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5.xml" ContentType="application/vnd.openxmlformats-officedocument.presentationml.slideLayout+xml"/>
  <Override PartName="/ppt/slideLayouts/slideLayout5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8184" r:id="rId1"/>
  </p:sldMasterIdLst>
  <p:notesMasterIdLst>
    <p:notesMasterId r:id="rId62"/>
  </p:notesMasterIdLst>
  <p:sldIdLst>
    <p:sldId id="256" r:id="rId21"/>
    <p:sldId id="257" r:id="rId22"/>
    <p:sldId id="258" r:id="rId23"/>
    <p:sldId id="259" r:id="rId24"/>
    <p:sldId id="260" r:id="rId25"/>
    <p:sldId id="261" r:id="rId26"/>
    <p:sldId id="262" r:id="rId27"/>
    <p:sldId id="263" r:id="rId28"/>
    <p:sldId id="264" r:id="rId29"/>
    <p:sldId id="265" r:id="rId30"/>
    <p:sldId id="266" r:id="rId31"/>
  </p:sldIdLst>
  <p:sldSz cx="9144000" cy="5143500" type="screen16x9"/>
  <p:notesSz cx="6858000" cy="9144000"/>
  <p:embeddedFontLst>
    <p:embeddedFont>
      <p:font typeface="Arial Black" panose="020B0604020202020204" pitchFamily="34" charset="0"/>
      <p:bold r:id="rId63"/>
    </p:embeddedFont>
    <p:embeddedFont>
      <p:font typeface="Funnel Sans" pitchFamily="2" charset="0"/>
      <p:regular r:id="rId64"/>
      <p:bold r:id="rId65"/>
      <p:italic r:id="rId66"/>
      <p:boldItalic r:id="rId67"/>
    </p:embeddedFont>
    <p:embeddedFont>
      <p:font typeface="Geist" pitchFamily="2" charset="77"/>
      <p:regular r:id="rId68"/>
      <p:bold r:id="rId69"/>
      <p:italic r:id="rId70"/>
      <p:boldItalic r:id="rId71"/>
    </p:embeddedFont>
    <p:embeddedFont>
      <p:font typeface="IBM Plex Sans" panose="020B0503050203000203" pitchFamily="34"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6"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5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36"/>
    <p:restoredTop sz="94640"/>
  </p:normalViewPr>
  <p:slideViewPr>
    <p:cSldViewPr snapToGrid="0">
      <p:cViewPr varScale="1">
        <p:scale>
          <a:sx n="116" d="100"/>
          <a:sy n="116" d="100"/>
        </p:scale>
        <p:origin x="184"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1" Type="http://schemas.openxmlformats.org/officeDocument/2006/relationships/slide" Target="slides/slide1.xml"/><Relationship Id="rId22" Type="http://schemas.openxmlformats.org/officeDocument/2006/relationships/slide" Target="slides/slide2.xml"/><Relationship Id="rId23" Type="http://schemas.openxmlformats.org/officeDocument/2006/relationships/slide" Target="slides/slide3.xml"/><Relationship Id="rId24" Type="http://schemas.openxmlformats.org/officeDocument/2006/relationships/slide" Target="slides/slide4.xml"/><Relationship Id="rId25" Type="http://schemas.openxmlformats.org/officeDocument/2006/relationships/slide" Target="slides/slide5.xml"/><Relationship Id="rId26" Type="http://schemas.openxmlformats.org/officeDocument/2006/relationships/slide" Target="slides/slide6.xml"/><Relationship Id="rId27" Type="http://schemas.openxmlformats.org/officeDocument/2006/relationships/slide" Target="slides/slide7.xml"/><Relationship Id="rId28" Type="http://schemas.openxmlformats.org/officeDocument/2006/relationships/slide" Target="slides/slide8.xml"/><Relationship Id="rId29" Type="http://schemas.openxmlformats.org/officeDocument/2006/relationships/slide" Target="slides/slide9.xml"/><Relationship Id="rId30" Type="http://schemas.openxmlformats.org/officeDocument/2006/relationships/slide" Target="slides/slide10.xml"/><Relationship Id="rId31" Type="http://schemas.openxmlformats.org/officeDocument/2006/relationships/slide" Target="slides/slide11.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67" Type="http://schemas.openxmlformats.org/officeDocument/2006/relationships/font" Target="fonts/font5.fntdata"/><Relationship Id="rId68" Type="http://schemas.openxmlformats.org/officeDocument/2006/relationships/font" Target="fonts/font6.fntdata"/><Relationship Id="rId69" Type="http://schemas.openxmlformats.org/officeDocument/2006/relationships/font" Target="fonts/font7.fntdata"/><Relationship Id="rId70" Type="http://schemas.openxmlformats.org/officeDocument/2006/relationships/font" Target="fonts/font8.fntdata"/><Relationship Id="rId71" Type="http://schemas.openxmlformats.org/officeDocument/2006/relationships/font" Target="fonts/font9.fntdata"/><Relationship Id="rId72" Type="http://schemas.openxmlformats.org/officeDocument/2006/relationships/font" Target="fonts/font10.fntdata"/><Relationship Id="rId73" Type="http://schemas.openxmlformats.org/officeDocument/2006/relationships/font" Target="fonts/font11.fntdata"/><Relationship Id="rId74" Type="http://schemas.openxmlformats.org/officeDocument/2006/relationships/font" Target="fonts/font12.fntdata"/><Relationship Id="rId75" Type="http://schemas.openxmlformats.org/officeDocument/2006/relationships/font" Target="fonts/font13.fntdata"/><Relationship Id="rId76" Type="http://customschemas.google.com/relationships/presentationmetadata" Target="metadata"/><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solidFill>
          <a:schemeClr val="dk1"/>
        </a:solidFill>
        <a:effectLst/>
      </p:bgPr>
    </p:bg>
    <p:spTree>
      <p:nvGrpSpPr>
        <p:cNvPr id="1" name="Shape 8"/>
        <p:cNvGrpSpPr/>
        <p:nvPr/>
      </p:nvGrpSpPr>
      <p:grpSpPr>
        <a:xfrm>
          <a:off x="0" y="0"/>
          <a:ext cx="0" cy="0"/>
          <a:chOff x="0" y="0"/>
          <a:chExt cx="0" cy="0"/>
        </a:xfrm>
      </p:grpSpPr>
      <p:sp>
        <p:nvSpPr>
          <p:cNvPr id="4" name="Google Shape;17;p25">
            <a:extLst>
              <a:ext uri="{FF2B5EF4-FFF2-40B4-BE49-F238E27FC236}">
                <a16:creationId xmlns:a16="http://schemas.microsoft.com/office/drawing/2014/main" id="{C0088048-3E13-6E72-7A35-023E70E01D04}"/>
              </a:ext>
            </a:extLst>
          </p:cNvPr>
          <p:cNvSpPr/>
          <p:nvPr userDrawn="1"/>
        </p:nvSpPr>
        <p:spPr>
          <a:xfrm>
            <a:off x="107864" y="3744686"/>
            <a:ext cx="5524839" cy="1268814"/>
          </a:xfrm>
          <a:prstGeom prst="roundRect">
            <a:avLst>
              <a:gd name="adj" fmla="val 800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2" name="Google Shape;17;p25">
            <a:extLst>
              <a:ext uri="{FF2B5EF4-FFF2-40B4-BE49-F238E27FC236}">
                <a16:creationId xmlns:a16="http://schemas.microsoft.com/office/drawing/2014/main" id="{C4D80B0A-AC8B-ADE7-B76A-59B880418521}"/>
              </a:ext>
            </a:extLst>
          </p:cNvPr>
          <p:cNvSpPr/>
          <p:nvPr userDrawn="1"/>
        </p:nvSpPr>
        <p:spPr>
          <a:xfrm>
            <a:off x="107865" y="130000"/>
            <a:ext cx="5524839" cy="3505829"/>
          </a:xfrm>
          <a:prstGeom prst="roundRect">
            <a:avLst>
              <a:gd name="adj" fmla="val 2898"/>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11" name="Subtitle"/>
          <p:cNvSpPr txBox="1">
            <a:spLocks noGrp="1"/>
          </p:cNvSpPr>
          <p:nvPr>
            <p:ph type="subTitle" idx="1" hasCustomPrompt="1"/>
          </p:nvPr>
        </p:nvSpPr>
        <p:spPr>
          <a:xfrm>
            <a:off x="410909" y="2571750"/>
            <a:ext cx="4874768" cy="701802"/>
          </a:xfrm>
          <a:prstGeom prst="rect">
            <a:avLst/>
          </a:prstGeom>
          <a:noFill/>
          <a:ln>
            <a:noFill/>
          </a:ln>
        </p:spPr>
        <p:txBody>
          <a:bodyPr spcFirstLastPara="1" wrap="square" lIns="0" tIns="0" rIns="0" bIns="0" anchor="b"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bg1"/>
                </a:solidFill>
                <a:effectLst/>
                <a:latin typeface="+mn-lt"/>
                <a:cs typeface="+mn-c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410910" y="428826"/>
            <a:ext cx="4874767" cy="202433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00000"/>
              </a:lnSpc>
              <a:spcBef>
                <a:spcPts val="0"/>
              </a:spcBef>
              <a:spcAft>
                <a:spcPts val="0"/>
              </a:spcAft>
              <a:buClr>
                <a:schemeClr val="lt2"/>
              </a:buClr>
              <a:buSzPts val="4200"/>
              <a:buFont typeface="IBM Plex Sans"/>
              <a:buNone/>
              <a:tabLst/>
              <a:defRPr sz="3200" b="1" cap="all">
                <a:solidFill>
                  <a:schemeClr val="bg1"/>
                </a:solidFill>
                <a:latin typeface="+mj-lt"/>
                <a:ea typeface="+mj-ea"/>
                <a:cs typeface="+mj-cs"/>
                <a:sym typeface="IBM Plex Sans"/>
              </a:defRPr>
            </a:lvl1pPr>
            <a:lvl2pPr lvl="1"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2pPr>
            <a:lvl3pPr lvl="2"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3pPr>
            <a:lvl4pPr lvl="3"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4pPr>
            <a:lvl5pPr lvl="4"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5pPr>
            <a:lvl6pPr lvl="5"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6pPr>
            <a:lvl7pPr lvl="6"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7pPr>
            <a:lvl8pPr lvl="7"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8pPr>
            <a:lvl9pPr lvl="8" algn="ctr">
              <a:lnSpc>
                <a:spcPct val="100000"/>
              </a:lnSpc>
              <a:spcBef>
                <a:spcPts val="0"/>
              </a:spcBef>
              <a:spcAft>
                <a:spcPts val="0"/>
              </a:spcAft>
              <a:buClr>
                <a:schemeClr val="dk1"/>
              </a:buClr>
              <a:buSzPts val="5200"/>
              <a:buFont typeface="Geist"/>
              <a:buNone/>
              <a:defRPr sz="5200" cap="all">
                <a:solidFill>
                  <a:schemeClr val="dk1"/>
                </a:solidFill>
                <a:latin typeface="+mj-lt"/>
                <a:ea typeface="+mj-ea"/>
                <a:cs typeface="+mj-cs"/>
                <a:sym typeface="Geist"/>
              </a:defRPr>
            </a:lvl9pPr>
          </a:lstStyle>
          <a:p>
            <a:pPr marL="0" marR="0" lvl="0" indent="0" algn="l" defTabSz="914400" rtl="0" eaLnBrk="1" fontAlgn="auto" latinLnBrk="0" hangingPunct="1">
              <a:lnSpc>
                <a:spcPct val="100000"/>
              </a:lnSpc>
              <a:spcBef>
                <a:spcPts val="0"/>
              </a:spcBef>
              <a:spcAft>
                <a:spcPts val="0"/>
              </a:spcAft>
              <a:buClr>
                <a:schemeClr val="lt2"/>
              </a:buClr>
              <a:buSzPts val="4200"/>
              <a:buFont typeface="IBM Plex Sans"/>
              <a:buNone/>
              <a:tabLst/>
              <a:defRPr cap="all"/>
            </a:pPr>
            <a:r>
              <a:rPr lang="en-GB" cap="all" dirty="0"/>
              <a:t>Remove unnecessary steps, and design each</a:t>
            </a:r>
            <a:endParaRPr cap="all" dirty="0"/>
          </a:p>
        </p:txBody>
      </p:sp>
      <p:sp>
        <p:nvSpPr>
          <p:cNvPr id="3" name="Picture placeholder">
            <a:extLst>
              <a:ext uri="{FF2B5EF4-FFF2-40B4-BE49-F238E27FC236}">
                <a16:creationId xmlns:a16="http://schemas.microsoft.com/office/drawing/2014/main" id="{36BE1BC0-AEB7-3DFC-67B5-90521B82088D}"/>
              </a:ext>
            </a:extLst>
          </p:cNvPr>
          <p:cNvSpPr>
            <a:spLocks noGrp="1"/>
          </p:cNvSpPr>
          <p:nvPr>
            <p:ph type="pic" idx="6"/>
          </p:nvPr>
        </p:nvSpPr>
        <p:spPr>
          <a:xfrm>
            <a:off x="5769864" y="130000"/>
            <a:ext cx="3244136" cy="4883500"/>
          </a:xfrm>
          <a:prstGeom prst="roundRect">
            <a:avLst>
              <a:gd name="adj" fmla="val 3132"/>
            </a:avLst>
          </a:prstGeom>
          <a:solidFill>
            <a:schemeClr val="accent3"/>
          </a:solidFill>
          <a:ln>
            <a:noFill/>
          </a:ln>
        </p:spPr>
      </p:sp>
      <p:grpSp>
        <p:nvGrpSpPr>
          <p:cNvPr id="14" name="Group 13">
            <a:extLst>
              <a:ext uri="{FF2B5EF4-FFF2-40B4-BE49-F238E27FC236}">
                <a16:creationId xmlns:a16="http://schemas.microsoft.com/office/drawing/2014/main" id="{3541C893-D029-2EE2-0E3B-604862EEB295}"/>
              </a:ext>
            </a:extLst>
          </p:cNvPr>
          <p:cNvGrpSpPr/>
          <p:nvPr userDrawn="1"/>
        </p:nvGrpSpPr>
        <p:grpSpPr>
          <a:xfrm>
            <a:off x="4558286" y="4004443"/>
            <a:ext cx="810152" cy="744557"/>
            <a:chOff x="4558286" y="4004443"/>
            <a:chExt cx="810152" cy="744557"/>
          </a:xfrm>
        </p:grpSpPr>
        <p:sp>
          <p:nvSpPr>
            <p:cNvPr id="7" name="Freeform 6">
              <a:extLst>
                <a:ext uri="{FF2B5EF4-FFF2-40B4-BE49-F238E27FC236}">
                  <a16:creationId xmlns:a16="http://schemas.microsoft.com/office/drawing/2014/main" id="{D273A689-ADC4-9530-5089-15B8C328064B}"/>
                </a:ext>
              </a:extLst>
            </p:cNvPr>
            <p:cNvSpPr/>
            <p:nvPr/>
          </p:nvSpPr>
          <p:spPr>
            <a:xfrm>
              <a:off x="4558286"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8" name="Freeform 7">
              <a:extLst>
                <a:ext uri="{FF2B5EF4-FFF2-40B4-BE49-F238E27FC236}">
                  <a16:creationId xmlns:a16="http://schemas.microsoft.com/office/drawing/2014/main" id="{4338EFCE-3470-9046-C9CE-FB7BC7417DFA}"/>
                </a:ext>
              </a:extLst>
            </p:cNvPr>
            <p:cNvSpPr/>
            <p:nvPr/>
          </p:nvSpPr>
          <p:spPr>
            <a:xfrm>
              <a:off x="4702888"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7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7" y="157638"/>
                    <a:pt x="13327" y="372279"/>
                  </a:cubicBezTo>
                  <a:cubicBezTo>
                    <a:pt x="13327"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9" name="Freeform 8">
              <a:extLst>
                <a:ext uri="{FF2B5EF4-FFF2-40B4-BE49-F238E27FC236}">
                  <a16:creationId xmlns:a16="http://schemas.microsoft.com/office/drawing/2014/main" id="{14490348-4C06-E9A2-EB3A-AABD2ECBB78A}"/>
                </a:ext>
              </a:extLst>
            </p:cNvPr>
            <p:cNvSpPr/>
            <p:nvPr/>
          </p:nvSpPr>
          <p:spPr>
            <a:xfrm>
              <a:off x="4847492"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2" name="Freeform 11">
              <a:extLst>
                <a:ext uri="{FF2B5EF4-FFF2-40B4-BE49-F238E27FC236}">
                  <a16:creationId xmlns:a16="http://schemas.microsoft.com/office/drawing/2014/main" id="{AFA2E852-17D1-1860-02EF-FC3717F68DAE}"/>
                </a:ext>
              </a:extLst>
            </p:cNvPr>
            <p:cNvSpPr/>
            <p:nvPr/>
          </p:nvSpPr>
          <p:spPr>
            <a:xfrm>
              <a:off x="4992093"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3" name="Freeform 12">
              <a:extLst>
                <a:ext uri="{FF2B5EF4-FFF2-40B4-BE49-F238E27FC236}">
                  <a16:creationId xmlns:a16="http://schemas.microsoft.com/office/drawing/2014/main" id="{B92BC2C8-F4C7-C988-E577-7EA012B4265E}"/>
                </a:ext>
              </a:extLst>
            </p:cNvPr>
            <p:cNvSpPr/>
            <p:nvPr/>
          </p:nvSpPr>
          <p:spPr>
            <a:xfrm>
              <a:off x="5136697" y="4004443"/>
              <a:ext cx="231741" cy="744557"/>
            </a:xfrm>
            <a:custGeom>
              <a:avLst/>
              <a:gdLst>
                <a:gd name="csX0" fmla="*/ 115871 w 231741"/>
                <a:gd name="csY0" fmla="*/ 744558 h 744557"/>
                <a:gd name="csX1" fmla="*/ 0 w 231741"/>
                <a:gd name="csY1" fmla="*/ 372279 h 744557"/>
                <a:gd name="csX2" fmla="*/ 115871 w 231741"/>
                <a:gd name="csY2" fmla="*/ 0 h 744557"/>
                <a:gd name="csX3" fmla="*/ 231742 w 231741"/>
                <a:gd name="csY3" fmla="*/ 372279 h 744557"/>
                <a:gd name="csX4" fmla="*/ 115871 w 231741"/>
                <a:gd name="csY4" fmla="*/ 744558 h 744557"/>
                <a:gd name="csX5" fmla="*/ 115871 w 231741"/>
                <a:gd name="csY5" fmla="*/ 13468 h 744557"/>
                <a:gd name="csX6" fmla="*/ 13326 w 231741"/>
                <a:gd name="csY6" fmla="*/ 372279 h 744557"/>
                <a:gd name="csX7" fmla="*/ 115871 w 231741"/>
                <a:gd name="csY7" fmla="*/ 731089 h 744557"/>
                <a:gd name="csX8" fmla="*/ 218415 w 231741"/>
                <a:gd name="csY8" fmla="*/ 372279 h 744557"/>
                <a:gd name="csX9" fmla="*/ 115871 w 231741"/>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1" h="744557">
                  <a:moveTo>
                    <a:pt x="115871" y="744558"/>
                  </a:moveTo>
                  <a:cubicBezTo>
                    <a:pt x="43381" y="744558"/>
                    <a:pt x="0" y="555336"/>
                    <a:pt x="0" y="372279"/>
                  </a:cubicBezTo>
                  <a:cubicBezTo>
                    <a:pt x="0" y="189222"/>
                    <a:pt x="43286" y="0"/>
                    <a:pt x="115871" y="0"/>
                  </a:cubicBezTo>
                  <a:cubicBezTo>
                    <a:pt x="188456" y="0"/>
                    <a:pt x="231742" y="189222"/>
                    <a:pt x="231742" y="372279"/>
                  </a:cubicBezTo>
                  <a:cubicBezTo>
                    <a:pt x="231742"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5" y="586920"/>
                    <a:pt x="218415" y="372279"/>
                  </a:cubicBezTo>
                  <a:cubicBezTo>
                    <a:pt x="218415" y="157638"/>
                    <a:pt x="165395" y="13468"/>
                    <a:pt x="115871" y="13468"/>
                  </a:cubicBezTo>
                  <a:close/>
                </a:path>
              </a:pathLst>
            </a:custGeom>
            <a:solidFill>
              <a:schemeClr val="bg1"/>
            </a:solidFill>
            <a:ln w="9414" cap="flat">
              <a:noFill/>
              <a:prstDash val="solid"/>
              <a:miter/>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bg>
      <p:bgPr>
        <a:solidFill>
          <a:schemeClr val="dk1"/>
        </a:solidFill>
        <a:effectLst/>
      </p:bgPr>
    </p:bg>
    <p:spTree>
      <p:nvGrpSpPr>
        <p:cNvPr id="1" name="Shape 16"/>
        <p:cNvGrpSpPr/>
        <p:nvPr/>
      </p:nvGrpSpPr>
      <p:grpSpPr>
        <a:xfrm>
          <a:off x="0" y="0"/>
          <a:ext cx="0" cy="0"/>
          <a:chOff x="0" y="0"/>
          <a:chExt cx="0" cy="0"/>
        </a:xfrm>
      </p:grpSpPr>
      <p:sp>
        <p:nvSpPr>
          <p:cNvPr id="41" name="Bento header 41"/>
          <p:cNvSpPr/>
          <p:nvPr/>
        </p:nvSpPr>
        <p:spPr>
          <a:xfrm>
            <a:off x="130000" y="130000"/>
            <a:ext cx="2460562" cy="4883500"/>
          </a:xfrm>
          <a:prstGeom prst="roundRect">
            <a:avLst>
              <a:gd name="adj" fmla="val 4129"/>
            </a:avLst>
          </a:prstGeom>
          <a:solidFill>
            <a:schemeClr val="accent4"/>
          </a:solidFill>
          <a:ln>
            <a:noFill/>
          </a:ln>
        </p:spPr>
        <p:txBody>
          <a:bodyPr/>
          <a:lstStyle/>
          <a:p>
            <a:endParaRPr lang="en-US"/>
          </a:p>
        </p:txBody>
      </p:sp>
      <p:sp>
        <p:nvSpPr>
          <p:cNvPr id="17" name="Google Shape;17;p25"/>
          <p:cNvSpPr/>
          <p:nvPr/>
        </p:nvSpPr>
        <p:spPr>
          <a:xfrm>
            <a:off x="2713904" y="130000"/>
            <a:ext cx="6300095" cy="4883500"/>
          </a:xfrm>
          <a:prstGeom prst="roundRect">
            <a:avLst>
              <a:gd name="adj" fmla="val 2080"/>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28" name="Google Shape;28;p25"/>
          <p:cNvSpPr txBox="1"/>
          <p:nvPr/>
        </p:nvSpPr>
        <p:spPr>
          <a:xfrm>
            <a:off x="287509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bg1"/>
                </a:solidFill>
                <a:latin typeface="+mj-lt"/>
                <a:ea typeface="+mn-ea"/>
                <a:cs typeface="+mn-cs"/>
                <a:sym typeface="IBM Plex Sans"/>
              </a:rPr>
              <a:t>01</a:t>
            </a:r>
            <a:endParaRPr sz="1600" b="1" dirty="0">
              <a:solidFill>
                <a:schemeClr val="bg1"/>
              </a:solidFill>
              <a:latin typeface="+mj-lt"/>
              <a:ea typeface="+mn-ea"/>
              <a:cs typeface="+mn-cs"/>
              <a:sym typeface="IBM Plex Sans"/>
            </a:endParaRPr>
          </a:p>
        </p:txBody>
      </p:sp>
      <p:sp>
        <p:nvSpPr>
          <p:cNvPr id="29" name="Google Shape;29;p25"/>
          <p:cNvSpPr txBox="1"/>
          <p:nvPr/>
        </p:nvSpPr>
        <p:spPr>
          <a:xfrm>
            <a:off x="287509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02</a:t>
            </a:r>
            <a:endParaRPr sz="1600" b="1">
              <a:solidFill>
                <a:schemeClr val="bg1"/>
              </a:solidFill>
              <a:latin typeface="+mj-lt"/>
              <a:ea typeface="+mn-ea"/>
              <a:cs typeface="+mn-cs"/>
              <a:sym typeface="IBM Plex Sans"/>
            </a:endParaRPr>
          </a:p>
        </p:txBody>
      </p:sp>
      <p:sp>
        <p:nvSpPr>
          <p:cNvPr id="30" name="Google Shape;30;p25"/>
          <p:cNvSpPr txBox="1"/>
          <p:nvPr/>
        </p:nvSpPr>
        <p:spPr>
          <a:xfrm>
            <a:off x="287509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bg1"/>
                </a:solidFill>
                <a:latin typeface="+mj-lt"/>
                <a:ea typeface="+mn-ea"/>
                <a:cs typeface="+mn-cs"/>
                <a:sym typeface="IBM Plex Sans"/>
              </a:rPr>
              <a:t>03</a:t>
            </a:r>
            <a:endParaRPr sz="1600" b="1" dirty="0">
              <a:solidFill>
                <a:schemeClr val="bg1"/>
              </a:solidFill>
              <a:latin typeface="+mj-lt"/>
              <a:ea typeface="+mn-ea"/>
              <a:cs typeface="+mn-cs"/>
              <a:sym typeface="IBM Plex Sans"/>
            </a:endParaRPr>
          </a:p>
        </p:txBody>
      </p:sp>
      <p:sp>
        <p:nvSpPr>
          <p:cNvPr id="31" name="Google Shape;31;p25"/>
          <p:cNvSpPr txBox="1"/>
          <p:nvPr/>
        </p:nvSpPr>
        <p:spPr>
          <a:xfrm>
            <a:off x="287509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04</a:t>
            </a:r>
            <a:endParaRPr sz="1600" b="1">
              <a:solidFill>
                <a:schemeClr val="bg1"/>
              </a:solidFill>
              <a:latin typeface="+mj-lt"/>
              <a:ea typeface="+mn-ea"/>
              <a:cs typeface="+mn-cs"/>
              <a:sym typeface="IBM Plex Sans"/>
            </a:endParaRPr>
          </a:p>
        </p:txBody>
      </p:sp>
      <p:sp>
        <p:nvSpPr>
          <p:cNvPr id="32" name="Google Shape;32;p25"/>
          <p:cNvSpPr txBox="1"/>
          <p:nvPr/>
        </p:nvSpPr>
        <p:spPr>
          <a:xfrm>
            <a:off x="287509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bg1"/>
                </a:solidFill>
                <a:latin typeface="+mj-lt"/>
                <a:ea typeface="+mn-ea"/>
                <a:cs typeface="+mn-cs"/>
                <a:sym typeface="IBM Plex Sans"/>
              </a:rPr>
              <a:t>05</a:t>
            </a:r>
            <a:endParaRPr sz="1600" b="1" dirty="0">
              <a:solidFill>
                <a:schemeClr val="bg1"/>
              </a:solidFill>
              <a:latin typeface="+mj-lt"/>
              <a:ea typeface="+mn-ea"/>
              <a:cs typeface="+mn-cs"/>
              <a:sym typeface="IBM Plex Sans"/>
            </a:endParaRPr>
          </a:p>
        </p:txBody>
      </p:sp>
      <p:sp>
        <p:nvSpPr>
          <p:cNvPr id="33" name="Google Shape;33;p25"/>
          <p:cNvSpPr txBox="1"/>
          <p:nvPr/>
        </p:nvSpPr>
        <p:spPr>
          <a:xfrm>
            <a:off x="287509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06</a:t>
            </a:r>
            <a:endParaRPr sz="1600" b="1">
              <a:solidFill>
                <a:schemeClr val="bg1"/>
              </a:solidFill>
              <a:latin typeface="+mj-lt"/>
              <a:ea typeface="+mn-ea"/>
              <a:cs typeface="+mn-cs"/>
              <a:sym typeface="IBM Plex Sans"/>
            </a:endParaRPr>
          </a:p>
        </p:txBody>
      </p:sp>
      <p:sp>
        <p:nvSpPr>
          <p:cNvPr id="34" name="Google Shape;34;p25"/>
          <p:cNvSpPr txBox="1"/>
          <p:nvPr/>
        </p:nvSpPr>
        <p:spPr>
          <a:xfrm>
            <a:off x="287509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07</a:t>
            </a:r>
            <a:endParaRPr sz="1600" b="1">
              <a:solidFill>
                <a:schemeClr val="bg1"/>
              </a:solidFill>
              <a:latin typeface="+mj-lt"/>
              <a:ea typeface="+mn-ea"/>
              <a:cs typeface="+mn-cs"/>
              <a:sym typeface="IBM Plex Sans"/>
            </a:endParaRPr>
          </a:p>
        </p:txBody>
      </p:sp>
      <p:sp>
        <p:nvSpPr>
          <p:cNvPr id="35" name="Google Shape;35;p25"/>
          <p:cNvSpPr txBox="1"/>
          <p:nvPr/>
        </p:nvSpPr>
        <p:spPr>
          <a:xfrm>
            <a:off x="287509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08</a:t>
            </a:r>
            <a:endParaRPr sz="1600" b="1">
              <a:solidFill>
                <a:schemeClr val="bg1"/>
              </a:solidFill>
              <a:latin typeface="+mj-lt"/>
              <a:ea typeface="+mn-ea"/>
              <a:cs typeface="+mn-cs"/>
              <a:sym typeface="IBM Plex Sans"/>
            </a:endParaRPr>
          </a:p>
        </p:txBody>
      </p:sp>
      <p:sp>
        <p:nvSpPr>
          <p:cNvPr id="36" name="Google Shape;36;p25"/>
          <p:cNvSpPr txBox="1"/>
          <p:nvPr/>
        </p:nvSpPr>
        <p:spPr>
          <a:xfrm>
            <a:off x="2875094" y="390139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09</a:t>
            </a:r>
            <a:endParaRPr sz="1600" b="1">
              <a:solidFill>
                <a:schemeClr val="bg1"/>
              </a:solidFill>
              <a:latin typeface="+mj-lt"/>
              <a:ea typeface="+mn-ea"/>
              <a:cs typeface="+mn-cs"/>
              <a:sym typeface="IBM Plex Sans"/>
            </a:endParaRPr>
          </a:p>
        </p:txBody>
      </p:sp>
      <p:sp>
        <p:nvSpPr>
          <p:cNvPr id="26" name="Item 10 / Title"/>
          <p:cNvSpPr txBox="1">
            <a:spLocks noGrp="1"/>
          </p:cNvSpPr>
          <p:nvPr>
            <p:ph type="subTitle" idx="9" hasCustomPrompt="1"/>
          </p:nvPr>
        </p:nvSpPr>
        <p:spPr>
          <a:xfrm>
            <a:off x="3254829" y="4316583"/>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latin typeface="+mn-lt"/>
                <a:ea typeface="+mj-ea"/>
                <a:cs typeface="+mj-cs"/>
                <a:sym typeface="Arial"/>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Designing digital tools for more reliable work</a:t>
            </a:r>
          </a:p>
        </p:txBody>
      </p:sp>
      <p:sp>
        <p:nvSpPr>
          <p:cNvPr id="27" name="Item 9 / Title"/>
          <p:cNvSpPr txBox="1">
            <a:spLocks noGrp="1"/>
          </p:cNvSpPr>
          <p:nvPr>
            <p:ph type="subTitle" idx="13" hasCustomPrompt="1"/>
          </p:nvPr>
        </p:nvSpPr>
        <p:spPr>
          <a:xfrm>
            <a:off x="3254829" y="3890048"/>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latin typeface="+mn-lt"/>
                <a:ea typeface="+mj-ea"/>
                <a:cs typeface="+mj-cs"/>
                <a:sym typeface="Arial"/>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Whether you are planning a launch</a:t>
            </a:r>
          </a:p>
        </p:txBody>
      </p:sp>
      <p:sp>
        <p:nvSpPr>
          <p:cNvPr id="21" name="Item 8 / Title"/>
          <p:cNvSpPr txBox="1">
            <a:spLocks noGrp="1"/>
          </p:cNvSpPr>
          <p:nvPr>
            <p:ph type="subTitle" idx="4" hasCustomPrompt="1"/>
          </p:nvPr>
        </p:nvSpPr>
        <p:spPr>
          <a:xfrm>
            <a:off x="3254829" y="3463513"/>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latin typeface="+mn-lt"/>
                <a:ea typeface="+mj-ea"/>
                <a:cs typeface="+mj-cs"/>
                <a:sym typeface="Arial"/>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Clear notes, visible deadlines, and easy access</a:t>
            </a:r>
          </a:p>
        </p:txBody>
      </p:sp>
      <p:sp>
        <p:nvSpPr>
          <p:cNvPr id="22" name="Item 7 / Title"/>
          <p:cNvSpPr txBox="1">
            <a:spLocks noGrp="1"/>
          </p:cNvSpPr>
          <p:nvPr>
            <p:ph type="subTitle" idx="5" hasCustomPrompt="1"/>
          </p:nvPr>
        </p:nvSpPr>
        <p:spPr>
          <a:xfrm>
            <a:off x="3254829" y="3036978"/>
            <a:ext cx="5577796"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dk1"/>
                </a:solidFill>
                <a:latin typeface="+mn-lt"/>
                <a:ea typeface="+mj-ea"/>
                <a:cs typeface="+mj-cs"/>
                <a:sym typeface="Arial"/>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r>
              <a:rPr lang="en-GB" dirty="0">
                <a:solidFill>
                  <a:schemeClr val="dk1"/>
                </a:solidFill>
              </a:rPr>
              <a:t>Whether you are planning a launch</a:t>
            </a:r>
          </a:p>
        </p:txBody>
      </p:sp>
      <p:sp>
        <p:nvSpPr>
          <p:cNvPr id="24" name="Item 6 / Title"/>
          <p:cNvSpPr txBox="1">
            <a:spLocks noGrp="1"/>
          </p:cNvSpPr>
          <p:nvPr>
            <p:ph type="subTitle" idx="7" hasCustomPrompt="1"/>
          </p:nvPr>
        </p:nvSpPr>
        <p:spPr>
          <a:xfrm>
            <a:off x="3254829" y="2610443"/>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latin typeface="+mn-lt"/>
                <a:ea typeface="+mj-ea"/>
                <a:cs typeface="+mj-cs"/>
                <a:sym typeface="Arial"/>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Designing digital tools for more reliable work</a:t>
            </a:r>
          </a:p>
        </p:txBody>
      </p:sp>
      <p:sp>
        <p:nvSpPr>
          <p:cNvPr id="20" name="Item 5 / Title"/>
          <p:cNvSpPr txBox="1">
            <a:spLocks noGrp="1"/>
          </p:cNvSpPr>
          <p:nvPr>
            <p:ph type="subTitle" idx="3" hasCustomPrompt="1"/>
          </p:nvPr>
        </p:nvSpPr>
        <p:spPr>
          <a:xfrm>
            <a:off x="3254829" y="2183907"/>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latin typeface="+mn-lt"/>
                <a:ea typeface="+mj-ea"/>
                <a:cs typeface="+mj-cs"/>
                <a:sym typeface="Arial"/>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Clear notes, visible deadlines, and easy access</a:t>
            </a:r>
          </a:p>
        </p:txBody>
      </p:sp>
      <p:sp>
        <p:nvSpPr>
          <p:cNvPr id="23" name="Item 4 / Title"/>
          <p:cNvSpPr txBox="1">
            <a:spLocks noGrp="1"/>
          </p:cNvSpPr>
          <p:nvPr>
            <p:ph type="subTitle" idx="6" hasCustomPrompt="1"/>
          </p:nvPr>
        </p:nvSpPr>
        <p:spPr>
          <a:xfrm>
            <a:off x="3254829" y="1757372"/>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latin typeface="+mn-lt"/>
                <a:ea typeface="+mj-ea"/>
                <a:cs typeface="+mj-cs"/>
                <a:sym typeface="Arial"/>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Whether you are planning a launch</a:t>
            </a:r>
          </a:p>
        </p:txBody>
      </p:sp>
      <p:sp>
        <p:nvSpPr>
          <p:cNvPr id="19" name="Item 3 / Title"/>
          <p:cNvSpPr txBox="1">
            <a:spLocks noGrp="1"/>
          </p:cNvSpPr>
          <p:nvPr>
            <p:ph type="subTitle" idx="2" hasCustomPrompt="1"/>
          </p:nvPr>
        </p:nvSpPr>
        <p:spPr>
          <a:xfrm>
            <a:off x="3254829" y="1330837"/>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dk1"/>
                </a:solidFill>
                <a:effectLst/>
                <a:latin typeface="+mn-lt"/>
                <a:cs typeface="+mj-cs"/>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r>
              <a:rPr lang="en-GB" dirty="0">
                <a:solidFill>
                  <a:schemeClr val="dk1"/>
                </a:solidFill>
              </a:rPr>
              <a:t>Clear notes, visible deadlines, and easy access</a:t>
            </a:r>
            <a:endParaRPr dirty="0">
              <a:solidFill>
                <a:schemeClr val="dk1"/>
              </a:solidFill>
            </a:endParaRPr>
          </a:p>
        </p:txBody>
      </p:sp>
      <p:sp>
        <p:nvSpPr>
          <p:cNvPr id="18" name="Item 2 / Title"/>
          <p:cNvSpPr txBox="1">
            <a:spLocks noGrp="1"/>
          </p:cNvSpPr>
          <p:nvPr>
            <p:ph type="subTitle" idx="1" hasCustomPrompt="1"/>
          </p:nvPr>
        </p:nvSpPr>
        <p:spPr>
          <a:xfrm>
            <a:off x="3254829" y="904302"/>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dk1"/>
                </a:solidFill>
                <a:effectLst/>
                <a:latin typeface="+mn-lt"/>
                <a:cs typeface="+mj-cs"/>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r>
              <a:rPr lang="en-GB" dirty="0">
                <a:solidFill>
                  <a:schemeClr val="dk1"/>
                </a:solidFill>
              </a:rPr>
              <a:t>Whether you are planning a launch</a:t>
            </a:r>
            <a:endParaRPr dirty="0">
              <a:solidFill>
                <a:schemeClr val="dk1"/>
              </a:solidFill>
            </a:endParaRPr>
          </a:p>
        </p:txBody>
      </p:sp>
      <p:sp>
        <p:nvSpPr>
          <p:cNvPr id="25" name="Item 1 / Title"/>
          <p:cNvSpPr txBox="1">
            <a:spLocks noGrp="1"/>
          </p:cNvSpPr>
          <p:nvPr>
            <p:ph type="subTitle" idx="8" hasCustomPrompt="1"/>
          </p:nvPr>
        </p:nvSpPr>
        <p:spPr>
          <a:xfrm>
            <a:off x="3254829" y="478800"/>
            <a:ext cx="5577796"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dk1"/>
                </a:solidFill>
                <a:effectLst/>
                <a:latin typeface="+mn-lt"/>
                <a:cs typeface="+mj-cs"/>
              </a:defRPr>
            </a:lvl1pPr>
            <a:lvl2pPr lvl="1"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2pPr>
            <a:lvl3pPr lvl="2"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3pPr>
            <a:lvl4pPr lvl="3"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4pPr>
            <a:lvl5pPr lvl="4"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5pPr>
            <a:lvl6pPr lvl="5"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6pPr>
            <a:lvl7pPr lvl="6"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7pPr>
            <a:lvl8pPr lvl="7"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8pPr>
            <a:lvl9pPr lvl="8" algn="l">
              <a:lnSpc>
                <a:spcPct val="100000"/>
              </a:lnSpc>
              <a:spcBef>
                <a:spcPts val="0"/>
              </a:spcBef>
              <a:spcAft>
                <a:spcPts val="0"/>
              </a:spcAft>
              <a:buClr>
                <a:schemeClr val="accent6"/>
              </a:buClr>
              <a:buSzPts val="1200"/>
              <a:buFont typeface="Arial"/>
              <a:buNone/>
              <a:defRPr>
                <a:solidFill>
                  <a:schemeClr val="dk1"/>
                </a:solidFill>
                <a:latin typeface="+mj-lt"/>
                <a:ea typeface="+mj-ea"/>
                <a:cs typeface="+mj-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Designing digital tools for more reliable work</a:t>
            </a:r>
            <a:endParaRPr dirty="0">
              <a:solidFill>
                <a:schemeClr val="dk1"/>
              </a:solidFill>
            </a:endParaRPr>
          </a:p>
        </p:txBody>
      </p:sp>
      <p:sp>
        <p:nvSpPr>
          <p:cNvPr id="4" name="Slide title">
            <a:extLst>
              <a:ext uri="{FF2B5EF4-FFF2-40B4-BE49-F238E27FC236}">
                <a16:creationId xmlns:a16="http://schemas.microsoft.com/office/drawing/2014/main" id="{C926CA19-F848-DE35-8505-6B28ECFE1A19}"/>
              </a:ext>
            </a:extLst>
          </p:cNvPr>
          <p:cNvSpPr txBox="1">
            <a:spLocks/>
          </p:cNvSpPr>
          <p:nvPr userDrawn="1"/>
        </p:nvSpPr>
        <p:spPr>
          <a:xfrm>
            <a:off x="378277" y="1558772"/>
            <a:ext cx="1973037" cy="70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lang="en-UA" sz="2000" b="1" i="0" u="none" strike="noStrike" cap="none" smtClean="0">
                <a:solidFill>
                  <a:schemeClr val="dk1"/>
                </a:solidFill>
                <a:effectLst/>
                <a:latin typeface="+mj-lt"/>
                <a:ea typeface="+mn-ea"/>
                <a:cs typeface="+mn-cs"/>
                <a:sym typeface="Geis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9pPr>
          </a:lstStyle>
          <a:p>
            <a:r>
              <a:rPr lang="en-US" dirty="0">
                <a:solidFill>
                  <a:schemeClr val="dk1"/>
                </a:solidFill>
              </a:rPr>
              <a:t>TABLE </a:t>
            </a:r>
            <a:br>
              <a:rPr lang="en-US" dirty="0">
                <a:solidFill>
                  <a:schemeClr val="dk1"/>
                </a:solidFill>
              </a:rPr>
            </a:br>
            <a:r>
              <a:rPr lang="en-US" dirty="0">
                <a:solidFill>
                  <a:schemeClr val="dk1"/>
                </a:solidFill>
              </a:rPr>
              <a:t>OF CONTENTS</a:t>
            </a:r>
            <a:endParaRPr lang="en-GB" dirty="0">
              <a:solidFill>
                <a:schemeClr val="dk1"/>
              </a:solidFill>
            </a:endParaRPr>
          </a:p>
        </p:txBody>
      </p:sp>
      <p:sp>
        <p:nvSpPr>
          <p:cNvPr id="5" name="Freeform 4">
            <a:extLst>
              <a:ext uri="{FF2B5EF4-FFF2-40B4-BE49-F238E27FC236}">
                <a16:creationId xmlns:a16="http://schemas.microsoft.com/office/drawing/2014/main" id="{16C27A20-34B7-63E1-305C-4B8B534D7A46}"/>
              </a:ext>
            </a:extLst>
          </p:cNvPr>
          <p:cNvSpPr/>
          <p:nvPr/>
        </p:nvSpPr>
        <p:spPr>
          <a:xfrm>
            <a:off x="713963" y="421877"/>
            <a:ext cx="140612" cy="816938"/>
          </a:xfrm>
          <a:custGeom>
            <a:avLst/>
            <a:gdLst>
              <a:gd name="csX0" fmla="*/ 77225 w 140612"/>
              <a:gd name="csY0" fmla="*/ 815778 h 816938"/>
              <a:gd name="csX1" fmla="*/ 61589 w 140612"/>
              <a:gd name="csY1" fmla="*/ 815778 h 816938"/>
              <a:gd name="csX2" fmla="*/ 19893 w 140612"/>
              <a:gd name="csY2" fmla="*/ 721785 h 816938"/>
              <a:gd name="csX3" fmla="*/ 12075 w 140612"/>
              <a:gd name="csY3" fmla="*/ 693067 h 816938"/>
              <a:gd name="csX4" fmla="*/ 9469 w 140612"/>
              <a:gd name="csY4" fmla="*/ 528574 h 816938"/>
              <a:gd name="csX5" fmla="*/ 85046 w 140612"/>
              <a:gd name="csY5" fmla="*/ 366694 h 816938"/>
              <a:gd name="csX6" fmla="*/ 61592 w 140612"/>
              <a:gd name="csY6" fmla="*/ 1160 h 816938"/>
              <a:gd name="csX7" fmla="*/ 77228 w 140612"/>
              <a:gd name="csY7" fmla="*/ 1160 h 816938"/>
              <a:gd name="csX8" fmla="*/ 137166 w 140612"/>
              <a:gd name="csY8" fmla="*/ 165651 h 816938"/>
              <a:gd name="csX9" fmla="*/ 95470 w 140612"/>
              <a:gd name="csY9" fmla="*/ 384970 h 816938"/>
              <a:gd name="csX10" fmla="*/ 58986 w 140612"/>
              <a:gd name="csY10" fmla="*/ 439800 h 816938"/>
              <a:gd name="csX11" fmla="*/ 17289 w 140612"/>
              <a:gd name="csY11" fmla="*/ 575570 h 816938"/>
              <a:gd name="csX12" fmla="*/ 30319 w 140612"/>
              <a:gd name="csY12" fmla="*/ 708730 h 816938"/>
              <a:gd name="csX13" fmla="*/ 77225 w 140612"/>
              <a:gd name="csY13" fmla="*/ 815778 h 816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0612" h="816938">
                <a:moveTo>
                  <a:pt x="77225" y="815778"/>
                </a:moveTo>
                <a:cubicBezTo>
                  <a:pt x="72013" y="815778"/>
                  <a:pt x="64195" y="818389"/>
                  <a:pt x="61589" y="815778"/>
                </a:cubicBezTo>
                <a:cubicBezTo>
                  <a:pt x="43347" y="784447"/>
                  <a:pt x="30317" y="755727"/>
                  <a:pt x="19893" y="721785"/>
                </a:cubicBezTo>
                <a:cubicBezTo>
                  <a:pt x="17287" y="711341"/>
                  <a:pt x="14681" y="703510"/>
                  <a:pt x="12075" y="693067"/>
                </a:cubicBezTo>
                <a:cubicBezTo>
                  <a:pt x="-3561" y="638237"/>
                  <a:pt x="-3561" y="586016"/>
                  <a:pt x="9469" y="528574"/>
                </a:cubicBezTo>
                <a:cubicBezTo>
                  <a:pt x="22499" y="465911"/>
                  <a:pt x="56377" y="418912"/>
                  <a:pt x="85046" y="366694"/>
                </a:cubicBezTo>
                <a:cubicBezTo>
                  <a:pt x="150196" y="251813"/>
                  <a:pt x="131954" y="108211"/>
                  <a:pt x="61592" y="1160"/>
                </a:cubicBezTo>
                <a:cubicBezTo>
                  <a:pt x="66804" y="1160"/>
                  <a:pt x="74622" y="-1451"/>
                  <a:pt x="77228" y="1160"/>
                </a:cubicBezTo>
                <a:cubicBezTo>
                  <a:pt x="111106" y="50768"/>
                  <a:pt x="129350" y="105600"/>
                  <a:pt x="137166" y="165651"/>
                </a:cubicBezTo>
                <a:cubicBezTo>
                  <a:pt x="147590" y="241367"/>
                  <a:pt x="134560" y="317086"/>
                  <a:pt x="95470" y="384970"/>
                </a:cubicBezTo>
                <a:cubicBezTo>
                  <a:pt x="82440" y="403247"/>
                  <a:pt x="72016" y="421523"/>
                  <a:pt x="58986" y="439800"/>
                </a:cubicBezTo>
                <a:cubicBezTo>
                  <a:pt x="32925" y="481575"/>
                  <a:pt x="22501" y="528571"/>
                  <a:pt x="17289" y="575570"/>
                </a:cubicBezTo>
                <a:cubicBezTo>
                  <a:pt x="14683" y="619956"/>
                  <a:pt x="19895" y="664342"/>
                  <a:pt x="30319" y="708730"/>
                </a:cubicBezTo>
                <a:cubicBezTo>
                  <a:pt x="40739" y="747892"/>
                  <a:pt x="58983" y="781834"/>
                  <a:pt x="77225" y="815778"/>
                </a:cubicBezTo>
                <a:close/>
              </a:path>
            </a:pathLst>
          </a:custGeom>
          <a:solidFill>
            <a:schemeClr val="bg1"/>
          </a:solidFill>
          <a:ln w="2287" cap="flat">
            <a:noFill/>
            <a:prstDash val="solid"/>
            <a:miter/>
          </a:ln>
        </p:spPr>
        <p:txBody>
          <a:bodyPr/>
          <a:p/>
        </p:txBody>
      </p:sp>
      <p:sp>
        <p:nvSpPr>
          <p:cNvPr id="6" name="Freeform 5">
            <a:extLst>
              <a:ext uri="{FF2B5EF4-FFF2-40B4-BE49-F238E27FC236}">
                <a16:creationId xmlns:a16="http://schemas.microsoft.com/office/drawing/2014/main" id="{EF769479-353B-1D87-50B8-64DCAF956B3C}"/>
              </a:ext>
            </a:extLst>
          </p:cNvPr>
          <p:cNvSpPr/>
          <p:nvPr/>
        </p:nvSpPr>
        <p:spPr>
          <a:xfrm>
            <a:off x="378276" y="760717"/>
            <a:ext cx="811633" cy="137571"/>
          </a:xfrm>
          <a:custGeom>
            <a:avLst/>
            <a:gdLst>
              <a:gd name="csX0" fmla="*/ 811634 w 811633"/>
              <a:gd name="csY0" fmla="*/ 77462 h 137571"/>
              <a:gd name="csX1" fmla="*/ 386849 w 811633"/>
              <a:gd name="csY1" fmla="*/ 64407 h 137571"/>
              <a:gd name="csX2" fmla="*/ 266973 w 811633"/>
              <a:gd name="csY2" fmla="*/ 20022 h 137571"/>
              <a:gd name="csX3" fmla="*/ 173158 w 811633"/>
              <a:gd name="csY3" fmla="*/ 17411 h 137571"/>
              <a:gd name="csX4" fmla="*/ 1158 w 811633"/>
              <a:gd name="csY4" fmla="*/ 77462 h 137571"/>
              <a:gd name="csX5" fmla="*/ 1158 w 811633"/>
              <a:gd name="csY5" fmla="*/ 61796 h 137571"/>
              <a:gd name="csX6" fmla="*/ 246125 w 811633"/>
              <a:gd name="csY6" fmla="*/ 1745 h 137571"/>
              <a:gd name="csX7" fmla="*/ 425942 w 811633"/>
              <a:gd name="csY7" fmla="*/ 74851 h 137571"/>
              <a:gd name="csX8" fmla="*/ 678727 w 811633"/>
              <a:gd name="csY8" fmla="*/ 116626 h 137571"/>
              <a:gd name="csX9" fmla="*/ 811634 w 811633"/>
              <a:gd name="csY9" fmla="*/ 61796 h 137571"/>
              <a:gd name="csX10" fmla="*/ 811634 w 811633"/>
              <a:gd name="csY10" fmla="*/ 77462 h 137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1633" h="137571">
                <a:moveTo>
                  <a:pt x="811634" y="77462"/>
                </a:moveTo>
                <a:cubicBezTo>
                  <a:pt x="683939" y="158401"/>
                  <a:pt x="506728" y="161012"/>
                  <a:pt x="386849" y="64407"/>
                </a:cubicBezTo>
                <a:cubicBezTo>
                  <a:pt x="347759" y="46131"/>
                  <a:pt x="311275" y="25243"/>
                  <a:pt x="266973" y="20022"/>
                </a:cubicBezTo>
                <a:cubicBezTo>
                  <a:pt x="235701" y="17411"/>
                  <a:pt x="204430" y="14800"/>
                  <a:pt x="173158" y="17411"/>
                </a:cubicBezTo>
                <a:cubicBezTo>
                  <a:pt x="110613" y="25243"/>
                  <a:pt x="53281" y="43520"/>
                  <a:pt x="1158" y="77462"/>
                </a:cubicBezTo>
                <a:cubicBezTo>
                  <a:pt x="1158" y="72240"/>
                  <a:pt x="-1448" y="64407"/>
                  <a:pt x="1158" y="61796"/>
                </a:cubicBezTo>
                <a:cubicBezTo>
                  <a:pt x="76735" y="12189"/>
                  <a:pt x="160125" y="-6088"/>
                  <a:pt x="246125" y="1745"/>
                </a:cubicBezTo>
                <a:cubicBezTo>
                  <a:pt x="311275" y="9578"/>
                  <a:pt x="376425" y="30465"/>
                  <a:pt x="425942" y="74851"/>
                </a:cubicBezTo>
                <a:cubicBezTo>
                  <a:pt x="501516" y="119237"/>
                  <a:pt x="590123" y="134902"/>
                  <a:pt x="678727" y="116626"/>
                </a:cubicBezTo>
                <a:cubicBezTo>
                  <a:pt x="728241" y="103571"/>
                  <a:pt x="772543" y="87906"/>
                  <a:pt x="811634" y="61796"/>
                </a:cubicBezTo>
                <a:cubicBezTo>
                  <a:pt x="811634" y="67018"/>
                  <a:pt x="811634" y="72240"/>
                  <a:pt x="811634" y="77462"/>
                </a:cubicBezTo>
                <a:close/>
              </a:path>
            </a:pathLst>
          </a:custGeom>
          <a:solidFill>
            <a:schemeClr val="bg1"/>
          </a:solidFill>
          <a:ln w="2287" cap="flat">
            <a:noFill/>
            <a:prstDash val="solid"/>
            <a:miter/>
          </a:ln>
        </p:spPr>
        <p:txBody>
          <a:bodyPr/>
          <a:p/>
        </p:txBody>
      </p:sp>
      <p:sp>
        <p:nvSpPr>
          <p:cNvPr id="7" name="Freeform 6">
            <a:extLst>
              <a:ext uri="{FF2B5EF4-FFF2-40B4-BE49-F238E27FC236}">
                <a16:creationId xmlns:a16="http://schemas.microsoft.com/office/drawing/2014/main" id="{D69E2860-3050-3A67-5B70-1FF3FCF5D4EE}"/>
              </a:ext>
            </a:extLst>
          </p:cNvPr>
          <p:cNvSpPr/>
          <p:nvPr/>
        </p:nvSpPr>
        <p:spPr>
          <a:xfrm>
            <a:off x="490969" y="540531"/>
            <a:ext cx="587407" cy="579630"/>
          </a:xfrm>
          <a:custGeom>
            <a:avLst/>
            <a:gdLst>
              <a:gd name="csX0" fmla="*/ 8342 w 587407"/>
              <a:gd name="csY0" fmla="*/ 579630 h 579630"/>
              <a:gd name="csX1" fmla="*/ 525 w 587407"/>
              <a:gd name="csY1" fmla="*/ 569187 h 579630"/>
              <a:gd name="csX2" fmla="*/ 91736 w 587407"/>
              <a:gd name="csY2" fmla="*/ 391641 h 579630"/>
              <a:gd name="csX3" fmla="*/ 248099 w 587407"/>
              <a:gd name="csY3" fmla="*/ 292426 h 579630"/>
              <a:gd name="csX4" fmla="*/ 526945 w 587407"/>
              <a:gd name="csY4" fmla="*/ 120102 h 579630"/>
              <a:gd name="csX5" fmla="*/ 579065 w 587407"/>
              <a:gd name="csY5" fmla="*/ 0 h 579630"/>
              <a:gd name="csX6" fmla="*/ 586883 w 587407"/>
              <a:gd name="csY6" fmla="*/ 10444 h 579630"/>
              <a:gd name="csX7" fmla="*/ 503490 w 587407"/>
              <a:gd name="csY7" fmla="*/ 177545 h 579630"/>
              <a:gd name="csX8" fmla="*/ 422702 w 587407"/>
              <a:gd name="csY8" fmla="*/ 248040 h 579630"/>
              <a:gd name="csX9" fmla="*/ 276765 w 587407"/>
              <a:gd name="csY9" fmla="*/ 300259 h 579630"/>
              <a:gd name="csX10" fmla="*/ 203795 w 587407"/>
              <a:gd name="csY10" fmla="*/ 326368 h 579630"/>
              <a:gd name="csX11" fmla="*/ 180340 w 587407"/>
              <a:gd name="csY11" fmla="*/ 339423 h 579630"/>
              <a:gd name="csX12" fmla="*/ 8342 w 587407"/>
              <a:gd name="csY12" fmla="*/ 579630 h 579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87407" h="579630">
                <a:moveTo>
                  <a:pt x="8342" y="579630"/>
                </a:moveTo>
                <a:cubicBezTo>
                  <a:pt x="5736" y="577019"/>
                  <a:pt x="-2081" y="571797"/>
                  <a:pt x="525" y="569187"/>
                </a:cubicBezTo>
                <a:cubicBezTo>
                  <a:pt x="10951" y="501302"/>
                  <a:pt x="44826" y="443862"/>
                  <a:pt x="91736" y="391641"/>
                </a:cubicBezTo>
                <a:cubicBezTo>
                  <a:pt x="136038" y="347255"/>
                  <a:pt x="188161" y="310702"/>
                  <a:pt x="248099" y="292426"/>
                </a:cubicBezTo>
                <a:cubicBezTo>
                  <a:pt x="360160" y="276760"/>
                  <a:pt x="464400" y="221931"/>
                  <a:pt x="526945" y="120102"/>
                </a:cubicBezTo>
                <a:cubicBezTo>
                  <a:pt x="550399" y="80939"/>
                  <a:pt x="566035" y="41775"/>
                  <a:pt x="579065" y="0"/>
                </a:cubicBezTo>
                <a:cubicBezTo>
                  <a:pt x="581671" y="2611"/>
                  <a:pt x="589489" y="7833"/>
                  <a:pt x="586883" y="10444"/>
                </a:cubicBezTo>
                <a:cubicBezTo>
                  <a:pt x="573853" y="73106"/>
                  <a:pt x="545187" y="127938"/>
                  <a:pt x="503490" y="177545"/>
                </a:cubicBezTo>
                <a:cubicBezTo>
                  <a:pt x="480036" y="203654"/>
                  <a:pt x="453976" y="227153"/>
                  <a:pt x="422702" y="248040"/>
                </a:cubicBezTo>
                <a:cubicBezTo>
                  <a:pt x="375794" y="276760"/>
                  <a:pt x="328888" y="289815"/>
                  <a:pt x="276765" y="300259"/>
                </a:cubicBezTo>
                <a:cubicBezTo>
                  <a:pt x="250705" y="308091"/>
                  <a:pt x="227249" y="313313"/>
                  <a:pt x="203795" y="326368"/>
                </a:cubicBezTo>
                <a:cubicBezTo>
                  <a:pt x="195977" y="331590"/>
                  <a:pt x="188158" y="334201"/>
                  <a:pt x="180340" y="339423"/>
                </a:cubicBezTo>
                <a:cubicBezTo>
                  <a:pt x="91737" y="394252"/>
                  <a:pt x="31798" y="480415"/>
                  <a:pt x="8342" y="579630"/>
                </a:cubicBezTo>
                <a:close/>
              </a:path>
            </a:pathLst>
          </a:custGeom>
          <a:solidFill>
            <a:schemeClr val="bg1"/>
          </a:solidFill>
          <a:ln w="2287" cap="flat">
            <a:noFill/>
            <a:prstDash val="solid"/>
            <a:miter/>
          </a:ln>
        </p:spPr>
        <p:txBody>
          <a:bodyPr/>
          <a:p/>
        </p:txBody>
      </p:sp>
      <p:sp>
        <p:nvSpPr>
          <p:cNvPr id="8" name="Freeform 7">
            <a:extLst>
              <a:ext uri="{FF2B5EF4-FFF2-40B4-BE49-F238E27FC236}">
                <a16:creationId xmlns:a16="http://schemas.microsoft.com/office/drawing/2014/main" id="{0C3EE326-8DA7-2F03-3C8A-4B51F1B22EDE}"/>
              </a:ext>
            </a:extLst>
          </p:cNvPr>
          <p:cNvSpPr/>
          <p:nvPr/>
        </p:nvSpPr>
        <p:spPr>
          <a:xfrm>
            <a:off x="496708" y="537395"/>
            <a:ext cx="575934" cy="587988"/>
          </a:xfrm>
          <a:custGeom>
            <a:avLst/>
            <a:gdLst>
              <a:gd name="csX0" fmla="*/ 565508 w 575934"/>
              <a:gd name="csY0" fmla="*/ 587988 h 587988"/>
              <a:gd name="csX1" fmla="*/ 336179 w 575934"/>
              <a:gd name="csY1" fmla="*/ 433941 h 587988"/>
              <a:gd name="csX2" fmla="*/ 330967 w 575934"/>
              <a:gd name="csY2" fmla="*/ 420887 h 587988"/>
              <a:gd name="csX3" fmla="*/ 286662 w 575934"/>
              <a:gd name="csY3" fmla="*/ 326893 h 587988"/>
              <a:gd name="csX4" fmla="*/ 0 w 575934"/>
              <a:gd name="csY4" fmla="*/ 8358 h 587988"/>
              <a:gd name="csX5" fmla="*/ 10424 w 575934"/>
              <a:gd name="csY5" fmla="*/ 525 h 587988"/>
              <a:gd name="csX6" fmla="*/ 153753 w 575934"/>
              <a:gd name="csY6" fmla="*/ 65799 h 587988"/>
              <a:gd name="csX7" fmla="*/ 289268 w 575934"/>
              <a:gd name="csY7" fmla="*/ 259009 h 587988"/>
              <a:gd name="csX8" fmla="*/ 575934 w 575934"/>
              <a:gd name="csY8" fmla="*/ 577545 h 587988"/>
              <a:gd name="csX9" fmla="*/ 565508 w 575934"/>
              <a:gd name="csY9" fmla="*/ 587988 h 587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5934" h="587988">
                <a:moveTo>
                  <a:pt x="565508" y="587988"/>
                </a:moveTo>
                <a:cubicBezTo>
                  <a:pt x="471691" y="567101"/>
                  <a:pt x="396117" y="512271"/>
                  <a:pt x="336179" y="433941"/>
                </a:cubicBezTo>
                <a:cubicBezTo>
                  <a:pt x="333573" y="428719"/>
                  <a:pt x="333573" y="423498"/>
                  <a:pt x="330967" y="420887"/>
                </a:cubicBezTo>
                <a:cubicBezTo>
                  <a:pt x="307513" y="392166"/>
                  <a:pt x="299692" y="358224"/>
                  <a:pt x="286662" y="326893"/>
                </a:cubicBezTo>
                <a:cubicBezTo>
                  <a:pt x="271026" y="172846"/>
                  <a:pt x="151150" y="42301"/>
                  <a:pt x="0" y="8358"/>
                </a:cubicBezTo>
                <a:cubicBezTo>
                  <a:pt x="2606" y="5748"/>
                  <a:pt x="7818" y="-2085"/>
                  <a:pt x="10424" y="525"/>
                </a:cubicBezTo>
                <a:cubicBezTo>
                  <a:pt x="65150" y="5747"/>
                  <a:pt x="109452" y="34468"/>
                  <a:pt x="153753" y="65799"/>
                </a:cubicBezTo>
                <a:cubicBezTo>
                  <a:pt x="221510" y="115406"/>
                  <a:pt x="265814" y="180679"/>
                  <a:pt x="289268" y="259009"/>
                </a:cubicBezTo>
                <a:cubicBezTo>
                  <a:pt x="304904" y="413056"/>
                  <a:pt x="424783" y="543603"/>
                  <a:pt x="575934" y="577545"/>
                </a:cubicBezTo>
                <a:cubicBezTo>
                  <a:pt x="573326" y="580155"/>
                  <a:pt x="568114" y="585377"/>
                  <a:pt x="565508" y="587988"/>
                </a:cubicBezTo>
                <a:close/>
              </a:path>
            </a:pathLst>
          </a:custGeom>
          <a:solidFill>
            <a:schemeClr val="bg1"/>
          </a:solidFill>
          <a:ln w="2287" cap="flat">
            <a:noFill/>
            <a:prstDash val="solid"/>
            <a:miter/>
          </a:ln>
        </p:spPr>
        <p:txBody>
          <a:bodyPr/>
          <a:p/>
        </p:txBody>
      </p:sp>
      <p:sp>
        <p:nvSpPr>
          <p:cNvPr id="9" name="Freeform 8">
            <a:extLst>
              <a:ext uri="{FF2B5EF4-FFF2-40B4-BE49-F238E27FC236}">
                <a16:creationId xmlns:a16="http://schemas.microsoft.com/office/drawing/2014/main" id="{73A22A5F-DDA9-6F3D-A807-70BB90128B17}"/>
              </a:ext>
            </a:extLst>
          </p:cNvPr>
          <p:cNvSpPr/>
          <p:nvPr/>
        </p:nvSpPr>
        <p:spPr>
          <a:xfrm>
            <a:off x="624403" y="451758"/>
            <a:ext cx="320541" cy="757175"/>
          </a:xfrm>
          <a:custGeom>
            <a:avLst/>
            <a:gdLst>
              <a:gd name="csX0" fmla="*/ 304903 w 320541"/>
              <a:gd name="csY0" fmla="*/ 757175 h 757175"/>
              <a:gd name="csX1" fmla="*/ 190239 w 320541"/>
              <a:gd name="csY1" fmla="*/ 629240 h 757175"/>
              <a:gd name="csX2" fmla="*/ 166785 w 320541"/>
              <a:gd name="csY2" fmla="*/ 579632 h 757175"/>
              <a:gd name="csX3" fmla="*/ 143333 w 320541"/>
              <a:gd name="csY3" fmla="*/ 462140 h 757175"/>
              <a:gd name="csX4" fmla="*/ 158967 w 320541"/>
              <a:gd name="csY4" fmla="*/ 344646 h 757175"/>
              <a:gd name="csX5" fmla="*/ 114665 w 320541"/>
              <a:gd name="csY5" fmla="*/ 130549 h 757175"/>
              <a:gd name="csX6" fmla="*/ 0 w 320541"/>
              <a:gd name="csY6" fmla="*/ 5222 h 757175"/>
              <a:gd name="csX7" fmla="*/ 15636 w 320541"/>
              <a:gd name="csY7" fmla="*/ 0 h 757175"/>
              <a:gd name="csX8" fmla="*/ 130301 w 320541"/>
              <a:gd name="csY8" fmla="*/ 127938 h 757175"/>
              <a:gd name="csX9" fmla="*/ 174603 w 320541"/>
              <a:gd name="csY9" fmla="*/ 268929 h 757175"/>
              <a:gd name="csX10" fmla="*/ 161573 w 320541"/>
              <a:gd name="csY10" fmla="*/ 436031 h 757175"/>
              <a:gd name="csX11" fmla="*/ 192849 w 320541"/>
              <a:gd name="csY11" fmla="*/ 603133 h 757175"/>
              <a:gd name="csX12" fmla="*/ 205877 w 320541"/>
              <a:gd name="csY12" fmla="*/ 626631 h 757175"/>
              <a:gd name="csX13" fmla="*/ 273636 w 320541"/>
              <a:gd name="csY13" fmla="*/ 715403 h 757175"/>
              <a:gd name="csX14" fmla="*/ 307512 w 320541"/>
              <a:gd name="csY14" fmla="*/ 744123 h 757175"/>
              <a:gd name="csX15" fmla="*/ 320542 w 320541"/>
              <a:gd name="csY15" fmla="*/ 751956 h 757175"/>
              <a:gd name="csX16" fmla="*/ 304903 w 320541"/>
              <a:gd name="csY16" fmla="*/ 757175 h 757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0541" h="757175">
                <a:moveTo>
                  <a:pt x="304903" y="757175"/>
                </a:moveTo>
                <a:cubicBezTo>
                  <a:pt x="257995" y="723233"/>
                  <a:pt x="221511" y="678847"/>
                  <a:pt x="190239" y="629240"/>
                </a:cubicBezTo>
                <a:cubicBezTo>
                  <a:pt x="182421" y="613574"/>
                  <a:pt x="174603" y="595298"/>
                  <a:pt x="166785" y="579632"/>
                </a:cubicBezTo>
                <a:cubicBezTo>
                  <a:pt x="153755" y="540468"/>
                  <a:pt x="145939" y="501304"/>
                  <a:pt x="143333" y="462140"/>
                </a:cubicBezTo>
                <a:cubicBezTo>
                  <a:pt x="143333" y="422976"/>
                  <a:pt x="151149" y="383813"/>
                  <a:pt x="158967" y="344646"/>
                </a:cubicBezTo>
                <a:cubicBezTo>
                  <a:pt x="169391" y="268929"/>
                  <a:pt x="151149" y="198433"/>
                  <a:pt x="114665" y="130549"/>
                </a:cubicBezTo>
                <a:cubicBezTo>
                  <a:pt x="85998" y="80941"/>
                  <a:pt x="46908" y="36555"/>
                  <a:pt x="0" y="5222"/>
                </a:cubicBezTo>
                <a:cubicBezTo>
                  <a:pt x="5212" y="2611"/>
                  <a:pt x="13030" y="0"/>
                  <a:pt x="15636" y="0"/>
                </a:cubicBezTo>
                <a:cubicBezTo>
                  <a:pt x="65150" y="33942"/>
                  <a:pt x="101637" y="78328"/>
                  <a:pt x="130301" y="127938"/>
                </a:cubicBezTo>
                <a:cubicBezTo>
                  <a:pt x="153755" y="172324"/>
                  <a:pt x="169391" y="219320"/>
                  <a:pt x="174603" y="268929"/>
                </a:cubicBezTo>
                <a:cubicBezTo>
                  <a:pt x="179815" y="326370"/>
                  <a:pt x="164179" y="381199"/>
                  <a:pt x="161573" y="436031"/>
                </a:cubicBezTo>
                <a:cubicBezTo>
                  <a:pt x="156361" y="493471"/>
                  <a:pt x="169393" y="550914"/>
                  <a:pt x="192849" y="603133"/>
                </a:cubicBezTo>
                <a:cubicBezTo>
                  <a:pt x="198059" y="610966"/>
                  <a:pt x="200665" y="618798"/>
                  <a:pt x="205877" y="626631"/>
                </a:cubicBezTo>
                <a:cubicBezTo>
                  <a:pt x="226725" y="660573"/>
                  <a:pt x="244970" y="689293"/>
                  <a:pt x="273636" y="715403"/>
                </a:cubicBezTo>
                <a:cubicBezTo>
                  <a:pt x="286666" y="723235"/>
                  <a:pt x="297088" y="733679"/>
                  <a:pt x="307512" y="744123"/>
                </a:cubicBezTo>
                <a:cubicBezTo>
                  <a:pt x="312726" y="746734"/>
                  <a:pt x="315330" y="749345"/>
                  <a:pt x="320542" y="751956"/>
                </a:cubicBezTo>
                <a:cubicBezTo>
                  <a:pt x="315327" y="754564"/>
                  <a:pt x="310115" y="754564"/>
                  <a:pt x="304903" y="757175"/>
                </a:cubicBezTo>
                <a:close/>
              </a:path>
            </a:pathLst>
          </a:custGeom>
          <a:solidFill>
            <a:schemeClr val="bg1"/>
          </a:solidFill>
          <a:ln w="2287" cap="flat">
            <a:noFill/>
            <a:prstDash val="solid"/>
            <a:miter/>
          </a:ln>
        </p:spPr>
        <p:txBody>
          <a:bodyPr/>
          <a:p/>
        </p:txBody>
      </p:sp>
      <p:sp>
        <p:nvSpPr>
          <p:cNvPr id="10" name="Freeform 9">
            <a:extLst>
              <a:ext uri="{FF2B5EF4-FFF2-40B4-BE49-F238E27FC236}">
                <a16:creationId xmlns:a16="http://schemas.microsoft.com/office/drawing/2014/main" id="{F82939C9-03E6-42D2-7947-F3139419EEBC}"/>
              </a:ext>
            </a:extLst>
          </p:cNvPr>
          <p:cNvSpPr/>
          <p:nvPr/>
        </p:nvSpPr>
        <p:spPr>
          <a:xfrm>
            <a:off x="405495" y="671080"/>
            <a:ext cx="758359" cy="318533"/>
          </a:xfrm>
          <a:custGeom>
            <a:avLst/>
            <a:gdLst>
              <a:gd name="csX0" fmla="*/ 5212 w 758359"/>
              <a:gd name="csY0" fmla="*/ 318533 h 318533"/>
              <a:gd name="csX1" fmla="*/ 0 w 758359"/>
              <a:gd name="csY1" fmla="*/ 305479 h 318533"/>
              <a:gd name="csX2" fmla="*/ 70365 w 758359"/>
              <a:gd name="csY2" fmla="*/ 229762 h 318533"/>
              <a:gd name="csX3" fmla="*/ 140727 w 758359"/>
              <a:gd name="csY3" fmla="*/ 182765 h 318533"/>
              <a:gd name="csX4" fmla="*/ 218906 w 758359"/>
              <a:gd name="csY4" fmla="*/ 154045 h 318533"/>
              <a:gd name="csX5" fmla="*/ 336179 w 758359"/>
              <a:gd name="csY5" fmla="*/ 143601 h 318533"/>
              <a:gd name="csX6" fmla="*/ 424783 w 758359"/>
              <a:gd name="csY6" fmla="*/ 159267 h 318533"/>
              <a:gd name="csX7" fmla="*/ 615024 w 758359"/>
              <a:gd name="csY7" fmla="*/ 120103 h 318533"/>
              <a:gd name="csX8" fmla="*/ 638481 w 758359"/>
              <a:gd name="csY8" fmla="*/ 107048 h 318533"/>
              <a:gd name="csX9" fmla="*/ 734903 w 758359"/>
              <a:gd name="csY9" fmla="*/ 23498 h 318533"/>
              <a:gd name="csX10" fmla="*/ 753148 w 758359"/>
              <a:gd name="csY10" fmla="*/ 0 h 318533"/>
              <a:gd name="csX11" fmla="*/ 758360 w 758359"/>
              <a:gd name="csY11" fmla="*/ 13055 h 318533"/>
              <a:gd name="csX12" fmla="*/ 565510 w 758359"/>
              <a:gd name="csY12" fmla="*/ 156658 h 318533"/>
              <a:gd name="csX13" fmla="*/ 422180 w 758359"/>
              <a:gd name="csY13" fmla="*/ 174934 h 318533"/>
              <a:gd name="csX14" fmla="*/ 333573 w 758359"/>
              <a:gd name="csY14" fmla="*/ 159269 h 318533"/>
              <a:gd name="csX15" fmla="*/ 192846 w 758359"/>
              <a:gd name="csY15" fmla="*/ 177545 h 318533"/>
              <a:gd name="csX16" fmla="*/ 23456 w 758359"/>
              <a:gd name="csY16" fmla="*/ 295039 h 318533"/>
              <a:gd name="csX17" fmla="*/ 5212 w 758359"/>
              <a:gd name="csY17" fmla="*/ 318533 h 318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758359" h="318533">
                <a:moveTo>
                  <a:pt x="5212" y="318533"/>
                </a:moveTo>
                <a:cubicBezTo>
                  <a:pt x="5212" y="313311"/>
                  <a:pt x="0" y="308089"/>
                  <a:pt x="0" y="305479"/>
                </a:cubicBezTo>
                <a:cubicBezTo>
                  <a:pt x="18242" y="274147"/>
                  <a:pt x="41696" y="253260"/>
                  <a:pt x="70365" y="229762"/>
                </a:cubicBezTo>
                <a:cubicBezTo>
                  <a:pt x="93819" y="211485"/>
                  <a:pt x="114667" y="198430"/>
                  <a:pt x="140727" y="182765"/>
                </a:cubicBezTo>
                <a:cubicBezTo>
                  <a:pt x="166787" y="169710"/>
                  <a:pt x="192847" y="161878"/>
                  <a:pt x="218906" y="154045"/>
                </a:cubicBezTo>
                <a:cubicBezTo>
                  <a:pt x="257996" y="143601"/>
                  <a:pt x="297086" y="140990"/>
                  <a:pt x="336179" y="143601"/>
                </a:cubicBezTo>
                <a:cubicBezTo>
                  <a:pt x="364845" y="148823"/>
                  <a:pt x="393511" y="154045"/>
                  <a:pt x="424783" y="159267"/>
                </a:cubicBezTo>
                <a:cubicBezTo>
                  <a:pt x="489934" y="164488"/>
                  <a:pt x="555084" y="151434"/>
                  <a:pt x="615024" y="120103"/>
                </a:cubicBezTo>
                <a:cubicBezTo>
                  <a:pt x="622842" y="114881"/>
                  <a:pt x="630663" y="112270"/>
                  <a:pt x="638481" y="107048"/>
                </a:cubicBezTo>
                <a:cubicBezTo>
                  <a:pt x="674965" y="83550"/>
                  <a:pt x="706235" y="57440"/>
                  <a:pt x="734903" y="23498"/>
                </a:cubicBezTo>
                <a:cubicBezTo>
                  <a:pt x="740115" y="15666"/>
                  <a:pt x="745330" y="7833"/>
                  <a:pt x="753148" y="0"/>
                </a:cubicBezTo>
                <a:cubicBezTo>
                  <a:pt x="753148" y="5222"/>
                  <a:pt x="758360" y="10444"/>
                  <a:pt x="758360" y="13055"/>
                </a:cubicBezTo>
                <a:cubicBezTo>
                  <a:pt x="711451" y="83550"/>
                  <a:pt x="643693" y="130549"/>
                  <a:pt x="565510" y="156658"/>
                </a:cubicBezTo>
                <a:cubicBezTo>
                  <a:pt x="518602" y="172324"/>
                  <a:pt x="471696" y="180156"/>
                  <a:pt x="422180" y="174934"/>
                </a:cubicBezTo>
                <a:cubicBezTo>
                  <a:pt x="393513" y="169713"/>
                  <a:pt x="364845" y="164491"/>
                  <a:pt x="333573" y="159269"/>
                </a:cubicBezTo>
                <a:cubicBezTo>
                  <a:pt x="284059" y="154047"/>
                  <a:pt x="239756" y="161880"/>
                  <a:pt x="192846" y="177545"/>
                </a:cubicBezTo>
                <a:cubicBezTo>
                  <a:pt x="125090" y="201044"/>
                  <a:pt x="70364" y="242819"/>
                  <a:pt x="23456" y="295039"/>
                </a:cubicBezTo>
                <a:cubicBezTo>
                  <a:pt x="18242" y="302868"/>
                  <a:pt x="13030" y="310700"/>
                  <a:pt x="5212" y="318533"/>
                </a:cubicBezTo>
                <a:close/>
              </a:path>
            </a:pathLst>
          </a:custGeom>
          <a:solidFill>
            <a:schemeClr val="bg1"/>
          </a:solidFill>
          <a:ln w="2287" cap="flat">
            <a:noFill/>
            <a:prstDash val="solid"/>
            <a:miter/>
          </a:ln>
        </p:spPr>
        <p:txBody>
          <a:bodyPr/>
          <a:p/>
        </p:txBody>
      </p:sp>
      <p:sp>
        <p:nvSpPr>
          <p:cNvPr id="11" name="Freeform 10">
            <a:extLst>
              <a:ext uri="{FF2B5EF4-FFF2-40B4-BE49-F238E27FC236}">
                <a16:creationId xmlns:a16="http://schemas.microsoft.com/office/drawing/2014/main" id="{08140413-CDCB-2318-B72C-30615B317BB7}"/>
              </a:ext>
            </a:extLst>
          </p:cNvPr>
          <p:cNvSpPr/>
          <p:nvPr/>
        </p:nvSpPr>
        <p:spPr>
          <a:xfrm>
            <a:off x="614612" y="454368"/>
            <a:ext cx="340482" cy="751953"/>
          </a:xfrm>
          <a:custGeom>
            <a:avLst/>
            <a:gdLst>
              <a:gd name="csX0" fmla="*/ 17607 w 340482"/>
              <a:gd name="csY0" fmla="*/ 751954 h 751953"/>
              <a:gd name="csX1" fmla="*/ 7183 w 340482"/>
              <a:gd name="csY1" fmla="*/ 746732 h 751953"/>
              <a:gd name="csX2" fmla="*/ 33243 w 340482"/>
              <a:gd name="csY2" fmla="*/ 522190 h 751953"/>
              <a:gd name="csX3" fmla="*/ 46273 w 340482"/>
              <a:gd name="csY3" fmla="*/ 498692 h 751953"/>
              <a:gd name="csX4" fmla="*/ 54091 w 340482"/>
              <a:gd name="csY4" fmla="*/ 488248 h 751953"/>
              <a:gd name="csX5" fmla="*/ 59303 w 340482"/>
              <a:gd name="csY5" fmla="*/ 475193 h 751953"/>
              <a:gd name="csX6" fmla="*/ 220878 w 340482"/>
              <a:gd name="csY6" fmla="*/ 326368 h 751953"/>
              <a:gd name="csX7" fmla="*/ 239121 w 340482"/>
              <a:gd name="csY7" fmla="*/ 308092 h 751953"/>
              <a:gd name="csX8" fmla="*/ 319909 w 340482"/>
              <a:gd name="csY8" fmla="*/ 0 h 751953"/>
              <a:gd name="csX9" fmla="*/ 332939 w 340482"/>
              <a:gd name="csY9" fmla="*/ 5222 h 751953"/>
              <a:gd name="csX10" fmla="*/ 338151 w 340482"/>
              <a:gd name="csY10" fmla="*/ 107048 h 751953"/>
              <a:gd name="csX11" fmla="*/ 293851 w 340482"/>
              <a:gd name="csY11" fmla="*/ 253262 h 751953"/>
              <a:gd name="csX12" fmla="*/ 119244 w 340482"/>
              <a:gd name="csY12" fmla="*/ 425586 h 751953"/>
              <a:gd name="csX13" fmla="*/ 101002 w 340482"/>
              <a:gd name="csY13" fmla="*/ 443862 h 751953"/>
              <a:gd name="csX14" fmla="*/ 69730 w 340482"/>
              <a:gd name="csY14" fmla="*/ 485637 h 751953"/>
              <a:gd name="csX15" fmla="*/ 56700 w 340482"/>
              <a:gd name="csY15" fmla="*/ 509135 h 751953"/>
              <a:gd name="csX16" fmla="*/ 17607 w 340482"/>
              <a:gd name="csY16" fmla="*/ 751954 h 751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0482" h="751953">
                <a:moveTo>
                  <a:pt x="17607" y="751954"/>
                </a:moveTo>
                <a:cubicBezTo>
                  <a:pt x="12395" y="749343"/>
                  <a:pt x="7183" y="749343"/>
                  <a:pt x="7183" y="746732"/>
                </a:cubicBezTo>
                <a:cubicBezTo>
                  <a:pt x="-8452" y="668404"/>
                  <a:pt x="1971" y="592685"/>
                  <a:pt x="33243" y="522190"/>
                </a:cubicBezTo>
                <a:cubicBezTo>
                  <a:pt x="38455" y="514357"/>
                  <a:pt x="43667" y="506524"/>
                  <a:pt x="46273" y="498692"/>
                </a:cubicBezTo>
                <a:cubicBezTo>
                  <a:pt x="48879" y="496081"/>
                  <a:pt x="51485" y="490859"/>
                  <a:pt x="54091" y="488248"/>
                </a:cubicBezTo>
                <a:cubicBezTo>
                  <a:pt x="56697" y="483026"/>
                  <a:pt x="56697" y="480415"/>
                  <a:pt x="59303" y="475193"/>
                </a:cubicBezTo>
                <a:cubicBezTo>
                  <a:pt x="98394" y="407309"/>
                  <a:pt x="163544" y="375978"/>
                  <a:pt x="220878" y="326368"/>
                </a:cubicBezTo>
                <a:cubicBezTo>
                  <a:pt x="226090" y="321146"/>
                  <a:pt x="231302" y="313314"/>
                  <a:pt x="239121" y="308092"/>
                </a:cubicBezTo>
                <a:cubicBezTo>
                  <a:pt x="312089" y="221931"/>
                  <a:pt x="340757" y="107048"/>
                  <a:pt x="319909" y="0"/>
                </a:cubicBezTo>
                <a:cubicBezTo>
                  <a:pt x="325121" y="2611"/>
                  <a:pt x="332939" y="2611"/>
                  <a:pt x="332939" y="5222"/>
                </a:cubicBezTo>
                <a:cubicBezTo>
                  <a:pt x="343363" y="39164"/>
                  <a:pt x="340757" y="73106"/>
                  <a:pt x="338151" y="107048"/>
                </a:cubicBezTo>
                <a:cubicBezTo>
                  <a:pt x="332939" y="159267"/>
                  <a:pt x="317305" y="206263"/>
                  <a:pt x="293851" y="253262"/>
                </a:cubicBezTo>
                <a:cubicBezTo>
                  <a:pt x="257367" y="331590"/>
                  <a:pt x="181788" y="370756"/>
                  <a:pt x="119244" y="425586"/>
                </a:cubicBezTo>
                <a:cubicBezTo>
                  <a:pt x="114032" y="430808"/>
                  <a:pt x="108820" y="438640"/>
                  <a:pt x="101002" y="443862"/>
                </a:cubicBezTo>
                <a:cubicBezTo>
                  <a:pt x="87972" y="456917"/>
                  <a:pt x="80154" y="469972"/>
                  <a:pt x="69730" y="485637"/>
                </a:cubicBezTo>
                <a:cubicBezTo>
                  <a:pt x="67124" y="493470"/>
                  <a:pt x="61912" y="501303"/>
                  <a:pt x="56700" y="509135"/>
                </a:cubicBezTo>
                <a:cubicBezTo>
                  <a:pt x="17607" y="584855"/>
                  <a:pt x="7183" y="668404"/>
                  <a:pt x="17607" y="751954"/>
                </a:cubicBezTo>
                <a:close/>
              </a:path>
            </a:pathLst>
          </a:custGeom>
          <a:solidFill>
            <a:schemeClr val="bg1"/>
          </a:solidFill>
          <a:ln w="2287" cap="flat">
            <a:noFill/>
            <a:prstDash val="solid"/>
            <a:miter/>
          </a:ln>
        </p:spPr>
        <p:txBody>
          <a:bodyPr/>
          <a:p/>
        </p:txBody>
      </p:sp>
      <p:sp>
        <p:nvSpPr>
          <p:cNvPr id="12" name="Freeform 11">
            <a:extLst>
              <a:ext uri="{FF2B5EF4-FFF2-40B4-BE49-F238E27FC236}">
                <a16:creationId xmlns:a16="http://schemas.microsoft.com/office/drawing/2014/main" id="{4DF80E3F-7F6E-F68F-3F1D-46113F686F3B}"/>
              </a:ext>
            </a:extLst>
          </p:cNvPr>
          <p:cNvSpPr/>
          <p:nvPr/>
        </p:nvSpPr>
        <p:spPr>
          <a:xfrm>
            <a:off x="408096" y="659614"/>
            <a:ext cx="753141" cy="340850"/>
          </a:xfrm>
          <a:custGeom>
            <a:avLst/>
            <a:gdLst>
              <a:gd name="csX0" fmla="*/ 747936 w 753141"/>
              <a:gd name="csY0" fmla="*/ 337836 h 340850"/>
              <a:gd name="csX1" fmla="*/ 630666 w 753141"/>
              <a:gd name="csY1" fmla="*/ 337836 h 340850"/>
              <a:gd name="csX2" fmla="*/ 432604 w 753141"/>
              <a:gd name="csY2" fmla="*/ 249064 h 340850"/>
              <a:gd name="csX3" fmla="*/ 336179 w 753141"/>
              <a:gd name="csY3" fmla="*/ 128961 h 340850"/>
              <a:gd name="csX4" fmla="*/ 317937 w 753141"/>
              <a:gd name="csY4" fmla="*/ 110685 h 340850"/>
              <a:gd name="csX5" fmla="*/ 0 w 753141"/>
              <a:gd name="csY5" fmla="*/ 19302 h 340850"/>
              <a:gd name="csX6" fmla="*/ 5212 w 753141"/>
              <a:gd name="csY6" fmla="*/ 6248 h 340850"/>
              <a:gd name="csX7" fmla="*/ 122485 w 753141"/>
              <a:gd name="csY7" fmla="*/ 3637 h 340850"/>
              <a:gd name="csX8" fmla="*/ 242361 w 753141"/>
              <a:gd name="csY8" fmla="*/ 40190 h 340850"/>
              <a:gd name="csX9" fmla="*/ 265815 w 753141"/>
              <a:gd name="csY9" fmla="*/ 53245 h 340850"/>
              <a:gd name="csX10" fmla="*/ 320541 w 753141"/>
              <a:gd name="csY10" fmla="*/ 92408 h 340850"/>
              <a:gd name="csX11" fmla="*/ 357025 w 753141"/>
              <a:gd name="csY11" fmla="*/ 128961 h 340850"/>
              <a:gd name="csX12" fmla="*/ 416963 w 753141"/>
              <a:gd name="csY12" fmla="*/ 212511 h 340850"/>
              <a:gd name="csX13" fmla="*/ 435206 w 753141"/>
              <a:gd name="csY13" fmla="*/ 230788 h 340850"/>
              <a:gd name="csX14" fmla="*/ 753141 w 753141"/>
              <a:gd name="csY14" fmla="*/ 322170 h 340850"/>
              <a:gd name="csX15" fmla="*/ 747936 w 753141"/>
              <a:gd name="csY15" fmla="*/ 337836 h 340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53141" h="340850">
                <a:moveTo>
                  <a:pt x="747936" y="337836"/>
                </a:moveTo>
                <a:cubicBezTo>
                  <a:pt x="708846" y="340447"/>
                  <a:pt x="669758" y="343057"/>
                  <a:pt x="630666" y="337836"/>
                </a:cubicBezTo>
                <a:cubicBezTo>
                  <a:pt x="555091" y="327392"/>
                  <a:pt x="489936" y="296061"/>
                  <a:pt x="432604" y="249064"/>
                </a:cubicBezTo>
                <a:cubicBezTo>
                  <a:pt x="390908" y="215122"/>
                  <a:pt x="370060" y="170736"/>
                  <a:pt x="336179" y="128961"/>
                </a:cubicBezTo>
                <a:cubicBezTo>
                  <a:pt x="330967" y="123740"/>
                  <a:pt x="323149" y="118518"/>
                  <a:pt x="317937" y="110685"/>
                </a:cubicBezTo>
                <a:cubicBezTo>
                  <a:pt x="231937" y="32357"/>
                  <a:pt x="112061" y="1026"/>
                  <a:pt x="0" y="19302"/>
                </a:cubicBezTo>
                <a:cubicBezTo>
                  <a:pt x="0" y="14081"/>
                  <a:pt x="2606" y="8859"/>
                  <a:pt x="5212" y="6248"/>
                </a:cubicBezTo>
                <a:cubicBezTo>
                  <a:pt x="44302" y="-4196"/>
                  <a:pt x="83393" y="1026"/>
                  <a:pt x="122485" y="3637"/>
                </a:cubicBezTo>
                <a:cubicBezTo>
                  <a:pt x="164181" y="8859"/>
                  <a:pt x="203273" y="21913"/>
                  <a:pt x="242361" y="40190"/>
                </a:cubicBezTo>
                <a:cubicBezTo>
                  <a:pt x="250179" y="45412"/>
                  <a:pt x="257997" y="48023"/>
                  <a:pt x="265815" y="53245"/>
                </a:cubicBezTo>
                <a:cubicBezTo>
                  <a:pt x="284057" y="66299"/>
                  <a:pt x="302299" y="76743"/>
                  <a:pt x="320541" y="92408"/>
                </a:cubicBezTo>
                <a:cubicBezTo>
                  <a:pt x="333571" y="102852"/>
                  <a:pt x="343995" y="118518"/>
                  <a:pt x="357025" y="128961"/>
                </a:cubicBezTo>
                <a:cubicBezTo>
                  <a:pt x="380479" y="155071"/>
                  <a:pt x="393509" y="186402"/>
                  <a:pt x="416963" y="212511"/>
                </a:cubicBezTo>
                <a:cubicBezTo>
                  <a:pt x="422175" y="217733"/>
                  <a:pt x="429993" y="222955"/>
                  <a:pt x="435206" y="230788"/>
                </a:cubicBezTo>
                <a:cubicBezTo>
                  <a:pt x="521204" y="309115"/>
                  <a:pt x="641083" y="343057"/>
                  <a:pt x="753141" y="322170"/>
                </a:cubicBezTo>
                <a:cubicBezTo>
                  <a:pt x="750542" y="327390"/>
                  <a:pt x="750542" y="332614"/>
                  <a:pt x="747936" y="337836"/>
                </a:cubicBezTo>
                <a:close/>
              </a:path>
            </a:pathLst>
          </a:custGeom>
          <a:solidFill>
            <a:schemeClr val="bg1"/>
          </a:solidFill>
          <a:ln w="2287" cap="flat">
            <a:noFill/>
            <a:prstDash val="solid"/>
            <a:miter/>
          </a:ln>
        </p:spPr>
        <p:txBody>
          <a:body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p:cSld name="Content / Items / 4 Items / Option A">
    <p:bg>
      <p:bgPr>
        <a:solidFill>
          <a:schemeClr val="dk1"/>
        </a:solidFill>
        <a:effectLst/>
      </p:bgPr>
    </p:bg>
    <p:spTree>
      <p:nvGrpSpPr>
        <p:cNvPr id="1" name="Shape 524"/>
        <p:cNvGrpSpPr/>
        <p:nvPr/>
      </p:nvGrpSpPr>
      <p:grpSpPr>
        <a:xfrm>
          <a:off x="0" y="0"/>
          <a:ext cx="0" cy="0"/>
          <a:chOff x="0" y="0"/>
          <a:chExt cx="0" cy="0"/>
        </a:xfrm>
      </p:grpSpPr>
      <p:sp>
        <p:nvSpPr>
          <p:cNvPr id="552" name="Bento tile 552"/>
          <p:cNvSpPr/>
          <p:nvPr/>
        </p:nvSpPr>
        <p:spPr>
          <a:xfrm>
            <a:off x="4637000" y="1196000"/>
            <a:ext cx="2123500" cy="3327500"/>
          </a:xfrm>
          <a:prstGeom prst="roundRect">
            <a:avLst>
              <a:gd name="adj" fmla="val 4785"/>
            </a:avLst>
          </a:prstGeom>
          <a:solidFill>
            <a:schemeClr val="accent3"/>
          </a:solidFill>
          <a:ln>
            <a:noFill/>
          </a:ln>
        </p:spPr>
        <p:txBody>
          <a:bodyPr/>
          <a:lstStyle/>
          <a:p>
            <a:endParaRPr/>
          </a:p>
        </p:txBody>
      </p:sp>
      <p:grpSp>
        <p:nvGrpSpPr>
          <p:cNvPr id="9" name="Group 8">
            <a:extLst>
              <a:ext uri="{FF2B5EF4-FFF2-40B4-BE49-F238E27FC236}">
                <a16:creationId xmlns:a16="http://schemas.microsoft.com/office/drawing/2014/main" id="{DC26A49D-D730-AC14-BFE0-05614AA853B9}"/>
              </a:ext>
            </a:extLst>
          </p:cNvPr>
          <p:cNvGrpSpPr/>
          <p:nvPr userDrawn="1"/>
        </p:nvGrpSpPr>
        <p:grpSpPr>
          <a:xfrm>
            <a:off x="5292350" y="4199043"/>
            <a:ext cx="810152" cy="744557"/>
            <a:chOff x="5292350" y="4199043"/>
            <a:chExt cx="810152" cy="744557"/>
          </a:xfrm>
        </p:grpSpPr>
        <p:sp>
          <p:nvSpPr>
            <p:cNvPr id="4" name="Freeform 3">
              <a:extLst>
                <a:ext uri="{FF2B5EF4-FFF2-40B4-BE49-F238E27FC236}">
                  <a16:creationId xmlns:a16="http://schemas.microsoft.com/office/drawing/2014/main" id="{C07E7813-3FE6-82D9-8D44-CD01A4269AE5}"/>
                </a:ext>
              </a:extLst>
            </p:cNvPr>
            <p:cNvSpPr/>
            <p:nvPr/>
          </p:nvSpPr>
          <p:spPr>
            <a:xfrm>
              <a:off x="5292350"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5" name="Freeform 4">
              <a:extLst>
                <a:ext uri="{FF2B5EF4-FFF2-40B4-BE49-F238E27FC236}">
                  <a16:creationId xmlns:a16="http://schemas.microsoft.com/office/drawing/2014/main" id="{B9796ED3-BDF2-3EFB-5626-1E1E6D6069C0}"/>
                </a:ext>
              </a:extLst>
            </p:cNvPr>
            <p:cNvSpPr/>
            <p:nvPr/>
          </p:nvSpPr>
          <p:spPr>
            <a:xfrm>
              <a:off x="5436952"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7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7" y="157638"/>
                    <a:pt x="13327" y="372279"/>
                  </a:cubicBezTo>
                  <a:cubicBezTo>
                    <a:pt x="13327"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6" name="Freeform 5">
              <a:extLst>
                <a:ext uri="{FF2B5EF4-FFF2-40B4-BE49-F238E27FC236}">
                  <a16:creationId xmlns:a16="http://schemas.microsoft.com/office/drawing/2014/main" id="{64938461-5267-7BD4-8D95-51E5FBBBC54F}"/>
                </a:ext>
              </a:extLst>
            </p:cNvPr>
            <p:cNvSpPr/>
            <p:nvPr/>
          </p:nvSpPr>
          <p:spPr>
            <a:xfrm>
              <a:off x="5581556"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7" name="Freeform 6">
              <a:extLst>
                <a:ext uri="{FF2B5EF4-FFF2-40B4-BE49-F238E27FC236}">
                  <a16:creationId xmlns:a16="http://schemas.microsoft.com/office/drawing/2014/main" id="{2953F8C7-5B96-87C2-327A-8F6B9728C1D7}"/>
                </a:ext>
              </a:extLst>
            </p:cNvPr>
            <p:cNvSpPr/>
            <p:nvPr/>
          </p:nvSpPr>
          <p:spPr>
            <a:xfrm>
              <a:off x="5726157"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8" name="Freeform 7">
              <a:extLst>
                <a:ext uri="{FF2B5EF4-FFF2-40B4-BE49-F238E27FC236}">
                  <a16:creationId xmlns:a16="http://schemas.microsoft.com/office/drawing/2014/main" id="{3B05393D-5C1D-1671-1931-3A1DD508653D}"/>
                </a:ext>
              </a:extLst>
            </p:cNvPr>
            <p:cNvSpPr/>
            <p:nvPr/>
          </p:nvSpPr>
          <p:spPr>
            <a:xfrm>
              <a:off x="5870761" y="4199043"/>
              <a:ext cx="231741" cy="744557"/>
            </a:xfrm>
            <a:custGeom>
              <a:avLst/>
              <a:gdLst>
                <a:gd name="csX0" fmla="*/ 115871 w 231741"/>
                <a:gd name="csY0" fmla="*/ 744558 h 744557"/>
                <a:gd name="csX1" fmla="*/ 0 w 231741"/>
                <a:gd name="csY1" fmla="*/ 372279 h 744557"/>
                <a:gd name="csX2" fmla="*/ 115871 w 231741"/>
                <a:gd name="csY2" fmla="*/ 0 h 744557"/>
                <a:gd name="csX3" fmla="*/ 231742 w 231741"/>
                <a:gd name="csY3" fmla="*/ 372279 h 744557"/>
                <a:gd name="csX4" fmla="*/ 115871 w 231741"/>
                <a:gd name="csY4" fmla="*/ 744558 h 744557"/>
                <a:gd name="csX5" fmla="*/ 115871 w 231741"/>
                <a:gd name="csY5" fmla="*/ 13468 h 744557"/>
                <a:gd name="csX6" fmla="*/ 13326 w 231741"/>
                <a:gd name="csY6" fmla="*/ 372279 h 744557"/>
                <a:gd name="csX7" fmla="*/ 115871 w 231741"/>
                <a:gd name="csY7" fmla="*/ 731089 h 744557"/>
                <a:gd name="csX8" fmla="*/ 218415 w 231741"/>
                <a:gd name="csY8" fmla="*/ 372279 h 744557"/>
                <a:gd name="csX9" fmla="*/ 115871 w 231741"/>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1" h="744557">
                  <a:moveTo>
                    <a:pt x="115871" y="744558"/>
                  </a:moveTo>
                  <a:cubicBezTo>
                    <a:pt x="43381" y="744558"/>
                    <a:pt x="0" y="555336"/>
                    <a:pt x="0" y="372279"/>
                  </a:cubicBezTo>
                  <a:cubicBezTo>
                    <a:pt x="0" y="189222"/>
                    <a:pt x="43286" y="0"/>
                    <a:pt x="115871" y="0"/>
                  </a:cubicBezTo>
                  <a:cubicBezTo>
                    <a:pt x="188456" y="0"/>
                    <a:pt x="231742" y="189222"/>
                    <a:pt x="231742" y="372279"/>
                  </a:cubicBezTo>
                  <a:cubicBezTo>
                    <a:pt x="231742"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5" y="586920"/>
                    <a:pt x="218415" y="372279"/>
                  </a:cubicBezTo>
                  <a:cubicBezTo>
                    <a:pt x="218415" y="157638"/>
                    <a:pt x="165395" y="13468"/>
                    <a:pt x="115871" y="13468"/>
                  </a:cubicBezTo>
                  <a:close/>
                </a:path>
              </a:pathLst>
            </a:custGeom>
            <a:solidFill>
              <a:schemeClr val="bg1"/>
            </a:solidFill>
            <a:ln w="9414" cap="flat">
              <a:noFill/>
              <a:prstDash val="solid"/>
              <a:miter/>
            </a:ln>
          </p:spPr>
        </p:sp>
      </p:grpSp>
      <p:sp>
        <p:nvSpPr>
          <p:cNvPr id="548" name="Bento tile 548"/>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549" name="Bento tile 549"/>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550" name="Bento tile 550"/>
          <p:cNvSpPr/>
          <p:nvPr/>
        </p:nvSpPr>
        <p:spPr>
          <a:xfrm>
            <a:off x="130000" y="1196000"/>
            <a:ext cx="2123500" cy="3327500"/>
          </a:xfrm>
          <a:prstGeom prst="roundRect">
            <a:avLst>
              <a:gd name="adj" fmla="val 4785"/>
            </a:avLst>
          </a:prstGeom>
          <a:solidFill>
            <a:schemeClr val="accent1"/>
          </a:solidFill>
          <a:ln>
            <a:noFill/>
          </a:ln>
        </p:spPr>
        <p:txBody>
          <a:bodyPr/>
          <a:lstStyle/>
          <a:p>
            <a:endParaRPr/>
          </a:p>
        </p:txBody>
      </p:sp>
      <p:sp>
        <p:nvSpPr>
          <p:cNvPr id="551" name="Bento tile 551"/>
          <p:cNvSpPr/>
          <p:nvPr/>
        </p:nvSpPr>
        <p:spPr>
          <a:xfrm>
            <a:off x="2383500" y="1196000"/>
            <a:ext cx="2123500" cy="3327500"/>
          </a:xfrm>
          <a:prstGeom prst="roundRect">
            <a:avLst>
              <a:gd name="adj" fmla="val 4785"/>
            </a:avLst>
          </a:prstGeom>
          <a:solidFill>
            <a:schemeClr val="accent2"/>
          </a:solidFill>
          <a:ln>
            <a:noFill/>
          </a:ln>
        </p:spPr>
        <p:txBody>
          <a:bodyPr/>
          <a:lstStyle/>
          <a:p>
            <a:endParaRPr/>
          </a:p>
        </p:txBody>
      </p:sp>
      <p:sp>
        <p:nvSpPr>
          <p:cNvPr id="553" name="Bento tile 553"/>
          <p:cNvSpPr/>
          <p:nvPr/>
        </p:nvSpPr>
        <p:spPr>
          <a:xfrm>
            <a:off x="6890500" y="1196000"/>
            <a:ext cx="2123500" cy="3327500"/>
          </a:xfrm>
          <a:prstGeom prst="roundRect">
            <a:avLst>
              <a:gd name="adj" fmla="val 4785"/>
            </a:avLst>
          </a:prstGeom>
          <a:solidFill>
            <a:schemeClr val="accent5"/>
          </a:solidFill>
          <a:ln>
            <a:noFill/>
          </a:ln>
        </p:spPr>
        <p:txBody>
          <a:bodyPr/>
          <a:lstStyle/>
          <a:p>
            <a:endParaRPr/>
          </a:p>
        </p:txBody>
      </p:sp>
      <p:sp>
        <p:nvSpPr>
          <p:cNvPr id="528" name="Page #"/>
          <p:cNvSpPr txBox="1">
            <a:spLocks noGrp="1"/>
          </p:cNvSpPr>
          <p:nvPr>
            <p:ph type="subTitle" idx="3"/>
          </p:nvPr>
        </p:nvSpPr>
        <p:spPr>
          <a:xfrm>
            <a:off x="6307600" y="475325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endParaRPr dirty="0">
              <a:solidFill>
                <a:schemeClr val="dk1"/>
              </a:solidFill>
            </a:endParaRPr>
          </a:p>
        </p:txBody>
      </p:sp>
      <p:sp>
        <p:nvSpPr>
          <p:cNvPr id="525" name="Presentation name"/>
          <p:cNvSpPr txBox="1">
            <a:spLocks noGrp="1"/>
          </p:cNvSpPr>
          <p:nvPr>
            <p:ph type="subTitle" idx="1" hasCustomPrompt="1"/>
          </p:nvPr>
        </p:nvSpPr>
        <p:spPr>
          <a:xfrm>
            <a:off x="248000" y="4753250"/>
            <a:ext cx="48862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Remove unnecessary steps, and design each</a:t>
            </a:r>
          </a:p>
        </p:txBody>
      </p:sp>
      <p:sp>
        <p:nvSpPr>
          <p:cNvPr id="539" name="Item 4 / Text"/>
          <p:cNvSpPr txBox="1">
            <a:spLocks noGrp="1"/>
          </p:cNvSpPr>
          <p:nvPr>
            <p:ph type="subTitle" idx="13" hasCustomPrompt="1"/>
          </p:nvPr>
        </p:nvSpPr>
        <p:spPr>
          <a:xfrm>
            <a:off x="70085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70085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37" name="Item 3 / Text"/>
          <p:cNvSpPr txBox="1">
            <a:spLocks noGrp="1"/>
          </p:cNvSpPr>
          <p:nvPr>
            <p:ph type="subTitle" idx="8" hasCustomPrompt="1"/>
          </p:nvPr>
        </p:nvSpPr>
        <p:spPr>
          <a:xfrm>
            <a:off x="47550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7550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35" name="Item 2 / Text"/>
          <p:cNvSpPr txBox="1">
            <a:spLocks noGrp="1"/>
          </p:cNvSpPr>
          <p:nvPr>
            <p:ph type="subTitle" idx="6" hasCustomPrompt="1"/>
          </p:nvPr>
        </p:nvSpPr>
        <p:spPr>
          <a:xfrm>
            <a:off x="25015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rtl="0">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25015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rtl="0">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33" name="Item 1 / Text"/>
          <p:cNvSpPr txBox="1">
            <a:spLocks noGrp="1"/>
          </p:cNvSpPr>
          <p:nvPr>
            <p:ph type="subTitle" idx="4" hasCustomPrompt="1"/>
          </p:nvPr>
        </p:nvSpPr>
        <p:spPr>
          <a:xfrm>
            <a:off x="2480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2480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47" name="Slide title"/>
          <p:cNvSpPr txBox="1">
            <a:spLocks noGrp="1"/>
          </p:cNvSpPr>
          <p:nvPr>
            <p:ph type="title" hasCustomPrompt="1"/>
          </p:nvPr>
        </p:nvSpPr>
        <p:spPr>
          <a:xfrm>
            <a:off x="248000" y="244000"/>
            <a:ext cx="6120000" cy="7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cap="all">
                <a:solidFill>
                  <a:schemeClr val="dk1"/>
                </a:solidFill>
                <a:latin typeface="+mj-lt"/>
                <a:ea typeface="+mj-ea"/>
                <a:cs typeface="+mj-cs"/>
                <a:sym typeface="IBM Plex Sans"/>
              </a:defRPr>
            </a:lvl1pPr>
            <a:lvl2pPr lvl="1">
              <a:lnSpc>
                <a:spcPct val="100000"/>
              </a:lnSpc>
              <a:spcBef>
                <a:spcPts val="0"/>
              </a:spcBef>
              <a:spcAft>
                <a:spcPts val="0"/>
              </a:spcAft>
              <a:buSzPts val="2000"/>
              <a:buNone/>
              <a:defRPr cap="all">
                <a:solidFill>
                  <a:schemeClr val="dk1"/>
                </a:solidFill>
              </a:defRPr>
            </a:lvl2pPr>
            <a:lvl3pPr lvl="2">
              <a:lnSpc>
                <a:spcPct val="100000"/>
              </a:lnSpc>
              <a:spcBef>
                <a:spcPts val="0"/>
              </a:spcBef>
              <a:spcAft>
                <a:spcPts val="0"/>
              </a:spcAft>
              <a:buSzPts val="2000"/>
              <a:buNone/>
              <a:defRPr cap="all">
                <a:solidFill>
                  <a:schemeClr val="dk1"/>
                </a:solidFill>
              </a:defRPr>
            </a:lvl3pPr>
            <a:lvl4pPr lvl="3">
              <a:lnSpc>
                <a:spcPct val="100000"/>
              </a:lnSpc>
              <a:spcBef>
                <a:spcPts val="0"/>
              </a:spcBef>
              <a:spcAft>
                <a:spcPts val="0"/>
              </a:spcAft>
              <a:buSzPts val="2000"/>
              <a:buNone/>
              <a:defRPr cap="all">
                <a:solidFill>
                  <a:schemeClr val="dk1"/>
                </a:solidFill>
              </a:defRPr>
            </a:lvl4pPr>
            <a:lvl5pPr lvl="4">
              <a:lnSpc>
                <a:spcPct val="100000"/>
              </a:lnSpc>
              <a:spcBef>
                <a:spcPts val="0"/>
              </a:spcBef>
              <a:spcAft>
                <a:spcPts val="0"/>
              </a:spcAft>
              <a:buSzPts val="2000"/>
              <a:buNone/>
              <a:defRPr cap="all">
                <a:solidFill>
                  <a:schemeClr val="dk1"/>
                </a:solidFill>
              </a:defRPr>
            </a:lvl5pPr>
            <a:lvl6pPr lvl="5">
              <a:lnSpc>
                <a:spcPct val="100000"/>
              </a:lnSpc>
              <a:spcBef>
                <a:spcPts val="0"/>
              </a:spcBef>
              <a:spcAft>
                <a:spcPts val="0"/>
              </a:spcAft>
              <a:buSzPts val="2000"/>
              <a:buNone/>
              <a:defRPr cap="all">
                <a:solidFill>
                  <a:schemeClr val="dk1"/>
                </a:solidFill>
              </a:defRPr>
            </a:lvl6pPr>
            <a:lvl7pPr lvl="6">
              <a:lnSpc>
                <a:spcPct val="100000"/>
              </a:lnSpc>
              <a:spcBef>
                <a:spcPts val="0"/>
              </a:spcBef>
              <a:spcAft>
                <a:spcPts val="0"/>
              </a:spcAft>
              <a:buSzPts val="2000"/>
              <a:buNone/>
              <a:defRPr cap="all">
                <a:solidFill>
                  <a:schemeClr val="dk1"/>
                </a:solidFill>
              </a:defRPr>
            </a:lvl7pPr>
            <a:lvl8pPr lvl="7">
              <a:lnSpc>
                <a:spcPct val="100000"/>
              </a:lnSpc>
              <a:spcBef>
                <a:spcPts val="0"/>
              </a:spcBef>
              <a:spcAft>
                <a:spcPts val="0"/>
              </a:spcAft>
              <a:buSzPts val="2000"/>
              <a:buNone/>
              <a:defRPr cap="all">
                <a:solidFill>
                  <a:schemeClr val="dk1"/>
                </a:solidFill>
              </a:defRPr>
            </a:lvl8pPr>
            <a:lvl9pPr lvl="8">
              <a:lnSpc>
                <a:spcPct val="100000"/>
              </a:lnSpc>
              <a:spcBef>
                <a:spcPts val="0"/>
              </a:spcBef>
              <a:spcAft>
                <a:spcPts val="0"/>
              </a:spcAft>
              <a:buSzPts val="2000"/>
              <a:buNone/>
              <a:defRPr cap="all">
                <a:solidFill>
                  <a:schemeClr val="dk1"/>
                </a:solidFill>
              </a:defRPr>
            </a:lvl9pPr>
          </a:lstStyle>
          <a:p>
            <a:r>
              <a:rPr lang="en-GB" cap="all" dirty="0">
                <a:solidFill>
                  <a:schemeClr val="dk1"/>
                </a:solidFill>
              </a:rPr>
              <a:t>Designing Digital Tools for More Reliable Work</a:t>
            </a:r>
            <a:endParaRPr cap="all" dirty="0">
              <a:solidFill>
                <a:schemeClr val="dk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 Items / 4 Items / Option B">
  <p:cSld name="Content / Items / 4 Items / Option B">
    <p:bg>
      <p:bgPr>
        <a:solidFill>
          <a:schemeClr val="dk1"/>
        </a:solidFill>
        <a:effectLst/>
      </p:bgPr>
    </p:bg>
    <p:spTree>
      <p:nvGrpSpPr>
        <p:cNvPr id="1" name="Shape 548"/>
        <p:cNvGrpSpPr/>
        <p:nvPr/>
      </p:nvGrpSpPr>
      <p:grpSpPr>
        <a:xfrm>
          <a:off x="0" y="0"/>
          <a:ext cx="0" cy="0"/>
          <a:chOff x="0" y="0"/>
          <a:chExt cx="0" cy="0"/>
        </a:xfrm>
      </p:grpSpPr>
      <p:sp>
        <p:nvSpPr>
          <p:cNvPr id="567" name="Bento tile 567"/>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568" name="Bento tile 568"/>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569" name="Bento tile 569"/>
          <p:cNvSpPr/>
          <p:nvPr/>
        </p:nvSpPr>
        <p:spPr>
          <a:xfrm>
            <a:off x="130000" y="1196000"/>
            <a:ext cx="4377000" cy="1602000"/>
          </a:xfrm>
          <a:prstGeom prst="roundRect">
            <a:avLst>
              <a:gd name="adj" fmla="val 6342"/>
            </a:avLst>
          </a:prstGeom>
          <a:solidFill>
            <a:schemeClr val="accent4"/>
          </a:solidFill>
          <a:ln>
            <a:noFill/>
          </a:ln>
        </p:spPr>
        <p:txBody>
          <a:bodyPr/>
          <a:lstStyle/>
          <a:p>
            <a:endParaRPr/>
          </a:p>
        </p:txBody>
      </p:sp>
      <p:sp>
        <p:nvSpPr>
          <p:cNvPr id="570" name="Bento tile 570"/>
          <p:cNvSpPr/>
          <p:nvPr/>
        </p:nvSpPr>
        <p:spPr>
          <a:xfrm>
            <a:off x="130000" y="2921500"/>
            <a:ext cx="4377000" cy="1602000"/>
          </a:xfrm>
          <a:prstGeom prst="roundRect">
            <a:avLst>
              <a:gd name="adj" fmla="val 6342"/>
            </a:avLst>
          </a:prstGeom>
          <a:solidFill>
            <a:schemeClr val="accent2"/>
          </a:solidFill>
          <a:ln>
            <a:noFill/>
          </a:ln>
        </p:spPr>
        <p:txBody>
          <a:bodyPr/>
          <a:lstStyle/>
          <a:p>
            <a:endParaRPr/>
          </a:p>
        </p:txBody>
      </p:sp>
      <p:sp>
        <p:nvSpPr>
          <p:cNvPr id="571" name="Bento tile 571"/>
          <p:cNvSpPr/>
          <p:nvPr/>
        </p:nvSpPr>
        <p:spPr>
          <a:xfrm>
            <a:off x="4637000" y="1196000"/>
            <a:ext cx="4377000" cy="1602000"/>
          </a:xfrm>
          <a:prstGeom prst="roundRect">
            <a:avLst>
              <a:gd name="adj" fmla="val 6342"/>
            </a:avLst>
          </a:prstGeom>
          <a:solidFill>
            <a:schemeClr val="accent3"/>
          </a:solidFill>
          <a:ln>
            <a:noFill/>
          </a:ln>
        </p:spPr>
        <p:txBody>
          <a:bodyPr/>
          <a:lstStyle/>
          <a:p>
            <a:endParaRPr/>
          </a:p>
        </p:txBody>
      </p:sp>
      <p:sp>
        <p:nvSpPr>
          <p:cNvPr id="572" name="Bento tile 572"/>
          <p:cNvSpPr/>
          <p:nvPr/>
        </p:nvSpPr>
        <p:spPr>
          <a:xfrm>
            <a:off x="4637000" y="2897750"/>
            <a:ext cx="4377000" cy="1625750"/>
          </a:xfrm>
          <a:prstGeom prst="roundRect">
            <a:avLst>
              <a:gd name="adj" fmla="val 6249"/>
            </a:avLst>
          </a:prstGeom>
          <a:solidFill>
            <a:schemeClr val="accent5"/>
          </a:solidFill>
          <a:ln>
            <a:noFill/>
          </a:ln>
        </p:spPr>
        <p:txBody>
          <a:bodyPr/>
          <a:lstStyle/>
          <a:p>
            <a:endParaRPr/>
          </a:p>
        </p:txBody>
      </p:sp>
      <p:sp>
        <p:nvSpPr>
          <p:cNvPr id="552" name="Page #"/>
          <p:cNvSpPr txBox="1">
            <a:spLocks noGrp="1"/>
          </p:cNvSpPr>
          <p:nvPr>
            <p:ph type="subTitle" idx="3"/>
          </p:nvPr>
        </p:nvSpPr>
        <p:spPr>
          <a:xfrm>
            <a:off x="6307600" y="475325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endParaRPr dirty="0">
              <a:solidFill>
                <a:schemeClr val="dk1"/>
              </a:solidFill>
            </a:endParaRPr>
          </a:p>
        </p:txBody>
      </p:sp>
      <p:sp>
        <p:nvSpPr>
          <p:cNvPr id="549" name="Presentation name"/>
          <p:cNvSpPr txBox="1">
            <a:spLocks noGrp="1"/>
          </p:cNvSpPr>
          <p:nvPr>
            <p:ph type="subTitle" idx="1" hasCustomPrompt="1"/>
          </p:nvPr>
        </p:nvSpPr>
        <p:spPr>
          <a:xfrm>
            <a:off x="248000" y="4753250"/>
            <a:ext cx="48862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Remove unnecessary steps, and design each</a:t>
            </a:r>
          </a:p>
        </p:txBody>
      </p:sp>
      <p:sp>
        <p:nvSpPr>
          <p:cNvPr id="565" name="Item 4 / Text"/>
          <p:cNvSpPr txBox="1">
            <a:spLocks noGrp="1"/>
          </p:cNvSpPr>
          <p:nvPr>
            <p:ph type="subTitle" idx="13" hasCustomPrompt="1"/>
          </p:nvPr>
        </p:nvSpPr>
        <p:spPr>
          <a:xfrm>
            <a:off x="4765886" y="3553463"/>
            <a:ext cx="41040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4765886" y="3075744"/>
            <a:ext cx="41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62" name="Item 2 / Text"/>
          <p:cNvSpPr txBox="1">
            <a:spLocks noGrp="1"/>
          </p:cNvSpPr>
          <p:nvPr>
            <p:ph type="subTitle" idx="8" hasCustomPrompt="1"/>
          </p:nvPr>
        </p:nvSpPr>
        <p:spPr>
          <a:xfrm>
            <a:off x="4765886" y="1816720"/>
            <a:ext cx="41040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63" name="Item 2 / Title"/>
          <p:cNvSpPr txBox="1">
            <a:spLocks noGrp="1"/>
          </p:cNvSpPr>
          <p:nvPr>
            <p:ph type="subTitle" idx="9" hasCustomPrompt="1"/>
          </p:nvPr>
        </p:nvSpPr>
        <p:spPr>
          <a:xfrm>
            <a:off x="4765886" y="1339000"/>
            <a:ext cx="41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59" name="Item 3 / Text"/>
          <p:cNvSpPr txBox="1">
            <a:spLocks noGrp="1"/>
          </p:cNvSpPr>
          <p:nvPr>
            <p:ph type="subTitle" idx="6" hasCustomPrompt="1"/>
          </p:nvPr>
        </p:nvSpPr>
        <p:spPr>
          <a:xfrm>
            <a:off x="248000" y="3553464"/>
            <a:ext cx="41040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60" name="Item 3 / Title"/>
          <p:cNvSpPr txBox="1">
            <a:spLocks noGrp="1"/>
          </p:cNvSpPr>
          <p:nvPr>
            <p:ph type="subTitle" idx="7" hasCustomPrompt="1"/>
          </p:nvPr>
        </p:nvSpPr>
        <p:spPr>
          <a:xfrm>
            <a:off x="248000" y="3075745"/>
            <a:ext cx="41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56" name="Item 1 / Text"/>
          <p:cNvSpPr txBox="1">
            <a:spLocks noGrp="1"/>
          </p:cNvSpPr>
          <p:nvPr>
            <p:ph type="subTitle" idx="4" hasCustomPrompt="1"/>
          </p:nvPr>
        </p:nvSpPr>
        <p:spPr>
          <a:xfrm>
            <a:off x="248000" y="1816720"/>
            <a:ext cx="41040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248000" y="1339000"/>
            <a:ext cx="41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554" name="Slide title"/>
          <p:cNvSpPr txBox="1">
            <a:spLocks noGrp="1"/>
          </p:cNvSpPr>
          <p:nvPr>
            <p:ph type="title" hasCustomPrompt="1"/>
          </p:nvPr>
        </p:nvSpPr>
        <p:spPr>
          <a:xfrm>
            <a:off x="248000" y="244000"/>
            <a:ext cx="6120000" cy="7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cap="all">
                <a:solidFill>
                  <a:schemeClr val="dk1"/>
                </a:solidFill>
                <a:latin typeface="+mj-lt"/>
                <a:ea typeface="+mj-ea"/>
                <a:cs typeface="+mj-cs"/>
                <a:sym typeface="IBM Plex Sans"/>
              </a:defRPr>
            </a:lvl1pPr>
            <a:lvl2pPr lvl="1">
              <a:lnSpc>
                <a:spcPct val="100000"/>
              </a:lnSpc>
              <a:spcBef>
                <a:spcPts val="0"/>
              </a:spcBef>
              <a:spcAft>
                <a:spcPts val="0"/>
              </a:spcAft>
              <a:buSzPts val="2000"/>
              <a:buNone/>
              <a:defRPr cap="all">
                <a:solidFill>
                  <a:schemeClr val="dk1"/>
                </a:solidFill>
              </a:defRPr>
            </a:lvl2pPr>
            <a:lvl3pPr lvl="2">
              <a:lnSpc>
                <a:spcPct val="100000"/>
              </a:lnSpc>
              <a:spcBef>
                <a:spcPts val="0"/>
              </a:spcBef>
              <a:spcAft>
                <a:spcPts val="0"/>
              </a:spcAft>
              <a:buSzPts val="2000"/>
              <a:buNone/>
              <a:defRPr cap="all">
                <a:solidFill>
                  <a:schemeClr val="dk1"/>
                </a:solidFill>
              </a:defRPr>
            </a:lvl3pPr>
            <a:lvl4pPr lvl="3">
              <a:lnSpc>
                <a:spcPct val="100000"/>
              </a:lnSpc>
              <a:spcBef>
                <a:spcPts val="0"/>
              </a:spcBef>
              <a:spcAft>
                <a:spcPts val="0"/>
              </a:spcAft>
              <a:buSzPts val="2000"/>
              <a:buNone/>
              <a:defRPr cap="all">
                <a:solidFill>
                  <a:schemeClr val="dk1"/>
                </a:solidFill>
              </a:defRPr>
            </a:lvl4pPr>
            <a:lvl5pPr lvl="4">
              <a:lnSpc>
                <a:spcPct val="100000"/>
              </a:lnSpc>
              <a:spcBef>
                <a:spcPts val="0"/>
              </a:spcBef>
              <a:spcAft>
                <a:spcPts val="0"/>
              </a:spcAft>
              <a:buSzPts val="2000"/>
              <a:buNone/>
              <a:defRPr cap="all">
                <a:solidFill>
                  <a:schemeClr val="dk1"/>
                </a:solidFill>
              </a:defRPr>
            </a:lvl5pPr>
            <a:lvl6pPr lvl="5">
              <a:lnSpc>
                <a:spcPct val="100000"/>
              </a:lnSpc>
              <a:spcBef>
                <a:spcPts val="0"/>
              </a:spcBef>
              <a:spcAft>
                <a:spcPts val="0"/>
              </a:spcAft>
              <a:buSzPts val="2000"/>
              <a:buNone/>
              <a:defRPr cap="all">
                <a:solidFill>
                  <a:schemeClr val="dk1"/>
                </a:solidFill>
              </a:defRPr>
            </a:lvl6pPr>
            <a:lvl7pPr lvl="6">
              <a:lnSpc>
                <a:spcPct val="100000"/>
              </a:lnSpc>
              <a:spcBef>
                <a:spcPts val="0"/>
              </a:spcBef>
              <a:spcAft>
                <a:spcPts val="0"/>
              </a:spcAft>
              <a:buSzPts val="2000"/>
              <a:buNone/>
              <a:defRPr cap="all">
                <a:solidFill>
                  <a:schemeClr val="dk1"/>
                </a:solidFill>
              </a:defRPr>
            </a:lvl7pPr>
            <a:lvl8pPr lvl="7">
              <a:lnSpc>
                <a:spcPct val="100000"/>
              </a:lnSpc>
              <a:spcBef>
                <a:spcPts val="0"/>
              </a:spcBef>
              <a:spcAft>
                <a:spcPts val="0"/>
              </a:spcAft>
              <a:buSzPts val="2000"/>
              <a:buNone/>
              <a:defRPr cap="all">
                <a:solidFill>
                  <a:schemeClr val="dk1"/>
                </a:solidFill>
              </a:defRPr>
            </a:lvl8pPr>
            <a:lvl9pPr lvl="8">
              <a:lnSpc>
                <a:spcPct val="100000"/>
              </a:lnSpc>
              <a:spcBef>
                <a:spcPts val="0"/>
              </a:spcBef>
              <a:spcAft>
                <a:spcPts val="0"/>
              </a:spcAft>
              <a:buSzPts val="2000"/>
              <a:buNone/>
              <a:defRPr cap="all">
                <a:solidFill>
                  <a:schemeClr val="dk1"/>
                </a:solidFill>
              </a:defRPr>
            </a:lvl9pPr>
          </a:lstStyle>
          <a:p>
            <a:r>
              <a:rPr lang="en-GB" cap="all" dirty="0">
                <a:solidFill>
                  <a:schemeClr val="dk1"/>
                </a:solidFill>
              </a:rPr>
              <a:t>Designing Digital Tools for More Reliable Work</a:t>
            </a:r>
            <a:endParaRPr cap="all" dirty="0">
              <a:solidFill>
                <a:schemeClr val="dk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p:cSld name="Content / Comparison / Option A">
    <p:bg>
      <p:bgPr>
        <a:solidFill>
          <a:schemeClr val="dk1"/>
        </a:solidFill>
        <a:effectLst/>
      </p:bgPr>
    </p:bg>
    <p:spTree>
      <p:nvGrpSpPr>
        <p:cNvPr id="1" name="Shape 820"/>
        <p:cNvGrpSpPr/>
        <p:nvPr/>
      </p:nvGrpSpPr>
      <p:grpSpPr>
        <a:xfrm>
          <a:off x="0" y="0"/>
          <a:ext cx="0" cy="0"/>
          <a:chOff x="0" y="0"/>
          <a:chExt cx="0" cy="0"/>
        </a:xfrm>
      </p:grpSpPr>
      <p:sp>
        <p:nvSpPr>
          <p:cNvPr id="3" name="Bento tile 836">
            <a:extLst>
              <a:ext uri="{FF2B5EF4-FFF2-40B4-BE49-F238E27FC236}">
                <a16:creationId xmlns:a16="http://schemas.microsoft.com/office/drawing/2014/main" id="{2E37698F-BEDE-DEF1-F2B7-1C7AB0276B02}"/>
              </a:ext>
            </a:extLst>
          </p:cNvPr>
          <p:cNvSpPr/>
          <p:nvPr userDrawn="1"/>
        </p:nvSpPr>
        <p:spPr>
          <a:xfrm>
            <a:off x="130000" y="1196000"/>
            <a:ext cx="4377000" cy="754000"/>
          </a:xfrm>
          <a:prstGeom prst="roundRect">
            <a:avLst>
              <a:gd name="adj" fmla="val 14885"/>
            </a:avLst>
          </a:prstGeom>
          <a:solidFill>
            <a:schemeClr val="accent3"/>
          </a:solidFill>
          <a:ln>
            <a:noFill/>
          </a:ln>
        </p:spPr>
        <p:txBody>
          <a:bodyPr/>
          <a:lstStyle/>
          <a:p>
            <a:endParaRPr/>
          </a:p>
        </p:txBody>
      </p:sp>
      <p:sp>
        <p:nvSpPr>
          <p:cNvPr id="2" name="Bento tile 836">
            <a:extLst>
              <a:ext uri="{FF2B5EF4-FFF2-40B4-BE49-F238E27FC236}">
                <a16:creationId xmlns:a16="http://schemas.microsoft.com/office/drawing/2014/main" id="{5EEF6367-9165-8761-B030-EEF274955677}"/>
              </a:ext>
            </a:extLst>
          </p:cNvPr>
          <p:cNvSpPr/>
          <p:nvPr userDrawn="1"/>
        </p:nvSpPr>
        <p:spPr>
          <a:xfrm>
            <a:off x="4637000" y="1196000"/>
            <a:ext cx="4377000" cy="754000"/>
          </a:xfrm>
          <a:prstGeom prst="roundRect">
            <a:avLst>
              <a:gd name="adj" fmla="val 14885"/>
            </a:avLst>
          </a:prstGeom>
          <a:solidFill>
            <a:schemeClr val="accent2"/>
          </a:solidFill>
          <a:ln>
            <a:noFill/>
          </a:ln>
        </p:spPr>
        <p:txBody>
          <a:bodyPr/>
          <a:lstStyle/>
          <a:p>
            <a:endParaRPr/>
          </a:p>
        </p:txBody>
      </p:sp>
      <p:sp>
        <p:nvSpPr>
          <p:cNvPr id="833" name="Bento tile 833"/>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834" name="Bento tile 834"/>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835" name="Bento tile 835"/>
          <p:cNvSpPr/>
          <p:nvPr/>
        </p:nvSpPr>
        <p:spPr>
          <a:xfrm>
            <a:off x="130000" y="2087000"/>
            <a:ext cx="4377000" cy="2436500"/>
          </a:xfrm>
          <a:prstGeom prst="roundRect">
            <a:avLst>
              <a:gd name="adj" fmla="val 5799"/>
            </a:avLst>
          </a:prstGeom>
          <a:solidFill>
            <a:schemeClr val="accent3"/>
          </a:solidFill>
          <a:ln>
            <a:noFill/>
          </a:ln>
        </p:spPr>
        <p:txBody>
          <a:bodyPr/>
          <a:lstStyle/>
          <a:p>
            <a:endParaRPr/>
          </a:p>
        </p:txBody>
      </p:sp>
      <p:sp>
        <p:nvSpPr>
          <p:cNvPr id="836" name="Bento tile 836"/>
          <p:cNvSpPr/>
          <p:nvPr/>
        </p:nvSpPr>
        <p:spPr>
          <a:xfrm>
            <a:off x="4637000" y="2080000"/>
            <a:ext cx="4377000" cy="2443500"/>
          </a:xfrm>
          <a:prstGeom prst="roundRect">
            <a:avLst>
              <a:gd name="adj" fmla="val 5335"/>
            </a:avLst>
          </a:prstGeom>
          <a:solidFill>
            <a:schemeClr val="accent2"/>
          </a:solidFill>
          <a:ln>
            <a:noFill/>
          </a:ln>
        </p:spPr>
        <p:txBody>
          <a:bodyPr/>
          <a:lstStyle/>
          <a:p>
            <a:endParaRPr/>
          </a:p>
        </p:txBody>
      </p:sp>
      <p:sp>
        <p:nvSpPr>
          <p:cNvPr id="824" name="Page #"/>
          <p:cNvSpPr txBox="1">
            <a:spLocks noGrp="1"/>
          </p:cNvSpPr>
          <p:nvPr>
            <p:ph type="subTitle" idx="3"/>
          </p:nvPr>
        </p:nvSpPr>
        <p:spPr>
          <a:xfrm>
            <a:off x="6307600" y="475325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endParaRPr dirty="0">
              <a:solidFill>
                <a:schemeClr val="dk1"/>
              </a:solidFill>
            </a:endParaRPr>
          </a:p>
        </p:txBody>
      </p:sp>
      <p:sp>
        <p:nvSpPr>
          <p:cNvPr id="821" name="Presentation name"/>
          <p:cNvSpPr txBox="1">
            <a:spLocks noGrp="1"/>
          </p:cNvSpPr>
          <p:nvPr>
            <p:ph type="subTitle" idx="1" hasCustomPrompt="1"/>
          </p:nvPr>
        </p:nvSpPr>
        <p:spPr>
          <a:xfrm>
            <a:off x="248000" y="4753250"/>
            <a:ext cx="48862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Remove unnecessary steps, and design each</a:t>
            </a:r>
          </a:p>
        </p:txBody>
      </p:sp>
      <p:sp>
        <p:nvSpPr>
          <p:cNvPr id="829" name="Item 2 / Text"/>
          <p:cNvSpPr txBox="1">
            <a:spLocks noGrp="1"/>
          </p:cNvSpPr>
          <p:nvPr>
            <p:ph type="subTitle" idx="6" hasCustomPrompt="1"/>
          </p:nvPr>
        </p:nvSpPr>
        <p:spPr>
          <a:xfrm>
            <a:off x="4755000" y="2213000"/>
            <a:ext cx="41410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200">
                <a:solidFill>
                  <a:schemeClr val="dk1"/>
                </a:solidFill>
                <a:latin typeface="+mn-lt"/>
                <a:ea typeface="+mn-ea"/>
                <a:cs typeface="+mn-cs"/>
                <a:sym typeface="Arial"/>
              </a:defRPr>
            </a:lvl1pPr>
            <a:lvl2pPr lvl="1">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a:p>
            <a:endParaRPr lang="en-GB" dirty="0">
              <a:solidFill>
                <a:schemeClr val="dk1"/>
              </a:solidFill>
            </a:endParaRPr>
          </a:p>
          <a:p>
            <a:r>
              <a:rPr lang="en-GB" dirty="0">
                <a:solidFill>
                  <a:schemeClr val="dk1"/>
                </a:solidFill>
              </a:rPr>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4755000" y="1316698"/>
            <a:ext cx="33480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400" b="1">
                <a:solidFill>
                  <a:schemeClr val="dk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solidFill>
                  <a:schemeClr val="dk1"/>
                </a:solidFill>
              </a:defRPr>
            </a:pPr>
            <a:r>
              <a:rPr lang="en-GB" dirty="0">
                <a:solidFill>
                  <a:schemeClr val="dk1"/>
                </a:solidFill>
              </a:rPr>
              <a:t>Remove unnecessary steps, and design each</a:t>
            </a:r>
          </a:p>
        </p:txBody>
      </p:sp>
      <p:sp>
        <p:nvSpPr>
          <p:cNvPr id="827" name="Item 1 / Text"/>
          <p:cNvSpPr txBox="1">
            <a:spLocks noGrp="1"/>
          </p:cNvSpPr>
          <p:nvPr>
            <p:ph type="subTitle" idx="4" hasCustomPrompt="1"/>
          </p:nvPr>
        </p:nvSpPr>
        <p:spPr>
          <a:xfrm>
            <a:off x="248000" y="2213000"/>
            <a:ext cx="41410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200" b="0" i="0" u="none" strike="noStrike" smtClean="0">
                <a:solidFill>
                  <a:schemeClr val="dk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a:p>
            <a:endParaRPr lang="en-GB" dirty="0">
              <a:solidFill>
                <a:schemeClr val="dk1"/>
              </a:solidFill>
            </a:endParaRPr>
          </a:p>
          <a:p>
            <a:r>
              <a:rPr lang="en-GB" dirty="0">
                <a:solidFill>
                  <a:schemeClr val="dk1"/>
                </a:solidFill>
              </a:rPr>
              <a:t>Our team focuses on simple, practical features that solve real problems. We listen closely to users, remove unnecessary steps, and design each part of the experience to feel clear and useful.</a:t>
            </a:r>
          </a:p>
        </p:txBody>
      </p:sp>
      <p:sp>
        <p:nvSpPr>
          <p:cNvPr id="828" name="Item 1 / Title"/>
          <p:cNvSpPr txBox="1">
            <a:spLocks noGrp="1"/>
          </p:cNvSpPr>
          <p:nvPr>
            <p:ph type="subTitle" idx="5" hasCustomPrompt="1"/>
          </p:nvPr>
        </p:nvSpPr>
        <p:spPr>
          <a:xfrm>
            <a:off x="248000" y="1316698"/>
            <a:ext cx="33480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400" b="1">
                <a:solidFill>
                  <a:schemeClr val="dk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solidFill>
                  <a:schemeClr val="dk1"/>
                </a:solidFill>
              </a:defRPr>
            </a:pPr>
            <a:r>
              <a:rPr lang="en-GB" dirty="0">
                <a:solidFill>
                  <a:schemeClr val="dk1"/>
                </a:solidFill>
              </a:rPr>
              <a:t>Remove unnecessary steps, and design each</a:t>
            </a:r>
          </a:p>
        </p:txBody>
      </p:sp>
      <p:sp>
        <p:nvSpPr>
          <p:cNvPr id="832" name="Slide title"/>
          <p:cNvSpPr txBox="1">
            <a:spLocks noGrp="1"/>
          </p:cNvSpPr>
          <p:nvPr>
            <p:ph type="title" hasCustomPrompt="1"/>
          </p:nvPr>
        </p:nvSpPr>
        <p:spPr>
          <a:xfrm>
            <a:off x="248000" y="244000"/>
            <a:ext cx="6120000" cy="7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cap="all">
                <a:solidFill>
                  <a:schemeClr val="bg1"/>
                </a:solidFill>
                <a:latin typeface="+mj-lt"/>
                <a:ea typeface="+mj-ea"/>
                <a:cs typeface="+mj-cs"/>
                <a:sym typeface="IBM Plex Sans"/>
              </a:defRPr>
            </a:lvl1pPr>
            <a:lvl2pPr lvl="1">
              <a:lnSpc>
                <a:spcPct val="100000"/>
              </a:lnSpc>
              <a:spcBef>
                <a:spcPts val="0"/>
              </a:spcBef>
              <a:spcAft>
                <a:spcPts val="0"/>
              </a:spcAft>
              <a:buSzPts val="2000"/>
              <a:buNone/>
              <a:defRPr cap="all">
                <a:solidFill>
                  <a:schemeClr val="dk1"/>
                </a:solidFill>
              </a:defRPr>
            </a:lvl2pPr>
            <a:lvl3pPr lvl="2">
              <a:lnSpc>
                <a:spcPct val="100000"/>
              </a:lnSpc>
              <a:spcBef>
                <a:spcPts val="0"/>
              </a:spcBef>
              <a:spcAft>
                <a:spcPts val="0"/>
              </a:spcAft>
              <a:buSzPts val="2000"/>
              <a:buNone/>
              <a:defRPr cap="all">
                <a:solidFill>
                  <a:schemeClr val="dk1"/>
                </a:solidFill>
              </a:defRPr>
            </a:lvl3pPr>
            <a:lvl4pPr lvl="3">
              <a:lnSpc>
                <a:spcPct val="100000"/>
              </a:lnSpc>
              <a:spcBef>
                <a:spcPts val="0"/>
              </a:spcBef>
              <a:spcAft>
                <a:spcPts val="0"/>
              </a:spcAft>
              <a:buSzPts val="2000"/>
              <a:buNone/>
              <a:defRPr cap="all">
                <a:solidFill>
                  <a:schemeClr val="dk1"/>
                </a:solidFill>
              </a:defRPr>
            </a:lvl4pPr>
            <a:lvl5pPr lvl="4">
              <a:lnSpc>
                <a:spcPct val="100000"/>
              </a:lnSpc>
              <a:spcBef>
                <a:spcPts val="0"/>
              </a:spcBef>
              <a:spcAft>
                <a:spcPts val="0"/>
              </a:spcAft>
              <a:buSzPts val="2000"/>
              <a:buNone/>
              <a:defRPr cap="all">
                <a:solidFill>
                  <a:schemeClr val="dk1"/>
                </a:solidFill>
              </a:defRPr>
            </a:lvl5pPr>
            <a:lvl6pPr lvl="5">
              <a:lnSpc>
                <a:spcPct val="100000"/>
              </a:lnSpc>
              <a:spcBef>
                <a:spcPts val="0"/>
              </a:spcBef>
              <a:spcAft>
                <a:spcPts val="0"/>
              </a:spcAft>
              <a:buSzPts val="2000"/>
              <a:buNone/>
              <a:defRPr cap="all">
                <a:solidFill>
                  <a:schemeClr val="dk1"/>
                </a:solidFill>
              </a:defRPr>
            </a:lvl6pPr>
            <a:lvl7pPr lvl="6">
              <a:lnSpc>
                <a:spcPct val="100000"/>
              </a:lnSpc>
              <a:spcBef>
                <a:spcPts val="0"/>
              </a:spcBef>
              <a:spcAft>
                <a:spcPts val="0"/>
              </a:spcAft>
              <a:buSzPts val="2000"/>
              <a:buNone/>
              <a:defRPr cap="all">
                <a:solidFill>
                  <a:schemeClr val="dk1"/>
                </a:solidFill>
              </a:defRPr>
            </a:lvl7pPr>
            <a:lvl8pPr lvl="7">
              <a:lnSpc>
                <a:spcPct val="100000"/>
              </a:lnSpc>
              <a:spcBef>
                <a:spcPts val="0"/>
              </a:spcBef>
              <a:spcAft>
                <a:spcPts val="0"/>
              </a:spcAft>
              <a:buSzPts val="2000"/>
              <a:buNone/>
              <a:defRPr cap="all">
                <a:solidFill>
                  <a:schemeClr val="dk1"/>
                </a:solidFill>
              </a:defRPr>
            </a:lvl8pPr>
            <a:lvl9pPr lvl="8">
              <a:lnSpc>
                <a:spcPct val="100000"/>
              </a:lnSpc>
              <a:spcBef>
                <a:spcPts val="0"/>
              </a:spcBef>
              <a:spcAft>
                <a:spcPts val="0"/>
              </a:spcAft>
              <a:buSzPts val="2000"/>
              <a:buNone/>
              <a:defRPr cap="all">
                <a:solidFill>
                  <a:schemeClr val="dk1"/>
                </a:solidFill>
              </a:defRPr>
            </a:lvl9pPr>
          </a:lstStyle>
          <a:p>
            <a:r>
              <a:rPr lang="en-GB" cap="all" dirty="0">
                <a:solidFill>
                  <a:schemeClr val="dk1"/>
                </a:solidFill>
              </a:rPr>
              <a:t>Designing Digital Tools for More Reliable Work</a:t>
            </a:r>
            <a:endParaRPr cap="all" dirty="0">
              <a:solidFill>
                <a:schemeClr val="dk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ocess / Steps / 4 Items / Option A" userDrawn="1">
  <p:cSld name="Process / Steps / 4 Items / Option A">
    <p:bg>
      <p:bgPr>
        <a:solidFill>
          <a:schemeClr val="dk1"/>
        </a:solidFill>
        <a:effectLst/>
      </p:bgPr>
    </p:bg>
    <p:spTree>
      <p:nvGrpSpPr>
        <p:cNvPr id="1" name="Shape 369"/>
        <p:cNvGrpSpPr/>
        <p:nvPr/>
      </p:nvGrpSpPr>
      <p:grpSpPr>
        <a:xfrm>
          <a:off x="0" y="0"/>
          <a:ext cx="0" cy="0"/>
          <a:chOff x="0" y="0"/>
          <a:chExt cx="0" cy="0"/>
        </a:xfrm>
      </p:grpSpPr>
      <p:sp>
        <p:nvSpPr>
          <p:cNvPr id="390" name="Bento footer 390"/>
          <p:cNvSpPr/>
          <p:nvPr/>
        </p:nvSpPr>
        <p:spPr>
          <a:xfrm>
            <a:off x="130000" y="4653500"/>
            <a:ext cx="8884000" cy="360000"/>
          </a:xfrm>
          <a:prstGeom prst="roundRect">
            <a:avLst>
              <a:gd name="adj" fmla="val 28222"/>
            </a:avLst>
          </a:prstGeom>
          <a:solidFill>
            <a:schemeClr val="tx2"/>
          </a:solidFill>
          <a:ln>
            <a:noFill/>
          </a:ln>
        </p:spPr>
        <p:txBody>
          <a:bodyPr/>
          <a:lstStyle/>
          <a:p>
            <a:endParaRPr lang="en-US"/>
          </a:p>
        </p:txBody>
      </p:sp>
      <p:sp>
        <p:nvSpPr>
          <p:cNvPr id="10" name="Freeform 9">
            <a:extLst>
              <a:ext uri="{FF2B5EF4-FFF2-40B4-BE49-F238E27FC236}">
                <a16:creationId xmlns:a16="http://schemas.microsoft.com/office/drawing/2014/main" id="{17BF302F-CD54-59CA-6B36-55CCCCD20316}"/>
              </a:ext>
            </a:extLst>
          </p:cNvPr>
          <p:cNvSpPr/>
          <p:nvPr/>
        </p:nvSpPr>
        <p:spPr>
          <a:xfrm>
            <a:off x="6919000" y="1195999"/>
            <a:ext cx="2084103" cy="3324514"/>
          </a:xfrm>
          <a:custGeom>
            <a:avLst/>
            <a:gdLst>
              <a:gd name="csX0" fmla="*/ 2004582 w 2084103"/>
              <a:gd name="csY0" fmla="*/ 3324515 h 3324514"/>
              <a:gd name="csX1" fmla="*/ 2084103 w 2084103"/>
              <a:gd name="csY1" fmla="*/ 3244887 h 3324514"/>
              <a:gd name="csX2" fmla="*/ 2084103 w 2084103"/>
              <a:gd name="csY2" fmla="*/ 786923 h 3324514"/>
              <a:gd name="csX3" fmla="*/ 2084103 w 2084103"/>
              <a:gd name="csY3" fmla="*/ 731835 h 3324514"/>
              <a:gd name="csX4" fmla="*/ 2084103 w 2084103"/>
              <a:gd name="csY4" fmla="*/ 619038 h 3324514"/>
              <a:gd name="csX5" fmla="*/ 2084103 w 2084103"/>
              <a:gd name="csY5" fmla="*/ 567616 h 3324514"/>
              <a:gd name="csX6" fmla="*/ 2084103 w 2084103"/>
              <a:gd name="csY6" fmla="*/ 471407 h 3324514"/>
              <a:gd name="csX7" fmla="*/ 2084103 w 2084103"/>
              <a:gd name="csY7" fmla="*/ 429404 h 3324514"/>
              <a:gd name="csX8" fmla="*/ 2084103 w 2084103"/>
              <a:gd name="csY8" fmla="*/ 79936 h 3324514"/>
              <a:gd name="csX9" fmla="*/ 2004582 w 2084103"/>
              <a:gd name="csY9" fmla="*/ 314 h 3324514"/>
              <a:gd name="csX10" fmla="*/ 79521 w 2084103"/>
              <a:gd name="csY10" fmla="*/ 0 h 3324514"/>
              <a:gd name="csX11" fmla="*/ 0 w 2084103"/>
              <a:gd name="csY11" fmla="*/ 79621 h 3324514"/>
              <a:gd name="csX12" fmla="*/ 0 w 2084103"/>
              <a:gd name="csY12" fmla="*/ 409933 h 3324514"/>
              <a:gd name="csX13" fmla="*/ 13100 w 2084103"/>
              <a:gd name="csY13" fmla="*/ 439469 h 3324514"/>
              <a:gd name="csX14" fmla="*/ 133075 w 2084103"/>
              <a:gd name="csY14" fmla="*/ 548043 h 3324514"/>
              <a:gd name="csX15" fmla="*/ 133072 w 2084103"/>
              <a:gd name="csY15" fmla="*/ 666181 h 3324514"/>
              <a:gd name="csX16" fmla="*/ 13099 w 2084103"/>
              <a:gd name="csY16" fmla="*/ 774754 h 3324514"/>
              <a:gd name="csX17" fmla="*/ 0 w 2084103"/>
              <a:gd name="csY17" fmla="*/ 804287 h 3324514"/>
              <a:gd name="csX18" fmla="*/ 0 w 2084103"/>
              <a:gd name="csY18" fmla="*/ 3244569 h 3324514"/>
              <a:gd name="csX19" fmla="*/ 79521 w 2084103"/>
              <a:gd name="csY19" fmla="*/ 3324183 h 3324514"/>
              <a:gd name="csX20" fmla="*/ 2004582 w 2084103"/>
              <a:gd name="csY20" fmla="*/ 3324515 h 332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084103" h="3324514">
                <a:moveTo>
                  <a:pt x="2004582" y="3324515"/>
                </a:moveTo>
                <a:cubicBezTo>
                  <a:pt x="2048501" y="3324515"/>
                  <a:pt x="2084103" y="3288858"/>
                  <a:pt x="2084103" y="3244887"/>
                </a:cubicBezTo>
                <a:lnTo>
                  <a:pt x="2084103" y="786923"/>
                </a:lnTo>
                <a:cubicBezTo>
                  <a:pt x="2084103" y="771914"/>
                  <a:pt x="2084103" y="745105"/>
                  <a:pt x="2084103" y="731835"/>
                </a:cubicBezTo>
                <a:lnTo>
                  <a:pt x="2084103" y="619038"/>
                </a:lnTo>
                <a:cubicBezTo>
                  <a:pt x="2084103" y="604109"/>
                  <a:pt x="2084103" y="582545"/>
                  <a:pt x="2084103" y="567616"/>
                </a:cubicBezTo>
                <a:lnTo>
                  <a:pt x="2084103" y="471407"/>
                </a:lnTo>
                <a:cubicBezTo>
                  <a:pt x="2084103" y="456478"/>
                  <a:pt x="2084103" y="443474"/>
                  <a:pt x="2084103" y="429404"/>
                </a:cubicBezTo>
                <a:lnTo>
                  <a:pt x="2084103" y="79936"/>
                </a:lnTo>
                <a:cubicBezTo>
                  <a:pt x="2084103" y="35962"/>
                  <a:pt x="2048501" y="314"/>
                  <a:pt x="2004582" y="314"/>
                </a:cubicBezTo>
                <a:lnTo>
                  <a:pt x="79521" y="0"/>
                </a:lnTo>
                <a:cubicBezTo>
                  <a:pt x="35603" y="0"/>
                  <a:pt x="0" y="35647"/>
                  <a:pt x="0" y="79621"/>
                </a:cubicBezTo>
                <a:lnTo>
                  <a:pt x="0" y="409933"/>
                </a:lnTo>
                <a:cubicBezTo>
                  <a:pt x="0" y="421190"/>
                  <a:pt x="4759" y="431922"/>
                  <a:pt x="13100" y="439469"/>
                </a:cubicBezTo>
                <a:lnTo>
                  <a:pt x="133075" y="548043"/>
                </a:lnTo>
                <a:cubicBezTo>
                  <a:pt x="168005" y="579656"/>
                  <a:pt x="168002" y="634568"/>
                  <a:pt x="133072" y="666181"/>
                </a:cubicBezTo>
                <a:lnTo>
                  <a:pt x="13099" y="774754"/>
                </a:lnTo>
                <a:cubicBezTo>
                  <a:pt x="4759" y="782301"/>
                  <a:pt x="0" y="793030"/>
                  <a:pt x="0" y="804287"/>
                </a:cubicBezTo>
                <a:lnTo>
                  <a:pt x="0" y="3244569"/>
                </a:lnTo>
                <a:cubicBezTo>
                  <a:pt x="0" y="3288543"/>
                  <a:pt x="35603" y="3324183"/>
                  <a:pt x="79521" y="3324183"/>
                </a:cubicBezTo>
                <a:lnTo>
                  <a:pt x="2004582" y="3324515"/>
                </a:lnTo>
                <a:close/>
              </a:path>
            </a:pathLst>
          </a:custGeom>
          <a:solidFill>
            <a:schemeClr val="accent5"/>
          </a:solidFill>
          <a:ln w="3301" cap="flat">
            <a:noFill/>
            <a:prstDash val="solid"/>
            <a:miter/>
          </a:ln>
        </p:spPr>
      </p:sp>
      <p:sp>
        <p:nvSpPr>
          <p:cNvPr id="11" name="Freeform 10">
            <a:extLst>
              <a:ext uri="{FF2B5EF4-FFF2-40B4-BE49-F238E27FC236}">
                <a16:creationId xmlns:a16="http://schemas.microsoft.com/office/drawing/2014/main" id="{578401C5-433F-346F-4818-117DCCB03F94}"/>
              </a:ext>
            </a:extLst>
          </p:cNvPr>
          <p:cNvSpPr/>
          <p:nvPr/>
        </p:nvSpPr>
        <p:spPr>
          <a:xfrm>
            <a:off x="6919000" y="1195999"/>
            <a:ext cx="2084103" cy="3324514"/>
          </a:xfrm>
          <a:custGeom>
            <a:avLst/>
            <a:gdLst>
              <a:gd name="csX0" fmla="*/ 2004582 w 2084103"/>
              <a:gd name="csY0" fmla="*/ 3324515 h 3324514"/>
              <a:gd name="csX1" fmla="*/ 2084103 w 2084103"/>
              <a:gd name="csY1" fmla="*/ 3244887 h 3324514"/>
              <a:gd name="csX2" fmla="*/ 2084103 w 2084103"/>
              <a:gd name="csY2" fmla="*/ 786923 h 3324514"/>
              <a:gd name="csX3" fmla="*/ 2084103 w 2084103"/>
              <a:gd name="csY3" fmla="*/ 731835 h 3324514"/>
              <a:gd name="csX4" fmla="*/ 2084103 w 2084103"/>
              <a:gd name="csY4" fmla="*/ 619038 h 3324514"/>
              <a:gd name="csX5" fmla="*/ 2084103 w 2084103"/>
              <a:gd name="csY5" fmla="*/ 567616 h 3324514"/>
              <a:gd name="csX6" fmla="*/ 2084103 w 2084103"/>
              <a:gd name="csY6" fmla="*/ 471407 h 3324514"/>
              <a:gd name="csX7" fmla="*/ 2084103 w 2084103"/>
              <a:gd name="csY7" fmla="*/ 429404 h 3324514"/>
              <a:gd name="csX8" fmla="*/ 2084103 w 2084103"/>
              <a:gd name="csY8" fmla="*/ 79936 h 3324514"/>
              <a:gd name="csX9" fmla="*/ 2004582 w 2084103"/>
              <a:gd name="csY9" fmla="*/ 314 h 3324514"/>
              <a:gd name="csX10" fmla="*/ 79521 w 2084103"/>
              <a:gd name="csY10" fmla="*/ 0 h 3324514"/>
              <a:gd name="csX11" fmla="*/ 0 w 2084103"/>
              <a:gd name="csY11" fmla="*/ 79621 h 3324514"/>
              <a:gd name="csX12" fmla="*/ 0 w 2084103"/>
              <a:gd name="csY12" fmla="*/ 409933 h 3324514"/>
              <a:gd name="csX13" fmla="*/ 13100 w 2084103"/>
              <a:gd name="csY13" fmla="*/ 439469 h 3324514"/>
              <a:gd name="csX14" fmla="*/ 133075 w 2084103"/>
              <a:gd name="csY14" fmla="*/ 548043 h 3324514"/>
              <a:gd name="csX15" fmla="*/ 133072 w 2084103"/>
              <a:gd name="csY15" fmla="*/ 666181 h 3324514"/>
              <a:gd name="csX16" fmla="*/ 13099 w 2084103"/>
              <a:gd name="csY16" fmla="*/ 774754 h 3324514"/>
              <a:gd name="csX17" fmla="*/ 0 w 2084103"/>
              <a:gd name="csY17" fmla="*/ 804287 h 3324514"/>
              <a:gd name="csX18" fmla="*/ 0 w 2084103"/>
              <a:gd name="csY18" fmla="*/ 3244569 h 3324514"/>
              <a:gd name="csX19" fmla="*/ 79521 w 2084103"/>
              <a:gd name="csY19" fmla="*/ 3324183 h 3324514"/>
              <a:gd name="csX20" fmla="*/ 2004582 w 2084103"/>
              <a:gd name="csY20" fmla="*/ 3324515 h 332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084103" h="3324514">
                <a:moveTo>
                  <a:pt x="2004582" y="3324515"/>
                </a:moveTo>
                <a:cubicBezTo>
                  <a:pt x="2048501" y="3324515"/>
                  <a:pt x="2084103" y="3288858"/>
                  <a:pt x="2084103" y="3244887"/>
                </a:cubicBezTo>
                <a:lnTo>
                  <a:pt x="2084103" y="786923"/>
                </a:lnTo>
                <a:cubicBezTo>
                  <a:pt x="2084103" y="771914"/>
                  <a:pt x="2084103" y="745105"/>
                  <a:pt x="2084103" y="731835"/>
                </a:cubicBezTo>
                <a:lnTo>
                  <a:pt x="2084103" y="619038"/>
                </a:lnTo>
                <a:cubicBezTo>
                  <a:pt x="2084103" y="604109"/>
                  <a:pt x="2084103" y="582545"/>
                  <a:pt x="2084103" y="567616"/>
                </a:cubicBezTo>
                <a:lnTo>
                  <a:pt x="2084103" y="471407"/>
                </a:lnTo>
                <a:cubicBezTo>
                  <a:pt x="2084103" y="456478"/>
                  <a:pt x="2084103" y="443474"/>
                  <a:pt x="2084103" y="429404"/>
                </a:cubicBezTo>
                <a:lnTo>
                  <a:pt x="2084103" y="79936"/>
                </a:lnTo>
                <a:cubicBezTo>
                  <a:pt x="2084103" y="35962"/>
                  <a:pt x="2048501" y="314"/>
                  <a:pt x="2004582" y="314"/>
                </a:cubicBezTo>
                <a:lnTo>
                  <a:pt x="79521" y="0"/>
                </a:lnTo>
                <a:cubicBezTo>
                  <a:pt x="35603" y="0"/>
                  <a:pt x="0" y="35647"/>
                  <a:pt x="0" y="79621"/>
                </a:cubicBezTo>
                <a:lnTo>
                  <a:pt x="0" y="409933"/>
                </a:lnTo>
                <a:cubicBezTo>
                  <a:pt x="0" y="421190"/>
                  <a:pt x="4759" y="431922"/>
                  <a:pt x="13100" y="439469"/>
                </a:cubicBezTo>
                <a:lnTo>
                  <a:pt x="133075" y="548043"/>
                </a:lnTo>
                <a:cubicBezTo>
                  <a:pt x="168005" y="579656"/>
                  <a:pt x="168002" y="634568"/>
                  <a:pt x="133072" y="666181"/>
                </a:cubicBezTo>
                <a:lnTo>
                  <a:pt x="13099" y="774754"/>
                </a:lnTo>
                <a:cubicBezTo>
                  <a:pt x="4759" y="782301"/>
                  <a:pt x="0" y="793030"/>
                  <a:pt x="0" y="804287"/>
                </a:cubicBezTo>
                <a:lnTo>
                  <a:pt x="0" y="3244569"/>
                </a:lnTo>
                <a:cubicBezTo>
                  <a:pt x="0" y="3288543"/>
                  <a:pt x="35603" y="3324183"/>
                  <a:pt x="79521" y="3324183"/>
                </a:cubicBezTo>
                <a:lnTo>
                  <a:pt x="2004582" y="3324515"/>
                </a:lnTo>
                <a:close/>
              </a:path>
            </a:pathLst>
          </a:custGeom>
          <a:solidFill>
            <a:schemeClr val="accent5"/>
          </a:solidFill>
          <a:ln w="3301" cap="flat">
            <a:noFill/>
            <a:prstDash val="solid"/>
            <a:miter/>
          </a:ln>
        </p:spPr>
      </p:sp>
      <p:sp>
        <p:nvSpPr>
          <p:cNvPr id="12" name="Item 3">
            <a:extLst>
              <a:ext uri="{FF2B5EF4-FFF2-40B4-BE49-F238E27FC236}">
                <a16:creationId xmlns:a16="http://schemas.microsoft.com/office/drawing/2014/main" id="{50B75244-0A0B-D1F5-244E-489CF4BB2AF2}"/>
              </a:ext>
            </a:extLst>
          </p:cNvPr>
          <p:cNvSpPr/>
          <p:nvPr/>
        </p:nvSpPr>
        <p:spPr>
          <a:xfrm>
            <a:off x="4697948" y="1195994"/>
            <a:ext cx="2261765" cy="3327505"/>
          </a:xfrm>
          <a:custGeom>
            <a:avLst/>
            <a:gdLst>
              <a:gd name="csX0" fmla="*/ 2020669 w 2261765"/>
              <a:gd name="csY0" fmla="*/ 3327505 h 3327505"/>
              <a:gd name="csX1" fmla="*/ 2100808 w 2261765"/>
              <a:gd name="csY1" fmla="*/ 3247732 h 3327505"/>
              <a:gd name="csX2" fmla="*/ 2101255 w 2261765"/>
              <a:gd name="csY2" fmla="*/ 791505 h 3327505"/>
              <a:gd name="csX3" fmla="*/ 2118859 w 2261765"/>
              <a:gd name="csY3" fmla="*/ 752047 h 3327505"/>
              <a:gd name="csX4" fmla="*/ 2252965 w 2261765"/>
              <a:gd name="csY4" fmla="*/ 631376 h 3327505"/>
              <a:gd name="csX5" fmla="*/ 2252965 w 2261765"/>
              <a:gd name="csY5" fmla="*/ 591921 h 3327505"/>
              <a:gd name="csX6" fmla="*/ 2117761 w 2261765"/>
              <a:gd name="csY6" fmla="*/ 470260 h 3327505"/>
              <a:gd name="csX7" fmla="*/ 2101255 w 2261765"/>
              <a:gd name="csY7" fmla="*/ 433268 h 3327505"/>
              <a:gd name="csX8" fmla="*/ 2101255 w 2261765"/>
              <a:gd name="csY8" fmla="*/ 79780 h 3327505"/>
              <a:gd name="csX9" fmla="*/ 2021116 w 2261765"/>
              <a:gd name="csY9" fmla="*/ 0 h 3327505"/>
              <a:gd name="csX10" fmla="*/ 80586 w 2261765"/>
              <a:gd name="csY10" fmla="*/ 10 h 3327505"/>
              <a:gd name="csX11" fmla="*/ 447 w 2261765"/>
              <a:gd name="csY11" fmla="*/ 79791 h 3327505"/>
              <a:gd name="csX12" fmla="*/ 447 w 2261765"/>
              <a:gd name="csY12" fmla="*/ 414088 h 3327505"/>
              <a:gd name="csX13" fmla="*/ 13649 w 2261765"/>
              <a:gd name="csY13" fmla="*/ 443683 h 3327505"/>
              <a:gd name="csX14" fmla="*/ 134556 w 2261765"/>
              <a:gd name="csY14" fmla="*/ 552473 h 3327505"/>
              <a:gd name="csX15" fmla="*/ 134553 w 2261765"/>
              <a:gd name="csY15" fmla="*/ 670844 h 3327505"/>
              <a:gd name="csX16" fmla="*/ 13645 w 2261765"/>
              <a:gd name="csY16" fmla="*/ 779641 h 3327505"/>
              <a:gd name="csX17" fmla="*/ 444 w 2261765"/>
              <a:gd name="csY17" fmla="*/ 809226 h 3327505"/>
              <a:gd name="csX18" fmla="*/ 0 w 2261765"/>
              <a:gd name="csY18" fmla="*/ 3247738 h 3327505"/>
              <a:gd name="csX19" fmla="*/ 80139 w 2261765"/>
              <a:gd name="csY19" fmla="*/ 3327505 h 3327505"/>
              <a:gd name="csX20" fmla="*/ 2020669 w 2261765"/>
              <a:gd name="csY20" fmla="*/ 3327505 h 3327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261765" h="3327505">
                <a:moveTo>
                  <a:pt x="2020669" y="3327505"/>
                </a:moveTo>
                <a:cubicBezTo>
                  <a:pt x="2064929" y="3327505"/>
                  <a:pt x="2100808" y="3291794"/>
                  <a:pt x="2100808" y="3247732"/>
                </a:cubicBezTo>
                <a:lnTo>
                  <a:pt x="2101255" y="791505"/>
                </a:lnTo>
                <a:cubicBezTo>
                  <a:pt x="2101255" y="776466"/>
                  <a:pt x="2107653" y="762129"/>
                  <a:pt x="2118859" y="752047"/>
                </a:cubicBezTo>
                <a:lnTo>
                  <a:pt x="2252965" y="631376"/>
                </a:lnTo>
                <a:cubicBezTo>
                  <a:pt x="2264699" y="620818"/>
                  <a:pt x="2264699" y="602479"/>
                  <a:pt x="2252965" y="591921"/>
                </a:cubicBezTo>
                <a:lnTo>
                  <a:pt x="2117761" y="470260"/>
                </a:lnTo>
                <a:cubicBezTo>
                  <a:pt x="2107252" y="460806"/>
                  <a:pt x="2101255" y="447366"/>
                  <a:pt x="2101255" y="433268"/>
                </a:cubicBezTo>
                <a:lnTo>
                  <a:pt x="2101255" y="79780"/>
                </a:lnTo>
                <a:cubicBezTo>
                  <a:pt x="2101255" y="35719"/>
                  <a:pt x="2065376" y="0"/>
                  <a:pt x="2021116" y="0"/>
                </a:cubicBezTo>
                <a:lnTo>
                  <a:pt x="80586" y="10"/>
                </a:lnTo>
                <a:cubicBezTo>
                  <a:pt x="36326" y="10"/>
                  <a:pt x="447" y="35729"/>
                  <a:pt x="447" y="79791"/>
                </a:cubicBezTo>
                <a:lnTo>
                  <a:pt x="447" y="414088"/>
                </a:lnTo>
                <a:cubicBezTo>
                  <a:pt x="447" y="425367"/>
                  <a:pt x="5243" y="436117"/>
                  <a:pt x="13649" y="443683"/>
                </a:cubicBezTo>
                <a:lnTo>
                  <a:pt x="134556" y="552473"/>
                </a:lnTo>
                <a:cubicBezTo>
                  <a:pt x="169758" y="584149"/>
                  <a:pt x="169754" y="639168"/>
                  <a:pt x="134553" y="670844"/>
                </a:cubicBezTo>
                <a:lnTo>
                  <a:pt x="13645" y="779641"/>
                </a:lnTo>
                <a:cubicBezTo>
                  <a:pt x="5242" y="787200"/>
                  <a:pt x="446" y="797950"/>
                  <a:pt x="444" y="809226"/>
                </a:cubicBezTo>
                <a:lnTo>
                  <a:pt x="0" y="3247738"/>
                </a:lnTo>
                <a:cubicBezTo>
                  <a:pt x="0" y="3291800"/>
                  <a:pt x="35879" y="3327505"/>
                  <a:pt x="80139" y="3327505"/>
                </a:cubicBezTo>
                <a:lnTo>
                  <a:pt x="2020669" y="3327505"/>
                </a:lnTo>
                <a:close/>
              </a:path>
            </a:pathLst>
          </a:custGeom>
          <a:solidFill>
            <a:schemeClr val="accent3"/>
          </a:solidFill>
          <a:ln w="3330" cap="flat">
            <a:noFill/>
            <a:prstDash val="solid"/>
            <a:miter/>
          </a:ln>
        </p:spPr>
      </p:sp>
      <p:sp>
        <p:nvSpPr>
          <p:cNvPr id="13" name="Item 2">
            <a:extLst>
              <a:ext uri="{FF2B5EF4-FFF2-40B4-BE49-F238E27FC236}">
                <a16:creationId xmlns:a16="http://schemas.microsoft.com/office/drawing/2014/main" id="{9FA193E9-68BA-1B39-EEB2-668602FF589A}"/>
              </a:ext>
            </a:extLst>
          </p:cNvPr>
          <p:cNvSpPr/>
          <p:nvPr/>
        </p:nvSpPr>
        <p:spPr>
          <a:xfrm>
            <a:off x="2360195" y="1195994"/>
            <a:ext cx="2391634" cy="3327505"/>
          </a:xfrm>
          <a:custGeom>
            <a:avLst/>
            <a:gdLst>
              <a:gd name="csX0" fmla="*/ 2136688 w 2391634"/>
              <a:gd name="csY0" fmla="*/ 3327506 h 3327505"/>
              <a:gd name="csX1" fmla="*/ 2221431 w 2391634"/>
              <a:gd name="csY1" fmla="*/ 3247805 h 3327505"/>
              <a:gd name="csX2" fmla="*/ 2221904 w 2391634"/>
              <a:gd name="csY2" fmla="*/ 787394 h 3327505"/>
              <a:gd name="csX3" fmla="*/ 2240519 w 2391634"/>
              <a:gd name="csY3" fmla="*/ 747976 h 3327505"/>
              <a:gd name="csX4" fmla="*/ 2382329 w 2391634"/>
              <a:gd name="csY4" fmla="*/ 627425 h 3327505"/>
              <a:gd name="csX5" fmla="*/ 2382329 w 2391634"/>
              <a:gd name="csY5" fmla="*/ 588010 h 3327505"/>
              <a:gd name="csX6" fmla="*/ 2239354 w 2391634"/>
              <a:gd name="csY6" fmla="*/ 466470 h 3327505"/>
              <a:gd name="csX7" fmla="*/ 2221904 w 2391634"/>
              <a:gd name="csY7" fmla="*/ 429516 h 3327505"/>
              <a:gd name="csX8" fmla="*/ 2221904 w 2391634"/>
              <a:gd name="csY8" fmla="*/ 79701 h 3327505"/>
              <a:gd name="csX9" fmla="*/ 2137162 w 2391634"/>
              <a:gd name="csY9" fmla="*/ 0 h 3327505"/>
              <a:gd name="csX10" fmla="*/ 85215 w 2391634"/>
              <a:gd name="csY10" fmla="*/ 0 h 3327505"/>
              <a:gd name="csX11" fmla="*/ 473 w 2391634"/>
              <a:gd name="csY11" fmla="*/ 79701 h 3327505"/>
              <a:gd name="csX12" fmla="*/ 473 w 2391634"/>
              <a:gd name="csY12" fmla="*/ 410344 h 3327505"/>
              <a:gd name="csX13" fmla="*/ 14433 w 2391634"/>
              <a:gd name="csY13" fmla="*/ 439906 h 3327505"/>
              <a:gd name="csX14" fmla="*/ 142286 w 2391634"/>
              <a:gd name="csY14" fmla="*/ 548592 h 3327505"/>
              <a:gd name="csX15" fmla="*/ 142283 w 2391634"/>
              <a:gd name="csY15" fmla="*/ 666844 h 3327505"/>
              <a:gd name="csX16" fmla="*/ 14429 w 2391634"/>
              <a:gd name="csY16" fmla="*/ 775529 h 3327505"/>
              <a:gd name="csX17" fmla="*/ 469 w 2391634"/>
              <a:gd name="csY17" fmla="*/ 805088 h 3327505"/>
              <a:gd name="csX18" fmla="*/ 0 w 2391634"/>
              <a:gd name="csY18" fmla="*/ 3247805 h 3327505"/>
              <a:gd name="csX19" fmla="*/ 84743 w 2391634"/>
              <a:gd name="csY19" fmla="*/ 3327506 h 3327505"/>
              <a:gd name="csX20" fmla="*/ 2136688 w 2391634"/>
              <a:gd name="csY20" fmla="*/ 3327506 h 3327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391634" h="3327505">
                <a:moveTo>
                  <a:pt x="2136688" y="3327506"/>
                </a:moveTo>
                <a:cubicBezTo>
                  <a:pt x="2183491" y="3327506"/>
                  <a:pt x="2221431" y="3291823"/>
                  <a:pt x="2221431" y="3247805"/>
                </a:cubicBezTo>
                <a:lnTo>
                  <a:pt x="2221904" y="787394"/>
                </a:lnTo>
                <a:cubicBezTo>
                  <a:pt x="2221904" y="772371"/>
                  <a:pt x="2228666" y="758048"/>
                  <a:pt x="2240519" y="747976"/>
                </a:cubicBezTo>
                <a:lnTo>
                  <a:pt x="2382329" y="627425"/>
                </a:lnTo>
                <a:cubicBezTo>
                  <a:pt x="2394736" y="616878"/>
                  <a:pt x="2394736" y="598557"/>
                  <a:pt x="2382329" y="588010"/>
                </a:cubicBezTo>
                <a:lnTo>
                  <a:pt x="2239354" y="466470"/>
                </a:lnTo>
                <a:cubicBezTo>
                  <a:pt x="2228245" y="457026"/>
                  <a:pt x="2221904" y="443599"/>
                  <a:pt x="2221904" y="429516"/>
                </a:cubicBezTo>
                <a:lnTo>
                  <a:pt x="2221904" y="79701"/>
                </a:lnTo>
                <a:cubicBezTo>
                  <a:pt x="2221904" y="35683"/>
                  <a:pt x="2183964" y="0"/>
                  <a:pt x="2137162" y="0"/>
                </a:cubicBezTo>
                <a:lnTo>
                  <a:pt x="85215" y="0"/>
                </a:lnTo>
                <a:cubicBezTo>
                  <a:pt x="38413" y="0"/>
                  <a:pt x="473" y="35683"/>
                  <a:pt x="473" y="79701"/>
                </a:cubicBezTo>
                <a:lnTo>
                  <a:pt x="473" y="410344"/>
                </a:lnTo>
                <a:cubicBezTo>
                  <a:pt x="473" y="421612"/>
                  <a:pt x="5544" y="432352"/>
                  <a:pt x="14433" y="439906"/>
                </a:cubicBezTo>
                <a:lnTo>
                  <a:pt x="142286" y="548592"/>
                </a:lnTo>
                <a:cubicBezTo>
                  <a:pt x="179509" y="580236"/>
                  <a:pt x="179506" y="635200"/>
                  <a:pt x="142283" y="666844"/>
                </a:cubicBezTo>
                <a:lnTo>
                  <a:pt x="14429" y="775529"/>
                </a:lnTo>
                <a:cubicBezTo>
                  <a:pt x="5543" y="783084"/>
                  <a:pt x="471" y="793820"/>
                  <a:pt x="469" y="805088"/>
                </a:cubicBezTo>
                <a:lnTo>
                  <a:pt x="0" y="3247805"/>
                </a:lnTo>
                <a:cubicBezTo>
                  <a:pt x="0" y="3291823"/>
                  <a:pt x="37940" y="3327506"/>
                  <a:pt x="84743" y="3327506"/>
                </a:cubicBezTo>
                <a:lnTo>
                  <a:pt x="2136688" y="3327506"/>
                </a:lnTo>
                <a:close/>
              </a:path>
            </a:pathLst>
          </a:custGeom>
          <a:solidFill>
            <a:schemeClr val="accent2"/>
          </a:solidFill>
          <a:ln w="3526" cap="flat">
            <a:noFill/>
            <a:prstDash val="solid"/>
            <a:miter/>
          </a:ln>
        </p:spPr>
      </p:sp>
      <p:sp>
        <p:nvSpPr>
          <p:cNvPr id="14" name="Item 1">
            <a:extLst>
              <a:ext uri="{FF2B5EF4-FFF2-40B4-BE49-F238E27FC236}">
                <a16:creationId xmlns:a16="http://schemas.microsoft.com/office/drawing/2014/main" id="{0FAC40EB-9DE5-E931-6DD1-C886078A16F6}"/>
              </a:ext>
            </a:extLst>
          </p:cNvPr>
          <p:cNvSpPr/>
          <p:nvPr/>
        </p:nvSpPr>
        <p:spPr>
          <a:xfrm>
            <a:off x="129999" y="1195999"/>
            <a:ext cx="2270121" cy="3327500"/>
          </a:xfrm>
          <a:custGeom>
            <a:avLst/>
            <a:gdLst>
              <a:gd name="csX0" fmla="*/ 2028482 w 2270121"/>
              <a:gd name="csY0" fmla="*/ 3327501 h 3327500"/>
              <a:gd name="csX1" fmla="*/ 2108951 w 2270121"/>
              <a:gd name="csY1" fmla="*/ 3247800 h 3327500"/>
              <a:gd name="csX2" fmla="*/ 2108951 w 2270121"/>
              <a:gd name="csY2" fmla="*/ 787393 h 3327500"/>
              <a:gd name="csX3" fmla="*/ 2126627 w 2270121"/>
              <a:gd name="csY3" fmla="*/ 747974 h 3327500"/>
              <a:gd name="csX4" fmla="*/ 2261285 w 2270121"/>
              <a:gd name="csY4" fmla="*/ 627424 h 3327500"/>
              <a:gd name="csX5" fmla="*/ 2261285 w 2270121"/>
              <a:gd name="csY5" fmla="*/ 588009 h 3327500"/>
              <a:gd name="csX6" fmla="*/ 2125521 w 2270121"/>
              <a:gd name="csY6" fmla="*/ 466472 h 3327500"/>
              <a:gd name="csX7" fmla="*/ 2108951 w 2270121"/>
              <a:gd name="csY7" fmla="*/ 429517 h 3327500"/>
              <a:gd name="csX8" fmla="*/ 2108951 w 2270121"/>
              <a:gd name="csY8" fmla="*/ 79701 h 3327500"/>
              <a:gd name="csX9" fmla="*/ 2028482 w 2270121"/>
              <a:gd name="csY9" fmla="*/ 0 h 3327500"/>
              <a:gd name="csX10" fmla="*/ 80469 w 2270121"/>
              <a:gd name="csY10" fmla="*/ 1 h 3327500"/>
              <a:gd name="csX11" fmla="*/ 0 w 2270121"/>
              <a:gd name="csY11" fmla="*/ 79701 h 3327500"/>
              <a:gd name="csX12" fmla="*/ 0 w 2270121"/>
              <a:gd name="csY12" fmla="*/ 428043 h 3327500"/>
              <a:gd name="csX13" fmla="*/ 0 w 2270121"/>
              <a:gd name="csY13" fmla="*/ 549603 h 3327500"/>
              <a:gd name="csX14" fmla="*/ 0 w 2270121"/>
              <a:gd name="csY14" fmla="*/ 627427 h 3327500"/>
              <a:gd name="csX15" fmla="*/ 0 w 2270121"/>
              <a:gd name="csY15" fmla="*/ 787393 h 3327500"/>
              <a:gd name="csX16" fmla="*/ 0 w 2270121"/>
              <a:gd name="csY16" fmla="*/ 3247800 h 3327500"/>
              <a:gd name="csX17" fmla="*/ 80469 w 2270121"/>
              <a:gd name="csY17" fmla="*/ 3327501 h 3327500"/>
              <a:gd name="csX18" fmla="*/ 2028482 w 2270121"/>
              <a:gd name="csY18" fmla="*/ 3327501 h 3327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70121" h="3327500">
                <a:moveTo>
                  <a:pt x="2028482" y="3327501"/>
                </a:moveTo>
                <a:cubicBezTo>
                  <a:pt x="2072924" y="3327501"/>
                  <a:pt x="2108951" y="3291818"/>
                  <a:pt x="2108951" y="3247800"/>
                </a:cubicBezTo>
                <a:lnTo>
                  <a:pt x="2108951" y="787393"/>
                </a:lnTo>
                <a:cubicBezTo>
                  <a:pt x="2108951" y="772369"/>
                  <a:pt x="2115372" y="758050"/>
                  <a:pt x="2126627" y="747974"/>
                </a:cubicBezTo>
                <a:lnTo>
                  <a:pt x="2261285" y="627424"/>
                </a:lnTo>
                <a:cubicBezTo>
                  <a:pt x="2273067" y="616877"/>
                  <a:pt x="2273067" y="598556"/>
                  <a:pt x="2261285" y="588009"/>
                </a:cubicBezTo>
                <a:lnTo>
                  <a:pt x="2125521" y="466472"/>
                </a:lnTo>
                <a:cubicBezTo>
                  <a:pt x="2114973" y="457027"/>
                  <a:pt x="2108951" y="443601"/>
                  <a:pt x="2108951" y="429517"/>
                </a:cubicBezTo>
                <a:lnTo>
                  <a:pt x="2108951" y="79701"/>
                </a:lnTo>
                <a:cubicBezTo>
                  <a:pt x="2108951" y="35683"/>
                  <a:pt x="2072924" y="0"/>
                  <a:pt x="2028482" y="0"/>
                </a:cubicBezTo>
                <a:lnTo>
                  <a:pt x="80469" y="1"/>
                </a:lnTo>
                <a:cubicBezTo>
                  <a:pt x="36027" y="1"/>
                  <a:pt x="0" y="35684"/>
                  <a:pt x="0" y="79701"/>
                </a:cubicBezTo>
                <a:lnTo>
                  <a:pt x="0" y="428043"/>
                </a:lnTo>
                <a:lnTo>
                  <a:pt x="0" y="549603"/>
                </a:lnTo>
                <a:cubicBezTo>
                  <a:pt x="0" y="579491"/>
                  <a:pt x="0" y="591114"/>
                  <a:pt x="0" y="627427"/>
                </a:cubicBezTo>
                <a:lnTo>
                  <a:pt x="0" y="787393"/>
                </a:lnTo>
                <a:lnTo>
                  <a:pt x="0" y="3247800"/>
                </a:lnTo>
                <a:cubicBezTo>
                  <a:pt x="0" y="3291818"/>
                  <a:pt x="36027" y="3327501"/>
                  <a:pt x="80469" y="3327501"/>
                </a:cubicBezTo>
                <a:lnTo>
                  <a:pt x="2028482" y="3327501"/>
                </a:lnTo>
                <a:close/>
              </a:path>
            </a:pathLst>
          </a:custGeom>
          <a:solidFill>
            <a:schemeClr val="accent4"/>
          </a:solidFill>
          <a:ln w="3344" cap="flat">
            <a:noFill/>
            <a:prstDash val="solid"/>
            <a:miter/>
          </a:ln>
        </p:spPr>
      </p:sp>
      <p:sp>
        <p:nvSpPr>
          <p:cNvPr id="377" name="Google Shape;377;g3e4a1d512f3_0_994"/>
          <p:cNvSpPr txBox="1"/>
          <p:nvPr/>
        </p:nvSpPr>
        <p:spPr>
          <a:xfrm>
            <a:off x="231011" y="1262359"/>
            <a:ext cx="1354731"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01</a:t>
            </a:r>
            <a:endParaRPr sz="2200" b="1">
              <a:solidFill>
                <a:schemeClr val="dk1"/>
              </a:solidFill>
              <a:latin typeface="+mn-lt"/>
              <a:ea typeface="+mn-ea"/>
              <a:cs typeface="+mn-cs"/>
              <a:sym typeface="IBM Plex Sans"/>
            </a:endParaRPr>
          </a:p>
        </p:txBody>
      </p:sp>
      <p:sp>
        <p:nvSpPr>
          <p:cNvPr id="378" name="Google Shape;378;g3e4a1d512f3_0_994"/>
          <p:cNvSpPr txBox="1"/>
          <p:nvPr/>
        </p:nvSpPr>
        <p:spPr>
          <a:xfrm>
            <a:off x="2471051"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02</a:t>
            </a:r>
            <a:endParaRPr sz="2200" b="1">
              <a:solidFill>
                <a:schemeClr val="dk1"/>
              </a:solidFill>
              <a:latin typeface="+mn-lt"/>
              <a:ea typeface="+mn-ea"/>
              <a:cs typeface="+mn-cs"/>
              <a:sym typeface="IBM Plex Sans"/>
            </a:endParaRPr>
          </a:p>
        </p:txBody>
      </p:sp>
      <p:sp>
        <p:nvSpPr>
          <p:cNvPr id="379" name="Google Shape;379;g3e4a1d512f3_0_994"/>
          <p:cNvSpPr txBox="1"/>
          <p:nvPr/>
        </p:nvSpPr>
        <p:spPr>
          <a:xfrm>
            <a:off x="4800331"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dk1"/>
                </a:solidFill>
                <a:latin typeface="+mn-lt"/>
                <a:ea typeface="+mn-ea"/>
                <a:cs typeface="+mn-cs"/>
                <a:sym typeface="IBM Plex Sans"/>
              </a:rPr>
              <a:t>03</a:t>
            </a:r>
            <a:endParaRPr sz="2200" b="1" dirty="0">
              <a:solidFill>
                <a:schemeClr val="dk1"/>
              </a:solidFill>
              <a:latin typeface="+mn-lt"/>
              <a:ea typeface="+mn-ea"/>
              <a:cs typeface="+mn-cs"/>
              <a:sym typeface="IBM Plex Sans"/>
            </a:endParaRPr>
          </a:p>
        </p:txBody>
      </p:sp>
      <p:sp>
        <p:nvSpPr>
          <p:cNvPr id="382" name="Google Shape;382;g3e4a1d512f3_0_994"/>
          <p:cNvSpPr txBox="1"/>
          <p:nvPr/>
        </p:nvSpPr>
        <p:spPr>
          <a:xfrm>
            <a:off x="7027809"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04</a:t>
            </a:r>
            <a:endParaRPr sz="2200" b="1">
              <a:solidFill>
                <a:schemeClr val="dk1"/>
              </a:solidFill>
              <a:latin typeface="+mn-lt"/>
              <a:ea typeface="+mn-ea"/>
              <a:cs typeface="+mn-cs"/>
              <a:sym typeface="IBM Plex Sans"/>
            </a:endParaRPr>
          </a:p>
        </p:txBody>
      </p:sp>
      <p:sp>
        <p:nvSpPr>
          <p:cNvPr id="374" name="Page #"/>
          <p:cNvSpPr txBox="1">
            <a:spLocks noGrp="1"/>
          </p:cNvSpPr>
          <p:nvPr>
            <p:ph type="subTitle" idx="3"/>
          </p:nvPr>
        </p:nvSpPr>
        <p:spPr>
          <a:xfrm>
            <a:off x="6307600" y="475325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endParaRPr dirty="0">
              <a:solidFill>
                <a:schemeClr val="dk1"/>
              </a:solidFill>
            </a:endParaRPr>
          </a:p>
        </p:txBody>
      </p:sp>
      <p:sp>
        <p:nvSpPr>
          <p:cNvPr id="371" name="Presentation name"/>
          <p:cNvSpPr txBox="1">
            <a:spLocks noGrp="1"/>
          </p:cNvSpPr>
          <p:nvPr>
            <p:ph type="subTitle" idx="1" hasCustomPrompt="1"/>
          </p:nvPr>
        </p:nvSpPr>
        <p:spPr>
          <a:xfrm>
            <a:off x="248000" y="4753250"/>
            <a:ext cx="48862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Remove unnecessary steps, and design each</a:t>
            </a:r>
          </a:p>
        </p:txBody>
      </p:sp>
      <p:sp>
        <p:nvSpPr>
          <p:cNvPr id="387" name="Item 4 / Text"/>
          <p:cNvSpPr txBox="1">
            <a:spLocks noGrp="1"/>
          </p:cNvSpPr>
          <p:nvPr>
            <p:ph type="subTitle" idx="13" hasCustomPrompt="1"/>
          </p:nvPr>
        </p:nvSpPr>
        <p:spPr>
          <a:xfrm>
            <a:off x="7029976" y="2634504"/>
            <a:ext cx="1872000" cy="17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a:solidFill>
                  <a:schemeClr val="dk1"/>
                </a:solidFill>
                <a:latin typeface="+mn-lt"/>
                <a:ea typeface="+mn-ea"/>
                <a:cs typeface="+mn-cs"/>
                <a:sym typeface="Arial"/>
              </a:defRPr>
            </a:lvl1pPr>
            <a:lvl2pPr lvl="1"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2pPr>
            <a:lvl3pPr lvl="2"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3pPr>
            <a:lvl4pPr lvl="3"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4pPr>
            <a:lvl5pPr lvl="4"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5pPr>
            <a:lvl6pPr lvl="5"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6pPr>
            <a:lvl7pPr lvl="6"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7pPr>
            <a:lvl8pPr lvl="7"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8pPr>
            <a:lvl9pPr lvl="8"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388" name="Item 4 / Title"/>
          <p:cNvSpPr txBox="1">
            <a:spLocks noGrp="1"/>
          </p:cNvSpPr>
          <p:nvPr>
            <p:ph type="subTitle" idx="14" hasCustomPrompt="1"/>
          </p:nvPr>
        </p:nvSpPr>
        <p:spPr>
          <a:xfrm>
            <a:off x="7029976" y="2004494"/>
            <a:ext cx="1872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dk1"/>
                </a:solidFill>
                <a:latin typeface="+mj-lt"/>
                <a:ea typeface="+mj-ea"/>
                <a:cs typeface="+mj-cs"/>
                <a:sym typeface="Arial"/>
              </a:defRPr>
            </a:lvl1pPr>
            <a:lvl2pPr lvl="1"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solidFill>
                  <a:schemeClr val="dk1"/>
                </a:solidFill>
              </a:defRPr>
            </a:pPr>
            <a:r>
              <a:rPr lang="en-GB" dirty="0">
                <a:solidFill>
                  <a:schemeClr val="dk1"/>
                </a:solidFill>
              </a:rPr>
              <a:t>Remove unnecessary steps, and design each</a:t>
            </a:r>
          </a:p>
        </p:txBody>
      </p:sp>
      <p:sp>
        <p:nvSpPr>
          <p:cNvPr id="385" name="Item 3 / Text"/>
          <p:cNvSpPr txBox="1">
            <a:spLocks noGrp="1"/>
          </p:cNvSpPr>
          <p:nvPr>
            <p:ph type="subTitle" idx="8" hasCustomPrompt="1"/>
          </p:nvPr>
        </p:nvSpPr>
        <p:spPr>
          <a:xfrm>
            <a:off x="4820378" y="2637889"/>
            <a:ext cx="1872000" cy="17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2pPr>
            <a:lvl3pPr lvl="2">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3pPr>
            <a:lvl4pPr lvl="3">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4pPr>
            <a:lvl5pPr lvl="4">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5pPr>
            <a:lvl6pPr lvl="5">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6pPr>
            <a:lvl7pPr lvl="6">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7pPr>
            <a:lvl8pPr lvl="7">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8pPr>
            <a:lvl9pPr lvl="8">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386" name="Item 3 / Title"/>
          <p:cNvSpPr txBox="1">
            <a:spLocks noGrp="1"/>
          </p:cNvSpPr>
          <p:nvPr>
            <p:ph type="subTitle" idx="9" hasCustomPrompt="1"/>
          </p:nvPr>
        </p:nvSpPr>
        <p:spPr>
          <a:xfrm>
            <a:off x="4820378" y="2007880"/>
            <a:ext cx="1872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dk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solidFill>
                  <a:schemeClr val="dk1"/>
                </a:solidFill>
              </a:defRPr>
            </a:pPr>
            <a:r>
              <a:rPr lang="en-GB" dirty="0">
                <a:solidFill>
                  <a:schemeClr val="dk1"/>
                </a:solidFill>
              </a:rPr>
              <a:t>Remove unnecessary steps, and design each</a:t>
            </a:r>
          </a:p>
        </p:txBody>
      </p:sp>
      <p:sp>
        <p:nvSpPr>
          <p:cNvPr id="383" name="Item 2 / Text"/>
          <p:cNvSpPr txBox="1">
            <a:spLocks noGrp="1"/>
          </p:cNvSpPr>
          <p:nvPr>
            <p:ph type="subTitle" idx="6" hasCustomPrompt="1"/>
          </p:nvPr>
        </p:nvSpPr>
        <p:spPr>
          <a:xfrm>
            <a:off x="2481932" y="2637889"/>
            <a:ext cx="1980000" cy="17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a:solidFill>
                  <a:schemeClr val="dk1"/>
                </a:solidFill>
                <a:latin typeface="+mn-lt"/>
                <a:ea typeface="+mn-ea"/>
                <a:cs typeface="+mn-cs"/>
                <a:sym typeface="Arial"/>
              </a:defRPr>
            </a:lvl1pPr>
            <a:lvl2pPr lvl="1"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2pPr>
            <a:lvl3pPr lvl="2"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3pPr>
            <a:lvl4pPr lvl="3"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4pPr>
            <a:lvl5pPr lvl="4"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5pPr>
            <a:lvl6pPr lvl="5"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6pPr>
            <a:lvl7pPr lvl="6"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7pPr>
            <a:lvl8pPr lvl="7"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8pPr>
            <a:lvl9pPr lvl="8" rtl="0">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384" name="Item 2 / Title"/>
          <p:cNvSpPr txBox="1">
            <a:spLocks noGrp="1"/>
          </p:cNvSpPr>
          <p:nvPr>
            <p:ph type="subTitle" idx="7" hasCustomPrompt="1"/>
          </p:nvPr>
        </p:nvSpPr>
        <p:spPr>
          <a:xfrm>
            <a:off x="2481932" y="2007880"/>
            <a:ext cx="198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dk1"/>
                </a:solidFill>
                <a:latin typeface="+mj-lt"/>
                <a:ea typeface="+mj-ea"/>
                <a:cs typeface="+mj-cs"/>
                <a:sym typeface="Arial"/>
              </a:defRPr>
            </a:lvl1pPr>
            <a:lvl2pPr lvl="1"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rtl="0">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solidFill>
                  <a:schemeClr val="dk1"/>
                </a:solidFill>
              </a:defRPr>
            </a:pPr>
            <a:r>
              <a:rPr lang="en-GB" dirty="0">
                <a:solidFill>
                  <a:schemeClr val="dk1"/>
                </a:solidFill>
              </a:rPr>
              <a:t>Remove unnecessary steps, and design each</a:t>
            </a:r>
          </a:p>
        </p:txBody>
      </p:sp>
      <p:sp>
        <p:nvSpPr>
          <p:cNvPr id="375" name="Item 1 / Text"/>
          <p:cNvSpPr txBox="1">
            <a:spLocks noGrp="1"/>
          </p:cNvSpPr>
          <p:nvPr>
            <p:ph type="subTitle" idx="4" hasCustomPrompt="1"/>
          </p:nvPr>
        </p:nvSpPr>
        <p:spPr>
          <a:xfrm>
            <a:off x="241897" y="2638348"/>
            <a:ext cx="1879627" cy="17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2pPr>
            <a:lvl3pPr lvl="2">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3pPr>
            <a:lvl4pPr lvl="3">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4pPr>
            <a:lvl5pPr lvl="4">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5pPr>
            <a:lvl6pPr lvl="5">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6pPr>
            <a:lvl7pPr lvl="6">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7pPr>
            <a:lvl8pPr lvl="7">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8pPr>
            <a:lvl9pPr lvl="8">
              <a:lnSpc>
                <a:spcPct val="115000"/>
              </a:lnSpc>
              <a:spcBef>
                <a:spcPts val="0"/>
              </a:spcBef>
              <a:spcAft>
                <a:spcPts val="0"/>
              </a:spcAft>
              <a:buClr>
                <a:schemeClr val="dk1"/>
              </a:buClr>
              <a:buSzPts val="1100"/>
              <a:buFont typeface="Arial"/>
              <a:buNone/>
              <a:defRPr sz="1100">
                <a:solidFill>
                  <a:schemeClr val="dk1"/>
                </a:solidFill>
                <a:latin typeface="+mn-lt"/>
                <a:ea typeface="+mn-ea"/>
                <a:cs typeface="+mn-cs"/>
                <a:sym typeface="Arial"/>
              </a:defRPr>
            </a:lvl9pPr>
          </a:lstStyle>
          <a:p>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376" name="Item 1 / Title"/>
          <p:cNvSpPr txBox="1">
            <a:spLocks noGrp="1"/>
          </p:cNvSpPr>
          <p:nvPr>
            <p:ph type="subTitle" idx="5" hasCustomPrompt="1"/>
          </p:nvPr>
        </p:nvSpPr>
        <p:spPr>
          <a:xfrm>
            <a:off x="241897" y="2008339"/>
            <a:ext cx="1879627"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dk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solidFill>
                  <a:schemeClr val="dk1"/>
                </a:solidFill>
              </a:defRPr>
            </a:pPr>
            <a:r>
              <a:rPr lang="en-GB" dirty="0">
                <a:solidFill>
                  <a:schemeClr val="dk1"/>
                </a:solidFill>
              </a:rPr>
              <a:t>Remove unnecessary steps, and design each</a:t>
            </a:r>
          </a:p>
        </p:txBody>
      </p:sp>
      <p:sp>
        <p:nvSpPr>
          <p:cNvPr id="2" name="Bento tile 594">
            <a:extLst>
              <a:ext uri="{FF2B5EF4-FFF2-40B4-BE49-F238E27FC236}">
                <a16:creationId xmlns:a16="http://schemas.microsoft.com/office/drawing/2014/main" id="{74EF3409-EE33-1688-98B3-4FF12CB5F214}"/>
              </a:ext>
            </a:extLst>
          </p:cNvPr>
          <p:cNvSpPr/>
          <p:nvPr userDrawn="1"/>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6" name="Slide title">
            <a:extLst>
              <a:ext uri="{FF2B5EF4-FFF2-40B4-BE49-F238E27FC236}">
                <a16:creationId xmlns:a16="http://schemas.microsoft.com/office/drawing/2014/main" id="{5CE1F388-8A32-7D82-D4AB-C0805847114D}"/>
              </a:ext>
            </a:extLst>
          </p:cNvPr>
          <p:cNvSpPr txBox="1">
            <a:spLocks noGrp="1"/>
          </p:cNvSpPr>
          <p:nvPr>
            <p:ph type="title" hasCustomPrompt="1"/>
          </p:nvPr>
        </p:nvSpPr>
        <p:spPr>
          <a:xfrm>
            <a:off x="248000" y="244000"/>
            <a:ext cx="6120000" cy="708000"/>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cap="all">
                <a:solidFill>
                  <a:schemeClr val="dk1"/>
                </a:solidFill>
                <a:latin typeface="+mj-lt"/>
                <a:ea typeface="+mj-ea"/>
                <a:cs typeface="+mj-cs"/>
                <a:sym typeface="IBM Plex Sans"/>
              </a:defRPr>
            </a:lvl1pPr>
            <a:lvl2pPr lvl="1">
              <a:lnSpc>
                <a:spcPct val="100000"/>
              </a:lnSpc>
              <a:spcBef>
                <a:spcPts val="0"/>
              </a:spcBef>
              <a:spcAft>
                <a:spcPts val="0"/>
              </a:spcAft>
              <a:buSzPts val="2000"/>
              <a:buNone/>
              <a:defRPr cap="all">
                <a:solidFill>
                  <a:schemeClr val="dk1"/>
                </a:solidFill>
              </a:defRPr>
            </a:lvl2pPr>
            <a:lvl3pPr lvl="2">
              <a:lnSpc>
                <a:spcPct val="100000"/>
              </a:lnSpc>
              <a:spcBef>
                <a:spcPts val="0"/>
              </a:spcBef>
              <a:spcAft>
                <a:spcPts val="0"/>
              </a:spcAft>
              <a:buSzPts val="2000"/>
              <a:buNone/>
              <a:defRPr cap="all">
                <a:solidFill>
                  <a:schemeClr val="dk1"/>
                </a:solidFill>
              </a:defRPr>
            </a:lvl3pPr>
            <a:lvl4pPr lvl="3">
              <a:lnSpc>
                <a:spcPct val="100000"/>
              </a:lnSpc>
              <a:spcBef>
                <a:spcPts val="0"/>
              </a:spcBef>
              <a:spcAft>
                <a:spcPts val="0"/>
              </a:spcAft>
              <a:buSzPts val="2000"/>
              <a:buNone/>
              <a:defRPr cap="all">
                <a:solidFill>
                  <a:schemeClr val="dk1"/>
                </a:solidFill>
              </a:defRPr>
            </a:lvl4pPr>
            <a:lvl5pPr lvl="4">
              <a:lnSpc>
                <a:spcPct val="100000"/>
              </a:lnSpc>
              <a:spcBef>
                <a:spcPts val="0"/>
              </a:spcBef>
              <a:spcAft>
                <a:spcPts val="0"/>
              </a:spcAft>
              <a:buSzPts val="2000"/>
              <a:buNone/>
              <a:defRPr cap="all">
                <a:solidFill>
                  <a:schemeClr val="dk1"/>
                </a:solidFill>
              </a:defRPr>
            </a:lvl5pPr>
            <a:lvl6pPr lvl="5">
              <a:lnSpc>
                <a:spcPct val="100000"/>
              </a:lnSpc>
              <a:spcBef>
                <a:spcPts val="0"/>
              </a:spcBef>
              <a:spcAft>
                <a:spcPts val="0"/>
              </a:spcAft>
              <a:buSzPts val="2000"/>
              <a:buNone/>
              <a:defRPr cap="all">
                <a:solidFill>
                  <a:schemeClr val="dk1"/>
                </a:solidFill>
              </a:defRPr>
            </a:lvl6pPr>
            <a:lvl7pPr lvl="6">
              <a:lnSpc>
                <a:spcPct val="100000"/>
              </a:lnSpc>
              <a:spcBef>
                <a:spcPts val="0"/>
              </a:spcBef>
              <a:spcAft>
                <a:spcPts val="0"/>
              </a:spcAft>
              <a:buSzPts val="2000"/>
              <a:buNone/>
              <a:defRPr cap="all">
                <a:solidFill>
                  <a:schemeClr val="dk1"/>
                </a:solidFill>
              </a:defRPr>
            </a:lvl7pPr>
            <a:lvl8pPr lvl="7">
              <a:lnSpc>
                <a:spcPct val="100000"/>
              </a:lnSpc>
              <a:spcBef>
                <a:spcPts val="0"/>
              </a:spcBef>
              <a:spcAft>
                <a:spcPts val="0"/>
              </a:spcAft>
              <a:buSzPts val="2000"/>
              <a:buNone/>
              <a:defRPr cap="all">
                <a:solidFill>
                  <a:schemeClr val="dk1"/>
                </a:solidFill>
              </a:defRPr>
            </a:lvl8pPr>
            <a:lvl9pPr lvl="8">
              <a:lnSpc>
                <a:spcPct val="100000"/>
              </a:lnSpc>
              <a:spcBef>
                <a:spcPts val="0"/>
              </a:spcBef>
              <a:spcAft>
                <a:spcPts val="0"/>
              </a:spcAft>
              <a:buSzPts val="2000"/>
              <a:buNone/>
              <a:defRPr cap="all">
                <a:solidFill>
                  <a:schemeClr val="dk1"/>
                </a:solidFill>
              </a:defRPr>
            </a:lvl9pPr>
          </a:lstStyle>
          <a:p>
            <a:r>
              <a:rPr lang="en-GB" cap="all" dirty="0">
                <a:solidFill>
                  <a:schemeClr val="dk1"/>
                </a:solidFill>
              </a:rPr>
              <a:t>Designing Digital Tools for More Reliable Work</a:t>
            </a:r>
            <a:endParaRPr cap="all" dirty="0">
              <a:solidFill>
                <a:schemeClr val="dk1"/>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rocess / Funnel / 3 Items / Option A">
  <p:cSld name="Process / Funnel / 3 Items / Option A">
    <p:bg>
      <p:bgPr>
        <a:solidFill>
          <a:schemeClr val="dk1"/>
        </a:solidFill>
        <a:effectLst/>
      </p:bgPr>
    </p:bg>
    <p:spTree>
      <p:nvGrpSpPr>
        <p:cNvPr id="1" name="Shape 286"/>
        <p:cNvGrpSpPr/>
        <p:nvPr/>
      </p:nvGrpSpPr>
      <p:grpSpPr>
        <a:xfrm>
          <a:off x="0" y="0"/>
          <a:ext cx="0" cy="0"/>
          <a:chOff x="0" y="0"/>
          <a:chExt cx="0" cy="0"/>
        </a:xfrm>
      </p:grpSpPr>
      <p:sp>
        <p:nvSpPr>
          <p:cNvPr id="2" name="Bento header 242">
            <a:extLst>
              <a:ext uri="{FF2B5EF4-FFF2-40B4-BE49-F238E27FC236}">
                <a16:creationId xmlns:a16="http://schemas.microsoft.com/office/drawing/2014/main" id="{974A66A9-02C1-EA2E-677E-D742D10F84FA}"/>
              </a:ext>
            </a:extLst>
          </p:cNvPr>
          <p:cNvSpPr/>
          <p:nvPr userDrawn="1"/>
        </p:nvSpPr>
        <p:spPr>
          <a:xfrm>
            <a:off x="130000" y="130000"/>
            <a:ext cx="8884000" cy="4394200"/>
          </a:xfrm>
          <a:prstGeom prst="roundRect">
            <a:avLst>
              <a:gd name="adj" fmla="val 2312"/>
            </a:avLst>
          </a:prstGeom>
          <a:solidFill>
            <a:schemeClr val="tx2"/>
          </a:solidFill>
          <a:ln>
            <a:noFill/>
          </a:ln>
        </p:spPr>
        <p:txBody>
          <a:bodyPr/>
          <a:lstStyle/>
          <a:p>
            <a:endParaRPr lang="en-US"/>
          </a:p>
        </p:txBody>
      </p:sp>
      <p:sp>
        <p:nvSpPr>
          <p:cNvPr id="304" name="Bento footer 304"/>
          <p:cNvSpPr/>
          <p:nvPr/>
        </p:nvSpPr>
        <p:spPr>
          <a:xfrm>
            <a:off x="130000" y="4653500"/>
            <a:ext cx="8884000" cy="360000"/>
          </a:xfrm>
          <a:prstGeom prst="roundRect">
            <a:avLst>
              <a:gd name="adj" fmla="val 28222"/>
            </a:avLst>
          </a:prstGeom>
          <a:solidFill>
            <a:schemeClr val="tx2"/>
          </a:solidFill>
          <a:ln>
            <a:noFill/>
          </a:ln>
        </p:spPr>
        <p:txBody>
          <a:bodyPr/>
          <a:lstStyle/>
          <a:p>
            <a:endParaRPr lang="en-US"/>
          </a:p>
        </p:txBody>
      </p:sp>
      <p:grpSp>
        <p:nvGrpSpPr>
          <p:cNvPr id="10" name="Group 9">
            <a:extLst>
              <a:ext uri="{FF2B5EF4-FFF2-40B4-BE49-F238E27FC236}">
                <a16:creationId xmlns:a16="http://schemas.microsoft.com/office/drawing/2014/main" id="{84DDBE6C-3DA0-B9BB-5F1B-8DF21EDB07C9}"/>
              </a:ext>
            </a:extLst>
          </p:cNvPr>
          <p:cNvGrpSpPr/>
          <p:nvPr userDrawn="1"/>
        </p:nvGrpSpPr>
        <p:grpSpPr>
          <a:xfrm>
            <a:off x="4778826" y="995544"/>
            <a:ext cx="3898319" cy="3324251"/>
            <a:chOff x="3975108" y="706349"/>
            <a:chExt cx="4438473" cy="3784862"/>
          </a:xfrm>
        </p:grpSpPr>
        <p:sp>
          <p:nvSpPr>
            <p:cNvPr id="4" name="Graphic 2">
              <a:extLst>
                <a:ext uri="{FF2B5EF4-FFF2-40B4-BE49-F238E27FC236}">
                  <a16:creationId xmlns:a16="http://schemas.microsoft.com/office/drawing/2014/main" id="{274D50ED-EA04-BA5F-4324-4D48C5D0763A}"/>
                </a:ext>
              </a:extLst>
            </p:cNvPr>
            <p:cNvSpPr/>
            <p:nvPr/>
          </p:nvSpPr>
          <p:spPr>
            <a:xfrm>
              <a:off x="3975108" y="706349"/>
              <a:ext cx="4438473" cy="673314"/>
            </a:xfrm>
            <a:custGeom>
              <a:avLst/>
              <a:gdLst>
                <a:gd name="csX0" fmla="*/ 2219245 w 4438473"/>
                <a:gd name="csY0" fmla="*/ 673314 h 673314"/>
                <a:gd name="csX1" fmla="*/ 4438473 w 4438473"/>
                <a:gd name="csY1" fmla="*/ 324485 h 673314"/>
                <a:gd name="csX2" fmla="*/ 2219245 w 4438473"/>
                <a:gd name="csY2" fmla="*/ 0 h 673314"/>
                <a:gd name="csX3" fmla="*/ 0 w 4438473"/>
                <a:gd name="csY3" fmla="*/ 324485 h 673314"/>
                <a:gd name="csX4" fmla="*/ 2219245 w 4438473"/>
                <a:gd name="csY4" fmla="*/ 673314 h 673314"/>
              </a:gdLst>
              <a:ahLst/>
              <a:cxnLst>
                <a:cxn ang="0">
                  <a:pos x="csX0" y="csY0"/>
                </a:cxn>
                <a:cxn ang="0">
                  <a:pos x="csX1" y="csY1"/>
                </a:cxn>
                <a:cxn ang="0">
                  <a:pos x="csX2" y="csY2"/>
                </a:cxn>
                <a:cxn ang="0">
                  <a:pos x="csX3" y="csY3"/>
                </a:cxn>
                <a:cxn ang="0">
                  <a:pos x="csX4" y="csY4"/>
                </a:cxn>
              </a:cxnLst>
              <a:rect l="l" t="t" r="r" b="b"/>
              <a:pathLst>
                <a:path w="4438473" h="673314">
                  <a:moveTo>
                    <a:pt x="2219245" y="673314"/>
                  </a:moveTo>
                  <a:cubicBezTo>
                    <a:pt x="3444900" y="673314"/>
                    <a:pt x="4438473" y="503695"/>
                    <a:pt x="4438473" y="324485"/>
                  </a:cubicBezTo>
                  <a:cubicBezTo>
                    <a:pt x="4438473" y="145277"/>
                    <a:pt x="3444900" y="0"/>
                    <a:pt x="2219245" y="0"/>
                  </a:cubicBezTo>
                  <a:cubicBezTo>
                    <a:pt x="993589" y="0"/>
                    <a:pt x="0" y="145277"/>
                    <a:pt x="0" y="324485"/>
                  </a:cubicBezTo>
                  <a:cubicBezTo>
                    <a:pt x="0" y="503695"/>
                    <a:pt x="993589" y="673314"/>
                    <a:pt x="2219245" y="673314"/>
                  </a:cubicBezTo>
                  <a:close/>
                </a:path>
              </a:pathLst>
            </a:custGeom>
            <a:solidFill>
              <a:schemeClr val="accent1"/>
            </a:solidFill>
            <a:ln w="3451" cap="flat">
              <a:noFill/>
              <a:prstDash val="solid"/>
              <a:miter/>
            </a:ln>
          </p:spPr>
        </p:sp>
        <p:sp>
          <p:nvSpPr>
            <p:cNvPr id="11" name="Graphic 4">
              <a:extLst>
                <a:ext uri="{FF2B5EF4-FFF2-40B4-BE49-F238E27FC236}">
                  <a16:creationId xmlns:a16="http://schemas.microsoft.com/office/drawing/2014/main" id="{BDA0458E-0048-1858-AEA5-8E39A027E59F}"/>
                </a:ext>
              </a:extLst>
            </p:cNvPr>
            <p:cNvSpPr/>
            <p:nvPr/>
          </p:nvSpPr>
          <p:spPr>
            <a:xfrm>
              <a:off x="4595802" y="3268487"/>
              <a:ext cx="3193674" cy="1222724"/>
            </a:xfrm>
            <a:custGeom>
              <a:avLst/>
              <a:gdLst>
                <a:gd name="csX0" fmla="*/ 0 w 3193674"/>
                <a:gd name="csY0" fmla="*/ 0 h 1222724"/>
                <a:gd name="csX1" fmla="*/ 257729 w 3193674"/>
                <a:gd name="csY1" fmla="*/ 819689 h 1222724"/>
                <a:gd name="csX2" fmla="*/ 258610 w 3193674"/>
                <a:gd name="csY2" fmla="*/ 819689 h 1222724"/>
                <a:gd name="csX3" fmla="*/ 258954 w 3193674"/>
                <a:gd name="csY3" fmla="*/ 823478 h 1222724"/>
                <a:gd name="csX4" fmla="*/ 277852 w 3193674"/>
                <a:gd name="csY4" fmla="*/ 883636 h 1222724"/>
                <a:gd name="csX5" fmla="*/ 1596838 w 3193674"/>
                <a:gd name="csY5" fmla="*/ 1222724 h 1222724"/>
                <a:gd name="csX6" fmla="*/ 2915819 w 3193674"/>
                <a:gd name="csY6" fmla="*/ 883636 h 1222724"/>
                <a:gd name="csX7" fmla="*/ 2934758 w 3193674"/>
                <a:gd name="csY7" fmla="*/ 823478 h 1222724"/>
                <a:gd name="csX8" fmla="*/ 2935065 w 3193674"/>
                <a:gd name="csY8" fmla="*/ 819689 h 1222724"/>
                <a:gd name="csX9" fmla="*/ 2935945 w 3193674"/>
                <a:gd name="csY9" fmla="*/ 819689 h 1222724"/>
                <a:gd name="csX10" fmla="*/ 3193675 w 3193674"/>
                <a:gd name="csY10" fmla="*/ 0 h 1222724"/>
                <a:gd name="csX11" fmla="*/ 1596877 w 3193674"/>
                <a:gd name="csY11" fmla="*/ 298176 h 1222724"/>
                <a:gd name="csX12" fmla="*/ 0 w 3193674"/>
                <a:gd name="csY12" fmla="*/ 0 h 1222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93674" h="1222724">
                  <a:moveTo>
                    <a:pt x="0" y="0"/>
                  </a:moveTo>
                  <a:lnTo>
                    <a:pt x="257729" y="819689"/>
                  </a:lnTo>
                  <a:lnTo>
                    <a:pt x="258610" y="819689"/>
                  </a:lnTo>
                  <a:cubicBezTo>
                    <a:pt x="258610" y="820932"/>
                    <a:pt x="258877" y="822236"/>
                    <a:pt x="258954" y="823478"/>
                  </a:cubicBezTo>
                  <a:lnTo>
                    <a:pt x="277852" y="883636"/>
                  </a:lnTo>
                  <a:cubicBezTo>
                    <a:pt x="379536" y="1057353"/>
                    <a:pt x="883746" y="1222724"/>
                    <a:pt x="1596838" y="1222724"/>
                  </a:cubicBezTo>
                  <a:cubicBezTo>
                    <a:pt x="2309925" y="1222724"/>
                    <a:pt x="2814137" y="1057353"/>
                    <a:pt x="2915819" y="883636"/>
                  </a:cubicBezTo>
                  <a:lnTo>
                    <a:pt x="2934758" y="823478"/>
                  </a:lnTo>
                  <a:cubicBezTo>
                    <a:pt x="2934797" y="822236"/>
                    <a:pt x="2935065" y="820932"/>
                    <a:pt x="2935065" y="819689"/>
                  </a:cubicBezTo>
                  <a:lnTo>
                    <a:pt x="2935945" y="819689"/>
                  </a:lnTo>
                  <a:lnTo>
                    <a:pt x="3193675" y="0"/>
                  </a:lnTo>
                  <a:cubicBezTo>
                    <a:pt x="2946502" y="194679"/>
                    <a:pt x="2255295" y="298176"/>
                    <a:pt x="1596877" y="298176"/>
                  </a:cubicBezTo>
                  <a:cubicBezTo>
                    <a:pt x="938376" y="298176"/>
                    <a:pt x="247171" y="194620"/>
                    <a:pt x="0" y="0"/>
                  </a:cubicBezTo>
                  <a:close/>
                </a:path>
              </a:pathLst>
            </a:custGeom>
            <a:solidFill>
              <a:schemeClr val="accent3"/>
            </a:solidFill>
            <a:ln w="3440" cap="flat">
              <a:noFill/>
              <a:prstDash val="solid"/>
              <a:miter/>
            </a:ln>
          </p:spPr>
        </p:sp>
        <p:sp>
          <p:nvSpPr>
            <p:cNvPr id="6" name="Graphic 6">
              <a:extLst>
                <a:ext uri="{FF2B5EF4-FFF2-40B4-BE49-F238E27FC236}">
                  <a16:creationId xmlns:a16="http://schemas.microsoft.com/office/drawing/2014/main" id="{42BF5A64-9DB6-0FC8-54EA-B467315C1023}"/>
                </a:ext>
              </a:extLst>
            </p:cNvPr>
            <p:cNvSpPr/>
            <p:nvPr/>
          </p:nvSpPr>
          <p:spPr>
            <a:xfrm>
              <a:off x="3975108" y="1180834"/>
              <a:ext cx="4438473" cy="1245788"/>
            </a:xfrm>
            <a:custGeom>
              <a:avLst/>
              <a:gdLst>
                <a:gd name="csX0" fmla="*/ 2217744 w 4438473"/>
                <a:gd name="csY0" fmla="*/ 320322 h 1245788"/>
                <a:gd name="csX1" fmla="*/ 593267 w 4438473"/>
                <a:gd name="csY1" fmla="*/ 194030 h 1245788"/>
                <a:gd name="csX2" fmla="*/ 0 w 4438473"/>
                <a:gd name="csY2" fmla="*/ 2785 h 1245788"/>
                <a:gd name="csX3" fmla="*/ 283569 w 4438473"/>
                <a:gd name="csY3" fmla="*/ 905495 h 1245788"/>
                <a:gd name="csX4" fmla="*/ 2218777 w 4438473"/>
                <a:gd name="csY4" fmla="*/ 1245789 h 1245788"/>
                <a:gd name="csX5" fmla="*/ 4153979 w 4438473"/>
                <a:gd name="csY5" fmla="*/ 905554 h 1245788"/>
                <a:gd name="csX6" fmla="*/ 4438473 w 4438473"/>
                <a:gd name="csY6" fmla="*/ 0 h 1245788"/>
                <a:gd name="csX7" fmla="*/ 2218777 w 4438473"/>
                <a:gd name="csY7" fmla="*/ 320381 h 1245788"/>
                <a:gd name="csX8" fmla="*/ 2217744 w 4438473"/>
                <a:gd name="csY8" fmla="*/ 320322 h 1245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38473" h="1245788">
                  <a:moveTo>
                    <a:pt x="2217744" y="320322"/>
                  </a:moveTo>
                  <a:cubicBezTo>
                    <a:pt x="1604237" y="320322"/>
                    <a:pt x="1027381" y="275459"/>
                    <a:pt x="593267" y="194030"/>
                  </a:cubicBezTo>
                  <a:cubicBezTo>
                    <a:pt x="306179" y="140160"/>
                    <a:pt x="107964" y="76154"/>
                    <a:pt x="0" y="2785"/>
                  </a:cubicBezTo>
                  <a:lnTo>
                    <a:pt x="283569" y="905495"/>
                  </a:lnTo>
                  <a:cubicBezTo>
                    <a:pt x="436027" y="1077181"/>
                    <a:pt x="1188030" y="1245789"/>
                    <a:pt x="2218777" y="1245789"/>
                  </a:cubicBezTo>
                  <a:cubicBezTo>
                    <a:pt x="3249489" y="1245789"/>
                    <a:pt x="4001460" y="1077181"/>
                    <a:pt x="4153979" y="905554"/>
                  </a:cubicBezTo>
                  <a:lnTo>
                    <a:pt x="4438473" y="0"/>
                  </a:lnTo>
                  <a:cubicBezTo>
                    <a:pt x="4134811" y="208906"/>
                    <a:pt x="3152734" y="320263"/>
                    <a:pt x="2218777" y="320381"/>
                  </a:cubicBezTo>
                  <a:cubicBezTo>
                    <a:pt x="2218510" y="320322"/>
                    <a:pt x="2218090" y="320322"/>
                    <a:pt x="2217744" y="320322"/>
                  </a:cubicBezTo>
                  <a:close/>
                </a:path>
              </a:pathLst>
            </a:custGeom>
            <a:solidFill>
              <a:schemeClr val="accent1"/>
            </a:solidFill>
            <a:ln w="3448" cap="flat">
              <a:noFill/>
              <a:prstDash val="solid"/>
              <a:miter/>
            </a:ln>
          </p:spPr>
        </p:sp>
        <p:sp>
          <p:nvSpPr>
            <p:cNvPr id="8" name="Graphic 8">
              <a:extLst>
                <a:ext uri="{FF2B5EF4-FFF2-40B4-BE49-F238E27FC236}">
                  <a16:creationId xmlns:a16="http://schemas.microsoft.com/office/drawing/2014/main" id="{259B8008-E9D6-3285-4F60-9E6FFEB36E18}"/>
                </a:ext>
              </a:extLst>
            </p:cNvPr>
            <p:cNvSpPr/>
            <p:nvPr/>
          </p:nvSpPr>
          <p:spPr>
            <a:xfrm>
              <a:off x="4271318" y="2218670"/>
              <a:ext cx="3844797" cy="1244498"/>
            </a:xfrm>
            <a:custGeom>
              <a:avLst/>
              <a:gdLst>
                <a:gd name="csX0" fmla="*/ 0 w 3844797"/>
                <a:gd name="csY0" fmla="*/ 0 h 1244498"/>
                <a:gd name="csX1" fmla="*/ 282810 w 3844797"/>
                <a:gd name="csY1" fmla="*/ 900704 h 1244498"/>
                <a:gd name="csX2" fmla="*/ 1922397 w 3844797"/>
                <a:gd name="csY2" fmla="*/ 1244498 h 1244498"/>
                <a:gd name="csX3" fmla="*/ 3561986 w 3844797"/>
                <a:gd name="csY3" fmla="*/ 900704 h 1244498"/>
                <a:gd name="csX4" fmla="*/ 3844798 w 3844797"/>
                <a:gd name="csY4" fmla="*/ 0 h 1244498"/>
                <a:gd name="csX5" fmla="*/ 1922397 w 3844797"/>
                <a:gd name="csY5" fmla="*/ 311842 h 1244498"/>
                <a:gd name="csX6" fmla="*/ 0 w 3844797"/>
                <a:gd name="csY6" fmla="*/ 0 h 12444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44797" h="1244498">
                  <a:moveTo>
                    <a:pt x="0" y="0"/>
                  </a:moveTo>
                  <a:lnTo>
                    <a:pt x="282810" y="900704"/>
                  </a:lnTo>
                  <a:cubicBezTo>
                    <a:pt x="410416" y="1074036"/>
                    <a:pt x="1047954" y="1244498"/>
                    <a:pt x="1922397" y="1244498"/>
                  </a:cubicBezTo>
                  <a:cubicBezTo>
                    <a:pt x="2796844" y="1244498"/>
                    <a:pt x="3434378" y="1073977"/>
                    <a:pt x="3561986" y="900704"/>
                  </a:cubicBezTo>
                  <a:lnTo>
                    <a:pt x="3844798" y="0"/>
                  </a:lnTo>
                  <a:cubicBezTo>
                    <a:pt x="3564606" y="203554"/>
                    <a:pt x="2723116" y="311842"/>
                    <a:pt x="1922397" y="311842"/>
                  </a:cubicBezTo>
                  <a:cubicBezTo>
                    <a:pt x="1121682" y="311901"/>
                    <a:pt x="280189" y="203554"/>
                    <a:pt x="0" y="0"/>
                  </a:cubicBezTo>
                  <a:close/>
                </a:path>
              </a:pathLst>
            </a:custGeom>
            <a:solidFill>
              <a:schemeClr val="accent2"/>
            </a:solidFill>
            <a:ln w="3469" cap="flat">
              <a:noFill/>
              <a:prstDash val="solid"/>
              <a:miter/>
            </a:ln>
          </p:spPr>
        </p:sp>
      </p:grpSp>
      <p:sp>
        <p:nvSpPr>
          <p:cNvPr id="293" name="Google Shape;293;g3e4a1d512f3_0_1058"/>
          <p:cNvSpPr/>
          <p:nvPr/>
        </p:nvSpPr>
        <p:spPr>
          <a:xfrm>
            <a:off x="254000" y="2026724"/>
            <a:ext cx="355600" cy="360455"/>
          </a:xfrm>
          <a:prstGeom prst="roundRect">
            <a:avLst>
              <a:gd name="adj" fmla="val 2857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295" name="Google Shape;295;g3e4a1d512f3_0_1058"/>
          <p:cNvSpPr/>
          <p:nvPr/>
        </p:nvSpPr>
        <p:spPr>
          <a:xfrm>
            <a:off x="254000" y="2585873"/>
            <a:ext cx="355600" cy="360455"/>
          </a:xfrm>
          <a:prstGeom prst="roundRect">
            <a:avLst>
              <a:gd name="adj" fmla="val 28571"/>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297" name="Google Shape;297;g3e4a1d512f3_0_1058"/>
          <p:cNvSpPr/>
          <p:nvPr/>
        </p:nvSpPr>
        <p:spPr>
          <a:xfrm>
            <a:off x="254000" y="3145022"/>
            <a:ext cx="355600" cy="360455"/>
          </a:xfrm>
          <a:prstGeom prst="roundRect">
            <a:avLst>
              <a:gd name="adj" fmla="val 28571"/>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292" name="Page #"/>
          <p:cNvSpPr txBox="1">
            <a:spLocks noGrp="1"/>
          </p:cNvSpPr>
          <p:nvPr>
            <p:ph type="subTitle" idx="4"/>
          </p:nvPr>
        </p:nvSpPr>
        <p:spPr>
          <a:xfrm>
            <a:off x="6307600" y="475325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endParaRPr dirty="0">
              <a:solidFill>
                <a:schemeClr val="dk1"/>
              </a:solidFill>
            </a:endParaRPr>
          </a:p>
        </p:txBody>
      </p:sp>
      <p:sp>
        <p:nvSpPr>
          <p:cNvPr id="289" name="Presentation name"/>
          <p:cNvSpPr txBox="1">
            <a:spLocks noGrp="1"/>
          </p:cNvSpPr>
          <p:nvPr>
            <p:ph type="subTitle" idx="2" hasCustomPrompt="1"/>
          </p:nvPr>
        </p:nvSpPr>
        <p:spPr>
          <a:xfrm>
            <a:off x="248000" y="4753250"/>
            <a:ext cx="48862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Remove unnecessary steps, and design each</a:t>
            </a:r>
          </a:p>
        </p:txBody>
      </p:sp>
      <p:sp>
        <p:nvSpPr>
          <p:cNvPr id="296" name="Item 3 / Text"/>
          <p:cNvSpPr txBox="1">
            <a:spLocks noGrp="1"/>
          </p:cNvSpPr>
          <p:nvPr>
            <p:ph type="subTitle" idx="6" hasCustomPrompt="1"/>
          </p:nvPr>
        </p:nvSpPr>
        <p:spPr>
          <a:xfrm>
            <a:off x="749300" y="3145016"/>
            <a:ext cx="3960000" cy="360455"/>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dk1"/>
                </a:solidFill>
                <a:latin typeface="+mn-lt"/>
                <a:ea typeface="+mn-ea"/>
                <a:cs typeface="+mn-cs"/>
                <a:sym typeface="Arial"/>
              </a:defRPr>
            </a:lvl1pPr>
            <a:lvl2pPr lvl="1">
              <a:lnSpc>
                <a:spcPct val="115000"/>
              </a:lnSpc>
              <a:spcBef>
                <a:spcPts val="0"/>
              </a:spcBef>
              <a:spcAft>
                <a:spcPts val="0"/>
              </a:spcAft>
              <a:buSzPts val="1200"/>
              <a:buFont typeface="Arial"/>
              <a:buNone/>
              <a:defRPr>
                <a:solidFill>
                  <a:schemeClr val="dk1"/>
                </a:solidFill>
                <a:latin typeface="+mn-lt"/>
                <a:ea typeface="+mn-ea"/>
                <a:cs typeface="+mn-cs"/>
                <a:sym typeface="Arial"/>
              </a:defRPr>
            </a:lvl2pPr>
            <a:lvl3pPr lvl="2">
              <a:lnSpc>
                <a:spcPct val="115000"/>
              </a:lnSpc>
              <a:spcBef>
                <a:spcPts val="0"/>
              </a:spcBef>
              <a:spcAft>
                <a:spcPts val="0"/>
              </a:spcAft>
              <a:buSzPts val="1200"/>
              <a:buFont typeface="Arial"/>
              <a:buNone/>
              <a:defRPr>
                <a:solidFill>
                  <a:schemeClr val="dk1"/>
                </a:solidFill>
                <a:latin typeface="+mn-lt"/>
                <a:ea typeface="+mn-ea"/>
                <a:cs typeface="+mn-cs"/>
                <a:sym typeface="Arial"/>
              </a:defRPr>
            </a:lvl3pPr>
            <a:lvl4pPr lvl="3">
              <a:lnSpc>
                <a:spcPct val="115000"/>
              </a:lnSpc>
              <a:spcBef>
                <a:spcPts val="0"/>
              </a:spcBef>
              <a:spcAft>
                <a:spcPts val="0"/>
              </a:spcAft>
              <a:buSzPts val="1200"/>
              <a:buFont typeface="Arial"/>
              <a:buNone/>
              <a:defRPr>
                <a:solidFill>
                  <a:schemeClr val="dk1"/>
                </a:solidFill>
                <a:latin typeface="+mn-lt"/>
                <a:ea typeface="+mn-ea"/>
                <a:cs typeface="+mn-cs"/>
                <a:sym typeface="Arial"/>
              </a:defRPr>
            </a:lvl4pPr>
            <a:lvl5pPr lvl="4">
              <a:lnSpc>
                <a:spcPct val="115000"/>
              </a:lnSpc>
              <a:spcBef>
                <a:spcPts val="0"/>
              </a:spcBef>
              <a:spcAft>
                <a:spcPts val="0"/>
              </a:spcAft>
              <a:buSzPts val="1200"/>
              <a:buFont typeface="Arial"/>
              <a:buNone/>
              <a:defRPr>
                <a:solidFill>
                  <a:schemeClr val="dk1"/>
                </a:solidFill>
                <a:latin typeface="+mn-lt"/>
                <a:ea typeface="+mn-ea"/>
                <a:cs typeface="+mn-cs"/>
                <a:sym typeface="Arial"/>
              </a:defRPr>
            </a:lvl5pPr>
            <a:lvl6pPr lvl="5">
              <a:lnSpc>
                <a:spcPct val="115000"/>
              </a:lnSpc>
              <a:spcBef>
                <a:spcPts val="0"/>
              </a:spcBef>
              <a:spcAft>
                <a:spcPts val="0"/>
              </a:spcAft>
              <a:buSzPts val="1200"/>
              <a:buFont typeface="Arial"/>
              <a:buNone/>
              <a:defRPr>
                <a:solidFill>
                  <a:schemeClr val="dk1"/>
                </a:solidFill>
                <a:latin typeface="+mn-lt"/>
                <a:ea typeface="+mn-ea"/>
                <a:cs typeface="+mn-cs"/>
                <a:sym typeface="Arial"/>
              </a:defRPr>
            </a:lvl6pPr>
            <a:lvl7pPr lvl="6">
              <a:lnSpc>
                <a:spcPct val="115000"/>
              </a:lnSpc>
              <a:spcBef>
                <a:spcPts val="0"/>
              </a:spcBef>
              <a:spcAft>
                <a:spcPts val="0"/>
              </a:spcAft>
              <a:buSzPts val="1200"/>
              <a:buFont typeface="Arial"/>
              <a:buNone/>
              <a:defRPr>
                <a:solidFill>
                  <a:schemeClr val="dk1"/>
                </a:solidFill>
                <a:latin typeface="+mn-lt"/>
                <a:ea typeface="+mn-ea"/>
                <a:cs typeface="+mn-cs"/>
                <a:sym typeface="Arial"/>
              </a:defRPr>
            </a:lvl7pPr>
            <a:lvl8pPr lvl="7">
              <a:lnSpc>
                <a:spcPct val="115000"/>
              </a:lnSpc>
              <a:spcBef>
                <a:spcPts val="0"/>
              </a:spcBef>
              <a:spcAft>
                <a:spcPts val="0"/>
              </a:spcAft>
              <a:buSzPts val="1200"/>
              <a:buFont typeface="Arial"/>
              <a:buNone/>
              <a:defRPr>
                <a:solidFill>
                  <a:schemeClr val="dk1"/>
                </a:solidFill>
                <a:latin typeface="+mn-lt"/>
                <a:ea typeface="+mn-ea"/>
                <a:cs typeface="+mn-cs"/>
                <a:sym typeface="Arial"/>
              </a:defRPr>
            </a:lvl8pPr>
            <a:lvl9pPr lvl="8">
              <a:lnSpc>
                <a:spcPct val="115000"/>
              </a:lnSpc>
              <a:spcBef>
                <a:spcPts val="0"/>
              </a:spcBef>
              <a:spcAft>
                <a:spcPts val="0"/>
              </a:spcAft>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solidFill>
                  <a:schemeClr val="dk1"/>
                </a:solidFill>
              </a:defRPr>
            </a:pPr>
            <a:r>
              <a:rPr lang="en-GB" dirty="0">
                <a:solidFill>
                  <a:schemeClr val="dk1"/>
                </a:solidFill>
              </a:rPr>
              <a:t>Good software should make work feel lighter, not more complicated. It should help people understand what.</a:t>
            </a:r>
          </a:p>
        </p:txBody>
      </p:sp>
      <p:sp>
        <p:nvSpPr>
          <p:cNvPr id="300" name="Item 3 / Title"/>
          <p:cNvSpPr txBox="1">
            <a:spLocks noGrp="1"/>
          </p:cNvSpPr>
          <p:nvPr>
            <p:ph type="subTitle" idx="9" hasCustomPrompt="1"/>
          </p:nvPr>
        </p:nvSpPr>
        <p:spPr>
          <a:xfrm>
            <a:off x="5814627" y="3683393"/>
            <a:ext cx="1782540" cy="403588"/>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000" b="1">
                <a:solidFill>
                  <a:schemeClr val="dk1"/>
                </a:solidFill>
                <a:latin typeface="+mn-lt"/>
                <a:ea typeface="+mj-ea"/>
                <a:cs typeface="+mj-cs"/>
                <a:sym typeface="Arial"/>
              </a:defRPr>
            </a:lvl1pPr>
            <a:lvl2pPr lvl="1"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2pPr>
            <a:lvl3pPr lvl="2"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3pPr>
            <a:lvl4pPr lvl="3"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4pPr>
            <a:lvl5pPr lvl="4"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5pPr>
            <a:lvl6pPr lvl="5"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6pPr>
            <a:lvl7pPr lvl="6"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7pPr>
            <a:lvl8pPr lvl="7"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8pPr>
            <a:lvl9pPr lvl="8"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Remove unnecessary steps, and design each</a:t>
            </a:r>
          </a:p>
        </p:txBody>
      </p:sp>
      <p:sp>
        <p:nvSpPr>
          <p:cNvPr id="294" name="Item 2 / Text"/>
          <p:cNvSpPr txBox="1">
            <a:spLocks noGrp="1"/>
          </p:cNvSpPr>
          <p:nvPr>
            <p:ph type="subTitle" idx="5" hasCustomPrompt="1"/>
          </p:nvPr>
        </p:nvSpPr>
        <p:spPr>
          <a:xfrm>
            <a:off x="749300" y="2585867"/>
            <a:ext cx="3960000" cy="360455"/>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dk1"/>
                </a:solidFill>
                <a:latin typeface="+mn-lt"/>
                <a:ea typeface="+mn-ea"/>
                <a:cs typeface="+mn-cs"/>
                <a:sym typeface="Arial"/>
              </a:defRPr>
            </a:lvl1pPr>
            <a:lvl2pPr lvl="1">
              <a:lnSpc>
                <a:spcPct val="115000"/>
              </a:lnSpc>
              <a:spcBef>
                <a:spcPts val="0"/>
              </a:spcBef>
              <a:spcAft>
                <a:spcPts val="0"/>
              </a:spcAft>
              <a:buSzPts val="1200"/>
              <a:buFont typeface="Arial"/>
              <a:buNone/>
              <a:defRPr>
                <a:solidFill>
                  <a:schemeClr val="dk1"/>
                </a:solidFill>
                <a:latin typeface="+mn-lt"/>
                <a:ea typeface="+mn-ea"/>
                <a:cs typeface="+mn-cs"/>
                <a:sym typeface="Arial"/>
              </a:defRPr>
            </a:lvl2pPr>
            <a:lvl3pPr lvl="2">
              <a:lnSpc>
                <a:spcPct val="115000"/>
              </a:lnSpc>
              <a:spcBef>
                <a:spcPts val="0"/>
              </a:spcBef>
              <a:spcAft>
                <a:spcPts val="0"/>
              </a:spcAft>
              <a:buSzPts val="1200"/>
              <a:buFont typeface="Arial"/>
              <a:buNone/>
              <a:defRPr>
                <a:solidFill>
                  <a:schemeClr val="dk1"/>
                </a:solidFill>
                <a:latin typeface="+mn-lt"/>
                <a:ea typeface="+mn-ea"/>
                <a:cs typeface="+mn-cs"/>
                <a:sym typeface="Arial"/>
              </a:defRPr>
            </a:lvl3pPr>
            <a:lvl4pPr lvl="3">
              <a:lnSpc>
                <a:spcPct val="115000"/>
              </a:lnSpc>
              <a:spcBef>
                <a:spcPts val="0"/>
              </a:spcBef>
              <a:spcAft>
                <a:spcPts val="0"/>
              </a:spcAft>
              <a:buSzPts val="1200"/>
              <a:buFont typeface="Arial"/>
              <a:buNone/>
              <a:defRPr>
                <a:solidFill>
                  <a:schemeClr val="dk1"/>
                </a:solidFill>
                <a:latin typeface="+mn-lt"/>
                <a:ea typeface="+mn-ea"/>
                <a:cs typeface="+mn-cs"/>
                <a:sym typeface="Arial"/>
              </a:defRPr>
            </a:lvl4pPr>
            <a:lvl5pPr lvl="4">
              <a:lnSpc>
                <a:spcPct val="115000"/>
              </a:lnSpc>
              <a:spcBef>
                <a:spcPts val="0"/>
              </a:spcBef>
              <a:spcAft>
                <a:spcPts val="0"/>
              </a:spcAft>
              <a:buSzPts val="1200"/>
              <a:buFont typeface="Arial"/>
              <a:buNone/>
              <a:defRPr>
                <a:solidFill>
                  <a:schemeClr val="dk1"/>
                </a:solidFill>
                <a:latin typeface="+mn-lt"/>
                <a:ea typeface="+mn-ea"/>
                <a:cs typeface="+mn-cs"/>
                <a:sym typeface="Arial"/>
              </a:defRPr>
            </a:lvl5pPr>
            <a:lvl6pPr lvl="5">
              <a:lnSpc>
                <a:spcPct val="115000"/>
              </a:lnSpc>
              <a:spcBef>
                <a:spcPts val="0"/>
              </a:spcBef>
              <a:spcAft>
                <a:spcPts val="0"/>
              </a:spcAft>
              <a:buSzPts val="1200"/>
              <a:buFont typeface="Arial"/>
              <a:buNone/>
              <a:defRPr>
                <a:solidFill>
                  <a:schemeClr val="dk1"/>
                </a:solidFill>
                <a:latin typeface="+mn-lt"/>
                <a:ea typeface="+mn-ea"/>
                <a:cs typeface="+mn-cs"/>
                <a:sym typeface="Arial"/>
              </a:defRPr>
            </a:lvl6pPr>
            <a:lvl7pPr lvl="6">
              <a:lnSpc>
                <a:spcPct val="115000"/>
              </a:lnSpc>
              <a:spcBef>
                <a:spcPts val="0"/>
              </a:spcBef>
              <a:spcAft>
                <a:spcPts val="0"/>
              </a:spcAft>
              <a:buSzPts val="1200"/>
              <a:buFont typeface="Arial"/>
              <a:buNone/>
              <a:defRPr>
                <a:solidFill>
                  <a:schemeClr val="dk1"/>
                </a:solidFill>
                <a:latin typeface="+mn-lt"/>
                <a:ea typeface="+mn-ea"/>
                <a:cs typeface="+mn-cs"/>
                <a:sym typeface="Arial"/>
              </a:defRPr>
            </a:lvl7pPr>
            <a:lvl8pPr lvl="7">
              <a:lnSpc>
                <a:spcPct val="115000"/>
              </a:lnSpc>
              <a:spcBef>
                <a:spcPts val="0"/>
              </a:spcBef>
              <a:spcAft>
                <a:spcPts val="0"/>
              </a:spcAft>
              <a:buSzPts val="1200"/>
              <a:buFont typeface="Arial"/>
              <a:buNone/>
              <a:defRPr>
                <a:solidFill>
                  <a:schemeClr val="dk1"/>
                </a:solidFill>
                <a:latin typeface="+mn-lt"/>
                <a:ea typeface="+mn-ea"/>
                <a:cs typeface="+mn-cs"/>
                <a:sym typeface="Arial"/>
              </a:defRPr>
            </a:lvl8pPr>
            <a:lvl9pPr lvl="8">
              <a:lnSpc>
                <a:spcPct val="115000"/>
              </a:lnSpc>
              <a:spcBef>
                <a:spcPts val="0"/>
              </a:spcBef>
              <a:spcAft>
                <a:spcPts val="0"/>
              </a:spcAft>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solidFill>
                  <a:schemeClr val="dk1"/>
                </a:solidFill>
              </a:defRPr>
            </a:pPr>
            <a:r>
              <a:rPr lang="en-GB" dirty="0">
                <a:solidFill>
                  <a:schemeClr val="dk1"/>
                </a:solidFill>
              </a:rPr>
              <a:t>Good software should make work feel lighter, not more complicated. It should help people understand what.</a:t>
            </a:r>
          </a:p>
        </p:txBody>
      </p:sp>
      <p:sp>
        <p:nvSpPr>
          <p:cNvPr id="299" name="Item 2 / Title"/>
          <p:cNvSpPr txBox="1">
            <a:spLocks noGrp="1"/>
          </p:cNvSpPr>
          <p:nvPr>
            <p:ph type="subTitle" idx="8" hasCustomPrompt="1"/>
          </p:nvPr>
        </p:nvSpPr>
        <p:spPr>
          <a:xfrm>
            <a:off x="5599237" y="2796401"/>
            <a:ext cx="2213321" cy="401093"/>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050" b="1">
                <a:solidFill>
                  <a:schemeClr val="dk1"/>
                </a:solidFill>
                <a:latin typeface="+mn-lt"/>
                <a:ea typeface="+mj-ea"/>
                <a:cs typeface="+mj-cs"/>
                <a:sym typeface="Arial"/>
              </a:defRPr>
            </a:lvl1pPr>
            <a:lvl2pPr lvl="1"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2pPr>
            <a:lvl3pPr lvl="2"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3pPr>
            <a:lvl4pPr lvl="3"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4pPr>
            <a:lvl5pPr lvl="4"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5pPr>
            <a:lvl6pPr lvl="5"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6pPr>
            <a:lvl7pPr lvl="6"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7pPr>
            <a:lvl8pPr lvl="7"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8pPr>
            <a:lvl9pPr lvl="8"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Remove unnecessary steps, and</a:t>
            </a:r>
            <a:r>
              <a:rPr lang="uk-UA" dirty="0">
                <a:solidFill>
                  <a:schemeClr val="dk1"/>
                </a:solidFill>
              </a:rPr>
              <a:t> </a:t>
            </a:r>
            <a:r>
              <a:rPr lang="en-GB" dirty="0">
                <a:solidFill>
                  <a:schemeClr val="dk1"/>
                </a:solidFill>
              </a:rPr>
              <a:t>design each</a:t>
            </a:r>
          </a:p>
        </p:txBody>
      </p:sp>
      <p:sp>
        <p:nvSpPr>
          <p:cNvPr id="288" name="Item 1 / Text"/>
          <p:cNvSpPr txBox="1">
            <a:spLocks noGrp="1"/>
          </p:cNvSpPr>
          <p:nvPr>
            <p:ph type="subTitle" idx="1" hasCustomPrompt="1"/>
          </p:nvPr>
        </p:nvSpPr>
        <p:spPr>
          <a:xfrm>
            <a:off x="749300" y="2026718"/>
            <a:ext cx="3960000" cy="360455"/>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dk1"/>
                </a:solidFill>
                <a:latin typeface="+mn-lt"/>
                <a:ea typeface="+mn-ea"/>
                <a:cs typeface="+mn-cs"/>
                <a:sym typeface="Arial"/>
              </a:defRPr>
            </a:lvl1pPr>
            <a:lvl2pPr lvl="1">
              <a:lnSpc>
                <a:spcPct val="115000"/>
              </a:lnSpc>
              <a:spcBef>
                <a:spcPts val="0"/>
              </a:spcBef>
              <a:spcAft>
                <a:spcPts val="0"/>
              </a:spcAft>
              <a:buSzPts val="1200"/>
              <a:buFont typeface="Arial"/>
              <a:buNone/>
              <a:defRPr>
                <a:solidFill>
                  <a:schemeClr val="dk1"/>
                </a:solidFill>
                <a:latin typeface="+mn-lt"/>
                <a:ea typeface="+mn-ea"/>
                <a:cs typeface="+mn-cs"/>
                <a:sym typeface="Arial"/>
              </a:defRPr>
            </a:lvl2pPr>
            <a:lvl3pPr lvl="2">
              <a:lnSpc>
                <a:spcPct val="115000"/>
              </a:lnSpc>
              <a:spcBef>
                <a:spcPts val="0"/>
              </a:spcBef>
              <a:spcAft>
                <a:spcPts val="0"/>
              </a:spcAft>
              <a:buSzPts val="1200"/>
              <a:buFont typeface="Arial"/>
              <a:buNone/>
              <a:defRPr>
                <a:solidFill>
                  <a:schemeClr val="dk1"/>
                </a:solidFill>
                <a:latin typeface="+mn-lt"/>
                <a:ea typeface="+mn-ea"/>
                <a:cs typeface="+mn-cs"/>
                <a:sym typeface="Arial"/>
              </a:defRPr>
            </a:lvl3pPr>
            <a:lvl4pPr lvl="3">
              <a:lnSpc>
                <a:spcPct val="115000"/>
              </a:lnSpc>
              <a:spcBef>
                <a:spcPts val="0"/>
              </a:spcBef>
              <a:spcAft>
                <a:spcPts val="0"/>
              </a:spcAft>
              <a:buSzPts val="1200"/>
              <a:buFont typeface="Arial"/>
              <a:buNone/>
              <a:defRPr>
                <a:solidFill>
                  <a:schemeClr val="dk1"/>
                </a:solidFill>
                <a:latin typeface="+mn-lt"/>
                <a:ea typeface="+mn-ea"/>
                <a:cs typeface="+mn-cs"/>
                <a:sym typeface="Arial"/>
              </a:defRPr>
            </a:lvl4pPr>
            <a:lvl5pPr lvl="4">
              <a:lnSpc>
                <a:spcPct val="115000"/>
              </a:lnSpc>
              <a:spcBef>
                <a:spcPts val="0"/>
              </a:spcBef>
              <a:spcAft>
                <a:spcPts val="0"/>
              </a:spcAft>
              <a:buSzPts val="1200"/>
              <a:buFont typeface="Arial"/>
              <a:buNone/>
              <a:defRPr>
                <a:solidFill>
                  <a:schemeClr val="dk1"/>
                </a:solidFill>
                <a:latin typeface="+mn-lt"/>
                <a:ea typeface="+mn-ea"/>
                <a:cs typeface="+mn-cs"/>
                <a:sym typeface="Arial"/>
              </a:defRPr>
            </a:lvl5pPr>
            <a:lvl6pPr lvl="5">
              <a:lnSpc>
                <a:spcPct val="115000"/>
              </a:lnSpc>
              <a:spcBef>
                <a:spcPts val="0"/>
              </a:spcBef>
              <a:spcAft>
                <a:spcPts val="0"/>
              </a:spcAft>
              <a:buSzPts val="1200"/>
              <a:buFont typeface="Arial"/>
              <a:buNone/>
              <a:defRPr>
                <a:solidFill>
                  <a:schemeClr val="dk1"/>
                </a:solidFill>
                <a:latin typeface="+mn-lt"/>
                <a:ea typeface="+mn-ea"/>
                <a:cs typeface="+mn-cs"/>
                <a:sym typeface="Arial"/>
              </a:defRPr>
            </a:lvl6pPr>
            <a:lvl7pPr lvl="6">
              <a:lnSpc>
                <a:spcPct val="115000"/>
              </a:lnSpc>
              <a:spcBef>
                <a:spcPts val="0"/>
              </a:spcBef>
              <a:spcAft>
                <a:spcPts val="0"/>
              </a:spcAft>
              <a:buSzPts val="1200"/>
              <a:buFont typeface="Arial"/>
              <a:buNone/>
              <a:defRPr>
                <a:solidFill>
                  <a:schemeClr val="dk1"/>
                </a:solidFill>
                <a:latin typeface="+mn-lt"/>
                <a:ea typeface="+mn-ea"/>
                <a:cs typeface="+mn-cs"/>
                <a:sym typeface="Arial"/>
              </a:defRPr>
            </a:lvl7pPr>
            <a:lvl8pPr lvl="7">
              <a:lnSpc>
                <a:spcPct val="115000"/>
              </a:lnSpc>
              <a:spcBef>
                <a:spcPts val="0"/>
              </a:spcBef>
              <a:spcAft>
                <a:spcPts val="0"/>
              </a:spcAft>
              <a:buSzPts val="1200"/>
              <a:buFont typeface="Arial"/>
              <a:buNone/>
              <a:defRPr>
                <a:solidFill>
                  <a:schemeClr val="dk1"/>
                </a:solidFill>
                <a:latin typeface="+mn-lt"/>
                <a:ea typeface="+mn-ea"/>
                <a:cs typeface="+mn-cs"/>
                <a:sym typeface="Arial"/>
              </a:defRPr>
            </a:lvl8pPr>
            <a:lvl9pPr lvl="8">
              <a:lnSpc>
                <a:spcPct val="115000"/>
              </a:lnSpc>
              <a:spcBef>
                <a:spcPts val="0"/>
              </a:spcBef>
              <a:spcAft>
                <a:spcPts val="0"/>
              </a:spcAft>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solidFill>
                  <a:schemeClr val="dk1"/>
                </a:solidFill>
              </a:defRPr>
            </a:pPr>
            <a:r>
              <a:rPr lang="en-GB" dirty="0">
                <a:solidFill>
                  <a:schemeClr val="dk1"/>
                </a:solidFill>
              </a:rPr>
              <a:t>Good software should make work feel lighter, not more complicated. It should help people understand what.</a:t>
            </a:r>
          </a:p>
        </p:txBody>
      </p:sp>
      <p:sp>
        <p:nvSpPr>
          <p:cNvPr id="298" name="Item 1 / Title"/>
          <p:cNvSpPr txBox="1">
            <a:spLocks noGrp="1"/>
          </p:cNvSpPr>
          <p:nvPr>
            <p:ph type="subTitle" idx="7" hasCustomPrompt="1"/>
          </p:nvPr>
        </p:nvSpPr>
        <p:spPr>
          <a:xfrm>
            <a:off x="5599237" y="1862016"/>
            <a:ext cx="2213321" cy="397553"/>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100" b="1">
                <a:solidFill>
                  <a:schemeClr val="dk1"/>
                </a:solidFill>
                <a:latin typeface="+mn-lt"/>
                <a:ea typeface="+mj-ea"/>
                <a:cs typeface="+mj-cs"/>
                <a:sym typeface="Arial"/>
              </a:defRPr>
            </a:lvl1pPr>
            <a:lvl2pPr lvl="1"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2pPr>
            <a:lvl3pPr lvl="2"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3pPr>
            <a:lvl4pPr lvl="3"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4pPr>
            <a:lvl5pPr lvl="4"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5pPr>
            <a:lvl6pPr lvl="5"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6pPr>
            <a:lvl7pPr lvl="6"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7pPr>
            <a:lvl8pPr lvl="7"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8pPr>
            <a:lvl9pPr lvl="8" algn="ctr">
              <a:lnSpc>
                <a:spcPct val="115000"/>
              </a:lnSpc>
              <a:spcBef>
                <a:spcPts val="0"/>
              </a:spcBef>
              <a:spcAft>
                <a:spcPts val="0"/>
              </a:spcAft>
              <a:buClr>
                <a:schemeClr val="accent6"/>
              </a:buClr>
              <a:buSzPts val="1100"/>
              <a:buFont typeface="Arial"/>
              <a:buNone/>
              <a:defRPr sz="1100">
                <a:solidFill>
                  <a:schemeClr val="dk1"/>
                </a:solidFill>
                <a:latin typeface="+mj-lt"/>
                <a:ea typeface="+mj-ea"/>
                <a:cs typeface="+mj-cs"/>
                <a:sym typeface="Arial"/>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dk1"/>
                </a:solidFill>
              </a:defRPr>
            </a:pPr>
            <a:r>
              <a:rPr lang="en-GB" dirty="0">
                <a:solidFill>
                  <a:schemeClr val="dk1"/>
                </a:solidFill>
              </a:rPr>
              <a:t>Remove unnecessary steps, and</a:t>
            </a:r>
            <a:r>
              <a:rPr lang="uk-UA" dirty="0">
                <a:solidFill>
                  <a:schemeClr val="dk1"/>
                </a:solidFill>
              </a:rPr>
              <a:t> </a:t>
            </a:r>
            <a:r>
              <a:rPr lang="en-GB" dirty="0">
                <a:solidFill>
                  <a:schemeClr val="dk1"/>
                </a:solidFill>
              </a:rPr>
              <a:t>design each</a:t>
            </a:r>
          </a:p>
        </p:txBody>
      </p:sp>
      <p:sp>
        <p:nvSpPr>
          <p:cNvPr id="302" name="Slide title"/>
          <p:cNvSpPr txBox="1">
            <a:spLocks noGrp="1"/>
          </p:cNvSpPr>
          <p:nvPr>
            <p:ph type="title" hasCustomPrompt="1"/>
          </p:nvPr>
        </p:nvSpPr>
        <p:spPr>
          <a:xfrm>
            <a:off x="248000" y="244000"/>
            <a:ext cx="6120000" cy="7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cap="all">
                <a:solidFill>
                  <a:schemeClr val="dk1"/>
                </a:solidFill>
                <a:latin typeface="+mj-lt"/>
                <a:ea typeface="+mj-ea"/>
                <a:cs typeface="+mj-cs"/>
                <a:sym typeface="IBM Plex Sans"/>
              </a:defRPr>
            </a:lvl1pPr>
            <a:lvl2pPr lvl="1">
              <a:lnSpc>
                <a:spcPct val="100000"/>
              </a:lnSpc>
              <a:spcBef>
                <a:spcPts val="0"/>
              </a:spcBef>
              <a:spcAft>
                <a:spcPts val="0"/>
              </a:spcAft>
              <a:buSzPts val="2000"/>
              <a:buNone/>
              <a:defRPr cap="all">
                <a:solidFill>
                  <a:schemeClr val="dk1"/>
                </a:solidFill>
              </a:defRPr>
            </a:lvl2pPr>
            <a:lvl3pPr lvl="2">
              <a:lnSpc>
                <a:spcPct val="100000"/>
              </a:lnSpc>
              <a:spcBef>
                <a:spcPts val="0"/>
              </a:spcBef>
              <a:spcAft>
                <a:spcPts val="0"/>
              </a:spcAft>
              <a:buSzPts val="2000"/>
              <a:buNone/>
              <a:defRPr cap="all">
                <a:solidFill>
                  <a:schemeClr val="dk1"/>
                </a:solidFill>
              </a:defRPr>
            </a:lvl3pPr>
            <a:lvl4pPr lvl="3">
              <a:lnSpc>
                <a:spcPct val="100000"/>
              </a:lnSpc>
              <a:spcBef>
                <a:spcPts val="0"/>
              </a:spcBef>
              <a:spcAft>
                <a:spcPts val="0"/>
              </a:spcAft>
              <a:buSzPts val="2000"/>
              <a:buNone/>
              <a:defRPr cap="all">
                <a:solidFill>
                  <a:schemeClr val="dk1"/>
                </a:solidFill>
              </a:defRPr>
            </a:lvl4pPr>
            <a:lvl5pPr lvl="4">
              <a:lnSpc>
                <a:spcPct val="100000"/>
              </a:lnSpc>
              <a:spcBef>
                <a:spcPts val="0"/>
              </a:spcBef>
              <a:spcAft>
                <a:spcPts val="0"/>
              </a:spcAft>
              <a:buSzPts val="2000"/>
              <a:buNone/>
              <a:defRPr cap="all">
                <a:solidFill>
                  <a:schemeClr val="dk1"/>
                </a:solidFill>
              </a:defRPr>
            </a:lvl5pPr>
            <a:lvl6pPr lvl="5">
              <a:lnSpc>
                <a:spcPct val="100000"/>
              </a:lnSpc>
              <a:spcBef>
                <a:spcPts val="0"/>
              </a:spcBef>
              <a:spcAft>
                <a:spcPts val="0"/>
              </a:spcAft>
              <a:buSzPts val="2000"/>
              <a:buNone/>
              <a:defRPr cap="all">
                <a:solidFill>
                  <a:schemeClr val="dk1"/>
                </a:solidFill>
              </a:defRPr>
            </a:lvl6pPr>
            <a:lvl7pPr lvl="6">
              <a:lnSpc>
                <a:spcPct val="100000"/>
              </a:lnSpc>
              <a:spcBef>
                <a:spcPts val="0"/>
              </a:spcBef>
              <a:spcAft>
                <a:spcPts val="0"/>
              </a:spcAft>
              <a:buSzPts val="2000"/>
              <a:buNone/>
              <a:defRPr cap="all">
                <a:solidFill>
                  <a:schemeClr val="dk1"/>
                </a:solidFill>
              </a:defRPr>
            </a:lvl7pPr>
            <a:lvl8pPr lvl="7">
              <a:lnSpc>
                <a:spcPct val="100000"/>
              </a:lnSpc>
              <a:spcBef>
                <a:spcPts val="0"/>
              </a:spcBef>
              <a:spcAft>
                <a:spcPts val="0"/>
              </a:spcAft>
              <a:buSzPts val="2000"/>
              <a:buNone/>
              <a:defRPr cap="all">
                <a:solidFill>
                  <a:schemeClr val="dk1"/>
                </a:solidFill>
              </a:defRPr>
            </a:lvl8pPr>
            <a:lvl9pPr lvl="8">
              <a:lnSpc>
                <a:spcPct val="100000"/>
              </a:lnSpc>
              <a:spcBef>
                <a:spcPts val="0"/>
              </a:spcBef>
              <a:spcAft>
                <a:spcPts val="0"/>
              </a:spcAft>
              <a:buSzPts val="2000"/>
              <a:buNone/>
              <a:defRPr cap="all">
                <a:solidFill>
                  <a:schemeClr val="dk1"/>
                </a:solidFill>
              </a:defRPr>
            </a:lvl9pPr>
          </a:lstStyle>
          <a:p>
            <a:r>
              <a:rPr lang="en-GB" cap="all" dirty="0">
                <a:solidFill>
                  <a:schemeClr val="dk1"/>
                </a:solidFill>
              </a:rPr>
              <a:t>Designing Digital Tools for More Reliable Work</a:t>
            </a:r>
            <a:endParaRPr cap="all" dirty="0">
              <a:solidFill>
                <a:schemeClr val="dk1"/>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losing / Summary / 4 Items / Option A">
  <p:cSld name="Closing / Summary / 4 Items / Option A">
    <p:bg>
      <p:bgPr>
        <a:solidFill>
          <a:schemeClr val="dk1"/>
        </a:solidFill>
        <a:effectLst/>
      </p:bgPr>
    </p:bg>
    <p:spTree>
      <p:nvGrpSpPr>
        <p:cNvPr id="1" name="Shape 719"/>
        <p:cNvGrpSpPr/>
        <p:nvPr/>
      </p:nvGrpSpPr>
      <p:grpSpPr>
        <a:xfrm>
          <a:off x="0" y="0"/>
          <a:ext cx="0" cy="0"/>
          <a:chOff x="0" y="0"/>
          <a:chExt cx="0" cy="0"/>
        </a:xfrm>
      </p:grpSpPr>
      <p:sp>
        <p:nvSpPr>
          <p:cNvPr id="743" name="Bento tile 743"/>
          <p:cNvSpPr/>
          <p:nvPr/>
        </p:nvSpPr>
        <p:spPr>
          <a:xfrm>
            <a:off x="130000" y="130000"/>
            <a:ext cx="8884000" cy="936000"/>
          </a:xfrm>
          <a:prstGeom prst="roundRect">
            <a:avLst>
              <a:gd name="adj" fmla="val 10855"/>
            </a:avLst>
          </a:prstGeom>
          <a:solidFill>
            <a:schemeClr val="tx2"/>
          </a:solidFill>
          <a:ln>
            <a:noFill/>
          </a:ln>
        </p:spPr>
        <p:txBody>
          <a:bodyPr/>
          <a:lstStyle/>
          <a:p>
            <a:endParaRPr/>
          </a:p>
        </p:txBody>
      </p:sp>
      <p:sp>
        <p:nvSpPr>
          <p:cNvPr id="744" name="Bento tile 744"/>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745" name="Bento tile 745"/>
          <p:cNvSpPr/>
          <p:nvPr/>
        </p:nvSpPr>
        <p:spPr>
          <a:xfrm>
            <a:off x="130000" y="1196000"/>
            <a:ext cx="2123500" cy="3327500"/>
          </a:xfrm>
          <a:prstGeom prst="roundRect">
            <a:avLst>
              <a:gd name="adj" fmla="val 4785"/>
            </a:avLst>
          </a:prstGeom>
          <a:solidFill>
            <a:schemeClr val="accent5"/>
          </a:solidFill>
          <a:ln>
            <a:noFill/>
          </a:ln>
        </p:spPr>
        <p:txBody>
          <a:bodyPr/>
          <a:lstStyle/>
          <a:p>
            <a:endParaRPr/>
          </a:p>
        </p:txBody>
      </p:sp>
      <p:sp>
        <p:nvSpPr>
          <p:cNvPr id="746" name="Bento tile 746"/>
          <p:cNvSpPr/>
          <p:nvPr/>
        </p:nvSpPr>
        <p:spPr>
          <a:xfrm>
            <a:off x="2383500" y="1196000"/>
            <a:ext cx="2123500" cy="3327500"/>
          </a:xfrm>
          <a:prstGeom prst="roundRect">
            <a:avLst>
              <a:gd name="adj" fmla="val 4785"/>
            </a:avLst>
          </a:prstGeom>
          <a:solidFill>
            <a:schemeClr val="accent4"/>
          </a:solidFill>
          <a:ln>
            <a:noFill/>
          </a:ln>
        </p:spPr>
        <p:txBody>
          <a:bodyPr/>
          <a:lstStyle/>
          <a:p>
            <a:endParaRPr/>
          </a:p>
        </p:txBody>
      </p:sp>
      <p:sp>
        <p:nvSpPr>
          <p:cNvPr id="747" name="Bento tile 747"/>
          <p:cNvSpPr/>
          <p:nvPr/>
        </p:nvSpPr>
        <p:spPr>
          <a:xfrm>
            <a:off x="4637000" y="1196000"/>
            <a:ext cx="2123500" cy="3327500"/>
          </a:xfrm>
          <a:prstGeom prst="roundRect">
            <a:avLst>
              <a:gd name="adj" fmla="val 4785"/>
            </a:avLst>
          </a:prstGeom>
          <a:solidFill>
            <a:schemeClr val="accent3"/>
          </a:solidFill>
          <a:ln>
            <a:noFill/>
          </a:ln>
        </p:spPr>
        <p:txBody>
          <a:bodyPr/>
          <a:lstStyle/>
          <a:p>
            <a:endParaRPr/>
          </a:p>
        </p:txBody>
      </p:sp>
      <p:sp>
        <p:nvSpPr>
          <p:cNvPr id="748" name="Bento tile 748"/>
          <p:cNvSpPr/>
          <p:nvPr/>
        </p:nvSpPr>
        <p:spPr>
          <a:xfrm>
            <a:off x="6890500" y="1196000"/>
            <a:ext cx="2123500" cy="3327500"/>
          </a:xfrm>
          <a:prstGeom prst="roundRect">
            <a:avLst>
              <a:gd name="adj" fmla="val 4785"/>
            </a:avLst>
          </a:prstGeom>
          <a:solidFill>
            <a:schemeClr val="accent2"/>
          </a:solidFill>
          <a:ln>
            <a:noFill/>
          </a:ln>
        </p:spPr>
        <p:txBody>
          <a:bodyPr/>
          <a:lstStyle/>
          <a:p>
            <a:endParaRPr/>
          </a:p>
        </p:txBody>
      </p:sp>
      <p:sp>
        <p:nvSpPr>
          <p:cNvPr id="723" name="Page #"/>
          <p:cNvSpPr txBox="1">
            <a:spLocks noGrp="1"/>
          </p:cNvSpPr>
          <p:nvPr>
            <p:ph type="subTitle" idx="3"/>
          </p:nvPr>
        </p:nvSpPr>
        <p:spPr>
          <a:xfrm>
            <a:off x="6307600" y="475325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endParaRPr dirty="0">
              <a:solidFill>
                <a:schemeClr val="dk1"/>
              </a:solidFill>
            </a:endParaRPr>
          </a:p>
        </p:txBody>
      </p:sp>
      <p:sp>
        <p:nvSpPr>
          <p:cNvPr id="720" name="Presentation name"/>
          <p:cNvSpPr txBox="1">
            <a:spLocks noGrp="1"/>
          </p:cNvSpPr>
          <p:nvPr>
            <p:ph type="subTitle" idx="1" hasCustomPrompt="1"/>
          </p:nvPr>
        </p:nvSpPr>
        <p:spPr>
          <a:xfrm>
            <a:off x="248000" y="4753250"/>
            <a:ext cx="48862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dk1"/>
                </a:solidFill>
                <a:latin typeface="+mn-lt"/>
                <a:ea typeface="+mn-ea"/>
                <a:cs typeface="+mn-cs"/>
                <a:sym typeface="Arial"/>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Remove unnecessary steps, and design each</a:t>
            </a:r>
          </a:p>
        </p:txBody>
      </p:sp>
      <p:sp>
        <p:nvSpPr>
          <p:cNvPr id="735" name="Item 4 / Text"/>
          <p:cNvSpPr txBox="1">
            <a:spLocks noGrp="1"/>
          </p:cNvSpPr>
          <p:nvPr>
            <p:ph type="subTitle" idx="13" hasCustomPrompt="1"/>
          </p:nvPr>
        </p:nvSpPr>
        <p:spPr>
          <a:xfrm>
            <a:off x="70085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70085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733" name="Item 3 / Text"/>
          <p:cNvSpPr txBox="1">
            <a:spLocks noGrp="1"/>
          </p:cNvSpPr>
          <p:nvPr>
            <p:ph type="subTitle" idx="8" hasCustomPrompt="1"/>
          </p:nvPr>
        </p:nvSpPr>
        <p:spPr>
          <a:xfrm>
            <a:off x="47550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47550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accent6"/>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731" name="Item 2 / Text"/>
          <p:cNvSpPr txBox="1">
            <a:spLocks noGrp="1"/>
          </p:cNvSpPr>
          <p:nvPr>
            <p:ph type="subTitle" idx="6" hasCustomPrompt="1"/>
          </p:nvPr>
        </p:nvSpPr>
        <p:spPr>
          <a:xfrm>
            <a:off x="25015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25015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dk1"/>
                </a:solidFill>
                <a:latin typeface="+mj-lt"/>
                <a:ea typeface="+mj-ea"/>
                <a:cs typeface="+mj-cs"/>
                <a:sym typeface="Arial"/>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dk1"/>
                </a:solidFill>
              </a:defRPr>
            </a:pPr>
            <a:r>
              <a:rPr lang="en-GB" dirty="0">
                <a:solidFill>
                  <a:schemeClr val="dk1"/>
                </a:solidFill>
              </a:rPr>
              <a:t>Remove unnecessary steps, and design each</a:t>
            </a:r>
          </a:p>
        </p:txBody>
      </p:sp>
      <p:sp>
        <p:nvSpPr>
          <p:cNvPr id="729" name="Item 1 / Text"/>
          <p:cNvSpPr txBox="1">
            <a:spLocks noGrp="1"/>
          </p:cNvSpPr>
          <p:nvPr>
            <p:ph type="subTitle" idx="4" hasCustomPrompt="1"/>
          </p:nvPr>
        </p:nvSpPr>
        <p:spPr>
          <a:xfrm>
            <a:off x="248000" y="2213000"/>
            <a:ext cx="1887500" cy="2160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dk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dk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dk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dk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dk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dk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dk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dk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dk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dk1"/>
                </a:solidFill>
              </a:defRPr>
            </a:pPr>
            <a:r>
              <a:rPr lang="en-GB" dirty="0">
                <a:solidFill>
                  <a:schemeClr val="dk1"/>
                </a:solidFill>
              </a:rPr>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248000" y="1339000"/>
            <a:ext cx="18875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lang="en-UA" sz="1200" b="1" i="0" u="none" strike="noStrike" smtClean="0">
                <a:solidFill>
                  <a:schemeClr val="dk1"/>
                </a:solidFill>
                <a:effectLst/>
                <a:latin typeface="+mj-lt"/>
              </a:defRPr>
            </a:lvl1pPr>
            <a:lvl2pPr lvl="1">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2pPr>
            <a:lvl3pPr lvl="2">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3pPr>
            <a:lvl4pPr lvl="3">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4pPr>
            <a:lvl5pPr lvl="4">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5pPr>
            <a:lvl6pPr lvl="5">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6pPr>
            <a:lvl7pPr lvl="6">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7pPr>
            <a:lvl8pPr lvl="7">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8pPr>
            <a:lvl9pPr lvl="8">
              <a:lnSpc>
                <a:spcPct val="115000"/>
              </a:lnSpc>
              <a:spcBef>
                <a:spcPts val="0"/>
              </a:spcBef>
              <a:spcAft>
                <a:spcPts val="0"/>
              </a:spcAft>
              <a:buClr>
                <a:schemeClr val="lt2"/>
              </a:buClr>
              <a:buSzPts val="1200"/>
              <a:buFont typeface="Arial"/>
              <a:buNone/>
              <a:defRPr b="1">
                <a:solidFill>
                  <a:schemeClr val="dk1"/>
                </a:solidFill>
                <a:latin typeface="+mj-lt"/>
                <a:ea typeface="+mj-ea"/>
                <a:cs typeface="+mj-cs"/>
                <a:sym typeface="Arial"/>
              </a:defRPr>
            </a:lvl9pPr>
          </a:lstStyle>
          <a:p>
            <a:r>
              <a:rPr lang="en-GB" dirty="0">
                <a:solidFill>
                  <a:schemeClr val="dk1"/>
                </a:solidFill>
              </a:rPr>
              <a:t>Remove unnecessary steps, and design each</a:t>
            </a:r>
            <a:endParaRPr dirty="0">
              <a:solidFill>
                <a:schemeClr val="dk1"/>
              </a:solidFill>
            </a:endParaRPr>
          </a:p>
        </p:txBody>
      </p:sp>
      <p:sp>
        <p:nvSpPr>
          <p:cNvPr id="742" name="Slide title"/>
          <p:cNvSpPr txBox="1">
            <a:spLocks noGrp="1"/>
          </p:cNvSpPr>
          <p:nvPr>
            <p:ph type="title" hasCustomPrompt="1"/>
          </p:nvPr>
        </p:nvSpPr>
        <p:spPr>
          <a:xfrm>
            <a:off x="248000" y="244000"/>
            <a:ext cx="6120000" cy="7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cap="all">
                <a:solidFill>
                  <a:schemeClr val="dk1"/>
                </a:solidFill>
                <a:latin typeface="+mj-lt"/>
                <a:ea typeface="+mj-ea"/>
                <a:cs typeface="+mj-cs"/>
                <a:sym typeface="IBM Plex Sans"/>
              </a:defRPr>
            </a:lvl1pPr>
            <a:lvl2pPr lvl="1">
              <a:lnSpc>
                <a:spcPct val="100000"/>
              </a:lnSpc>
              <a:spcBef>
                <a:spcPts val="0"/>
              </a:spcBef>
              <a:spcAft>
                <a:spcPts val="0"/>
              </a:spcAft>
              <a:buSzPts val="2000"/>
              <a:buNone/>
              <a:defRPr cap="all">
                <a:solidFill>
                  <a:schemeClr val="dk1"/>
                </a:solidFill>
              </a:defRPr>
            </a:lvl2pPr>
            <a:lvl3pPr lvl="2">
              <a:lnSpc>
                <a:spcPct val="100000"/>
              </a:lnSpc>
              <a:spcBef>
                <a:spcPts val="0"/>
              </a:spcBef>
              <a:spcAft>
                <a:spcPts val="0"/>
              </a:spcAft>
              <a:buSzPts val="2000"/>
              <a:buNone/>
              <a:defRPr cap="all">
                <a:solidFill>
                  <a:schemeClr val="dk1"/>
                </a:solidFill>
              </a:defRPr>
            </a:lvl3pPr>
            <a:lvl4pPr lvl="3">
              <a:lnSpc>
                <a:spcPct val="100000"/>
              </a:lnSpc>
              <a:spcBef>
                <a:spcPts val="0"/>
              </a:spcBef>
              <a:spcAft>
                <a:spcPts val="0"/>
              </a:spcAft>
              <a:buSzPts val="2000"/>
              <a:buNone/>
              <a:defRPr cap="all">
                <a:solidFill>
                  <a:schemeClr val="dk1"/>
                </a:solidFill>
              </a:defRPr>
            </a:lvl4pPr>
            <a:lvl5pPr lvl="4">
              <a:lnSpc>
                <a:spcPct val="100000"/>
              </a:lnSpc>
              <a:spcBef>
                <a:spcPts val="0"/>
              </a:spcBef>
              <a:spcAft>
                <a:spcPts val="0"/>
              </a:spcAft>
              <a:buSzPts val="2000"/>
              <a:buNone/>
              <a:defRPr cap="all">
                <a:solidFill>
                  <a:schemeClr val="dk1"/>
                </a:solidFill>
              </a:defRPr>
            </a:lvl5pPr>
            <a:lvl6pPr lvl="5">
              <a:lnSpc>
                <a:spcPct val="100000"/>
              </a:lnSpc>
              <a:spcBef>
                <a:spcPts val="0"/>
              </a:spcBef>
              <a:spcAft>
                <a:spcPts val="0"/>
              </a:spcAft>
              <a:buSzPts val="2000"/>
              <a:buNone/>
              <a:defRPr cap="all">
                <a:solidFill>
                  <a:schemeClr val="dk1"/>
                </a:solidFill>
              </a:defRPr>
            </a:lvl6pPr>
            <a:lvl7pPr lvl="6">
              <a:lnSpc>
                <a:spcPct val="100000"/>
              </a:lnSpc>
              <a:spcBef>
                <a:spcPts val="0"/>
              </a:spcBef>
              <a:spcAft>
                <a:spcPts val="0"/>
              </a:spcAft>
              <a:buSzPts val="2000"/>
              <a:buNone/>
              <a:defRPr cap="all">
                <a:solidFill>
                  <a:schemeClr val="dk1"/>
                </a:solidFill>
              </a:defRPr>
            </a:lvl7pPr>
            <a:lvl8pPr lvl="7">
              <a:lnSpc>
                <a:spcPct val="100000"/>
              </a:lnSpc>
              <a:spcBef>
                <a:spcPts val="0"/>
              </a:spcBef>
              <a:spcAft>
                <a:spcPts val="0"/>
              </a:spcAft>
              <a:buSzPts val="2000"/>
              <a:buNone/>
              <a:defRPr cap="all">
                <a:solidFill>
                  <a:schemeClr val="dk1"/>
                </a:solidFill>
              </a:defRPr>
            </a:lvl8pPr>
            <a:lvl9pPr lvl="8">
              <a:lnSpc>
                <a:spcPct val="100000"/>
              </a:lnSpc>
              <a:spcBef>
                <a:spcPts val="0"/>
              </a:spcBef>
              <a:spcAft>
                <a:spcPts val="0"/>
              </a:spcAft>
              <a:buSzPts val="2000"/>
              <a:buNone/>
              <a:defRPr cap="all">
                <a:solidFill>
                  <a:schemeClr val="dk1"/>
                </a:solidFill>
              </a:defRPr>
            </a:lvl9pPr>
          </a:lstStyle>
          <a:p>
            <a:r>
              <a:rPr lang="en-GB" cap="all" dirty="0">
                <a:solidFill>
                  <a:schemeClr val="dk1"/>
                </a:solidFill>
              </a:rPr>
              <a:t>Designing Digital Tools for More Reliable Work</a:t>
            </a:r>
            <a:endParaRPr cap="all" dirty="0">
              <a:solidFill>
                <a:schemeClr val="dk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57" Type="http://schemas.openxmlformats.org/officeDocument/2006/relationships/slideLayout" Target="../slideLayouts/slideLayout57.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1pPr>
            <a:lvl2pPr marR="0" lvl="1"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2pPr>
            <a:lvl3pPr marR="0" lvl="2"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3pPr>
            <a:lvl4pPr marR="0" lvl="3"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4pPr>
            <a:lvl5pPr marR="0" lvl="4"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5pPr>
            <a:lvl6pPr marR="0" lvl="5"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6pPr>
            <a:lvl7pPr marR="0" lvl="6"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7pPr>
            <a:lvl8pPr marR="0" lvl="7"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8pPr>
            <a:lvl9pPr marR="0" lvl="8" algn="l" rtl="0">
              <a:lnSpc>
                <a:spcPct val="100000"/>
              </a:lnSpc>
              <a:spcBef>
                <a:spcPts val="0"/>
              </a:spcBef>
              <a:spcAft>
                <a:spcPts val="0"/>
              </a:spcAft>
              <a:buClr>
                <a:schemeClr val="dk1"/>
              </a:buClr>
              <a:buSzPts val="2000"/>
              <a:buFont typeface="Geist"/>
              <a:buNone/>
              <a:defRPr sz="2000" b="0" i="0" u="none" strike="noStrike" cap="all">
                <a:solidFill>
                  <a:schemeClr val="dk1"/>
                </a:solidFill>
                <a:latin typeface="+mj-lt"/>
                <a:ea typeface="+mj-ea"/>
                <a:cs typeface="+mj-cs"/>
                <a:sym typeface="Geist"/>
              </a:defRPr>
            </a:lvl9pPr>
          </a:lstStyle>
          <a:p>
            <a:endParaRPr cap="all"/>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1pPr>
            <a:lvl2pPr marL="914400" marR="0" lvl="1"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2pPr>
            <a:lvl3pPr marL="1371600" marR="0" lvl="2"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3pPr>
            <a:lvl4pPr marL="1828800" marR="0" lvl="3"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4pPr>
            <a:lvl5pPr marL="2286000" marR="0" lvl="4"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5pPr>
            <a:lvl6pPr marL="2743200" marR="0" lvl="5"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6pPr>
            <a:lvl7pPr marL="3200400" marR="0" lvl="6"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7pPr>
            <a:lvl8pPr marL="3657600" marR="0" lvl="7"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8pPr>
            <a:lvl9pPr marL="4114800" marR="0" lvl="8"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9pPr>
          </a:lstStyle>
          <a:p>
            <a:endParaRPr dirty="0"/>
          </a:p>
        </p:txBody>
      </p:sp>
    </p:spTree>
  </p:cSld>
  <p:clrMap bg1="dk1" tx1="lt1" bg2="dk2" tx2="lt2" accent1="accent1" accent2="accent2" accent3="accent3" accent4="accent4" accent5="accent5" accent6="accent6" hlink="hlink" folHlink="folHlink"/>
  <p:sldLayoutIdLst>
    <p:sldLayoutId id="2147488185" r:id="rId1"/>
    <p:sldLayoutId id="2147488186" r:id="rId2"/>
    <p:sldLayoutId id="2147488195" r:id="rId11"/>
    <p:sldLayoutId id="2147488196" r:id="rId12"/>
    <p:sldLayoutId id="2147488199" r:id="rId15"/>
    <p:sldLayoutId id="2147488201" r:id="rId17"/>
    <p:sldLayoutId id="2147488209" r:id="rId25"/>
    <p:sldLayoutId id="2147488241"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1pPr>
      <a:lvl2pPr marR="0" lvl="1"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2pPr>
      <a:lvl3pPr marR="0" lvl="2"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3pPr>
      <a:lvl4pPr marR="0" lvl="3"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4pPr>
      <a:lvl5pPr marR="0" lvl="4"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5pPr>
      <a:lvl6pPr marR="0" lvl="5"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6pPr>
      <a:lvl7pPr marR="0" lvl="6"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7pPr>
      <a:lvl8pPr marR="0" lvl="7"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8pPr>
      <a:lvl9pPr marR="0" lvl="8" algn="l" rtl="0">
        <a:lnSpc>
          <a:spcPct val="100000"/>
        </a:lnSpc>
        <a:spcBef>
          <a:spcPts val="0"/>
        </a:spcBef>
        <a:spcAft>
          <a:spcPts val="0"/>
        </a:spcAft>
        <a:buClr>
          <a:schemeClr val="dk1"/>
        </a:buClr>
        <a:buFont typeface="Arial"/>
        <a:defRPr sz="1400" b="1" i="0" u="none" strike="noStrike" cap="all">
          <a:solidFill>
            <a:schemeClr val="accent6"/>
          </a:solidFill>
          <a:latin typeface="+mj-lt"/>
          <a:ea typeface="+mj-ea"/>
          <a:cs typeface="+mj-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1pPr>
      <a:lvl2pPr marR="0" lvl="1"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2pPr>
      <a:lvl3pPr marR="0" lvl="2"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3pPr>
      <a:lvl4pPr marR="0" lvl="3"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4pPr>
      <a:lvl5pPr marR="0" lvl="4"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5pPr>
      <a:lvl6pPr marR="0" lvl="5"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6pPr>
      <a:lvl7pPr marR="0" lvl="6"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7pPr>
      <a:lvl8pPr marR="0" lvl="7"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8pPr>
      <a:lvl9pPr marR="0" lvl="8"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1pPr>
      <a:lvl2pPr marR="0" lvl="1"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2pPr>
      <a:lvl3pPr marR="0" lvl="2"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3pPr>
      <a:lvl4pPr marR="0" lvl="3"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4pPr>
      <a:lvl5pPr marR="0" lvl="4"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5pPr>
      <a:lvl6pPr marR="0" lvl="5"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6pPr>
      <a:lvl7pPr marR="0" lvl="6"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7pPr>
      <a:lvl8pPr marR="0" lvl="7"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8pPr>
      <a:lvl9pPr marR="0" lvl="8" algn="l" rtl="0">
        <a:lnSpc>
          <a:spcPct val="100000"/>
        </a:lnSpc>
        <a:spcBef>
          <a:spcPts val="0"/>
        </a:spcBef>
        <a:spcAft>
          <a:spcPts val="0"/>
        </a:spcAft>
        <a:buClr>
          <a:schemeClr val="dk1"/>
        </a:buClr>
        <a:buFont typeface="Arial"/>
        <a:defRPr sz="1400" b="0" i="0" u="none" strike="noStrike" cap="none">
          <a:solidFill>
            <a:schemeClr val="tx2"/>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Google Shape;17;p25">
            <a:extLst>
              <a:ext uri="{FF2B5EF4-FFF2-40B4-BE49-F238E27FC236}">
                <a16:creationId xmlns:a16="http://schemas.microsoft.com/office/drawing/2014/main" id="{C0088048-3E13-6E72-7A35-023E70E01D04}"/>
              </a:ext>
            </a:extLst>
          </p:cNvPr>
          <p:cNvSpPr/>
          <p:nvPr userDrawn="1"/>
        </p:nvSpPr>
        <p:spPr>
          <a:xfrm>
            <a:off x="107864" y="3744686"/>
            <a:ext cx="5524839" cy="1268814"/>
          </a:xfrm>
          <a:prstGeom prst="roundRect">
            <a:avLst>
              <a:gd name="adj" fmla="val 800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6" name="Google Shape;17;p25">
            <a:extLst>
              <a:ext uri="{FF2B5EF4-FFF2-40B4-BE49-F238E27FC236}">
                <a16:creationId xmlns:a16="http://schemas.microsoft.com/office/drawing/2014/main" id="{C4D80B0A-AC8B-ADE7-B76A-59B880418521}"/>
              </a:ext>
            </a:extLst>
          </p:cNvPr>
          <p:cNvSpPr/>
          <p:nvPr userDrawn="1"/>
        </p:nvSpPr>
        <p:spPr>
          <a:xfrm>
            <a:off x="107865" y="130000"/>
            <a:ext cx="5524839" cy="3505829"/>
          </a:xfrm>
          <a:prstGeom prst="roundRect">
            <a:avLst>
              <a:gd name="adj" fmla="val 2898"/>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grpSp>
        <p:nvGrpSpPr>
          <p:cNvPr id="7" name="Group 13">
            <a:extLst>
              <a:ext uri="{FF2B5EF4-FFF2-40B4-BE49-F238E27FC236}">
                <a16:creationId xmlns:a16="http://schemas.microsoft.com/office/drawing/2014/main" id="{3541C893-D029-2EE2-0E3B-604862EEB295}"/>
              </a:ext>
            </a:extLst>
          </p:cNvPr>
          <p:cNvGrpSpPr/>
          <p:nvPr userDrawn="1"/>
        </p:nvGrpSpPr>
        <p:grpSpPr>
          <a:xfrm>
            <a:off x="4558286" y="4004443"/>
            <a:ext cx="810152" cy="744557"/>
            <a:chOff x="4558286" y="4004443"/>
            <a:chExt cx="810152" cy="744557"/>
          </a:xfrm>
        </p:grpSpPr>
        <p:sp>
          <p:nvSpPr>
            <p:cNvPr id="8" name="Freeform 6">
              <a:extLst>
                <a:ext uri="{FF2B5EF4-FFF2-40B4-BE49-F238E27FC236}">
                  <a16:creationId xmlns:a16="http://schemas.microsoft.com/office/drawing/2014/main" id="{D273A689-ADC4-9530-5089-15B8C328064B}"/>
                </a:ext>
              </a:extLst>
            </p:cNvPr>
            <p:cNvSpPr/>
            <p:nvPr/>
          </p:nvSpPr>
          <p:spPr>
            <a:xfrm>
              <a:off x="4558286"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9" name="Freeform 7">
              <a:extLst>
                <a:ext uri="{FF2B5EF4-FFF2-40B4-BE49-F238E27FC236}">
                  <a16:creationId xmlns:a16="http://schemas.microsoft.com/office/drawing/2014/main" id="{4338EFCE-3470-9046-C9CE-FB7BC7417DFA}"/>
                </a:ext>
              </a:extLst>
            </p:cNvPr>
            <p:cNvSpPr/>
            <p:nvPr/>
          </p:nvSpPr>
          <p:spPr>
            <a:xfrm>
              <a:off x="4702888"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7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7" y="157638"/>
                    <a:pt x="13327" y="372279"/>
                  </a:cubicBezTo>
                  <a:cubicBezTo>
                    <a:pt x="13327"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0" name="Freeform 8">
              <a:extLst>
                <a:ext uri="{FF2B5EF4-FFF2-40B4-BE49-F238E27FC236}">
                  <a16:creationId xmlns:a16="http://schemas.microsoft.com/office/drawing/2014/main" id="{14490348-4C06-E9A2-EB3A-AABD2ECBB78A}"/>
                </a:ext>
              </a:extLst>
            </p:cNvPr>
            <p:cNvSpPr/>
            <p:nvPr/>
          </p:nvSpPr>
          <p:spPr>
            <a:xfrm>
              <a:off x="4847492"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1" name="Freeform 11">
              <a:extLst>
                <a:ext uri="{FF2B5EF4-FFF2-40B4-BE49-F238E27FC236}">
                  <a16:creationId xmlns:a16="http://schemas.microsoft.com/office/drawing/2014/main" id="{AFA2E852-17D1-1860-02EF-FC3717F68DAE}"/>
                </a:ext>
              </a:extLst>
            </p:cNvPr>
            <p:cNvSpPr/>
            <p:nvPr/>
          </p:nvSpPr>
          <p:spPr>
            <a:xfrm>
              <a:off x="4992093" y="40044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2" name="Freeform 12">
              <a:extLst>
                <a:ext uri="{FF2B5EF4-FFF2-40B4-BE49-F238E27FC236}">
                  <a16:creationId xmlns:a16="http://schemas.microsoft.com/office/drawing/2014/main" id="{B92BC2C8-F4C7-C988-E577-7EA012B4265E}"/>
                </a:ext>
              </a:extLst>
            </p:cNvPr>
            <p:cNvSpPr/>
            <p:nvPr/>
          </p:nvSpPr>
          <p:spPr>
            <a:xfrm>
              <a:off x="5136697" y="4004443"/>
              <a:ext cx="231741" cy="744557"/>
            </a:xfrm>
            <a:custGeom>
              <a:avLst/>
              <a:gdLst>
                <a:gd name="csX0" fmla="*/ 115871 w 231741"/>
                <a:gd name="csY0" fmla="*/ 744558 h 744557"/>
                <a:gd name="csX1" fmla="*/ 0 w 231741"/>
                <a:gd name="csY1" fmla="*/ 372279 h 744557"/>
                <a:gd name="csX2" fmla="*/ 115871 w 231741"/>
                <a:gd name="csY2" fmla="*/ 0 h 744557"/>
                <a:gd name="csX3" fmla="*/ 231742 w 231741"/>
                <a:gd name="csY3" fmla="*/ 372279 h 744557"/>
                <a:gd name="csX4" fmla="*/ 115871 w 231741"/>
                <a:gd name="csY4" fmla="*/ 744558 h 744557"/>
                <a:gd name="csX5" fmla="*/ 115871 w 231741"/>
                <a:gd name="csY5" fmla="*/ 13468 h 744557"/>
                <a:gd name="csX6" fmla="*/ 13326 w 231741"/>
                <a:gd name="csY6" fmla="*/ 372279 h 744557"/>
                <a:gd name="csX7" fmla="*/ 115871 w 231741"/>
                <a:gd name="csY7" fmla="*/ 731089 h 744557"/>
                <a:gd name="csX8" fmla="*/ 218415 w 231741"/>
                <a:gd name="csY8" fmla="*/ 372279 h 744557"/>
                <a:gd name="csX9" fmla="*/ 115871 w 231741"/>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1" h="744557">
                  <a:moveTo>
                    <a:pt x="115871" y="744558"/>
                  </a:moveTo>
                  <a:cubicBezTo>
                    <a:pt x="43381" y="744558"/>
                    <a:pt x="0" y="555336"/>
                    <a:pt x="0" y="372279"/>
                  </a:cubicBezTo>
                  <a:cubicBezTo>
                    <a:pt x="0" y="189222"/>
                    <a:pt x="43286" y="0"/>
                    <a:pt x="115871" y="0"/>
                  </a:cubicBezTo>
                  <a:cubicBezTo>
                    <a:pt x="188456" y="0"/>
                    <a:pt x="231742" y="189222"/>
                    <a:pt x="231742" y="372279"/>
                  </a:cubicBezTo>
                  <a:cubicBezTo>
                    <a:pt x="231742"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5" y="586920"/>
                    <a:pt x="218415" y="372279"/>
                  </a:cubicBezTo>
                  <a:cubicBezTo>
                    <a:pt x="218415" y="157638"/>
                    <a:pt x="165395" y="13468"/>
                    <a:pt x="115871" y="13468"/>
                  </a:cubicBezTo>
                  <a:close/>
                </a:path>
              </a:pathLst>
            </a:custGeom>
            <a:solidFill>
              <a:schemeClr val="bg1"/>
            </a:solidFill>
            <a:ln w="9414" cap="flat">
              <a:noFill/>
              <a:prstDash val="solid"/>
              <a:miter/>
            </a:ln>
          </p:spPr>
        </p:sp>
      </p:grpSp>
      <p:sp>
        <p:nvSpPr>
          <p:cNvPr id="2" name="Subtitle 1"/>
          <p:cNvSpPr>
            <a:spLocks noGrp="1"/>
          </p:cNvSpPr>
          <p:nvPr>
            <p:ph type="subTitle" idx="1"/>
          </p:nvPr>
        </p:nvSpPr>
        <p:spPr/>
        <p:txBody>
          <a:bodyPr/>
          <a:lstStyle/>
          <a:p>
            <a:pPr algn="l"/>
            <a:r>
              <a:t>A practical roadmap to apply a new approach with real examples</a:t>
            </a:r>
          </a:p>
        </p:txBody>
      </p:sp>
      <p:sp>
        <p:nvSpPr>
          <p:cNvPr id="3" name="Title 2"/>
          <p:cNvSpPr>
            <a:spLocks noGrp="1"/>
          </p:cNvSpPr>
          <p:nvPr>
            <p:ph type="ctrTitle"/>
          </p:nvPr>
        </p:nvSpPr>
        <p:spPr/>
        <p:txBody>
          <a:bodyPr/>
          <a:lstStyle/>
          <a:p>
            <a:pPr algn="l"/>
            <a:r>
              <a:rPr cap="all"/>
              <a:t>Modern Framework Implementation</a:t>
            </a:r>
          </a:p>
        </p:txBody>
      </p:sp>
      <p:pic>
        <p:nvPicPr>
          <p:cNvPr id="4" name="Picture Placeholder 3" descr="image.jpg"/>
          <p:cNvPicPr>
            <a:picLocks noGrp="1" noChangeAspect="1"/>
          </p:cNvPicPr>
          <p:nvPr>
            <p:ph type="pic" idx="6"/>
          </p:nvPr>
        </p:nvPicPr>
        <p:blipFill>
          <a:blip r:embed="rId2"/>
          <a:srcRect l="25098" r="25098"/>
          <a:stretch>
            <a:fillRect/>
          </a:stretch>
        </p:blipFill>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Bento header 41"/>
          <p:cNvSpPr/>
          <p:nvPr/>
        </p:nvSpPr>
        <p:spPr>
          <a:xfrm>
            <a:off x="130000" y="130000"/>
            <a:ext cx="2460562" cy="4883500"/>
          </a:xfrm>
          <a:prstGeom prst="roundRect">
            <a:avLst>
              <a:gd name="adj" fmla="val 4129"/>
            </a:avLst>
          </a:prstGeom>
          <a:solidFill>
            <a:schemeClr val="accent4"/>
          </a:solidFill>
          <a:ln>
            <a:noFill/>
          </a:ln>
        </p:spPr>
        <p:txBody>
          <a:bodyPr/>
          <a:lstStyle/>
          <a:p>
            <a:endParaRPr lang="en-US"/>
          </a:p>
        </p:txBody>
      </p:sp>
      <p:sp>
        <p:nvSpPr>
          <p:cNvPr id="13" name="Google Shape;17;p25"/>
          <p:cNvSpPr/>
          <p:nvPr/>
        </p:nvSpPr>
        <p:spPr>
          <a:xfrm>
            <a:off x="2713904" y="130000"/>
            <a:ext cx="6300095" cy="4883500"/>
          </a:xfrm>
          <a:prstGeom prst="roundRect">
            <a:avLst>
              <a:gd name="adj" fmla="val 2080"/>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14" name="Google Shape;28;p25"/>
          <p:cNvSpPr txBox="1"/>
          <p:nvPr/>
        </p:nvSpPr>
        <p:spPr>
          <a:xfrm>
            <a:off x="287509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bg1"/>
                </a:solidFill>
                <a:latin typeface="+mj-lt"/>
                <a:ea typeface="+mn-ea"/>
                <a:cs typeface="+mn-cs"/>
                <a:sym typeface="IBM Plex Sans"/>
              </a:rPr>
              <a:t>01</a:t>
            </a:r>
            <a:endParaRPr sz="1600" b="1" dirty="0">
              <a:solidFill>
                <a:schemeClr val="bg1"/>
              </a:solidFill>
              <a:latin typeface="+mj-lt"/>
              <a:ea typeface="+mn-ea"/>
              <a:cs typeface="+mn-cs"/>
              <a:sym typeface="IBM Plex Sans"/>
            </a:endParaRPr>
          </a:p>
        </p:txBody>
      </p:sp>
      <p:sp>
        <p:nvSpPr>
          <p:cNvPr id="15" name="Google Shape;29;p25"/>
          <p:cNvSpPr txBox="1"/>
          <p:nvPr/>
        </p:nvSpPr>
        <p:spPr>
          <a:xfrm>
            <a:off x="287509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02</a:t>
            </a:r>
            <a:endParaRPr sz="1600" b="1">
              <a:solidFill>
                <a:schemeClr val="bg1"/>
              </a:solidFill>
              <a:latin typeface="+mj-lt"/>
              <a:ea typeface="+mn-ea"/>
              <a:cs typeface="+mn-cs"/>
              <a:sym typeface="IBM Plex Sans"/>
            </a:endParaRPr>
          </a:p>
        </p:txBody>
      </p:sp>
      <p:sp>
        <p:nvSpPr>
          <p:cNvPr id="16" name="Google Shape;30;p25"/>
          <p:cNvSpPr txBox="1"/>
          <p:nvPr/>
        </p:nvSpPr>
        <p:spPr>
          <a:xfrm>
            <a:off x="287509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bg1"/>
                </a:solidFill>
                <a:latin typeface="+mj-lt"/>
                <a:ea typeface="+mn-ea"/>
                <a:cs typeface="+mn-cs"/>
                <a:sym typeface="IBM Plex Sans"/>
              </a:rPr>
              <a:t>03</a:t>
            </a:r>
            <a:endParaRPr sz="1600" b="1" dirty="0">
              <a:solidFill>
                <a:schemeClr val="bg1"/>
              </a:solidFill>
              <a:latin typeface="+mj-lt"/>
              <a:ea typeface="+mn-ea"/>
              <a:cs typeface="+mn-cs"/>
              <a:sym typeface="IBM Plex Sans"/>
            </a:endParaRPr>
          </a:p>
        </p:txBody>
      </p:sp>
      <p:sp>
        <p:nvSpPr>
          <p:cNvPr id="17" name="Google Shape;31;p25"/>
          <p:cNvSpPr txBox="1"/>
          <p:nvPr/>
        </p:nvSpPr>
        <p:spPr>
          <a:xfrm>
            <a:off x="287509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04</a:t>
            </a:r>
            <a:endParaRPr sz="1600" b="1">
              <a:solidFill>
                <a:schemeClr val="bg1"/>
              </a:solidFill>
              <a:latin typeface="+mj-lt"/>
              <a:ea typeface="+mn-ea"/>
              <a:cs typeface="+mn-cs"/>
              <a:sym typeface="IBM Plex Sans"/>
            </a:endParaRPr>
          </a:p>
        </p:txBody>
      </p:sp>
      <p:sp>
        <p:nvSpPr>
          <p:cNvPr id="18" name="Google Shape;32;p25"/>
          <p:cNvSpPr txBox="1"/>
          <p:nvPr/>
        </p:nvSpPr>
        <p:spPr>
          <a:xfrm>
            <a:off x="287509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bg1"/>
                </a:solidFill>
                <a:latin typeface="+mj-lt"/>
                <a:ea typeface="+mn-ea"/>
                <a:cs typeface="+mn-cs"/>
                <a:sym typeface="IBM Plex Sans"/>
              </a:rPr>
              <a:t>05</a:t>
            </a:r>
            <a:endParaRPr sz="1600" b="1" dirty="0">
              <a:solidFill>
                <a:schemeClr val="bg1"/>
              </a:solidFill>
              <a:latin typeface="+mj-lt"/>
              <a:ea typeface="+mn-ea"/>
              <a:cs typeface="+mn-cs"/>
              <a:sym typeface="IBM Plex Sans"/>
            </a:endParaRPr>
          </a:p>
        </p:txBody>
      </p:sp>
      <p:sp>
        <p:nvSpPr>
          <p:cNvPr id="19" name="Google Shape;33;p25"/>
          <p:cNvSpPr txBox="1"/>
          <p:nvPr/>
        </p:nvSpPr>
        <p:spPr>
          <a:xfrm>
            <a:off x="287509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06</a:t>
            </a:r>
            <a:endParaRPr sz="1600" b="1">
              <a:solidFill>
                <a:schemeClr val="bg1"/>
              </a:solidFill>
              <a:latin typeface="+mj-lt"/>
              <a:ea typeface="+mn-ea"/>
              <a:cs typeface="+mn-cs"/>
              <a:sym typeface="IBM Plex Sans"/>
            </a:endParaRPr>
          </a:p>
        </p:txBody>
      </p:sp>
      <p:sp>
        <p:nvSpPr>
          <p:cNvPr id="20" name="Google Shape;34;p25"/>
          <p:cNvSpPr txBox="1"/>
          <p:nvPr/>
        </p:nvSpPr>
        <p:spPr>
          <a:xfrm>
            <a:off x="287509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07</a:t>
            </a:r>
            <a:endParaRPr sz="1600" b="1">
              <a:solidFill>
                <a:schemeClr val="bg1"/>
              </a:solidFill>
              <a:latin typeface="+mj-lt"/>
              <a:ea typeface="+mn-ea"/>
              <a:cs typeface="+mn-cs"/>
              <a:sym typeface="IBM Plex Sans"/>
            </a:endParaRPr>
          </a:p>
        </p:txBody>
      </p:sp>
      <p:sp>
        <p:nvSpPr>
          <p:cNvPr id="21" name="Google Shape;35;p25"/>
          <p:cNvSpPr txBox="1"/>
          <p:nvPr/>
        </p:nvSpPr>
        <p:spPr>
          <a:xfrm>
            <a:off x="287509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08</a:t>
            </a:r>
            <a:endParaRPr sz="1600" b="1">
              <a:solidFill>
                <a:schemeClr val="bg1"/>
              </a:solidFill>
              <a:latin typeface="+mj-lt"/>
              <a:ea typeface="+mn-ea"/>
              <a:cs typeface="+mn-cs"/>
              <a:sym typeface="IBM Plex Sans"/>
            </a:endParaRPr>
          </a:p>
        </p:txBody>
      </p:sp>
      <p:sp>
        <p:nvSpPr>
          <p:cNvPr id="22" name="Google Shape;36;p25"/>
          <p:cNvSpPr txBox="1"/>
          <p:nvPr/>
        </p:nvSpPr>
        <p:spPr>
          <a:xfrm>
            <a:off x="2875094" y="390139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bg1"/>
                </a:solidFill>
                <a:latin typeface="+mj-lt"/>
                <a:ea typeface="+mn-ea"/>
                <a:cs typeface="+mn-cs"/>
                <a:sym typeface="IBM Plex Sans"/>
              </a:rPr>
              <a:t>09</a:t>
            </a:r>
            <a:endParaRPr sz="1600" b="1">
              <a:solidFill>
                <a:schemeClr val="bg1"/>
              </a:solidFill>
              <a:latin typeface="+mj-lt"/>
              <a:ea typeface="+mn-ea"/>
              <a:cs typeface="+mn-cs"/>
              <a:sym typeface="IBM Plex Sans"/>
            </a:endParaRPr>
          </a:p>
        </p:txBody>
      </p:sp>
      <p:sp>
        <p:nvSpPr>
          <p:cNvPr id="23" name="Slide title">
            <a:extLst>
              <a:ext uri="{FF2B5EF4-FFF2-40B4-BE49-F238E27FC236}">
                <a16:creationId xmlns:a16="http://schemas.microsoft.com/office/drawing/2014/main" id="{C926CA19-F848-DE35-8505-6B28ECFE1A19}"/>
              </a:ext>
            </a:extLst>
          </p:cNvPr>
          <p:cNvSpPr txBox="1">
            <a:spLocks/>
          </p:cNvSpPr>
          <p:nvPr userDrawn="1"/>
        </p:nvSpPr>
        <p:spPr>
          <a:xfrm>
            <a:off x="378277" y="1558772"/>
            <a:ext cx="1973037" cy="70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lang="en-UA" sz="2000" b="1" i="0" u="none" strike="noStrike" cap="none" smtClean="0">
                <a:solidFill>
                  <a:schemeClr val="dk1"/>
                </a:solidFill>
                <a:effectLst/>
                <a:latin typeface="+mj-lt"/>
                <a:ea typeface="+mn-ea"/>
                <a:cs typeface="+mn-cs"/>
                <a:sym typeface="Geis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Geist"/>
              </a:defRPr>
            </a:lvl9pPr>
          </a:lstStyle>
          <a:p>
            <a:r>
              <a:rPr lang="en-US" dirty="0">
                <a:solidFill>
                  <a:schemeClr val="dk1"/>
                </a:solidFill>
              </a:rPr>
              <a:t>TABLE </a:t>
            </a:r>
            <a:br>
              <a:rPr lang="en-US" dirty="0">
                <a:solidFill>
                  <a:schemeClr val="dk1"/>
                </a:solidFill>
              </a:rPr>
            </a:br>
            <a:r>
              <a:rPr lang="en-US" dirty="0">
                <a:solidFill>
                  <a:schemeClr val="dk1"/>
                </a:solidFill>
              </a:rPr>
              <a:t>OF CONTENTS</a:t>
            </a:r>
            <a:endParaRPr lang="en-GB" dirty="0">
              <a:solidFill>
                <a:schemeClr val="dk1"/>
              </a:solidFill>
            </a:endParaRPr>
          </a:p>
        </p:txBody>
      </p:sp>
      <p:sp>
        <p:nvSpPr>
          <p:cNvPr id="24" name="Freeform 4">
            <a:extLst>
              <a:ext uri="{FF2B5EF4-FFF2-40B4-BE49-F238E27FC236}">
                <a16:creationId xmlns:a16="http://schemas.microsoft.com/office/drawing/2014/main" id="{16C27A20-34B7-63E1-305C-4B8B534D7A46}"/>
              </a:ext>
            </a:extLst>
          </p:cNvPr>
          <p:cNvSpPr/>
          <p:nvPr/>
        </p:nvSpPr>
        <p:spPr>
          <a:xfrm>
            <a:off x="713963" y="421877"/>
            <a:ext cx="140612" cy="816938"/>
          </a:xfrm>
          <a:custGeom>
            <a:avLst/>
            <a:gdLst>
              <a:gd name="csX0" fmla="*/ 77225 w 140612"/>
              <a:gd name="csY0" fmla="*/ 815778 h 816938"/>
              <a:gd name="csX1" fmla="*/ 61589 w 140612"/>
              <a:gd name="csY1" fmla="*/ 815778 h 816938"/>
              <a:gd name="csX2" fmla="*/ 19893 w 140612"/>
              <a:gd name="csY2" fmla="*/ 721785 h 816938"/>
              <a:gd name="csX3" fmla="*/ 12075 w 140612"/>
              <a:gd name="csY3" fmla="*/ 693067 h 816938"/>
              <a:gd name="csX4" fmla="*/ 9469 w 140612"/>
              <a:gd name="csY4" fmla="*/ 528574 h 816938"/>
              <a:gd name="csX5" fmla="*/ 85046 w 140612"/>
              <a:gd name="csY5" fmla="*/ 366694 h 816938"/>
              <a:gd name="csX6" fmla="*/ 61592 w 140612"/>
              <a:gd name="csY6" fmla="*/ 1160 h 816938"/>
              <a:gd name="csX7" fmla="*/ 77228 w 140612"/>
              <a:gd name="csY7" fmla="*/ 1160 h 816938"/>
              <a:gd name="csX8" fmla="*/ 137166 w 140612"/>
              <a:gd name="csY8" fmla="*/ 165651 h 816938"/>
              <a:gd name="csX9" fmla="*/ 95470 w 140612"/>
              <a:gd name="csY9" fmla="*/ 384970 h 816938"/>
              <a:gd name="csX10" fmla="*/ 58986 w 140612"/>
              <a:gd name="csY10" fmla="*/ 439800 h 816938"/>
              <a:gd name="csX11" fmla="*/ 17289 w 140612"/>
              <a:gd name="csY11" fmla="*/ 575570 h 816938"/>
              <a:gd name="csX12" fmla="*/ 30319 w 140612"/>
              <a:gd name="csY12" fmla="*/ 708730 h 816938"/>
              <a:gd name="csX13" fmla="*/ 77225 w 140612"/>
              <a:gd name="csY13" fmla="*/ 815778 h 816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0612" h="816938">
                <a:moveTo>
                  <a:pt x="77225" y="815778"/>
                </a:moveTo>
                <a:cubicBezTo>
                  <a:pt x="72013" y="815778"/>
                  <a:pt x="64195" y="818389"/>
                  <a:pt x="61589" y="815778"/>
                </a:cubicBezTo>
                <a:cubicBezTo>
                  <a:pt x="43347" y="784447"/>
                  <a:pt x="30317" y="755727"/>
                  <a:pt x="19893" y="721785"/>
                </a:cubicBezTo>
                <a:cubicBezTo>
                  <a:pt x="17287" y="711341"/>
                  <a:pt x="14681" y="703510"/>
                  <a:pt x="12075" y="693067"/>
                </a:cubicBezTo>
                <a:cubicBezTo>
                  <a:pt x="-3561" y="638237"/>
                  <a:pt x="-3561" y="586016"/>
                  <a:pt x="9469" y="528574"/>
                </a:cubicBezTo>
                <a:cubicBezTo>
                  <a:pt x="22499" y="465911"/>
                  <a:pt x="56377" y="418912"/>
                  <a:pt x="85046" y="366694"/>
                </a:cubicBezTo>
                <a:cubicBezTo>
                  <a:pt x="150196" y="251813"/>
                  <a:pt x="131954" y="108211"/>
                  <a:pt x="61592" y="1160"/>
                </a:cubicBezTo>
                <a:cubicBezTo>
                  <a:pt x="66804" y="1160"/>
                  <a:pt x="74622" y="-1451"/>
                  <a:pt x="77228" y="1160"/>
                </a:cubicBezTo>
                <a:cubicBezTo>
                  <a:pt x="111106" y="50768"/>
                  <a:pt x="129350" y="105600"/>
                  <a:pt x="137166" y="165651"/>
                </a:cubicBezTo>
                <a:cubicBezTo>
                  <a:pt x="147590" y="241367"/>
                  <a:pt x="134560" y="317086"/>
                  <a:pt x="95470" y="384970"/>
                </a:cubicBezTo>
                <a:cubicBezTo>
                  <a:pt x="82440" y="403247"/>
                  <a:pt x="72016" y="421523"/>
                  <a:pt x="58986" y="439800"/>
                </a:cubicBezTo>
                <a:cubicBezTo>
                  <a:pt x="32925" y="481575"/>
                  <a:pt x="22501" y="528571"/>
                  <a:pt x="17289" y="575570"/>
                </a:cubicBezTo>
                <a:cubicBezTo>
                  <a:pt x="14683" y="619956"/>
                  <a:pt x="19895" y="664342"/>
                  <a:pt x="30319" y="708730"/>
                </a:cubicBezTo>
                <a:cubicBezTo>
                  <a:pt x="40739" y="747892"/>
                  <a:pt x="58983" y="781834"/>
                  <a:pt x="77225" y="815778"/>
                </a:cubicBezTo>
                <a:close/>
              </a:path>
            </a:pathLst>
          </a:custGeom>
          <a:solidFill>
            <a:schemeClr val="bg1"/>
          </a:solidFill>
          <a:ln w="2287" cap="flat">
            <a:noFill/>
            <a:prstDash val="solid"/>
            <a:miter/>
          </a:ln>
        </p:spPr>
        <p:txBody>
          <a:bodyPr/>
          <a:p/>
        </p:txBody>
      </p:sp>
      <p:sp>
        <p:nvSpPr>
          <p:cNvPr id="25" name="Freeform 5">
            <a:extLst>
              <a:ext uri="{FF2B5EF4-FFF2-40B4-BE49-F238E27FC236}">
                <a16:creationId xmlns:a16="http://schemas.microsoft.com/office/drawing/2014/main" id="{EF769479-353B-1D87-50B8-64DCAF956B3C}"/>
              </a:ext>
            </a:extLst>
          </p:cNvPr>
          <p:cNvSpPr/>
          <p:nvPr/>
        </p:nvSpPr>
        <p:spPr>
          <a:xfrm>
            <a:off x="378276" y="760717"/>
            <a:ext cx="811633" cy="137571"/>
          </a:xfrm>
          <a:custGeom>
            <a:avLst/>
            <a:gdLst>
              <a:gd name="csX0" fmla="*/ 811634 w 811633"/>
              <a:gd name="csY0" fmla="*/ 77462 h 137571"/>
              <a:gd name="csX1" fmla="*/ 386849 w 811633"/>
              <a:gd name="csY1" fmla="*/ 64407 h 137571"/>
              <a:gd name="csX2" fmla="*/ 266973 w 811633"/>
              <a:gd name="csY2" fmla="*/ 20022 h 137571"/>
              <a:gd name="csX3" fmla="*/ 173158 w 811633"/>
              <a:gd name="csY3" fmla="*/ 17411 h 137571"/>
              <a:gd name="csX4" fmla="*/ 1158 w 811633"/>
              <a:gd name="csY4" fmla="*/ 77462 h 137571"/>
              <a:gd name="csX5" fmla="*/ 1158 w 811633"/>
              <a:gd name="csY5" fmla="*/ 61796 h 137571"/>
              <a:gd name="csX6" fmla="*/ 246125 w 811633"/>
              <a:gd name="csY6" fmla="*/ 1745 h 137571"/>
              <a:gd name="csX7" fmla="*/ 425942 w 811633"/>
              <a:gd name="csY7" fmla="*/ 74851 h 137571"/>
              <a:gd name="csX8" fmla="*/ 678727 w 811633"/>
              <a:gd name="csY8" fmla="*/ 116626 h 137571"/>
              <a:gd name="csX9" fmla="*/ 811634 w 811633"/>
              <a:gd name="csY9" fmla="*/ 61796 h 137571"/>
              <a:gd name="csX10" fmla="*/ 811634 w 811633"/>
              <a:gd name="csY10" fmla="*/ 77462 h 137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1633" h="137571">
                <a:moveTo>
                  <a:pt x="811634" y="77462"/>
                </a:moveTo>
                <a:cubicBezTo>
                  <a:pt x="683939" y="158401"/>
                  <a:pt x="506728" y="161012"/>
                  <a:pt x="386849" y="64407"/>
                </a:cubicBezTo>
                <a:cubicBezTo>
                  <a:pt x="347759" y="46131"/>
                  <a:pt x="311275" y="25243"/>
                  <a:pt x="266973" y="20022"/>
                </a:cubicBezTo>
                <a:cubicBezTo>
                  <a:pt x="235701" y="17411"/>
                  <a:pt x="204430" y="14800"/>
                  <a:pt x="173158" y="17411"/>
                </a:cubicBezTo>
                <a:cubicBezTo>
                  <a:pt x="110613" y="25243"/>
                  <a:pt x="53281" y="43520"/>
                  <a:pt x="1158" y="77462"/>
                </a:cubicBezTo>
                <a:cubicBezTo>
                  <a:pt x="1158" y="72240"/>
                  <a:pt x="-1448" y="64407"/>
                  <a:pt x="1158" y="61796"/>
                </a:cubicBezTo>
                <a:cubicBezTo>
                  <a:pt x="76735" y="12189"/>
                  <a:pt x="160125" y="-6088"/>
                  <a:pt x="246125" y="1745"/>
                </a:cubicBezTo>
                <a:cubicBezTo>
                  <a:pt x="311275" y="9578"/>
                  <a:pt x="376425" y="30465"/>
                  <a:pt x="425942" y="74851"/>
                </a:cubicBezTo>
                <a:cubicBezTo>
                  <a:pt x="501516" y="119237"/>
                  <a:pt x="590123" y="134902"/>
                  <a:pt x="678727" y="116626"/>
                </a:cubicBezTo>
                <a:cubicBezTo>
                  <a:pt x="728241" y="103571"/>
                  <a:pt x="772543" y="87906"/>
                  <a:pt x="811634" y="61796"/>
                </a:cubicBezTo>
                <a:cubicBezTo>
                  <a:pt x="811634" y="67018"/>
                  <a:pt x="811634" y="72240"/>
                  <a:pt x="811634" y="77462"/>
                </a:cubicBezTo>
                <a:close/>
              </a:path>
            </a:pathLst>
          </a:custGeom>
          <a:solidFill>
            <a:schemeClr val="bg1"/>
          </a:solidFill>
          <a:ln w="2287" cap="flat">
            <a:noFill/>
            <a:prstDash val="solid"/>
            <a:miter/>
          </a:ln>
        </p:spPr>
        <p:txBody>
          <a:bodyPr/>
          <a:p/>
        </p:txBody>
      </p:sp>
      <p:sp>
        <p:nvSpPr>
          <p:cNvPr id="26" name="Freeform 6">
            <a:extLst>
              <a:ext uri="{FF2B5EF4-FFF2-40B4-BE49-F238E27FC236}">
                <a16:creationId xmlns:a16="http://schemas.microsoft.com/office/drawing/2014/main" id="{D69E2860-3050-3A67-5B70-1FF3FCF5D4EE}"/>
              </a:ext>
            </a:extLst>
          </p:cNvPr>
          <p:cNvSpPr/>
          <p:nvPr/>
        </p:nvSpPr>
        <p:spPr>
          <a:xfrm>
            <a:off x="490969" y="540531"/>
            <a:ext cx="587407" cy="579630"/>
          </a:xfrm>
          <a:custGeom>
            <a:avLst/>
            <a:gdLst>
              <a:gd name="csX0" fmla="*/ 8342 w 587407"/>
              <a:gd name="csY0" fmla="*/ 579630 h 579630"/>
              <a:gd name="csX1" fmla="*/ 525 w 587407"/>
              <a:gd name="csY1" fmla="*/ 569187 h 579630"/>
              <a:gd name="csX2" fmla="*/ 91736 w 587407"/>
              <a:gd name="csY2" fmla="*/ 391641 h 579630"/>
              <a:gd name="csX3" fmla="*/ 248099 w 587407"/>
              <a:gd name="csY3" fmla="*/ 292426 h 579630"/>
              <a:gd name="csX4" fmla="*/ 526945 w 587407"/>
              <a:gd name="csY4" fmla="*/ 120102 h 579630"/>
              <a:gd name="csX5" fmla="*/ 579065 w 587407"/>
              <a:gd name="csY5" fmla="*/ 0 h 579630"/>
              <a:gd name="csX6" fmla="*/ 586883 w 587407"/>
              <a:gd name="csY6" fmla="*/ 10444 h 579630"/>
              <a:gd name="csX7" fmla="*/ 503490 w 587407"/>
              <a:gd name="csY7" fmla="*/ 177545 h 579630"/>
              <a:gd name="csX8" fmla="*/ 422702 w 587407"/>
              <a:gd name="csY8" fmla="*/ 248040 h 579630"/>
              <a:gd name="csX9" fmla="*/ 276765 w 587407"/>
              <a:gd name="csY9" fmla="*/ 300259 h 579630"/>
              <a:gd name="csX10" fmla="*/ 203795 w 587407"/>
              <a:gd name="csY10" fmla="*/ 326368 h 579630"/>
              <a:gd name="csX11" fmla="*/ 180340 w 587407"/>
              <a:gd name="csY11" fmla="*/ 339423 h 579630"/>
              <a:gd name="csX12" fmla="*/ 8342 w 587407"/>
              <a:gd name="csY12" fmla="*/ 579630 h 579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87407" h="579630">
                <a:moveTo>
                  <a:pt x="8342" y="579630"/>
                </a:moveTo>
                <a:cubicBezTo>
                  <a:pt x="5736" y="577019"/>
                  <a:pt x="-2081" y="571797"/>
                  <a:pt x="525" y="569187"/>
                </a:cubicBezTo>
                <a:cubicBezTo>
                  <a:pt x="10951" y="501302"/>
                  <a:pt x="44826" y="443862"/>
                  <a:pt x="91736" y="391641"/>
                </a:cubicBezTo>
                <a:cubicBezTo>
                  <a:pt x="136038" y="347255"/>
                  <a:pt x="188161" y="310702"/>
                  <a:pt x="248099" y="292426"/>
                </a:cubicBezTo>
                <a:cubicBezTo>
                  <a:pt x="360160" y="276760"/>
                  <a:pt x="464400" y="221931"/>
                  <a:pt x="526945" y="120102"/>
                </a:cubicBezTo>
                <a:cubicBezTo>
                  <a:pt x="550399" y="80939"/>
                  <a:pt x="566035" y="41775"/>
                  <a:pt x="579065" y="0"/>
                </a:cubicBezTo>
                <a:cubicBezTo>
                  <a:pt x="581671" y="2611"/>
                  <a:pt x="589489" y="7833"/>
                  <a:pt x="586883" y="10444"/>
                </a:cubicBezTo>
                <a:cubicBezTo>
                  <a:pt x="573853" y="73106"/>
                  <a:pt x="545187" y="127938"/>
                  <a:pt x="503490" y="177545"/>
                </a:cubicBezTo>
                <a:cubicBezTo>
                  <a:pt x="480036" y="203654"/>
                  <a:pt x="453976" y="227153"/>
                  <a:pt x="422702" y="248040"/>
                </a:cubicBezTo>
                <a:cubicBezTo>
                  <a:pt x="375794" y="276760"/>
                  <a:pt x="328888" y="289815"/>
                  <a:pt x="276765" y="300259"/>
                </a:cubicBezTo>
                <a:cubicBezTo>
                  <a:pt x="250705" y="308091"/>
                  <a:pt x="227249" y="313313"/>
                  <a:pt x="203795" y="326368"/>
                </a:cubicBezTo>
                <a:cubicBezTo>
                  <a:pt x="195977" y="331590"/>
                  <a:pt x="188158" y="334201"/>
                  <a:pt x="180340" y="339423"/>
                </a:cubicBezTo>
                <a:cubicBezTo>
                  <a:pt x="91737" y="394252"/>
                  <a:pt x="31798" y="480415"/>
                  <a:pt x="8342" y="579630"/>
                </a:cubicBezTo>
                <a:close/>
              </a:path>
            </a:pathLst>
          </a:custGeom>
          <a:solidFill>
            <a:schemeClr val="bg1"/>
          </a:solidFill>
          <a:ln w="2287" cap="flat">
            <a:noFill/>
            <a:prstDash val="solid"/>
            <a:miter/>
          </a:ln>
        </p:spPr>
        <p:txBody>
          <a:bodyPr/>
          <a:p/>
        </p:txBody>
      </p:sp>
      <p:sp>
        <p:nvSpPr>
          <p:cNvPr id="27" name="Freeform 7">
            <a:extLst>
              <a:ext uri="{FF2B5EF4-FFF2-40B4-BE49-F238E27FC236}">
                <a16:creationId xmlns:a16="http://schemas.microsoft.com/office/drawing/2014/main" id="{0C3EE326-8DA7-2F03-3C8A-4B51F1B22EDE}"/>
              </a:ext>
            </a:extLst>
          </p:cNvPr>
          <p:cNvSpPr/>
          <p:nvPr/>
        </p:nvSpPr>
        <p:spPr>
          <a:xfrm>
            <a:off x="496708" y="537395"/>
            <a:ext cx="575934" cy="587988"/>
          </a:xfrm>
          <a:custGeom>
            <a:avLst/>
            <a:gdLst>
              <a:gd name="csX0" fmla="*/ 565508 w 575934"/>
              <a:gd name="csY0" fmla="*/ 587988 h 587988"/>
              <a:gd name="csX1" fmla="*/ 336179 w 575934"/>
              <a:gd name="csY1" fmla="*/ 433941 h 587988"/>
              <a:gd name="csX2" fmla="*/ 330967 w 575934"/>
              <a:gd name="csY2" fmla="*/ 420887 h 587988"/>
              <a:gd name="csX3" fmla="*/ 286662 w 575934"/>
              <a:gd name="csY3" fmla="*/ 326893 h 587988"/>
              <a:gd name="csX4" fmla="*/ 0 w 575934"/>
              <a:gd name="csY4" fmla="*/ 8358 h 587988"/>
              <a:gd name="csX5" fmla="*/ 10424 w 575934"/>
              <a:gd name="csY5" fmla="*/ 525 h 587988"/>
              <a:gd name="csX6" fmla="*/ 153753 w 575934"/>
              <a:gd name="csY6" fmla="*/ 65799 h 587988"/>
              <a:gd name="csX7" fmla="*/ 289268 w 575934"/>
              <a:gd name="csY7" fmla="*/ 259009 h 587988"/>
              <a:gd name="csX8" fmla="*/ 575934 w 575934"/>
              <a:gd name="csY8" fmla="*/ 577545 h 587988"/>
              <a:gd name="csX9" fmla="*/ 565508 w 575934"/>
              <a:gd name="csY9" fmla="*/ 587988 h 587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5934" h="587988">
                <a:moveTo>
                  <a:pt x="565508" y="587988"/>
                </a:moveTo>
                <a:cubicBezTo>
                  <a:pt x="471691" y="567101"/>
                  <a:pt x="396117" y="512271"/>
                  <a:pt x="336179" y="433941"/>
                </a:cubicBezTo>
                <a:cubicBezTo>
                  <a:pt x="333573" y="428719"/>
                  <a:pt x="333573" y="423498"/>
                  <a:pt x="330967" y="420887"/>
                </a:cubicBezTo>
                <a:cubicBezTo>
                  <a:pt x="307513" y="392166"/>
                  <a:pt x="299692" y="358224"/>
                  <a:pt x="286662" y="326893"/>
                </a:cubicBezTo>
                <a:cubicBezTo>
                  <a:pt x="271026" y="172846"/>
                  <a:pt x="151150" y="42301"/>
                  <a:pt x="0" y="8358"/>
                </a:cubicBezTo>
                <a:cubicBezTo>
                  <a:pt x="2606" y="5748"/>
                  <a:pt x="7818" y="-2085"/>
                  <a:pt x="10424" y="525"/>
                </a:cubicBezTo>
                <a:cubicBezTo>
                  <a:pt x="65150" y="5747"/>
                  <a:pt x="109452" y="34468"/>
                  <a:pt x="153753" y="65799"/>
                </a:cubicBezTo>
                <a:cubicBezTo>
                  <a:pt x="221510" y="115406"/>
                  <a:pt x="265814" y="180679"/>
                  <a:pt x="289268" y="259009"/>
                </a:cubicBezTo>
                <a:cubicBezTo>
                  <a:pt x="304904" y="413056"/>
                  <a:pt x="424783" y="543603"/>
                  <a:pt x="575934" y="577545"/>
                </a:cubicBezTo>
                <a:cubicBezTo>
                  <a:pt x="573326" y="580155"/>
                  <a:pt x="568114" y="585377"/>
                  <a:pt x="565508" y="587988"/>
                </a:cubicBezTo>
                <a:close/>
              </a:path>
            </a:pathLst>
          </a:custGeom>
          <a:solidFill>
            <a:schemeClr val="bg1"/>
          </a:solidFill>
          <a:ln w="2287" cap="flat">
            <a:noFill/>
            <a:prstDash val="solid"/>
            <a:miter/>
          </a:ln>
        </p:spPr>
        <p:txBody>
          <a:bodyPr/>
          <a:p/>
        </p:txBody>
      </p:sp>
      <p:sp>
        <p:nvSpPr>
          <p:cNvPr id="28" name="Freeform 8">
            <a:extLst>
              <a:ext uri="{FF2B5EF4-FFF2-40B4-BE49-F238E27FC236}">
                <a16:creationId xmlns:a16="http://schemas.microsoft.com/office/drawing/2014/main" id="{73A22A5F-DDA9-6F3D-A807-70BB90128B17}"/>
              </a:ext>
            </a:extLst>
          </p:cNvPr>
          <p:cNvSpPr/>
          <p:nvPr/>
        </p:nvSpPr>
        <p:spPr>
          <a:xfrm>
            <a:off x="624403" y="451758"/>
            <a:ext cx="320541" cy="757175"/>
          </a:xfrm>
          <a:custGeom>
            <a:avLst/>
            <a:gdLst>
              <a:gd name="csX0" fmla="*/ 304903 w 320541"/>
              <a:gd name="csY0" fmla="*/ 757175 h 757175"/>
              <a:gd name="csX1" fmla="*/ 190239 w 320541"/>
              <a:gd name="csY1" fmla="*/ 629240 h 757175"/>
              <a:gd name="csX2" fmla="*/ 166785 w 320541"/>
              <a:gd name="csY2" fmla="*/ 579632 h 757175"/>
              <a:gd name="csX3" fmla="*/ 143333 w 320541"/>
              <a:gd name="csY3" fmla="*/ 462140 h 757175"/>
              <a:gd name="csX4" fmla="*/ 158967 w 320541"/>
              <a:gd name="csY4" fmla="*/ 344646 h 757175"/>
              <a:gd name="csX5" fmla="*/ 114665 w 320541"/>
              <a:gd name="csY5" fmla="*/ 130549 h 757175"/>
              <a:gd name="csX6" fmla="*/ 0 w 320541"/>
              <a:gd name="csY6" fmla="*/ 5222 h 757175"/>
              <a:gd name="csX7" fmla="*/ 15636 w 320541"/>
              <a:gd name="csY7" fmla="*/ 0 h 757175"/>
              <a:gd name="csX8" fmla="*/ 130301 w 320541"/>
              <a:gd name="csY8" fmla="*/ 127938 h 757175"/>
              <a:gd name="csX9" fmla="*/ 174603 w 320541"/>
              <a:gd name="csY9" fmla="*/ 268929 h 757175"/>
              <a:gd name="csX10" fmla="*/ 161573 w 320541"/>
              <a:gd name="csY10" fmla="*/ 436031 h 757175"/>
              <a:gd name="csX11" fmla="*/ 192849 w 320541"/>
              <a:gd name="csY11" fmla="*/ 603133 h 757175"/>
              <a:gd name="csX12" fmla="*/ 205877 w 320541"/>
              <a:gd name="csY12" fmla="*/ 626631 h 757175"/>
              <a:gd name="csX13" fmla="*/ 273636 w 320541"/>
              <a:gd name="csY13" fmla="*/ 715403 h 757175"/>
              <a:gd name="csX14" fmla="*/ 307512 w 320541"/>
              <a:gd name="csY14" fmla="*/ 744123 h 757175"/>
              <a:gd name="csX15" fmla="*/ 320542 w 320541"/>
              <a:gd name="csY15" fmla="*/ 751956 h 757175"/>
              <a:gd name="csX16" fmla="*/ 304903 w 320541"/>
              <a:gd name="csY16" fmla="*/ 757175 h 757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0541" h="757175">
                <a:moveTo>
                  <a:pt x="304903" y="757175"/>
                </a:moveTo>
                <a:cubicBezTo>
                  <a:pt x="257995" y="723233"/>
                  <a:pt x="221511" y="678847"/>
                  <a:pt x="190239" y="629240"/>
                </a:cubicBezTo>
                <a:cubicBezTo>
                  <a:pt x="182421" y="613574"/>
                  <a:pt x="174603" y="595298"/>
                  <a:pt x="166785" y="579632"/>
                </a:cubicBezTo>
                <a:cubicBezTo>
                  <a:pt x="153755" y="540468"/>
                  <a:pt x="145939" y="501304"/>
                  <a:pt x="143333" y="462140"/>
                </a:cubicBezTo>
                <a:cubicBezTo>
                  <a:pt x="143333" y="422976"/>
                  <a:pt x="151149" y="383813"/>
                  <a:pt x="158967" y="344646"/>
                </a:cubicBezTo>
                <a:cubicBezTo>
                  <a:pt x="169391" y="268929"/>
                  <a:pt x="151149" y="198433"/>
                  <a:pt x="114665" y="130549"/>
                </a:cubicBezTo>
                <a:cubicBezTo>
                  <a:pt x="85998" y="80941"/>
                  <a:pt x="46908" y="36555"/>
                  <a:pt x="0" y="5222"/>
                </a:cubicBezTo>
                <a:cubicBezTo>
                  <a:pt x="5212" y="2611"/>
                  <a:pt x="13030" y="0"/>
                  <a:pt x="15636" y="0"/>
                </a:cubicBezTo>
                <a:cubicBezTo>
                  <a:pt x="65150" y="33942"/>
                  <a:pt x="101637" y="78328"/>
                  <a:pt x="130301" y="127938"/>
                </a:cubicBezTo>
                <a:cubicBezTo>
                  <a:pt x="153755" y="172324"/>
                  <a:pt x="169391" y="219320"/>
                  <a:pt x="174603" y="268929"/>
                </a:cubicBezTo>
                <a:cubicBezTo>
                  <a:pt x="179815" y="326370"/>
                  <a:pt x="164179" y="381199"/>
                  <a:pt x="161573" y="436031"/>
                </a:cubicBezTo>
                <a:cubicBezTo>
                  <a:pt x="156361" y="493471"/>
                  <a:pt x="169393" y="550914"/>
                  <a:pt x="192849" y="603133"/>
                </a:cubicBezTo>
                <a:cubicBezTo>
                  <a:pt x="198059" y="610966"/>
                  <a:pt x="200665" y="618798"/>
                  <a:pt x="205877" y="626631"/>
                </a:cubicBezTo>
                <a:cubicBezTo>
                  <a:pt x="226725" y="660573"/>
                  <a:pt x="244970" y="689293"/>
                  <a:pt x="273636" y="715403"/>
                </a:cubicBezTo>
                <a:cubicBezTo>
                  <a:pt x="286666" y="723235"/>
                  <a:pt x="297088" y="733679"/>
                  <a:pt x="307512" y="744123"/>
                </a:cubicBezTo>
                <a:cubicBezTo>
                  <a:pt x="312726" y="746734"/>
                  <a:pt x="315330" y="749345"/>
                  <a:pt x="320542" y="751956"/>
                </a:cubicBezTo>
                <a:cubicBezTo>
                  <a:pt x="315327" y="754564"/>
                  <a:pt x="310115" y="754564"/>
                  <a:pt x="304903" y="757175"/>
                </a:cubicBezTo>
                <a:close/>
              </a:path>
            </a:pathLst>
          </a:custGeom>
          <a:solidFill>
            <a:schemeClr val="bg1"/>
          </a:solidFill>
          <a:ln w="2287" cap="flat">
            <a:noFill/>
            <a:prstDash val="solid"/>
            <a:miter/>
          </a:ln>
        </p:spPr>
        <p:txBody>
          <a:bodyPr/>
          <a:p/>
        </p:txBody>
      </p:sp>
      <p:sp>
        <p:nvSpPr>
          <p:cNvPr id="29" name="Freeform 9">
            <a:extLst>
              <a:ext uri="{FF2B5EF4-FFF2-40B4-BE49-F238E27FC236}">
                <a16:creationId xmlns:a16="http://schemas.microsoft.com/office/drawing/2014/main" id="{F82939C9-03E6-42D2-7947-F3139419EEBC}"/>
              </a:ext>
            </a:extLst>
          </p:cNvPr>
          <p:cNvSpPr/>
          <p:nvPr/>
        </p:nvSpPr>
        <p:spPr>
          <a:xfrm>
            <a:off x="405495" y="671080"/>
            <a:ext cx="758359" cy="318533"/>
          </a:xfrm>
          <a:custGeom>
            <a:avLst/>
            <a:gdLst>
              <a:gd name="csX0" fmla="*/ 5212 w 758359"/>
              <a:gd name="csY0" fmla="*/ 318533 h 318533"/>
              <a:gd name="csX1" fmla="*/ 0 w 758359"/>
              <a:gd name="csY1" fmla="*/ 305479 h 318533"/>
              <a:gd name="csX2" fmla="*/ 70365 w 758359"/>
              <a:gd name="csY2" fmla="*/ 229762 h 318533"/>
              <a:gd name="csX3" fmla="*/ 140727 w 758359"/>
              <a:gd name="csY3" fmla="*/ 182765 h 318533"/>
              <a:gd name="csX4" fmla="*/ 218906 w 758359"/>
              <a:gd name="csY4" fmla="*/ 154045 h 318533"/>
              <a:gd name="csX5" fmla="*/ 336179 w 758359"/>
              <a:gd name="csY5" fmla="*/ 143601 h 318533"/>
              <a:gd name="csX6" fmla="*/ 424783 w 758359"/>
              <a:gd name="csY6" fmla="*/ 159267 h 318533"/>
              <a:gd name="csX7" fmla="*/ 615024 w 758359"/>
              <a:gd name="csY7" fmla="*/ 120103 h 318533"/>
              <a:gd name="csX8" fmla="*/ 638481 w 758359"/>
              <a:gd name="csY8" fmla="*/ 107048 h 318533"/>
              <a:gd name="csX9" fmla="*/ 734903 w 758359"/>
              <a:gd name="csY9" fmla="*/ 23498 h 318533"/>
              <a:gd name="csX10" fmla="*/ 753148 w 758359"/>
              <a:gd name="csY10" fmla="*/ 0 h 318533"/>
              <a:gd name="csX11" fmla="*/ 758360 w 758359"/>
              <a:gd name="csY11" fmla="*/ 13055 h 318533"/>
              <a:gd name="csX12" fmla="*/ 565510 w 758359"/>
              <a:gd name="csY12" fmla="*/ 156658 h 318533"/>
              <a:gd name="csX13" fmla="*/ 422180 w 758359"/>
              <a:gd name="csY13" fmla="*/ 174934 h 318533"/>
              <a:gd name="csX14" fmla="*/ 333573 w 758359"/>
              <a:gd name="csY14" fmla="*/ 159269 h 318533"/>
              <a:gd name="csX15" fmla="*/ 192846 w 758359"/>
              <a:gd name="csY15" fmla="*/ 177545 h 318533"/>
              <a:gd name="csX16" fmla="*/ 23456 w 758359"/>
              <a:gd name="csY16" fmla="*/ 295039 h 318533"/>
              <a:gd name="csX17" fmla="*/ 5212 w 758359"/>
              <a:gd name="csY17" fmla="*/ 318533 h 318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758359" h="318533">
                <a:moveTo>
                  <a:pt x="5212" y="318533"/>
                </a:moveTo>
                <a:cubicBezTo>
                  <a:pt x="5212" y="313311"/>
                  <a:pt x="0" y="308089"/>
                  <a:pt x="0" y="305479"/>
                </a:cubicBezTo>
                <a:cubicBezTo>
                  <a:pt x="18242" y="274147"/>
                  <a:pt x="41696" y="253260"/>
                  <a:pt x="70365" y="229762"/>
                </a:cubicBezTo>
                <a:cubicBezTo>
                  <a:pt x="93819" y="211485"/>
                  <a:pt x="114667" y="198430"/>
                  <a:pt x="140727" y="182765"/>
                </a:cubicBezTo>
                <a:cubicBezTo>
                  <a:pt x="166787" y="169710"/>
                  <a:pt x="192847" y="161878"/>
                  <a:pt x="218906" y="154045"/>
                </a:cubicBezTo>
                <a:cubicBezTo>
                  <a:pt x="257996" y="143601"/>
                  <a:pt x="297086" y="140990"/>
                  <a:pt x="336179" y="143601"/>
                </a:cubicBezTo>
                <a:cubicBezTo>
                  <a:pt x="364845" y="148823"/>
                  <a:pt x="393511" y="154045"/>
                  <a:pt x="424783" y="159267"/>
                </a:cubicBezTo>
                <a:cubicBezTo>
                  <a:pt x="489934" y="164488"/>
                  <a:pt x="555084" y="151434"/>
                  <a:pt x="615024" y="120103"/>
                </a:cubicBezTo>
                <a:cubicBezTo>
                  <a:pt x="622842" y="114881"/>
                  <a:pt x="630663" y="112270"/>
                  <a:pt x="638481" y="107048"/>
                </a:cubicBezTo>
                <a:cubicBezTo>
                  <a:pt x="674965" y="83550"/>
                  <a:pt x="706235" y="57440"/>
                  <a:pt x="734903" y="23498"/>
                </a:cubicBezTo>
                <a:cubicBezTo>
                  <a:pt x="740115" y="15666"/>
                  <a:pt x="745330" y="7833"/>
                  <a:pt x="753148" y="0"/>
                </a:cubicBezTo>
                <a:cubicBezTo>
                  <a:pt x="753148" y="5222"/>
                  <a:pt x="758360" y="10444"/>
                  <a:pt x="758360" y="13055"/>
                </a:cubicBezTo>
                <a:cubicBezTo>
                  <a:pt x="711451" y="83550"/>
                  <a:pt x="643693" y="130549"/>
                  <a:pt x="565510" y="156658"/>
                </a:cubicBezTo>
                <a:cubicBezTo>
                  <a:pt x="518602" y="172324"/>
                  <a:pt x="471696" y="180156"/>
                  <a:pt x="422180" y="174934"/>
                </a:cubicBezTo>
                <a:cubicBezTo>
                  <a:pt x="393513" y="169713"/>
                  <a:pt x="364845" y="164491"/>
                  <a:pt x="333573" y="159269"/>
                </a:cubicBezTo>
                <a:cubicBezTo>
                  <a:pt x="284059" y="154047"/>
                  <a:pt x="239756" y="161880"/>
                  <a:pt x="192846" y="177545"/>
                </a:cubicBezTo>
                <a:cubicBezTo>
                  <a:pt x="125090" y="201044"/>
                  <a:pt x="70364" y="242819"/>
                  <a:pt x="23456" y="295039"/>
                </a:cubicBezTo>
                <a:cubicBezTo>
                  <a:pt x="18242" y="302868"/>
                  <a:pt x="13030" y="310700"/>
                  <a:pt x="5212" y="318533"/>
                </a:cubicBezTo>
                <a:close/>
              </a:path>
            </a:pathLst>
          </a:custGeom>
          <a:solidFill>
            <a:schemeClr val="bg1"/>
          </a:solidFill>
          <a:ln w="2287" cap="flat">
            <a:noFill/>
            <a:prstDash val="solid"/>
            <a:miter/>
          </a:ln>
        </p:spPr>
        <p:txBody>
          <a:bodyPr/>
          <a:p/>
        </p:txBody>
      </p:sp>
      <p:sp>
        <p:nvSpPr>
          <p:cNvPr id="30" name="Freeform 10">
            <a:extLst>
              <a:ext uri="{FF2B5EF4-FFF2-40B4-BE49-F238E27FC236}">
                <a16:creationId xmlns:a16="http://schemas.microsoft.com/office/drawing/2014/main" id="{08140413-CDCB-2318-B72C-30615B317BB7}"/>
              </a:ext>
            </a:extLst>
          </p:cNvPr>
          <p:cNvSpPr/>
          <p:nvPr/>
        </p:nvSpPr>
        <p:spPr>
          <a:xfrm>
            <a:off x="614612" y="454368"/>
            <a:ext cx="340482" cy="751953"/>
          </a:xfrm>
          <a:custGeom>
            <a:avLst/>
            <a:gdLst>
              <a:gd name="csX0" fmla="*/ 17607 w 340482"/>
              <a:gd name="csY0" fmla="*/ 751954 h 751953"/>
              <a:gd name="csX1" fmla="*/ 7183 w 340482"/>
              <a:gd name="csY1" fmla="*/ 746732 h 751953"/>
              <a:gd name="csX2" fmla="*/ 33243 w 340482"/>
              <a:gd name="csY2" fmla="*/ 522190 h 751953"/>
              <a:gd name="csX3" fmla="*/ 46273 w 340482"/>
              <a:gd name="csY3" fmla="*/ 498692 h 751953"/>
              <a:gd name="csX4" fmla="*/ 54091 w 340482"/>
              <a:gd name="csY4" fmla="*/ 488248 h 751953"/>
              <a:gd name="csX5" fmla="*/ 59303 w 340482"/>
              <a:gd name="csY5" fmla="*/ 475193 h 751953"/>
              <a:gd name="csX6" fmla="*/ 220878 w 340482"/>
              <a:gd name="csY6" fmla="*/ 326368 h 751953"/>
              <a:gd name="csX7" fmla="*/ 239121 w 340482"/>
              <a:gd name="csY7" fmla="*/ 308092 h 751953"/>
              <a:gd name="csX8" fmla="*/ 319909 w 340482"/>
              <a:gd name="csY8" fmla="*/ 0 h 751953"/>
              <a:gd name="csX9" fmla="*/ 332939 w 340482"/>
              <a:gd name="csY9" fmla="*/ 5222 h 751953"/>
              <a:gd name="csX10" fmla="*/ 338151 w 340482"/>
              <a:gd name="csY10" fmla="*/ 107048 h 751953"/>
              <a:gd name="csX11" fmla="*/ 293851 w 340482"/>
              <a:gd name="csY11" fmla="*/ 253262 h 751953"/>
              <a:gd name="csX12" fmla="*/ 119244 w 340482"/>
              <a:gd name="csY12" fmla="*/ 425586 h 751953"/>
              <a:gd name="csX13" fmla="*/ 101002 w 340482"/>
              <a:gd name="csY13" fmla="*/ 443862 h 751953"/>
              <a:gd name="csX14" fmla="*/ 69730 w 340482"/>
              <a:gd name="csY14" fmla="*/ 485637 h 751953"/>
              <a:gd name="csX15" fmla="*/ 56700 w 340482"/>
              <a:gd name="csY15" fmla="*/ 509135 h 751953"/>
              <a:gd name="csX16" fmla="*/ 17607 w 340482"/>
              <a:gd name="csY16" fmla="*/ 751954 h 751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0482" h="751953">
                <a:moveTo>
                  <a:pt x="17607" y="751954"/>
                </a:moveTo>
                <a:cubicBezTo>
                  <a:pt x="12395" y="749343"/>
                  <a:pt x="7183" y="749343"/>
                  <a:pt x="7183" y="746732"/>
                </a:cubicBezTo>
                <a:cubicBezTo>
                  <a:pt x="-8452" y="668404"/>
                  <a:pt x="1971" y="592685"/>
                  <a:pt x="33243" y="522190"/>
                </a:cubicBezTo>
                <a:cubicBezTo>
                  <a:pt x="38455" y="514357"/>
                  <a:pt x="43667" y="506524"/>
                  <a:pt x="46273" y="498692"/>
                </a:cubicBezTo>
                <a:cubicBezTo>
                  <a:pt x="48879" y="496081"/>
                  <a:pt x="51485" y="490859"/>
                  <a:pt x="54091" y="488248"/>
                </a:cubicBezTo>
                <a:cubicBezTo>
                  <a:pt x="56697" y="483026"/>
                  <a:pt x="56697" y="480415"/>
                  <a:pt x="59303" y="475193"/>
                </a:cubicBezTo>
                <a:cubicBezTo>
                  <a:pt x="98394" y="407309"/>
                  <a:pt x="163544" y="375978"/>
                  <a:pt x="220878" y="326368"/>
                </a:cubicBezTo>
                <a:cubicBezTo>
                  <a:pt x="226090" y="321146"/>
                  <a:pt x="231302" y="313314"/>
                  <a:pt x="239121" y="308092"/>
                </a:cubicBezTo>
                <a:cubicBezTo>
                  <a:pt x="312089" y="221931"/>
                  <a:pt x="340757" y="107048"/>
                  <a:pt x="319909" y="0"/>
                </a:cubicBezTo>
                <a:cubicBezTo>
                  <a:pt x="325121" y="2611"/>
                  <a:pt x="332939" y="2611"/>
                  <a:pt x="332939" y="5222"/>
                </a:cubicBezTo>
                <a:cubicBezTo>
                  <a:pt x="343363" y="39164"/>
                  <a:pt x="340757" y="73106"/>
                  <a:pt x="338151" y="107048"/>
                </a:cubicBezTo>
                <a:cubicBezTo>
                  <a:pt x="332939" y="159267"/>
                  <a:pt x="317305" y="206263"/>
                  <a:pt x="293851" y="253262"/>
                </a:cubicBezTo>
                <a:cubicBezTo>
                  <a:pt x="257367" y="331590"/>
                  <a:pt x="181788" y="370756"/>
                  <a:pt x="119244" y="425586"/>
                </a:cubicBezTo>
                <a:cubicBezTo>
                  <a:pt x="114032" y="430808"/>
                  <a:pt x="108820" y="438640"/>
                  <a:pt x="101002" y="443862"/>
                </a:cubicBezTo>
                <a:cubicBezTo>
                  <a:pt x="87972" y="456917"/>
                  <a:pt x="80154" y="469972"/>
                  <a:pt x="69730" y="485637"/>
                </a:cubicBezTo>
                <a:cubicBezTo>
                  <a:pt x="67124" y="493470"/>
                  <a:pt x="61912" y="501303"/>
                  <a:pt x="56700" y="509135"/>
                </a:cubicBezTo>
                <a:cubicBezTo>
                  <a:pt x="17607" y="584855"/>
                  <a:pt x="7183" y="668404"/>
                  <a:pt x="17607" y="751954"/>
                </a:cubicBezTo>
                <a:close/>
              </a:path>
            </a:pathLst>
          </a:custGeom>
          <a:solidFill>
            <a:schemeClr val="bg1"/>
          </a:solidFill>
          <a:ln w="2287" cap="flat">
            <a:noFill/>
            <a:prstDash val="solid"/>
            <a:miter/>
          </a:ln>
        </p:spPr>
        <p:txBody>
          <a:bodyPr/>
          <a:p/>
        </p:txBody>
      </p:sp>
      <p:sp>
        <p:nvSpPr>
          <p:cNvPr id="31" name="Freeform 11">
            <a:extLst>
              <a:ext uri="{FF2B5EF4-FFF2-40B4-BE49-F238E27FC236}">
                <a16:creationId xmlns:a16="http://schemas.microsoft.com/office/drawing/2014/main" id="{4DF80E3F-7F6E-F68F-3F1D-46113F686F3B}"/>
              </a:ext>
            </a:extLst>
          </p:cNvPr>
          <p:cNvSpPr/>
          <p:nvPr/>
        </p:nvSpPr>
        <p:spPr>
          <a:xfrm>
            <a:off x="408096" y="659614"/>
            <a:ext cx="753141" cy="340850"/>
          </a:xfrm>
          <a:custGeom>
            <a:avLst/>
            <a:gdLst>
              <a:gd name="csX0" fmla="*/ 747936 w 753141"/>
              <a:gd name="csY0" fmla="*/ 337836 h 340850"/>
              <a:gd name="csX1" fmla="*/ 630666 w 753141"/>
              <a:gd name="csY1" fmla="*/ 337836 h 340850"/>
              <a:gd name="csX2" fmla="*/ 432604 w 753141"/>
              <a:gd name="csY2" fmla="*/ 249064 h 340850"/>
              <a:gd name="csX3" fmla="*/ 336179 w 753141"/>
              <a:gd name="csY3" fmla="*/ 128961 h 340850"/>
              <a:gd name="csX4" fmla="*/ 317937 w 753141"/>
              <a:gd name="csY4" fmla="*/ 110685 h 340850"/>
              <a:gd name="csX5" fmla="*/ 0 w 753141"/>
              <a:gd name="csY5" fmla="*/ 19302 h 340850"/>
              <a:gd name="csX6" fmla="*/ 5212 w 753141"/>
              <a:gd name="csY6" fmla="*/ 6248 h 340850"/>
              <a:gd name="csX7" fmla="*/ 122485 w 753141"/>
              <a:gd name="csY7" fmla="*/ 3637 h 340850"/>
              <a:gd name="csX8" fmla="*/ 242361 w 753141"/>
              <a:gd name="csY8" fmla="*/ 40190 h 340850"/>
              <a:gd name="csX9" fmla="*/ 265815 w 753141"/>
              <a:gd name="csY9" fmla="*/ 53245 h 340850"/>
              <a:gd name="csX10" fmla="*/ 320541 w 753141"/>
              <a:gd name="csY10" fmla="*/ 92408 h 340850"/>
              <a:gd name="csX11" fmla="*/ 357025 w 753141"/>
              <a:gd name="csY11" fmla="*/ 128961 h 340850"/>
              <a:gd name="csX12" fmla="*/ 416963 w 753141"/>
              <a:gd name="csY12" fmla="*/ 212511 h 340850"/>
              <a:gd name="csX13" fmla="*/ 435206 w 753141"/>
              <a:gd name="csY13" fmla="*/ 230788 h 340850"/>
              <a:gd name="csX14" fmla="*/ 753141 w 753141"/>
              <a:gd name="csY14" fmla="*/ 322170 h 340850"/>
              <a:gd name="csX15" fmla="*/ 747936 w 753141"/>
              <a:gd name="csY15" fmla="*/ 337836 h 340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53141" h="340850">
                <a:moveTo>
                  <a:pt x="747936" y="337836"/>
                </a:moveTo>
                <a:cubicBezTo>
                  <a:pt x="708846" y="340447"/>
                  <a:pt x="669758" y="343057"/>
                  <a:pt x="630666" y="337836"/>
                </a:cubicBezTo>
                <a:cubicBezTo>
                  <a:pt x="555091" y="327392"/>
                  <a:pt x="489936" y="296061"/>
                  <a:pt x="432604" y="249064"/>
                </a:cubicBezTo>
                <a:cubicBezTo>
                  <a:pt x="390908" y="215122"/>
                  <a:pt x="370060" y="170736"/>
                  <a:pt x="336179" y="128961"/>
                </a:cubicBezTo>
                <a:cubicBezTo>
                  <a:pt x="330967" y="123740"/>
                  <a:pt x="323149" y="118518"/>
                  <a:pt x="317937" y="110685"/>
                </a:cubicBezTo>
                <a:cubicBezTo>
                  <a:pt x="231937" y="32357"/>
                  <a:pt x="112061" y="1026"/>
                  <a:pt x="0" y="19302"/>
                </a:cubicBezTo>
                <a:cubicBezTo>
                  <a:pt x="0" y="14081"/>
                  <a:pt x="2606" y="8859"/>
                  <a:pt x="5212" y="6248"/>
                </a:cubicBezTo>
                <a:cubicBezTo>
                  <a:pt x="44302" y="-4196"/>
                  <a:pt x="83393" y="1026"/>
                  <a:pt x="122485" y="3637"/>
                </a:cubicBezTo>
                <a:cubicBezTo>
                  <a:pt x="164181" y="8859"/>
                  <a:pt x="203273" y="21913"/>
                  <a:pt x="242361" y="40190"/>
                </a:cubicBezTo>
                <a:cubicBezTo>
                  <a:pt x="250179" y="45412"/>
                  <a:pt x="257997" y="48023"/>
                  <a:pt x="265815" y="53245"/>
                </a:cubicBezTo>
                <a:cubicBezTo>
                  <a:pt x="284057" y="66299"/>
                  <a:pt x="302299" y="76743"/>
                  <a:pt x="320541" y="92408"/>
                </a:cubicBezTo>
                <a:cubicBezTo>
                  <a:pt x="333571" y="102852"/>
                  <a:pt x="343995" y="118518"/>
                  <a:pt x="357025" y="128961"/>
                </a:cubicBezTo>
                <a:cubicBezTo>
                  <a:pt x="380479" y="155071"/>
                  <a:pt x="393509" y="186402"/>
                  <a:pt x="416963" y="212511"/>
                </a:cubicBezTo>
                <a:cubicBezTo>
                  <a:pt x="422175" y="217733"/>
                  <a:pt x="429993" y="222955"/>
                  <a:pt x="435206" y="230788"/>
                </a:cubicBezTo>
                <a:cubicBezTo>
                  <a:pt x="521204" y="309115"/>
                  <a:pt x="641083" y="343057"/>
                  <a:pt x="753141" y="322170"/>
                </a:cubicBezTo>
                <a:cubicBezTo>
                  <a:pt x="750542" y="327390"/>
                  <a:pt x="750542" y="332614"/>
                  <a:pt x="747936" y="337836"/>
                </a:cubicBezTo>
                <a:close/>
              </a:path>
            </a:pathLst>
          </a:custGeom>
          <a:solidFill>
            <a:schemeClr val="bg1"/>
          </a:solidFill>
          <a:ln w="2287" cap="flat">
            <a:noFill/>
            <a:prstDash val="solid"/>
            <a:miter/>
          </a:ln>
        </p:spPr>
        <p:txBody>
          <a:bodyPr/>
          <a:p/>
        </p:txBody>
      </p:sp>
      <p:sp>
        <p:nvSpPr>
          <p:cNvPr id="3" name="Subtitle 2"/>
          <p:cNvSpPr>
            <a:spLocks noGrp="1"/>
          </p:cNvSpPr>
          <p:nvPr>
            <p:ph type="subTitle" idx="13"/>
          </p:nvPr>
        </p:nvSpPr>
        <p:spPr/>
        <p:txBody>
          <a:bodyPr/>
          <a:lstStyle/>
          <a:p>
            <a:pPr algn="l"/>
            <a:r>
              <a:t>Closing Resources and QR Links</a:t>
            </a:r>
          </a:p>
        </p:txBody>
      </p:sp>
      <p:sp>
        <p:nvSpPr>
          <p:cNvPr id="4" name="Subtitle 3"/>
          <p:cNvSpPr>
            <a:spLocks noGrp="1"/>
          </p:cNvSpPr>
          <p:nvPr>
            <p:ph type="subTitle" idx="4"/>
          </p:nvPr>
        </p:nvSpPr>
        <p:spPr/>
        <p:txBody>
          <a:bodyPr/>
          <a:lstStyle/>
          <a:p>
            <a:pPr algn="l"/>
            <a:r>
              <a:t>Offer and Implementation Roadmap</a:t>
            </a:r>
          </a:p>
        </p:txBody>
      </p:sp>
      <p:sp>
        <p:nvSpPr>
          <p:cNvPr id="5" name="Subtitle 4"/>
          <p:cNvSpPr>
            <a:spLocks noGrp="1"/>
          </p:cNvSpPr>
          <p:nvPr>
            <p:ph type="subTitle" idx="5"/>
          </p:nvPr>
        </p:nvSpPr>
        <p:spPr/>
        <p:txBody>
          <a:bodyPr/>
          <a:lstStyle/>
          <a:p>
            <a:r>
              <a:t>Live Q&amp;A and Audience Interaction</a:t>
            </a:r>
          </a:p>
        </p:txBody>
      </p:sp>
      <p:sp>
        <p:nvSpPr>
          <p:cNvPr id="6" name="Subtitle 5"/>
          <p:cNvSpPr>
            <a:spLocks noGrp="1"/>
          </p:cNvSpPr>
          <p:nvPr>
            <p:ph type="subTitle" idx="7"/>
          </p:nvPr>
        </p:nvSpPr>
        <p:spPr/>
        <p:txBody>
          <a:bodyPr/>
          <a:lstStyle/>
          <a:p>
            <a:pPr algn="l"/>
            <a:r>
              <a:t>Case Study and Real-World Application</a:t>
            </a:r>
          </a:p>
        </p:txBody>
      </p:sp>
      <p:sp>
        <p:nvSpPr>
          <p:cNvPr id="7" name="Subtitle 6"/>
          <p:cNvSpPr>
            <a:spLocks noGrp="1"/>
          </p:cNvSpPr>
          <p:nvPr>
            <p:ph type="subTitle" idx="3"/>
          </p:nvPr>
        </p:nvSpPr>
        <p:spPr/>
        <p:txBody>
          <a:bodyPr/>
          <a:lstStyle/>
          <a:p>
            <a:pPr algn="l"/>
            <a:r>
              <a:t>Core Framework Step-by-Step</a:t>
            </a:r>
          </a:p>
        </p:txBody>
      </p:sp>
      <p:sp>
        <p:nvSpPr>
          <p:cNvPr id="8" name="Subtitle 7"/>
          <p:cNvSpPr>
            <a:spLocks noGrp="1"/>
          </p:cNvSpPr>
          <p:nvPr>
            <p:ph type="subTitle" idx="6"/>
          </p:nvPr>
        </p:nvSpPr>
        <p:spPr/>
        <p:txBody>
          <a:bodyPr/>
          <a:lstStyle/>
          <a:p>
            <a:pPr algn="l"/>
            <a:r>
              <a:t>Old Way vs New Way</a:t>
            </a:r>
          </a:p>
        </p:txBody>
      </p:sp>
      <p:sp>
        <p:nvSpPr>
          <p:cNvPr id="9" name="Subtitle 8"/>
          <p:cNvSpPr>
            <a:spLocks noGrp="1"/>
          </p:cNvSpPr>
          <p:nvPr>
            <p:ph type="subTitle" idx="2"/>
          </p:nvPr>
        </p:nvSpPr>
        <p:spPr/>
        <p:txBody>
          <a:bodyPr/>
          <a:lstStyle/>
          <a:p>
            <a:r>
              <a:t>Speaker Credibility and Origin Story</a:t>
            </a:r>
          </a:p>
        </p:txBody>
      </p:sp>
      <p:sp>
        <p:nvSpPr>
          <p:cNvPr id="10" name="Subtitle 9"/>
          <p:cNvSpPr>
            <a:spLocks noGrp="1"/>
          </p:cNvSpPr>
          <p:nvPr>
            <p:ph type="subTitle" idx="1"/>
          </p:nvPr>
        </p:nvSpPr>
        <p:spPr/>
        <p:txBody>
          <a:bodyPr/>
          <a:lstStyle/>
          <a:p>
            <a:r>
              <a:t>Agenda and Housekeeping</a:t>
            </a:r>
          </a:p>
        </p:txBody>
      </p:sp>
      <p:sp>
        <p:nvSpPr>
          <p:cNvPr id="11" name="Subtitle 10"/>
          <p:cNvSpPr>
            <a:spLocks noGrp="1"/>
          </p:cNvSpPr>
          <p:nvPr>
            <p:ph type="subTitle" idx="8"/>
          </p:nvPr>
        </p:nvSpPr>
        <p:spPr/>
        <p:txBody>
          <a:bodyPr/>
          <a:lstStyle/>
          <a:p>
            <a:pPr algn="l"/>
            <a:r>
              <a:t>Welcome and Audio Check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Bento tile 552"/>
          <p:cNvSpPr/>
          <p:nvPr/>
        </p:nvSpPr>
        <p:spPr>
          <a:xfrm>
            <a:off x="4637000" y="1196000"/>
            <a:ext cx="2123500" cy="3327500"/>
          </a:xfrm>
          <a:prstGeom prst="roundRect">
            <a:avLst>
              <a:gd name="adj" fmla="val 4785"/>
            </a:avLst>
          </a:prstGeom>
          <a:solidFill>
            <a:schemeClr val="accent3"/>
          </a:solidFill>
          <a:ln>
            <a:noFill/>
          </a:ln>
        </p:spPr>
        <p:txBody>
          <a:bodyPr/>
          <a:lstStyle/>
          <a:p>
            <a:endParaRPr/>
          </a:p>
        </p:txBody>
      </p:sp>
      <p:grpSp>
        <p:nvGrpSpPr>
          <p:cNvPr id="14" name="Group 8">
            <a:extLst>
              <a:ext uri="{FF2B5EF4-FFF2-40B4-BE49-F238E27FC236}">
                <a16:creationId xmlns:a16="http://schemas.microsoft.com/office/drawing/2014/main" id="{DC26A49D-D730-AC14-BFE0-05614AA853B9}"/>
              </a:ext>
            </a:extLst>
          </p:cNvPr>
          <p:cNvGrpSpPr/>
          <p:nvPr userDrawn="1"/>
        </p:nvGrpSpPr>
        <p:grpSpPr>
          <a:xfrm>
            <a:off x="5292350" y="4199043"/>
            <a:ext cx="810152" cy="744557"/>
            <a:chOff x="5292350" y="4199043"/>
            <a:chExt cx="810152" cy="744557"/>
          </a:xfrm>
        </p:grpSpPr>
        <p:sp>
          <p:nvSpPr>
            <p:cNvPr id="15" name="Freeform 3">
              <a:extLst>
                <a:ext uri="{FF2B5EF4-FFF2-40B4-BE49-F238E27FC236}">
                  <a16:creationId xmlns:a16="http://schemas.microsoft.com/office/drawing/2014/main" id="{C07E7813-3FE6-82D9-8D44-CD01A4269AE5}"/>
                </a:ext>
              </a:extLst>
            </p:cNvPr>
            <p:cNvSpPr/>
            <p:nvPr/>
          </p:nvSpPr>
          <p:spPr>
            <a:xfrm>
              <a:off x="5292350"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6" name="Freeform 4">
              <a:extLst>
                <a:ext uri="{FF2B5EF4-FFF2-40B4-BE49-F238E27FC236}">
                  <a16:creationId xmlns:a16="http://schemas.microsoft.com/office/drawing/2014/main" id="{B9796ED3-BDF2-3EFB-5626-1E1E6D6069C0}"/>
                </a:ext>
              </a:extLst>
            </p:cNvPr>
            <p:cNvSpPr/>
            <p:nvPr/>
          </p:nvSpPr>
          <p:spPr>
            <a:xfrm>
              <a:off x="5436952"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7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7" y="157638"/>
                    <a:pt x="13327" y="372279"/>
                  </a:cubicBezTo>
                  <a:cubicBezTo>
                    <a:pt x="13327"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7" name="Freeform 5">
              <a:extLst>
                <a:ext uri="{FF2B5EF4-FFF2-40B4-BE49-F238E27FC236}">
                  <a16:creationId xmlns:a16="http://schemas.microsoft.com/office/drawing/2014/main" id="{64938461-5267-7BD4-8D95-51E5FBBBC54F}"/>
                </a:ext>
              </a:extLst>
            </p:cNvPr>
            <p:cNvSpPr/>
            <p:nvPr/>
          </p:nvSpPr>
          <p:spPr>
            <a:xfrm>
              <a:off x="5581556"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8" name="Freeform 6">
              <a:extLst>
                <a:ext uri="{FF2B5EF4-FFF2-40B4-BE49-F238E27FC236}">
                  <a16:creationId xmlns:a16="http://schemas.microsoft.com/office/drawing/2014/main" id="{2953F8C7-5B96-87C2-327A-8F6B9728C1D7}"/>
                </a:ext>
              </a:extLst>
            </p:cNvPr>
            <p:cNvSpPr/>
            <p:nvPr/>
          </p:nvSpPr>
          <p:spPr>
            <a:xfrm>
              <a:off x="5726157"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9" name="Freeform 7">
              <a:extLst>
                <a:ext uri="{FF2B5EF4-FFF2-40B4-BE49-F238E27FC236}">
                  <a16:creationId xmlns:a16="http://schemas.microsoft.com/office/drawing/2014/main" id="{3B05393D-5C1D-1671-1931-3A1DD508653D}"/>
                </a:ext>
              </a:extLst>
            </p:cNvPr>
            <p:cNvSpPr/>
            <p:nvPr/>
          </p:nvSpPr>
          <p:spPr>
            <a:xfrm>
              <a:off x="5870761" y="4199043"/>
              <a:ext cx="231741" cy="744557"/>
            </a:xfrm>
            <a:custGeom>
              <a:avLst/>
              <a:gdLst>
                <a:gd name="csX0" fmla="*/ 115871 w 231741"/>
                <a:gd name="csY0" fmla="*/ 744558 h 744557"/>
                <a:gd name="csX1" fmla="*/ 0 w 231741"/>
                <a:gd name="csY1" fmla="*/ 372279 h 744557"/>
                <a:gd name="csX2" fmla="*/ 115871 w 231741"/>
                <a:gd name="csY2" fmla="*/ 0 h 744557"/>
                <a:gd name="csX3" fmla="*/ 231742 w 231741"/>
                <a:gd name="csY3" fmla="*/ 372279 h 744557"/>
                <a:gd name="csX4" fmla="*/ 115871 w 231741"/>
                <a:gd name="csY4" fmla="*/ 744558 h 744557"/>
                <a:gd name="csX5" fmla="*/ 115871 w 231741"/>
                <a:gd name="csY5" fmla="*/ 13468 h 744557"/>
                <a:gd name="csX6" fmla="*/ 13326 w 231741"/>
                <a:gd name="csY6" fmla="*/ 372279 h 744557"/>
                <a:gd name="csX7" fmla="*/ 115871 w 231741"/>
                <a:gd name="csY7" fmla="*/ 731089 h 744557"/>
                <a:gd name="csX8" fmla="*/ 218415 w 231741"/>
                <a:gd name="csY8" fmla="*/ 372279 h 744557"/>
                <a:gd name="csX9" fmla="*/ 115871 w 231741"/>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1" h="744557">
                  <a:moveTo>
                    <a:pt x="115871" y="744558"/>
                  </a:moveTo>
                  <a:cubicBezTo>
                    <a:pt x="43381" y="744558"/>
                    <a:pt x="0" y="555336"/>
                    <a:pt x="0" y="372279"/>
                  </a:cubicBezTo>
                  <a:cubicBezTo>
                    <a:pt x="0" y="189222"/>
                    <a:pt x="43286" y="0"/>
                    <a:pt x="115871" y="0"/>
                  </a:cubicBezTo>
                  <a:cubicBezTo>
                    <a:pt x="188456" y="0"/>
                    <a:pt x="231742" y="189222"/>
                    <a:pt x="231742" y="372279"/>
                  </a:cubicBezTo>
                  <a:cubicBezTo>
                    <a:pt x="231742"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5" y="586920"/>
                    <a:pt x="218415" y="372279"/>
                  </a:cubicBezTo>
                  <a:cubicBezTo>
                    <a:pt x="218415" y="157638"/>
                    <a:pt x="165395" y="13468"/>
                    <a:pt x="115871" y="13468"/>
                  </a:cubicBezTo>
                  <a:close/>
                </a:path>
              </a:pathLst>
            </a:custGeom>
            <a:solidFill>
              <a:schemeClr val="bg1"/>
            </a:solidFill>
            <a:ln w="9414" cap="flat">
              <a:noFill/>
              <a:prstDash val="solid"/>
              <a:miter/>
            </a:ln>
          </p:spPr>
        </p:sp>
      </p:grpSp>
      <p:sp>
        <p:nvSpPr>
          <p:cNvPr id="20" name="Bento tile 548"/>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21" name="Bento tile 549"/>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22" name="Bento tile 550"/>
          <p:cNvSpPr/>
          <p:nvPr/>
        </p:nvSpPr>
        <p:spPr>
          <a:xfrm>
            <a:off x="130000" y="1196000"/>
            <a:ext cx="2123500" cy="3327500"/>
          </a:xfrm>
          <a:prstGeom prst="roundRect">
            <a:avLst>
              <a:gd name="adj" fmla="val 4785"/>
            </a:avLst>
          </a:prstGeom>
          <a:solidFill>
            <a:schemeClr val="accent1"/>
          </a:solidFill>
          <a:ln>
            <a:noFill/>
          </a:ln>
        </p:spPr>
        <p:txBody>
          <a:bodyPr/>
          <a:lstStyle/>
          <a:p>
            <a:endParaRPr/>
          </a:p>
        </p:txBody>
      </p:sp>
      <p:sp>
        <p:nvSpPr>
          <p:cNvPr id="23" name="Bento tile 551"/>
          <p:cNvSpPr/>
          <p:nvPr/>
        </p:nvSpPr>
        <p:spPr>
          <a:xfrm>
            <a:off x="2383500" y="1196000"/>
            <a:ext cx="2123500" cy="3327500"/>
          </a:xfrm>
          <a:prstGeom prst="roundRect">
            <a:avLst>
              <a:gd name="adj" fmla="val 4785"/>
            </a:avLst>
          </a:prstGeom>
          <a:solidFill>
            <a:schemeClr val="accent2"/>
          </a:solidFill>
          <a:ln>
            <a:noFill/>
          </a:ln>
        </p:spPr>
        <p:txBody>
          <a:bodyPr/>
          <a:lstStyle/>
          <a:p>
            <a:endParaRPr/>
          </a:p>
        </p:txBody>
      </p:sp>
      <p:sp>
        <p:nvSpPr>
          <p:cNvPr id="24" name="Bento tile 553"/>
          <p:cNvSpPr/>
          <p:nvPr/>
        </p:nvSpPr>
        <p:spPr>
          <a:xfrm>
            <a:off x="6890500" y="1196000"/>
            <a:ext cx="2123500" cy="3327500"/>
          </a:xfrm>
          <a:prstGeom prst="roundRect">
            <a:avLst>
              <a:gd name="adj" fmla="val 4785"/>
            </a:avLst>
          </a:prstGeom>
          <a:solidFill>
            <a:schemeClr val="accent5"/>
          </a:solidFill>
          <a:ln>
            <a:noFill/>
          </a:ln>
        </p:spPr>
        <p:txBody>
          <a:bodyPr/>
          <a:lstStyle/>
          <a:p>
            <a:endParaRPr/>
          </a:p>
        </p:txBody>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13"/>
          </p:nvPr>
        </p:nvSpPr>
        <p:spPr/>
        <p:txBody>
          <a:bodyPr/>
          <a:lstStyle/>
          <a:p>
            <a:pPr algn="l"/>
            <a:r>
              <a:t>Questions: use the Q&amp;A/chat panel to submit questions during the webinar, and we’ll address them during the designated Q&amp;A time</a:t>
            </a:r>
          </a:p>
        </p:txBody>
      </p:sp>
      <p:sp>
        <p:nvSpPr>
          <p:cNvPr id="5" name="Subtitle 4"/>
          <p:cNvSpPr>
            <a:spLocks noGrp="1"/>
          </p:cNvSpPr>
          <p:nvPr>
            <p:ph type="subTitle" idx="14"/>
          </p:nvPr>
        </p:nvSpPr>
        <p:spPr/>
        <p:txBody>
          <a:bodyPr/>
          <a:lstStyle/>
          <a:p>
            <a:pPr algn="l"/>
            <a:r>
              <a:t>How to ask questions</a:t>
            </a:r>
          </a:p>
        </p:txBody>
      </p:sp>
      <p:sp>
        <p:nvSpPr>
          <p:cNvPr id="6" name="Subtitle 5"/>
          <p:cNvSpPr>
            <a:spLocks noGrp="1"/>
          </p:cNvSpPr>
          <p:nvPr>
            <p:ph type="subTitle" idx="8"/>
          </p:nvPr>
        </p:nvSpPr>
        <p:spPr/>
        <p:txBody>
          <a:bodyPr/>
          <a:lstStyle/>
          <a:p>
            <a:pPr algn="l"/>
            <a:r>
              <a:t>Audio/video check: please confirm your microphone and speakers, enable your camera if possible, and stay on the line to minimize drop-offs before we start</a:t>
            </a:r>
          </a:p>
        </p:txBody>
      </p:sp>
      <p:sp>
        <p:nvSpPr>
          <p:cNvPr id="7" name="Subtitle 6"/>
          <p:cNvSpPr>
            <a:spLocks noGrp="1"/>
          </p:cNvSpPr>
          <p:nvPr>
            <p:ph type="subTitle" idx="9"/>
          </p:nvPr>
        </p:nvSpPr>
        <p:spPr/>
        <p:txBody>
          <a:bodyPr/>
          <a:lstStyle/>
          <a:p>
            <a:pPr algn="l"/>
            <a:r>
              <a:t>Audio and video check</a:t>
            </a:r>
          </a:p>
        </p:txBody>
      </p:sp>
      <p:sp>
        <p:nvSpPr>
          <p:cNvPr id="8" name="Subtitle 7"/>
          <p:cNvSpPr>
            <a:spLocks noGrp="1"/>
          </p:cNvSpPr>
          <p:nvPr>
            <p:ph type="subTitle" idx="6"/>
          </p:nvPr>
        </p:nvSpPr>
        <p:spPr/>
        <p:txBody>
          <a:bodyPr/>
          <a:lstStyle/>
          <a:p>
            <a:pPr algn="l"/>
            <a:r>
              <a:t>Speaker introduction: role, expertise focus, and credibility cues shown via bio avatars</a:t>
            </a:r>
          </a:p>
        </p:txBody>
      </p:sp>
      <p:sp>
        <p:nvSpPr>
          <p:cNvPr id="9" name="Subtitle 8"/>
          <p:cNvSpPr>
            <a:spLocks noGrp="1"/>
          </p:cNvSpPr>
          <p:nvPr>
            <p:ph type="subTitle" idx="7"/>
          </p:nvPr>
        </p:nvSpPr>
        <p:spPr/>
        <p:txBody>
          <a:bodyPr/>
          <a:lstStyle/>
          <a:p>
            <a:pPr algn="l"/>
            <a:r>
              <a:t>Speaker introduction</a:t>
            </a:r>
          </a:p>
        </p:txBody>
      </p:sp>
      <p:sp>
        <p:nvSpPr>
          <p:cNvPr id="10" name="Subtitle 9"/>
          <p:cNvSpPr>
            <a:spLocks noGrp="1"/>
          </p:cNvSpPr>
          <p:nvPr>
            <p:ph type="subTitle" idx="4"/>
          </p:nvPr>
        </p:nvSpPr>
        <p:spPr/>
        <p:txBody>
          <a:bodyPr/>
          <a:lstStyle/>
          <a:p>
            <a:pPr algn="l"/>
            <a:r>
              <a:t>Webinar overview: what you’ll learn today, including the key takeaways and the practical steps you can apply right away</a:t>
            </a:r>
          </a:p>
        </p:txBody>
      </p:sp>
      <p:sp>
        <p:nvSpPr>
          <p:cNvPr id="11" name="Subtitle 10"/>
          <p:cNvSpPr>
            <a:spLocks noGrp="1"/>
          </p:cNvSpPr>
          <p:nvPr>
            <p:ph type="subTitle" idx="5"/>
          </p:nvPr>
        </p:nvSpPr>
        <p:spPr/>
        <p:txBody>
          <a:bodyPr/>
          <a:lstStyle/>
          <a:p>
            <a:pPr algn="l"/>
            <a:r>
              <a:t>Webinar promise</a:t>
            </a:r>
          </a:p>
        </p:txBody>
      </p:sp>
      <p:sp>
        <p:nvSpPr>
          <p:cNvPr id="12" name="Title 11"/>
          <p:cNvSpPr>
            <a:spLocks noGrp="1"/>
          </p:cNvSpPr>
          <p:nvPr>
            <p:ph type="title"/>
          </p:nvPr>
        </p:nvSpPr>
        <p:spPr/>
        <p:txBody>
          <a:bodyPr/>
          <a:lstStyle/>
          <a:p>
            <a:r>
              <a:rPr cap="all"/>
              <a:t>Welcome and Audio Check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Bento tile 567"/>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14" name="Bento tile 568"/>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15" name="Bento tile 569"/>
          <p:cNvSpPr/>
          <p:nvPr/>
        </p:nvSpPr>
        <p:spPr>
          <a:xfrm>
            <a:off x="130000" y="1196000"/>
            <a:ext cx="4377000" cy="1602000"/>
          </a:xfrm>
          <a:prstGeom prst="roundRect">
            <a:avLst>
              <a:gd name="adj" fmla="val 6342"/>
            </a:avLst>
          </a:prstGeom>
          <a:solidFill>
            <a:schemeClr val="accent4"/>
          </a:solidFill>
          <a:ln>
            <a:noFill/>
          </a:ln>
        </p:spPr>
        <p:txBody>
          <a:bodyPr/>
          <a:lstStyle/>
          <a:p>
            <a:endParaRPr/>
          </a:p>
        </p:txBody>
      </p:sp>
      <p:sp>
        <p:nvSpPr>
          <p:cNvPr id="16" name="Bento tile 570"/>
          <p:cNvSpPr/>
          <p:nvPr/>
        </p:nvSpPr>
        <p:spPr>
          <a:xfrm>
            <a:off x="130000" y="2921500"/>
            <a:ext cx="4377000" cy="1602000"/>
          </a:xfrm>
          <a:prstGeom prst="roundRect">
            <a:avLst>
              <a:gd name="adj" fmla="val 6342"/>
            </a:avLst>
          </a:prstGeom>
          <a:solidFill>
            <a:schemeClr val="accent2"/>
          </a:solidFill>
          <a:ln>
            <a:noFill/>
          </a:ln>
        </p:spPr>
        <p:txBody>
          <a:bodyPr/>
          <a:lstStyle/>
          <a:p>
            <a:endParaRPr/>
          </a:p>
        </p:txBody>
      </p:sp>
      <p:sp>
        <p:nvSpPr>
          <p:cNvPr id="17" name="Bento tile 571"/>
          <p:cNvSpPr/>
          <p:nvPr/>
        </p:nvSpPr>
        <p:spPr>
          <a:xfrm>
            <a:off x="4637000" y="1196000"/>
            <a:ext cx="4377000" cy="1602000"/>
          </a:xfrm>
          <a:prstGeom prst="roundRect">
            <a:avLst>
              <a:gd name="adj" fmla="val 6342"/>
            </a:avLst>
          </a:prstGeom>
          <a:solidFill>
            <a:schemeClr val="accent3"/>
          </a:solidFill>
          <a:ln>
            <a:noFill/>
          </a:ln>
        </p:spPr>
        <p:txBody>
          <a:bodyPr/>
          <a:lstStyle/>
          <a:p>
            <a:endParaRPr/>
          </a:p>
        </p:txBody>
      </p:sp>
      <p:sp>
        <p:nvSpPr>
          <p:cNvPr id="18" name="Bento tile 572"/>
          <p:cNvSpPr/>
          <p:nvPr/>
        </p:nvSpPr>
        <p:spPr>
          <a:xfrm>
            <a:off x="4637000" y="2897750"/>
            <a:ext cx="4377000" cy="1625750"/>
          </a:xfrm>
          <a:prstGeom prst="roundRect">
            <a:avLst>
              <a:gd name="adj" fmla="val 6249"/>
            </a:avLst>
          </a:prstGeom>
          <a:solidFill>
            <a:schemeClr val="accent5"/>
          </a:solidFill>
          <a:ln>
            <a:noFill/>
          </a:ln>
        </p:spPr>
        <p:txBody>
          <a:bodyPr/>
          <a:lstStyle/>
          <a:p>
            <a:endParaRPr/>
          </a:p>
        </p:txBody>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13"/>
          </p:nvPr>
        </p:nvSpPr>
        <p:spPr/>
        <p:txBody>
          <a:bodyPr/>
          <a:lstStyle/>
          <a:p>
            <a:r>
              <a:t>Interaction norms to keep the session fast, respectful, and engaging</a:t>
            </a:r>
          </a:p>
        </p:txBody>
      </p:sp>
      <p:sp>
        <p:nvSpPr>
          <p:cNvPr id="5" name="Subtitle 4"/>
          <p:cNvSpPr>
            <a:spLocks noGrp="1"/>
          </p:cNvSpPr>
          <p:nvPr>
            <p:ph type="subTitle" idx="14"/>
          </p:nvPr>
        </p:nvSpPr>
        <p:spPr/>
        <p:txBody>
          <a:bodyPr/>
          <a:lstStyle/>
          <a:p>
            <a:pPr algn="l"/>
            <a:r>
              <a:t>Interaction norms</a:t>
            </a:r>
          </a:p>
        </p:txBody>
      </p:sp>
      <p:sp>
        <p:nvSpPr>
          <p:cNvPr id="6" name="Subtitle 5"/>
          <p:cNvSpPr>
            <a:spLocks noGrp="1"/>
          </p:cNvSpPr>
          <p:nvPr>
            <p:ph type="subTitle" idx="8"/>
          </p:nvPr>
        </p:nvSpPr>
        <p:spPr/>
        <p:txBody>
          <a:bodyPr/>
          <a:lstStyle/>
          <a:p>
            <a:r>
              <a:t>Q&amp;A guidelines including how and when questions will be collected</a:t>
            </a:r>
          </a:p>
        </p:txBody>
      </p:sp>
      <p:sp>
        <p:nvSpPr>
          <p:cNvPr id="7" name="Subtitle 6"/>
          <p:cNvSpPr>
            <a:spLocks noGrp="1"/>
          </p:cNvSpPr>
          <p:nvPr>
            <p:ph type="subTitle" idx="9"/>
          </p:nvPr>
        </p:nvSpPr>
        <p:spPr/>
        <p:txBody>
          <a:bodyPr/>
          <a:lstStyle/>
          <a:p>
            <a:pPr algn="l"/>
            <a:r>
              <a:t>Q&amp;A collection rules</a:t>
            </a:r>
          </a:p>
        </p:txBody>
      </p:sp>
      <p:sp>
        <p:nvSpPr>
          <p:cNvPr id="8" name="Subtitle 7"/>
          <p:cNvSpPr>
            <a:spLocks noGrp="1"/>
          </p:cNvSpPr>
          <p:nvPr>
            <p:ph type="subTitle" idx="6"/>
          </p:nvPr>
        </p:nvSpPr>
        <p:spPr/>
        <p:txBody>
          <a:bodyPr/>
          <a:lstStyle/>
          <a:p>
            <a:r>
              <a:t>Exclusive bonus announcement for attendees who stay until the end</a:t>
            </a:r>
          </a:p>
        </p:txBody>
      </p:sp>
      <p:sp>
        <p:nvSpPr>
          <p:cNvPr id="9" name="Subtitle 8"/>
          <p:cNvSpPr>
            <a:spLocks noGrp="1"/>
          </p:cNvSpPr>
          <p:nvPr>
            <p:ph type="subTitle" idx="7"/>
          </p:nvPr>
        </p:nvSpPr>
        <p:spPr/>
        <p:txBody>
          <a:bodyPr/>
          <a:lstStyle/>
          <a:p>
            <a:pPr algn="l"/>
            <a:r>
              <a:t>End-of-session bonus</a:t>
            </a:r>
          </a:p>
        </p:txBody>
      </p:sp>
      <p:sp>
        <p:nvSpPr>
          <p:cNvPr id="10" name="Subtitle 9"/>
          <p:cNvSpPr>
            <a:spLocks noGrp="1"/>
          </p:cNvSpPr>
          <p:nvPr>
            <p:ph type="subTitle" idx="4"/>
          </p:nvPr>
        </p:nvSpPr>
        <p:spPr/>
        <p:txBody>
          <a:bodyPr/>
          <a:lstStyle/>
          <a:p>
            <a:r>
              <a:t>Time breakdown by segment to set expectations and maintain attention</a:t>
            </a:r>
          </a:p>
        </p:txBody>
      </p:sp>
      <p:sp>
        <p:nvSpPr>
          <p:cNvPr id="11" name="Subtitle 10"/>
          <p:cNvSpPr>
            <a:spLocks noGrp="1"/>
          </p:cNvSpPr>
          <p:nvPr>
            <p:ph type="subTitle" idx="5"/>
          </p:nvPr>
        </p:nvSpPr>
        <p:spPr/>
        <p:txBody>
          <a:bodyPr/>
          <a:lstStyle/>
          <a:p>
            <a:pPr algn="l"/>
            <a:r>
              <a:t>Time breakdown</a:t>
            </a:r>
          </a:p>
        </p:txBody>
      </p:sp>
      <p:sp>
        <p:nvSpPr>
          <p:cNvPr id="12" name="Title 11"/>
          <p:cNvSpPr>
            <a:spLocks noGrp="1"/>
          </p:cNvSpPr>
          <p:nvPr>
            <p:ph type="title"/>
          </p:nvPr>
        </p:nvSpPr>
        <p:spPr/>
        <p:txBody>
          <a:bodyPr/>
          <a:lstStyle/>
          <a:p>
            <a:r>
              <a:rPr cap="all"/>
              <a:t>Agenda and Housekeeping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Bento tile 552"/>
          <p:cNvSpPr/>
          <p:nvPr/>
        </p:nvSpPr>
        <p:spPr>
          <a:xfrm>
            <a:off x="4637000" y="1196000"/>
            <a:ext cx="2123500" cy="3327500"/>
          </a:xfrm>
          <a:prstGeom prst="roundRect">
            <a:avLst>
              <a:gd name="adj" fmla="val 4785"/>
            </a:avLst>
          </a:prstGeom>
          <a:solidFill>
            <a:schemeClr val="accent3"/>
          </a:solidFill>
          <a:ln>
            <a:noFill/>
          </a:ln>
        </p:spPr>
        <p:txBody>
          <a:bodyPr/>
          <a:lstStyle/>
          <a:p>
            <a:endParaRPr/>
          </a:p>
        </p:txBody>
      </p:sp>
      <p:grpSp>
        <p:nvGrpSpPr>
          <p:cNvPr id="14" name="Group 8">
            <a:extLst>
              <a:ext uri="{FF2B5EF4-FFF2-40B4-BE49-F238E27FC236}">
                <a16:creationId xmlns:a16="http://schemas.microsoft.com/office/drawing/2014/main" id="{DC26A49D-D730-AC14-BFE0-05614AA853B9}"/>
              </a:ext>
            </a:extLst>
          </p:cNvPr>
          <p:cNvGrpSpPr/>
          <p:nvPr userDrawn="1"/>
        </p:nvGrpSpPr>
        <p:grpSpPr>
          <a:xfrm>
            <a:off x="5292350" y="4199043"/>
            <a:ext cx="810152" cy="744557"/>
            <a:chOff x="5292350" y="4199043"/>
            <a:chExt cx="810152" cy="744557"/>
          </a:xfrm>
        </p:grpSpPr>
        <p:sp>
          <p:nvSpPr>
            <p:cNvPr id="15" name="Freeform 3">
              <a:extLst>
                <a:ext uri="{FF2B5EF4-FFF2-40B4-BE49-F238E27FC236}">
                  <a16:creationId xmlns:a16="http://schemas.microsoft.com/office/drawing/2014/main" id="{C07E7813-3FE6-82D9-8D44-CD01A4269AE5}"/>
                </a:ext>
              </a:extLst>
            </p:cNvPr>
            <p:cNvSpPr/>
            <p:nvPr/>
          </p:nvSpPr>
          <p:spPr>
            <a:xfrm>
              <a:off x="5292350"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6" name="Freeform 4">
              <a:extLst>
                <a:ext uri="{FF2B5EF4-FFF2-40B4-BE49-F238E27FC236}">
                  <a16:creationId xmlns:a16="http://schemas.microsoft.com/office/drawing/2014/main" id="{B9796ED3-BDF2-3EFB-5626-1E1E6D6069C0}"/>
                </a:ext>
              </a:extLst>
            </p:cNvPr>
            <p:cNvSpPr/>
            <p:nvPr/>
          </p:nvSpPr>
          <p:spPr>
            <a:xfrm>
              <a:off x="5436952"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7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7" y="157638"/>
                    <a:pt x="13327" y="372279"/>
                  </a:cubicBezTo>
                  <a:cubicBezTo>
                    <a:pt x="13327"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7" name="Freeform 5">
              <a:extLst>
                <a:ext uri="{FF2B5EF4-FFF2-40B4-BE49-F238E27FC236}">
                  <a16:creationId xmlns:a16="http://schemas.microsoft.com/office/drawing/2014/main" id="{64938461-5267-7BD4-8D95-51E5FBBBC54F}"/>
                </a:ext>
              </a:extLst>
            </p:cNvPr>
            <p:cNvSpPr/>
            <p:nvPr/>
          </p:nvSpPr>
          <p:spPr>
            <a:xfrm>
              <a:off x="5581556"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8" name="Freeform 6">
              <a:extLst>
                <a:ext uri="{FF2B5EF4-FFF2-40B4-BE49-F238E27FC236}">
                  <a16:creationId xmlns:a16="http://schemas.microsoft.com/office/drawing/2014/main" id="{2953F8C7-5B96-87C2-327A-8F6B9728C1D7}"/>
                </a:ext>
              </a:extLst>
            </p:cNvPr>
            <p:cNvSpPr/>
            <p:nvPr/>
          </p:nvSpPr>
          <p:spPr>
            <a:xfrm>
              <a:off x="5726157" y="4199043"/>
              <a:ext cx="231742" cy="744557"/>
            </a:xfrm>
            <a:custGeom>
              <a:avLst/>
              <a:gdLst>
                <a:gd name="csX0" fmla="*/ 115871 w 231742"/>
                <a:gd name="csY0" fmla="*/ 744558 h 744557"/>
                <a:gd name="csX1" fmla="*/ 0 w 231742"/>
                <a:gd name="csY1" fmla="*/ 372279 h 744557"/>
                <a:gd name="csX2" fmla="*/ 115871 w 231742"/>
                <a:gd name="csY2" fmla="*/ 0 h 744557"/>
                <a:gd name="csX3" fmla="*/ 231743 w 231742"/>
                <a:gd name="csY3" fmla="*/ 372279 h 744557"/>
                <a:gd name="csX4" fmla="*/ 115871 w 231742"/>
                <a:gd name="csY4" fmla="*/ 744558 h 744557"/>
                <a:gd name="csX5" fmla="*/ 115871 w 231742"/>
                <a:gd name="csY5" fmla="*/ 13468 h 744557"/>
                <a:gd name="csX6" fmla="*/ 13326 w 231742"/>
                <a:gd name="csY6" fmla="*/ 372279 h 744557"/>
                <a:gd name="csX7" fmla="*/ 115871 w 231742"/>
                <a:gd name="csY7" fmla="*/ 731089 h 744557"/>
                <a:gd name="csX8" fmla="*/ 218416 w 231742"/>
                <a:gd name="csY8" fmla="*/ 372279 h 744557"/>
                <a:gd name="csX9" fmla="*/ 115871 w 231742"/>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2" h="744557">
                  <a:moveTo>
                    <a:pt x="115871" y="744558"/>
                  </a:moveTo>
                  <a:cubicBezTo>
                    <a:pt x="43381" y="744558"/>
                    <a:pt x="0" y="555336"/>
                    <a:pt x="0" y="372279"/>
                  </a:cubicBezTo>
                  <a:cubicBezTo>
                    <a:pt x="0" y="189222"/>
                    <a:pt x="43286" y="0"/>
                    <a:pt x="115871" y="0"/>
                  </a:cubicBezTo>
                  <a:cubicBezTo>
                    <a:pt x="188456" y="0"/>
                    <a:pt x="231743" y="189222"/>
                    <a:pt x="231743" y="372279"/>
                  </a:cubicBezTo>
                  <a:cubicBezTo>
                    <a:pt x="231743"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6" y="586920"/>
                    <a:pt x="218416" y="372279"/>
                  </a:cubicBezTo>
                  <a:cubicBezTo>
                    <a:pt x="218416" y="157638"/>
                    <a:pt x="165395" y="13468"/>
                    <a:pt x="115871" y="13468"/>
                  </a:cubicBezTo>
                  <a:close/>
                </a:path>
              </a:pathLst>
            </a:custGeom>
            <a:solidFill>
              <a:schemeClr val="bg1"/>
            </a:solidFill>
            <a:ln w="9414" cap="flat">
              <a:noFill/>
              <a:prstDash val="solid"/>
              <a:miter/>
            </a:ln>
          </p:spPr>
        </p:sp>
        <p:sp>
          <p:nvSpPr>
            <p:cNvPr id="19" name="Freeform 7">
              <a:extLst>
                <a:ext uri="{FF2B5EF4-FFF2-40B4-BE49-F238E27FC236}">
                  <a16:creationId xmlns:a16="http://schemas.microsoft.com/office/drawing/2014/main" id="{3B05393D-5C1D-1671-1931-3A1DD508653D}"/>
                </a:ext>
              </a:extLst>
            </p:cNvPr>
            <p:cNvSpPr/>
            <p:nvPr/>
          </p:nvSpPr>
          <p:spPr>
            <a:xfrm>
              <a:off x="5870761" y="4199043"/>
              <a:ext cx="231741" cy="744557"/>
            </a:xfrm>
            <a:custGeom>
              <a:avLst/>
              <a:gdLst>
                <a:gd name="csX0" fmla="*/ 115871 w 231741"/>
                <a:gd name="csY0" fmla="*/ 744558 h 744557"/>
                <a:gd name="csX1" fmla="*/ 0 w 231741"/>
                <a:gd name="csY1" fmla="*/ 372279 h 744557"/>
                <a:gd name="csX2" fmla="*/ 115871 w 231741"/>
                <a:gd name="csY2" fmla="*/ 0 h 744557"/>
                <a:gd name="csX3" fmla="*/ 231742 w 231741"/>
                <a:gd name="csY3" fmla="*/ 372279 h 744557"/>
                <a:gd name="csX4" fmla="*/ 115871 w 231741"/>
                <a:gd name="csY4" fmla="*/ 744558 h 744557"/>
                <a:gd name="csX5" fmla="*/ 115871 w 231741"/>
                <a:gd name="csY5" fmla="*/ 13468 h 744557"/>
                <a:gd name="csX6" fmla="*/ 13326 w 231741"/>
                <a:gd name="csY6" fmla="*/ 372279 h 744557"/>
                <a:gd name="csX7" fmla="*/ 115871 w 231741"/>
                <a:gd name="csY7" fmla="*/ 731089 h 744557"/>
                <a:gd name="csX8" fmla="*/ 218415 w 231741"/>
                <a:gd name="csY8" fmla="*/ 372279 h 744557"/>
                <a:gd name="csX9" fmla="*/ 115871 w 231741"/>
                <a:gd name="csY9" fmla="*/ 13468 h 744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1741" h="744557">
                  <a:moveTo>
                    <a:pt x="115871" y="744558"/>
                  </a:moveTo>
                  <a:cubicBezTo>
                    <a:pt x="43381" y="744558"/>
                    <a:pt x="0" y="555336"/>
                    <a:pt x="0" y="372279"/>
                  </a:cubicBezTo>
                  <a:cubicBezTo>
                    <a:pt x="0" y="189222"/>
                    <a:pt x="43286" y="0"/>
                    <a:pt x="115871" y="0"/>
                  </a:cubicBezTo>
                  <a:cubicBezTo>
                    <a:pt x="188456" y="0"/>
                    <a:pt x="231742" y="189222"/>
                    <a:pt x="231742" y="372279"/>
                  </a:cubicBezTo>
                  <a:cubicBezTo>
                    <a:pt x="231742" y="555336"/>
                    <a:pt x="188456" y="744558"/>
                    <a:pt x="115871" y="744558"/>
                  </a:cubicBezTo>
                  <a:close/>
                  <a:moveTo>
                    <a:pt x="115871" y="13468"/>
                  </a:moveTo>
                  <a:cubicBezTo>
                    <a:pt x="66347" y="13468"/>
                    <a:pt x="13326" y="157638"/>
                    <a:pt x="13326" y="372279"/>
                  </a:cubicBezTo>
                  <a:cubicBezTo>
                    <a:pt x="13326" y="586920"/>
                    <a:pt x="66347" y="731089"/>
                    <a:pt x="115871" y="731089"/>
                  </a:cubicBezTo>
                  <a:cubicBezTo>
                    <a:pt x="165395" y="731089"/>
                    <a:pt x="218415" y="586920"/>
                    <a:pt x="218415" y="372279"/>
                  </a:cubicBezTo>
                  <a:cubicBezTo>
                    <a:pt x="218415" y="157638"/>
                    <a:pt x="165395" y="13468"/>
                    <a:pt x="115871" y="13468"/>
                  </a:cubicBezTo>
                  <a:close/>
                </a:path>
              </a:pathLst>
            </a:custGeom>
            <a:solidFill>
              <a:schemeClr val="bg1"/>
            </a:solidFill>
            <a:ln w="9414" cap="flat">
              <a:noFill/>
              <a:prstDash val="solid"/>
              <a:miter/>
            </a:ln>
          </p:spPr>
        </p:sp>
      </p:grpSp>
      <p:sp>
        <p:nvSpPr>
          <p:cNvPr id="20" name="Bento tile 548"/>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21" name="Bento tile 549"/>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22" name="Bento tile 550"/>
          <p:cNvSpPr/>
          <p:nvPr/>
        </p:nvSpPr>
        <p:spPr>
          <a:xfrm>
            <a:off x="130000" y="1196000"/>
            <a:ext cx="2123500" cy="3327500"/>
          </a:xfrm>
          <a:prstGeom prst="roundRect">
            <a:avLst>
              <a:gd name="adj" fmla="val 4785"/>
            </a:avLst>
          </a:prstGeom>
          <a:solidFill>
            <a:schemeClr val="accent1"/>
          </a:solidFill>
          <a:ln>
            <a:noFill/>
          </a:ln>
        </p:spPr>
        <p:txBody>
          <a:bodyPr/>
          <a:lstStyle/>
          <a:p>
            <a:endParaRPr/>
          </a:p>
        </p:txBody>
      </p:sp>
      <p:sp>
        <p:nvSpPr>
          <p:cNvPr id="23" name="Bento tile 551"/>
          <p:cNvSpPr/>
          <p:nvPr/>
        </p:nvSpPr>
        <p:spPr>
          <a:xfrm>
            <a:off x="2383500" y="1196000"/>
            <a:ext cx="2123500" cy="3327500"/>
          </a:xfrm>
          <a:prstGeom prst="roundRect">
            <a:avLst>
              <a:gd name="adj" fmla="val 4785"/>
            </a:avLst>
          </a:prstGeom>
          <a:solidFill>
            <a:schemeClr val="accent2"/>
          </a:solidFill>
          <a:ln>
            <a:noFill/>
          </a:ln>
        </p:spPr>
        <p:txBody>
          <a:bodyPr/>
          <a:lstStyle/>
          <a:p>
            <a:endParaRPr/>
          </a:p>
        </p:txBody>
      </p:sp>
      <p:sp>
        <p:nvSpPr>
          <p:cNvPr id="24" name="Bento tile 553"/>
          <p:cNvSpPr/>
          <p:nvPr/>
        </p:nvSpPr>
        <p:spPr>
          <a:xfrm>
            <a:off x="6890500" y="1196000"/>
            <a:ext cx="2123500" cy="3327500"/>
          </a:xfrm>
          <a:prstGeom prst="roundRect">
            <a:avLst>
              <a:gd name="adj" fmla="val 4785"/>
            </a:avLst>
          </a:prstGeom>
          <a:solidFill>
            <a:schemeClr val="accent5"/>
          </a:solidFill>
          <a:ln>
            <a:noFill/>
          </a:ln>
        </p:spPr>
        <p:txBody>
          <a:bodyPr/>
          <a:lstStyle/>
          <a:p>
            <a:endParaRPr/>
          </a:p>
        </p:txBody>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13"/>
          </p:nvPr>
        </p:nvSpPr>
        <p:spPr/>
        <p:txBody>
          <a:bodyPr/>
          <a:lstStyle/>
          <a:p>
            <a:pPr algn="l"/>
            <a:r>
              <a:t>Why the speaker is qualified to teach the upcoming framework</a:t>
            </a:r>
          </a:p>
        </p:txBody>
      </p:sp>
      <p:sp>
        <p:nvSpPr>
          <p:cNvPr id="5" name="Subtitle 4"/>
          <p:cNvSpPr>
            <a:spLocks noGrp="1"/>
          </p:cNvSpPr>
          <p:nvPr>
            <p:ph type="subTitle" idx="14"/>
          </p:nvPr>
        </p:nvSpPr>
        <p:spPr/>
        <p:txBody>
          <a:bodyPr/>
          <a:lstStyle/>
          <a:p>
            <a:pPr algn="l"/>
            <a:r>
              <a:t>Framework teaching qualification</a:t>
            </a:r>
          </a:p>
        </p:txBody>
      </p:sp>
      <p:sp>
        <p:nvSpPr>
          <p:cNvPr id="6" name="Subtitle 5"/>
          <p:cNvSpPr>
            <a:spLocks noGrp="1"/>
          </p:cNvSpPr>
          <p:nvPr>
            <p:ph type="subTitle" idx="8"/>
          </p:nvPr>
        </p:nvSpPr>
        <p:spPr/>
        <p:txBody>
          <a:bodyPr/>
          <a:lstStyle/>
          <a:p>
            <a:pPr algn="l"/>
            <a:r>
              <a:t>Social proof elements such as testimonials, logos, or community validation</a:t>
            </a:r>
          </a:p>
        </p:txBody>
      </p:sp>
      <p:sp>
        <p:nvSpPr>
          <p:cNvPr id="7" name="Subtitle 6"/>
          <p:cNvSpPr>
            <a:spLocks noGrp="1"/>
          </p:cNvSpPr>
          <p:nvPr>
            <p:ph type="subTitle" idx="9"/>
          </p:nvPr>
        </p:nvSpPr>
        <p:spPr/>
        <p:txBody>
          <a:bodyPr/>
          <a:lstStyle/>
          <a:p>
            <a:pPr algn="l"/>
            <a:r>
              <a:t>Testimonials and validation</a:t>
            </a:r>
          </a:p>
        </p:txBody>
      </p:sp>
      <p:sp>
        <p:nvSpPr>
          <p:cNvPr id="8" name="Subtitle 7"/>
          <p:cNvSpPr>
            <a:spLocks noGrp="1"/>
          </p:cNvSpPr>
          <p:nvPr>
            <p:ph type="subTitle" idx="6"/>
          </p:nvPr>
        </p:nvSpPr>
        <p:spPr/>
        <p:txBody>
          <a:bodyPr/>
          <a:lstStyle/>
          <a:p>
            <a:pPr algn="l"/>
            <a:r>
              <a:t>Industry track record summarized as recognizable proof points</a:t>
            </a:r>
          </a:p>
        </p:txBody>
      </p:sp>
      <p:sp>
        <p:nvSpPr>
          <p:cNvPr id="9" name="Subtitle 8"/>
          <p:cNvSpPr>
            <a:spLocks noGrp="1"/>
          </p:cNvSpPr>
          <p:nvPr>
            <p:ph type="subTitle" idx="7"/>
          </p:nvPr>
        </p:nvSpPr>
        <p:spPr/>
        <p:txBody>
          <a:bodyPr/>
          <a:lstStyle/>
          <a:p>
            <a:pPr algn="l"/>
            <a:r>
              <a:t>Track record proof points</a:t>
            </a:r>
          </a:p>
        </p:txBody>
      </p:sp>
      <p:sp>
        <p:nvSpPr>
          <p:cNvPr id="10" name="Subtitle 9"/>
          <p:cNvSpPr>
            <a:spLocks noGrp="1"/>
          </p:cNvSpPr>
          <p:nvPr>
            <p:ph type="subTitle" idx="4"/>
          </p:nvPr>
        </p:nvSpPr>
        <p:spPr/>
        <p:txBody>
          <a:bodyPr/>
          <a:lstStyle/>
          <a:p>
            <a:pPr algn="l"/>
            <a:r>
              <a:t>Presenter background focused on relevant domain experience and outcomes</a:t>
            </a:r>
          </a:p>
        </p:txBody>
      </p:sp>
      <p:sp>
        <p:nvSpPr>
          <p:cNvPr id="11" name="Subtitle 10"/>
          <p:cNvSpPr>
            <a:spLocks noGrp="1"/>
          </p:cNvSpPr>
          <p:nvPr>
            <p:ph type="subTitle" idx="5"/>
          </p:nvPr>
        </p:nvSpPr>
        <p:spPr/>
        <p:txBody>
          <a:bodyPr/>
          <a:lstStyle/>
          <a:p>
            <a:pPr algn="l"/>
            <a:r>
              <a:t>Domain experience</a:t>
            </a:r>
          </a:p>
        </p:txBody>
      </p:sp>
      <p:sp>
        <p:nvSpPr>
          <p:cNvPr id="12" name="Title 11"/>
          <p:cNvSpPr>
            <a:spLocks noGrp="1"/>
          </p:cNvSpPr>
          <p:nvPr>
            <p:ph type="title"/>
          </p:nvPr>
        </p:nvSpPr>
        <p:spPr/>
        <p:txBody>
          <a:bodyPr/>
          <a:lstStyle/>
          <a:p>
            <a:r>
              <a:rPr cap="all"/>
              <a:t>Speaker Credibility and Origin Story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Bento tile 836">
            <a:extLst>
              <a:ext uri="{FF2B5EF4-FFF2-40B4-BE49-F238E27FC236}">
                <a16:creationId xmlns:a16="http://schemas.microsoft.com/office/drawing/2014/main" id="{2E37698F-BEDE-DEF1-F2B7-1C7AB0276B02}"/>
              </a:ext>
            </a:extLst>
          </p:cNvPr>
          <p:cNvSpPr/>
          <p:nvPr userDrawn="1"/>
        </p:nvSpPr>
        <p:spPr>
          <a:xfrm>
            <a:off x="130000" y="1196000"/>
            <a:ext cx="4377000" cy="754000"/>
          </a:xfrm>
          <a:prstGeom prst="roundRect">
            <a:avLst>
              <a:gd name="adj" fmla="val 14885"/>
            </a:avLst>
          </a:prstGeom>
          <a:solidFill>
            <a:schemeClr val="accent3"/>
          </a:solidFill>
          <a:ln>
            <a:noFill/>
          </a:ln>
        </p:spPr>
        <p:txBody>
          <a:bodyPr/>
          <a:lstStyle/>
          <a:p>
            <a:endParaRPr/>
          </a:p>
        </p:txBody>
      </p:sp>
      <p:sp>
        <p:nvSpPr>
          <p:cNvPr id="10" name="Bento tile 836">
            <a:extLst>
              <a:ext uri="{FF2B5EF4-FFF2-40B4-BE49-F238E27FC236}">
                <a16:creationId xmlns:a16="http://schemas.microsoft.com/office/drawing/2014/main" id="{5EEF6367-9165-8761-B030-EEF274955677}"/>
              </a:ext>
            </a:extLst>
          </p:cNvPr>
          <p:cNvSpPr/>
          <p:nvPr userDrawn="1"/>
        </p:nvSpPr>
        <p:spPr>
          <a:xfrm>
            <a:off x="4637000" y="1196000"/>
            <a:ext cx="4377000" cy="754000"/>
          </a:xfrm>
          <a:prstGeom prst="roundRect">
            <a:avLst>
              <a:gd name="adj" fmla="val 14885"/>
            </a:avLst>
          </a:prstGeom>
          <a:solidFill>
            <a:schemeClr val="accent2"/>
          </a:solidFill>
          <a:ln>
            <a:noFill/>
          </a:ln>
        </p:spPr>
        <p:txBody>
          <a:bodyPr/>
          <a:lstStyle/>
          <a:p>
            <a:endParaRPr/>
          </a:p>
        </p:txBody>
      </p:sp>
      <p:sp>
        <p:nvSpPr>
          <p:cNvPr id="11" name="Bento tile 833"/>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12" name="Bento tile 834"/>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13" name="Bento tile 835"/>
          <p:cNvSpPr/>
          <p:nvPr/>
        </p:nvSpPr>
        <p:spPr>
          <a:xfrm>
            <a:off x="130000" y="2087000"/>
            <a:ext cx="4377000" cy="2436500"/>
          </a:xfrm>
          <a:prstGeom prst="roundRect">
            <a:avLst>
              <a:gd name="adj" fmla="val 5799"/>
            </a:avLst>
          </a:prstGeom>
          <a:solidFill>
            <a:schemeClr val="accent3"/>
          </a:solidFill>
          <a:ln>
            <a:noFill/>
          </a:ln>
        </p:spPr>
        <p:txBody>
          <a:bodyPr/>
          <a:lstStyle/>
          <a:p>
            <a:endParaRPr/>
          </a:p>
        </p:txBody>
      </p:sp>
      <p:sp>
        <p:nvSpPr>
          <p:cNvPr id="14" name="Bento tile 836"/>
          <p:cNvSpPr/>
          <p:nvPr/>
        </p:nvSpPr>
        <p:spPr>
          <a:xfrm>
            <a:off x="4637000" y="2080000"/>
            <a:ext cx="4377000" cy="2443500"/>
          </a:xfrm>
          <a:prstGeom prst="roundRect">
            <a:avLst>
              <a:gd name="adj" fmla="val 5335"/>
            </a:avLst>
          </a:prstGeom>
          <a:solidFill>
            <a:schemeClr val="accent2"/>
          </a:solidFill>
          <a:ln>
            <a:noFill/>
          </a:ln>
        </p:spPr>
        <p:txBody>
          <a:bodyPr/>
          <a:lstStyle/>
          <a:p>
            <a:endParaRPr/>
          </a:p>
        </p:txBody>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6"/>
          </p:nvPr>
        </p:nvSpPr>
        <p:spPr/>
        <p:txBody>
          <a:bodyPr/>
          <a:lstStyle/>
          <a:p>
            <a:r>
              <a:t>New framework uses structured steps, visual clarity, and measurable implementation outcomes</a:t>
            </a:r>
          </a:p>
        </p:txBody>
      </p:sp>
      <p:sp>
        <p:nvSpPr>
          <p:cNvPr id="5" name="Subtitle 4"/>
          <p:cNvSpPr>
            <a:spLocks noGrp="1"/>
          </p:cNvSpPr>
          <p:nvPr>
            <p:ph type="subTitle" idx="7"/>
          </p:nvPr>
        </p:nvSpPr>
        <p:spPr/>
        <p:txBody>
          <a:bodyPr/>
          <a:lstStyle/>
          <a:p>
            <a:pPr algn="l"/>
            <a:r>
              <a:t>Measurable outcomes</a:t>
            </a:r>
          </a:p>
        </p:txBody>
      </p:sp>
      <p:sp>
        <p:nvSpPr>
          <p:cNvPr id="6" name="Subtitle 5"/>
          <p:cNvSpPr>
            <a:spLocks noGrp="1"/>
          </p:cNvSpPr>
          <p:nvPr>
            <p:ph type="subTitle" idx="4"/>
          </p:nvPr>
        </p:nvSpPr>
        <p:spPr/>
        <p:txBody>
          <a:bodyPr/>
          <a:lstStyle/>
          <a:p>
            <a:r>
              <a:t>Old methods rely on vague guidance, inconsistent steps, and unclear success metrics</a:t>
            </a:r>
          </a:p>
        </p:txBody>
      </p:sp>
      <p:sp>
        <p:nvSpPr>
          <p:cNvPr id="7" name="Subtitle 6"/>
          <p:cNvSpPr>
            <a:spLocks noGrp="1"/>
          </p:cNvSpPr>
          <p:nvPr>
            <p:ph type="subTitle" idx="5"/>
          </p:nvPr>
        </p:nvSpPr>
        <p:spPr/>
        <p:txBody>
          <a:bodyPr/>
          <a:lstStyle/>
          <a:p>
            <a:pPr algn="l"/>
            <a:r>
              <a:t>Vague guidance</a:t>
            </a:r>
          </a:p>
        </p:txBody>
      </p:sp>
      <p:sp>
        <p:nvSpPr>
          <p:cNvPr id="8" name="Title 7"/>
          <p:cNvSpPr>
            <a:spLocks noGrp="1"/>
          </p:cNvSpPr>
          <p:nvPr>
            <p:ph type="title"/>
          </p:nvPr>
        </p:nvSpPr>
        <p:spPr/>
        <p:txBody>
          <a:bodyPr/>
          <a:lstStyle/>
          <a:p>
            <a:r>
              <a:rPr cap="all"/>
              <a:t>Old Way vs New Way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Bento footer 390"/>
          <p:cNvSpPr/>
          <p:nvPr/>
        </p:nvSpPr>
        <p:spPr>
          <a:xfrm>
            <a:off x="130000" y="4653500"/>
            <a:ext cx="8884000" cy="360000"/>
          </a:xfrm>
          <a:prstGeom prst="roundRect">
            <a:avLst>
              <a:gd name="adj" fmla="val 28222"/>
            </a:avLst>
          </a:prstGeom>
          <a:solidFill>
            <a:schemeClr val="tx2"/>
          </a:solidFill>
          <a:ln>
            <a:noFill/>
          </a:ln>
        </p:spPr>
        <p:txBody>
          <a:bodyPr/>
          <a:lstStyle/>
          <a:p>
            <a:endParaRPr lang="en-US"/>
          </a:p>
        </p:txBody>
      </p:sp>
      <p:sp>
        <p:nvSpPr>
          <p:cNvPr id="14" name="Freeform 9">
            <a:extLst>
              <a:ext uri="{FF2B5EF4-FFF2-40B4-BE49-F238E27FC236}">
                <a16:creationId xmlns:a16="http://schemas.microsoft.com/office/drawing/2014/main" id="{17BF302F-CD54-59CA-6B36-55CCCCD20316}"/>
              </a:ext>
            </a:extLst>
          </p:cNvPr>
          <p:cNvSpPr/>
          <p:nvPr/>
        </p:nvSpPr>
        <p:spPr>
          <a:xfrm>
            <a:off x="6919000" y="1195999"/>
            <a:ext cx="2084103" cy="3324514"/>
          </a:xfrm>
          <a:custGeom>
            <a:avLst/>
            <a:gdLst>
              <a:gd name="csX0" fmla="*/ 2004582 w 2084103"/>
              <a:gd name="csY0" fmla="*/ 3324515 h 3324514"/>
              <a:gd name="csX1" fmla="*/ 2084103 w 2084103"/>
              <a:gd name="csY1" fmla="*/ 3244887 h 3324514"/>
              <a:gd name="csX2" fmla="*/ 2084103 w 2084103"/>
              <a:gd name="csY2" fmla="*/ 786923 h 3324514"/>
              <a:gd name="csX3" fmla="*/ 2084103 w 2084103"/>
              <a:gd name="csY3" fmla="*/ 731835 h 3324514"/>
              <a:gd name="csX4" fmla="*/ 2084103 w 2084103"/>
              <a:gd name="csY4" fmla="*/ 619038 h 3324514"/>
              <a:gd name="csX5" fmla="*/ 2084103 w 2084103"/>
              <a:gd name="csY5" fmla="*/ 567616 h 3324514"/>
              <a:gd name="csX6" fmla="*/ 2084103 w 2084103"/>
              <a:gd name="csY6" fmla="*/ 471407 h 3324514"/>
              <a:gd name="csX7" fmla="*/ 2084103 w 2084103"/>
              <a:gd name="csY7" fmla="*/ 429404 h 3324514"/>
              <a:gd name="csX8" fmla="*/ 2084103 w 2084103"/>
              <a:gd name="csY8" fmla="*/ 79936 h 3324514"/>
              <a:gd name="csX9" fmla="*/ 2004582 w 2084103"/>
              <a:gd name="csY9" fmla="*/ 314 h 3324514"/>
              <a:gd name="csX10" fmla="*/ 79521 w 2084103"/>
              <a:gd name="csY10" fmla="*/ 0 h 3324514"/>
              <a:gd name="csX11" fmla="*/ 0 w 2084103"/>
              <a:gd name="csY11" fmla="*/ 79621 h 3324514"/>
              <a:gd name="csX12" fmla="*/ 0 w 2084103"/>
              <a:gd name="csY12" fmla="*/ 409933 h 3324514"/>
              <a:gd name="csX13" fmla="*/ 13100 w 2084103"/>
              <a:gd name="csY13" fmla="*/ 439469 h 3324514"/>
              <a:gd name="csX14" fmla="*/ 133075 w 2084103"/>
              <a:gd name="csY14" fmla="*/ 548043 h 3324514"/>
              <a:gd name="csX15" fmla="*/ 133072 w 2084103"/>
              <a:gd name="csY15" fmla="*/ 666181 h 3324514"/>
              <a:gd name="csX16" fmla="*/ 13099 w 2084103"/>
              <a:gd name="csY16" fmla="*/ 774754 h 3324514"/>
              <a:gd name="csX17" fmla="*/ 0 w 2084103"/>
              <a:gd name="csY17" fmla="*/ 804287 h 3324514"/>
              <a:gd name="csX18" fmla="*/ 0 w 2084103"/>
              <a:gd name="csY18" fmla="*/ 3244569 h 3324514"/>
              <a:gd name="csX19" fmla="*/ 79521 w 2084103"/>
              <a:gd name="csY19" fmla="*/ 3324183 h 3324514"/>
              <a:gd name="csX20" fmla="*/ 2004582 w 2084103"/>
              <a:gd name="csY20" fmla="*/ 3324515 h 332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084103" h="3324514">
                <a:moveTo>
                  <a:pt x="2004582" y="3324515"/>
                </a:moveTo>
                <a:cubicBezTo>
                  <a:pt x="2048501" y="3324515"/>
                  <a:pt x="2084103" y="3288858"/>
                  <a:pt x="2084103" y="3244887"/>
                </a:cubicBezTo>
                <a:lnTo>
                  <a:pt x="2084103" y="786923"/>
                </a:lnTo>
                <a:cubicBezTo>
                  <a:pt x="2084103" y="771914"/>
                  <a:pt x="2084103" y="745105"/>
                  <a:pt x="2084103" y="731835"/>
                </a:cubicBezTo>
                <a:lnTo>
                  <a:pt x="2084103" y="619038"/>
                </a:lnTo>
                <a:cubicBezTo>
                  <a:pt x="2084103" y="604109"/>
                  <a:pt x="2084103" y="582545"/>
                  <a:pt x="2084103" y="567616"/>
                </a:cubicBezTo>
                <a:lnTo>
                  <a:pt x="2084103" y="471407"/>
                </a:lnTo>
                <a:cubicBezTo>
                  <a:pt x="2084103" y="456478"/>
                  <a:pt x="2084103" y="443474"/>
                  <a:pt x="2084103" y="429404"/>
                </a:cubicBezTo>
                <a:lnTo>
                  <a:pt x="2084103" y="79936"/>
                </a:lnTo>
                <a:cubicBezTo>
                  <a:pt x="2084103" y="35962"/>
                  <a:pt x="2048501" y="314"/>
                  <a:pt x="2004582" y="314"/>
                </a:cubicBezTo>
                <a:lnTo>
                  <a:pt x="79521" y="0"/>
                </a:lnTo>
                <a:cubicBezTo>
                  <a:pt x="35603" y="0"/>
                  <a:pt x="0" y="35647"/>
                  <a:pt x="0" y="79621"/>
                </a:cubicBezTo>
                <a:lnTo>
                  <a:pt x="0" y="409933"/>
                </a:lnTo>
                <a:cubicBezTo>
                  <a:pt x="0" y="421190"/>
                  <a:pt x="4759" y="431922"/>
                  <a:pt x="13100" y="439469"/>
                </a:cubicBezTo>
                <a:lnTo>
                  <a:pt x="133075" y="548043"/>
                </a:lnTo>
                <a:cubicBezTo>
                  <a:pt x="168005" y="579656"/>
                  <a:pt x="168002" y="634568"/>
                  <a:pt x="133072" y="666181"/>
                </a:cubicBezTo>
                <a:lnTo>
                  <a:pt x="13099" y="774754"/>
                </a:lnTo>
                <a:cubicBezTo>
                  <a:pt x="4759" y="782301"/>
                  <a:pt x="0" y="793030"/>
                  <a:pt x="0" y="804287"/>
                </a:cubicBezTo>
                <a:lnTo>
                  <a:pt x="0" y="3244569"/>
                </a:lnTo>
                <a:cubicBezTo>
                  <a:pt x="0" y="3288543"/>
                  <a:pt x="35603" y="3324183"/>
                  <a:pt x="79521" y="3324183"/>
                </a:cubicBezTo>
                <a:lnTo>
                  <a:pt x="2004582" y="3324515"/>
                </a:lnTo>
                <a:close/>
              </a:path>
            </a:pathLst>
          </a:custGeom>
          <a:solidFill>
            <a:schemeClr val="accent5"/>
          </a:solidFill>
          <a:ln w="3301" cap="flat">
            <a:noFill/>
            <a:prstDash val="solid"/>
            <a:miter/>
          </a:ln>
        </p:spPr>
      </p:sp>
      <p:sp>
        <p:nvSpPr>
          <p:cNvPr id="15" name="Freeform 10">
            <a:extLst>
              <a:ext uri="{FF2B5EF4-FFF2-40B4-BE49-F238E27FC236}">
                <a16:creationId xmlns:a16="http://schemas.microsoft.com/office/drawing/2014/main" id="{578401C5-433F-346F-4818-117DCCB03F94}"/>
              </a:ext>
            </a:extLst>
          </p:cNvPr>
          <p:cNvSpPr/>
          <p:nvPr/>
        </p:nvSpPr>
        <p:spPr>
          <a:xfrm>
            <a:off x="6919000" y="1195999"/>
            <a:ext cx="2084103" cy="3324514"/>
          </a:xfrm>
          <a:custGeom>
            <a:avLst/>
            <a:gdLst>
              <a:gd name="csX0" fmla="*/ 2004582 w 2084103"/>
              <a:gd name="csY0" fmla="*/ 3324515 h 3324514"/>
              <a:gd name="csX1" fmla="*/ 2084103 w 2084103"/>
              <a:gd name="csY1" fmla="*/ 3244887 h 3324514"/>
              <a:gd name="csX2" fmla="*/ 2084103 w 2084103"/>
              <a:gd name="csY2" fmla="*/ 786923 h 3324514"/>
              <a:gd name="csX3" fmla="*/ 2084103 w 2084103"/>
              <a:gd name="csY3" fmla="*/ 731835 h 3324514"/>
              <a:gd name="csX4" fmla="*/ 2084103 w 2084103"/>
              <a:gd name="csY4" fmla="*/ 619038 h 3324514"/>
              <a:gd name="csX5" fmla="*/ 2084103 w 2084103"/>
              <a:gd name="csY5" fmla="*/ 567616 h 3324514"/>
              <a:gd name="csX6" fmla="*/ 2084103 w 2084103"/>
              <a:gd name="csY6" fmla="*/ 471407 h 3324514"/>
              <a:gd name="csX7" fmla="*/ 2084103 w 2084103"/>
              <a:gd name="csY7" fmla="*/ 429404 h 3324514"/>
              <a:gd name="csX8" fmla="*/ 2084103 w 2084103"/>
              <a:gd name="csY8" fmla="*/ 79936 h 3324514"/>
              <a:gd name="csX9" fmla="*/ 2004582 w 2084103"/>
              <a:gd name="csY9" fmla="*/ 314 h 3324514"/>
              <a:gd name="csX10" fmla="*/ 79521 w 2084103"/>
              <a:gd name="csY10" fmla="*/ 0 h 3324514"/>
              <a:gd name="csX11" fmla="*/ 0 w 2084103"/>
              <a:gd name="csY11" fmla="*/ 79621 h 3324514"/>
              <a:gd name="csX12" fmla="*/ 0 w 2084103"/>
              <a:gd name="csY12" fmla="*/ 409933 h 3324514"/>
              <a:gd name="csX13" fmla="*/ 13100 w 2084103"/>
              <a:gd name="csY13" fmla="*/ 439469 h 3324514"/>
              <a:gd name="csX14" fmla="*/ 133075 w 2084103"/>
              <a:gd name="csY14" fmla="*/ 548043 h 3324514"/>
              <a:gd name="csX15" fmla="*/ 133072 w 2084103"/>
              <a:gd name="csY15" fmla="*/ 666181 h 3324514"/>
              <a:gd name="csX16" fmla="*/ 13099 w 2084103"/>
              <a:gd name="csY16" fmla="*/ 774754 h 3324514"/>
              <a:gd name="csX17" fmla="*/ 0 w 2084103"/>
              <a:gd name="csY17" fmla="*/ 804287 h 3324514"/>
              <a:gd name="csX18" fmla="*/ 0 w 2084103"/>
              <a:gd name="csY18" fmla="*/ 3244569 h 3324514"/>
              <a:gd name="csX19" fmla="*/ 79521 w 2084103"/>
              <a:gd name="csY19" fmla="*/ 3324183 h 3324514"/>
              <a:gd name="csX20" fmla="*/ 2004582 w 2084103"/>
              <a:gd name="csY20" fmla="*/ 3324515 h 332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084103" h="3324514">
                <a:moveTo>
                  <a:pt x="2004582" y="3324515"/>
                </a:moveTo>
                <a:cubicBezTo>
                  <a:pt x="2048501" y="3324515"/>
                  <a:pt x="2084103" y="3288858"/>
                  <a:pt x="2084103" y="3244887"/>
                </a:cubicBezTo>
                <a:lnTo>
                  <a:pt x="2084103" y="786923"/>
                </a:lnTo>
                <a:cubicBezTo>
                  <a:pt x="2084103" y="771914"/>
                  <a:pt x="2084103" y="745105"/>
                  <a:pt x="2084103" y="731835"/>
                </a:cubicBezTo>
                <a:lnTo>
                  <a:pt x="2084103" y="619038"/>
                </a:lnTo>
                <a:cubicBezTo>
                  <a:pt x="2084103" y="604109"/>
                  <a:pt x="2084103" y="582545"/>
                  <a:pt x="2084103" y="567616"/>
                </a:cubicBezTo>
                <a:lnTo>
                  <a:pt x="2084103" y="471407"/>
                </a:lnTo>
                <a:cubicBezTo>
                  <a:pt x="2084103" y="456478"/>
                  <a:pt x="2084103" y="443474"/>
                  <a:pt x="2084103" y="429404"/>
                </a:cubicBezTo>
                <a:lnTo>
                  <a:pt x="2084103" y="79936"/>
                </a:lnTo>
                <a:cubicBezTo>
                  <a:pt x="2084103" y="35962"/>
                  <a:pt x="2048501" y="314"/>
                  <a:pt x="2004582" y="314"/>
                </a:cubicBezTo>
                <a:lnTo>
                  <a:pt x="79521" y="0"/>
                </a:lnTo>
                <a:cubicBezTo>
                  <a:pt x="35603" y="0"/>
                  <a:pt x="0" y="35647"/>
                  <a:pt x="0" y="79621"/>
                </a:cubicBezTo>
                <a:lnTo>
                  <a:pt x="0" y="409933"/>
                </a:lnTo>
                <a:cubicBezTo>
                  <a:pt x="0" y="421190"/>
                  <a:pt x="4759" y="431922"/>
                  <a:pt x="13100" y="439469"/>
                </a:cubicBezTo>
                <a:lnTo>
                  <a:pt x="133075" y="548043"/>
                </a:lnTo>
                <a:cubicBezTo>
                  <a:pt x="168005" y="579656"/>
                  <a:pt x="168002" y="634568"/>
                  <a:pt x="133072" y="666181"/>
                </a:cubicBezTo>
                <a:lnTo>
                  <a:pt x="13099" y="774754"/>
                </a:lnTo>
                <a:cubicBezTo>
                  <a:pt x="4759" y="782301"/>
                  <a:pt x="0" y="793030"/>
                  <a:pt x="0" y="804287"/>
                </a:cubicBezTo>
                <a:lnTo>
                  <a:pt x="0" y="3244569"/>
                </a:lnTo>
                <a:cubicBezTo>
                  <a:pt x="0" y="3288543"/>
                  <a:pt x="35603" y="3324183"/>
                  <a:pt x="79521" y="3324183"/>
                </a:cubicBezTo>
                <a:lnTo>
                  <a:pt x="2004582" y="3324515"/>
                </a:lnTo>
                <a:close/>
              </a:path>
            </a:pathLst>
          </a:custGeom>
          <a:solidFill>
            <a:schemeClr val="accent5"/>
          </a:solidFill>
          <a:ln w="3301" cap="flat">
            <a:noFill/>
            <a:prstDash val="solid"/>
            <a:miter/>
          </a:ln>
        </p:spPr>
      </p:sp>
      <p:sp>
        <p:nvSpPr>
          <p:cNvPr id="16" name="Item 3">
            <a:extLst>
              <a:ext uri="{FF2B5EF4-FFF2-40B4-BE49-F238E27FC236}">
                <a16:creationId xmlns:a16="http://schemas.microsoft.com/office/drawing/2014/main" id="{50B75244-0A0B-D1F5-244E-489CF4BB2AF2}"/>
              </a:ext>
            </a:extLst>
          </p:cNvPr>
          <p:cNvSpPr/>
          <p:nvPr/>
        </p:nvSpPr>
        <p:spPr>
          <a:xfrm>
            <a:off x="4697948" y="1195994"/>
            <a:ext cx="2261765" cy="3327505"/>
          </a:xfrm>
          <a:custGeom>
            <a:avLst/>
            <a:gdLst>
              <a:gd name="csX0" fmla="*/ 2020669 w 2261765"/>
              <a:gd name="csY0" fmla="*/ 3327505 h 3327505"/>
              <a:gd name="csX1" fmla="*/ 2100808 w 2261765"/>
              <a:gd name="csY1" fmla="*/ 3247732 h 3327505"/>
              <a:gd name="csX2" fmla="*/ 2101255 w 2261765"/>
              <a:gd name="csY2" fmla="*/ 791505 h 3327505"/>
              <a:gd name="csX3" fmla="*/ 2118859 w 2261765"/>
              <a:gd name="csY3" fmla="*/ 752047 h 3327505"/>
              <a:gd name="csX4" fmla="*/ 2252965 w 2261765"/>
              <a:gd name="csY4" fmla="*/ 631376 h 3327505"/>
              <a:gd name="csX5" fmla="*/ 2252965 w 2261765"/>
              <a:gd name="csY5" fmla="*/ 591921 h 3327505"/>
              <a:gd name="csX6" fmla="*/ 2117761 w 2261765"/>
              <a:gd name="csY6" fmla="*/ 470260 h 3327505"/>
              <a:gd name="csX7" fmla="*/ 2101255 w 2261765"/>
              <a:gd name="csY7" fmla="*/ 433268 h 3327505"/>
              <a:gd name="csX8" fmla="*/ 2101255 w 2261765"/>
              <a:gd name="csY8" fmla="*/ 79780 h 3327505"/>
              <a:gd name="csX9" fmla="*/ 2021116 w 2261765"/>
              <a:gd name="csY9" fmla="*/ 0 h 3327505"/>
              <a:gd name="csX10" fmla="*/ 80586 w 2261765"/>
              <a:gd name="csY10" fmla="*/ 10 h 3327505"/>
              <a:gd name="csX11" fmla="*/ 447 w 2261765"/>
              <a:gd name="csY11" fmla="*/ 79791 h 3327505"/>
              <a:gd name="csX12" fmla="*/ 447 w 2261765"/>
              <a:gd name="csY12" fmla="*/ 414088 h 3327505"/>
              <a:gd name="csX13" fmla="*/ 13649 w 2261765"/>
              <a:gd name="csY13" fmla="*/ 443683 h 3327505"/>
              <a:gd name="csX14" fmla="*/ 134556 w 2261765"/>
              <a:gd name="csY14" fmla="*/ 552473 h 3327505"/>
              <a:gd name="csX15" fmla="*/ 134553 w 2261765"/>
              <a:gd name="csY15" fmla="*/ 670844 h 3327505"/>
              <a:gd name="csX16" fmla="*/ 13645 w 2261765"/>
              <a:gd name="csY16" fmla="*/ 779641 h 3327505"/>
              <a:gd name="csX17" fmla="*/ 444 w 2261765"/>
              <a:gd name="csY17" fmla="*/ 809226 h 3327505"/>
              <a:gd name="csX18" fmla="*/ 0 w 2261765"/>
              <a:gd name="csY18" fmla="*/ 3247738 h 3327505"/>
              <a:gd name="csX19" fmla="*/ 80139 w 2261765"/>
              <a:gd name="csY19" fmla="*/ 3327505 h 3327505"/>
              <a:gd name="csX20" fmla="*/ 2020669 w 2261765"/>
              <a:gd name="csY20" fmla="*/ 3327505 h 3327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261765" h="3327505">
                <a:moveTo>
                  <a:pt x="2020669" y="3327505"/>
                </a:moveTo>
                <a:cubicBezTo>
                  <a:pt x="2064929" y="3327505"/>
                  <a:pt x="2100808" y="3291794"/>
                  <a:pt x="2100808" y="3247732"/>
                </a:cubicBezTo>
                <a:lnTo>
                  <a:pt x="2101255" y="791505"/>
                </a:lnTo>
                <a:cubicBezTo>
                  <a:pt x="2101255" y="776466"/>
                  <a:pt x="2107653" y="762129"/>
                  <a:pt x="2118859" y="752047"/>
                </a:cubicBezTo>
                <a:lnTo>
                  <a:pt x="2252965" y="631376"/>
                </a:lnTo>
                <a:cubicBezTo>
                  <a:pt x="2264699" y="620818"/>
                  <a:pt x="2264699" y="602479"/>
                  <a:pt x="2252965" y="591921"/>
                </a:cubicBezTo>
                <a:lnTo>
                  <a:pt x="2117761" y="470260"/>
                </a:lnTo>
                <a:cubicBezTo>
                  <a:pt x="2107252" y="460806"/>
                  <a:pt x="2101255" y="447366"/>
                  <a:pt x="2101255" y="433268"/>
                </a:cubicBezTo>
                <a:lnTo>
                  <a:pt x="2101255" y="79780"/>
                </a:lnTo>
                <a:cubicBezTo>
                  <a:pt x="2101255" y="35719"/>
                  <a:pt x="2065376" y="0"/>
                  <a:pt x="2021116" y="0"/>
                </a:cubicBezTo>
                <a:lnTo>
                  <a:pt x="80586" y="10"/>
                </a:lnTo>
                <a:cubicBezTo>
                  <a:pt x="36326" y="10"/>
                  <a:pt x="447" y="35729"/>
                  <a:pt x="447" y="79791"/>
                </a:cubicBezTo>
                <a:lnTo>
                  <a:pt x="447" y="414088"/>
                </a:lnTo>
                <a:cubicBezTo>
                  <a:pt x="447" y="425367"/>
                  <a:pt x="5243" y="436117"/>
                  <a:pt x="13649" y="443683"/>
                </a:cubicBezTo>
                <a:lnTo>
                  <a:pt x="134556" y="552473"/>
                </a:lnTo>
                <a:cubicBezTo>
                  <a:pt x="169758" y="584149"/>
                  <a:pt x="169754" y="639168"/>
                  <a:pt x="134553" y="670844"/>
                </a:cubicBezTo>
                <a:lnTo>
                  <a:pt x="13645" y="779641"/>
                </a:lnTo>
                <a:cubicBezTo>
                  <a:pt x="5242" y="787200"/>
                  <a:pt x="446" y="797950"/>
                  <a:pt x="444" y="809226"/>
                </a:cubicBezTo>
                <a:lnTo>
                  <a:pt x="0" y="3247738"/>
                </a:lnTo>
                <a:cubicBezTo>
                  <a:pt x="0" y="3291800"/>
                  <a:pt x="35879" y="3327505"/>
                  <a:pt x="80139" y="3327505"/>
                </a:cubicBezTo>
                <a:lnTo>
                  <a:pt x="2020669" y="3327505"/>
                </a:lnTo>
                <a:close/>
              </a:path>
            </a:pathLst>
          </a:custGeom>
          <a:solidFill>
            <a:schemeClr val="accent3"/>
          </a:solidFill>
          <a:ln w="3330" cap="flat">
            <a:noFill/>
            <a:prstDash val="solid"/>
            <a:miter/>
          </a:ln>
        </p:spPr>
      </p:sp>
      <p:sp>
        <p:nvSpPr>
          <p:cNvPr id="17" name="Item 2">
            <a:extLst>
              <a:ext uri="{FF2B5EF4-FFF2-40B4-BE49-F238E27FC236}">
                <a16:creationId xmlns:a16="http://schemas.microsoft.com/office/drawing/2014/main" id="{9FA193E9-68BA-1B39-EEB2-668602FF589A}"/>
              </a:ext>
            </a:extLst>
          </p:cNvPr>
          <p:cNvSpPr/>
          <p:nvPr/>
        </p:nvSpPr>
        <p:spPr>
          <a:xfrm>
            <a:off x="2360195" y="1195994"/>
            <a:ext cx="2391634" cy="3327505"/>
          </a:xfrm>
          <a:custGeom>
            <a:avLst/>
            <a:gdLst>
              <a:gd name="csX0" fmla="*/ 2136688 w 2391634"/>
              <a:gd name="csY0" fmla="*/ 3327506 h 3327505"/>
              <a:gd name="csX1" fmla="*/ 2221431 w 2391634"/>
              <a:gd name="csY1" fmla="*/ 3247805 h 3327505"/>
              <a:gd name="csX2" fmla="*/ 2221904 w 2391634"/>
              <a:gd name="csY2" fmla="*/ 787394 h 3327505"/>
              <a:gd name="csX3" fmla="*/ 2240519 w 2391634"/>
              <a:gd name="csY3" fmla="*/ 747976 h 3327505"/>
              <a:gd name="csX4" fmla="*/ 2382329 w 2391634"/>
              <a:gd name="csY4" fmla="*/ 627425 h 3327505"/>
              <a:gd name="csX5" fmla="*/ 2382329 w 2391634"/>
              <a:gd name="csY5" fmla="*/ 588010 h 3327505"/>
              <a:gd name="csX6" fmla="*/ 2239354 w 2391634"/>
              <a:gd name="csY6" fmla="*/ 466470 h 3327505"/>
              <a:gd name="csX7" fmla="*/ 2221904 w 2391634"/>
              <a:gd name="csY7" fmla="*/ 429516 h 3327505"/>
              <a:gd name="csX8" fmla="*/ 2221904 w 2391634"/>
              <a:gd name="csY8" fmla="*/ 79701 h 3327505"/>
              <a:gd name="csX9" fmla="*/ 2137162 w 2391634"/>
              <a:gd name="csY9" fmla="*/ 0 h 3327505"/>
              <a:gd name="csX10" fmla="*/ 85215 w 2391634"/>
              <a:gd name="csY10" fmla="*/ 0 h 3327505"/>
              <a:gd name="csX11" fmla="*/ 473 w 2391634"/>
              <a:gd name="csY11" fmla="*/ 79701 h 3327505"/>
              <a:gd name="csX12" fmla="*/ 473 w 2391634"/>
              <a:gd name="csY12" fmla="*/ 410344 h 3327505"/>
              <a:gd name="csX13" fmla="*/ 14433 w 2391634"/>
              <a:gd name="csY13" fmla="*/ 439906 h 3327505"/>
              <a:gd name="csX14" fmla="*/ 142286 w 2391634"/>
              <a:gd name="csY14" fmla="*/ 548592 h 3327505"/>
              <a:gd name="csX15" fmla="*/ 142283 w 2391634"/>
              <a:gd name="csY15" fmla="*/ 666844 h 3327505"/>
              <a:gd name="csX16" fmla="*/ 14429 w 2391634"/>
              <a:gd name="csY16" fmla="*/ 775529 h 3327505"/>
              <a:gd name="csX17" fmla="*/ 469 w 2391634"/>
              <a:gd name="csY17" fmla="*/ 805088 h 3327505"/>
              <a:gd name="csX18" fmla="*/ 0 w 2391634"/>
              <a:gd name="csY18" fmla="*/ 3247805 h 3327505"/>
              <a:gd name="csX19" fmla="*/ 84743 w 2391634"/>
              <a:gd name="csY19" fmla="*/ 3327506 h 3327505"/>
              <a:gd name="csX20" fmla="*/ 2136688 w 2391634"/>
              <a:gd name="csY20" fmla="*/ 3327506 h 3327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391634" h="3327505">
                <a:moveTo>
                  <a:pt x="2136688" y="3327506"/>
                </a:moveTo>
                <a:cubicBezTo>
                  <a:pt x="2183491" y="3327506"/>
                  <a:pt x="2221431" y="3291823"/>
                  <a:pt x="2221431" y="3247805"/>
                </a:cubicBezTo>
                <a:lnTo>
                  <a:pt x="2221904" y="787394"/>
                </a:lnTo>
                <a:cubicBezTo>
                  <a:pt x="2221904" y="772371"/>
                  <a:pt x="2228666" y="758048"/>
                  <a:pt x="2240519" y="747976"/>
                </a:cubicBezTo>
                <a:lnTo>
                  <a:pt x="2382329" y="627425"/>
                </a:lnTo>
                <a:cubicBezTo>
                  <a:pt x="2394736" y="616878"/>
                  <a:pt x="2394736" y="598557"/>
                  <a:pt x="2382329" y="588010"/>
                </a:cubicBezTo>
                <a:lnTo>
                  <a:pt x="2239354" y="466470"/>
                </a:lnTo>
                <a:cubicBezTo>
                  <a:pt x="2228245" y="457026"/>
                  <a:pt x="2221904" y="443599"/>
                  <a:pt x="2221904" y="429516"/>
                </a:cubicBezTo>
                <a:lnTo>
                  <a:pt x="2221904" y="79701"/>
                </a:lnTo>
                <a:cubicBezTo>
                  <a:pt x="2221904" y="35683"/>
                  <a:pt x="2183964" y="0"/>
                  <a:pt x="2137162" y="0"/>
                </a:cubicBezTo>
                <a:lnTo>
                  <a:pt x="85215" y="0"/>
                </a:lnTo>
                <a:cubicBezTo>
                  <a:pt x="38413" y="0"/>
                  <a:pt x="473" y="35683"/>
                  <a:pt x="473" y="79701"/>
                </a:cubicBezTo>
                <a:lnTo>
                  <a:pt x="473" y="410344"/>
                </a:lnTo>
                <a:cubicBezTo>
                  <a:pt x="473" y="421612"/>
                  <a:pt x="5544" y="432352"/>
                  <a:pt x="14433" y="439906"/>
                </a:cubicBezTo>
                <a:lnTo>
                  <a:pt x="142286" y="548592"/>
                </a:lnTo>
                <a:cubicBezTo>
                  <a:pt x="179509" y="580236"/>
                  <a:pt x="179506" y="635200"/>
                  <a:pt x="142283" y="666844"/>
                </a:cubicBezTo>
                <a:lnTo>
                  <a:pt x="14429" y="775529"/>
                </a:lnTo>
                <a:cubicBezTo>
                  <a:pt x="5543" y="783084"/>
                  <a:pt x="471" y="793820"/>
                  <a:pt x="469" y="805088"/>
                </a:cubicBezTo>
                <a:lnTo>
                  <a:pt x="0" y="3247805"/>
                </a:lnTo>
                <a:cubicBezTo>
                  <a:pt x="0" y="3291823"/>
                  <a:pt x="37940" y="3327506"/>
                  <a:pt x="84743" y="3327506"/>
                </a:cubicBezTo>
                <a:lnTo>
                  <a:pt x="2136688" y="3327506"/>
                </a:lnTo>
                <a:close/>
              </a:path>
            </a:pathLst>
          </a:custGeom>
          <a:solidFill>
            <a:schemeClr val="accent2"/>
          </a:solidFill>
          <a:ln w="3526" cap="flat">
            <a:noFill/>
            <a:prstDash val="solid"/>
            <a:miter/>
          </a:ln>
        </p:spPr>
      </p:sp>
      <p:sp>
        <p:nvSpPr>
          <p:cNvPr id="18" name="Item 1">
            <a:extLst>
              <a:ext uri="{FF2B5EF4-FFF2-40B4-BE49-F238E27FC236}">
                <a16:creationId xmlns:a16="http://schemas.microsoft.com/office/drawing/2014/main" id="{0FAC40EB-9DE5-E931-6DD1-C886078A16F6}"/>
              </a:ext>
            </a:extLst>
          </p:cNvPr>
          <p:cNvSpPr/>
          <p:nvPr/>
        </p:nvSpPr>
        <p:spPr>
          <a:xfrm>
            <a:off x="129999" y="1195999"/>
            <a:ext cx="2270121" cy="3327500"/>
          </a:xfrm>
          <a:custGeom>
            <a:avLst/>
            <a:gdLst>
              <a:gd name="csX0" fmla="*/ 2028482 w 2270121"/>
              <a:gd name="csY0" fmla="*/ 3327501 h 3327500"/>
              <a:gd name="csX1" fmla="*/ 2108951 w 2270121"/>
              <a:gd name="csY1" fmla="*/ 3247800 h 3327500"/>
              <a:gd name="csX2" fmla="*/ 2108951 w 2270121"/>
              <a:gd name="csY2" fmla="*/ 787393 h 3327500"/>
              <a:gd name="csX3" fmla="*/ 2126627 w 2270121"/>
              <a:gd name="csY3" fmla="*/ 747974 h 3327500"/>
              <a:gd name="csX4" fmla="*/ 2261285 w 2270121"/>
              <a:gd name="csY4" fmla="*/ 627424 h 3327500"/>
              <a:gd name="csX5" fmla="*/ 2261285 w 2270121"/>
              <a:gd name="csY5" fmla="*/ 588009 h 3327500"/>
              <a:gd name="csX6" fmla="*/ 2125521 w 2270121"/>
              <a:gd name="csY6" fmla="*/ 466472 h 3327500"/>
              <a:gd name="csX7" fmla="*/ 2108951 w 2270121"/>
              <a:gd name="csY7" fmla="*/ 429517 h 3327500"/>
              <a:gd name="csX8" fmla="*/ 2108951 w 2270121"/>
              <a:gd name="csY8" fmla="*/ 79701 h 3327500"/>
              <a:gd name="csX9" fmla="*/ 2028482 w 2270121"/>
              <a:gd name="csY9" fmla="*/ 0 h 3327500"/>
              <a:gd name="csX10" fmla="*/ 80469 w 2270121"/>
              <a:gd name="csY10" fmla="*/ 1 h 3327500"/>
              <a:gd name="csX11" fmla="*/ 0 w 2270121"/>
              <a:gd name="csY11" fmla="*/ 79701 h 3327500"/>
              <a:gd name="csX12" fmla="*/ 0 w 2270121"/>
              <a:gd name="csY12" fmla="*/ 428043 h 3327500"/>
              <a:gd name="csX13" fmla="*/ 0 w 2270121"/>
              <a:gd name="csY13" fmla="*/ 549603 h 3327500"/>
              <a:gd name="csX14" fmla="*/ 0 w 2270121"/>
              <a:gd name="csY14" fmla="*/ 627427 h 3327500"/>
              <a:gd name="csX15" fmla="*/ 0 w 2270121"/>
              <a:gd name="csY15" fmla="*/ 787393 h 3327500"/>
              <a:gd name="csX16" fmla="*/ 0 w 2270121"/>
              <a:gd name="csY16" fmla="*/ 3247800 h 3327500"/>
              <a:gd name="csX17" fmla="*/ 80469 w 2270121"/>
              <a:gd name="csY17" fmla="*/ 3327501 h 3327500"/>
              <a:gd name="csX18" fmla="*/ 2028482 w 2270121"/>
              <a:gd name="csY18" fmla="*/ 3327501 h 3327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70121" h="3327500">
                <a:moveTo>
                  <a:pt x="2028482" y="3327501"/>
                </a:moveTo>
                <a:cubicBezTo>
                  <a:pt x="2072924" y="3327501"/>
                  <a:pt x="2108951" y="3291818"/>
                  <a:pt x="2108951" y="3247800"/>
                </a:cubicBezTo>
                <a:lnTo>
                  <a:pt x="2108951" y="787393"/>
                </a:lnTo>
                <a:cubicBezTo>
                  <a:pt x="2108951" y="772369"/>
                  <a:pt x="2115372" y="758050"/>
                  <a:pt x="2126627" y="747974"/>
                </a:cubicBezTo>
                <a:lnTo>
                  <a:pt x="2261285" y="627424"/>
                </a:lnTo>
                <a:cubicBezTo>
                  <a:pt x="2273067" y="616877"/>
                  <a:pt x="2273067" y="598556"/>
                  <a:pt x="2261285" y="588009"/>
                </a:cubicBezTo>
                <a:lnTo>
                  <a:pt x="2125521" y="466472"/>
                </a:lnTo>
                <a:cubicBezTo>
                  <a:pt x="2114973" y="457027"/>
                  <a:pt x="2108951" y="443601"/>
                  <a:pt x="2108951" y="429517"/>
                </a:cubicBezTo>
                <a:lnTo>
                  <a:pt x="2108951" y="79701"/>
                </a:lnTo>
                <a:cubicBezTo>
                  <a:pt x="2108951" y="35683"/>
                  <a:pt x="2072924" y="0"/>
                  <a:pt x="2028482" y="0"/>
                </a:cubicBezTo>
                <a:lnTo>
                  <a:pt x="80469" y="1"/>
                </a:lnTo>
                <a:cubicBezTo>
                  <a:pt x="36027" y="1"/>
                  <a:pt x="0" y="35684"/>
                  <a:pt x="0" y="79701"/>
                </a:cubicBezTo>
                <a:lnTo>
                  <a:pt x="0" y="428043"/>
                </a:lnTo>
                <a:lnTo>
                  <a:pt x="0" y="549603"/>
                </a:lnTo>
                <a:cubicBezTo>
                  <a:pt x="0" y="579491"/>
                  <a:pt x="0" y="591114"/>
                  <a:pt x="0" y="627427"/>
                </a:cubicBezTo>
                <a:lnTo>
                  <a:pt x="0" y="787393"/>
                </a:lnTo>
                <a:lnTo>
                  <a:pt x="0" y="3247800"/>
                </a:lnTo>
                <a:cubicBezTo>
                  <a:pt x="0" y="3291818"/>
                  <a:pt x="36027" y="3327501"/>
                  <a:pt x="80469" y="3327501"/>
                </a:cubicBezTo>
                <a:lnTo>
                  <a:pt x="2028482" y="3327501"/>
                </a:lnTo>
                <a:close/>
              </a:path>
            </a:pathLst>
          </a:custGeom>
          <a:solidFill>
            <a:schemeClr val="accent4"/>
          </a:solidFill>
          <a:ln w="3344" cap="flat">
            <a:noFill/>
            <a:prstDash val="solid"/>
            <a:miter/>
          </a:ln>
        </p:spPr>
      </p:sp>
      <p:sp>
        <p:nvSpPr>
          <p:cNvPr id="19" name="Google Shape;377;g3e4a1d512f3_0_994"/>
          <p:cNvSpPr txBox="1"/>
          <p:nvPr/>
        </p:nvSpPr>
        <p:spPr>
          <a:xfrm>
            <a:off x="231011" y="1262359"/>
            <a:ext cx="1354731"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01</a:t>
            </a:r>
            <a:endParaRPr sz="2200" b="1">
              <a:solidFill>
                <a:schemeClr val="dk1"/>
              </a:solidFill>
              <a:latin typeface="+mn-lt"/>
              <a:ea typeface="+mn-ea"/>
              <a:cs typeface="+mn-cs"/>
              <a:sym typeface="IBM Plex Sans"/>
            </a:endParaRPr>
          </a:p>
        </p:txBody>
      </p:sp>
      <p:sp>
        <p:nvSpPr>
          <p:cNvPr id="20" name="Google Shape;378;g3e4a1d512f3_0_994"/>
          <p:cNvSpPr txBox="1"/>
          <p:nvPr/>
        </p:nvSpPr>
        <p:spPr>
          <a:xfrm>
            <a:off x="2471051"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02</a:t>
            </a:r>
            <a:endParaRPr sz="2200" b="1">
              <a:solidFill>
                <a:schemeClr val="dk1"/>
              </a:solidFill>
              <a:latin typeface="+mn-lt"/>
              <a:ea typeface="+mn-ea"/>
              <a:cs typeface="+mn-cs"/>
              <a:sym typeface="IBM Plex Sans"/>
            </a:endParaRPr>
          </a:p>
        </p:txBody>
      </p:sp>
      <p:sp>
        <p:nvSpPr>
          <p:cNvPr id="21" name="Google Shape;379;g3e4a1d512f3_0_994"/>
          <p:cNvSpPr txBox="1"/>
          <p:nvPr/>
        </p:nvSpPr>
        <p:spPr>
          <a:xfrm>
            <a:off x="4800331"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dk1"/>
                </a:solidFill>
                <a:latin typeface="+mn-lt"/>
                <a:ea typeface="+mn-ea"/>
                <a:cs typeface="+mn-cs"/>
                <a:sym typeface="IBM Plex Sans"/>
              </a:rPr>
              <a:t>03</a:t>
            </a:r>
            <a:endParaRPr sz="2200" b="1" dirty="0">
              <a:solidFill>
                <a:schemeClr val="dk1"/>
              </a:solidFill>
              <a:latin typeface="+mn-lt"/>
              <a:ea typeface="+mn-ea"/>
              <a:cs typeface="+mn-cs"/>
              <a:sym typeface="IBM Plex Sans"/>
            </a:endParaRPr>
          </a:p>
        </p:txBody>
      </p:sp>
      <p:sp>
        <p:nvSpPr>
          <p:cNvPr id="22" name="Google Shape;382;g3e4a1d512f3_0_994"/>
          <p:cNvSpPr txBox="1"/>
          <p:nvPr/>
        </p:nvSpPr>
        <p:spPr>
          <a:xfrm>
            <a:off x="7027809"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04</a:t>
            </a:r>
            <a:endParaRPr sz="2200" b="1">
              <a:solidFill>
                <a:schemeClr val="dk1"/>
              </a:solidFill>
              <a:latin typeface="+mn-lt"/>
              <a:ea typeface="+mn-ea"/>
              <a:cs typeface="+mn-cs"/>
              <a:sym typeface="IBM Plex Sans"/>
            </a:endParaRPr>
          </a:p>
        </p:txBody>
      </p:sp>
      <p:sp>
        <p:nvSpPr>
          <p:cNvPr id="23" name="Bento tile 594">
            <a:extLst>
              <a:ext uri="{FF2B5EF4-FFF2-40B4-BE49-F238E27FC236}">
                <a16:creationId xmlns:a16="http://schemas.microsoft.com/office/drawing/2014/main" id="{74EF3409-EE33-1688-98B3-4FF12CB5F214}"/>
              </a:ext>
            </a:extLst>
          </p:cNvPr>
          <p:cNvSpPr/>
          <p:nvPr userDrawn="1"/>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13"/>
          </p:nvPr>
        </p:nvSpPr>
        <p:spPr/>
        <p:txBody>
          <a:bodyPr/>
          <a:lstStyle/>
          <a:p>
            <a:r>
              <a:t>Validate results with checkpoints that prevent drift and improve learning</a:t>
            </a:r>
          </a:p>
        </p:txBody>
      </p:sp>
      <p:sp>
        <p:nvSpPr>
          <p:cNvPr id="5" name="Subtitle 4"/>
          <p:cNvSpPr>
            <a:spLocks noGrp="1"/>
          </p:cNvSpPr>
          <p:nvPr>
            <p:ph type="subTitle" idx="14"/>
          </p:nvPr>
        </p:nvSpPr>
        <p:spPr/>
        <p:txBody>
          <a:bodyPr/>
          <a:lstStyle/>
          <a:p>
            <a:pPr algn="l"/>
            <a:r>
              <a:t>Result validation</a:t>
            </a:r>
          </a:p>
        </p:txBody>
      </p:sp>
      <p:sp>
        <p:nvSpPr>
          <p:cNvPr id="6" name="Subtitle 5"/>
          <p:cNvSpPr>
            <a:spLocks noGrp="1"/>
          </p:cNvSpPr>
          <p:nvPr>
            <p:ph type="subTitle" idx="8"/>
          </p:nvPr>
        </p:nvSpPr>
        <p:spPr/>
        <p:txBody>
          <a:bodyPr/>
          <a:lstStyle/>
          <a:p>
            <a:r>
              <a:t>Apply the method with decision points and visual guidance for consistency</a:t>
            </a:r>
          </a:p>
        </p:txBody>
      </p:sp>
      <p:sp>
        <p:nvSpPr>
          <p:cNvPr id="7" name="Subtitle 6"/>
          <p:cNvSpPr>
            <a:spLocks noGrp="1"/>
          </p:cNvSpPr>
          <p:nvPr>
            <p:ph type="subTitle" idx="9"/>
          </p:nvPr>
        </p:nvSpPr>
        <p:spPr/>
        <p:txBody>
          <a:bodyPr/>
          <a:lstStyle/>
          <a:p>
            <a:pPr algn="l"/>
            <a:r>
              <a:t>Decision points</a:t>
            </a:r>
          </a:p>
        </p:txBody>
      </p:sp>
      <p:sp>
        <p:nvSpPr>
          <p:cNvPr id="8" name="Subtitle 7"/>
          <p:cNvSpPr>
            <a:spLocks noGrp="1"/>
          </p:cNvSpPr>
          <p:nvPr>
            <p:ph type="subTitle" idx="6"/>
          </p:nvPr>
        </p:nvSpPr>
        <p:spPr/>
        <p:txBody>
          <a:bodyPr/>
          <a:lstStyle/>
          <a:p>
            <a:r>
              <a:t>Map the process using a clear sequence so attendees know what happens next</a:t>
            </a:r>
          </a:p>
        </p:txBody>
      </p:sp>
      <p:sp>
        <p:nvSpPr>
          <p:cNvPr id="9" name="Subtitle 8"/>
          <p:cNvSpPr>
            <a:spLocks noGrp="1"/>
          </p:cNvSpPr>
          <p:nvPr>
            <p:ph type="subTitle" idx="7"/>
          </p:nvPr>
        </p:nvSpPr>
        <p:spPr/>
        <p:txBody>
          <a:bodyPr/>
          <a:lstStyle/>
          <a:p>
            <a:pPr algn="l"/>
            <a:r>
              <a:t>Process mapping</a:t>
            </a:r>
          </a:p>
        </p:txBody>
      </p:sp>
      <p:sp>
        <p:nvSpPr>
          <p:cNvPr id="10" name="Subtitle 9"/>
          <p:cNvSpPr>
            <a:spLocks noGrp="1"/>
          </p:cNvSpPr>
          <p:nvPr>
            <p:ph type="subTitle" idx="4"/>
          </p:nvPr>
        </p:nvSpPr>
        <p:spPr/>
        <p:txBody>
          <a:bodyPr/>
          <a:lstStyle/>
          <a:p>
            <a:r>
              <a:t>Define the problem precisely and set the success criteria for the solution</a:t>
            </a:r>
          </a:p>
        </p:txBody>
      </p:sp>
      <p:sp>
        <p:nvSpPr>
          <p:cNvPr id="11" name="Subtitle 10"/>
          <p:cNvSpPr>
            <a:spLocks noGrp="1"/>
          </p:cNvSpPr>
          <p:nvPr>
            <p:ph type="subTitle" idx="5"/>
          </p:nvPr>
        </p:nvSpPr>
        <p:spPr/>
        <p:txBody>
          <a:bodyPr/>
          <a:lstStyle/>
          <a:p>
            <a:pPr algn="l"/>
            <a:r>
              <a:t>Problem definition</a:t>
            </a:r>
          </a:p>
        </p:txBody>
      </p:sp>
      <p:sp>
        <p:nvSpPr>
          <p:cNvPr id="12" name="Title 11"/>
          <p:cNvSpPr>
            <a:spLocks noGrp="1"/>
          </p:cNvSpPr>
          <p:nvPr>
            <p:ph type="title"/>
          </p:nvPr>
        </p:nvSpPr>
        <p:spPr/>
        <p:txBody>
          <a:bodyPr/>
          <a:lstStyle/>
          <a:p>
            <a:r>
              <a:rPr cap="all"/>
              <a:t>Core Framework Step-by-Step</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Bento tile 567"/>
          <p:cNvSpPr/>
          <p:nvPr/>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14" name="Bento tile 568"/>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15" name="Bento tile 569"/>
          <p:cNvSpPr/>
          <p:nvPr/>
        </p:nvSpPr>
        <p:spPr>
          <a:xfrm>
            <a:off x="130000" y="1196000"/>
            <a:ext cx="4377000" cy="1602000"/>
          </a:xfrm>
          <a:prstGeom prst="roundRect">
            <a:avLst>
              <a:gd name="adj" fmla="val 6342"/>
            </a:avLst>
          </a:prstGeom>
          <a:solidFill>
            <a:schemeClr val="accent4"/>
          </a:solidFill>
          <a:ln>
            <a:noFill/>
          </a:ln>
        </p:spPr>
        <p:txBody>
          <a:bodyPr/>
          <a:lstStyle/>
          <a:p>
            <a:endParaRPr/>
          </a:p>
        </p:txBody>
      </p:sp>
      <p:sp>
        <p:nvSpPr>
          <p:cNvPr id="16" name="Bento tile 570"/>
          <p:cNvSpPr/>
          <p:nvPr/>
        </p:nvSpPr>
        <p:spPr>
          <a:xfrm>
            <a:off x="130000" y="2921500"/>
            <a:ext cx="4377000" cy="1602000"/>
          </a:xfrm>
          <a:prstGeom prst="roundRect">
            <a:avLst>
              <a:gd name="adj" fmla="val 6342"/>
            </a:avLst>
          </a:prstGeom>
          <a:solidFill>
            <a:schemeClr val="accent2"/>
          </a:solidFill>
          <a:ln>
            <a:noFill/>
          </a:ln>
        </p:spPr>
        <p:txBody>
          <a:bodyPr/>
          <a:lstStyle/>
          <a:p>
            <a:endParaRPr/>
          </a:p>
        </p:txBody>
      </p:sp>
      <p:sp>
        <p:nvSpPr>
          <p:cNvPr id="17" name="Bento tile 571"/>
          <p:cNvSpPr/>
          <p:nvPr/>
        </p:nvSpPr>
        <p:spPr>
          <a:xfrm>
            <a:off x="4637000" y="1196000"/>
            <a:ext cx="4377000" cy="1602000"/>
          </a:xfrm>
          <a:prstGeom prst="roundRect">
            <a:avLst>
              <a:gd name="adj" fmla="val 6342"/>
            </a:avLst>
          </a:prstGeom>
          <a:solidFill>
            <a:schemeClr val="accent3"/>
          </a:solidFill>
          <a:ln>
            <a:noFill/>
          </a:ln>
        </p:spPr>
        <p:txBody>
          <a:bodyPr/>
          <a:lstStyle/>
          <a:p>
            <a:endParaRPr/>
          </a:p>
        </p:txBody>
      </p:sp>
      <p:sp>
        <p:nvSpPr>
          <p:cNvPr id="18" name="Bento tile 572"/>
          <p:cNvSpPr/>
          <p:nvPr/>
        </p:nvSpPr>
        <p:spPr>
          <a:xfrm>
            <a:off x="4637000" y="2897750"/>
            <a:ext cx="4377000" cy="1625750"/>
          </a:xfrm>
          <a:prstGeom prst="roundRect">
            <a:avLst>
              <a:gd name="adj" fmla="val 6249"/>
            </a:avLst>
          </a:prstGeom>
          <a:solidFill>
            <a:schemeClr val="accent5"/>
          </a:solidFill>
          <a:ln>
            <a:noFill/>
          </a:ln>
        </p:spPr>
        <p:txBody>
          <a:bodyPr/>
          <a:lstStyle/>
          <a:p>
            <a:endParaRPr/>
          </a:p>
        </p:txBody>
      </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13"/>
          </p:nvPr>
        </p:nvSpPr>
        <p:spPr/>
        <p:txBody>
          <a:bodyPr/>
          <a:lstStyle/>
          <a:p>
            <a:r>
              <a:t>Measurable results presented as outcomes attendees can replicate</a:t>
            </a:r>
          </a:p>
        </p:txBody>
      </p:sp>
      <p:sp>
        <p:nvSpPr>
          <p:cNvPr id="5" name="Subtitle 4"/>
          <p:cNvSpPr>
            <a:spLocks noGrp="1"/>
          </p:cNvSpPr>
          <p:nvPr>
            <p:ph type="subTitle" idx="14"/>
          </p:nvPr>
        </p:nvSpPr>
        <p:spPr/>
        <p:txBody>
          <a:bodyPr/>
          <a:lstStyle/>
          <a:p>
            <a:pPr algn="l"/>
            <a:r>
              <a:t>Replicable outcomes</a:t>
            </a:r>
          </a:p>
        </p:txBody>
      </p:sp>
      <p:sp>
        <p:nvSpPr>
          <p:cNvPr id="6" name="Subtitle 5"/>
          <p:cNvSpPr>
            <a:spLocks noGrp="1"/>
          </p:cNvSpPr>
          <p:nvPr>
            <p:ph type="subTitle" idx="8"/>
          </p:nvPr>
        </p:nvSpPr>
        <p:spPr/>
        <p:txBody>
          <a:bodyPr/>
          <a:lstStyle/>
          <a:p>
            <a:r>
              <a:t>What was measured, why those metrics mattered, and how progress was tracked</a:t>
            </a:r>
          </a:p>
        </p:txBody>
      </p:sp>
      <p:sp>
        <p:nvSpPr>
          <p:cNvPr id="7" name="Subtitle 6"/>
          <p:cNvSpPr>
            <a:spLocks noGrp="1"/>
          </p:cNvSpPr>
          <p:nvPr>
            <p:ph type="subTitle" idx="9"/>
          </p:nvPr>
        </p:nvSpPr>
        <p:spPr/>
        <p:txBody>
          <a:bodyPr/>
          <a:lstStyle/>
          <a:p>
            <a:pPr algn="l"/>
            <a:r>
              <a:t>Metrics and tracking</a:t>
            </a:r>
          </a:p>
        </p:txBody>
      </p:sp>
      <p:sp>
        <p:nvSpPr>
          <p:cNvPr id="8" name="Subtitle 7"/>
          <p:cNvSpPr>
            <a:spLocks noGrp="1"/>
          </p:cNvSpPr>
          <p:nvPr>
            <p:ph type="subTitle" idx="6"/>
          </p:nvPr>
        </p:nvSpPr>
        <p:spPr/>
        <p:txBody>
          <a:bodyPr/>
          <a:lstStyle/>
          <a:p>
            <a:r>
              <a:t>Key obstacles encountered and the framework adjustments that resolved them</a:t>
            </a:r>
          </a:p>
        </p:txBody>
      </p:sp>
      <p:sp>
        <p:nvSpPr>
          <p:cNvPr id="9" name="Subtitle 8"/>
          <p:cNvSpPr>
            <a:spLocks noGrp="1"/>
          </p:cNvSpPr>
          <p:nvPr>
            <p:ph type="subTitle" idx="7"/>
          </p:nvPr>
        </p:nvSpPr>
        <p:spPr/>
        <p:txBody>
          <a:bodyPr/>
          <a:lstStyle/>
          <a:p>
            <a:pPr algn="l"/>
            <a:r>
              <a:t>Obstacles and fixes</a:t>
            </a:r>
          </a:p>
        </p:txBody>
      </p:sp>
      <p:sp>
        <p:nvSpPr>
          <p:cNvPr id="10" name="Subtitle 9"/>
          <p:cNvSpPr>
            <a:spLocks noGrp="1"/>
          </p:cNvSpPr>
          <p:nvPr>
            <p:ph type="subTitle" idx="4"/>
          </p:nvPr>
        </p:nvSpPr>
        <p:spPr/>
        <p:txBody>
          <a:bodyPr/>
          <a:lstStyle/>
          <a:p>
            <a:r>
              <a:t>Teardown of a real implementation showing the exact workflow from start to finish</a:t>
            </a:r>
          </a:p>
        </p:txBody>
      </p:sp>
      <p:sp>
        <p:nvSpPr>
          <p:cNvPr id="11" name="Subtitle 10"/>
          <p:cNvSpPr>
            <a:spLocks noGrp="1"/>
          </p:cNvSpPr>
          <p:nvPr>
            <p:ph type="subTitle" idx="5"/>
          </p:nvPr>
        </p:nvSpPr>
        <p:spPr/>
        <p:txBody>
          <a:bodyPr/>
          <a:lstStyle/>
          <a:p>
            <a:pPr algn="l"/>
            <a:r>
              <a:t>Workflow teardown</a:t>
            </a:r>
          </a:p>
        </p:txBody>
      </p:sp>
      <p:sp>
        <p:nvSpPr>
          <p:cNvPr id="12" name="Title 11"/>
          <p:cNvSpPr>
            <a:spLocks noGrp="1"/>
          </p:cNvSpPr>
          <p:nvPr>
            <p:ph type="title"/>
          </p:nvPr>
        </p:nvSpPr>
        <p:spPr/>
        <p:txBody>
          <a:bodyPr/>
          <a:lstStyle/>
          <a:p>
            <a:r>
              <a:rPr cap="all"/>
              <a:t>Case Study and Real-World Application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1" name="Bento header 242">
            <a:extLst>
              <a:ext uri="{FF2B5EF4-FFF2-40B4-BE49-F238E27FC236}">
                <a16:creationId xmlns:a16="http://schemas.microsoft.com/office/drawing/2014/main" id="{974A66A9-02C1-EA2E-677E-D742D10F84FA}"/>
              </a:ext>
            </a:extLst>
          </p:cNvPr>
          <p:cNvSpPr/>
          <p:nvPr userDrawn="1"/>
        </p:nvSpPr>
        <p:spPr>
          <a:xfrm>
            <a:off x="130000" y="130000"/>
            <a:ext cx="8884000" cy="4394200"/>
          </a:xfrm>
          <a:prstGeom prst="roundRect">
            <a:avLst>
              <a:gd name="adj" fmla="val 2312"/>
            </a:avLst>
          </a:prstGeom>
          <a:solidFill>
            <a:schemeClr val="tx2"/>
          </a:solidFill>
          <a:ln>
            <a:noFill/>
          </a:ln>
        </p:spPr>
        <p:txBody>
          <a:bodyPr/>
          <a:lstStyle/>
          <a:p>
            <a:endParaRPr lang="en-US"/>
          </a:p>
        </p:txBody>
      </p:sp>
      <p:sp>
        <p:nvSpPr>
          <p:cNvPr id="12" name="Bento footer 304"/>
          <p:cNvSpPr/>
          <p:nvPr/>
        </p:nvSpPr>
        <p:spPr>
          <a:xfrm>
            <a:off x="130000" y="4653500"/>
            <a:ext cx="8884000" cy="360000"/>
          </a:xfrm>
          <a:prstGeom prst="roundRect">
            <a:avLst>
              <a:gd name="adj" fmla="val 28222"/>
            </a:avLst>
          </a:prstGeom>
          <a:solidFill>
            <a:schemeClr val="tx2"/>
          </a:solidFill>
          <a:ln>
            <a:noFill/>
          </a:ln>
        </p:spPr>
        <p:txBody>
          <a:bodyPr/>
          <a:lstStyle/>
          <a:p>
            <a:endParaRPr lang="en-US"/>
          </a:p>
        </p:txBody>
      </p:sp>
      <p:grpSp>
        <p:nvGrpSpPr>
          <p:cNvPr id="13" name="Group 9">
            <a:extLst>
              <a:ext uri="{FF2B5EF4-FFF2-40B4-BE49-F238E27FC236}">
                <a16:creationId xmlns:a16="http://schemas.microsoft.com/office/drawing/2014/main" id="{84DDBE6C-3DA0-B9BB-5F1B-8DF21EDB07C9}"/>
              </a:ext>
            </a:extLst>
          </p:cNvPr>
          <p:cNvGrpSpPr/>
          <p:nvPr userDrawn="1"/>
        </p:nvGrpSpPr>
        <p:grpSpPr>
          <a:xfrm>
            <a:off x="4778826" y="995544"/>
            <a:ext cx="3898319" cy="3324251"/>
            <a:chOff x="3975108" y="706349"/>
            <a:chExt cx="4438473" cy="3784862"/>
          </a:xfrm>
        </p:grpSpPr>
        <p:sp>
          <p:nvSpPr>
            <p:cNvPr id="14" name="Graphic 2">
              <a:extLst>
                <a:ext uri="{FF2B5EF4-FFF2-40B4-BE49-F238E27FC236}">
                  <a16:creationId xmlns:a16="http://schemas.microsoft.com/office/drawing/2014/main" id="{274D50ED-EA04-BA5F-4324-4D48C5D0763A}"/>
                </a:ext>
              </a:extLst>
            </p:cNvPr>
            <p:cNvSpPr/>
            <p:nvPr/>
          </p:nvSpPr>
          <p:spPr>
            <a:xfrm>
              <a:off x="3975108" y="706349"/>
              <a:ext cx="4438473" cy="673314"/>
            </a:xfrm>
            <a:custGeom>
              <a:avLst/>
              <a:gdLst>
                <a:gd name="csX0" fmla="*/ 2219245 w 4438473"/>
                <a:gd name="csY0" fmla="*/ 673314 h 673314"/>
                <a:gd name="csX1" fmla="*/ 4438473 w 4438473"/>
                <a:gd name="csY1" fmla="*/ 324485 h 673314"/>
                <a:gd name="csX2" fmla="*/ 2219245 w 4438473"/>
                <a:gd name="csY2" fmla="*/ 0 h 673314"/>
                <a:gd name="csX3" fmla="*/ 0 w 4438473"/>
                <a:gd name="csY3" fmla="*/ 324485 h 673314"/>
                <a:gd name="csX4" fmla="*/ 2219245 w 4438473"/>
                <a:gd name="csY4" fmla="*/ 673314 h 673314"/>
              </a:gdLst>
              <a:ahLst/>
              <a:cxnLst>
                <a:cxn ang="0">
                  <a:pos x="csX0" y="csY0"/>
                </a:cxn>
                <a:cxn ang="0">
                  <a:pos x="csX1" y="csY1"/>
                </a:cxn>
                <a:cxn ang="0">
                  <a:pos x="csX2" y="csY2"/>
                </a:cxn>
                <a:cxn ang="0">
                  <a:pos x="csX3" y="csY3"/>
                </a:cxn>
                <a:cxn ang="0">
                  <a:pos x="csX4" y="csY4"/>
                </a:cxn>
              </a:cxnLst>
              <a:rect l="l" t="t" r="r" b="b"/>
              <a:pathLst>
                <a:path w="4438473" h="673314">
                  <a:moveTo>
                    <a:pt x="2219245" y="673314"/>
                  </a:moveTo>
                  <a:cubicBezTo>
                    <a:pt x="3444900" y="673314"/>
                    <a:pt x="4438473" y="503695"/>
                    <a:pt x="4438473" y="324485"/>
                  </a:cubicBezTo>
                  <a:cubicBezTo>
                    <a:pt x="4438473" y="145277"/>
                    <a:pt x="3444900" y="0"/>
                    <a:pt x="2219245" y="0"/>
                  </a:cubicBezTo>
                  <a:cubicBezTo>
                    <a:pt x="993589" y="0"/>
                    <a:pt x="0" y="145277"/>
                    <a:pt x="0" y="324485"/>
                  </a:cubicBezTo>
                  <a:cubicBezTo>
                    <a:pt x="0" y="503695"/>
                    <a:pt x="993589" y="673314"/>
                    <a:pt x="2219245" y="673314"/>
                  </a:cubicBezTo>
                  <a:close/>
                </a:path>
              </a:pathLst>
            </a:custGeom>
            <a:solidFill>
              <a:schemeClr val="accent1"/>
            </a:solidFill>
            <a:ln w="3451" cap="flat">
              <a:noFill/>
              <a:prstDash val="solid"/>
              <a:miter/>
            </a:ln>
          </p:spPr>
        </p:sp>
        <p:sp>
          <p:nvSpPr>
            <p:cNvPr id="15" name="Graphic 4">
              <a:extLst>
                <a:ext uri="{FF2B5EF4-FFF2-40B4-BE49-F238E27FC236}">
                  <a16:creationId xmlns:a16="http://schemas.microsoft.com/office/drawing/2014/main" id="{BDA0458E-0048-1858-AEA5-8E39A027E59F}"/>
                </a:ext>
              </a:extLst>
            </p:cNvPr>
            <p:cNvSpPr/>
            <p:nvPr/>
          </p:nvSpPr>
          <p:spPr>
            <a:xfrm>
              <a:off x="4595802" y="3268487"/>
              <a:ext cx="3193674" cy="1222724"/>
            </a:xfrm>
            <a:custGeom>
              <a:avLst/>
              <a:gdLst>
                <a:gd name="csX0" fmla="*/ 0 w 3193674"/>
                <a:gd name="csY0" fmla="*/ 0 h 1222724"/>
                <a:gd name="csX1" fmla="*/ 257729 w 3193674"/>
                <a:gd name="csY1" fmla="*/ 819689 h 1222724"/>
                <a:gd name="csX2" fmla="*/ 258610 w 3193674"/>
                <a:gd name="csY2" fmla="*/ 819689 h 1222724"/>
                <a:gd name="csX3" fmla="*/ 258954 w 3193674"/>
                <a:gd name="csY3" fmla="*/ 823478 h 1222724"/>
                <a:gd name="csX4" fmla="*/ 277852 w 3193674"/>
                <a:gd name="csY4" fmla="*/ 883636 h 1222724"/>
                <a:gd name="csX5" fmla="*/ 1596838 w 3193674"/>
                <a:gd name="csY5" fmla="*/ 1222724 h 1222724"/>
                <a:gd name="csX6" fmla="*/ 2915819 w 3193674"/>
                <a:gd name="csY6" fmla="*/ 883636 h 1222724"/>
                <a:gd name="csX7" fmla="*/ 2934758 w 3193674"/>
                <a:gd name="csY7" fmla="*/ 823478 h 1222724"/>
                <a:gd name="csX8" fmla="*/ 2935065 w 3193674"/>
                <a:gd name="csY8" fmla="*/ 819689 h 1222724"/>
                <a:gd name="csX9" fmla="*/ 2935945 w 3193674"/>
                <a:gd name="csY9" fmla="*/ 819689 h 1222724"/>
                <a:gd name="csX10" fmla="*/ 3193675 w 3193674"/>
                <a:gd name="csY10" fmla="*/ 0 h 1222724"/>
                <a:gd name="csX11" fmla="*/ 1596877 w 3193674"/>
                <a:gd name="csY11" fmla="*/ 298176 h 1222724"/>
                <a:gd name="csX12" fmla="*/ 0 w 3193674"/>
                <a:gd name="csY12" fmla="*/ 0 h 1222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93674" h="1222724">
                  <a:moveTo>
                    <a:pt x="0" y="0"/>
                  </a:moveTo>
                  <a:lnTo>
                    <a:pt x="257729" y="819689"/>
                  </a:lnTo>
                  <a:lnTo>
                    <a:pt x="258610" y="819689"/>
                  </a:lnTo>
                  <a:cubicBezTo>
                    <a:pt x="258610" y="820932"/>
                    <a:pt x="258877" y="822236"/>
                    <a:pt x="258954" y="823478"/>
                  </a:cubicBezTo>
                  <a:lnTo>
                    <a:pt x="277852" y="883636"/>
                  </a:lnTo>
                  <a:cubicBezTo>
                    <a:pt x="379536" y="1057353"/>
                    <a:pt x="883746" y="1222724"/>
                    <a:pt x="1596838" y="1222724"/>
                  </a:cubicBezTo>
                  <a:cubicBezTo>
                    <a:pt x="2309925" y="1222724"/>
                    <a:pt x="2814137" y="1057353"/>
                    <a:pt x="2915819" y="883636"/>
                  </a:cubicBezTo>
                  <a:lnTo>
                    <a:pt x="2934758" y="823478"/>
                  </a:lnTo>
                  <a:cubicBezTo>
                    <a:pt x="2934797" y="822236"/>
                    <a:pt x="2935065" y="820932"/>
                    <a:pt x="2935065" y="819689"/>
                  </a:cubicBezTo>
                  <a:lnTo>
                    <a:pt x="2935945" y="819689"/>
                  </a:lnTo>
                  <a:lnTo>
                    <a:pt x="3193675" y="0"/>
                  </a:lnTo>
                  <a:cubicBezTo>
                    <a:pt x="2946502" y="194679"/>
                    <a:pt x="2255295" y="298176"/>
                    <a:pt x="1596877" y="298176"/>
                  </a:cubicBezTo>
                  <a:cubicBezTo>
                    <a:pt x="938376" y="298176"/>
                    <a:pt x="247171" y="194620"/>
                    <a:pt x="0" y="0"/>
                  </a:cubicBezTo>
                  <a:close/>
                </a:path>
              </a:pathLst>
            </a:custGeom>
            <a:solidFill>
              <a:schemeClr val="accent3"/>
            </a:solidFill>
            <a:ln w="3440" cap="flat">
              <a:noFill/>
              <a:prstDash val="solid"/>
              <a:miter/>
            </a:ln>
          </p:spPr>
        </p:sp>
        <p:sp>
          <p:nvSpPr>
            <p:cNvPr id="16" name="Graphic 6">
              <a:extLst>
                <a:ext uri="{FF2B5EF4-FFF2-40B4-BE49-F238E27FC236}">
                  <a16:creationId xmlns:a16="http://schemas.microsoft.com/office/drawing/2014/main" id="{42BF5A64-9DB6-0FC8-54EA-B467315C1023}"/>
                </a:ext>
              </a:extLst>
            </p:cNvPr>
            <p:cNvSpPr/>
            <p:nvPr/>
          </p:nvSpPr>
          <p:spPr>
            <a:xfrm>
              <a:off x="3975108" y="1180834"/>
              <a:ext cx="4438473" cy="1245788"/>
            </a:xfrm>
            <a:custGeom>
              <a:avLst/>
              <a:gdLst>
                <a:gd name="csX0" fmla="*/ 2217744 w 4438473"/>
                <a:gd name="csY0" fmla="*/ 320322 h 1245788"/>
                <a:gd name="csX1" fmla="*/ 593267 w 4438473"/>
                <a:gd name="csY1" fmla="*/ 194030 h 1245788"/>
                <a:gd name="csX2" fmla="*/ 0 w 4438473"/>
                <a:gd name="csY2" fmla="*/ 2785 h 1245788"/>
                <a:gd name="csX3" fmla="*/ 283569 w 4438473"/>
                <a:gd name="csY3" fmla="*/ 905495 h 1245788"/>
                <a:gd name="csX4" fmla="*/ 2218777 w 4438473"/>
                <a:gd name="csY4" fmla="*/ 1245789 h 1245788"/>
                <a:gd name="csX5" fmla="*/ 4153979 w 4438473"/>
                <a:gd name="csY5" fmla="*/ 905554 h 1245788"/>
                <a:gd name="csX6" fmla="*/ 4438473 w 4438473"/>
                <a:gd name="csY6" fmla="*/ 0 h 1245788"/>
                <a:gd name="csX7" fmla="*/ 2218777 w 4438473"/>
                <a:gd name="csY7" fmla="*/ 320381 h 1245788"/>
                <a:gd name="csX8" fmla="*/ 2217744 w 4438473"/>
                <a:gd name="csY8" fmla="*/ 320322 h 1245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38473" h="1245788">
                  <a:moveTo>
                    <a:pt x="2217744" y="320322"/>
                  </a:moveTo>
                  <a:cubicBezTo>
                    <a:pt x="1604237" y="320322"/>
                    <a:pt x="1027381" y="275459"/>
                    <a:pt x="593267" y="194030"/>
                  </a:cubicBezTo>
                  <a:cubicBezTo>
                    <a:pt x="306179" y="140160"/>
                    <a:pt x="107964" y="76154"/>
                    <a:pt x="0" y="2785"/>
                  </a:cubicBezTo>
                  <a:lnTo>
                    <a:pt x="283569" y="905495"/>
                  </a:lnTo>
                  <a:cubicBezTo>
                    <a:pt x="436027" y="1077181"/>
                    <a:pt x="1188030" y="1245789"/>
                    <a:pt x="2218777" y="1245789"/>
                  </a:cubicBezTo>
                  <a:cubicBezTo>
                    <a:pt x="3249489" y="1245789"/>
                    <a:pt x="4001460" y="1077181"/>
                    <a:pt x="4153979" y="905554"/>
                  </a:cubicBezTo>
                  <a:lnTo>
                    <a:pt x="4438473" y="0"/>
                  </a:lnTo>
                  <a:cubicBezTo>
                    <a:pt x="4134811" y="208906"/>
                    <a:pt x="3152734" y="320263"/>
                    <a:pt x="2218777" y="320381"/>
                  </a:cubicBezTo>
                  <a:cubicBezTo>
                    <a:pt x="2218510" y="320322"/>
                    <a:pt x="2218090" y="320322"/>
                    <a:pt x="2217744" y="320322"/>
                  </a:cubicBezTo>
                  <a:close/>
                </a:path>
              </a:pathLst>
            </a:custGeom>
            <a:solidFill>
              <a:schemeClr val="accent1"/>
            </a:solidFill>
            <a:ln w="3448" cap="flat">
              <a:noFill/>
              <a:prstDash val="solid"/>
              <a:miter/>
            </a:ln>
          </p:spPr>
        </p:sp>
        <p:sp>
          <p:nvSpPr>
            <p:cNvPr id="17" name="Graphic 8">
              <a:extLst>
                <a:ext uri="{FF2B5EF4-FFF2-40B4-BE49-F238E27FC236}">
                  <a16:creationId xmlns:a16="http://schemas.microsoft.com/office/drawing/2014/main" id="{259B8008-E9D6-3285-4F60-9E6FFEB36E18}"/>
                </a:ext>
              </a:extLst>
            </p:cNvPr>
            <p:cNvSpPr/>
            <p:nvPr/>
          </p:nvSpPr>
          <p:spPr>
            <a:xfrm>
              <a:off x="4271318" y="2218670"/>
              <a:ext cx="3844797" cy="1244498"/>
            </a:xfrm>
            <a:custGeom>
              <a:avLst/>
              <a:gdLst>
                <a:gd name="csX0" fmla="*/ 0 w 3844797"/>
                <a:gd name="csY0" fmla="*/ 0 h 1244498"/>
                <a:gd name="csX1" fmla="*/ 282810 w 3844797"/>
                <a:gd name="csY1" fmla="*/ 900704 h 1244498"/>
                <a:gd name="csX2" fmla="*/ 1922397 w 3844797"/>
                <a:gd name="csY2" fmla="*/ 1244498 h 1244498"/>
                <a:gd name="csX3" fmla="*/ 3561986 w 3844797"/>
                <a:gd name="csY3" fmla="*/ 900704 h 1244498"/>
                <a:gd name="csX4" fmla="*/ 3844798 w 3844797"/>
                <a:gd name="csY4" fmla="*/ 0 h 1244498"/>
                <a:gd name="csX5" fmla="*/ 1922397 w 3844797"/>
                <a:gd name="csY5" fmla="*/ 311842 h 1244498"/>
                <a:gd name="csX6" fmla="*/ 0 w 3844797"/>
                <a:gd name="csY6" fmla="*/ 0 h 12444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44797" h="1244498">
                  <a:moveTo>
                    <a:pt x="0" y="0"/>
                  </a:moveTo>
                  <a:lnTo>
                    <a:pt x="282810" y="900704"/>
                  </a:lnTo>
                  <a:cubicBezTo>
                    <a:pt x="410416" y="1074036"/>
                    <a:pt x="1047954" y="1244498"/>
                    <a:pt x="1922397" y="1244498"/>
                  </a:cubicBezTo>
                  <a:cubicBezTo>
                    <a:pt x="2796844" y="1244498"/>
                    <a:pt x="3434378" y="1073977"/>
                    <a:pt x="3561986" y="900704"/>
                  </a:cubicBezTo>
                  <a:lnTo>
                    <a:pt x="3844798" y="0"/>
                  </a:lnTo>
                  <a:cubicBezTo>
                    <a:pt x="3564606" y="203554"/>
                    <a:pt x="2723116" y="311842"/>
                    <a:pt x="1922397" y="311842"/>
                  </a:cubicBezTo>
                  <a:cubicBezTo>
                    <a:pt x="1121682" y="311901"/>
                    <a:pt x="280189" y="203554"/>
                    <a:pt x="0" y="0"/>
                  </a:cubicBezTo>
                  <a:close/>
                </a:path>
              </a:pathLst>
            </a:custGeom>
            <a:solidFill>
              <a:schemeClr val="accent2"/>
            </a:solidFill>
            <a:ln w="3469" cap="flat">
              <a:noFill/>
              <a:prstDash val="solid"/>
              <a:miter/>
            </a:ln>
          </p:spPr>
        </p:sp>
      </p:grpSp>
      <p:sp>
        <p:nvSpPr>
          <p:cNvPr id="18" name="Google Shape;293;g3e4a1d512f3_0_1058"/>
          <p:cNvSpPr/>
          <p:nvPr/>
        </p:nvSpPr>
        <p:spPr>
          <a:xfrm>
            <a:off x="254000" y="2026724"/>
            <a:ext cx="355600" cy="360455"/>
          </a:xfrm>
          <a:prstGeom prst="roundRect">
            <a:avLst>
              <a:gd name="adj" fmla="val 2857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19" name="Google Shape;295;g3e4a1d512f3_0_1058"/>
          <p:cNvSpPr/>
          <p:nvPr/>
        </p:nvSpPr>
        <p:spPr>
          <a:xfrm>
            <a:off x="254000" y="2585873"/>
            <a:ext cx="355600" cy="360455"/>
          </a:xfrm>
          <a:prstGeom prst="roundRect">
            <a:avLst>
              <a:gd name="adj" fmla="val 28571"/>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20" name="Google Shape;297;g3e4a1d512f3_0_1058"/>
          <p:cNvSpPr/>
          <p:nvPr/>
        </p:nvSpPr>
        <p:spPr>
          <a:xfrm>
            <a:off x="254000" y="3145022"/>
            <a:ext cx="355600" cy="360455"/>
          </a:xfrm>
          <a:prstGeom prst="roundRect">
            <a:avLst>
              <a:gd name="adj" fmla="val 28571"/>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mn-lt"/>
              <a:ea typeface="+mn-ea"/>
              <a:cs typeface="+mn-cs"/>
              <a:sym typeface="Funnel Sans"/>
            </a:endParaRPr>
          </a:p>
        </p:txBody>
      </p:sp>
      <p:sp>
        <p:nvSpPr>
          <p:cNvPr id="2" name="Subtitle 1"/>
          <p:cNvSpPr>
            <a:spLocks noGrp="1"/>
          </p:cNvSpPr>
          <p:nvPr>
            <p:ph type="subTitle" idx="4"/>
          </p:nvPr>
        </p:nvSpPr>
        <p:spPr/>
        <p:txBody>
          <a:bodyPr/>
          <a:lstStyle/>
          <a:p>
            <a:r>
              <a:t>7</a:t>
            </a:r>
          </a:p>
        </p:txBody>
      </p:sp>
      <p:sp>
        <p:nvSpPr>
          <p:cNvPr id="3" name="Subtitle 2"/>
          <p:cNvSpPr>
            <a:spLocks noGrp="1"/>
          </p:cNvSpPr>
          <p:nvPr>
            <p:ph type="subTitle" idx="2"/>
          </p:nvPr>
        </p:nvSpPr>
        <p:spPr/>
        <p:txBody>
          <a:bodyPr/>
          <a:lstStyle/>
          <a:p>
            <a:pPr algn="l"/>
            <a:r>
              <a:t>Modern Framework Implementation</a:t>
            </a:r>
          </a:p>
        </p:txBody>
      </p:sp>
      <p:sp>
        <p:nvSpPr>
          <p:cNvPr id="4" name="Subtitle 3"/>
          <p:cNvSpPr>
            <a:spLocks noGrp="1"/>
          </p:cNvSpPr>
          <p:nvPr>
            <p:ph type="subTitle" idx="6"/>
          </p:nvPr>
        </p:nvSpPr>
        <p:spPr/>
        <p:txBody>
          <a:bodyPr/>
          <a:lstStyle/>
          <a:p>
            <a:pPr algn="l"/>
            <a:r>
              <a:t>Use poll results to confirm understanding and guide the next explanation</a:t>
            </a:r>
          </a:p>
        </p:txBody>
      </p:sp>
      <p:sp>
        <p:nvSpPr>
          <p:cNvPr id="5" name="Subtitle 4"/>
          <p:cNvSpPr>
            <a:spLocks noGrp="1"/>
          </p:cNvSpPr>
          <p:nvPr>
            <p:ph type="subTitle" idx="9"/>
          </p:nvPr>
        </p:nvSpPr>
        <p:spPr/>
        <p:txBody>
          <a:bodyPr/>
          <a:lstStyle/>
          <a:p>
            <a:pPr algn="ctr"/>
            <a:r>
              <a:t>Poll-guided follow-up</a:t>
            </a:r>
          </a:p>
        </p:txBody>
      </p:sp>
      <p:sp>
        <p:nvSpPr>
          <p:cNvPr id="6" name="Subtitle 5"/>
          <p:cNvSpPr>
            <a:spLocks noGrp="1"/>
          </p:cNvSpPr>
          <p:nvPr>
            <p:ph type="subTitle" idx="5"/>
          </p:nvPr>
        </p:nvSpPr>
        <p:spPr/>
        <p:txBody>
          <a:bodyPr/>
          <a:lstStyle/>
          <a:p>
            <a:pPr algn="l"/>
            <a:r>
              <a:t>Filter for high-value topics and prioritize answers that unlock implementation</a:t>
            </a:r>
          </a:p>
        </p:txBody>
      </p:sp>
      <p:sp>
        <p:nvSpPr>
          <p:cNvPr id="7" name="Subtitle 6"/>
          <p:cNvSpPr>
            <a:spLocks noGrp="1"/>
          </p:cNvSpPr>
          <p:nvPr>
            <p:ph type="subTitle" idx="8"/>
          </p:nvPr>
        </p:nvSpPr>
        <p:spPr/>
        <p:txBody>
          <a:bodyPr/>
          <a:lstStyle/>
          <a:p>
            <a:pPr algn="ctr"/>
            <a:r>
              <a:t>High-value filtering</a:t>
            </a:r>
          </a:p>
        </p:txBody>
      </p:sp>
      <p:sp>
        <p:nvSpPr>
          <p:cNvPr id="8" name="Subtitle 7"/>
          <p:cNvSpPr>
            <a:spLocks noGrp="1"/>
          </p:cNvSpPr>
          <p:nvPr>
            <p:ph type="subTitle" idx="1"/>
          </p:nvPr>
        </p:nvSpPr>
        <p:spPr/>
        <p:txBody>
          <a:bodyPr/>
          <a:lstStyle/>
          <a:p>
            <a:pPr algn="l"/>
            <a:r>
              <a:t>Collect questions with prompts so the audience knows what to ask</a:t>
            </a:r>
          </a:p>
        </p:txBody>
      </p:sp>
      <p:sp>
        <p:nvSpPr>
          <p:cNvPr id="9" name="Subtitle 8"/>
          <p:cNvSpPr>
            <a:spLocks noGrp="1"/>
          </p:cNvSpPr>
          <p:nvPr>
            <p:ph type="subTitle" idx="7"/>
          </p:nvPr>
        </p:nvSpPr>
        <p:spPr/>
        <p:txBody>
          <a:bodyPr/>
          <a:lstStyle/>
          <a:p>
            <a:pPr algn="ctr"/>
            <a:r>
              <a:t>Question prompts</a:t>
            </a:r>
          </a:p>
        </p:txBody>
      </p:sp>
      <p:sp>
        <p:nvSpPr>
          <p:cNvPr id="10" name="Title 9"/>
          <p:cNvSpPr>
            <a:spLocks noGrp="1"/>
          </p:cNvSpPr>
          <p:nvPr>
            <p:ph type="title"/>
          </p:nvPr>
        </p:nvSpPr>
        <p:spPr/>
        <p:txBody>
          <a:bodyPr/>
          <a:lstStyle/>
          <a:p>
            <a:r>
              <a:rPr cap="all"/>
              <a:t>Live Q&amp;A and Audience Interaction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Bento footer 390"/>
          <p:cNvSpPr/>
          <p:nvPr/>
        </p:nvSpPr>
        <p:spPr>
          <a:xfrm>
            <a:off x="130000" y="4653500"/>
            <a:ext cx="8884000" cy="360000"/>
          </a:xfrm>
          <a:prstGeom prst="roundRect">
            <a:avLst>
              <a:gd name="adj" fmla="val 28222"/>
            </a:avLst>
          </a:prstGeom>
          <a:solidFill>
            <a:schemeClr val="tx2"/>
          </a:solidFill>
          <a:ln>
            <a:noFill/>
          </a:ln>
        </p:spPr>
        <p:txBody>
          <a:bodyPr/>
          <a:lstStyle/>
          <a:p>
            <a:endParaRPr lang="en-US"/>
          </a:p>
        </p:txBody>
      </p:sp>
      <p:sp>
        <p:nvSpPr>
          <p:cNvPr id="14" name="Freeform 9">
            <a:extLst>
              <a:ext uri="{FF2B5EF4-FFF2-40B4-BE49-F238E27FC236}">
                <a16:creationId xmlns:a16="http://schemas.microsoft.com/office/drawing/2014/main" id="{17BF302F-CD54-59CA-6B36-55CCCCD20316}"/>
              </a:ext>
            </a:extLst>
          </p:cNvPr>
          <p:cNvSpPr/>
          <p:nvPr/>
        </p:nvSpPr>
        <p:spPr>
          <a:xfrm>
            <a:off x="6919000" y="1195999"/>
            <a:ext cx="2084103" cy="3324514"/>
          </a:xfrm>
          <a:custGeom>
            <a:avLst/>
            <a:gdLst>
              <a:gd name="csX0" fmla="*/ 2004582 w 2084103"/>
              <a:gd name="csY0" fmla="*/ 3324515 h 3324514"/>
              <a:gd name="csX1" fmla="*/ 2084103 w 2084103"/>
              <a:gd name="csY1" fmla="*/ 3244887 h 3324514"/>
              <a:gd name="csX2" fmla="*/ 2084103 w 2084103"/>
              <a:gd name="csY2" fmla="*/ 786923 h 3324514"/>
              <a:gd name="csX3" fmla="*/ 2084103 w 2084103"/>
              <a:gd name="csY3" fmla="*/ 731835 h 3324514"/>
              <a:gd name="csX4" fmla="*/ 2084103 w 2084103"/>
              <a:gd name="csY4" fmla="*/ 619038 h 3324514"/>
              <a:gd name="csX5" fmla="*/ 2084103 w 2084103"/>
              <a:gd name="csY5" fmla="*/ 567616 h 3324514"/>
              <a:gd name="csX6" fmla="*/ 2084103 w 2084103"/>
              <a:gd name="csY6" fmla="*/ 471407 h 3324514"/>
              <a:gd name="csX7" fmla="*/ 2084103 w 2084103"/>
              <a:gd name="csY7" fmla="*/ 429404 h 3324514"/>
              <a:gd name="csX8" fmla="*/ 2084103 w 2084103"/>
              <a:gd name="csY8" fmla="*/ 79936 h 3324514"/>
              <a:gd name="csX9" fmla="*/ 2004582 w 2084103"/>
              <a:gd name="csY9" fmla="*/ 314 h 3324514"/>
              <a:gd name="csX10" fmla="*/ 79521 w 2084103"/>
              <a:gd name="csY10" fmla="*/ 0 h 3324514"/>
              <a:gd name="csX11" fmla="*/ 0 w 2084103"/>
              <a:gd name="csY11" fmla="*/ 79621 h 3324514"/>
              <a:gd name="csX12" fmla="*/ 0 w 2084103"/>
              <a:gd name="csY12" fmla="*/ 409933 h 3324514"/>
              <a:gd name="csX13" fmla="*/ 13100 w 2084103"/>
              <a:gd name="csY13" fmla="*/ 439469 h 3324514"/>
              <a:gd name="csX14" fmla="*/ 133075 w 2084103"/>
              <a:gd name="csY14" fmla="*/ 548043 h 3324514"/>
              <a:gd name="csX15" fmla="*/ 133072 w 2084103"/>
              <a:gd name="csY15" fmla="*/ 666181 h 3324514"/>
              <a:gd name="csX16" fmla="*/ 13099 w 2084103"/>
              <a:gd name="csY16" fmla="*/ 774754 h 3324514"/>
              <a:gd name="csX17" fmla="*/ 0 w 2084103"/>
              <a:gd name="csY17" fmla="*/ 804287 h 3324514"/>
              <a:gd name="csX18" fmla="*/ 0 w 2084103"/>
              <a:gd name="csY18" fmla="*/ 3244569 h 3324514"/>
              <a:gd name="csX19" fmla="*/ 79521 w 2084103"/>
              <a:gd name="csY19" fmla="*/ 3324183 h 3324514"/>
              <a:gd name="csX20" fmla="*/ 2004582 w 2084103"/>
              <a:gd name="csY20" fmla="*/ 3324515 h 332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084103" h="3324514">
                <a:moveTo>
                  <a:pt x="2004582" y="3324515"/>
                </a:moveTo>
                <a:cubicBezTo>
                  <a:pt x="2048501" y="3324515"/>
                  <a:pt x="2084103" y="3288858"/>
                  <a:pt x="2084103" y="3244887"/>
                </a:cubicBezTo>
                <a:lnTo>
                  <a:pt x="2084103" y="786923"/>
                </a:lnTo>
                <a:cubicBezTo>
                  <a:pt x="2084103" y="771914"/>
                  <a:pt x="2084103" y="745105"/>
                  <a:pt x="2084103" y="731835"/>
                </a:cubicBezTo>
                <a:lnTo>
                  <a:pt x="2084103" y="619038"/>
                </a:lnTo>
                <a:cubicBezTo>
                  <a:pt x="2084103" y="604109"/>
                  <a:pt x="2084103" y="582545"/>
                  <a:pt x="2084103" y="567616"/>
                </a:cubicBezTo>
                <a:lnTo>
                  <a:pt x="2084103" y="471407"/>
                </a:lnTo>
                <a:cubicBezTo>
                  <a:pt x="2084103" y="456478"/>
                  <a:pt x="2084103" y="443474"/>
                  <a:pt x="2084103" y="429404"/>
                </a:cubicBezTo>
                <a:lnTo>
                  <a:pt x="2084103" y="79936"/>
                </a:lnTo>
                <a:cubicBezTo>
                  <a:pt x="2084103" y="35962"/>
                  <a:pt x="2048501" y="314"/>
                  <a:pt x="2004582" y="314"/>
                </a:cubicBezTo>
                <a:lnTo>
                  <a:pt x="79521" y="0"/>
                </a:lnTo>
                <a:cubicBezTo>
                  <a:pt x="35603" y="0"/>
                  <a:pt x="0" y="35647"/>
                  <a:pt x="0" y="79621"/>
                </a:cubicBezTo>
                <a:lnTo>
                  <a:pt x="0" y="409933"/>
                </a:lnTo>
                <a:cubicBezTo>
                  <a:pt x="0" y="421190"/>
                  <a:pt x="4759" y="431922"/>
                  <a:pt x="13100" y="439469"/>
                </a:cubicBezTo>
                <a:lnTo>
                  <a:pt x="133075" y="548043"/>
                </a:lnTo>
                <a:cubicBezTo>
                  <a:pt x="168005" y="579656"/>
                  <a:pt x="168002" y="634568"/>
                  <a:pt x="133072" y="666181"/>
                </a:cubicBezTo>
                <a:lnTo>
                  <a:pt x="13099" y="774754"/>
                </a:lnTo>
                <a:cubicBezTo>
                  <a:pt x="4759" y="782301"/>
                  <a:pt x="0" y="793030"/>
                  <a:pt x="0" y="804287"/>
                </a:cubicBezTo>
                <a:lnTo>
                  <a:pt x="0" y="3244569"/>
                </a:lnTo>
                <a:cubicBezTo>
                  <a:pt x="0" y="3288543"/>
                  <a:pt x="35603" y="3324183"/>
                  <a:pt x="79521" y="3324183"/>
                </a:cubicBezTo>
                <a:lnTo>
                  <a:pt x="2004582" y="3324515"/>
                </a:lnTo>
                <a:close/>
              </a:path>
            </a:pathLst>
          </a:custGeom>
          <a:solidFill>
            <a:schemeClr val="accent5"/>
          </a:solidFill>
          <a:ln w="3301" cap="flat">
            <a:noFill/>
            <a:prstDash val="solid"/>
            <a:miter/>
          </a:ln>
        </p:spPr>
      </p:sp>
      <p:sp>
        <p:nvSpPr>
          <p:cNvPr id="15" name="Freeform 10">
            <a:extLst>
              <a:ext uri="{FF2B5EF4-FFF2-40B4-BE49-F238E27FC236}">
                <a16:creationId xmlns:a16="http://schemas.microsoft.com/office/drawing/2014/main" id="{578401C5-433F-346F-4818-117DCCB03F94}"/>
              </a:ext>
            </a:extLst>
          </p:cNvPr>
          <p:cNvSpPr/>
          <p:nvPr/>
        </p:nvSpPr>
        <p:spPr>
          <a:xfrm>
            <a:off x="6919000" y="1195999"/>
            <a:ext cx="2084103" cy="3324514"/>
          </a:xfrm>
          <a:custGeom>
            <a:avLst/>
            <a:gdLst>
              <a:gd name="csX0" fmla="*/ 2004582 w 2084103"/>
              <a:gd name="csY0" fmla="*/ 3324515 h 3324514"/>
              <a:gd name="csX1" fmla="*/ 2084103 w 2084103"/>
              <a:gd name="csY1" fmla="*/ 3244887 h 3324514"/>
              <a:gd name="csX2" fmla="*/ 2084103 w 2084103"/>
              <a:gd name="csY2" fmla="*/ 786923 h 3324514"/>
              <a:gd name="csX3" fmla="*/ 2084103 w 2084103"/>
              <a:gd name="csY3" fmla="*/ 731835 h 3324514"/>
              <a:gd name="csX4" fmla="*/ 2084103 w 2084103"/>
              <a:gd name="csY4" fmla="*/ 619038 h 3324514"/>
              <a:gd name="csX5" fmla="*/ 2084103 w 2084103"/>
              <a:gd name="csY5" fmla="*/ 567616 h 3324514"/>
              <a:gd name="csX6" fmla="*/ 2084103 w 2084103"/>
              <a:gd name="csY6" fmla="*/ 471407 h 3324514"/>
              <a:gd name="csX7" fmla="*/ 2084103 w 2084103"/>
              <a:gd name="csY7" fmla="*/ 429404 h 3324514"/>
              <a:gd name="csX8" fmla="*/ 2084103 w 2084103"/>
              <a:gd name="csY8" fmla="*/ 79936 h 3324514"/>
              <a:gd name="csX9" fmla="*/ 2004582 w 2084103"/>
              <a:gd name="csY9" fmla="*/ 314 h 3324514"/>
              <a:gd name="csX10" fmla="*/ 79521 w 2084103"/>
              <a:gd name="csY10" fmla="*/ 0 h 3324514"/>
              <a:gd name="csX11" fmla="*/ 0 w 2084103"/>
              <a:gd name="csY11" fmla="*/ 79621 h 3324514"/>
              <a:gd name="csX12" fmla="*/ 0 w 2084103"/>
              <a:gd name="csY12" fmla="*/ 409933 h 3324514"/>
              <a:gd name="csX13" fmla="*/ 13100 w 2084103"/>
              <a:gd name="csY13" fmla="*/ 439469 h 3324514"/>
              <a:gd name="csX14" fmla="*/ 133075 w 2084103"/>
              <a:gd name="csY14" fmla="*/ 548043 h 3324514"/>
              <a:gd name="csX15" fmla="*/ 133072 w 2084103"/>
              <a:gd name="csY15" fmla="*/ 666181 h 3324514"/>
              <a:gd name="csX16" fmla="*/ 13099 w 2084103"/>
              <a:gd name="csY16" fmla="*/ 774754 h 3324514"/>
              <a:gd name="csX17" fmla="*/ 0 w 2084103"/>
              <a:gd name="csY17" fmla="*/ 804287 h 3324514"/>
              <a:gd name="csX18" fmla="*/ 0 w 2084103"/>
              <a:gd name="csY18" fmla="*/ 3244569 h 3324514"/>
              <a:gd name="csX19" fmla="*/ 79521 w 2084103"/>
              <a:gd name="csY19" fmla="*/ 3324183 h 3324514"/>
              <a:gd name="csX20" fmla="*/ 2004582 w 2084103"/>
              <a:gd name="csY20" fmla="*/ 3324515 h 3324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084103" h="3324514">
                <a:moveTo>
                  <a:pt x="2004582" y="3324515"/>
                </a:moveTo>
                <a:cubicBezTo>
                  <a:pt x="2048501" y="3324515"/>
                  <a:pt x="2084103" y="3288858"/>
                  <a:pt x="2084103" y="3244887"/>
                </a:cubicBezTo>
                <a:lnTo>
                  <a:pt x="2084103" y="786923"/>
                </a:lnTo>
                <a:cubicBezTo>
                  <a:pt x="2084103" y="771914"/>
                  <a:pt x="2084103" y="745105"/>
                  <a:pt x="2084103" y="731835"/>
                </a:cubicBezTo>
                <a:lnTo>
                  <a:pt x="2084103" y="619038"/>
                </a:lnTo>
                <a:cubicBezTo>
                  <a:pt x="2084103" y="604109"/>
                  <a:pt x="2084103" y="582545"/>
                  <a:pt x="2084103" y="567616"/>
                </a:cubicBezTo>
                <a:lnTo>
                  <a:pt x="2084103" y="471407"/>
                </a:lnTo>
                <a:cubicBezTo>
                  <a:pt x="2084103" y="456478"/>
                  <a:pt x="2084103" y="443474"/>
                  <a:pt x="2084103" y="429404"/>
                </a:cubicBezTo>
                <a:lnTo>
                  <a:pt x="2084103" y="79936"/>
                </a:lnTo>
                <a:cubicBezTo>
                  <a:pt x="2084103" y="35962"/>
                  <a:pt x="2048501" y="314"/>
                  <a:pt x="2004582" y="314"/>
                </a:cubicBezTo>
                <a:lnTo>
                  <a:pt x="79521" y="0"/>
                </a:lnTo>
                <a:cubicBezTo>
                  <a:pt x="35603" y="0"/>
                  <a:pt x="0" y="35647"/>
                  <a:pt x="0" y="79621"/>
                </a:cubicBezTo>
                <a:lnTo>
                  <a:pt x="0" y="409933"/>
                </a:lnTo>
                <a:cubicBezTo>
                  <a:pt x="0" y="421190"/>
                  <a:pt x="4759" y="431922"/>
                  <a:pt x="13100" y="439469"/>
                </a:cubicBezTo>
                <a:lnTo>
                  <a:pt x="133075" y="548043"/>
                </a:lnTo>
                <a:cubicBezTo>
                  <a:pt x="168005" y="579656"/>
                  <a:pt x="168002" y="634568"/>
                  <a:pt x="133072" y="666181"/>
                </a:cubicBezTo>
                <a:lnTo>
                  <a:pt x="13099" y="774754"/>
                </a:lnTo>
                <a:cubicBezTo>
                  <a:pt x="4759" y="782301"/>
                  <a:pt x="0" y="793030"/>
                  <a:pt x="0" y="804287"/>
                </a:cubicBezTo>
                <a:lnTo>
                  <a:pt x="0" y="3244569"/>
                </a:lnTo>
                <a:cubicBezTo>
                  <a:pt x="0" y="3288543"/>
                  <a:pt x="35603" y="3324183"/>
                  <a:pt x="79521" y="3324183"/>
                </a:cubicBezTo>
                <a:lnTo>
                  <a:pt x="2004582" y="3324515"/>
                </a:lnTo>
                <a:close/>
              </a:path>
            </a:pathLst>
          </a:custGeom>
          <a:solidFill>
            <a:schemeClr val="accent5"/>
          </a:solidFill>
          <a:ln w="3301" cap="flat">
            <a:noFill/>
            <a:prstDash val="solid"/>
            <a:miter/>
          </a:ln>
        </p:spPr>
      </p:sp>
      <p:sp>
        <p:nvSpPr>
          <p:cNvPr id="16" name="Item 3">
            <a:extLst>
              <a:ext uri="{FF2B5EF4-FFF2-40B4-BE49-F238E27FC236}">
                <a16:creationId xmlns:a16="http://schemas.microsoft.com/office/drawing/2014/main" id="{50B75244-0A0B-D1F5-244E-489CF4BB2AF2}"/>
              </a:ext>
            </a:extLst>
          </p:cNvPr>
          <p:cNvSpPr/>
          <p:nvPr/>
        </p:nvSpPr>
        <p:spPr>
          <a:xfrm>
            <a:off x="4697948" y="1195994"/>
            <a:ext cx="2261765" cy="3327505"/>
          </a:xfrm>
          <a:custGeom>
            <a:avLst/>
            <a:gdLst>
              <a:gd name="csX0" fmla="*/ 2020669 w 2261765"/>
              <a:gd name="csY0" fmla="*/ 3327505 h 3327505"/>
              <a:gd name="csX1" fmla="*/ 2100808 w 2261765"/>
              <a:gd name="csY1" fmla="*/ 3247732 h 3327505"/>
              <a:gd name="csX2" fmla="*/ 2101255 w 2261765"/>
              <a:gd name="csY2" fmla="*/ 791505 h 3327505"/>
              <a:gd name="csX3" fmla="*/ 2118859 w 2261765"/>
              <a:gd name="csY3" fmla="*/ 752047 h 3327505"/>
              <a:gd name="csX4" fmla="*/ 2252965 w 2261765"/>
              <a:gd name="csY4" fmla="*/ 631376 h 3327505"/>
              <a:gd name="csX5" fmla="*/ 2252965 w 2261765"/>
              <a:gd name="csY5" fmla="*/ 591921 h 3327505"/>
              <a:gd name="csX6" fmla="*/ 2117761 w 2261765"/>
              <a:gd name="csY6" fmla="*/ 470260 h 3327505"/>
              <a:gd name="csX7" fmla="*/ 2101255 w 2261765"/>
              <a:gd name="csY7" fmla="*/ 433268 h 3327505"/>
              <a:gd name="csX8" fmla="*/ 2101255 w 2261765"/>
              <a:gd name="csY8" fmla="*/ 79780 h 3327505"/>
              <a:gd name="csX9" fmla="*/ 2021116 w 2261765"/>
              <a:gd name="csY9" fmla="*/ 0 h 3327505"/>
              <a:gd name="csX10" fmla="*/ 80586 w 2261765"/>
              <a:gd name="csY10" fmla="*/ 10 h 3327505"/>
              <a:gd name="csX11" fmla="*/ 447 w 2261765"/>
              <a:gd name="csY11" fmla="*/ 79791 h 3327505"/>
              <a:gd name="csX12" fmla="*/ 447 w 2261765"/>
              <a:gd name="csY12" fmla="*/ 414088 h 3327505"/>
              <a:gd name="csX13" fmla="*/ 13649 w 2261765"/>
              <a:gd name="csY13" fmla="*/ 443683 h 3327505"/>
              <a:gd name="csX14" fmla="*/ 134556 w 2261765"/>
              <a:gd name="csY14" fmla="*/ 552473 h 3327505"/>
              <a:gd name="csX15" fmla="*/ 134553 w 2261765"/>
              <a:gd name="csY15" fmla="*/ 670844 h 3327505"/>
              <a:gd name="csX16" fmla="*/ 13645 w 2261765"/>
              <a:gd name="csY16" fmla="*/ 779641 h 3327505"/>
              <a:gd name="csX17" fmla="*/ 444 w 2261765"/>
              <a:gd name="csY17" fmla="*/ 809226 h 3327505"/>
              <a:gd name="csX18" fmla="*/ 0 w 2261765"/>
              <a:gd name="csY18" fmla="*/ 3247738 h 3327505"/>
              <a:gd name="csX19" fmla="*/ 80139 w 2261765"/>
              <a:gd name="csY19" fmla="*/ 3327505 h 3327505"/>
              <a:gd name="csX20" fmla="*/ 2020669 w 2261765"/>
              <a:gd name="csY20" fmla="*/ 3327505 h 3327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261765" h="3327505">
                <a:moveTo>
                  <a:pt x="2020669" y="3327505"/>
                </a:moveTo>
                <a:cubicBezTo>
                  <a:pt x="2064929" y="3327505"/>
                  <a:pt x="2100808" y="3291794"/>
                  <a:pt x="2100808" y="3247732"/>
                </a:cubicBezTo>
                <a:lnTo>
                  <a:pt x="2101255" y="791505"/>
                </a:lnTo>
                <a:cubicBezTo>
                  <a:pt x="2101255" y="776466"/>
                  <a:pt x="2107653" y="762129"/>
                  <a:pt x="2118859" y="752047"/>
                </a:cubicBezTo>
                <a:lnTo>
                  <a:pt x="2252965" y="631376"/>
                </a:lnTo>
                <a:cubicBezTo>
                  <a:pt x="2264699" y="620818"/>
                  <a:pt x="2264699" y="602479"/>
                  <a:pt x="2252965" y="591921"/>
                </a:cubicBezTo>
                <a:lnTo>
                  <a:pt x="2117761" y="470260"/>
                </a:lnTo>
                <a:cubicBezTo>
                  <a:pt x="2107252" y="460806"/>
                  <a:pt x="2101255" y="447366"/>
                  <a:pt x="2101255" y="433268"/>
                </a:cubicBezTo>
                <a:lnTo>
                  <a:pt x="2101255" y="79780"/>
                </a:lnTo>
                <a:cubicBezTo>
                  <a:pt x="2101255" y="35719"/>
                  <a:pt x="2065376" y="0"/>
                  <a:pt x="2021116" y="0"/>
                </a:cubicBezTo>
                <a:lnTo>
                  <a:pt x="80586" y="10"/>
                </a:lnTo>
                <a:cubicBezTo>
                  <a:pt x="36326" y="10"/>
                  <a:pt x="447" y="35729"/>
                  <a:pt x="447" y="79791"/>
                </a:cubicBezTo>
                <a:lnTo>
                  <a:pt x="447" y="414088"/>
                </a:lnTo>
                <a:cubicBezTo>
                  <a:pt x="447" y="425367"/>
                  <a:pt x="5243" y="436117"/>
                  <a:pt x="13649" y="443683"/>
                </a:cubicBezTo>
                <a:lnTo>
                  <a:pt x="134556" y="552473"/>
                </a:lnTo>
                <a:cubicBezTo>
                  <a:pt x="169758" y="584149"/>
                  <a:pt x="169754" y="639168"/>
                  <a:pt x="134553" y="670844"/>
                </a:cubicBezTo>
                <a:lnTo>
                  <a:pt x="13645" y="779641"/>
                </a:lnTo>
                <a:cubicBezTo>
                  <a:pt x="5242" y="787200"/>
                  <a:pt x="446" y="797950"/>
                  <a:pt x="444" y="809226"/>
                </a:cubicBezTo>
                <a:lnTo>
                  <a:pt x="0" y="3247738"/>
                </a:lnTo>
                <a:cubicBezTo>
                  <a:pt x="0" y="3291800"/>
                  <a:pt x="35879" y="3327505"/>
                  <a:pt x="80139" y="3327505"/>
                </a:cubicBezTo>
                <a:lnTo>
                  <a:pt x="2020669" y="3327505"/>
                </a:lnTo>
                <a:close/>
              </a:path>
            </a:pathLst>
          </a:custGeom>
          <a:solidFill>
            <a:schemeClr val="accent3"/>
          </a:solidFill>
          <a:ln w="3330" cap="flat">
            <a:noFill/>
            <a:prstDash val="solid"/>
            <a:miter/>
          </a:ln>
        </p:spPr>
      </p:sp>
      <p:sp>
        <p:nvSpPr>
          <p:cNvPr id="17" name="Item 2">
            <a:extLst>
              <a:ext uri="{FF2B5EF4-FFF2-40B4-BE49-F238E27FC236}">
                <a16:creationId xmlns:a16="http://schemas.microsoft.com/office/drawing/2014/main" id="{9FA193E9-68BA-1B39-EEB2-668602FF589A}"/>
              </a:ext>
            </a:extLst>
          </p:cNvPr>
          <p:cNvSpPr/>
          <p:nvPr/>
        </p:nvSpPr>
        <p:spPr>
          <a:xfrm>
            <a:off x="2360195" y="1195994"/>
            <a:ext cx="2391634" cy="3327505"/>
          </a:xfrm>
          <a:custGeom>
            <a:avLst/>
            <a:gdLst>
              <a:gd name="csX0" fmla="*/ 2136688 w 2391634"/>
              <a:gd name="csY0" fmla="*/ 3327506 h 3327505"/>
              <a:gd name="csX1" fmla="*/ 2221431 w 2391634"/>
              <a:gd name="csY1" fmla="*/ 3247805 h 3327505"/>
              <a:gd name="csX2" fmla="*/ 2221904 w 2391634"/>
              <a:gd name="csY2" fmla="*/ 787394 h 3327505"/>
              <a:gd name="csX3" fmla="*/ 2240519 w 2391634"/>
              <a:gd name="csY3" fmla="*/ 747976 h 3327505"/>
              <a:gd name="csX4" fmla="*/ 2382329 w 2391634"/>
              <a:gd name="csY4" fmla="*/ 627425 h 3327505"/>
              <a:gd name="csX5" fmla="*/ 2382329 w 2391634"/>
              <a:gd name="csY5" fmla="*/ 588010 h 3327505"/>
              <a:gd name="csX6" fmla="*/ 2239354 w 2391634"/>
              <a:gd name="csY6" fmla="*/ 466470 h 3327505"/>
              <a:gd name="csX7" fmla="*/ 2221904 w 2391634"/>
              <a:gd name="csY7" fmla="*/ 429516 h 3327505"/>
              <a:gd name="csX8" fmla="*/ 2221904 w 2391634"/>
              <a:gd name="csY8" fmla="*/ 79701 h 3327505"/>
              <a:gd name="csX9" fmla="*/ 2137162 w 2391634"/>
              <a:gd name="csY9" fmla="*/ 0 h 3327505"/>
              <a:gd name="csX10" fmla="*/ 85215 w 2391634"/>
              <a:gd name="csY10" fmla="*/ 0 h 3327505"/>
              <a:gd name="csX11" fmla="*/ 473 w 2391634"/>
              <a:gd name="csY11" fmla="*/ 79701 h 3327505"/>
              <a:gd name="csX12" fmla="*/ 473 w 2391634"/>
              <a:gd name="csY12" fmla="*/ 410344 h 3327505"/>
              <a:gd name="csX13" fmla="*/ 14433 w 2391634"/>
              <a:gd name="csY13" fmla="*/ 439906 h 3327505"/>
              <a:gd name="csX14" fmla="*/ 142286 w 2391634"/>
              <a:gd name="csY14" fmla="*/ 548592 h 3327505"/>
              <a:gd name="csX15" fmla="*/ 142283 w 2391634"/>
              <a:gd name="csY15" fmla="*/ 666844 h 3327505"/>
              <a:gd name="csX16" fmla="*/ 14429 w 2391634"/>
              <a:gd name="csY16" fmla="*/ 775529 h 3327505"/>
              <a:gd name="csX17" fmla="*/ 469 w 2391634"/>
              <a:gd name="csY17" fmla="*/ 805088 h 3327505"/>
              <a:gd name="csX18" fmla="*/ 0 w 2391634"/>
              <a:gd name="csY18" fmla="*/ 3247805 h 3327505"/>
              <a:gd name="csX19" fmla="*/ 84743 w 2391634"/>
              <a:gd name="csY19" fmla="*/ 3327506 h 3327505"/>
              <a:gd name="csX20" fmla="*/ 2136688 w 2391634"/>
              <a:gd name="csY20" fmla="*/ 3327506 h 3327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391634" h="3327505">
                <a:moveTo>
                  <a:pt x="2136688" y="3327506"/>
                </a:moveTo>
                <a:cubicBezTo>
                  <a:pt x="2183491" y="3327506"/>
                  <a:pt x="2221431" y="3291823"/>
                  <a:pt x="2221431" y="3247805"/>
                </a:cubicBezTo>
                <a:lnTo>
                  <a:pt x="2221904" y="787394"/>
                </a:lnTo>
                <a:cubicBezTo>
                  <a:pt x="2221904" y="772371"/>
                  <a:pt x="2228666" y="758048"/>
                  <a:pt x="2240519" y="747976"/>
                </a:cubicBezTo>
                <a:lnTo>
                  <a:pt x="2382329" y="627425"/>
                </a:lnTo>
                <a:cubicBezTo>
                  <a:pt x="2394736" y="616878"/>
                  <a:pt x="2394736" y="598557"/>
                  <a:pt x="2382329" y="588010"/>
                </a:cubicBezTo>
                <a:lnTo>
                  <a:pt x="2239354" y="466470"/>
                </a:lnTo>
                <a:cubicBezTo>
                  <a:pt x="2228245" y="457026"/>
                  <a:pt x="2221904" y="443599"/>
                  <a:pt x="2221904" y="429516"/>
                </a:cubicBezTo>
                <a:lnTo>
                  <a:pt x="2221904" y="79701"/>
                </a:lnTo>
                <a:cubicBezTo>
                  <a:pt x="2221904" y="35683"/>
                  <a:pt x="2183964" y="0"/>
                  <a:pt x="2137162" y="0"/>
                </a:cubicBezTo>
                <a:lnTo>
                  <a:pt x="85215" y="0"/>
                </a:lnTo>
                <a:cubicBezTo>
                  <a:pt x="38413" y="0"/>
                  <a:pt x="473" y="35683"/>
                  <a:pt x="473" y="79701"/>
                </a:cubicBezTo>
                <a:lnTo>
                  <a:pt x="473" y="410344"/>
                </a:lnTo>
                <a:cubicBezTo>
                  <a:pt x="473" y="421612"/>
                  <a:pt x="5544" y="432352"/>
                  <a:pt x="14433" y="439906"/>
                </a:cubicBezTo>
                <a:lnTo>
                  <a:pt x="142286" y="548592"/>
                </a:lnTo>
                <a:cubicBezTo>
                  <a:pt x="179509" y="580236"/>
                  <a:pt x="179506" y="635200"/>
                  <a:pt x="142283" y="666844"/>
                </a:cubicBezTo>
                <a:lnTo>
                  <a:pt x="14429" y="775529"/>
                </a:lnTo>
                <a:cubicBezTo>
                  <a:pt x="5543" y="783084"/>
                  <a:pt x="471" y="793820"/>
                  <a:pt x="469" y="805088"/>
                </a:cubicBezTo>
                <a:lnTo>
                  <a:pt x="0" y="3247805"/>
                </a:lnTo>
                <a:cubicBezTo>
                  <a:pt x="0" y="3291823"/>
                  <a:pt x="37940" y="3327506"/>
                  <a:pt x="84743" y="3327506"/>
                </a:cubicBezTo>
                <a:lnTo>
                  <a:pt x="2136688" y="3327506"/>
                </a:lnTo>
                <a:close/>
              </a:path>
            </a:pathLst>
          </a:custGeom>
          <a:solidFill>
            <a:schemeClr val="accent2"/>
          </a:solidFill>
          <a:ln w="3526" cap="flat">
            <a:noFill/>
            <a:prstDash val="solid"/>
            <a:miter/>
          </a:ln>
        </p:spPr>
      </p:sp>
      <p:sp>
        <p:nvSpPr>
          <p:cNvPr id="18" name="Item 1">
            <a:extLst>
              <a:ext uri="{FF2B5EF4-FFF2-40B4-BE49-F238E27FC236}">
                <a16:creationId xmlns:a16="http://schemas.microsoft.com/office/drawing/2014/main" id="{0FAC40EB-9DE5-E931-6DD1-C886078A16F6}"/>
              </a:ext>
            </a:extLst>
          </p:cNvPr>
          <p:cNvSpPr/>
          <p:nvPr/>
        </p:nvSpPr>
        <p:spPr>
          <a:xfrm>
            <a:off x="129999" y="1195999"/>
            <a:ext cx="2270121" cy="3327500"/>
          </a:xfrm>
          <a:custGeom>
            <a:avLst/>
            <a:gdLst>
              <a:gd name="csX0" fmla="*/ 2028482 w 2270121"/>
              <a:gd name="csY0" fmla="*/ 3327501 h 3327500"/>
              <a:gd name="csX1" fmla="*/ 2108951 w 2270121"/>
              <a:gd name="csY1" fmla="*/ 3247800 h 3327500"/>
              <a:gd name="csX2" fmla="*/ 2108951 w 2270121"/>
              <a:gd name="csY2" fmla="*/ 787393 h 3327500"/>
              <a:gd name="csX3" fmla="*/ 2126627 w 2270121"/>
              <a:gd name="csY3" fmla="*/ 747974 h 3327500"/>
              <a:gd name="csX4" fmla="*/ 2261285 w 2270121"/>
              <a:gd name="csY4" fmla="*/ 627424 h 3327500"/>
              <a:gd name="csX5" fmla="*/ 2261285 w 2270121"/>
              <a:gd name="csY5" fmla="*/ 588009 h 3327500"/>
              <a:gd name="csX6" fmla="*/ 2125521 w 2270121"/>
              <a:gd name="csY6" fmla="*/ 466472 h 3327500"/>
              <a:gd name="csX7" fmla="*/ 2108951 w 2270121"/>
              <a:gd name="csY7" fmla="*/ 429517 h 3327500"/>
              <a:gd name="csX8" fmla="*/ 2108951 w 2270121"/>
              <a:gd name="csY8" fmla="*/ 79701 h 3327500"/>
              <a:gd name="csX9" fmla="*/ 2028482 w 2270121"/>
              <a:gd name="csY9" fmla="*/ 0 h 3327500"/>
              <a:gd name="csX10" fmla="*/ 80469 w 2270121"/>
              <a:gd name="csY10" fmla="*/ 1 h 3327500"/>
              <a:gd name="csX11" fmla="*/ 0 w 2270121"/>
              <a:gd name="csY11" fmla="*/ 79701 h 3327500"/>
              <a:gd name="csX12" fmla="*/ 0 w 2270121"/>
              <a:gd name="csY12" fmla="*/ 428043 h 3327500"/>
              <a:gd name="csX13" fmla="*/ 0 w 2270121"/>
              <a:gd name="csY13" fmla="*/ 549603 h 3327500"/>
              <a:gd name="csX14" fmla="*/ 0 w 2270121"/>
              <a:gd name="csY14" fmla="*/ 627427 h 3327500"/>
              <a:gd name="csX15" fmla="*/ 0 w 2270121"/>
              <a:gd name="csY15" fmla="*/ 787393 h 3327500"/>
              <a:gd name="csX16" fmla="*/ 0 w 2270121"/>
              <a:gd name="csY16" fmla="*/ 3247800 h 3327500"/>
              <a:gd name="csX17" fmla="*/ 80469 w 2270121"/>
              <a:gd name="csY17" fmla="*/ 3327501 h 3327500"/>
              <a:gd name="csX18" fmla="*/ 2028482 w 2270121"/>
              <a:gd name="csY18" fmla="*/ 3327501 h 3327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70121" h="3327500">
                <a:moveTo>
                  <a:pt x="2028482" y="3327501"/>
                </a:moveTo>
                <a:cubicBezTo>
                  <a:pt x="2072924" y="3327501"/>
                  <a:pt x="2108951" y="3291818"/>
                  <a:pt x="2108951" y="3247800"/>
                </a:cubicBezTo>
                <a:lnTo>
                  <a:pt x="2108951" y="787393"/>
                </a:lnTo>
                <a:cubicBezTo>
                  <a:pt x="2108951" y="772369"/>
                  <a:pt x="2115372" y="758050"/>
                  <a:pt x="2126627" y="747974"/>
                </a:cubicBezTo>
                <a:lnTo>
                  <a:pt x="2261285" y="627424"/>
                </a:lnTo>
                <a:cubicBezTo>
                  <a:pt x="2273067" y="616877"/>
                  <a:pt x="2273067" y="598556"/>
                  <a:pt x="2261285" y="588009"/>
                </a:cubicBezTo>
                <a:lnTo>
                  <a:pt x="2125521" y="466472"/>
                </a:lnTo>
                <a:cubicBezTo>
                  <a:pt x="2114973" y="457027"/>
                  <a:pt x="2108951" y="443601"/>
                  <a:pt x="2108951" y="429517"/>
                </a:cubicBezTo>
                <a:lnTo>
                  <a:pt x="2108951" y="79701"/>
                </a:lnTo>
                <a:cubicBezTo>
                  <a:pt x="2108951" y="35683"/>
                  <a:pt x="2072924" y="0"/>
                  <a:pt x="2028482" y="0"/>
                </a:cubicBezTo>
                <a:lnTo>
                  <a:pt x="80469" y="1"/>
                </a:lnTo>
                <a:cubicBezTo>
                  <a:pt x="36027" y="1"/>
                  <a:pt x="0" y="35684"/>
                  <a:pt x="0" y="79701"/>
                </a:cubicBezTo>
                <a:lnTo>
                  <a:pt x="0" y="428043"/>
                </a:lnTo>
                <a:lnTo>
                  <a:pt x="0" y="549603"/>
                </a:lnTo>
                <a:cubicBezTo>
                  <a:pt x="0" y="579491"/>
                  <a:pt x="0" y="591114"/>
                  <a:pt x="0" y="627427"/>
                </a:cubicBezTo>
                <a:lnTo>
                  <a:pt x="0" y="787393"/>
                </a:lnTo>
                <a:lnTo>
                  <a:pt x="0" y="3247800"/>
                </a:lnTo>
                <a:cubicBezTo>
                  <a:pt x="0" y="3291818"/>
                  <a:pt x="36027" y="3327501"/>
                  <a:pt x="80469" y="3327501"/>
                </a:cubicBezTo>
                <a:lnTo>
                  <a:pt x="2028482" y="3327501"/>
                </a:lnTo>
                <a:close/>
              </a:path>
            </a:pathLst>
          </a:custGeom>
          <a:solidFill>
            <a:schemeClr val="accent4"/>
          </a:solidFill>
          <a:ln w="3344" cap="flat">
            <a:noFill/>
            <a:prstDash val="solid"/>
            <a:miter/>
          </a:ln>
        </p:spPr>
      </p:sp>
      <p:sp>
        <p:nvSpPr>
          <p:cNvPr id="19" name="Google Shape;377;g3e4a1d512f3_0_994"/>
          <p:cNvSpPr txBox="1"/>
          <p:nvPr/>
        </p:nvSpPr>
        <p:spPr>
          <a:xfrm>
            <a:off x="231011" y="1262359"/>
            <a:ext cx="1354731"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01</a:t>
            </a:r>
            <a:endParaRPr sz="2200" b="1">
              <a:solidFill>
                <a:schemeClr val="dk1"/>
              </a:solidFill>
              <a:latin typeface="+mn-lt"/>
              <a:ea typeface="+mn-ea"/>
              <a:cs typeface="+mn-cs"/>
              <a:sym typeface="IBM Plex Sans"/>
            </a:endParaRPr>
          </a:p>
        </p:txBody>
      </p:sp>
      <p:sp>
        <p:nvSpPr>
          <p:cNvPr id="20" name="Google Shape;378;g3e4a1d512f3_0_994"/>
          <p:cNvSpPr txBox="1"/>
          <p:nvPr/>
        </p:nvSpPr>
        <p:spPr>
          <a:xfrm>
            <a:off x="2471051"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02</a:t>
            </a:r>
            <a:endParaRPr sz="2200" b="1">
              <a:solidFill>
                <a:schemeClr val="dk1"/>
              </a:solidFill>
              <a:latin typeface="+mn-lt"/>
              <a:ea typeface="+mn-ea"/>
              <a:cs typeface="+mn-cs"/>
              <a:sym typeface="IBM Plex Sans"/>
            </a:endParaRPr>
          </a:p>
        </p:txBody>
      </p:sp>
      <p:sp>
        <p:nvSpPr>
          <p:cNvPr id="21" name="Google Shape;379;g3e4a1d512f3_0_994"/>
          <p:cNvSpPr txBox="1"/>
          <p:nvPr/>
        </p:nvSpPr>
        <p:spPr>
          <a:xfrm>
            <a:off x="4800331"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dk1"/>
                </a:solidFill>
                <a:latin typeface="+mn-lt"/>
                <a:ea typeface="+mn-ea"/>
                <a:cs typeface="+mn-cs"/>
                <a:sym typeface="IBM Plex Sans"/>
              </a:rPr>
              <a:t>03</a:t>
            </a:r>
            <a:endParaRPr sz="2200" b="1" dirty="0">
              <a:solidFill>
                <a:schemeClr val="dk1"/>
              </a:solidFill>
              <a:latin typeface="+mn-lt"/>
              <a:ea typeface="+mn-ea"/>
              <a:cs typeface="+mn-cs"/>
              <a:sym typeface="IBM Plex Sans"/>
            </a:endParaRPr>
          </a:p>
        </p:txBody>
      </p:sp>
      <p:sp>
        <p:nvSpPr>
          <p:cNvPr id="22" name="Google Shape;382;g3e4a1d512f3_0_994"/>
          <p:cNvSpPr txBox="1"/>
          <p:nvPr/>
        </p:nvSpPr>
        <p:spPr>
          <a:xfrm>
            <a:off x="7027809" y="1262350"/>
            <a:ext cx="1396487" cy="38521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a:solidFill>
                  <a:schemeClr val="dk1"/>
                </a:solidFill>
                <a:latin typeface="+mn-lt"/>
                <a:ea typeface="+mn-ea"/>
                <a:cs typeface="+mn-cs"/>
                <a:sym typeface="IBM Plex Sans"/>
              </a:rPr>
              <a:t>04</a:t>
            </a:r>
            <a:endParaRPr sz="2200" b="1">
              <a:solidFill>
                <a:schemeClr val="dk1"/>
              </a:solidFill>
              <a:latin typeface="+mn-lt"/>
              <a:ea typeface="+mn-ea"/>
              <a:cs typeface="+mn-cs"/>
              <a:sym typeface="IBM Plex Sans"/>
            </a:endParaRPr>
          </a:p>
        </p:txBody>
      </p:sp>
      <p:sp>
        <p:nvSpPr>
          <p:cNvPr id="23" name="Bento tile 594">
            <a:extLst>
              <a:ext uri="{FF2B5EF4-FFF2-40B4-BE49-F238E27FC236}">
                <a16:creationId xmlns:a16="http://schemas.microsoft.com/office/drawing/2014/main" id="{74EF3409-EE33-1688-98B3-4FF12CB5F214}"/>
              </a:ext>
            </a:extLst>
          </p:cNvPr>
          <p:cNvSpPr/>
          <p:nvPr userDrawn="1"/>
        </p:nvSpPr>
        <p:spPr>
          <a:xfrm>
            <a:off x="130000" y="130000"/>
            <a:ext cx="8884000" cy="936000"/>
          </a:xfrm>
          <a:prstGeom prst="roundRect">
            <a:avLst>
              <a:gd name="adj" fmla="val 10855"/>
            </a:avLst>
          </a:prstGeom>
          <a:solidFill>
            <a:schemeClr val="tx2">
              <a:lumMod val="95000"/>
            </a:schemeClr>
          </a:solidFill>
          <a:ln>
            <a:noFill/>
          </a:ln>
        </p:spPr>
        <p:txBody>
          <a:bodyPr/>
          <a:lstStyle/>
          <a:p>
            <a:endParaRPr/>
          </a:p>
        </p:txBody>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13"/>
          </p:nvPr>
        </p:nvSpPr>
        <p:spPr/>
        <p:txBody>
          <a:bodyPr/>
          <a:lstStyle/>
          <a:p>
            <a:r>
              <a:t>Support and follow-up plan to sustain momentum after the webinar</a:t>
            </a:r>
          </a:p>
        </p:txBody>
      </p:sp>
      <p:sp>
        <p:nvSpPr>
          <p:cNvPr id="5" name="Subtitle 4"/>
          <p:cNvSpPr>
            <a:spLocks noGrp="1"/>
          </p:cNvSpPr>
          <p:nvPr>
            <p:ph type="subTitle" idx="14"/>
          </p:nvPr>
        </p:nvSpPr>
        <p:spPr/>
        <p:txBody>
          <a:bodyPr/>
          <a:lstStyle/>
          <a:p>
            <a:pPr algn="l"/>
            <a:r>
              <a:t>Ongoing support follow-up</a:t>
            </a:r>
          </a:p>
        </p:txBody>
      </p:sp>
      <p:sp>
        <p:nvSpPr>
          <p:cNvPr id="6" name="Subtitle 5"/>
          <p:cNvSpPr>
            <a:spLocks noGrp="1"/>
          </p:cNvSpPr>
          <p:nvPr>
            <p:ph type="subTitle" idx="8"/>
          </p:nvPr>
        </p:nvSpPr>
        <p:spPr/>
        <p:txBody>
          <a:bodyPr/>
          <a:lstStyle/>
          <a:p>
            <a:r>
              <a:t>Clear onboarding sequence so attendees can start without confusion or delays</a:t>
            </a:r>
          </a:p>
        </p:txBody>
      </p:sp>
      <p:sp>
        <p:nvSpPr>
          <p:cNvPr id="7" name="Subtitle 6"/>
          <p:cNvSpPr>
            <a:spLocks noGrp="1"/>
          </p:cNvSpPr>
          <p:nvPr>
            <p:ph type="subTitle" idx="9"/>
          </p:nvPr>
        </p:nvSpPr>
        <p:spPr/>
        <p:txBody>
          <a:bodyPr/>
          <a:lstStyle/>
          <a:p>
            <a:pPr algn="l"/>
            <a:r>
              <a:t>Frictionless onboarding</a:t>
            </a:r>
          </a:p>
        </p:txBody>
      </p:sp>
      <p:sp>
        <p:nvSpPr>
          <p:cNvPr id="8" name="Subtitle 7"/>
          <p:cNvSpPr>
            <a:spLocks noGrp="1"/>
          </p:cNvSpPr>
          <p:nvPr>
            <p:ph type="subTitle" idx="6"/>
          </p:nvPr>
        </p:nvSpPr>
        <p:spPr/>
        <p:txBody>
          <a:bodyPr/>
          <a:lstStyle/>
          <a:p>
            <a:r>
              <a:t>Product trial or service package breakdown tied to the phases of implementation</a:t>
            </a:r>
          </a:p>
        </p:txBody>
      </p:sp>
      <p:sp>
        <p:nvSpPr>
          <p:cNvPr id="9" name="Subtitle 8"/>
          <p:cNvSpPr>
            <a:spLocks noGrp="1"/>
          </p:cNvSpPr>
          <p:nvPr>
            <p:ph type="subTitle" idx="7"/>
          </p:nvPr>
        </p:nvSpPr>
        <p:spPr/>
        <p:txBody>
          <a:bodyPr/>
          <a:lstStyle/>
          <a:p>
            <a:pPr algn="l"/>
            <a:r>
              <a:t>Phased trial packaging</a:t>
            </a:r>
          </a:p>
        </p:txBody>
      </p:sp>
      <p:sp>
        <p:nvSpPr>
          <p:cNvPr id="10" name="Subtitle 9"/>
          <p:cNvSpPr>
            <a:spLocks noGrp="1"/>
          </p:cNvSpPr>
          <p:nvPr>
            <p:ph type="subTitle" idx="4"/>
          </p:nvPr>
        </p:nvSpPr>
        <p:spPr/>
        <p:txBody>
          <a:bodyPr/>
          <a:lstStyle/>
          <a:p>
            <a:r>
              <a:t>Next-step workshop that applies the framework to attendee-specific goals</a:t>
            </a:r>
          </a:p>
        </p:txBody>
      </p:sp>
      <p:sp>
        <p:nvSpPr>
          <p:cNvPr id="11" name="Subtitle 10"/>
          <p:cNvSpPr>
            <a:spLocks noGrp="1"/>
          </p:cNvSpPr>
          <p:nvPr>
            <p:ph type="subTitle" idx="5"/>
          </p:nvPr>
        </p:nvSpPr>
        <p:spPr/>
        <p:txBody>
          <a:bodyPr/>
          <a:lstStyle/>
          <a:p>
            <a:pPr algn="l"/>
            <a:r>
              <a:t>Attendee-specific workshop</a:t>
            </a:r>
          </a:p>
        </p:txBody>
      </p:sp>
      <p:sp>
        <p:nvSpPr>
          <p:cNvPr id="12" name="Title 11"/>
          <p:cNvSpPr>
            <a:spLocks noGrp="1"/>
          </p:cNvSpPr>
          <p:nvPr>
            <p:ph type="title"/>
          </p:nvPr>
        </p:nvSpPr>
        <p:spPr/>
        <p:txBody>
          <a:bodyPr/>
          <a:lstStyle/>
          <a:p>
            <a:r>
              <a:rPr cap="all"/>
              <a:t>Offer and Implementation Roadmap</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Bento tile 743"/>
          <p:cNvSpPr/>
          <p:nvPr/>
        </p:nvSpPr>
        <p:spPr>
          <a:xfrm>
            <a:off x="130000" y="130000"/>
            <a:ext cx="8884000" cy="936000"/>
          </a:xfrm>
          <a:prstGeom prst="roundRect">
            <a:avLst>
              <a:gd name="adj" fmla="val 10855"/>
            </a:avLst>
          </a:prstGeom>
          <a:solidFill>
            <a:schemeClr val="tx2"/>
          </a:solidFill>
          <a:ln>
            <a:noFill/>
          </a:ln>
        </p:spPr>
        <p:txBody>
          <a:bodyPr/>
          <a:lstStyle/>
          <a:p>
            <a:endParaRPr/>
          </a:p>
        </p:txBody>
      </p:sp>
      <p:sp>
        <p:nvSpPr>
          <p:cNvPr id="14" name="Bento tile 744"/>
          <p:cNvSpPr/>
          <p:nvPr/>
        </p:nvSpPr>
        <p:spPr>
          <a:xfrm>
            <a:off x="130000" y="4653500"/>
            <a:ext cx="8884000" cy="360000"/>
          </a:xfrm>
          <a:prstGeom prst="roundRect">
            <a:avLst>
              <a:gd name="adj" fmla="val 28222"/>
            </a:avLst>
          </a:prstGeom>
          <a:solidFill>
            <a:schemeClr val="tx2"/>
          </a:solidFill>
          <a:ln>
            <a:noFill/>
          </a:ln>
        </p:spPr>
        <p:txBody>
          <a:bodyPr/>
          <a:lstStyle/>
          <a:p>
            <a:endParaRPr/>
          </a:p>
        </p:txBody>
      </p:sp>
      <p:sp>
        <p:nvSpPr>
          <p:cNvPr id="15" name="Bento tile 745"/>
          <p:cNvSpPr/>
          <p:nvPr/>
        </p:nvSpPr>
        <p:spPr>
          <a:xfrm>
            <a:off x="130000" y="1196000"/>
            <a:ext cx="2123500" cy="3327500"/>
          </a:xfrm>
          <a:prstGeom prst="roundRect">
            <a:avLst>
              <a:gd name="adj" fmla="val 4785"/>
            </a:avLst>
          </a:prstGeom>
          <a:solidFill>
            <a:schemeClr val="accent5"/>
          </a:solidFill>
          <a:ln>
            <a:noFill/>
          </a:ln>
        </p:spPr>
        <p:txBody>
          <a:bodyPr/>
          <a:lstStyle/>
          <a:p>
            <a:endParaRPr/>
          </a:p>
        </p:txBody>
      </p:sp>
      <p:sp>
        <p:nvSpPr>
          <p:cNvPr id="16" name="Bento tile 746"/>
          <p:cNvSpPr/>
          <p:nvPr/>
        </p:nvSpPr>
        <p:spPr>
          <a:xfrm>
            <a:off x="2383500" y="1196000"/>
            <a:ext cx="2123500" cy="3327500"/>
          </a:xfrm>
          <a:prstGeom prst="roundRect">
            <a:avLst>
              <a:gd name="adj" fmla="val 4785"/>
            </a:avLst>
          </a:prstGeom>
          <a:solidFill>
            <a:schemeClr val="accent4"/>
          </a:solidFill>
          <a:ln>
            <a:noFill/>
          </a:ln>
        </p:spPr>
        <p:txBody>
          <a:bodyPr/>
          <a:lstStyle/>
          <a:p>
            <a:endParaRPr/>
          </a:p>
        </p:txBody>
      </p:sp>
      <p:sp>
        <p:nvSpPr>
          <p:cNvPr id="17" name="Bento tile 747"/>
          <p:cNvSpPr/>
          <p:nvPr/>
        </p:nvSpPr>
        <p:spPr>
          <a:xfrm>
            <a:off x="4637000" y="1196000"/>
            <a:ext cx="2123500" cy="3327500"/>
          </a:xfrm>
          <a:prstGeom prst="roundRect">
            <a:avLst>
              <a:gd name="adj" fmla="val 4785"/>
            </a:avLst>
          </a:prstGeom>
          <a:solidFill>
            <a:schemeClr val="accent3"/>
          </a:solidFill>
          <a:ln>
            <a:noFill/>
          </a:ln>
        </p:spPr>
        <p:txBody>
          <a:bodyPr/>
          <a:lstStyle/>
          <a:p>
            <a:endParaRPr/>
          </a:p>
        </p:txBody>
      </p:sp>
      <p:sp>
        <p:nvSpPr>
          <p:cNvPr id="18" name="Bento tile 748"/>
          <p:cNvSpPr/>
          <p:nvPr/>
        </p:nvSpPr>
        <p:spPr>
          <a:xfrm>
            <a:off x="6890500" y="1196000"/>
            <a:ext cx="2123500" cy="3327500"/>
          </a:xfrm>
          <a:prstGeom prst="roundRect">
            <a:avLst>
              <a:gd name="adj" fmla="val 4785"/>
            </a:avLst>
          </a:prstGeom>
          <a:solidFill>
            <a:schemeClr val="accent2"/>
          </a:solidFill>
          <a:ln>
            <a:noFill/>
          </a:ln>
        </p:spPr>
        <p:txBody>
          <a:bodyPr/>
          <a:lstStyle/>
          <a:p>
            <a:endParaRPr/>
          </a:p>
        </p:txBody>
      </p:sp>
      <p:sp>
        <p:nvSpPr>
          <p:cNvPr id="2" name="Subtitle 1"/>
          <p:cNvSpPr>
            <a:spLocks noGrp="1"/>
          </p:cNvSpPr>
          <p:nvPr>
            <p:ph type="subTitle" idx="3"/>
          </p:nvPr>
        </p:nvSpPr>
        <p:spPr/>
        <p:txBody>
          <a:bodyPr/>
          <a:lstStyle/>
          <a:p>
            <a:r>
              <a:t>9</a:t>
            </a:r>
          </a:p>
        </p:txBody>
      </p:sp>
      <p:sp>
        <p:nvSpPr>
          <p:cNvPr id="3" name="Subtitle 2"/>
          <p:cNvSpPr>
            <a:spLocks noGrp="1"/>
          </p:cNvSpPr>
          <p:nvPr>
            <p:ph type="subTitle" idx="1"/>
          </p:nvPr>
        </p:nvSpPr>
        <p:spPr/>
        <p:txBody>
          <a:bodyPr/>
          <a:lstStyle/>
          <a:p>
            <a:pPr algn="l"/>
            <a:r>
              <a:t>Modern Framework Implementation</a:t>
            </a:r>
          </a:p>
        </p:txBody>
      </p:sp>
      <p:sp>
        <p:nvSpPr>
          <p:cNvPr id="4" name="Subtitle 3"/>
          <p:cNvSpPr>
            <a:spLocks noGrp="1"/>
          </p:cNvSpPr>
          <p:nvPr>
            <p:ph type="subTitle" idx="13"/>
          </p:nvPr>
        </p:nvSpPr>
        <p:spPr/>
        <p:txBody>
          <a:bodyPr/>
          <a:lstStyle/>
          <a:p>
            <a:pPr algn="l"/>
            <a:r>
              <a:t>This offer ties directly back to the framework you just learned</a:t>
            </a:r>
          </a:p>
        </p:txBody>
      </p:sp>
      <p:sp>
        <p:nvSpPr>
          <p:cNvPr id="5" name="Subtitle 4"/>
          <p:cNvSpPr>
            <a:spLocks noGrp="1"/>
          </p:cNvSpPr>
          <p:nvPr>
            <p:ph type="subTitle" idx="14"/>
          </p:nvPr>
        </p:nvSpPr>
        <p:spPr/>
        <p:txBody>
          <a:bodyPr/>
          <a:lstStyle/>
          <a:p>
            <a:pPr algn="l"/>
            <a:r>
              <a:t>Framework connection reminder</a:t>
            </a:r>
          </a:p>
        </p:txBody>
      </p:sp>
      <p:sp>
        <p:nvSpPr>
          <p:cNvPr id="6" name="Subtitle 5"/>
          <p:cNvSpPr>
            <a:spLocks noGrp="1"/>
          </p:cNvSpPr>
          <p:nvPr>
            <p:ph type="subTitle" idx="8"/>
          </p:nvPr>
        </p:nvSpPr>
        <p:spPr/>
        <p:txBody>
          <a:bodyPr/>
          <a:lstStyle/>
          <a:p>
            <a:pPr algn="l"/>
            <a:r>
              <a:t>Use community links for ongoing support, feedback, and accountability</a:t>
            </a:r>
          </a:p>
        </p:txBody>
      </p:sp>
      <p:sp>
        <p:nvSpPr>
          <p:cNvPr id="7" name="Subtitle 6"/>
          <p:cNvSpPr>
            <a:spLocks noGrp="1"/>
          </p:cNvSpPr>
          <p:nvPr>
            <p:ph type="subTitle" idx="9"/>
          </p:nvPr>
        </p:nvSpPr>
        <p:spPr/>
        <p:txBody>
          <a:bodyPr/>
          <a:lstStyle/>
          <a:p>
            <a:pPr algn="l"/>
            <a:r>
              <a:t>Community support links</a:t>
            </a:r>
          </a:p>
        </p:txBody>
      </p:sp>
      <p:sp>
        <p:nvSpPr>
          <p:cNvPr id="8" name="Subtitle 7"/>
          <p:cNvSpPr>
            <a:spLocks noGrp="1"/>
          </p:cNvSpPr>
          <p:nvPr>
            <p:ph type="subTitle" idx="6"/>
          </p:nvPr>
        </p:nvSpPr>
        <p:spPr/>
        <p:txBody>
          <a:bodyPr/>
          <a:lstStyle/>
          <a:p>
            <a:pPr algn="l"/>
            <a:r>
              <a:t>Find contact details and next actions to turn learning into execution</a:t>
            </a:r>
          </a:p>
        </p:txBody>
      </p:sp>
      <p:sp>
        <p:nvSpPr>
          <p:cNvPr id="9" name="Subtitle 8"/>
          <p:cNvSpPr>
            <a:spLocks noGrp="1"/>
          </p:cNvSpPr>
          <p:nvPr>
            <p:ph type="subTitle" idx="7"/>
          </p:nvPr>
        </p:nvSpPr>
        <p:spPr/>
        <p:txBody>
          <a:bodyPr/>
          <a:lstStyle/>
          <a:p>
            <a:pPr algn="l"/>
            <a:r>
              <a:t>Contact and next steps</a:t>
            </a:r>
          </a:p>
        </p:txBody>
      </p:sp>
      <p:sp>
        <p:nvSpPr>
          <p:cNvPr id="10" name="Subtitle 9"/>
          <p:cNvSpPr>
            <a:spLocks noGrp="1"/>
          </p:cNvSpPr>
          <p:nvPr>
            <p:ph type="subTitle" idx="4"/>
          </p:nvPr>
        </p:nvSpPr>
        <p:spPr/>
        <p:txBody>
          <a:bodyPr/>
          <a:lstStyle/>
          <a:p>
            <a:pPr algn="l"/>
            <a:r>
              <a:t>Download the QR code for templates, assets, and implementation guides</a:t>
            </a:r>
          </a:p>
        </p:txBody>
      </p:sp>
      <p:sp>
        <p:nvSpPr>
          <p:cNvPr id="11" name="Subtitle 10"/>
          <p:cNvSpPr>
            <a:spLocks noGrp="1"/>
          </p:cNvSpPr>
          <p:nvPr>
            <p:ph type="subTitle" idx="5"/>
          </p:nvPr>
        </p:nvSpPr>
        <p:spPr/>
        <p:txBody>
          <a:bodyPr/>
          <a:lstStyle/>
          <a:p>
            <a:r>
              <a:t>QR code downloads</a:t>
            </a:r>
          </a:p>
        </p:txBody>
      </p:sp>
      <p:sp>
        <p:nvSpPr>
          <p:cNvPr id="12" name="Title 11"/>
          <p:cNvSpPr>
            <a:spLocks noGrp="1"/>
          </p:cNvSpPr>
          <p:nvPr>
            <p:ph type="title"/>
          </p:nvPr>
        </p:nvSpPr>
        <p:spPr/>
        <p:txBody>
          <a:bodyPr/>
          <a:lstStyle/>
          <a:p>
            <a:r>
              <a:rPr cap="all"/>
              <a:t>Closing Resources and QR Links</a:t>
            </a:r>
          </a:p>
        </p:txBody>
      </p:sp>
    </p:spTree>
  </p:cSld>
  <p:clrMapOvr>
    <a:masterClrMapping/>
  </p:clrMapOvr>
</p:sld>
</file>

<file path=ppt/theme/theme1.xml><?xml version="1.0" encoding="utf-8"?>
<a:theme xmlns:a="http://schemas.openxmlformats.org/drawingml/2006/main" name="Nyx [1790947870224]">
  <a:themeElements>
    <a:clrScheme name="Custom 3">
      <a:dk1>
        <a:srgbClr val="16296B"/>
      </a:dk1>
      <a:lt1>
        <a:srgbClr val="FFFFFF"/>
      </a:lt1>
      <a:dk2>
        <a:srgbClr val="342B4A"/>
      </a:dk2>
      <a:lt2>
        <a:srgbClr val="F3EFE8"/>
      </a:lt2>
      <a:accent1>
        <a:srgbClr val="B8E6C8"/>
      </a:accent1>
      <a:accent2>
        <a:srgbClr val="F6C9A6"/>
      </a:accent2>
      <a:accent3>
        <a:srgbClr val="D8C4F0"/>
      </a:accent3>
      <a:accent4>
        <a:srgbClr val="AAD4F2"/>
      </a:accent4>
      <a:accent5>
        <a:srgbClr val="F3DD8E"/>
      </a:accent5>
      <a:accent6>
        <a:srgbClr val="FFFFFF"/>
      </a:accent6>
      <a:hlink>
        <a:srgbClr val="191919"/>
      </a:hlink>
      <a:folHlink>
        <a:srgbClr val="0097A7"/>
      </a:folHlink>
    </a:clrScheme>
    <a:fontScheme name="Office">
      <a:majorFont>
        <a:latin typeface="Arial Black"/>
        <a:ea typeface=""/>
        <a:cs typeface="Arial Black"/>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DCE75AB-6514-2547-85D6-570A0B293D3C}">
  <we:reference id="wa200010001" version="1.0.0.1" store="en-GB" storeType="OMEX"/>
  <we:alternateReferences>
    <we:reference id="wa200010001" version="1.0.0.1" store="wa200010001" storeType="OMEX"/>
  </we:alternateReferences>
  <we:properties>
    <we:property name="claude.fileId" value="&quot;241580cd-265a-4a0f-ad2c-151496aa18f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4611</TotalTime>
  <Words>2</Words>
  <Application>Microsoft Macintosh PowerPoint</Application>
  <PresentationFormat>On-screen Show (16:9)</PresentationFormat>
  <Paragraphs>1</Paragraphs>
  <Slides>60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Geist</vt:lpstr>
      <vt:lpstr>Arial</vt:lpstr>
      <vt:lpstr>Funnel Sans</vt:lpstr>
      <vt:lpstr>Arial Black</vt:lpstr>
      <vt:lpstr>IBM Plex Sans</vt:lpstr>
      <vt:lpstr>Nyx [1790947870224]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245</cp:revision>
  <dcterms:modified xsi:type="dcterms:W3CDTF">2026-10-02T13:34:19Z</dcterms:modified>
  <dc:title>Modern Framework Implementation</dc:title>
</cp:coreProperties>
</file>