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6.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7128" r:id="rId1"/>
  </p:sldMasterIdLst>
  <p:notesMasterIdLst>
    <p:notesMasterId r:id="rId62"/>
  </p:notesMasterIdLst>
  <p:sldIdLst>
    <p:sldId id="256" r:id="rId27"/>
    <p:sldId id="257" r:id="rId28"/>
    <p:sldId id="258" r:id="rId29"/>
    <p:sldId id="259" r:id="rId30"/>
    <p:sldId id="260" r:id="rId31"/>
    <p:sldId id="261" r:id="rId32"/>
    <p:sldId id="262" r:id="rId33"/>
    <p:sldId id="263" r:id="rId34"/>
    <p:sldId id="264" r:id="rId35"/>
    <p:sldId id="265" r:id="rId36"/>
    <p:sldId id="266" r:id="rId37"/>
  </p:sldIdLst>
  <p:sldSz cx="9144000" cy="5143500" type="screen16x9"/>
  <p:notesSz cx="6858000" cy="9144000"/>
  <p:embeddedFontLst>
    <p:embeddedFont>
      <p:font typeface="Funnel Sans" pitchFamily="2" charset="0"/>
      <p:regular r:id="rId63"/>
      <p:bold r:id="rId64"/>
      <p:italic r:id="rId65"/>
      <p:boldItalic r:id="rId66"/>
    </p:embeddedFont>
    <p:embeddedFont>
      <p:font typeface="Geist" pitchFamily="2" charset="77"/>
      <p:regular r:id="rId67"/>
      <p:bold r:id="rId68"/>
      <p:italic r:id="rId69"/>
      <p:boldItalic r:id="rId70"/>
    </p:embeddedFont>
    <p:embeddedFont>
      <p:font typeface="Georgia" panose="02040502050405020303" pitchFamily="18" charset="0"/>
      <p:regular r:id="rId71"/>
      <p:bold r:id="rId72"/>
      <p:italic r:id="rId73"/>
      <p:boldItalic r:id="rId74"/>
    </p:embeddedFont>
    <p:embeddedFont>
      <p:font typeface="IBM Plex Sans" panose="020B0503050203000203" pitchFamily="34" charset="0"/>
      <p:regular r:id="rId75"/>
      <p:bold r:id="rId76"/>
      <p:italic r:id="rId77"/>
      <p:boldItalic r:id="rId78"/>
    </p:embeddedFont>
    <p:embeddedFont>
      <p:font typeface="Trebuchet MS" panose="020B0703020202090204" pitchFamily="34" charset="0"/>
      <p:regular r:id="rId79"/>
      <p:bold r:id="rId80"/>
      <p:italic r:id="rId8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2"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034E78-7F5D-4C2E-B375-FC64B27BC917}" styleName="Темный стиль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20"/>
    <p:restoredTop sz="94720"/>
  </p:normalViewPr>
  <p:slideViewPr>
    <p:cSldViewPr snapToGrid="0">
      <p:cViewPr>
        <p:scale>
          <a:sx n="95" d="100"/>
          <a:sy n="95" d="100"/>
        </p:scale>
        <p:origin x="184" y="896"/>
      </p:cViewPr>
      <p:guideLst/>
    </p:cSldViewPr>
  </p:slideViewPr>
  <p:outlineViewPr>
    <p:cViewPr>
      <p:scale>
        <a:sx n="33" d="100"/>
        <a:sy n="33" d="100"/>
      </p:scale>
      <p:origin x="0" y="-52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7" Type="http://schemas.openxmlformats.org/officeDocument/2006/relationships/slide" Target="slides/slide1.xml"/><Relationship Id="rId28" Type="http://schemas.openxmlformats.org/officeDocument/2006/relationships/slide" Target="slides/slide2.xml"/><Relationship Id="rId29" Type="http://schemas.openxmlformats.org/officeDocument/2006/relationships/slide" Target="slides/slide3.xml"/><Relationship Id="rId30" Type="http://schemas.openxmlformats.org/officeDocument/2006/relationships/slide" Target="slides/slide4.xml"/><Relationship Id="rId31" Type="http://schemas.openxmlformats.org/officeDocument/2006/relationships/slide" Target="slides/slide5.xml"/><Relationship Id="rId32" Type="http://schemas.openxmlformats.org/officeDocument/2006/relationships/slide" Target="slides/slide6.xml"/><Relationship Id="rId33" Type="http://schemas.openxmlformats.org/officeDocument/2006/relationships/slide" Target="slides/slide7.xml"/><Relationship Id="rId34" Type="http://schemas.openxmlformats.org/officeDocument/2006/relationships/slide" Target="slides/slide8.xml"/><Relationship Id="rId35" Type="http://schemas.openxmlformats.org/officeDocument/2006/relationships/slide" Target="slides/slide9.xml"/><Relationship Id="rId36" Type="http://schemas.openxmlformats.org/officeDocument/2006/relationships/slide" Target="slides/slide10.xml"/><Relationship Id="rId37" Type="http://schemas.openxmlformats.org/officeDocument/2006/relationships/slide" Target="slides/slide11.xml"/><Relationship Id="rId62" Type="http://schemas.openxmlformats.org/officeDocument/2006/relationships/notesMaster" Target="notesMasters/notesMaster1.xml"/><Relationship Id="rId63" Type="http://schemas.openxmlformats.org/officeDocument/2006/relationships/font" Target="fonts/font1.fntdata"/><Relationship Id="rId64" Type="http://schemas.openxmlformats.org/officeDocument/2006/relationships/font" Target="fonts/font2.fntdata"/><Relationship Id="rId65" Type="http://schemas.openxmlformats.org/officeDocument/2006/relationships/font" Target="fonts/font3.fntdata"/><Relationship Id="rId66" Type="http://schemas.openxmlformats.org/officeDocument/2006/relationships/font" Target="fonts/font4.fntdata"/><Relationship Id="rId67" Type="http://schemas.openxmlformats.org/officeDocument/2006/relationships/font" Target="fonts/font5.fntdata"/><Relationship Id="rId68" Type="http://schemas.openxmlformats.org/officeDocument/2006/relationships/font" Target="fonts/font6.fntdata"/><Relationship Id="rId69" Type="http://schemas.openxmlformats.org/officeDocument/2006/relationships/font" Target="fonts/font7.fntdata"/><Relationship Id="rId70" Type="http://schemas.openxmlformats.org/officeDocument/2006/relationships/font" Target="fonts/font8.fntdata"/><Relationship Id="rId71" Type="http://schemas.openxmlformats.org/officeDocument/2006/relationships/font" Target="fonts/font9.fntdata"/><Relationship Id="rId72" Type="http://schemas.openxmlformats.org/officeDocument/2006/relationships/font" Target="fonts/font10.fntdata"/><Relationship Id="rId73" Type="http://schemas.openxmlformats.org/officeDocument/2006/relationships/font" Target="fonts/font11.fntdata"/><Relationship Id="rId74" Type="http://schemas.openxmlformats.org/officeDocument/2006/relationships/font" Target="fonts/font12.fntdata"/><Relationship Id="rId75" Type="http://schemas.openxmlformats.org/officeDocument/2006/relationships/font" Target="fonts/font13.fntdata"/><Relationship Id="rId76" Type="http://schemas.openxmlformats.org/officeDocument/2006/relationships/font" Target="fonts/font14.fntdata"/><Relationship Id="rId77" Type="http://schemas.openxmlformats.org/officeDocument/2006/relationships/font" Target="fonts/font15.fntdata"/><Relationship Id="rId78" Type="http://schemas.openxmlformats.org/officeDocument/2006/relationships/font" Target="fonts/font16.fntdata"/><Relationship Id="rId79" Type="http://schemas.openxmlformats.org/officeDocument/2006/relationships/font" Target="fonts/font17.fntdata"/><Relationship Id="rId80" Type="http://schemas.openxmlformats.org/officeDocument/2006/relationships/font" Target="fonts/font18.fntdata"/><Relationship Id="rId81" Type="http://schemas.openxmlformats.org/officeDocument/2006/relationships/font" Target="fonts/font19.fntdata"/><Relationship Id="rId82" Type="http://customschemas.google.com/relationships/presentationmetadata" Target="metadata"/><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spTree>
      <p:nvGrpSpPr>
        <p:cNvPr id="1" name="Shape 8"/>
        <p:cNvGrpSpPr/>
        <p:nvPr/>
      </p:nvGrpSpPr>
      <p:grpSpPr>
        <a:xfrm>
          <a:off x="0" y="0"/>
          <a:ext cx="0" cy="0"/>
          <a:chOff x="0" y="0"/>
          <a:chExt cx="0" cy="0"/>
        </a:xfrm>
      </p:grpSpPr>
      <p:sp>
        <p:nvSpPr>
          <p:cNvPr id="4" name="Graphic 6">
            <a:extLst>
              <a:ext uri="{FF2B5EF4-FFF2-40B4-BE49-F238E27FC236}">
                <a16:creationId xmlns:a16="http://schemas.microsoft.com/office/drawing/2014/main" id="{61DB3513-E73D-3CD5-DA9E-DBF6A56788E0}"/>
              </a:ext>
            </a:extLst>
          </p:cNvPr>
          <p:cNvSpPr/>
          <p:nvPr/>
        </p:nvSpPr>
        <p:spPr>
          <a:xfrm rot="5400000">
            <a:off x="4676040" y="-678633"/>
            <a:ext cx="1850082" cy="1850082"/>
          </a:xfrm>
          <a:custGeom>
            <a:avLst/>
            <a:gdLst>
              <a:gd name="csX0" fmla="*/ 1850083 w 1850082"/>
              <a:gd name="csY0" fmla="*/ 925046 h 1850082"/>
              <a:gd name="csX1" fmla="*/ 1384572 w 1850082"/>
              <a:gd name="csY1" fmla="*/ 970592 h 1850082"/>
              <a:gd name="csX2" fmla="*/ 1832481 w 1850082"/>
              <a:gd name="csY2" fmla="*/ 1105314 h 1850082"/>
              <a:gd name="csX3" fmla="*/ 1367041 w 1850082"/>
              <a:gd name="csY3" fmla="*/ 1059223 h 1850082"/>
              <a:gd name="csX4" fmla="*/ 1779800 w 1850082"/>
              <a:gd name="csY4" fmla="*/ 1279203 h 1850082"/>
              <a:gd name="csX5" fmla="*/ 1332471 w 1850082"/>
              <a:gd name="csY5" fmla="*/ 1142591 h 1850082"/>
              <a:gd name="csX6" fmla="*/ 1694131 w 1850082"/>
              <a:gd name="csY6" fmla="*/ 1439185 h 1850082"/>
              <a:gd name="csX7" fmla="*/ 1282066 w 1850082"/>
              <a:gd name="csY7" fmla="*/ 1217879 h 1850082"/>
              <a:gd name="csX8" fmla="*/ 1579137 w 1850082"/>
              <a:gd name="csY8" fmla="*/ 1579158 h 1850082"/>
              <a:gd name="csX9" fmla="*/ 1217864 w 1850082"/>
              <a:gd name="csY9" fmla="*/ 1282076 h 1850082"/>
              <a:gd name="csX10" fmla="*/ 1439160 w 1850082"/>
              <a:gd name="csY10" fmla="*/ 1694148 h 1850082"/>
              <a:gd name="csX11" fmla="*/ 1142577 w 1850082"/>
              <a:gd name="csY11" fmla="*/ 1332477 h 1850082"/>
              <a:gd name="csX12" fmla="*/ 1279183 w 1850082"/>
              <a:gd name="csY12" fmla="*/ 1779809 h 1850082"/>
              <a:gd name="csX13" fmla="*/ 1059214 w 1850082"/>
              <a:gd name="csY13" fmla="*/ 1367043 h 1850082"/>
              <a:gd name="csX14" fmla="*/ 1105309 w 1850082"/>
              <a:gd name="csY14" fmla="*/ 1832486 h 1850082"/>
              <a:gd name="csX15" fmla="*/ 970587 w 1850082"/>
              <a:gd name="csY15" fmla="*/ 1384575 h 1850082"/>
              <a:gd name="csX16" fmla="*/ 925041 w 1850082"/>
              <a:gd name="csY16" fmla="*/ 1850083 h 1850082"/>
              <a:gd name="csX17" fmla="*/ 879496 w 1850082"/>
              <a:gd name="csY17" fmla="*/ 1384575 h 1850082"/>
              <a:gd name="csX18" fmla="*/ 744774 w 1850082"/>
              <a:gd name="csY18" fmla="*/ 1832486 h 1850082"/>
              <a:gd name="csX19" fmla="*/ 790865 w 1850082"/>
              <a:gd name="csY19" fmla="*/ 1367043 h 1850082"/>
              <a:gd name="csX20" fmla="*/ 570886 w 1850082"/>
              <a:gd name="csY20" fmla="*/ 1779804 h 1850082"/>
              <a:gd name="csX21" fmla="*/ 707497 w 1850082"/>
              <a:gd name="csY21" fmla="*/ 1332473 h 1850082"/>
              <a:gd name="csX22" fmla="*/ 410904 w 1850082"/>
              <a:gd name="csY22" fmla="*/ 1694134 h 1850082"/>
              <a:gd name="csX23" fmla="*/ 632210 w 1850082"/>
              <a:gd name="csY23" fmla="*/ 1282067 h 1850082"/>
              <a:gd name="csX24" fmla="*/ 270932 w 1850082"/>
              <a:gd name="csY24" fmla="*/ 1579140 h 1850082"/>
              <a:gd name="csX25" fmla="*/ 568013 w 1850082"/>
              <a:gd name="csY25" fmla="*/ 1217865 h 1850082"/>
              <a:gd name="csX26" fmla="*/ 155943 w 1850082"/>
              <a:gd name="csY26" fmla="*/ 1439163 h 1850082"/>
              <a:gd name="csX27" fmla="*/ 517612 w 1850082"/>
              <a:gd name="csY27" fmla="*/ 1142578 h 1850082"/>
              <a:gd name="csX28" fmla="*/ 70282 w 1850082"/>
              <a:gd name="csY28" fmla="*/ 1279185 h 1850082"/>
              <a:gd name="csX29" fmla="*/ 483042 w 1850082"/>
              <a:gd name="csY29" fmla="*/ 1059215 h 1850082"/>
              <a:gd name="csX30" fmla="*/ 17601 w 1850082"/>
              <a:gd name="csY30" fmla="*/ 1105310 h 1850082"/>
              <a:gd name="csX31" fmla="*/ 465511 w 1850082"/>
              <a:gd name="csY31" fmla="*/ 970588 h 1850082"/>
              <a:gd name="csX32" fmla="*/ 0 w 1850082"/>
              <a:gd name="csY32" fmla="*/ 925042 h 1850082"/>
              <a:gd name="csX33" fmla="*/ 465511 w 1850082"/>
              <a:gd name="csY33" fmla="*/ 879496 h 1850082"/>
              <a:gd name="csX34" fmla="*/ 17601 w 1850082"/>
              <a:gd name="csY34" fmla="*/ 744773 h 1850082"/>
              <a:gd name="csX35" fmla="*/ 483042 w 1850082"/>
              <a:gd name="csY35" fmla="*/ 790864 h 1850082"/>
              <a:gd name="csX36" fmla="*/ 70286 w 1850082"/>
              <a:gd name="csY36" fmla="*/ 570885 h 1850082"/>
              <a:gd name="csX37" fmla="*/ 517616 w 1850082"/>
              <a:gd name="csY37" fmla="*/ 707496 h 1850082"/>
              <a:gd name="csX38" fmla="*/ 155956 w 1850082"/>
              <a:gd name="csY38" fmla="*/ 410903 h 1850082"/>
              <a:gd name="csX39" fmla="*/ 568022 w 1850082"/>
              <a:gd name="csY39" fmla="*/ 632209 h 1850082"/>
              <a:gd name="csX40" fmla="*/ 270950 w 1850082"/>
              <a:gd name="csY40" fmla="*/ 270930 h 1850082"/>
              <a:gd name="csX41" fmla="*/ 632223 w 1850082"/>
              <a:gd name="csY41" fmla="*/ 568011 h 1850082"/>
              <a:gd name="csX42" fmla="*/ 410927 w 1850082"/>
              <a:gd name="csY42" fmla="*/ 155940 h 1850082"/>
              <a:gd name="csX43" fmla="*/ 707511 w 1850082"/>
              <a:gd name="csY43" fmla="*/ 517610 h 1850082"/>
              <a:gd name="csX44" fmla="*/ 570904 w 1850082"/>
              <a:gd name="csY44" fmla="*/ 70279 h 1850082"/>
              <a:gd name="csX45" fmla="*/ 790873 w 1850082"/>
              <a:gd name="csY45" fmla="*/ 483040 h 1850082"/>
              <a:gd name="csX46" fmla="*/ 744778 w 1850082"/>
              <a:gd name="csY46" fmla="*/ 17597 h 1850082"/>
              <a:gd name="csX47" fmla="*/ 879500 w 1850082"/>
              <a:gd name="csY47" fmla="*/ 465509 h 1850082"/>
              <a:gd name="csX48" fmla="*/ 925046 w 1850082"/>
              <a:gd name="csY48" fmla="*/ 0 h 1850082"/>
              <a:gd name="csX49" fmla="*/ 970587 w 1850082"/>
              <a:gd name="csY49" fmla="*/ 465509 h 1850082"/>
              <a:gd name="csX50" fmla="*/ 1105309 w 1850082"/>
              <a:gd name="csY50" fmla="*/ 17597 h 1850082"/>
              <a:gd name="csX51" fmla="*/ 1059218 w 1850082"/>
              <a:gd name="csY51" fmla="*/ 483040 h 1850082"/>
              <a:gd name="csX52" fmla="*/ 1279197 w 1850082"/>
              <a:gd name="csY52" fmla="*/ 70279 h 1850082"/>
              <a:gd name="csX53" fmla="*/ 1142586 w 1850082"/>
              <a:gd name="csY53" fmla="*/ 517610 h 1850082"/>
              <a:gd name="csX54" fmla="*/ 1439178 w 1850082"/>
              <a:gd name="csY54" fmla="*/ 155949 h 1850082"/>
              <a:gd name="csX55" fmla="*/ 1217873 w 1850082"/>
              <a:gd name="csY55" fmla="*/ 568016 h 1850082"/>
              <a:gd name="csX56" fmla="*/ 1579150 w 1850082"/>
              <a:gd name="csY56" fmla="*/ 270943 h 1850082"/>
              <a:gd name="csX57" fmla="*/ 1282070 w 1850082"/>
              <a:gd name="csY57" fmla="*/ 632218 h 1850082"/>
              <a:gd name="csX58" fmla="*/ 1694139 w 1850082"/>
              <a:gd name="csY58" fmla="*/ 410920 h 1850082"/>
              <a:gd name="csX59" fmla="*/ 1332471 w 1850082"/>
              <a:gd name="csY59" fmla="*/ 707505 h 1850082"/>
              <a:gd name="csX60" fmla="*/ 1779800 w 1850082"/>
              <a:gd name="csY60" fmla="*/ 570898 h 1850082"/>
              <a:gd name="csX61" fmla="*/ 1367041 w 1850082"/>
              <a:gd name="csY61" fmla="*/ 790873 h 1850082"/>
              <a:gd name="csX62" fmla="*/ 1832481 w 1850082"/>
              <a:gd name="csY62" fmla="*/ 744778 h 1850082"/>
              <a:gd name="csX63" fmla="*/ 1384572 w 1850082"/>
              <a:gd name="csY63" fmla="*/ 879500 h 1850082"/>
              <a:gd name="csX64" fmla="*/ 1850083 w 1850082"/>
              <a:gd name="csY64" fmla="*/ 925046 h 1850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50082" h="1850082">
                <a:moveTo>
                  <a:pt x="1850083" y="925046"/>
                </a:moveTo>
                <a:cubicBezTo>
                  <a:pt x="1850083" y="947982"/>
                  <a:pt x="1386752" y="948223"/>
                  <a:pt x="1384572" y="970592"/>
                </a:cubicBezTo>
                <a:cubicBezTo>
                  <a:pt x="1382353" y="993378"/>
                  <a:pt x="1836849" y="1083227"/>
                  <a:pt x="1832481" y="1105314"/>
                </a:cubicBezTo>
                <a:cubicBezTo>
                  <a:pt x="1828048" y="1127731"/>
                  <a:pt x="1373579" y="1037641"/>
                  <a:pt x="1367041" y="1059223"/>
                </a:cubicBezTo>
                <a:cubicBezTo>
                  <a:pt x="1360429" y="1081056"/>
                  <a:pt x="1788452" y="1258341"/>
                  <a:pt x="1779800" y="1279203"/>
                </a:cubicBezTo>
                <a:cubicBezTo>
                  <a:pt x="1771074" y="1300249"/>
                  <a:pt x="1343152" y="1122652"/>
                  <a:pt x="1332471" y="1142591"/>
                </a:cubicBezTo>
                <a:cubicBezTo>
                  <a:pt x="1321728" y="1162649"/>
                  <a:pt x="1706727" y="1420371"/>
                  <a:pt x="1694131" y="1439185"/>
                </a:cubicBezTo>
                <a:cubicBezTo>
                  <a:pt x="1681485" y="1458074"/>
                  <a:pt x="1296455" y="1200365"/>
                  <a:pt x="1282066" y="1217879"/>
                </a:cubicBezTo>
                <a:cubicBezTo>
                  <a:pt x="1267650" y="1235423"/>
                  <a:pt x="1595179" y="1563116"/>
                  <a:pt x="1579137" y="1579158"/>
                </a:cubicBezTo>
                <a:cubicBezTo>
                  <a:pt x="1563095" y="1595200"/>
                  <a:pt x="1235408" y="1267660"/>
                  <a:pt x="1217864" y="1282076"/>
                </a:cubicBezTo>
                <a:cubicBezTo>
                  <a:pt x="1200350" y="1296466"/>
                  <a:pt x="1458049" y="1681502"/>
                  <a:pt x="1439160" y="1694148"/>
                </a:cubicBezTo>
                <a:cubicBezTo>
                  <a:pt x="1420346" y="1706745"/>
                  <a:pt x="1162634" y="1321739"/>
                  <a:pt x="1142577" y="1332477"/>
                </a:cubicBezTo>
                <a:cubicBezTo>
                  <a:pt x="1122638" y="1343154"/>
                  <a:pt x="1300225" y="1771083"/>
                  <a:pt x="1279183" y="1779809"/>
                </a:cubicBezTo>
                <a:cubicBezTo>
                  <a:pt x="1258322" y="1788460"/>
                  <a:pt x="1081047" y="1360431"/>
                  <a:pt x="1059214" y="1367043"/>
                </a:cubicBezTo>
                <a:cubicBezTo>
                  <a:pt x="1037632" y="1373581"/>
                  <a:pt x="1127726" y="1828053"/>
                  <a:pt x="1105309" y="1832486"/>
                </a:cubicBezTo>
                <a:cubicBezTo>
                  <a:pt x="1083221" y="1836853"/>
                  <a:pt x="993373" y="1382360"/>
                  <a:pt x="970587" y="1384575"/>
                </a:cubicBezTo>
                <a:cubicBezTo>
                  <a:pt x="948223" y="1386749"/>
                  <a:pt x="947977" y="1850083"/>
                  <a:pt x="925041" y="1850083"/>
                </a:cubicBezTo>
                <a:cubicBezTo>
                  <a:pt x="902106" y="1850083"/>
                  <a:pt x="901864" y="1386749"/>
                  <a:pt x="879496" y="1384575"/>
                </a:cubicBezTo>
                <a:cubicBezTo>
                  <a:pt x="856710" y="1382356"/>
                  <a:pt x="766861" y="1836853"/>
                  <a:pt x="744774" y="1832486"/>
                </a:cubicBezTo>
                <a:cubicBezTo>
                  <a:pt x="722357" y="1828053"/>
                  <a:pt x="812447" y="1373581"/>
                  <a:pt x="790865" y="1367043"/>
                </a:cubicBezTo>
                <a:cubicBezTo>
                  <a:pt x="769032" y="1360431"/>
                  <a:pt x="591748" y="1788456"/>
                  <a:pt x="570886" y="1779804"/>
                </a:cubicBezTo>
                <a:cubicBezTo>
                  <a:pt x="549845" y="1771078"/>
                  <a:pt x="727436" y="1343154"/>
                  <a:pt x="707497" y="1332473"/>
                </a:cubicBezTo>
                <a:cubicBezTo>
                  <a:pt x="687440" y="1321730"/>
                  <a:pt x="429718" y="1706731"/>
                  <a:pt x="410904" y="1694134"/>
                </a:cubicBezTo>
                <a:cubicBezTo>
                  <a:pt x="392015" y="1681489"/>
                  <a:pt x="649724" y="1296457"/>
                  <a:pt x="632210" y="1282067"/>
                </a:cubicBezTo>
                <a:cubicBezTo>
                  <a:pt x="614666" y="1267652"/>
                  <a:pt x="286974" y="1595182"/>
                  <a:pt x="270932" y="1579140"/>
                </a:cubicBezTo>
                <a:cubicBezTo>
                  <a:pt x="254890" y="1563099"/>
                  <a:pt x="582429" y="1235410"/>
                  <a:pt x="568013" y="1217865"/>
                </a:cubicBezTo>
                <a:cubicBezTo>
                  <a:pt x="553623" y="1200352"/>
                  <a:pt x="168588" y="1458052"/>
                  <a:pt x="155943" y="1439163"/>
                </a:cubicBezTo>
                <a:cubicBezTo>
                  <a:pt x="143346" y="1420349"/>
                  <a:pt x="528355" y="1162636"/>
                  <a:pt x="517612" y="1142578"/>
                </a:cubicBezTo>
                <a:cubicBezTo>
                  <a:pt x="506935" y="1122639"/>
                  <a:pt x="79008" y="1300227"/>
                  <a:pt x="70282" y="1279185"/>
                </a:cubicBezTo>
                <a:cubicBezTo>
                  <a:pt x="61630" y="1258323"/>
                  <a:pt x="489659" y="1081047"/>
                  <a:pt x="483042" y="1059215"/>
                </a:cubicBezTo>
                <a:cubicBezTo>
                  <a:pt x="476504" y="1037632"/>
                  <a:pt x="22034" y="1127727"/>
                  <a:pt x="17601" y="1105310"/>
                </a:cubicBezTo>
                <a:cubicBezTo>
                  <a:pt x="13233" y="1083227"/>
                  <a:pt x="467730" y="993374"/>
                  <a:pt x="465511" y="970588"/>
                </a:cubicBezTo>
                <a:cubicBezTo>
                  <a:pt x="463336" y="948223"/>
                  <a:pt x="0" y="947982"/>
                  <a:pt x="0" y="925042"/>
                </a:cubicBezTo>
                <a:cubicBezTo>
                  <a:pt x="0" y="902106"/>
                  <a:pt x="463331" y="901864"/>
                  <a:pt x="465511" y="879496"/>
                </a:cubicBezTo>
                <a:cubicBezTo>
                  <a:pt x="467730" y="856709"/>
                  <a:pt x="13233" y="766861"/>
                  <a:pt x="17601" y="744773"/>
                </a:cubicBezTo>
                <a:cubicBezTo>
                  <a:pt x="22034" y="722356"/>
                  <a:pt x="476504" y="812446"/>
                  <a:pt x="483042" y="790864"/>
                </a:cubicBezTo>
                <a:cubicBezTo>
                  <a:pt x="489659" y="769031"/>
                  <a:pt x="61630" y="591746"/>
                  <a:pt x="70286" y="570885"/>
                </a:cubicBezTo>
                <a:cubicBezTo>
                  <a:pt x="79012" y="549843"/>
                  <a:pt x="506935" y="727435"/>
                  <a:pt x="517616" y="707496"/>
                </a:cubicBezTo>
                <a:cubicBezTo>
                  <a:pt x="528359" y="687439"/>
                  <a:pt x="143359" y="429717"/>
                  <a:pt x="155956" y="410903"/>
                </a:cubicBezTo>
                <a:cubicBezTo>
                  <a:pt x="168602" y="392014"/>
                  <a:pt x="553632" y="649722"/>
                  <a:pt x="568022" y="632209"/>
                </a:cubicBezTo>
                <a:cubicBezTo>
                  <a:pt x="582438" y="614664"/>
                  <a:pt x="254909" y="286971"/>
                  <a:pt x="270950" y="270930"/>
                </a:cubicBezTo>
                <a:cubicBezTo>
                  <a:pt x="286992" y="254888"/>
                  <a:pt x="614675" y="582427"/>
                  <a:pt x="632223" y="568011"/>
                </a:cubicBezTo>
                <a:cubicBezTo>
                  <a:pt x="649737" y="553622"/>
                  <a:pt x="392038" y="168585"/>
                  <a:pt x="410927" y="155940"/>
                </a:cubicBezTo>
                <a:cubicBezTo>
                  <a:pt x="429741" y="143343"/>
                  <a:pt x="687453" y="528353"/>
                  <a:pt x="707511" y="517610"/>
                </a:cubicBezTo>
                <a:cubicBezTo>
                  <a:pt x="727449" y="506933"/>
                  <a:pt x="549862" y="79005"/>
                  <a:pt x="570904" y="70279"/>
                </a:cubicBezTo>
                <a:cubicBezTo>
                  <a:pt x="591770" y="61627"/>
                  <a:pt x="769041" y="489657"/>
                  <a:pt x="790873" y="483040"/>
                </a:cubicBezTo>
                <a:cubicBezTo>
                  <a:pt x="812456" y="476502"/>
                  <a:pt x="722366" y="22035"/>
                  <a:pt x="744778" y="17597"/>
                </a:cubicBezTo>
                <a:cubicBezTo>
                  <a:pt x="766866" y="13230"/>
                  <a:pt x="856714" y="467727"/>
                  <a:pt x="879500" y="465509"/>
                </a:cubicBezTo>
                <a:cubicBezTo>
                  <a:pt x="901864" y="463334"/>
                  <a:pt x="902106" y="0"/>
                  <a:pt x="925046" y="0"/>
                </a:cubicBezTo>
                <a:cubicBezTo>
                  <a:pt x="947981" y="0"/>
                  <a:pt x="948223" y="463334"/>
                  <a:pt x="970587" y="465509"/>
                </a:cubicBezTo>
                <a:cubicBezTo>
                  <a:pt x="993373" y="467727"/>
                  <a:pt x="1083221" y="13230"/>
                  <a:pt x="1105309" y="17597"/>
                </a:cubicBezTo>
                <a:cubicBezTo>
                  <a:pt x="1127726" y="22030"/>
                  <a:pt x="1037636" y="476502"/>
                  <a:pt x="1059218" y="483040"/>
                </a:cubicBezTo>
                <a:cubicBezTo>
                  <a:pt x="1081051" y="489657"/>
                  <a:pt x="1258335" y="61627"/>
                  <a:pt x="1279197" y="70279"/>
                </a:cubicBezTo>
                <a:cubicBezTo>
                  <a:pt x="1300243" y="79005"/>
                  <a:pt x="1122647" y="506929"/>
                  <a:pt x="1142586" y="517610"/>
                </a:cubicBezTo>
                <a:cubicBezTo>
                  <a:pt x="1162643" y="528353"/>
                  <a:pt x="1420364" y="143352"/>
                  <a:pt x="1439178" y="155949"/>
                </a:cubicBezTo>
                <a:cubicBezTo>
                  <a:pt x="1458067" y="168594"/>
                  <a:pt x="1200359" y="553626"/>
                  <a:pt x="1217873" y="568016"/>
                </a:cubicBezTo>
                <a:cubicBezTo>
                  <a:pt x="1235417" y="582432"/>
                  <a:pt x="1563109" y="254901"/>
                  <a:pt x="1579150" y="270943"/>
                </a:cubicBezTo>
                <a:cubicBezTo>
                  <a:pt x="1595192" y="286985"/>
                  <a:pt x="1267654" y="614673"/>
                  <a:pt x="1282070" y="632218"/>
                </a:cubicBezTo>
                <a:cubicBezTo>
                  <a:pt x="1296460" y="649731"/>
                  <a:pt x="1681494" y="392031"/>
                  <a:pt x="1694139" y="410920"/>
                </a:cubicBezTo>
                <a:cubicBezTo>
                  <a:pt x="1706736" y="429734"/>
                  <a:pt x="1321728" y="687448"/>
                  <a:pt x="1332471" y="707505"/>
                </a:cubicBezTo>
                <a:cubicBezTo>
                  <a:pt x="1343148" y="727444"/>
                  <a:pt x="1771074" y="549856"/>
                  <a:pt x="1779800" y="570898"/>
                </a:cubicBezTo>
                <a:cubicBezTo>
                  <a:pt x="1788452" y="591764"/>
                  <a:pt x="1360424" y="769036"/>
                  <a:pt x="1367041" y="790873"/>
                </a:cubicBezTo>
                <a:cubicBezTo>
                  <a:pt x="1373579" y="812455"/>
                  <a:pt x="1828048" y="722365"/>
                  <a:pt x="1832481" y="744778"/>
                </a:cubicBezTo>
                <a:cubicBezTo>
                  <a:pt x="1836849" y="766865"/>
                  <a:pt x="1382353" y="856714"/>
                  <a:pt x="1384572" y="879500"/>
                </a:cubicBezTo>
                <a:cubicBezTo>
                  <a:pt x="1386752" y="901864"/>
                  <a:pt x="1850083" y="902106"/>
                  <a:pt x="1850083" y="925046"/>
                </a:cubicBezTo>
                <a:close/>
              </a:path>
            </a:pathLst>
          </a:custGeom>
          <a:solidFill>
            <a:schemeClr val="tx1"/>
          </a:solidFill>
          <a:ln w="2844" cap="flat">
            <a:noFill/>
            <a:prstDash val="solid"/>
            <a:miter/>
          </a:ln>
        </p:spPr>
      </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5797684" y="-56250"/>
            <a:ext cx="3420000" cy="5256000"/>
          </a:xfrm>
          <a:solidFill>
            <a:schemeClr val="bg2">
              <a:lumMod val="95000"/>
            </a:schemeClr>
          </a:solidFill>
        </p:spPr>
        <p:txBody>
          <a:bodyPr>
            <a:noAutofit/>
          </a:bodyPr>
          <a:lstStyle/>
          <a:p>
            <a:endParaRPr lang="en-UA"/>
          </a:p>
        </p:txBody>
      </p:sp>
      <p:sp>
        <p:nvSpPr>
          <p:cNvPr id="11" name="Subtitle"/>
          <p:cNvSpPr txBox="1">
            <a:spLocks noGrp="1"/>
          </p:cNvSpPr>
          <p:nvPr>
            <p:ph type="subTitle" idx="1" hasCustomPrompt="1"/>
          </p:nvPr>
        </p:nvSpPr>
        <p:spPr>
          <a:xfrm>
            <a:off x="410910" y="3506004"/>
            <a:ext cx="4039336" cy="743403"/>
          </a:xfrm>
          <a:prstGeom prst="rect">
            <a:avLst/>
          </a:prstGeom>
          <a:noFill/>
          <a:ln>
            <a:noFill/>
          </a:ln>
        </p:spPr>
        <p:txBody>
          <a:bodyPr spcFirstLastPara="1" wrap="square" lIns="0" tIns="0" rIns="0" bIns="0" anchor="b" anchorCtr="0">
            <a:noAutofit/>
          </a:bodyPr>
          <a:lstStyle>
            <a:lvl1pPr marL="0" lvl="0" indent="0" algn="l">
              <a:lnSpc>
                <a:spcPct val="115000"/>
              </a:lnSpc>
              <a:spcBef>
                <a:spcPts val="0"/>
              </a:spcBef>
              <a:spcAft>
                <a:spcPts val="0"/>
              </a:spcAft>
              <a:buClr>
                <a:schemeClr val="lt2"/>
              </a:buClr>
              <a:buSzPts val="1200"/>
              <a:buFont typeface="Arial"/>
              <a:buNone/>
              <a:defRPr lang="en-UA" b="0" i="0" u="none" strike="noStrike" smtClean="0">
                <a:solidFill>
                  <a:schemeClr val="tx1"/>
                </a:solidFill>
                <a:effectLst/>
                <a:latin typeface="+mn-lt"/>
                <a:cs typeface="+mn-c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sp>
        <p:nvSpPr>
          <p:cNvPr id="2" name="Slide title">
            <a:extLst>
              <a:ext uri="{FF2B5EF4-FFF2-40B4-BE49-F238E27FC236}">
                <a16:creationId xmlns:a16="http://schemas.microsoft.com/office/drawing/2014/main" id="{1EA3A5CA-1753-FAFF-EFD3-8582606B35CB}"/>
              </a:ext>
            </a:extLst>
          </p:cNvPr>
          <p:cNvSpPr txBox="1">
            <a:spLocks noGrp="1"/>
          </p:cNvSpPr>
          <p:nvPr userDrawn="1">
            <p:ph type="title" hasCustomPrompt="1"/>
          </p:nvPr>
        </p:nvSpPr>
        <p:spPr>
          <a:xfrm>
            <a:off x="410909" y="1005603"/>
            <a:ext cx="4591397" cy="226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3000" b="1" i="0" u="none" strike="noStrike" cap="none">
                <a:solidFill>
                  <a:schemeClr val="tx1"/>
                </a:solidFill>
                <a:latin typeface="+mj-lt"/>
                <a:ea typeface="+mn-ea"/>
                <a:cs typeface="+mn-cs"/>
                <a:sym typeface="+mn-l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9pPr>
          </a:lstStyle>
          <a:p>
            <a:r>
              <a:rPr lang="en-GB" dirty="0"/>
              <a:t>REMOVE UNNECESSARY STEPS, AND DESIGN EACH</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2" name="Rectangle 1">
            <a:extLst>
              <a:ext uri="{FF2B5EF4-FFF2-40B4-BE49-F238E27FC236}">
                <a16:creationId xmlns:a16="http://schemas.microsoft.com/office/drawing/2014/main" id="{A1518CD9-A390-8C08-6854-B6369F38D52C}"/>
              </a:ext>
            </a:extLst>
          </p:cNvPr>
          <p:cNvSpPr/>
          <p:nvPr userDrawn="1"/>
        </p:nvSpPr>
        <p:spPr>
          <a:xfrm>
            <a:off x="275487" y="729020"/>
            <a:ext cx="8712000" cy="4234235"/>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Google Shape;555;g3e4eb65d001_0_149">
            <a:extLst>
              <a:ext uri="{FF2B5EF4-FFF2-40B4-BE49-F238E27FC236}">
                <a16:creationId xmlns:a16="http://schemas.microsoft.com/office/drawing/2014/main" id="{1E2582AE-0F20-B55F-7F2A-1F26684EAB71}"/>
              </a:ext>
            </a:extLst>
          </p:cNvPr>
          <p:cNvSpPr/>
          <p:nvPr userDrawn="1"/>
        </p:nvSpPr>
        <p:spPr>
          <a:xfrm>
            <a:off x="237074" y="666972"/>
            <a:ext cx="8688057" cy="4234230"/>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28" name="Google Shape;28;p25"/>
          <p:cNvSpPr txBox="1"/>
          <p:nvPr/>
        </p:nvSpPr>
        <p:spPr>
          <a:xfrm>
            <a:off x="285645" y="804590"/>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01</a:t>
            </a:r>
            <a:endParaRPr sz="2000" b="1" dirty="0">
              <a:solidFill>
                <a:schemeClr val="tx1"/>
              </a:solidFill>
              <a:latin typeface="+mj-lt"/>
              <a:ea typeface="+mn-ea"/>
              <a:cs typeface="+mn-cs"/>
              <a:sym typeface="+mn-lt"/>
            </a:endParaRPr>
          </a:p>
        </p:txBody>
      </p:sp>
      <p:sp>
        <p:nvSpPr>
          <p:cNvPr id="29" name="Google Shape;29;p25"/>
          <p:cNvSpPr txBox="1"/>
          <p:nvPr/>
        </p:nvSpPr>
        <p:spPr>
          <a:xfrm>
            <a:off x="285645" y="1645133"/>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a:solidFill>
                  <a:schemeClr val="tx1"/>
                </a:solidFill>
                <a:latin typeface="+mj-lt"/>
                <a:ea typeface="+mn-ea"/>
                <a:cs typeface="+mn-cs"/>
                <a:sym typeface="+mn-lt"/>
              </a:rPr>
              <a:t>02</a:t>
            </a:r>
            <a:endParaRPr sz="2000" b="1">
              <a:solidFill>
                <a:schemeClr val="tx1"/>
              </a:solidFill>
              <a:latin typeface="+mj-lt"/>
              <a:ea typeface="+mn-ea"/>
              <a:cs typeface="+mn-cs"/>
              <a:sym typeface="+mn-lt"/>
            </a:endParaRPr>
          </a:p>
        </p:txBody>
      </p:sp>
      <p:sp>
        <p:nvSpPr>
          <p:cNvPr id="30" name="Google Shape;30;p25"/>
          <p:cNvSpPr txBox="1"/>
          <p:nvPr/>
        </p:nvSpPr>
        <p:spPr>
          <a:xfrm>
            <a:off x="285645" y="2485676"/>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03</a:t>
            </a:r>
            <a:endParaRPr sz="2000" b="1" dirty="0">
              <a:solidFill>
                <a:schemeClr val="tx1"/>
              </a:solidFill>
              <a:latin typeface="+mj-lt"/>
              <a:ea typeface="+mn-ea"/>
              <a:cs typeface="+mn-cs"/>
              <a:sym typeface="+mn-lt"/>
            </a:endParaRPr>
          </a:p>
        </p:txBody>
      </p:sp>
      <p:sp>
        <p:nvSpPr>
          <p:cNvPr id="31" name="Google Shape;31;p25"/>
          <p:cNvSpPr txBox="1"/>
          <p:nvPr/>
        </p:nvSpPr>
        <p:spPr>
          <a:xfrm>
            <a:off x="285645" y="332621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04</a:t>
            </a:r>
            <a:endParaRPr sz="2000" b="1" dirty="0">
              <a:solidFill>
                <a:schemeClr val="tx1"/>
              </a:solidFill>
              <a:latin typeface="+mj-lt"/>
              <a:ea typeface="+mn-ea"/>
              <a:cs typeface="+mn-cs"/>
              <a:sym typeface="+mn-lt"/>
            </a:endParaRPr>
          </a:p>
        </p:txBody>
      </p:sp>
      <p:sp>
        <p:nvSpPr>
          <p:cNvPr id="32" name="Google Shape;32;p25"/>
          <p:cNvSpPr txBox="1"/>
          <p:nvPr/>
        </p:nvSpPr>
        <p:spPr>
          <a:xfrm>
            <a:off x="285645" y="4166762"/>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05</a:t>
            </a:r>
            <a:endParaRPr sz="2000" b="1" dirty="0">
              <a:solidFill>
                <a:schemeClr val="tx1"/>
              </a:solidFill>
              <a:latin typeface="+mj-lt"/>
              <a:ea typeface="+mn-ea"/>
              <a:cs typeface="+mn-cs"/>
              <a:sym typeface="+mn-lt"/>
            </a:endParaRPr>
          </a:p>
        </p:txBody>
      </p:sp>
      <p:sp>
        <p:nvSpPr>
          <p:cNvPr id="33" name="Google Shape;33;p25"/>
          <p:cNvSpPr txBox="1"/>
          <p:nvPr/>
        </p:nvSpPr>
        <p:spPr>
          <a:xfrm>
            <a:off x="4668172" y="803264"/>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06</a:t>
            </a:r>
            <a:endParaRPr sz="2000" b="1" dirty="0">
              <a:solidFill>
                <a:schemeClr val="tx1"/>
              </a:solidFill>
              <a:latin typeface="+mj-lt"/>
              <a:ea typeface="+mn-ea"/>
              <a:cs typeface="+mn-cs"/>
              <a:sym typeface="+mn-lt"/>
            </a:endParaRPr>
          </a:p>
        </p:txBody>
      </p:sp>
      <p:sp>
        <p:nvSpPr>
          <p:cNvPr id="34" name="Google Shape;34;p25"/>
          <p:cNvSpPr txBox="1"/>
          <p:nvPr/>
        </p:nvSpPr>
        <p:spPr>
          <a:xfrm>
            <a:off x="4668172" y="164413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a:solidFill>
                  <a:schemeClr val="tx1"/>
                </a:solidFill>
                <a:latin typeface="+mj-lt"/>
                <a:ea typeface="+mn-ea"/>
                <a:cs typeface="+mn-cs"/>
                <a:sym typeface="+mn-lt"/>
              </a:rPr>
              <a:t>07</a:t>
            </a:r>
            <a:endParaRPr sz="2000" b="1">
              <a:solidFill>
                <a:schemeClr val="tx1"/>
              </a:solidFill>
              <a:latin typeface="+mj-lt"/>
              <a:ea typeface="+mn-ea"/>
              <a:cs typeface="+mn-cs"/>
              <a:sym typeface="+mn-lt"/>
            </a:endParaRPr>
          </a:p>
        </p:txBody>
      </p:sp>
      <p:sp>
        <p:nvSpPr>
          <p:cNvPr id="35" name="Google Shape;35;p25"/>
          <p:cNvSpPr txBox="1"/>
          <p:nvPr/>
        </p:nvSpPr>
        <p:spPr>
          <a:xfrm>
            <a:off x="4668172" y="2485014"/>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08</a:t>
            </a:r>
            <a:endParaRPr sz="2000" b="1" dirty="0">
              <a:solidFill>
                <a:schemeClr val="tx1"/>
              </a:solidFill>
              <a:latin typeface="+mj-lt"/>
              <a:ea typeface="+mn-ea"/>
              <a:cs typeface="+mn-cs"/>
              <a:sym typeface="+mn-lt"/>
            </a:endParaRPr>
          </a:p>
        </p:txBody>
      </p:sp>
      <p:sp>
        <p:nvSpPr>
          <p:cNvPr id="36" name="Google Shape;36;p25"/>
          <p:cNvSpPr txBox="1"/>
          <p:nvPr/>
        </p:nvSpPr>
        <p:spPr>
          <a:xfrm>
            <a:off x="4668172" y="332588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09</a:t>
            </a:r>
            <a:endParaRPr sz="2000" b="1" dirty="0">
              <a:solidFill>
                <a:schemeClr val="tx1"/>
              </a:solidFill>
              <a:latin typeface="+mj-lt"/>
              <a:ea typeface="+mn-ea"/>
              <a:cs typeface="+mn-cs"/>
              <a:sym typeface="+mn-lt"/>
            </a:endParaRPr>
          </a:p>
        </p:txBody>
      </p:sp>
      <p:sp>
        <p:nvSpPr>
          <p:cNvPr id="26" name="Item 10 / Title"/>
          <p:cNvSpPr txBox="1">
            <a:spLocks noGrp="1"/>
          </p:cNvSpPr>
          <p:nvPr>
            <p:ph type="subTitle" idx="9" hasCustomPrompt="1"/>
          </p:nvPr>
        </p:nvSpPr>
        <p:spPr>
          <a:xfrm>
            <a:off x="5316940" y="4190512"/>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5316940" y="3343700"/>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5316940" y="2496888"/>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5316940" y="1650076"/>
            <a:ext cx="3456000" cy="5760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r>
              <a:rPr lang="en-GB" dirty="0"/>
              <a:t>Whether you are planning a launch</a:t>
            </a:r>
          </a:p>
        </p:txBody>
      </p:sp>
      <p:sp>
        <p:nvSpPr>
          <p:cNvPr id="24" name="Item 6 / Title"/>
          <p:cNvSpPr txBox="1">
            <a:spLocks noGrp="1"/>
          </p:cNvSpPr>
          <p:nvPr>
            <p:ph type="subTitle" idx="7" hasCustomPrompt="1"/>
          </p:nvPr>
        </p:nvSpPr>
        <p:spPr>
          <a:xfrm>
            <a:off x="5316940" y="803264"/>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934414" y="4190512"/>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934414" y="3344033"/>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934414" y="2497552"/>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934414" y="1651071"/>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953012" y="804590"/>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lang="uk-UA" dirty="0"/>
          </a:p>
        </p:txBody>
      </p:sp>
      <p:sp>
        <p:nvSpPr>
          <p:cNvPr id="6" name="Slide title">
            <a:extLst>
              <a:ext uri="{FF2B5EF4-FFF2-40B4-BE49-F238E27FC236}">
                <a16:creationId xmlns:a16="http://schemas.microsoft.com/office/drawing/2014/main" id="{F1BCD070-8B3F-0D38-82CC-993DC54D02E1}"/>
              </a:ext>
            </a:extLst>
          </p:cNvPr>
          <p:cNvSpPr txBox="1">
            <a:spLocks noGrp="1"/>
          </p:cNvSpPr>
          <p:nvPr>
            <p:ph type="title" hasCustomPrompt="1"/>
          </p:nvPr>
        </p:nvSpPr>
        <p:spPr>
          <a:xfrm>
            <a:off x="234650" y="180245"/>
            <a:ext cx="5148720" cy="30655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TABLE OF CONTENTS</a:t>
            </a:r>
          </a:p>
        </p:txBody>
      </p:sp>
      <p:cxnSp>
        <p:nvCxnSpPr>
          <p:cNvPr id="8" name="Straight Connector 7">
            <a:extLst>
              <a:ext uri="{FF2B5EF4-FFF2-40B4-BE49-F238E27FC236}">
                <a16:creationId xmlns:a16="http://schemas.microsoft.com/office/drawing/2014/main" id="{1E09337B-52F1-9712-7A92-3C3C3B47AFA0}"/>
              </a:ext>
            </a:extLst>
          </p:cNvPr>
          <p:cNvCxnSpPr>
            <a:cxnSpLocks/>
          </p:cNvCxnSpPr>
          <p:nvPr userDrawn="1"/>
        </p:nvCxnSpPr>
        <p:spPr>
          <a:xfrm>
            <a:off x="236672" y="1512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51D10C1-9CF2-91E5-86BC-0FF71E1826C3}"/>
              </a:ext>
            </a:extLst>
          </p:cNvPr>
          <p:cNvCxnSpPr>
            <a:cxnSpLocks/>
          </p:cNvCxnSpPr>
          <p:nvPr userDrawn="1"/>
        </p:nvCxnSpPr>
        <p:spPr>
          <a:xfrm>
            <a:off x="236672" y="2358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903B98F-C007-530C-F414-1EF56E148C67}"/>
              </a:ext>
            </a:extLst>
          </p:cNvPr>
          <p:cNvCxnSpPr>
            <a:cxnSpLocks/>
          </p:cNvCxnSpPr>
          <p:nvPr userDrawn="1"/>
        </p:nvCxnSpPr>
        <p:spPr>
          <a:xfrm>
            <a:off x="236672" y="3204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24C9357-E171-0A71-7C17-D822161BF5BA}"/>
              </a:ext>
            </a:extLst>
          </p:cNvPr>
          <p:cNvCxnSpPr>
            <a:cxnSpLocks/>
          </p:cNvCxnSpPr>
          <p:nvPr userDrawn="1"/>
        </p:nvCxnSpPr>
        <p:spPr>
          <a:xfrm>
            <a:off x="236672" y="4050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DF11980-67DF-FC37-1612-900E96FA409A}"/>
              </a:ext>
            </a:extLst>
          </p:cNvPr>
          <p:cNvCxnSpPr>
            <a:cxnSpLocks/>
          </p:cNvCxnSpPr>
          <p:nvPr userDrawn="1"/>
        </p:nvCxnSpPr>
        <p:spPr>
          <a:xfrm>
            <a:off x="4573293"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FE7873-2157-B1B8-EE47-47D9CBE64F9E}"/>
              </a:ext>
            </a:extLst>
          </p:cNvPr>
          <p:cNvCxnSpPr>
            <a:cxnSpLocks/>
          </p:cNvCxnSpPr>
          <p:nvPr userDrawn="1"/>
        </p:nvCxnSpPr>
        <p:spPr>
          <a:xfrm>
            <a:off x="5210578"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F076A2-0CF4-0940-E3F8-5D69D651F351}"/>
              </a:ext>
            </a:extLst>
          </p:cNvPr>
          <p:cNvCxnSpPr>
            <a:cxnSpLocks/>
          </p:cNvCxnSpPr>
          <p:nvPr userDrawn="1"/>
        </p:nvCxnSpPr>
        <p:spPr>
          <a:xfrm>
            <a:off x="822962"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 Items / 4 Items / Option A" userDrawn="1">
  <p:cSld name="Content / Items / 4 Items / Option A">
    <p:spTree>
      <p:nvGrpSpPr>
        <p:cNvPr id="1" name="Shape 524"/>
        <p:cNvGrpSpPr/>
        <p:nvPr/>
      </p:nvGrpSpPr>
      <p:grpSpPr>
        <a:xfrm>
          <a:off x="0" y="0"/>
          <a:ext cx="0" cy="0"/>
          <a:chOff x="0" y="0"/>
          <a:chExt cx="0" cy="0"/>
        </a:xfrm>
      </p:grpSpPr>
      <p:sp>
        <p:nvSpPr>
          <p:cNvPr id="9100" name="Card 1"/>
          <p:cNvSpPr/>
          <p:nvPr/>
        </p:nvSpPr>
        <p:spPr>
          <a:xfrm>
            <a:off x="237074"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9101" name="Card 2"/>
          <p:cNvSpPr/>
          <p:nvPr/>
        </p:nvSpPr>
        <p:spPr>
          <a:xfrm>
            <a:off x="2454733"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9102" name="Card 3"/>
          <p:cNvSpPr/>
          <p:nvPr/>
        </p:nvSpPr>
        <p:spPr>
          <a:xfrm>
            <a:off x="4672392"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9103" name="Card 4"/>
          <p:cNvSpPr/>
          <p:nvPr/>
        </p:nvSpPr>
        <p:spPr>
          <a:xfrm>
            <a:off x="6890051" y="1133856"/>
            <a:ext cx="2037660"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52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52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2" name="Item 4 / Text">
            <a:extLst>
              <a:ext uri="{FF2B5EF4-FFF2-40B4-BE49-F238E27FC236}">
                <a16:creationId xmlns:a16="http://schemas.microsoft.com/office/drawing/2014/main" id="{6BF61712-A1BA-A728-8521-6C74BC25B6A0}"/>
              </a:ext>
            </a:extLst>
          </p:cNvPr>
          <p:cNvSpPr>
            <a:spLocks noGrp="1"/>
          </p:cNvSpPr>
          <p:nvPr userDrawn="1">
            <p:ph type="subTitle" idx="13" hasCustomPrompt="1"/>
          </p:nvPr>
        </p:nvSpPr>
        <p:spPr>
          <a:xfrm>
            <a:off x="7034525" y="2443429"/>
            <a:ext cx="1728300" cy="172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2pPr>
            <a:lvl3pPr marL="1371600" marR="0" lvl="2"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3pPr>
            <a:lvl4pPr marL="1828800" marR="0" lvl="3"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4pPr>
            <a:lvl5pPr marL="2286000" marR="0" lvl="4"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5pPr>
            <a:lvl6pPr marL="2743200" marR="0" lvl="5"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6pPr>
            <a:lvl7pPr marL="3200400" marR="0" lvl="6"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7pPr>
            <a:lvl8pPr marL="3657600" marR="0" lvl="7"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8pPr>
            <a:lvl9pPr marL="4114800" marR="0" lvl="8"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3" name="Item 4 / Title">
            <a:extLst>
              <a:ext uri="{FF2B5EF4-FFF2-40B4-BE49-F238E27FC236}">
                <a16:creationId xmlns:a16="http://schemas.microsoft.com/office/drawing/2014/main" id="{B695CC4C-50C7-9B7D-FDD2-00A5825C3727}"/>
              </a:ext>
            </a:extLst>
          </p:cNvPr>
          <p:cNvSpPr>
            <a:spLocks noGrp="1"/>
          </p:cNvSpPr>
          <p:nvPr userDrawn="1">
            <p:ph type="subTitle" idx="14" hasCustomPrompt="1"/>
          </p:nvPr>
        </p:nvSpPr>
        <p:spPr>
          <a:xfrm>
            <a:off x="7034500" y="1519572"/>
            <a:ext cx="1728300" cy="82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sz="120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2pPr>
            <a:lvl3pPr marL="1371600" marR="0" lvl="2"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3pPr>
            <a:lvl4pPr marL="1828800" marR="0" lvl="3"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4pPr>
            <a:lvl5pPr marL="2286000" marR="0" lvl="4"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5pPr>
            <a:lvl6pPr marL="2743200" marR="0" lvl="5"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6pPr>
            <a:lvl7pPr marL="3200400" marR="0" lvl="6"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7pPr>
            <a:lvl8pPr marL="3657600" marR="0" lvl="7"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8pPr>
            <a:lvl9pPr marL="4114800" marR="0" lvl="8"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4" name="Item 3 / Text">
            <a:extLst>
              <a:ext uri="{FF2B5EF4-FFF2-40B4-BE49-F238E27FC236}">
                <a16:creationId xmlns:a16="http://schemas.microsoft.com/office/drawing/2014/main" id="{8C329E8E-0A1E-5B8C-4BDE-04755DD86574}"/>
              </a:ext>
            </a:extLst>
          </p:cNvPr>
          <p:cNvSpPr>
            <a:spLocks noGrp="1"/>
          </p:cNvSpPr>
          <p:nvPr userDrawn="1">
            <p:ph type="subTitle" idx="8" hasCustomPrompt="1"/>
          </p:nvPr>
        </p:nvSpPr>
        <p:spPr>
          <a:xfrm>
            <a:off x="4823650" y="2443429"/>
            <a:ext cx="1728300" cy="172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2pPr>
            <a:lvl3pPr marL="1371600" marR="0" lvl="2"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3pPr>
            <a:lvl4pPr marL="1828800" marR="0" lvl="3"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4pPr>
            <a:lvl5pPr marL="2286000" marR="0" lvl="4"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5pPr>
            <a:lvl6pPr marL="2743200" marR="0" lvl="5"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6pPr>
            <a:lvl7pPr marL="3200400" marR="0" lvl="6"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7pPr>
            <a:lvl8pPr marL="3657600" marR="0" lvl="7"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8pPr>
            <a:lvl9pPr marL="4114800" marR="0" lvl="8"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 name="Item 3 / Title">
            <a:extLst>
              <a:ext uri="{FF2B5EF4-FFF2-40B4-BE49-F238E27FC236}">
                <a16:creationId xmlns:a16="http://schemas.microsoft.com/office/drawing/2014/main" id="{59D18C9F-8751-6A68-BA3A-3E26365A2969}"/>
              </a:ext>
            </a:extLst>
          </p:cNvPr>
          <p:cNvSpPr>
            <a:spLocks noGrp="1"/>
          </p:cNvSpPr>
          <p:nvPr userDrawn="1">
            <p:ph type="subTitle" idx="9" hasCustomPrompt="1"/>
          </p:nvPr>
        </p:nvSpPr>
        <p:spPr>
          <a:xfrm>
            <a:off x="4823625" y="1519572"/>
            <a:ext cx="1728300" cy="82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sz="120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6" name="Item 2 / Text">
            <a:extLst>
              <a:ext uri="{FF2B5EF4-FFF2-40B4-BE49-F238E27FC236}">
                <a16:creationId xmlns:a16="http://schemas.microsoft.com/office/drawing/2014/main" id="{79459D24-0FEA-A933-7746-ADC70496EDF8}"/>
              </a:ext>
            </a:extLst>
          </p:cNvPr>
          <p:cNvSpPr>
            <a:spLocks noGrp="1"/>
          </p:cNvSpPr>
          <p:nvPr userDrawn="1">
            <p:ph type="subTitle" idx="6" hasCustomPrompt="1"/>
          </p:nvPr>
        </p:nvSpPr>
        <p:spPr>
          <a:xfrm>
            <a:off x="2612800" y="2443429"/>
            <a:ext cx="1728300" cy="172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2pPr>
            <a:lvl3pPr marL="1371600" marR="0" lvl="2"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3pPr>
            <a:lvl4pPr marL="1828800" marR="0" lvl="3"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4pPr>
            <a:lvl5pPr marL="2286000" marR="0" lvl="4"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5pPr>
            <a:lvl6pPr marL="2743200" marR="0" lvl="5"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6pPr>
            <a:lvl7pPr marL="3200400" marR="0" lvl="6"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7pPr>
            <a:lvl8pPr marL="3657600" marR="0" lvl="7"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8pPr>
            <a:lvl9pPr marL="4114800" marR="0" lvl="8"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 name="Item 2 / Title">
            <a:extLst>
              <a:ext uri="{FF2B5EF4-FFF2-40B4-BE49-F238E27FC236}">
                <a16:creationId xmlns:a16="http://schemas.microsoft.com/office/drawing/2014/main" id="{54294E94-DF54-6C24-9B57-CCD0D6A3E126}"/>
              </a:ext>
            </a:extLst>
          </p:cNvPr>
          <p:cNvSpPr>
            <a:spLocks noGrp="1"/>
          </p:cNvSpPr>
          <p:nvPr userDrawn="1">
            <p:ph type="subTitle" idx="7" hasCustomPrompt="1"/>
          </p:nvPr>
        </p:nvSpPr>
        <p:spPr>
          <a:xfrm>
            <a:off x="2612775" y="1519572"/>
            <a:ext cx="1728300" cy="82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sz="120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2pPr>
            <a:lvl3pPr marL="1371600" marR="0" lvl="2"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3pPr>
            <a:lvl4pPr marL="1828800" marR="0" lvl="3"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4pPr>
            <a:lvl5pPr marL="2286000" marR="0" lvl="4"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5pPr>
            <a:lvl6pPr marL="2743200" marR="0" lvl="5"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6pPr>
            <a:lvl7pPr marL="3200400" marR="0" lvl="6"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7pPr>
            <a:lvl8pPr marL="3657600" marR="0" lvl="7"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8pPr>
            <a:lvl9pPr marL="4114800" marR="0" lvl="8"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8" name="Item 1 / Text">
            <a:extLst>
              <a:ext uri="{FF2B5EF4-FFF2-40B4-BE49-F238E27FC236}">
                <a16:creationId xmlns:a16="http://schemas.microsoft.com/office/drawing/2014/main" id="{AC72BEC0-D1F6-D73F-1960-46B3B21A63B9}"/>
              </a:ext>
            </a:extLst>
          </p:cNvPr>
          <p:cNvSpPr>
            <a:spLocks noGrp="1"/>
          </p:cNvSpPr>
          <p:nvPr userDrawn="1">
            <p:ph type="subTitle" idx="4" hasCustomPrompt="1"/>
          </p:nvPr>
        </p:nvSpPr>
        <p:spPr>
          <a:xfrm>
            <a:off x="399375" y="2443429"/>
            <a:ext cx="1728300" cy="172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2pPr>
            <a:lvl3pPr marL="1371600" marR="0" lvl="2"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3pPr>
            <a:lvl4pPr marL="1828800" marR="0" lvl="3"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4pPr>
            <a:lvl5pPr marL="2286000" marR="0" lvl="4"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5pPr>
            <a:lvl6pPr marL="2743200" marR="0" lvl="5"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6pPr>
            <a:lvl7pPr marL="3200400" marR="0" lvl="6"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7pPr>
            <a:lvl8pPr marL="3657600" marR="0" lvl="7"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8pPr>
            <a:lvl9pPr marL="4114800" marR="0" lvl="8" indent="-304800" algn="l" rtl="0">
              <a:lnSpc>
                <a:spcPct val="115000"/>
              </a:lnSpc>
              <a:spcBef>
                <a:spcPts val="0"/>
              </a:spcBef>
              <a:spcAft>
                <a:spcPts val="0"/>
              </a:spcAft>
              <a:buClr>
                <a:schemeClr val="dk1"/>
              </a:buClr>
              <a:buSzPts val="1000"/>
              <a:buFont typeface="Arial"/>
              <a:buNone/>
              <a:defRPr sz="1000" b="0" i="0" u="none" strike="noStrike" cap="none">
                <a:solidFill>
                  <a:schemeClr val="dk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9" name="Item 1 / Title">
            <a:extLst>
              <a:ext uri="{FF2B5EF4-FFF2-40B4-BE49-F238E27FC236}">
                <a16:creationId xmlns:a16="http://schemas.microsoft.com/office/drawing/2014/main" id="{FFCF3E6A-96FE-F606-BD83-FE924CAAF587}"/>
              </a:ext>
            </a:extLst>
          </p:cNvPr>
          <p:cNvSpPr>
            <a:spLocks noGrp="1"/>
          </p:cNvSpPr>
          <p:nvPr userDrawn="1">
            <p:ph type="subTitle" idx="5" hasCustomPrompt="1"/>
          </p:nvPr>
        </p:nvSpPr>
        <p:spPr>
          <a:xfrm>
            <a:off x="399350" y="1519572"/>
            <a:ext cx="1728300" cy="82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lang="en-UA" sz="1200" b="1" i="0" u="none" strike="noStrike" cap="none">
                <a:solidFill>
                  <a:schemeClr val="tx1"/>
                </a:solidFill>
                <a:effectLst/>
                <a:latin typeface="+mn-lt"/>
                <a:ea typeface="+mn-ea"/>
                <a:cs typeface="+mn-cs"/>
                <a:sym typeface="+mn-lt"/>
              </a:defRPr>
            </a:lvl1pPr>
            <a:lvl2pPr marL="914400" marR="0" lvl="1"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2pPr>
            <a:lvl3pPr marL="1371600" marR="0" lvl="2"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3pPr>
            <a:lvl4pPr marL="1828800" marR="0" lvl="3"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4pPr>
            <a:lvl5pPr marL="2286000" marR="0" lvl="4"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5pPr>
            <a:lvl6pPr marL="2743200" marR="0" lvl="5"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6pPr>
            <a:lvl7pPr marL="3200400" marR="0" lvl="6"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7pPr>
            <a:lvl8pPr marL="3657600" marR="0" lvl="7"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8pPr>
            <a:lvl9pPr marL="4114800" marR="0" lvl="8" indent="-304800" algn="l" rtl="0">
              <a:lnSpc>
                <a:spcPct val="115000"/>
              </a:lnSpc>
              <a:spcBef>
                <a:spcPts val="0"/>
              </a:spcBef>
              <a:spcAft>
                <a:spcPts val="0"/>
              </a:spcAft>
              <a:buClr>
                <a:schemeClr val="lt2"/>
              </a:buClr>
              <a:buSzPts val="1200"/>
              <a:buFont typeface="Arial"/>
              <a:buNone/>
              <a:defRPr sz="1200" b="1" i="0" u="none" strike="noStrike" cap="none">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400"/>
              <a:buFont typeface="Arial"/>
              <a:buNone/>
              <a:tabLst/>
              <a:defRPr/>
            </a:pPr>
            <a:r>
              <a:rPr lang="en-GB" dirty="0"/>
              <a:t>REMOVE UNNECESSARY STEPS, AND DESIGN EACH</a:t>
            </a:r>
          </a:p>
        </p:txBody>
      </p:sp>
      <p:sp>
        <p:nvSpPr>
          <p:cNvPr id="16" name="Graphic 9">
            <a:extLst>
              <a:ext uri="{FF2B5EF4-FFF2-40B4-BE49-F238E27FC236}">
                <a16:creationId xmlns:a16="http://schemas.microsoft.com/office/drawing/2014/main" id="{BDC9BE33-12A3-78F5-9749-B2C4EC112BB6}"/>
              </a:ext>
            </a:extLst>
          </p:cNvPr>
          <p:cNvSpPr/>
          <p:nvPr/>
        </p:nvSpPr>
        <p:spPr>
          <a:xfrm>
            <a:off x="399349" y="1026295"/>
            <a:ext cx="503958" cy="365837"/>
          </a:xfrm>
          <a:custGeom>
            <a:avLst/>
            <a:gdLst>
              <a:gd name="csX0" fmla="*/ 430983 w 503958"/>
              <a:gd name="csY0" fmla="*/ 0 h 365837"/>
              <a:gd name="csX1" fmla="*/ 278817 w 503958"/>
              <a:gd name="csY1" fmla="*/ 109295 h 365837"/>
              <a:gd name="csX2" fmla="*/ 206331 w 503958"/>
              <a:gd name="csY2" fmla="*/ 0 h 365837"/>
              <a:gd name="csX3" fmla="*/ 16975 w 503958"/>
              <a:gd name="csY3" fmla="*/ 182919 h 365837"/>
              <a:gd name="csX4" fmla="*/ 72977 w 503958"/>
              <a:gd name="csY4" fmla="*/ 365838 h 365837"/>
              <a:gd name="csX5" fmla="*/ 225142 w 503958"/>
              <a:gd name="csY5" fmla="*/ 256543 h 365837"/>
              <a:gd name="csX6" fmla="*/ 297629 w 503958"/>
              <a:gd name="csY6" fmla="*/ 365838 h 365837"/>
              <a:gd name="csX7" fmla="*/ 486983 w 503958"/>
              <a:gd name="csY7" fmla="*/ 182919 h 365837"/>
              <a:gd name="csX8" fmla="*/ 430983 w 503958"/>
              <a:gd name="csY8" fmla="*/ 0 h 36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3958" h="365837">
                <a:moveTo>
                  <a:pt x="430983" y="0"/>
                </a:moveTo>
                <a:cubicBezTo>
                  <a:pt x="380796" y="0"/>
                  <a:pt x="321277" y="44939"/>
                  <a:pt x="278817" y="109295"/>
                </a:cubicBezTo>
                <a:cubicBezTo>
                  <a:pt x="283275" y="44939"/>
                  <a:pt x="256516" y="0"/>
                  <a:pt x="206331" y="0"/>
                </a:cubicBezTo>
                <a:cubicBezTo>
                  <a:pt x="138578" y="0"/>
                  <a:pt x="53800" y="81896"/>
                  <a:pt x="16975" y="182919"/>
                </a:cubicBezTo>
                <a:cubicBezTo>
                  <a:pt x="-19849" y="283942"/>
                  <a:pt x="5224" y="365838"/>
                  <a:pt x="72977" y="365838"/>
                </a:cubicBezTo>
                <a:cubicBezTo>
                  <a:pt x="123162" y="365838"/>
                  <a:pt x="182683" y="320899"/>
                  <a:pt x="225142" y="256543"/>
                </a:cubicBezTo>
                <a:cubicBezTo>
                  <a:pt x="220685" y="320899"/>
                  <a:pt x="247444" y="365838"/>
                  <a:pt x="297629" y="365838"/>
                </a:cubicBezTo>
                <a:cubicBezTo>
                  <a:pt x="365382" y="365838"/>
                  <a:pt x="450159" y="283942"/>
                  <a:pt x="486983" y="182919"/>
                </a:cubicBezTo>
                <a:cubicBezTo>
                  <a:pt x="523808" y="81895"/>
                  <a:pt x="498736" y="0"/>
                  <a:pt x="430983" y="0"/>
                </a:cubicBezTo>
                <a:close/>
              </a:path>
            </a:pathLst>
          </a:custGeom>
          <a:solidFill>
            <a:schemeClr val="tx1"/>
          </a:solidFill>
          <a:ln w="1045" cap="flat">
            <a:noFill/>
            <a:prstDash val="solid"/>
            <a:miter/>
          </a:ln>
        </p:spPr>
      </p:sp>
      <p:sp>
        <p:nvSpPr>
          <p:cNvPr id="15" name="Graphic 10">
            <a:extLst>
              <a:ext uri="{FF2B5EF4-FFF2-40B4-BE49-F238E27FC236}">
                <a16:creationId xmlns:a16="http://schemas.microsoft.com/office/drawing/2014/main" id="{62EE7EAE-0ED2-7B7E-C059-155092F08E45}"/>
              </a:ext>
            </a:extLst>
          </p:cNvPr>
          <p:cNvSpPr/>
          <p:nvPr/>
        </p:nvSpPr>
        <p:spPr>
          <a:xfrm>
            <a:off x="2612774" y="1026295"/>
            <a:ext cx="503958" cy="365837"/>
          </a:xfrm>
          <a:custGeom>
            <a:avLst/>
            <a:gdLst>
              <a:gd name="csX0" fmla="*/ 430983 w 503958"/>
              <a:gd name="csY0" fmla="*/ 0 h 365837"/>
              <a:gd name="csX1" fmla="*/ 278817 w 503958"/>
              <a:gd name="csY1" fmla="*/ 109295 h 365837"/>
              <a:gd name="csX2" fmla="*/ 206331 w 503958"/>
              <a:gd name="csY2" fmla="*/ 0 h 365837"/>
              <a:gd name="csX3" fmla="*/ 16975 w 503958"/>
              <a:gd name="csY3" fmla="*/ 182919 h 365837"/>
              <a:gd name="csX4" fmla="*/ 72977 w 503958"/>
              <a:gd name="csY4" fmla="*/ 365838 h 365837"/>
              <a:gd name="csX5" fmla="*/ 225142 w 503958"/>
              <a:gd name="csY5" fmla="*/ 256543 h 365837"/>
              <a:gd name="csX6" fmla="*/ 297629 w 503958"/>
              <a:gd name="csY6" fmla="*/ 365838 h 365837"/>
              <a:gd name="csX7" fmla="*/ 486983 w 503958"/>
              <a:gd name="csY7" fmla="*/ 182919 h 365837"/>
              <a:gd name="csX8" fmla="*/ 430983 w 503958"/>
              <a:gd name="csY8" fmla="*/ 0 h 36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3958" h="365837">
                <a:moveTo>
                  <a:pt x="430983" y="0"/>
                </a:moveTo>
                <a:cubicBezTo>
                  <a:pt x="380796" y="0"/>
                  <a:pt x="321277" y="44939"/>
                  <a:pt x="278817" y="109295"/>
                </a:cubicBezTo>
                <a:cubicBezTo>
                  <a:pt x="283275" y="44939"/>
                  <a:pt x="256516" y="0"/>
                  <a:pt x="206331" y="0"/>
                </a:cubicBezTo>
                <a:cubicBezTo>
                  <a:pt x="138578" y="0"/>
                  <a:pt x="53800" y="81896"/>
                  <a:pt x="16975" y="182919"/>
                </a:cubicBezTo>
                <a:cubicBezTo>
                  <a:pt x="-19849" y="283942"/>
                  <a:pt x="5224" y="365838"/>
                  <a:pt x="72977" y="365838"/>
                </a:cubicBezTo>
                <a:cubicBezTo>
                  <a:pt x="123162" y="365838"/>
                  <a:pt x="182683" y="320899"/>
                  <a:pt x="225142" y="256543"/>
                </a:cubicBezTo>
                <a:cubicBezTo>
                  <a:pt x="220685" y="320899"/>
                  <a:pt x="247444" y="365838"/>
                  <a:pt x="297629" y="365838"/>
                </a:cubicBezTo>
                <a:cubicBezTo>
                  <a:pt x="365382" y="365838"/>
                  <a:pt x="450159" y="283942"/>
                  <a:pt x="486983" y="182919"/>
                </a:cubicBezTo>
                <a:cubicBezTo>
                  <a:pt x="523808" y="81895"/>
                  <a:pt x="498736" y="0"/>
                  <a:pt x="430983" y="0"/>
                </a:cubicBezTo>
                <a:close/>
              </a:path>
            </a:pathLst>
          </a:custGeom>
          <a:solidFill>
            <a:schemeClr val="tx1"/>
          </a:solidFill>
          <a:ln w="1045" cap="flat">
            <a:noFill/>
            <a:prstDash val="solid"/>
            <a:miter/>
          </a:ln>
        </p:spPr>
      </p:sp>
      <p:sp>
        <p:nvSpPr>
          <p:cNvPr id="17" name="Graphic 11">
            <a:extLst>
              <a:ext uri="{FF2B5EF4-FFF2-40B4-BE49-F238E27FC236}">
                <a16:creationId xmlns:a16="http://schemas.microsoft.com/office/drawing/2014/main" id="{8252ED9E-2E55-28A7-80A7-7AA329EA1842}"/>
              </a:ext>
            </a:extLst>
          </p:cNvPr>
          <p:cNvSpPr/>
          <p:nvPr/>
        </p:nvSpPr>
        <p:spPr>
          <a:xfrm>
            <a:off x="6084730" y="4187319"/>
            <a:ext cx="503958" cy="365837"/>
          </a:xfrm>
          <a:custGeom>
            <a:avLst/>
            <a:gdLst>
              <a:gd name="csX0" fmla="*/ 430983 w 503958"/>
              <a:gd name="csY0" fmla="*/ 0 h 365837"/>
              <a:gd name="csX1" fmla="*/ 278817 w 503958"/>
              <a:gd name="csY1" fmla="*/ 109295 h 365837"/>
              <a:gd name="csX2" fmla="*/ 206331 w 503958"/>
              <a:gd name="csY2" fmla="*/ 0 h 365837"/>
              <a:gd name="csX3" fmla="*/ 16975 w 503958"/>
              <a:gd name="csY3" fmla="*/ 182919 h 365837"/>
              <a:gd name="csX4" fmla="*/ 72977 w 503958"/>
              <a:gd name="csY4" fmla="*/ 365838 h 365837"/>
              <a:gd name="csX5" fmla="*/ 225142 w 503958"/>
              <a:gd name="csY5" fmla="*/ 256543 h 365837"/>
              <a:gd name="csX6" fmla="*/ 297629 w 503958"/>
              <a:gd name="csY6" fmla="*/ 365838 h 365837"/>
              <a:gd name="csX7" fmla="*/ 486983 w 503958"/>
              <a:gd name="csY7" fmla="*/ 182919 h 365837"/>
              <a:gd name="csX8" fmla="*/ 430983 w 503958"/>
              <a:gd name="csY8" fmla="*/ 0 h 36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3958" h="365837">
                <a:moveTo>
                  <a:pt x="430983" y="0"/>
                </a:moveTo>
                <a:cubicBezTo>
                  <a:pt x="380796" y="0"/>
                  <a:pt x="321277" y="44939"/>
                  <a:pt x="278817" y="109295"/>
                </a:cubicBezTo>
                <a:cubicBezTo>
                  <a:pt x="283275" y="44939"/>
                  <a:pt x="256516" y="0"/>
                  <a:pt x="206331" y="0"/>
                </a:cubicBezTo>
                <a:cubicBezTo>
                  <a:pt x="138578" y="0"/>
                  <a:pt x="53800" y="81896"/>
                  <a:pt x="16975" y="182919"/>
                </a:cubicBezTo>
                <a:cubicBezTo>
                  <a:pt x="-19849" y="283942"/>
                  <a:pt x="5224" y="365838"/>
                  <a:pt x="72977" y="365838"/>
                </a:cubicBezTo>
                <a:cubicBezTo>
                  <a:pt x="123162" y="365838"/>
                  <a:pt x="182683" y="320899"/>
                  <a:pt x="225142" y="256543"/>
                </a:cubicBezTo>
                <a:cubicBezTo>
                  <a:pt x="220685" y="320899"/>
                  <a:pt x="247444" y="365838"/>
                  <a:pt x="297629" y="365838"/>
                </a:cubicBezTo>
                <a:cubicBezTo>
                  <a:pt x="365382" y="365838"/>
                  <a:pt x="450159" y="283942"/>
                  <a:pt x="486983" y="182919"/>
                </a:cubicBezTo>
                <a:cubicBezTo>
                  <a:pt x="523808" y="81895"/>
                  <a:pt x="498736" y="0"/>
                  <a:pt x="430983" y="0"/>
                </a:cubicBezTo>
                <a:close/>
              </a:path>
            </a:pathLst>
          </a:custGeom>
          <a:solidFill>
            <a:schemeClr val="tx1"/>
          </a:solidFill>
          <a:ln w="1045" cap="flat">
            <a:noFill/>
            <a:prstDash val="solid"/>
            <a:miter/>
          </a:ln>
        </p:spPr>
      </p:sp>
      <p:sp>
        <p:nvSpPr>
          <p:cNvPr id="18" name="Graphic 12">
            <a:extLst>
              <a:ext uri="{FF2B5EF4-FFF2-40B4-BE49-F238E27FC236}">
                <a16:creationId xmlns:a16="http://schemas.microsoft.com/office/drawing/2014/main" id="{C68FF325-9F2E-D03E-82AC-EAAFEDEB1682}"/>
              </a:ext>
            </a:extLst>
          </p:cNvPr>
          <p:cNvSpPr/>
          <p:nvPr/>
        </p:nvSpPr>
        <p:spPr>
          <a:xfrm>
            <a:off x="8298155" y="4187319"/>
            <a:ext cx="503958" cy="365837"/>
          </a:xfrm>
          <a:custGeom>
            <a:avLst/>
            <a:gdLst>
              <a:gd name="csX0" fmla="*/ 430983 w 503958"/>
              <a:gd name="csY0" fmla="*/ 0 h 365837"/>
              <a:gd name="csX1" fmla="*/ 278817 w 503958"/>
              <a:gd name="csY1" fmla="*/ 109295 h 365837"/>
              <a:gd name="csX2" fmla="*/ 206331 w 503958"/>
              <a:gd name="csY2" fmla="*/ 0 h 365837"/>
              <a:gd name="csX3" fmla="*/ 16975 w 503958"/>
              <a:gd name="csY3" fmla="*/ 182919 h 365837"/>
              <a:gd name="csX4" fmla="*/ 72977 w 503958"/>
              <a:gd name="csY4" fmla="*/ 365838 h 365837"/>
              <a:gd name="csX5" fmla="*/ 225142 w 503958"/>
              <a:gd name="csY5" fmla="*/ 256543 h 365837"/>
              <a:gd name="csX6" fmla="*/ 297629 w 503958"/>
              <a:gd name="csY6" fmla="*/ 365838 h 365837"/>
              <a:gd name="csX7" fmla="*/ 486983 w 503958"/>
              <a:gd name="csY7" fmla="*/ 182919 h 365837"/>
              <a:gd name="csX8" fmla="*/ 430983 w 503958"/>
              <a:gd name="csY8" fmla="*/ 0 h 36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3958" h="365837">
                <a:moveTo>
                  <a:pt x="430983" y="0"/>
                </a:moveTo>
                <a:cubicBezTo>
                  <a:pt x="380796" y="0"/>
                  <a:pt x="321277" y="44939"/>
                  <a:pt x="278817" y="109295"/>
                </a:cubicBezTo>
                <a:cubicBezTo>
                  <a:pt x="283275" y="44939"/>
                  <a:pt x="256516" y="0"/>
                  <a:pt x="206331" y="0"/>
                </a:cubicBezTo>
                <a:cubicBezTo>
                  <a:pt x="138578" y="0"/>
                  <a:pt x="53800" y="81896"/>
                  <a:pt x="16975" y="182919"/>
                </a:cubicBezTo>
                <a:cubicBezTo>
                  <a:pt x="-19849" y="283942"/>
                  <a:pt x="5224" y="365838"/>
                  <a:pt x="72977" y="365838"/>
                </a:cubicBezTo>
                <a:cubicBezTo>
                  <a:pt x="123162" y="365838"/>
                  <a:pt x="182683" y="320899"/>
                  <a:pt x="225142" y="256543"/>
                </a:cubicBezTo>
                <a:cubicBezTo>
                  <a:pt x="220685" y="320899"/>
                  <a:pt x="247444" y="365838"/>
                  <a:pt x="297629" y="365838"/>
                </a:cubicBezTo>
                <a:cubicBezTo>
                  <a:pt x="365382" y="365838"/>
                  <a:pt x="450159" y="283942"/>
                  <a:pt x="486983" y="182919"/>
                </a:cubicBezTo>
                <a:cubicBezTo>
                  <a:pt x="523808" y="81895"/>
                  <a:pt x="498736" y="0"/>
                  <a:pt x="430983" y="0"/>
                </a:cubicBezTo>
                <a:close/>
              </a:path>
            </a:pathLst>
          </a:custGeom>
          <a:solidFill>
            <a:schemeClr val="tx1"/>
          </a:solidFill>
          <a:ln w="1045" cap="flat">
            <a:noFill/>
            <a:prstDash val="solid"/>
            <a:miter/>
          </a:ln>
        </p:spPr>
      </p:sp>
      <p:sp>
        <p:nvSpPr>
          <p:cNvPr id="14" name="Slide title">
            <a:extLst>
              <a:ext uri="{FF2B5EF4-FFF2-40B4-BE49-F238E27FC236}">
                <a16:creationId xmlns:a16="http://schemas.microsoft.com/office/drawing/2014/main" id="{D8C45D94-F375-2402-C990-18EA311E7B45}"/>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 Items / 4 Items / Option B" userDrawn="1">
  <p:cSld name="Content / Items / 4 Items / Option B">
    <p:spTree>
      <p:nvGrpSpPr>
        <p:cNvPr id="1" name="Shape 548"/>
        <p:cNvGrpSpPr/>
        <p:nvPr/>
      </p:nvGrpSpPr>
      <p:grpSpPr>
        <a:xfrm>
          <a:off x="0" y="0"/>
          <a:ext cx="0" cy="0"/>
          <a:chOff x="0" y="0"/>
          <a:chExt cx="0" cy="0"/>
        </a:xfrm>
      </p:grpSpPr>
      <p:sp>
        <p:nvSpPr>
          <p:cNvPr id="13" name="Rectangle 12">
            <a:extLst>
              <a:ext uri="{FF2B5EF4-FFF2-40B4-BE49-F238E27FC236}">
                <a16:creationId xmlns:a16="http://schemas.microsoft.com/office/drawing/2014/main" id="{AFEC4E6F-6D05-4627-4AEB-6D501C36A11E}"/>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55" name="Google Shape;555;g3e4eb65d001_0_149"/>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552"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549"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565" name="Item 4 / Text"/>
          <p:cNvSpPr txBox="1">
            <a:spLocks noGrp="1"/>
          </p:cNvSpPr>
          <p:nvPr>
            <p:ph type="subTitle" idx="13" hasCustomPrompt="1"/>
          </p:nvPr>
        </p:nvSpPr>
        <p:spPr>
          <a:xfrm>
            <a:off x="4738539" y="3403825"/>
            <a:ext cx="4032000" cy="90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566" name="Item 4 / Title"/>
          <p:cNvSpPr txBox="1">
            <a:spLocks noGrp="1"/>
          </p:cNvSpPr>
          <p:nvPr>
            <p:ph type="subTitle" idx="14" hasCustomPrompt="1"/>
          </p:nvPr>
        </p:nvSpPr>
        <p:spPr>
          <a:xfrm>
            <a:off x="4738463" y="2945356"/>
            <a:ext cx="3060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a:t>
            </a:r>
            <a:r>
              <a:rPr lang="uk-UA" dirty="0"/>
              <a:t> </a:t>
            </a:r>
            <a:r>
              <a:rPr lang="en-GB" dirty="0"/>
              <a:t>DESIGN EACH</a:t>
            </a:r>
          </a:p>
        </p:txBody>
      </p:sp>
      <p:sp>
        <p:nvSpPr>
          <p:cNvPr id="562" name="Item 3 / Text"/>
          <p:cNvSpPr txBox="1">
            <a:spLocks noGrp="1"/>
          </p:cNvSpPr>
          <p:nvPr>
            <p:ph type="subTitle" idx="8" hasCustomPrompt="1"/>
          </p:nvPr>
        </p:nvSpPr>
        <p:spPr>
          <a:xfrm>
            <a:off x="385158" y="3403825"/>
            <a:ext cx="4032000" cy="90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563" name="Item 3 / Title"/>
          <p:cNvSpPr txBox="1">
            <a:spLocks noGrp="1"/>
          </p:cNvSpPr>
          <p:nvPr>
            <p:ph type="subTitle" idx="9" hasCustomPrompt="1"/>
          </p:nvPr>
        </p:nvSpPr>
        <p:spPr>
          <a:xfrm>
            <a:off x="385082" y="2945356"/>
            <a:ext cx="3060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a:t>
            </a:r>
            <a:r>
              <a:rPr lang="uk-UA" dirty="0"/>
              <a:t> </a:t>
            </a:r>
            <a:r>
              <a:rPr lang="en-GB" dirty="0"/>
              <a:t>DESIGN EACH</a:t>
            </a:r>
          </a:p>
        </p:txBody>
      </p:sp>
      <p:sp>
        <p:nvSpPr>
          <p:cNvPr id="559" name="Item 2 / Text"/>
          <p:cNvSpPr txBox="1">
            <a:spLocks noGrp="1"/>
          </p:cNvSpPr>
          <p:nvPr>
            <p:ph type="subTitle" idx="6" hasCustomPrompt="1"/>
          </p:nvPr>
        </p:nvSpPr>
        <p:spPr>
          <a:xfrm>
            <a:off x="4737289" y="1747826"/>
            <a:ext cx="4032000" cy="90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560" name="Item 2 / Title"/>
          <p:cNvSpPr txBox="1">
            <a:spLocks noGrp="1"/>
          </p:cNvSpPr>
          <p:nvPr>
            <p:ph type="subTitle" idx="7" hasCustomPrompt="1"/>
          </p:nvPr>
        </p:nvSpPr>
        <p:spPr>
          <a:xfrm>
            <a:off x="4737238" y="1279526"/>
            <a:ext cx="3060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a:t>
            </a:r>
            <a:r>
              <a:rPr lang="uk-UA" dirty="0"/>
              <a:t> </a:t>
            </a:r>
            <a:r>
              <a:rPr lang="en-GB" dirty="0"/>
              <a:t>DESIGN EACH</a:t>
            </a:r>
          </a:p>
        </p:txBody>
      </p:sp>
      <p:sp>
        <p:nvSpPr>
          <p:cNvPr id="556" name="Item 1 / Text"/>
          <p:cNvSpPr txBox="1">
            <a:spLocks noGrp="1"/>
          </p:cNvSpPr>
          <p:nvPr>
            <p:ph type="subTitle" idx="4" hasCustomPrompt="1"/>
          </p:nvPr>
        </p:nvSpPr>
        <p:spPr>
          <a:xfrm>
            <a:off x="383908" y="1747826"/>
            <a:ext cx="4032000" cy="90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5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557" name="Item 1 / Title"/>
          <p:cNvSpPr txBox="1">
            <a:spLocks noGrp="1"/>
          </p:cNvSpPr>
          <p:nvPr>
            <p:ph type="subTitle" idx="5" hasCustomPrompt="1"/>
          </p:nvPr>
        </p:nvSpPr>
        <p:spPr>
          <a:xfrm>
            <a:off x="383857" y="1279526"/>
            <a:ext cx="3060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cxnSp>
        <p:nvCxnSpPr>
          <p:cNvPr id="4" name="Straight Connector 3">
            <a:extLst>
              <a:ext uri="{FF2B5EF4-FFF2-40B4-BE49-F238E27FC236}">
                <a16:creationId xmlns:a16="http://schemas.microsoft.com/office/drawing/2014/main" id="{09467628-4FA3-3EB5-B32C-021E1E5E90E1}"/>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3717C3A-75B7-35C4-3011-8414A7B9C495}"/>
              </a:ext>
            </a:extLst>
          </p:cNvPr>
          <p:cNvCxnSpPr>
            <a:cxnSpLocks/>
          </p:cNvCxnSpPr>
          <p:nvPr userDrawn="1"/>
        </p:nvCxnSpPr>
        <p:spPr>
          <a:xfrm>
            <a:off x="4573293" y="1131753"/>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Graphic 1">
            <a:extLst>
              <a:ext uri="{FF2B5EF4-FFF2-40B4-BE49-F238E27FC236}">
                <a16:creationId xmlns:a16="http://schemas.microsoft.com/office/drawing/2014/main" id="{2DD9FC4F-DFC9-C2AC-5ADE-CFE65DF82B53}"/>
              </a:ext>
            </a:extLst>
          </p:cNvPr>
          <p:cNvSpPr/>
          <p:nvPr/>
        </p:nvSpPr>
        <p:spPr>
          <a:xfrm>
            <a:off x="4086010" y="1004779"/>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1" name="Graphic 2">
            <a:extLst>
              <a:ext uri="{FF2B5EF4-FFF2-40B4-BE49-F238E27FC236}">
                <a16:creationId xmlns:a16="http://schemas.microsoft.com/office/drawing/2014/main" id="{08D31A60-E087-A061-1919-74B33D4C6D8D}"/>
              </a:ext>
            </a:extLst>
          </p:cNvPr>
          <p:cNvSpPr/>
          <p:nvPr/>
        </p:nvSpPr>
        <p:spPr>
          <a:xfrm>
            <a:off x="8440616" y="2655281"/>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0" name="Graphic 4">
            <a:extLst>
              <a:ext uri="{FF2B5EF4-FFF2-40B4-BE49-F238E27FC236}">
                <a16:creationId xmlns:a16="http://schemas.microsoft.com/office/drawing/2014/main" id="{B180020F-1184-C4B3-4905-0FE3489959A9}"/>
              </a:ext>
            </a:extLst>
          </p:cNvPr>
          <p:cNvSpPr/>
          <p:nvPr/>
        </p:nvSpPr>
        <p:spPr>
          <a:xfrm>
            <a:off x="4086010" y="2655281"/>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2" name="Graphic 5">
            <a:extLst>
              <a:ext uri="{FF2B5EF4-FFF2-40B4-BE49-F238E27FC236}">
                <a16:creationId xmlns:a16="http://schemas.microsoft.com/office/drawing/2014/main" id="{808BB9E0-E586-836D-B8F0-30C0599D7045}"/>
              </a:ext>
            </a:extLst>
          </p:cNvPr>
          <p:cNvSpPr/>
          <p:nvPr/>
        </p:nvSpPr>
        <p:spPr>
          <a:xfrm>
            <a:off x="8440616" y="4316541"/>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7" name="Slide title">
            <a:extLst>
              <a:ext uri="{FF2B5EF4-FFF2-40B4-BE49-F238E27FC236}">
                <a16:creationId xmlns:a16="http://schemas.microsoft.com/office/drawing/2014/main" id="{FB134B90-7105-0A3E-8826-10E7C15302B2}"/>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Items / 5 Items / Option A" userDrawn="1">
  <p:cSld name="Content / Items / 5 Items / Option A">
    <p:spTree>
      <p:nvGrpSpPr>
        <p:cNvPr id="1" name="Shape 571"/>
        <p:cNvGrpSpPr/>
        <p:nvPr/>
      </p:nvGrpSpPr>
      <p:grpSpPr>
        <a:xfrm>
          <a:off x="0" y="0"/>
          <a:ext cx="0" cy="0"/>
          <a:chOff x="0" y="0"/>
          <a:chExt cx="0" cy="0"/>
        </a:xfrm>
      </p:grpSpPr>
      <p:sp>
        <p:nvSpPr>
          <p:cNvPr id="2" name="Rectangle 1">
            <a:extLst>
              <a:ext uri="{FF2B5EF4-FFF2-40B4-BE49-F238E27FC236}">
                <a16:creationId xmlns:a16="http://schemas.microsoft.com/office/drawing/2014/main" id="{D0EDF16D-1E57-3995-04E8-7A4BFC736E64}"/>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Google Shape;555;g3e4eb65d001_0_149">
            <a:extLst>
              <a:ext uri="{FF2B5EF4-FFF2-40B4-BE49-F238E27FC236}">
                <a16:creationId xmlns:a16="http://schemas.microsoft.com/office/drawing/2014/main" id="{B039DE16-1082-4148-6B1E-BFD1E5B40EBE}"/>
              </a:ext>
            </a:extLst>
          </p:cNvPr>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4" name="Straight Connector 3">
            <a:extLst>
              <a:ext uri="{FF2B5EF4-FFF2-40B4-BE49-F238E27FC236}">
                <a16:creationId xmlns:a16="http://schemas.microsoft.com/office/drawing/2014/main" id="{EDFCA45F-D04D-0705-8972-B0E881AB4CE2}"/>
              </a:ext>
            </a:extLst>
          </p:cNvPr>
          <p:cNvCxnSpPr>
            <a:cxnSpLocks/>
          </p:cNvCxnSpPr>
          <p:nvPr userDrawn="1"/>
        </p:nvCxnSpPr>
        <p:spPr>
          <a:xfrm>
            <a:off x="3136228"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75"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572"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589" name="Item 5 / Text"/>
          <p:cNvSpPr txBox="1">
            <a:spLocks noGrp="1"/>
          </p:cNvSpPr>
          <p:nvPr>
            <p:ph type="subTitle" idx="15" hasCustomPrompt="1"/>
          </p:nvPr>
        </p:nvSpPr>
        <p:spPr>
          <a:xfrm>
            <a:off x="3264733" y="3377391"/>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rtl="0">
              <a:lnSpc>
                <a:spcPct val="115000"/>
              </a:lnSpc>
              <a:spcBef>
                <a:spcPts val="0"/>
              </a:spcBef>
              <a:spcAft>
                <a:spcPts val="0"/>
              </a:spcAft>
              <a:buSzPts val="1000"/>
              <a:buFont typeface="Arial"/>
              <a:buNone/>
              <a:defRPr sz="1000">
                <a:latin typeface="+mn-lt"/>
                <a:ea typeface="+mn-ea"/>
                <a:cs typeface="+mn-cs"/>
                <a:sym typeface="+mn-lt"/>
              </a:defRPr>
            </a:lvl2pPr>
            <a:lvl3pPr lvl="2" rtl="0">
              <a:lnSpc>
                <a:spcPct val="115000"/>
              </a:lnSpc>
              <a:spcBef>
                <a:spcPts val="0"/>
              </a:spcBef>
              <a:spcAft>
                <a:spcPts val="0"/>
              </a:spcAft>
              <a:buSzPts val="1000"/>
              <a:buFont typeface="Arial"/>
              <a:buNone/>
              <a:defRPr sz="1000">
                <a:latin typeface="+mn-lt"/>
                <a:ea typeface="+mn-ea"/>
                <a:cs typeface="+mn-cs"/>
                <a:sym typeface="+mn-lt"/>
              </a:defRPr>
            </a:lvl3pPr>
            <a:lvl4pPr lvl="3" rtl="0">
              <a:lnSpc>
                <a:spcPct val="115000"/>
              </a:lnSpc>
              <a:spcBef>
                <a:spcPts val="0"/>
              </a:spcBef>
              <a:spcAft>
                <a:spcPts val="0"/>
              </a:spcAft>
              <a:buSzPts val="1000"/>
              <a:buFont typeface="Arial"/>
              <a:buNone/>
              <a:defRPr sz="1000">
                <a:latin typeface="+mn-lt"/>
                <a:ea typeface="+mn-ea"/>
                <a:cs typeface="+mn-cs"/>
                <a:sym typeface="+mn-lt"/>
              </a:defRPr>
            </a:lvl4pPr>
            <a:lvl5pPr lvl="4" rtl="0">
              <a:lnSpc>
                <a:spcPct val="115000"/>
              </a:lnSpc>
              <a:spcBef>
                <a:spcPts val="0"/>
              </a:spcBef>
              <a:spcAft>
                <a:spcPts val="0"/>
              </a:spcAft>
              <a:buSzPts val="1000"/>
              <a:buFont typeface="Arial"/>
              <a:buNone/>
              <a:defRPr sz="1000">
                <a:latin typeface="+mn-lt"/>
                <a:ea typeface="+mn-ea"/>
                <a:cs typeface="+mn-cs"/>
                <a:sym typeface="+mn-lt"/>
              </a:defRPr>
            </a:lvl5pPr>
            <a:lvl6pPr lvl="5" rtl="0">
              <a:lnSpc>
                <a:spcPct val="115000"/>
              </a:lnSpc>
              <a:spcBef>
                <a:spcPts val="0"/>
              </a:spcBef>
              <a:spcAft>
                <a:spcPts val="0"/>
              </a:spcAft>
              <a:buSzPts val="1000"/>
              <a:buFont typeface="Arial"/>
              <a:buNone/>
              <a:defRPr sz="1000">
                <a:latin typeface="+mn-lt"/>
                <a:ea typeface="+mn-ea"/>
                <a:cs typeface="+mn-cs"/>
                <a:sym typeface="+mn-lt"/>
              </a:defRPr>
            </a:lvl6pPr>
            <a:lvl7pPr lvl="6" rtl="0">
              <a:lnSpc>
                <a:spcPct val="115000"/>
              </a:lnSpc>
              <a:spcBef>
                <a:spcPts val="0"/>
              </a:spcBef>
              <a:spcAft>
                <a:spcPts val="0"/>
              </a:spcAft>
              <a:buSzPts val="1000"/>
              <a:buFont typeface="Arial"/>
              <a:buNone/>
              <a:defRPr sz="1000">
                <a:latin typeface="+mn-lt"/>
                <a:ea typeface="+mn-ea"/>
                <a:cs typeface="+mn-cs"/>
                <a:sym typeface="+mn-lt"/>
              </a:defRPr>
            </a:lvl7pPr>
            <a:lvl8pPr lvl="7" rtl="0">
              <a:lnSpc>
                <a:spcPct val="115000"/>
              </a:lnSpc>
              <a:spcBef>
                <a:spcPts val="0"/>
              </a:spcBef>
              <a:spcAft>
                <a:spcPts val="0"/>
              </a:spcAft>
              <a:buSzPts val="1000"/>
              <a:buFont typeface="Arial"/>
              <a:buNone/>
              <a:defRPr sz="1000">
                <a:latin typeface="+mn-lt"/>
                <a:ea typeface="+mn-ea"/>
                <a:cs typeface="+mn-cs"/>
                <a:sym typeface="+mn-lt"/>
              </a:defRPr>
            </a:lvl8pPr>
            <a:lvl9pPr lvl="8" rtl="0">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90" name="Item 5 / Title"/>
          <p:cNvSpPr txBox="1">
            <a:spLocks noGrp="1"/>
          </p:cNvSpPr>
          <p:nvPr>
            <p:ph type="subTitle" idx="16" hasCustomPrompt="1"/>
          </p:nvPr>
        </p:nvSpPr>
        <p:spPr>
          <a:xfrm>
            <a:off x="3264708" y="2901440"/>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7" name="Item 4 / Text"/>
          <p:cNvSpPr txBox="1">
            <a:spLocks noGrp="1"/>
          </p:cNvSpPr>
          <p:nvPr>
            <p:ph type="subTitle" idx="13" hasCustomPrompt="1"/>
          </p:nvPr>
        </p:nvSpPr>
        <p:spPr>
          <a:xfrm>
            <a:off x="358451" y="3377390"/>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rtl="0">
              <a:lnSpc>
                <a:spcPct val="115000"/>
              </a:lnSpc>
              <a:spcBef>
                <a:spcPts val="0"/>
              </a:spcBef>
              <a:spcAft>
                <a:spcPts val="0"/>
              </a:spcAft>
              <a:buSzPts val="1000"/>
              <a:buFont typeface="Arial"/>
              <a:buNone/>
              <a:defRPr sz="1000">
                <a:latin typeface="+mn-lt"/>
                <a:ea typeface="+mn-ea"/>
                <a:cs typeface="+mn-cs"/>
                <a:sym typeface="+mn-lt"/>
              </a:defRPr>
            </a:lvl2pPr>
            <a:lvl3pPr lvl="2" rtl="0">
              <a:lnSpc>
                <a:spcPct val="115000"/>
              </a:lnSpc>
              <a:spcBef>
                <a:spcPts val="0"/>
              </a:spcBef>
              <a:spcAft>
                <a:spcPts val="0"/>
              </a:spcAft>
              <a:buSzPts val="1000"/>
              <a:buFont typeface="Arial"/>
              <a:buNone/>
              <a:defRPr sz="1000">
                <a:latin typeface="+mn-lt"/>
                <a:ea typeface="+mn-ea"/>
                <a:cs typeface="+mn-cs"/>
                <a:sym typeface="+mn-lt"/>
              </a:defRPr>
            </a:lvl3pPr>
            <a:lvl4pPr lvl="3" rtl="0">
              <a:lnSpc>
                <a:spcPct val="115000"/>
              </a:lnSpc>
              <a:spcBef>
                <a:spcPts val="0"/>
              </a:spcBef>
              <a:spcAft>
                <a:spcPts val="0"/>
              </a:spcAft>
              <a:buSzPts val="1000"/>
              <a:buFont typeface="Arial"/>
              <a:buNone/>
              <a:defRPr sz="1000">
                <a:latin typeface="+mn-lt"/>
                <a:ea typeface="+mn-ea"/>
                <a:cs typeface="+mn-cs"/>
                <a:sym typeface="+mn-lt"/>
              </a:defRPr>
            </a:lvl4pPr>
            <a:lvl5pPr lvl="4" rtl="0">
              <a:lnSpc>
                <a:spcPct val="115000"/>
              </a:lnSpc>
              <a:spcBef>
                <a:spcPts val="0"/>
              </a:spcBef>
              <a:spcAft>
                <a:spcPts val="0"/>
              </a:spcAft>
              <a:buSzPts val="1000"/>
              <a:buFont typeface="Arial"/>
              <a:buNone/>
              <a:defRPr sz="1000">
                <a:latin typeface="+mn-lt"/>
                <a:ea typeface="+mn-ea"/>
                <a:cs typeface="+mn-cs"/>
                <a:sym typeface="+mn-lt"/>
              </a:defRPr>
            </a:lvl5pPr>
            <a:lvl6pPr lvl="5" rtl="0">
              <a:lnSpc>
                <a:spcPct val="115000"/>
              </a:lnSpc>
              <a:spcBef>
                <a:spcPts val="0"/>
              </a:spcBef>
              <a:spcAft>
                <a:spcPts val="0"/>
              </a:spcAft>
              <a:buSzPts val="1000"/>
              <a:buFont typeface="Arial"/>
              <a:buNone/>
              <a:defRPr sz="1000">
                <a:latin typeface="+mn-lt"/>
                <a:ea typeface="+mn-ea"/>
                <a:cs typeface="+mn-cs"/>
                <a:sym typeface="+mn-lt"/>
              </a:defRPr>
            </a:lvl6pPr>
            <a:lvl7pPr lvl="6" rtl="0">
              <a:lnSpc>
                <a:spcPct val="115000"/>
              </a:lnSpc>
              <a:spcBef>
                <a:spcPts val="0"/>
              </a:spcBef>
              <a:spcAft>
                <a:spcPts val="0"/>
              </a:spcAft>
              <a:buSzPts val="1000"/>
              <a:buFont typeface="Arial"/>
              <a:buNone/>
              <a:defRPr sz="1000">
                <a:latin typeface="+mn-lt"/>
                <a:ea typeface="+mn-ea"/>
                <a:cs typeface="+mn-cs"/>
                <a:sym typeface="+mn-lt"/>
              </a:defRPr>
            </a:lvl7pPr>
            <a:lvl8pPr lvl="7" rtl="0">
              <a:lnSpc>
                <a:spcPct val="115000"/>
              </a:lnSpc>
              <a:spcBef>
                <a:spcPts val="0"/>
              </a:spcBef>
              <a:spcAft>
                <a:spcPts val="0"/>
              </a:spcAft>
              <a:buSzPts val="1000"/>
              <a:buFont typeface="Arial"/>
              <a:buNone/>
              <a:defRPr sz="1000">
                <a:latin typeface="+mn-lt"/>
                <a:ea typeface="+mn-ea"/>
                <a:cs typeface="+mn-cs"/>
                <a:sym typeface="+mn-lt"/>
              </a:defRPr>
            </a:lvl8pPr>
            <a:lvl9pPr lvl="8" rtl="0">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8" name="Item 4 / Title"/>
          <p:cNvSpPr txBox="1">
            <a:spLocks noGrp="1"/>
          </p:cNvSpPr>
          <p:nvPr>
            <p:ph type="subTitle" idx="14" hasCustomPrompt="1"/>
          </p:nvPr>
        </p:nvSpPr>
        <p:spPr>
          <a:xfrm>
            <a:off x="358426" y="2901440"/>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3" name="Item 3 / Text"/>
          <p:cNvSpPr txBox="1">
            <a:spLocks noGrp="1"/>
          </p:cNvSpPr>
          <p:nvPr>
            <p:ph type="subTitle" idx="8" hasCustomPrompt="1"/>
          </p:nvPr>
        </p:nvSpPr>
        <p:spPr>
          <a:xfrm>
            <a:off x="6160114" y="1724171"/>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4" name="Item 3 / Title"/>
          <p:cNvSpPr txBox="1">
            <a:spLocks noGrp="1"/>
          </p:cNvSpPr>
          <p:nvPr>
            <p:ph type="subTitle" idx="9" hasCustomPrompt="1"/>
          </p:nvPr>
        </p:nvSpPr>
        <p:spPr>
          <a:xfrm>
            <a:off x="6160089" y="1249676"/>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1" name="Item 2 / Text"/>
          <p:cNvSpPr txBox="1">
            <a:spLocks noGrp="1"/>
          </p:cNvSpPr>
          <p:nvPr>
            <p:ph type="subTitle" idx="6" hasCustomPrompt="1"/>
          </p:nvPr>
        </p:nvSpPr>
        <p:spPr>
          <a:xfrm>
            <a:off x="3277533" y="1724159"/>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2" name="Item 2 / Title"/>
          <p:cNvSpPr txBox="1">
            <a:spLocks noGrp="1"/>
          </p:cNvSpPr>
          <p:nvPr>
            <p:ph type="subTitle" idx="7" hasCustomPrompt="1"/>
          </p:nvPr>
        </p:nvSpPr>
        <p:spPr>
          <a:xfrm>
            <a:off x="3277508" y="1249679"/>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79" name="Item 1 / Text"/>
          <p:cNvSpPr txBox="1">
            <a:spLocks noGrp="1"/>
          </p:cNvSpPr>
          <p:nvPr>
            <p:ph type="subTitle" idx="4" hasCustomPrompt="1"/>
          </p:nvPr>
        </p:nvSpPr>
        <p:spPr>
          <a:xfrm>
            <a:off x="371251" y="1724159"/>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0" name="Item 1 / Title"/>
          <p:cNvSpPr txBox="1">
            <a:spLocks noGrp="1"/>
          </p:cNvSpPr>
          <p:nvPr>
            <p:ph type="subTitle" idx="5" hasCustomPrompt="1"/>
          </p:nvPr>
        </p:nvSpPr>
        <p:spPr>
          <a:xfrm>
            <a:off x="371226" y="1249679"/>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cxnSp>
        <p:nvCxnSpPr>
          <p:cNvPr id="5" name="Straight Connector 4">
            <a:extLst>
              <a:ext uri="{FF2B5EF4-FFF2-40B4-BE49-F238E27FC236}">
                <a16:creationId xmlns:a16="http://schemas.microsoft.com/office/drawing/2014/main" id="{623EA2CA-E2C2-5367-2D8A-8F0BFDEFD50D}"/>
              </a:ext>
            </a:extLst>
          </p:cNvPr>
          <p:cNvCxnSpPr>
            <a:cxnSpLocks/>
          </p:cNvCxnSpPr>
          <p:nvPr userDrawn="1"/>
        </p:nvCxnSpPr>
        <p:spPr>
          <a:xfrm>
            <a:off x="6032811"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E01F020-2561-B1BE-A3E6-2586AD4986CC}"/>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Graphic 18">
            <a:extLst>
              <a:ext uri="{FF2B5EF4-FFF2-40B4-BE49-F238E27FC236}">
                <a16:creationId xmlns:a16="http://schemas.microsoft.com/office/drawing/2014/main" id="{E02B4ABA-426C-F850-D78D-045544031F88}"/>
              </a:ext>
            </a:extLst>
          </p:cNvPr>
          <p:cNvSpPr/>
          <p:nvPr/>
        </p:nvSpPr>
        <p:spPr>
          <a:xfrm>
            <a:off x="2669763"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2" name="Graphic 19">
            <a:extLst>
              <a:ext uri="{FF2B5EF4-FFF2-40B4-BE49-F238E27FC236}">
                <a16:creationId xmlns:a16="http://schemas.microsoft.com/office/drawing/2014/main" id="{C9CA0F15-4C3C-27CC-9922-86E6E48C1DD6}"/>
              </a:ext>
            </a:extLst>
          </p:cNvPr>
          <p:cNvSpPr/>
          <p:nvPr/>
        </p:nvSpPr>
        <p:spPr>
          <a:xfrm>
            <a:off x="5566346" y="1000114"/>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3" name="Graphic 20">
            <a:extLst>
              <a:ext uri="{FF2B5EF4-FFF2-40B4-BE49-F238E27FC236}">
                <a16:creationId xmlns:a16="http://schemas.microsoft.com/office/drawing/2014/main" id="{F7FCE5FC-22CE-4B75-AA4D-472068963EFE}"/>
              </a:ext>
            </a:extLst>
          </p:cNvPr>
          <p:cNvSpPr/>
          <p:nvPr/>
        </p:nvSpPr>
        <p:spPr>
          <a:xfrm>
            <a:off x="8452171" y="100372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0" name="Graphic 21">
            <a:extLst>
              <a:ext uri="{FF2B5EF4-FFF2-40B4-BE49-F238E27FC236}">
                <a16:creationId xmlns:a16="http://schemas.microsoft.com/office/drawing/2014/main" id="{14C41EA5-9C2A-56AA-5036-6A796C088EE7}"/>
              </a:ext>
            </a:extLst>
          </p:cNvPr>
          <p:cNvSpPr/>
          <p:nvPr/>
        </p:nvSpPr>
        <p:spPr>
          <a:xfrm>
            <a:off x="2669763" y="4327696"/>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1" name="Graphic 22">
            <a:extLst>
              <a:ext uri="{FF2B5EF4-FFF2-40B4-BE49-F238E27FC236}">
                <a16:creationId xmlns:a16="http://schemas.microsoft.com/office/drawing/2014/main" id="{FFEB4B31-D746-4E5F-DA14-70EAB45AFEAC}"/>
              </a:ext>
            </a:extLst>
          </p:cNvPr>
          <p:cNvSpPr/>
          <p:nvPr/>
        </p:nvSpPr>
        <p:spPr>
          <a:xfrm>
            <a:off x="5566346"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6" name="Starburst"/>
          <p:cNvSpPr/>
          <p:nvPr userDrawn="1"/>
        </p:nvSpPr>
        <p:spPr>
          <a:xfrm>
            <a:off x="7179847" y="2798990"/>
            <a:ext cx="2928468" cy="2928764"/>
          </a:xfrm>
          <a:custGeom>
            <a:avLst/>
            <a:gdLst/>
            <a:ahLst/>
            <a:cxnLst/>
            <a:rect l="0" t="0" r="r" b="b"/>
            <a:pathLst>
              <a:path w="422000" h="422000">
                <a:moveTo>
                  <a:pt x="624094" y="632286"/>
                </a:moveTo>
                <a:cubicBezTo>
                  <a:pt x="670966" y="607382"/>
                  <a:pt x="704756" y="579278"/>
                  <a:pt x="699568" y="569513"/>
                </a:cubicBezTo>
                <a:cubicBezTo>
                  <a:pt x="694380" y="559748"/>
                  <a:pt x="652176" y="572020"/>
                  <a:pt x="605304" y="596924"/>
                </a:cubicBezTo>
                <a:cubicBezTo>
                  <a:pt x="558432" y="621828"/>
                  <a:pt x="524641" y="649932"/>
                  <a:pt x="529829" y="659697"/>
                </a:cubicBezTo>
                <a:cubicBezTo>
                  <a:pt x="535018" y="669462"/>
                  <a:pt x="577221" y="657190"/>
                  <a:pt x="624094" y="632286"/>
                </a:cubicBezTo>
                <a:close/>
              </a:path>
            </a:pathLst>
          </a:custGeom>
          <a:solidFill>
            <a:schemeClr val="tx1"/>
          </a:solidFill>
          <a:ln>
            <a:noFill/>
          </a:ln>
        </p:spPr>
        <p:txBody>
          <a:bodyPr/>
          <a:lstStyle/>
          <a:p>
            <a:endParaRPr lang="en-GB"/>
          </a:p>
        </p:txBody>
      </p:sp>
      <p:sp>
        <p:nvSpPr>
          <p:cNvPr id="7" name="Slide title">
            <a:extLst>
              <a:ext uri="{FF2B5EF4-FFF2-40B4-BE49-F238E27FC236}">
                <a16:creationId xmlns:a16="http://schemas.microsoft.com/office/drawing/2014/main" id="{7BFCBC66-14FD-7CB6-1616-A4C56E5CDE38}"/>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
        <p:nvSpPr>
          <p:cNvPr id="17" name="Freeform 16">
            <a:extLst>
              <a:ext uri="{FF2B5EF4-FFF2-40B4-BE49-F238E27FC236}">
                <a16:creationId xmlns:a16="http://schemas.microsoft.com/office/drawing/2014/main" id="{87CC7E20-F43F-7344-E8C2-925EB4DC2565}"/>
              </a:ext>
            </a:extLst>
          </p:cNvPr>
          <p:cNvSpPr/>
          <p:nvPr userDrawn="1"/>
        </p:nvSpPr>
        <p:spPr>
          <a:xfrm>
            <a:off x="7179953" y="2798998"/>
            <a:ext cx="1745178" cy="1644756"/>
          </a:xfrm>
          <a:custGeom>
            <a:avLst/>
            <a:gdLst>
              <a:gd name="csX0" fmla="*/ 1461094 w 1745178"/>
              <a:gd name="csY0" fmla="*/ 0 h 1644756"/>
              <a:gd name="csX1" fmla="*/ 1533033 w 1745178"/>
              <a:gd name="csY1" fmla="*/ 735265 h 1644756"/>
              <a:gd name="csX2" fmla="*/ 1738080 w 1745178"/>
              <a:gd name="csY2" fmla="*/ 34641 h 1644756"/>
              <a:gd name="csX3" fmla="*/ 1745178 w 1745178"/>
              <a:gd name="csY3" fmla="*/ 28365 h 1644756"/>
              <a:gd name="csX4" fmla="*/ 1745178 w 1745178"/>
              <a:gd name="csY4" fmla="*/ 138389 h 1644756"/>
              <a:gd name="csX5" fmla="*/ 1744593 w 1745178"/>
              <a:gd name="csY5" fmla="*/ 144165 h 1644756"/>
              <a:gd name="csX6" fmla="*/ 1673025 w 1745178"/>
              <a:gd name="csY6" fmla="*/ 762955 h 1644756"/>
              <a:gd name="csX7" fmla="*/ 1737229 w 1745178"/>
              <a:gd name="csY7" fmla="*/ 663573 h 1644756"/>
              <a:gd name="csX8" fmla="*/ 1745178 w 1745178"/>
              <a:gd name="csY8" fmla="*/ 647706 h 1644756"/>
              <a:gd name="csX9" fmla="*/ 1745178 w 1745178"/>
              <a:gd name="csY9" fmla="*/ 1644756 h 1644756"/>
              <a:gd name="csX10" fmla="*/ 360654 w 1745178"/>
              <a:gd name="csY10" fmla="*/ 1644756 h 1644756"/>
              <a:gd name="csX11" fmla="*/ 380263 w 1745178"/>
              <a:gd name="csY11" fmla="*/ 1639834 h 1644756"/>
              <a:gd name="csX12" fmla="*/ 735269 w 1745178"/>
              <a:gd name="csY12" fmla="*/ 1533024 h 1644756"/>
              <a:gd name="csX13" fmla="*/ 0 w 1745178"/>
              <a:gd name="csY13" fmla="*/ 1461085 h 1644756"/>
              <a:gd name="csX14" fmla="*/ 735269 w 1745178"/>
              <a:gd name="csY14" fmla="*/ 1389145 h 1644756"/>
              <a:gd name="csX15" fmla="*/ 27802 w 1745178"/>
              <a:gd name="csY15" fmla="*/ 1176353 h 1644756"/>
              <a:gd name="csX16" fmla="*/ 762960 w 1745178"/>
              <a:gd name="csY16" fmla="*/ 1249153 h 1644756"/>
              <a:gd name="csX17" fmla="*/ 111011 w 1745178"/>
              <a:gd name="csY17" fmla="*/ 901698 h 1644756"/>
              <a:gd name="csX18" fmla="*/ 817563 w 1745178"/>
              <a:gd name="csY18" fmla="*/ 1117475 h 1644756"/>
              <a:gd name="csX19" fmla="*/ 246325 w 1745178"/>
              <a:gd name="csY19" fmla="*/ 649008 h 1644756"/>
              <a:gd name="csX20" fmla="*/ 897178 w 1745178"/>
              <a:gd name="csY20" fmla="*/ 998559 h 1644756"/>
              <a:gd name="csX21" fmla="*/ 427957 w 1745178"/>
              <a:gd name="csY21" fmla="*/ 427923 h 1644756"/>
              <a:gd name="csX22" fmla="*/ 998584 w 1745178"/>
              <a:gd name="csY22" fmla="*/ 897160 h 1644756"/>
              <a:gd name="csX23" fmla="*/ 649048 w 1745178"/>
              <a:gd name="csY23" fmla="*/ 246298 h 1644756"/>
              <a:gd name="csX24" fmla="*/ 1117499 w 1745178"/>
              <a:gd name="csY24" fmla="*/ 817552 h 1644756"/>
              <a:gd name="csX25" fmla="*/ 901730 w 1745178"/>
              <a:gd name="csY25" fmla="*/ 110997 h 1644756"/>
              <a:gd name="csX26" fmla="*/ 1249170 w 1745178"/>
              <a:gd name="csY26" fmla="*/ 762955 h 1644756"/>
              <a:gd name="csX27" fmla="*/ 1176363 w 1745178"/>
              <a:gd name="csY27" fmla="*/ 27794 h 1644756"/>
              <a:gd name="csX28" fmla="*/ 1389155 w 1745178"/>
              <a:gd name="csY28" fmla="*/ 735265 h 1644756"/>
              <a:gd name="csX29" fmla="*/ 1461094 w 1745178"/>
              <a:gd name="csY29" fmla="*/ 0 h 1644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745178" h="1644756">
                <a:moveTo>
                  <a:pt x="1461094" y="0"/>
                </a:moveTo>
                <a:cubicBezTo>
                  <a:pt x="1497320" y="0"/>
                  <a:pt x="1497702" y="731830"/>
                  <a:pt x="1533033" y="735265"/>
                </a:cubicBezTo>
                <a:cubicBezTo>
                  <a:pt x="1566774" y="738550"/>
                  <a:pt x="1693612" y="107812"/>
                  <a:pt x="1738080" y="34641"/>
                </a:cubicBezTo>
                <a:lnTo>
                  <a:pt x="1745178" y="28365"/>
                </a:lnTo>
                <a:lnTo>
                  <a:pt x="1745178" y="138389"/>
                </a:lnTo>
                <a:lnTo>
                  <a:pt x="1744593" y="144165"/>
                </a:lnTo>
                <a:cubicBezTo>
                  <a:pt x="1721108" y="349494"/>
                  <a:pt x="1647458" y="755211"/>
                  <a:pt x="1673025" y="762955"/>
                </a:cubicBezTo>
                <a:cubicBezTo>
                  <a:pt x="1681646" y="765566"/>
                  <a:pt x="1705613" y="725271"/>
                  <a:pt x="1737229" y="663573"/>
                </a:cubicBezTo>
                <a:lnTo>
                  <a:pt x="1745178" y="647706"/>
                </a:lnTo>
                <a:lnTo>
                  <a:pt x="1745178" y="1644756"/>
                </a:lnTo>
                <a:lnTo>
                  <a:pt x="360654" y="1644756"/>
                </a:lnTo>
                <a:lnTo>
                  <a:pt x="380263" y="1639834"/>
                </a:lnTo>
                <a:cubicBezTo>
                  <a:pt x="558430" y="1595496"/>
                  <a:pt x="737022" y="1551020"/>
                  <a:pt x="735269" y="1533024"/>
                </a:cubicBezTo>
                <a:cubicBezTo>
                  <a:pt x="731827" y="1497700"/>
                  <a:pt x="0" y="1497318"/>
                  <a:pt x="0" y="1461085"/>
                </a:cubicBezTo>
                <a:cubicBezTo>
                  <a:pt x="0" y="1424858"/>
                  <a:pt x="731827" y="1424477"/>
                  <a:pt x="735269" y="1389145"/>
                </a:cubicBezTo>
                <a:cubicBezTo>
                  <a:pt x="738774" y="1353155"/>
                  <a:pt x="20903" y="1211240"/>
                  <a:pt x="27802" y="1176353"/>
                </a:cubicBezTo>
                <a:cubicBezTo>
                  <a:pt x="34804" y="1140946"/>
                  <a:pt x="752633" y="1283242"/>
                  <a:pt x="762960" y="1249153"/>
                </a:cubicBezTo>
                <a:cubicBezTo>
                  <a:pt x="773404" y="1214669"/>
                  <a:pt x="97346" y="934649"/>
                  <a:pt x="111011" y="901698"/>
                </a:cubicBezTo>
                <a:cubicBezTo>
                  <a:pt x="124794" y="868456"/>
                  <a:pt x="800692" y="1148968"/>
                  <a:pt x="817563" y="1117475"/>
                </a:cubicBezTo>
                <a:cubicBezTo>
                  <a:pt x="834531" y="1085794"/>
                  <a:pt x="226429" y="678725"/>
                  <a:pt x="246325" y="649008"/>
                </a:cubicBezTo>
                <a:cubicBezTo>
                  <a:pt x="266298" y="619174"/>
                  <a:pt x="874450" y="1026222"/>
                  <a:pt x="897178" y="998559"/>
                </a:cubicBezTo>
                <a:cubicBezTo>
                  <a:pt x="919948" y="970848"/>
                  <a:pt x="402619" y="453260"/>
                  <a:pt x="427957" y="427923"/>
                </a:cubicBezTo>
                <a:cubicBezTo>
                  <a:pt x="453294" y="402585"/>
                  <a:pt x="970872" y="919930"/>
                  <a:pt x="998584" y="897160"/>
                </a:cubicBezTo>
                <a:cubicBezTo>
                  <a:pt x="1026246" y="874431"/>
                  <a:pt x="619213" y="266271"/>
                  <a:pt x="649048" y="246298"/>
                </a:cubicBezTo>
                <a:cubicBezTo>
                  <a:pt x="678765" y="226401"/>
                  <a:pt x="1085818" y="834513"/>
                  <a:pt x="1117499" y="817552"/>
                </a:cubicBezTo>
                <a:cubicBezTo>
                  <a:pt x="1148992" y="800688"/>
                  <a:pt x="868495" y="124780"/>
                  <a:pt x="901730" y="110997"/>
                </a:cubicBezTo>
                <a:cubicBezTo>
                  <a:pt x="934681" y="97332"/>
                  <a:pt x="1214685" y="773400"/>
                  <a:pt x="1249170" y="762955"/>
                </a:cubicBezTo>
                <a:cubicBezTo>
                  <a:pt x="1283258" y="752629"/>
                  <a:pt x="1140956" y="34797"/>
                  <a:pt x="1176363" y="27794"/>
                </a:cubicBezTo>
                <a:cubicBezTo>
                  <a:pt x="1211250" y="20896"/>
                  <a:pt x="1353164" y="738763"/>
                  <a:pt x="1389155" y="735265"/>
                </a:cubicBezTo>
                <a:cubicBezTo>
                  <a:pt x="1424479" y="731830"/>
                  <a:pt x="1424867" y="0"/>
                  <a:pt x="1461094"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userDrawn="1">
  <p:cSld name="Content / Comparison / Option A">
    <p:spTree>
      <p:nvGrpSpPr>
        <p:cNvPr id="1" name="Shape 820"/>
        <p:cNvGrpSpPr/>
        <p:nvPr/>
      </p:nvGrpSpPr>
      <p:grpSpPr>
        <a:xfrm>
          <a:off x="0" y="0"/>
          <a:ext cx="0" cy="0"/>
          <a:chOff x="0" y="0"/>
          <a:chExt cx="0" cy="0"/>
        </a:xfrm>
      </p:grpSpPr>
      <p:sp>
        <p:nvSpPr>
          <p:cNvPr id="2" name="Rectangle 1">
            <a:extLst>
              <a:ext uri="{FF2B5EF4-FFF2-40B4-BE49-F238E27FC236}">
                <a16:creationId xmlns:a16="http://schemas.microsoft.com/office/drawing/2014/main" id="{9D8B115C-0E06-195B-6B88-AED51298C229}"/>
              </a:ext>
            </a:extLst>
          </p:cNvPr>
          <p:cNvSpPr/>
          <p:nvPr userDrawn="1"/>
        </p:nvSpPr>
        <p:spPr>
          <a:xfrm>
            <a:off x="234650" y="1133856"/>
            <a:ext cx="4158000" cy="3312000"/>
          </a:xfrm>
          <a:prstGeom prst="rect">
            <a:avLst/>
          </a:prstGeom>
          <a:solidFill>
            <a:schemeClr val="bg2"/>
          </a:solidFill>
          <a:ln w="9525">
            <a:solidFill>
              <a:schemeClr val="tx1"/>
            </a:solidFill>
          </a:ln>
          <a:effectLst>
            <a:outerShdw dist="38100" dir="2700000" sx="101000" sy="101000" algn="tl" rotWithShape="0">
              <a:schemeClr val="accent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Google Shape;793;g3e4756476a6_0_234">
            <a:extLst>
              <a:ext uri="{FF2B5EF4-FFF2-40B4-BE49-F238E27FC236}">
                <a16:creationId xmlns:a16="http://schemas.microsoft.com/office/drawing/2014/main" id="{1D6581D5-2C22-CCA5-D74E-C46DA636F1D2}"/>
              </a:ext>
            </a:extLst>
          </p:cNvPr>
          <p:cNvSpPr/>
          <p:nvPr userDrawn="1"/>
        </p:nvSpPr>
        <p:spPr>
          <a:xfrm>
            <a:off x="4700300" y="1133856"/>
            <a:ext cx="4227300"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bg2"/>
              </a:solidFill>
              <a:latin typeface="+mn-lt"/>
              <a:ea typeface="+mn-ea"/>
              <a:cs typeface="+mn-cs"/>
              <a:sym typeface="+mn-lt"/>
            </a:endParaRPr>
          </a:p>
        </p:txBody>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829" name="Item 2 / Text"/>
          <p:cNvSpPr txBox="1">
            <a:spLocks noGrp="1"/>
          </p:cNvSpPr>
          <p:nvPr>
            <p:ph type="subTitle" idx="6" hasCustomPrompt="1"/>
          </p:nvPr>
        </p:nvSpPr>
        <p:spPr>
          <a:xfrm>
            <a:off x="4983870" y="2100927"/>
            <a:ext cx="3672000" cy="212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tx1"/>
                </a:solidFill>
                <a:latin typeface="+mn-lt"/>
                <a:ea typeface="+mn-ea"/>
                <a:cs typeface="+mn-cs"/>
                <a:sym typeface="+mn-lt"/>
              </a:defRPr>
            </a:lvl1pPr>
            <a:lvl2pPr lvl="1">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2pPr>
            <a:lvl3pPr lvl="2">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3pPr>
            <a:lvl4pPr lvl="3">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4pPr>
            <a:lvl5pPr lvl="4">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5pPr>
            <a:lvl6pPr lvl="5">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6pPr>
            <a:lvl7pPr lvl="6">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7pPr>
            <a:lvl8pPr lvl="7">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8pPr>
            <a:lvl9pPr lvl="8">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4983819" y="1271901"/>
            <a:ext cx="3672000" cy="5040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400" b="1">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a:pPr>
            <a:r>
              <a:rPr lang="en-GB" dirty="0"/>
              <a:t>REMOVE UNNECESSARY STEPS, AND DESIGN</a:t>
            </a:r>
            <a:r>
              <a:rPr lang="uk-UA" dirty="0"/>
              <a:t> </a:t>
            </a:r>
            <a:r>
              <a:rPr lang="en-GB" dirty="0"/>
              <a:t>EACH</a:t>
            </a:r>
          </a:p>
        </p:txBody>
      </p:sp>
      <p:sp>
        <p:nvSpPr>
          <p:cNvPr id="827" name="Item 1 / Text"/>
          <p:cNvSpPr txBox="1">
            <a:spLocks noGrp="1"/>
          </p:cNvSpPr>
          <p:nvPr>
            <p:ph type="subTitle" idx="4" hasCustomPrompt="1"/>
          </p:nvPr>
        </p:nvSpPr>
        <p:spPr>
          <a:xfrm>
            <a:off x="473365" y="2100927"/>
            <a:ext cx="3672000" cy="212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100" b="0" i="0" u="none" strike="noStrike" smtClean="0">
                <a:solidFill>
                  <a:schemeClr val="tx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Our team focuses on simple, practical features that solve real problems. We listen closely to users, remove unnecessary steps, and design each part of the experience to feel clear and useful.</a:t>
            </a:r>
          </a:p>
          <a:p>
            <a:br>
              <a:rPr lang="uk-UA" dirty="0"/>
            </a:br>
            <a:r>
              <a:rPr lang="en-GB" dirty="0"/>
              <a:t>Good software should make work feel lighter, not more complicated. It should help people understand what needs to happen, where things stand, and how to move forward with confidence.</a:t>
            </a:r>
          </a:p>
        </p:txBody>
      </p:sp>
      <p:sp>
        <p:nvSpPr>
          <p:cNvPr id="828" name="Item 1 / Title"/>
          <p:cNvSpPr txBox="1">
            <a:spLocks noGrp="1"/>
          </p:cNvSpPr>
          <p:nvPr>
            <p:ph type="subTitle" idx="5" hasCustomPrompt="1"/>
          </p:nvPr>
        </p:nvSpPr>
        <p:spPr>
          <a:xfrm>
            <a:off x="473315" y="1271901"/>
            <a:ext cx="3672000" cy="5040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400" b="1">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a:pPr>
            <a:r>
              <a:rPr lang="en-GB" dirty="0"/>
              <a:t>REMOVE UNNECESSARY STEPS, AND DESIGN</a:t>
            </a:r>
            <a:r>
              <a:rPr lang="uk-UA" dirty="0"/>
              <a:t> </a:t>
            </a:r>
            <a:r>
              <a:rPr lang="en-GB" dirty="0"/>
              <a:t>EACH</a:t>
            </a:r>
          </a:p>
        </p:txBody>
      </p:sp>
      <p:cxnSp>
        <p:nvCxnSpPr>
          <p:cNvPr id="4" name="Straight Connector 3">
            <a:extLst>
              <a:ext uri="{FF2B5EF4-FFF2-40B4-BE49-F238E27FC236}">
                <a16:creationId xmlns:a16="http://schemas.microsoft.com/office/drawing/2014/main" id="{7D4F5FB6-43D9-F20E-48E8-4A768CC14F68}"/>
              </a:ext>
            </a:extLst>
          </p:cNvPr>
          <p:cNvCxnSpPr>
            <a:cxnSpLocks/>
          </p:cNvCxnSpPr>
          <p:nvPr userDrawn="1"/>
        </p:nvCxnSpPr>
        <p:spPr>
          <a:xfrm>
            <a:off x="234650" y="190853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C211D116-5515-2A95-46BF-D4F48BC57158}"/>
              </a:ext>
            </a:extLst>
          </p:cNvPr>
          <p:cNvGrpSpPr/>
          <p:nvPr userDrawn="1"/>
        </p:nvGrpSpPr>
        <p:grpSpPr>
          <a:xfrm>
            <a:off x="4392650" y="1746021"/>
            <a:ext cx="319388" cy="325027"/>
            <a:chOff x="4392650" y="1746021"/>
            <a:chExt cx="319388" cy="325027"/>
          </a:xfrm>
        </p:grpSpPr>
        <p:sp>
          <p:nvSpPr>
            <p:cNvPr id="5" name="Rectangle 4">
              <a:extLst>
                <a:ext uri="{FF2B5EF4-FFF2-40B4-BE49-F238E27FC236}">
                  <a16:creationId xmlns:a16="http://schemas.microsoft.com/office/drawing/2014/main" id="{0756B835-16C5-28F0-EDE7-C8AEA6C859A2}"/>
                </a:ext>
              </a:extLst>
            </p:cNvPr>
            <p:cNvSpPr/>
            <p:nvPr userDrawn="1"/>
          </p:nvSpPr>
          <p:spPr>
            <a:xfrm>
              <a:off x="4392650" y="1746021"/>
              <a:ext cx="307650" cy="3250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36" name="Google Shape;836;g3e47ced7bc8_0_215"/>
            <p:cNvSpPr txBox="1"/>
            <p:nvPr/>
          </p:nvSpPr>
          <p:spPr>
            <a:xfrm>
              <a:off x="4392650" y="1746022"/>
              <a:ext cx="319388" cy="325026"/>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100" b="1" dirty="0">
                  <a:solidFill>
                    <a:schemeClr val="bg2"/>
                  </a:solidFill>
                  <a:latin typeface="+mn-lt"/>
                  <a:ea typeface="+mn-ea"/>
                  <a:cs typeface="+mn-cs"/>
                  <a:sym typeface="+mn-lt"/>
                </a:rPr>
                <a:t>VS</a:t>
              </a:r>
              <a:endParaRPr sz="1100" b="1" dirty="0">
                <a:solidFill>
                  <a:schemeClr val="bg2"/>
                </a:solidFill>
                <a:latin typeface="+mn-lt"/>
                <a:ea typeface="+mn-ea"/>
                <a:cs typeface="+mn-cs"/>
                <a:sym typeface="+mn-lt"/>
              </a:endParaRPr>
            </a:p>
          </p:txBody>
        </p:sp>
      </p:grpSp>
      <p:sp>
        <p:nvSpPr>
          <p:cNvPr id="7" name="Slide title">
            <a:extLst>
              <a:ext uri="{FF2B5EF4-FFF2-40B4-BE49-F238E27FC236}">
                <a16:creationId xmlns:a16="http://schemas.microsoft.com/office/drawing/2014/main" id="{ACCBEED4-B582-283A-5A42-6A424A6DA5A9}"/>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ocess / Steps / 4 Items / Option A" userDrawn="1">
  <p:cSld name="Process / Steps / 4 Items / Option A">
    <p:spTree>
      <p:nvGrpSpPr>
        <p:cNvPr id="1" name="Shape 369"/>
        <p:cNvGrpSpPr/>
        <p:nvPr/>
      </p:nvGrpSpPr>
      <p:grpSpPr>
        <a:xfrm>
          <a:off x="0" y="0"/>
          <a:ext cx="0" cy="0"/>
          <a:chOff x="0" y="0"/>
          <a:chExt cx="0" cy="0"/>
        </a:xfrm>
      </p:grpSpPr>
      <p:sp>
        <p:nvSpPr>
          <p:cNvPr id="37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37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2" name="Google Shape;555;g3e4eb65d001_0_149">
            <a:extLst>
              <a:ext uri="{FF2B5EF4-FFF2-40B4-BE49-F238E27FC236}">
                <a16:creationId xmlns:a16="http://schemas.microsoft.com/office/drawing/2014/main" id="{5D52B73A-3FD9-5E2E-528D-061B8EC514C2}"/>
              </a:ext>
            </a:extLst>
          </p:cNvPr>
          <p:cNvSpPr/>
          <p:nvPr userDrawn="1"/>
        </p:nvSpPr>
        <p:spPr>
          <a:xfrm>
            <a:off x="-76200" y="1611086"/>
            <a:ext cx="9304867" cy="2834767"/>
          </a:xfrm>
          <a:prstGeom prst="roundRect">
            <a:avLst>
              <a:gd name="adj" fmla="val 0"/>
            </a:avLst>
          </a:prstGeom>
          <a:solidFill>
            <a:schemeClr val="bg2"/>
          </a:solidFill>
          <a:ln w="9525">
            <a:solidFill>
              <a:schemeClr val="tx1"/>
            </a:solidFill>
          </a:ln>
          <a:effectLst>
            <a:outerShdw dist="38100" dir="5400000" algn="t"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3" name="Item 4 / Text">
            <a:extLst>
              <a:ext uri="{FF2B5EF4-FFF2-40B4-BE49-F238E27FC236}">
                <a16:creationId xmlns:a16="http://schemas.microsoft.com/office/drawing/2014/main" id="{B30A557D-3159-8F0E-9D07-CCD5CA6EC68F}"/>
              </a:ext>
            </a:extLst>
          </p:cNvPr>
          <p:cNvSpPr>
            <a:spLocks noGrp="1"/>
          </p:cNvSpPr>
          <p:nvPr userDrawn="1">
            <p:ph type="subTitle" idx="13" hasCustomPrompt="1"/>
          </p:nvPr>
        </p:nvSpPr>
        <p:spPr>
          <a:xfrm>
            <a:off x="6945131" y="2481169"/>
            <a:ext cx="1980000" cy="18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4" name="Item 4 / Title">
            <a:extLst>
              <a:ext uri="{FF2B5EF4-FFF2-40B4-BE49-F238E27FC236}">
                <a16:creationId xmlns:a16="http://schemas.microsoft.com/office/drawing/2014/main" id="{765C279C-3AFD-50F8-DF69-23B1E43D7FAD}"/>
              </a:ext>
            </a:extLst>
          </p:cNvPr>
          <p:cNvSpPr>
            <a:spLocks noGrp="1"/>
          </p:cNvSpPr>
          <p:nvPr userDrawn="1">
            <p:ph type="subTitle" idx="14" hasCustomPrompt="1"/>
          </p:nvPr>
        </p:nvSpPr>
        <p:spPr>
          <a:xfrm>
            <a:off x="6945131" y="1830114"/>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5" name="Item 3 / Text">
            <a:extLst>
              <a:ext uri="{FF2B5EF4-FFF2-40B4-BE49-F238E27FC236}">
                <a16:creationId xmlns:a16="http://schemas.microsoft.com/office/drawing/2014/main" id="{7AA2F333-C1D4-0413-9A39-182A0FAA1B0E}"/>
              </a:ext>
            </a:extLst>
          </p:cNvPr>
          <p:cNvSpPr>
            <a:spLocks noGrp="1"/>
          </p:cNvSpPr>
          <p:nvPr userDrawn="1">
            <p:ph type="subTitle" idx="8" hasCustomPrompt="1"/>
          </p:nvPr>
        </p:nvSpPr>
        <p:spPr>
          <a:xfrm>
            <a:off x="4708304" y="2481169"/>
            <a:ext cx="1980000" cy="18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6" name="Item 3 / Title">
            <a:extLst>
              <a:ext uri="{FF2B5EF4-FFF2-40B4-BE49-F238E27FC236}">
                <a16:creationId xmlns:a16="http://schemas.microsoft.com/office/drawing/2014/main" id="{FF0E5094-97F4-6D96-76DD-1AAC09DC1F29}"/>
              </a:ext>
            </a:extLst>
          </p:cNvPr>
          <p:cNvSpPr>
            <a:spLocks noGrp="1"/>
          </p:cNvSpPr>
          <p:nvPr userDrawn="1">
            <p:ph type="subTitle" idx="9" hasCustomPrompt="1"/>
          </p:nvPr>
        </p:nvSpPr>
        <p:spPr>
          <a:xfrm>
            <a:off x="4708304" y="1830114"/>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7" name="Item 2 / Text">
            <a:extLst>
              <a:ext uri="{FF2B5EF4-FFF2-40B4-BE49-F238E27FC236}">
                <a16:creationId xmlns:a16="http://schemas.microsoft.com/office/drawing/2014/main" id="{F998AC39-D792-59CD-294C-D3C395764150}"/>
              </a:ext>
            </a:extLst>
          </p:cNvPr>
          <p:cNvSpPr>
            <a:spLocks noGrp="1"/>
          </p:cNvSpPr>
          <p:nvPr userDrawn="1">
            <p:ph type="subTitle" idx="6" hasCustomPrompt="1"/>
          </p:nvPr>
        </p:nvSpPr>
        <p:spPr>
          <a:xfrm>
            <a:off x="2471477" y="2481169"/>
            <a:ext cx="1980000" cy="18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8" name="Item 2 / Title">
            <a:extLst>
              <a:ext uri="{FF2B5EF4-FFF2-40B4-BE49-F238E27FC236}">
                <a16:creationId xmlns:a16="http://schemas.microsoft.com/office/drawing/2014/main" id="{9ED68C2C-51D7-3985-2EF8-9907DDA22581}"/>
              </a:ext>
            </a:extLst>
          </p:cNvPr>
          <p:cNvSpPr>
            <a:spLocks noGrp="1"/>
          </p:cNvSpPr>
          <p:nvPr userDrawn="1">
            <p:ph type="subTitle" idx="7" hasCustomPrompt="1"/>
          </p:nvPr>
        </p:nvSpPr>
        <p:spPr>
          <a:xfrm>
            <a:off x="2471477" y="1830114"/>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9" name="Item 1 / Text">
            <a:extLst>
              <a:ext uri="{FF2B5EF4-FFF2-40B4-BE49-F238E27FC236}">
                <a16:creationId xmlns:a16="http://schemas.microsoft.com/office/drawing/2014/main" id="{F489046D-B0F6-AF24-36C0-8B280FD991AF}"/>
              </a:ext>
            </a:extLst>
          </p:cNvPr>
          <p:cNvSpPr>
            <a:spLocks noGrp="1"/>
          </p:cNvSpPr>
          <p:nvPr userDrawn="1">
            <p:ph type="subTitle" idx="4" hasCustomPrompt="1"/>
          </p:nvPr>
        </p:nvSpPr>
        <p:spPr>
          <a:xfrm>
            <a:off x="234650" y="2481169"/>
            <a:ext cx="1980000" cy="18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10" name="Item 1 / Title">
            <a:extLst>
              <a:ext uri="{FF2B5EF4-FFF2-40B4-BE49-F238E27FC236}">
                <a16:creationId xmlns:a16="http://schemas.microsoft.com/office/drawing/2014/main" id="{5BA0A54A-B5D2-75A3-6CF4-A2F753B096FA}"/>
              </a:ext>
            </a:extLst>
          </p:cNvPr>
          <p:cNvSpPr>
            <a:spLocks noGrp="1"/>
          </p:cNvSpPr>
          <p:nvPr userDrawn="1">
            <p:ph type="subTitle" idx="5" hasCustomPrompt="1"/>
          </p:nvPr>
        </p:nvSpPr>
        <p:spPr>
          <a:xfrm>
            <a:off x="234650" y="1830114"/>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11" name="Shape 7">
            <a:extLst>
              <a:ext uri="{FF2B5EF4-FFF2-40B4-BE49-F238E27FC236}">
                <a16:creationId xmlns:a16="http://schemas.microsoft.com/office/drawing/2014/main" id="{648230F9-C336-CE33-4601-81D7682A8FEB}"/>
              </a:ext>
            </a:extLst>
          </p:cNvPr>
          <p:cNvSpPr/>
          <p:nvPr userDrawn="1"/>
        </p:nvSpPr>
        <p:spPr>
          <a:xfrm>
            <a:off x="234650" y="1558987"/>
            <a:ext cx="109728" cy="109728"/>
          </a:xfrm>
          <a:prstGeom prst="ellipse">
            <a:avLst/>
          </a:prstGeom>
          <a:solidFill>
            <a:schemeClr val="tx1"/>
          </a:solidFill>
          <a:ln w="9525"/>
        </p:spPr>
      </p:sp>
      <p:sp>
        <p:nvSpPr>
          <p:cNvPr id="12" name="Shape 11">
            <a:extLst>
              <a:ext uri="{FF2B5EF4-FFF2-40B4-BE49-F238E27FC236}">
                <a16:creationId xmlns:a16="http://schemas.microsoft.com/office/drawing/2014/main" id="{FF200057-ECA3-FCAD-C34B-347BBED60406}"/>
              </a:ext>
            </a:extLst>
          </p:cNvPr>
          <p:cNvSpPr/>
          <p:nvPr userDrawn="1"/>
        </p:nvSpPr>
        <p:spPr>
          <a:xfrm>
            <a:off x="2451480" y="1558987"/>
            <a:ext cx="109728" cy="109728"/>
          </a:xfrm>
          <a:prstGeom prst="ellipse">
            <a:avLst/>
          </a:prstGeom>
          <a:solidFill>
            <a:schemeClr val="tx1"/>
          </a:solidFill>
          <a:ln w="9525"/>
        </p:spPr>
      </p:sp>
      <p:sp>
        <p:nvSpPr>
          <p:cNvPr id="13" name="Shape 15">
            <a:extLst>
              <a:ext uri="{FF2B5EF4-FFF2-40B4-BE49-F238E27FC236}">
                <a16:creationId xmlns:a16="http://schemas.microsoft.com/office/drawing/2014/main" id="{95489461-848B-CAEC-73B2-A843137F0085}"/>
              </a:ext>
            </a:extLst>
          </p:cNvPr>
          <p:cNvSpPr/>
          <p:nvPr userDrawn="1"/>
        </p:nvSpPr>
        <p:spPr>
          <a:xfrm>
            <a:off x="4668310" y="1558987"/>
            <a:ext cx="109728" cy="109728"/>
          </a:xfrm>
          <a:prstGeom prst="ellipse">
            <a:avLst/>
          </a:prstGeom>
          <a:solidFill>
            <a:schemeClr val="tx1"/>
          </a:solidFill>
          <a:ln w="9525"/>
        </p:spPr>
      </p:sp>
      <p:sp>
        <p:nvSpPr>
          <p:cNvPr id="14" name="Shape 15">
            <a:extLst>
              <a:ext uri="{FF2B5EF4-FFF2-40B4-BE49-F238E27FC236}">
                <a16:creationId xmlns:a16="http://schemas.microsoft.com/office/drawing/2014/main" id="{0FA74BAF-7FEA-8FD4-A7E1-6DD467C60CCD}"/>
              </a:ext>
            </a:extLst>
          </p:cNvPr>
          <p:cNvSpPr/>
          <p:nvPr userDrawn="1"/>
        </p:nvSpPr>
        <p:spPr>
          <a:xfrm>
            <a:off x="6945131" y="1558987"/>
            <a:ext cx="109728" cy="109728"/>
          </a:xfrm>
          <a:prstGeom prst="ellipse">
            <a:avLst/>
          </a:prstGeom>
          <a:solidFill>
            <a:schemeClr val="tx1"/>
          </a:solidFill>
          <a:ln w="9525"/>
        </p:spPr>
      </p:sp>
      <p:sp>
        <p:nvSpPr>
          <p:cNvPr id="15" name="Google Shape;397;g3e4a1d512f3_0_1363">
            <a:extLst>
              <a:ext uri="{FF2B5EF4-FFF2-40B4-BE49-F238E27FC236}">
                <a16:creationId xmlns:a16="http://schemas.microsoft.com/office/drawing/2014/main" id="{5349A685-FC29-1A58-C3B2-1C14CEFA5525}"/>
              </a:ext>
            </a:extLst>
          </p:cNvPr>
          <p:cNvSpPr txBox="1"/>
          <p:nvPr userDrawn="1"/>
        </p:nvSpPr>
        <p:spPr>
          <a:xfrm>
            <a:off x="234650" y="1103558"/>
            <a:ext cx="13821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01</a:t>
            </a:r>
            <a:endParaRPr sz="2800" b="1" dirty="0">
              <a:solidFill>
                <a:schemeClr val="tx1"/>
              </a:solidFill>
              <a:latin typeface="+mj-lt"/>
              <a:ea typeface="+mn-ea"/>
              <a:cs typeface="+mn-cs"/>
              <a:sym typeface="+mn-lt"/>
            </a:endParaRPr>
          </a:p>
        </p:txBody>
      </p:sp>
      <p:sp>
        <p:nvSpPr>
          <p:cNvPr id="16" name="Google Shape;398;g3e4a1d512f3_0_1363">
            <a:extLst>
              <a:ext uri="{FF2B5EF4-FFF2-40B4-BE49-F238E27FC236}">
                <a16:creationId xmlns:a16="http://schemas.microsoft.com/office/drawing/2014/main" id="{7EDA5606-7579-B3BE-335D-AC77497E8E9A}"/>
              </a:ext>
            </a:extLst>
          </p:cNvPr>
          <p:cNvSpPr txBox="1"/>
          <p:nvPr userDrawn="1"/>
        </p:nvSpPr>
        <p:spPr>
          <a:xfrm>
            <a:off x="2443077"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02</a:t>
            </a:r>
            <a:endParaRPr sz="2800" b="1" dirty="0">
              <a:solidFill>
                <a:schemeClr val="tx1"/>
              </a:solidFill>
              <a:latin typeface="+mj-lt"/>
              <a:ea typeface="+mn-ea"/>
              <a:cs typeface="+mn-cs"/>
              <a:sym typeface="+mn-lt"/>
            </a:endParaRPr>
          </a:p>
        </p:txBody>
      </p:sp>
      <p:sp>
        <p:nvSpPr>
          <p:cNvPr id="17" name="Google Shape;399;g3e4a1d512f3_0_1363">
            <a:extLst>
              <a:ext uri="{FF2B5EF4-FFF2-40B4-BE49-F238E27FC236}">
                <a16:creationId xmlns:a16="http://schemas.microsoft.com/office/drawing/2014/main" id="{4715C470-690B-4D84-2EFC-5E60D77427BC}"/>
              </a:ext>
            </a:extLst>
          </p:cNvPr>
          <p:cNvSpPr txBox="1"/>
          <p:nvPr userDrawn="1"/>
        </p:nvSpPr>
        <p:spPr>
          <a:xfrm>
            <a:off x="4694104"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03</a:t>
            </a:r>
            <a:endParaRPr sz="2800" b="1" dirty="0">
              <a:solidFill>
                <a:schemeClr val="tx1"/>
              </a:solidFill>
              <a:latin typeface="+mj-lt"/>
              <a:ea typeface="+mn-ea"/>
              <a:cs typeface="+mn-cs"/>
              <a:sym typeface="+mn-lt"/>
            </a:endParaRPr>
          </a:p>
        </p:txBody>
      </p:sp>
      <p:sp>
        <p:nvSpPr>
          <p:cNvPr id="18" name="Google Shape;399;g3e4a1d512f3_0_1363">
            <a:extLst>
              <a:ext uri="{FF2B5EF4-FFF2-40B4-BE49-F238E27FC236}">
                <a16:creationId xmlns:a16="http://schemas.microsoft.com/office/drawing/2014/main" id="{6A79C618-42BA-FDB0-84E5-BDEA7493A33D}"/>
              </a:ext>
            </a:extLst>
          </p:cNvPr>
          <p:cNvSpPr txBox="1"/>
          <p:nvPr userDrawn="1"/>
        </p:nvSpPr>
        <p:spPr>
          <a:xfrm>
            <a:off x="6945131"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04</a:t>
            </a:r>
            <a:endParaRPr sz="2800" b="1" dirty="0">
              <a:solidFill>
                <a:schemeClr val="tx1"/>
              </a:solidFill>
              <a:latin typeface="+mj-lt"/>
              <a:ea typeface="+mn-ea"/>
              <a:cs typeface="+mn-cs"/>
              <a:sym typeface="+mn-lt"/>
            </a:endParaRPr>
          </a:p>
        </p:txBody>
      </p:sp>
      <p:sp>
        <p:nvSpPr>
          <p:cNvPr id="19" name="Slide title">
            <a:extLst>
              <a:ext uri="{FF2B5EF4-FFF2-40B4-BE49-F238E27FC236}">
                <a16:creationId xmlns:a16="http://schemas.microsoft.com/office/drawing/2014/main" id="{DC958766-A6CB-C893-7062-B96010A38F36}"/>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rocess / Funnel / 4 Items / Option A" userDrawn="1">
  <p:cSld name="Process / Funnel / 4 Items / Option A">
    <p:spTree>
      <p:nvGrpSpPr>
        <p:cNvPr id="1" name="Shape 303"/>
        <p:cNvGrpSpPr/>
        <p:nvPr/>
      </p:nvGrpSpPr>
      <p:grpSpPr>
        <a:xfrm>
          <a:off x="0" y="0"/>
          <a:ext cx="0" cy="0"/>
          <a:chOff x="0" y="0"/>
          <a:chExt cx="0" cy="0"/>
        </a:xfrm>
      </p:grpSpPr>
      <p:sp>
        <p:nvSpPr>
          <p:cNvPr id="10" name="Rectangle 9">
            <a:extLst>
              <a:ext uri="{FF2B5EF4-FFF2-40B4-BE49-F238E27FC236}">
                <a16:creationId xmlns:a16="http://schemas.microsoft.com/office/drawing/2014/main" id="{C2A45988-38A6-0CB8-AA42-B873FC2E3FC6}"/>
              </a:ext>
            </a:extLst>
          </p:cNvPr>
          <p:cNvSpPr/>
          <p:nvPr userDrawn="1"/>
        </p:nvSpPr>
        <p:spPr>
          <a:xfrm rot="5400000">
            <a:off x="181884" y="-181884"/>
            <a:ext cx="5143501" cy="55072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2" name="Rectangle 11">
            <a:extLst>
              <a:ext uri="{FF2B5EF4-FFF2-40B4-BE49-F238E27FC236}">
                <a16:creationId xmlns:a16="http://schemas.microsoft.com/office/drawing/2014/main" id="{F7EA6BCC-F667-5198-DC7C-ECC269FFAE03}"/>
              </a:ext>
            </a:extLst>
          </p:cNvPr>
          <p:cNvSpPr/>
          <p:nvPr userDrawn="1"/>
        </p:nvSpPr>
        <p:spPr>
          <a:xfrm rot="5400000">
            <a:off x="4753883" y="753389"/>
            <a:ext cx="5143501" cy="3636726"/>
          </a:xfrm>
          <a:prstGeom prst="rect">
            <a:avLst/>
          </a:prstGeom>
          <a:gradFill>
            <a:gsLst>
              <a:gs pos="0">
                <a:schemeClr val="bg2">
                  <a:alpha val="0"/>
                </a:schemeClr>
              </a:gs>
              <a:gs pos="100000">
                <a:schemeClr val="bg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grpSp>
        <p:nvGrpSpPr>
          <p:cNvPr id="13" name="Group 12">
            <a:extLst>
              <a:ext uri="{FF2B5EF4-FFF2-40B4-BE49-F238E27FC236}">
                <a16:creationId xmlns:a16="http://schemas.microsoft.com/office/drawing/2014/main" id="{65A4D774-0797-E430-6EE5-3F3CE39E2205}"/>
              </a:ext>
            </a:extLst>
          </p:cNvPr>
          <p:cNvGrpSpPr/>
          <p:nvPr userDrawn="1"/>
        </p:nvGrpSpPr>
        <p:grpSpPr>
          <a:xfrm>
            <a:off x="4491019" y="907908"/>
            <a:ext cx="4440375" cy="3763920"/>
            <a:chOff x="3913318" y="729491"/>
            <a:chExt cx="4440375" cy="3763920"/>
          </a:xfrm>
        </p:grpSpPr>
        <p:sp>
          <p:nvSpPr>
            <p:cNvPr id="19" name="Graphic 2">
              <a:extLst>
                <a:ext uri="{FF2B5EF4-FFF2-40B4-BE49-F238E27FC236}">
                  <a16:creationId xmlns:a16="http://schemas.microsoft.com/office/drawing/2014/main" id="{05351E47-24E9-1FE8-1358-8FF024AA7835}"/>
                </a:ext>
              </a:extLst>
            </p:cNvPr>
            <p:cNvSpPr/>
            <p:nvPr/>
          </p:nvSpPr>
          <p:spPr>
            <a:xfrm>
              <a:off x="3913321" y="729491"/>
              <a:ext cx="4440368" cy="530095"/>
            </a:xfrm>
            <a:custGeom>
              <a:avLst/>
              <a:gdLst>
                <a:gd name="csX0" fmla="*/ 2220192 w 4440368"/>
                <a:gd name="csY0" fmla="*/ 530095 h 530095"/>
                <a:gd name="csX1" fmla="*/ 4440368 w 4440368"/>
                <a:gd name="csY1" fmla="*/ 255466 h 530095"/>
                <a:gd name="csX2" fmla="*/ 2220192 w 4440368"/>
                <a:gd name="csY2" fmla="*/ 0 h 530095"/>
                <a:gd name="csX3" fmla="*/ 0 w 4440368"/>
                <a:gd name="csY3" fmla="*/ 255466 h 530095"/>
                <a:gd name="csX4" fmla="*/ 2220192 w 4440368"/>
                <a:gd name="csY4" fmla="*/ 530095 h 530095"/>
              </a:gdLst>
              <a:ahLst/>
              <a:cxnLst>
                <a:cxn ang="0">
                  <a:pos x="csX0" y="csY0"/>
                </a:cxn>
                <a:cxn ang="0">
                  <a:pos x="csX1" y="csY1"/>
                </a:cxn>
                <a:cxn ang="0">
                  <a:pos x="csX2" y="csY2"/>
                </a:cxn>
                <a:cxn ang="0">
                  <a:pos x="csX3" y="csY3"/>
                </a:cxn>
                <a:cxn ang="0">
                  <a:pos x="csX4" y="csY4"/>
                </a:cxn>
              </a:cxnLst>
              <a:rect l="l" t="t" r="r" b="b"/>
              <a:pathLst>
                <a:path w="4440368" h="530095">
                  <a:moveTo>
                    <a:pt x="2220192" y="530095"/>
                  </a:moveTo>
                  <a:cubicBezTo>
                    <a:pt x="3446371" y="530095"/>
                    <a:pt x="4440368" y="396557"/>
                    <a:pt x="4440368" y="255466"/>
                  </a:cubicBezTo>
                  <a:cubicBezTo>
                    <a:pt x="4440368" y="114376"/>
                    <a:pt x="3446371" y="0"/>
                    <a:pt x="2220192" y="0"/>
                  </a:cubicBezTo>
                  <a:cubicBezTo>
                    <a:pt x="994013" y="0"/>
                    <a:pt x="0" y="114376"/>
                    <a:pt x="0" y="255466"/>
                  </a:cubicBezTo>
                  <a:cubicBezTo>
                    <a:pt x="0" y="396557"/>
                    <a:pt x="994013" y="530095"/>
                    <a:pt x="2220192" y="530095"/>
                  </a:cubicBezTo>
                  <a:close/>
                </a:path>
              </a:pathLst>
            </a:custGeom>
            <a:solidFill>
              <a:schemeClr val="accent2"/>
            </a:solidFill>
            <a:ln w="3931" cap="flat">
              <a:noFill/>
              <a:prstDash val="solid"/>
              <a:miter/>
            </a:ln>
          </p:spPr>
        </p:sp>
        <p:sp>
          <p:nvSpPr>
            <p:cNvPr id="22" name="Graphic 4">
              <a:extLst>
                <a:ext uri="{FF2B5EF4-FFF2-40B4-BE49-F238E27FC236}">
                  <a16:creationId xmlns:a16="http://schemas.microsoft.com/office/drawing/2014/main" id="{7067F92B-2BAE-F40B-CEF5-DA16E5301123}"/>
                </a:ext>
              </a:extLst>
            </p:cNvPr>
            <p:cNvSpPr/>
            <p:nvPr/>
          </p:nvSpPr>
          <p:spPr>
            <a:xfrm>
              <a:off x="4546487" y="2738276"/>
              <a:ext cx="3170652" cy="951278"/>
            </a:xfrm>
            <a:custGeom>
              <a:avLst/>
              <a:gdLst>
                <a:gd name="csX0" fmla="*/ 0 w 3170652"/>
                <a:gd name="csY0" fmla="*/ 0 h 951278"/>
                <a:gd name="csX1" fmla="*/ 255871 w 3170652"/>
                <a:gd name="csY1" fmla="*/ 637717 h 951278"/>
                <a:gd name="csX2" fmla="*/ 256745 w 3170652"/>
                <a:gd name="csY2" fmla="*/ 637717 h 951278"/>
                <a:gd name="csX3" fmla="*/ 257087 w 3170652"/>
                <a:gd name="csY3" fmla="*/ 640667 h 951278"/>
                <a:gd name="csX4" fmla="*/ 275849 w 3170652"/>
                <a:gd name="csY4" fmla="*/ 687465 h 951278"/>
                <a:gd name="csX5" fmla="*/ 1585326 w 3170652"/>
                <a:gd name="csY5" fmla="*/ 951278 h 951278"/>
                <a:gd name="csX6" fmla="*/ 2894800 w 3170652"/>
                <a:gd name="csY6" fmla="*/ 687465 h 951278"/>
                <a:gd name="csX7" fmla="*/ 2913602 w 3170652"/>
                <a:gd name="csY7" fmla="*/ 640667 h 951278"/>
                <a:gd name="csX8" fmla="*/ 2913907 w 3170652"/>
                <a:gd name="csY8" fmla="*/ 637717 h 951278"/>
                <a:gd name="csX9" fmla="*/ 2914780 w 3170652"/>
                <a:gd name="csY9" fmla="*/ 637717 h 951278"/>
                <a:gd name="csX10" fmla="*/ 3170653 w 3170652"/>
                <a:gd name="csY10" fmla="*/ 0 h 951278"/>
                <a:gd name="csX11" fmla="*/ 1585365 w 3170652"/>
                <a:gd name="csY11" fmla="*/ 231981 h 951278"/>
                <a:gd name="csX12" fmla="*/ 0 w 3170652"/>
                <a:gd name="csY12" fmla="*/ 0 h 951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70652" h="951278">
                  <a:moveTo>
                    <a:pt x="0" y="0"/>
                  </a:moveTo>
                  <a:lnTo>
                    <a:pt x="255871" y="637717"/>
                  </a:lnTo>
                  <a:lnTo>
                    <a:pt x="256745" y="637717"/>
                  </a:lnTo>
                  <a:cubicBezTo>
                    <a:pt x="256745" y="638685"/>
                    <a:pt x="257011" y="639699"/>
                    <a:pt x="257087" y="640667"/>
                  </a:cubicBezTo>
                  <a:lnTo>
                    <a:pt x="275849" y="687465"/>
                  </a:lnTo>
                  <a:cubicBezTo>
                    <a:pt x="376800" y="822621"/>
                    <a:pt x="877376" y="951278"/>
                    <a:pt x="1585326" y="951278"/>
                  </a:cubicBezTo>
                  <a:cubicBezTo>
                    <a:pt x="2293273" y="951278"/>
                    <a:pt x="2793851" y="822621"/>
                    <a:pt x="2894800" y="687465"/>
                  </a:cubicBezTo>
                  <a:lnTo>
                    <a:pt x="2913602" y="640667"/>
                  </a:lnTo>
                  <a:cubicBezTo>
                    <a:pt x="2913641" y="639699"/>
                    <a:pt x="2913907" y="638685"/>
                    <a:pt x="2913907" y="637717"/>
                  </a:cubicBezTo>
                  <a:lnTo>
                    <a:pt x="2914780" y="637717"/>
                  </a:lnTo>
                  <a:lnTo>
                    <a:pt x="3170653" y="0"/>
                  </a:lnTo>
                  <a:cubicBezTo>
                    <a:pt x="2925261" y="151460"/>
                    <a:pt x="2239038" y="231981"/>
                    <a:pt x="1585365" y="231981"/>
                  </a:cubicBezTo>
                  <a:cubicBezTo>
                    <a:pt x="931611" y="231981"/>
                    <a:pt x="245389" y="151414"/>
                    <a:pt x="0" y="0"/>
                  </a:cubicBezTo>
                  <a:close/>
                </a:path>
              </a:pathLst>
            </a:custGeom>
            <a:solidFill>
              <a:schemeClr val="accent5"/>
            </a:solidFill>
            <a:ln w="3897" cap="flat">
              <a:noFill/>
              <a:prstDash val="solid"/>
              <a:miter/>
            </a:ln>
          </p:spPr>
        </p:sp>
        <p:sp>
          <p:nvSpPr>
            <p:cNvPr id="20" name="Graphic 6">
              <a:extLst>
                <a:ext uri="{FF2B5EF4-FFF2-40B4-BE49-F238E27FC236}">
                  <a16:creationId xmlns:a16="http://schemas.microsoft.com/office/drawing/2014/main" id="{23788CD9-CAD0-E145-8F72-3267E167E0E2}"/>
                </a:ext>
              </a:extLst>
            </p:cNvPr>
            <p:cNvSpPr/>
            <p:nvPr/>
          </p:nvSpPr>
          <p:spPr>
            <a:xfrm>
              <a:off x="3913318" y="1100778"/>
              <a:ext cx="4440375" cy="976989"/>
            </a:xfrm>
            <a:custGeom>
              <a:avLst/>
              <a:gdLst>
                <a:gd name="csX0" fmla="*/ 2218694 w 4440375"/>
                <a:gd name="csY0" fmla="*/ 251208 h 976989"/>
                <a:gd name="csX1" fmla="*/ 593521 w 4440375"/>
                <a:gd name="csY1" fmla="*/ 152166 h 976989"/>
                <a:gd name="csX2" fmla="*/ 0 w 4440375"/>
                <a:gd name="csY2" fmla="*/ 2184 h 976989"/>
                <a:gd name="csX3" fmla="*/ 283690 w 4440375"/>
                <a:gd name="csY3" fmla="*/ 710121 h 976989"/>
                <a:gd name="csX4" fmla="*/ 2219728 w 4440375"/>
                <a:gd name="csY4" fmla="*/ 976989 h 976989"/>
                <a:gd name="csX5" fmla="*/ 4155759 w 4440375"/>
                <a:gd name="csY5" fmla="*/ 710168 h 976989"/>
                <a:gd name="csX6" fmla="*/ 4440375 w 4440375"/>
                <a:gd name="csY6" fmla="*/ 0 h 976989"/>
                <a:gd name="csX7" fmla="*/ 2219728 w 4440375"/>
                <a:gd name="csY7" fmla="*/ 251254 h 976989"/>
                <a:gd name="csX8" fmla="*/ 2218694 w 4440375"/>
                <a:gd name="csY8" fmla="*/ 251208 h 976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40375" h="976989">
                  <a:moveTo>
                    <a:pt x="2218694" y="251208"/>
                  </a:moveTo>
                  <a:cubicBezTo>
                    <a:pt x="1604924" y="251208"/>
                    <a:pt x="1027821" y="216025"/>
                    <a:pt x="593521" y="152166"/>
                  </a:cubicBezTo>
                  <a:cubicBezTo>
                    <a:pt x="306310" y="109918"/>
                    <a:pt x="108011" y="59723"/>
                    <a:pt x="0" y="2184"/>
                  </a:cubicBezTo>
                  <a:lnTo>
                    <a:pt x="283690" y="710121"/>
                  </a:lnTo>
                  <a:cubicBezTo>
                    <a:pt x="436214" y="844765"/>
                    <a:pt x="1188539" y="976989"/>
                    <a:pt x="2219728" y="976989"/>
                  </a:cubicBezTo>
                  <a:cubicBezTo>
                    <a:pt x="3250881" y="976989"/>
                    <a:pt x="4003175" y="844765"/>
                    <a:pt x="4155759" y="710168"/>
                  </a:cubicBezTo>
                  <a:lnTo>
                    <a:pt x="4440375" y="0"/>
                  </a:lnTo>
                  <a:cubicBezTo>
                    <a:pt x="4136583" y="163831"/>
                    <a:pt x="3154085" y="251161"/>
                    <a:pt x="2219728" y="251254"/>
                  </a:cubicBezTo>
                  <a:cubicBezTo>
                    <a:pt x="2219461" y="251208"/>
                    <a:pt x="2219040" y="251208"/>
                    <a:pt x="2218694" y="251208"/>
                  </a:cubicBezTo>
                  <a:close/>
                </a:path>
              </a:pathLst>
            </a:custGeom>
            <a:solidFill>
              <a:schemeClr val="accent2"/>
            </a:solidFill>
            <a:ln w="3928" cap="flat">
              <a:noFill/>
              <a:prstDash val="solid"/>
              <a:miter/>
            </a:ln>
          </p:spPr>
        </p:sp>
        <p:sp>
          <p:nvSpPr>
            <p:cNvPr id="21" name="Graphic 8">
              <a:extLst>
                <a:ext uri="{FF2B5EF4-FFF2-40B4-BE49-F238E27FC236}">
                  <a16:creationId xmlns:a16="http://schemas.microsoft.com/office/drawing/2014/main" id="{EA7CFF47-EA40-E539-88F0-643974AF5B05}"/>
                </a:ext>
              </a:extLst>
            </p:cNvPr>
            <p:cNvSpPr/>
            <p:nvPr/>
          </p:nvSpPr>
          <p:spPr>
            <a:xfrm>
              <a:off x="4238544" y="1927867"/>
              <a:ext cx="3788686" cy="961594"/>
            </a:xfrm>
            <a:custGeom>
              <a:avLst/>
              <a:gdLst>
                <a:gd name="csX0" fmla="*/ 0 w 3788686"/>
                <a:gd name="csY0" fmla="*/ 0 h 961594"/>
                <a:gd name="csX1" fmla="*/ 278683 w 3788686"/>
                <a:gd name="csY1" fmla="*/ 695949 h 961594"/>
                <a:gd name="csX2" fmla="*/ 1894342 w 3788686"/>
                <a:gd name="csY2" fmla="*/ 961594 h 961594"/>
                <a:gd name="csX3" fmla="*/ 3510003 w 3788686"/>
                <a:gd name="csY3" fmla="*/ 695949 h 961594"/>
                <a:gd name="csX4" fmla="*/ 3788687 w 3788686"/>
                <a:gd name="csY4" fmla="*/ 0 h 961594"/>
                <a:gd name="csX5" fmla="*/ 1894342 w 3788686"/>
                <a:gd name="csY5" fmla="*/ 240952 h 961594"/>
                <a:gd name="csX6" fmla="*/ 0 w 3788686"/>
                <a:gd name="csY6" fmla="*/ 0 h 9615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8686" h="961594">
                  <a:moveTo>
                    <a:pt x="0" y="0"/>
                  </a:moveTo>
                  <a:lnTo>
                    <a:pt x="278683" y="695949"/>
                  </a:lnTo>
                  <a:cubicBezTo>
                    <a:pt x="404426" y="829877"/>
                    <a:pt x="1032661" y="961594"/>
                    <a:pt x="1894342" y="961594"/>
                  </a:cubicBezTo>
                  <a:cubicBezTo>
                    <a:pt x="2756027" y="961594"/>
                    <a:pt x="3384257" y="829834"/>
                    <a:pt x="3510003" y="695949"/>
                  </a:cubicBezTo>
                  <a:lnTo>
                    <a:pt x="3788687" y="0"/>
                  </a:lnTo>
                  <a:cubicBezTo>
                    <a:pt x="3512584" y="157281"/>
                    <a:pt x="2683375" y="240952"/>
                    <a:pt x="1894342" y="240952"/>
                  </a:cubicBezTo>
                  <a:cubicBezTo>
                    <a:pt x="1105312" y="240998"/>
                    <a:pt x="276100" y="157281"/>
                    <a:pt x="0" y="0"/>
                  </a:cubicBezTo>
                  <a:close/>
                </a:path>
              </a:pathLst>
            </a:custGeom>
            <a:solidFill>
              <a:schemeClr val="accent1"/>
            </a:solidFill>
            <a:ln w="3890" cap="flat">
              <a:noFill/>
              <a:prstDash val="solid"/>
              <a:miter/>
            </a:ln>
          </p:spPr>
        </p:sp>
        <p:sp>
          <p:nvSpPr>
            <p:cNvPr id="23" name="Graphic 10">
              <a:extLst>
                <a:ext uri="{FF2B5EF4-FFF2-40B4-BE49-F238E27FC236}">
                  <a16:creationId xmlns:a16="http://schemas.microsoft.com/office/drawing/2014/main" id="{33BBE798-7F3D-5D13-3918-11A41F7E390B}"/>
                </a:ext>
              </a:extLst>
            </p:cNvPr>
            <p:cNvSpPr/>
            <p:nvPr/>
          </p:nvSpPr>
          <p:spPr>
            <a:xfrm>
              <a:off x="4850691" y="3544749"/>
              <a:ext cx="2563376" cy="948662"/>
            </a:xfrm>
            <a:custGeom>
              <a:avLst/>
              <a:gdLst>
                <a:gd name="csX0" fmla="*/ 0 w 2563376"/>
                <a:gd name="csY0" fmla="*/ 0 h 948662"/>
                <a:gd name="csX1" fmla="*/ 253331 w 2563376"/>
                <a:gd name="csY1" fmla="*/ 632878 h 948662"/>
                <a:gd name="csX2" fmla="*/ 255315 w 2563376"/>
                <a:gd name="csY2" fmla="*/ 632878 h 948662"/>
                <a:gd name="csX3" fmla="*/ 255849 w 2563376"/>
                <a:gd name="csY3" fmla="*/ 639186 h 948662"/>
                <a:gd name="csX4" fmla="*/ 278703 w 2563376"/>
                <a:gd name="csY4" fmla="*/ 696329 h 948662"/>
                <a:gd name="csX5" fmla="*/ 1281686 w 2563376"/>
                <a:gd name="csY5" fmla="*/ 948663 h 948662"/>
                <a:gd name="csX6" fmla="*/ 2284636 w 2563376"/>
                <a:gd name="csY6" fmla="*/ 696423 h 948662"/>
                <a:gd name="csX7" fmla="*/ 2307527 w 2563376"/>
                <a:gd name="csY7" fmla="*/ 639186 h 948662"/>
                <a:gd name="csX8" fmla="*/ 2308059 w 2563376"/>
                <a:gd name="csY8" fmla="*/ 632921 h 948662"/>
                <a:gd name="csX9" fmla="*/ 2310045 w 2563376"/>
                <a:gd name="csY9" fmla="*/ 632921 h 948662"/>
                <a:gd name="csX10" fmla="*/ 2563377 w 2563376"/>
                <a:gd name="csY10" fmla="*/ 46 h 948662"/>
                <a:gd name="csX11" fmla="*/ 1281686 w 2563376"/>
                <a:gd name="csY11" fmla="*/ 224410 h 948662"/>
                <a:gd name="csX12" fmla="*/ 0 w 2563376"/>
                <a:gd name="csY12" fmla="*/ 0 h 948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563376" h="948662">
                  <a:moveTo>
                    <a:pt x="0" y="0"/>
                  </a:moveTo>
                  <a:lnTo>
                    <a:pt x="253331" y="632878"/>
                  </a:lnTo>
                  <a:lnTo>
                    <a:pt x="255315" y="632878"/>
                  </a:lnTo>
                  <a:cubicBezTo>
                    <a:pt x="255315" y="634964"/>
                    <a:pt x="255697" y="637096"/>
                    <a:pt x="255849" y="639186"/>
                  </a:cubicBezTo>
                  <a:lnTo>
                    <a:pt x="278703" y="696329"/>
                  </a:lnTo>
                  <a:cubicBezTo>
                    <a:pt x="373549" y="827415"/>
                    <a:pt x="752669" y="948663"/>
                    <a:pt x="1281686" y="948663"/>
                  </a:cubicBezTo>
                  <a:cubicBezTo>
                    <a:pt x="1810633" y="948663"/>
                    <a:pt x="2189751" y="827462"/>
                    <a:pt x="2284636" y="696423"/>
                  </a:cubicBezTo>
                  <a:lnTo>
                    <a:pt x="2307527" y="639186"/>
                  </a:lnTo>
                  <a:cubicBezTo>
                    <a:pt x="2307680" y="637096"/>
                    <a:pt x="2308059" y="635011"/>
                    <a:pt x="2308059" y="632921"/>
                  </a:cubicBezTo>
                  <a:lnTo>
                    <a:pt x="2310045" y="632921"/>
                  </a:lnTo>
                  <a:lnTo>
                    <a:pt x="2563377" y="46"/>
                  </a:lnTo>
                  <a:cubicBezTo>
                    <a:pt x="2350943" y="142680"/>
                    <a:pt x="1809258" y="224410"/>
                    <a:pt x="1281686" y="224410"/>
                  </a:cubicBezTo>
                  <a:cubicBezTo>
                    <a:pt x="754119" y="224410"/>
                    <a:pt x="212432" y="142634"/>
                    <a:pt x="0" y="0"/>
                  </a:cubicBezTo>
                  <a:close/>
                </a:path>
              </a:pathLst>
            </a:custGeom>
            <a:solidFill>
              <a:schemeClr val="accent4"/>
            </a:solidFill>
            <a:ln w="3912" cap="flat">
              <a:noFill/>
              <a:prstDash val="solid"/>
              <a:miter/>
            </a:ln>
          </p:spPr>
        </p:sp>
      </p:grpSp>
      <p:sp>
        <p:nvSpPr>
          <p:cNvPr id="309" name="Page #"/>
          <p:cNvSpPr txBox="1">
            <a:spLocks noGrp="1"/>
          </p:cNvSpPr>
          <p:nvPr>
            <p:ph type="subTitle" idx="4"/>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306" name="Presentation name"/>
          <p:cNvSpPr txBox="1">
            <a:spLocks noGrp="1"/>
          </p:cNvSpPr>
          <p:nvPr>
            <p:ph type="subTitle" idx="2"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319" name="Item 4 / Title"/>
          <p:cNvSpPr txBox="1">
            <a:spLocks noGrp="1"/>
          </p:cNvSpPr>
          <p:nvPr>
            <p:ph type="subTitle" idx="13" hasCustomPrompt="1"/>
          </p:nvPr>
        </p:nvSpPr>
        <p:spPr>
          <a:xfrm>
            <a:off x="5812287" y="4101611"/>
            <a:ext cx="1780032" cy="410206"/>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100"/>
              <a:buFont typeface="Arial"/>
              <a:buNone/>
              <a:tabLst/>
              <a:defRPr sz="900" b="1">
                <a:solidFill>
                  <a:schemeClr val="tx1"/>
                </a:solidFill>
                <a:latin typeface="+mn-lt"/>
                <a:ea typeface="+mn-ea"/>
                <a:cs typeface="+mn-cs"/>
                <a:sym typeface="+mn-lt"/>
              </a:defRPr>
            </a:lvl1pPr>
            <a:lvl2pPr lvl="1"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2pPr>
            <a:lvl3pPr lvl="2"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3pPr>
            <a:lvl4pPr lvl="3"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4pPr>
            <a:lvl5pPr lvl="4"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5pPr>
            <a:lvl6pPr lvl="5"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6pPr>
            <a:lvl7pPr lvl="6"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7pPr>
            <a:lvl8pPr lvl="7"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8pPr>
            <a:lvl9pPr lvl="8"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9pPr>
          </a:lstStyle>
          <a:p>
            <a:pPr marL="0" marR="0" lvl="0" indent="0" algn="ctr" defTabSz="914400" rtl="0" eaLnBrk="1" fontAlgn="auto" latinLnBrk="0" hangingPunct="1">
              <a:lnSpc>
                <a:spcPct val="100000"/>
              </a:lnSpc>
              <a:spcBef>
                <a:spcPts val="0"/>
              </a:spcBef>
              <a:spcAft>
                <a:spcPts val="0"/>
              </a:spcAft>
              <a:buClr>
                <a:schemeClr val="accent6"/>
              </a:buClr>
              <a:buSzPts val="1100"/>
              <a:buFont typeface="Arial"/>
              <a:buNone/>
              <a:tabLst/>
              <a:defRPr/>
            </a:pPr>
            <a:r>
              <a:rPr lang="en-GB" dirty="0"/>
              <a:t>REMOVE UNNECESSARY STEPS, AND</a:t>
            </a:r>
            <a:r>
              <a:rPr lang="uk-UA" dirty="0"/>
              <a:t> </a:t>
            </a:r>
            <a:r>
              <a:rPr lang="en-GB" dirty="0"/>
              <a:t>DESIGN EACH</a:t>
            </a:r>
          </a:p>
        </p:txBody>
      </p:sp>
      <p:sp>
        <p:nvSpPr>
          <p:cNvPr id="320" name="Item 3 / Title"/>
          <p:cNvSpPr txBox="1">
            <a:spLocks noGrp="1"/>
          </p:cNvSpPr>
          <p:nvPr>
            <p:ph type="subTitle" idx="14" hasCustomPrompt="1"/>
          </p:nvPr>
        </p:nvSpPr>
        <p:spPr>
          <a:xfrm>
            <a:off x="5647452" y="3204459"/>
            <a:ext cx="2127507" cy="5400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000" b="1">
                <a:solidFill>
                  <a:schemeClr val="bg2"/>
                </a:solidFill>
                <a:latin typeface="+mn-lt"/>
                <a:ea typeface="+mn-ea"/>
                <a:cs typeface="+mn-cs"/>
                <a:sym typeface="+mn-lt"/>
              </a:defRPr>
            </a:lvl1pPr>
            <a:lvl2pPr lvl="1"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2pPr>
            <a:lvl3pPr lvl="2"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3pPr>
            <a:lvl4pPr lvl="3"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4pPr>
            <a:lvl5pPr lvl="4"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5pPr>
            <a:lvl6pPr lvl="5"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6pPr>
            <a:lvl7pPr lvl="6"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7pPr>
            <a:lvl8pPr lvl="7"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8pPr>
            <a:lvl9pPr lvl="8"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REMOVE UNNECESSARY STEPS, AND</a:t>
            </a:r>
            <a:r>
              <a:rPr lang="uk-UA" dirty="0"/>
              <a:t> </a:t>
            </a:r>
            <a:r>
              <a:rPr lang="en-GB" dirty="0"/>
              <a:t>DESIGN EACH</a:t>
            </a:r>
          </a:p>
        </p:txBody>
      </p:sp>
      <p:sp>
        <p:nvSpPr>
          <p:cNvPr id="318" name="Item 2 / Title"/>
          <p:cNvSpPr txBox="1">
            <a:spLocks noGrp="1"/>
          </p:cNvSpPr>
          <p:nvPr>
            <p:ph type="subTitle" idx="9" hasCustomPrompt="1"/>
          </p:nvPr>
        </p:nvSpPr>
        <p:spPr>
          <a:xfrm>
            <a:off x="5428392" y="2416142"/>
            <a:ext cx="2505009" cy="5400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100" b="1">
                <a:solidFill>
                  <a:schemeClr val="tx1"/>
                </a:solidFill>
                <a:latin typeface="+mn-lt"/>
                <a:ea typeface="+mn-ea"/>
                <a:cs typeface="+mn-cs"/>
                <a:sym typeface="+mn-lt"/>
              </a:defRPr>
            </a:lvl1pPr>
            <a:lvl2pPr lvl="1"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2pPr>
            <a:lvl3pPr lvl="2"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3pPr>
            <a:lvl4pPr lvl="3"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4pPr>
            <a:lvl5pPr lvl="4"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5pPr>
            <a:lvl6pPr lvl="5"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6pPr>
            <a:lvl7pPr lvl="6"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7pPr>
            <a:lvl8pPr lvl="7"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8pPr>
            <a:lvl9pPr lvl="8"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REMOVE UNNECESSARY STEPS, AND</a:t>
            </a:r>
            <a:r>
              <a:rPr lang="uk-UA" dirty="0"/>
              <a:t> </a:t>
            </a:r>
            <a:r>
              <a:rPr lang="en-GB" dirty="0"/>
              <a:t>DESIGN EACH</a:t>
            </a:r>
          </a:p>
        </p:txBody>
      </p:sp>
      <p:sp>
        <p:nvSpPr>
          <p:cNvPr id="317" name="Item 1 / Title"/>
          <p:cNvSpPr txBox="1">
            <a:spLocks noGrp="1"/>
          </p:cNvSpPr>
          <p:nvPr>
            <p:ph type="subTitle" idx="8" hasCustomPrompt="1"/>
          </p:nvPr>
        </p:nvSpPr>
        <p:spPr>
          <a:xfrm>
            <a:off x="5437675" y="1611490"/>
            <a:ext cx="2491809" cy="5400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sz="1100" b="1">
                <a:solidFill>
                  <a:schemeClr val="bg2"/>
                </a:solidFill>
                <a:latin typeface="+mn-lt"/>
                <a:ea typeface="+mn-ea"/>
                <a:cs typeface="+mn-cs"/>
                <a:sym typeface="+mn-lt"/>
              </a:defRPr>
            </a:lvl1pPr>
            <a:lvl2pPr lvl="1"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2pPr>
            <a:lvl3pPr lvl="2"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3pPr>
            <a:lvl4pPr lvl="3"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4pPr>
            <a:lvl5pPr lvl="4"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5pPr>
            <a:lvl6pPr lvl="5"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6pPr>
            <a:lvl7pPr lvl="6"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7pPr>
            <a:lvl8pPr lvl="7"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8pPr>
            <a:lvl9pPr lvl="8" algn="ctr">
              <a:lnSpc>
                <a:spcPct val="115000"/>
              </a:lnSpc>
              <a:spcBef>
                <a:spcPts val="0"/>
              </a:spcBef>
              <a:spcAft>
                <a:spcPts val="0"/>
              </a:spcAft>
              <a:buClr>
                <a:schemeClr val="accent6"/>
              </a:buClr>
              <a:buSzPts val="1100"/>
              <a:buFont typeface="Arial"/>
              <a:buNone/>
              <a:defRPr sz="1100">
                <a:solidFill>
                  <a:schemeClr val="accent6"/>
                </a:solidFill>
                <a:latin typeface="+mn-lt"/>
                <a:ea typeface="+mn-ea"/>
                <a:cs typeface="+mn-cs"/>
                <a:sym typeface="+mn-lt"/>
              </a:defRPr>
            </a:lvl9pPr>
          </a:lstStyle>
          <a:p>
            <a:pPr marL="0" marR="0" lvl="0" indent="0" algn="ctr"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REMOVE UNNECESSARY STEPS, AND</a:t>
            </a:r>
            <a:r>
              <a:rPr lang="uk-UA" dirty="0"/>
              <a:t> </a:t>
            </a:r>
            <a:r>
              <a:rPr lang="en-GB" dirty="0"/>
              <a:t>DESIGN EACH</a:t>
            </a:r>
          </a:p>
        </p:txBody>
      </p:sp>
      <p:sp>
        <p:nvSpPr>
          <p:cNvPr id="2" name="Google Shape;330;g3e4a1d512f3_0_1236">
            <a:extLst>
              <a:ext uri="{FF2B5EF4-FFF2-40B4-BE49-F238E27FC236}">
                <a16:creationId xmlns:a16="http://schemas.microsoft.com/office/drawing/2014/main" id="{AA99E4D9-06A3-DAA8-195C-2FE18C6E3D6A}"/>
              </a:ext>
            </a:extLst>
          </p:cNvPr>
          <p:cNvSpPr/>
          <p:nvPr userDrawn="1"/>
        </p:nvSpPr>
        <p:spPr>
          <a:xfrm>
            <a:off x="234650" y="1457061"/>
            <a:ext cx="43500" cy="504000"/>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mn-lt"/>
            </a:endParaRPr>
          </a:p>
        </p:txBody>
      </p:sp>
      <p:sp>
        <p:nvSpPr>
          <p:cNvPr id="4" name="Google Shape;332;g3e4a1d512f3_0_1236">
            <a:extLst>
              <a:ext uri="{FF2B5EF4-FFF2-40B4-BE49-F238E27FC236}">
                <a16:creationId xmlns:a16="http://schemas.microsoft.com/office/drawing/2014/main" id="{13B63E39-E0B5-C4F3-0A0F-309BA235A9C7}"/>
              </a:ext>
            </a:extLst>
          </p:cNvPr>
          <p:cNvSpPr/>
          <p:nvPr userDrawn="1"/>
        </p:nvSpPr>
        <p:spPr>
          <a:xfrm>
            <a:off x="234650" y="2202573"/>
            <a:ext cx="43500" cy="5040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mn-lt"/>
            </a:endParaRPr>
          </a:p>
        </p:txBody>
      </p:sp>
      <p:sp>
        <p:nvSpPr>
          <p:cNvPr id="6" name="Google Shape;334;g3e4a1d512f3_0_1236">
            <a:extLst>
              <a:ext uri="{FF2B5EF4-FFF2-40B4-BE49-F238E27FC236}">
                <a16:creationId xmlns:a16="http://schemas.microsoft.com/office/drawing/2014/main" id="{8F2E8FE7-6F72-16F0-D60D-062123AE2834}"/>
              </a:ext>
            </a:extLst>
          </p:cNvPr>
          <p:cNvSpPr/>
          <p:nvPr userDrawn="1"/>
        </p:nvSpPr>
        <p:spPr>
          <a:xfrm>
            <a:off x="234650" y="2948085"/>
            <a:ext cx="43500" cy="5040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mn-lt"/>
            </a:endParaRPr>
          </a:p>
        </p:txBody>
      </p:sp>
      <p:sp>
        <p:nvSpPr>
          <p:cNvPr id="8" name="Google Shape;336;g3e4a1d512f3_0_1236">
            <a:extLst>
              <a:ext uri="{FF2B5EF4-FFF2-40B4-BE49-F238E27FC236}">
                <a16:creationId xmlns:a16="http://schemas.microsoft.com/office/drawing/2014/main" id="{7BECDD63-A268-BD0A-1D29-C75E46D6FA42}"/>
              </a:ext>
            </a:extLst>
          </p:cNvPr>
          <p:cNvSpPr/>
          <p:nvPr userDrawn="1"/>
        </p:nvSpPr>
        <p:spPr>
          <a:xfrm>
            <a:off x="234650" y="3693596"/>
            <a:ext cx="43500" cy="504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mn-lt"/>
            </a:endParaRPr>
          </a:p>
        </p:txBody>
      </p:sp>
      <p:sp>
        <p:nvSpPr>
          <p:cNvPr id="14" name="Item 4 / Text">
            <a:extLst>
              <a:ext uri="{FF2B5EF4-FFF2-40B4-BE49-F238E27FC236}">
                <a16:creationId xmlns:a16="http://schemas.microsoft.com/office/drawing/2014/main" id="{3D9FB66E-327A-0019-644E-DCB3B640EFBF}"/>
              </a:ext>
            </a:extLst>
          </p:cNvPr>
          <p:cNvSpPr>
            <a:spLocks noGrp="1"/>
          </p:cNvSpPr>
          <p:nvPr userDrawn="1">
            <p:ph type="subTitle" idx="10" hasCustomPrompt="1"/>
          </p:nvPr>
        </p:nvSpPr>
        <p:spPr>
          <a:xfrm>
            <a:off x="381843" y="3693593"/>
            <a:ext cx="3960000" cy="5040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2pPr>
            <a:lvl3pPr marL="1371600" marR="0" lvl="2"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3pPr>
            <a:lvl4pPr marL="1828800" marR="0" lvl="3"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4pPr>
            <a:lvl5pPr marL="2286000" marR="0" lvl="4"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5pPr>
            <a:lvl6pPr marL="2743200" marR="0" lvl="5"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6pPr>
            <a:lvl7pPr marL="3200400" marR="0" lvl="6"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7pPr>
            <a:lvl8pPr marL="3657600" marR="0" lvl="7"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8pPr>
            <a:lvl9pPr marL="4114800" marR="0" lvl="8"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a:t>
            </a:r>
          </a:p>
        </p:txBody>
      </p:sp>
      <p:sp>
        <p:nvSpPr>
          <p:cNvPr id="15" name="Item 3 / Text">
            <a:extLst>
              <a:ext uri="{FF2B5EF4-FFF2-40B4-BE49-F238E27FC236}">
                <a16:creationId xmlns:a16="http://schemas.microsoft.com/office/drawing/2014/main" id="{49A5721A-08B1-22CC-436C-CE9FCC5C7A41}"/>
              </a:ext>
            </a:extLst>
          </p:cNvPr>
          <p:cNvSpPr>
            <a:spLocks noGrp="1"/>
          </p:cNvSpPr>
          <p:nvPr userDrawn="1">
            <p:ph type="subTitle" idx="7" hasCustomPrompt="1"/>
          </p:nvPr>
        </p:nvSpPr>
        <p:spPr>
          <a:xfrm>
            <a:off x="381843" y="2948081"/>
            <a:ext cx="3960000" cy="5040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2pPr>
            <a:lvl3pPr marL="1371600" marR="0" lvl="2"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3pPr>
            <a:lvl4pPr marL="1828800" marR="0" lvl="3"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4pPr>
            <a:lvl5pPr marL="2286000" marR="0" lvl="4"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5pPr>
            <a:lvl6pPr marL="2743200" marR="0" lvl="5"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6pPr>
            <a:lvl7pPr marL="3200400" marR="0" lvl="6"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7pPr>
            <a:lvl8pPr marL="3657600" marR="0" lvl="7"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8pPr>
            <a:lvl9pPr marL="4114800" marR="0" lvl="8"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a:t>
            </a:r>
          </a:p>
        </p:txBody>
      </p:sp>
      <p:sp>
        <p:nvSpPr>
          <p:cNvPr id="16" name="Item 2 / Text">
            <a:extLst>
              <a:ext uri="{FF2B5EF4-FFF2-40B4-BE49-F238E27FC236}">
                <a16:creationId xmlns:a16="http://schemas.microsoft.com/office/drawing/2014/main" id="{966AF0B6-08AE-81C0-2185-08F6A4786680}"/>
              </a:ext>
            </a:extLst>
          </p:cNvPr>
          <p:cNvSpPr>
            <a:spLocks noGrp="1"/>
          </p:cNvSpPr>
          <p:nvPr userDrawn="1">
            <p:ph type="subTitle" idx="6" hasCustomPrompt="1"/>
          </p:nvPr>
        </p:nvSpPr>
        <p:spPr>
          <a:xfrm>
            <a:off x="381843" y="2202568"/>
            <a:ext cx="3960000" cy="5040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2pPr>
            <a:lvl3pPr marL="1371600" marR="0" lvl="2"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3pPr>
            <a:lvl4pPr marL="1828800" marR="0" lvl="3"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4pPr>
            <a:lvl5pPr marL="2286000" marR="0" lvl="4"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5pPr>
            <a:lvl6pPr marL="2743200" marR="0" lvl="5"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6pPr>
            <a:lvl7pPr marL="3200400" marR="0" lvl="6"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7pPr>
            <a:lvl8pPr marL="3657600" marR="0" lvl="7"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8pPr>
            <a:lvl9pPr marL="4114800" marR="0" lvl="8"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a:t>
            </a:r>
          </a:p>
        </p:txBody>
      </p:sp>
      <p:sp>
        <p:nvSpPr>
          <p:cNvPr id="17" name="Item 1 / Text">
            <a:extLst>
              <a:ext uri="{FF2B5EF4-FFF2-40B4-BE49-F238E27FC236}">
                <a16:creationId xmlns:a16="http://schemas.microsoft.com/office/drawing/2014/main" id="{A822D607-0D9B-0618-65BB-4B51076B96E2}"/>
              </a:ext>
            </a:extLst>
          </p:cNvPr>
          <p:cNvSpPr>
            <a:spLocks noGrp="1"/>
          </p:cNvSpPr>
          <p:nvPr userDrawn="1">
            <p:ph type="subTitle" idx="5" hasCustomPrompt="1"/>
          </p:nvPr>
        </p:nvSpPr>
        <p:spPr>
          <a:xfrm>
            <a:off x="381843" y="1457055"/>
            <a:ext cx="3960000" cy="5040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2pPr>
            <a:lvl3pPr marL="1371600" marR="0" lvl="2"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3pPr>
            <a:lvl4pPr marL="1828800" marR="0" lvl="3"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4pPr>
            <a:lvl5pPr marL="2286000" marR="0" lvl="4"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5pPr>
            <a:lvl6pPr marL="2743200" marR="0" lvl="5"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6pPr>
            <a:lvl7pPr marL="3200400" marR="0" lvl="6"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7pPr>
            <a:lvl8pPr marL="3657600" marR="0" lvl="7"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8pPr>
            <a:lvl9pPr marL="4114800" marR="0" lvl="8" indent="-304800" algn="l" rtl="0">
              <a:lnSpc>
                <a:spcPct val="115000"/>
              </a:lnSpc>
              <a:spcBef>
                <a:spcPts val="0"/>
              </a:spcBef>
              <a:spcAft>
                <a:spcPts val="0"/>
              </a:spcAft>
              <a:buClr>
                <a:schemeClr val="dk1"/>
              </a:buClr>
              <a:buSzPts val="1200"/>
              <a:buFont typeface="Arial"/>
              <a:buNone/>
              <a:defRPr sz="1200" b="0" i="0" u="none" strike="noStrike" cap="none">
                <a:solidFill>
                  <a:schemeClr val="dk1"/>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a:t>
            </a:r>
          </a:p>
        </p:txBody>
      </p:sp>
      <p:sp>
        <p:nvSpPr>
          <p:cNvPr id="18" name="Slide title">
            <a:extLst>
              <a:ext uri="{FF2B5EF4-FFF2-40B4-BE49-F238E27FC236}">
                <a16:creationId xmlns:a16="http://schemas.microsoft.com/office/drawing/2014/main" id="{13426F9D-7D4F-3CA5-890F-08BCCDD77EE3}"/>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2" name="Slide title">
            <a:extLst>
              <a:ext uri="{FF2B5EF4-FFF2-40B4-BE49-F238E27FC236}">
                <a16:creationId xmlns:a16="http://schemas.microsoft.com/office/drawing/2014/main" id="{247ECE10-C2A5-81ED-8801-6D37C8AFBB53}"/>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extLst>
      <p:ext uri="{BB962C8B-B14F-4D97-AF65-F5344CB8AC3E}">
        <p14:creationId xmlns:p14="http://schemas.microsoft.com/office/powerpoint/2010/main" val="3154690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Frameworks / Pyramid / 3 Items / Option A" userDrawn="1">
  <p:cSld name="Frameworks / Pyramid / 3 Items / Option A">
    <p:spTree>
      <p:nvGrpSpPr>
        <p:cNvPr id="1" name="Shape 226"/>
        <p:cNvGrpSpPr/>
        <p:nvPr/>
      </p:nvGrpSpPr>
      <p:grpSpPr>
        <a:xfrm>
          <a:off x="0" y="0"/>
          <a:ext cx="0" cy="0"/>
          <a:chOff x="0" y="0"/>
          <a:chExt cx="0" cy="0"/>
        </a:xfrm>
      </p:grpSpPr>
      <p:sp>
        <p:nvSpPr>
          <p:cNvPr id="4" name="Rectangle 3">
            <a:extLst>
              <a:ext uri="{FF2B5EF4-FFF2-40B4-BE49-F238E27FC236}">
                <a16:creationId xmlns:a16="http://schemas.microsoft.com/office/drawing/2014/main" id="{1E81EAB8-D223-9AA5-AF57-86DC6F118C71}"/>
              </a:ext>
            </a:extLst>
          </p:cNvPr>
          <p:cNvSpPr/>
          <p:nvPr userDrawn="1"/>
        </p:nvSpPr>
        <p:spPr>
          <a:xfrm rot="5400000">
            <a:off x="181884" y="-181884"/>
            <a:ext cx="5143501" cy="55072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 name="Rectangle 5">
            <a:extLst>
              <a:ext uri="{FF2B5EF4-FFF2-40B4-BE49-F238E27FC236}">
                <a16:creationId xmlns:a16="http://schemas.microsoft.com/office/drawing/2014/main" id="{CF7D1130-8DBD-A045-DB52-41D9009A33C2}"/>
              </a:ext>
            </a:extLst>
          </p:cNvPr>
          <p:cNvSpPr/>
          <p:nvPr userDrawn="1"/>
        </p:nvSpPr>
        <p:spPr>
          <a:xfrm rot="5400000">
            <a:off x="4753883" y="753389"/>
            <a:ext cx="5143501" cy="3636726"/>
          </a:xfrm>
          <a:prstGeom prst="rect">
            <a:avLst/>
          </a:prstGeom>
          <a:gradFill>
            <a:gsLst>
              <a:gs pos="0">
                <a:schemeClr val="bg2">
                  <a:alpha val="0"/>
                </a:schemeClr>
              </a:gs>
              <a:gs pos="100000">
                <a:schemeClr val="bg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cxnSp>
        <p:nvCxnSpPr>
          <p:cNvPr id="239" name="Google Shape;239;g3e471a7fb81_0_10"/>
          <p:cNvCxnSpPr/>
          <p:nvPr/>
        </p:nvCxnSpPr>
        <p:spPr>
          <a:xfrm>
            <a:off x="2000829" y="1560424"/>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240" name="Google Shape;240;g3e471a7fb81_0_10"/>
          <p:cNvCxnSpPr/>
          <p:nvPr/>
        </p:nvCxnSpPr>
        <p:spPr>
          <a:xfrm>
            <a:off x="2000829" y="2694402"/>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241" name="Google Shape;241;g3e471a7fb81_0_10"/>
          <p:cNvCxnSpPr/>
          <p:nvPr/>
        </p:nvCxnSpPr>
        <p:spPr>
          <a:xfrm>
            <a:off x="2000829" y="3817944"/>
            <a:ext cx="1879800" cy="0"/>
          </a:xfrm>
          <a:prstGeom prst="straightConnector1">
            <a:avLst/>
          </a:prstGeom>
          <a:noFill/>
          <a:ln w="9525" cap="flat" cmpd="sng">
            <a:solidFill>
              <a:schemeClr val="dk1"/>
            </a:solidFill>
            <a:prstDash val="solid"/>
            <a:round/>
            <a:headEnd type="none" w="med" len="med"/>
            <a:tailEnd type="oval" w="med" len="med"/>
          </a:ln>
        </p:spPr>
      </p:cxnSp>
      <p:sp>
        <p:nvSpPr>
          <p:cNvPr id="23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22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233" name="Item 3 / Text"/>
          <p:cNvSpPr txBox="1">
            <a:spLocks noGrp="1"/>
          </p:cNvSpPr>
          <p:nvPr>
            <p:ph type="subTitle" idx="4" hasCustomPrompt="1"/>
          </p:nvPr>
        </p:nvSpPr>
        <p:spPr>
          <a:xfrm>
            <a:off x="4034831" y="1698496"/>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34" name="Item 3 / Title"/>
          <p:cNvSpPr txBox="1">
            <a:spLocks noGrp="1"/>
          </p:cNvSpPr>
          <p:nvPr>
            <p:ph type="subTitle" idx="5" hasCustomPrompt="1"/>
          </p:nvPr>
        </p:nvSpPr>
        <p:spPr>
          <a:xfrm>
            <a:off x="4034831" y="1483106"/>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50" b="1">
                <a:solidFill>
                  <a:schemeClr val="tx1"/>
                </a:solidFill>
                <a:latin typeface="+mn-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235" name="Item 2 / Text"/>
          <p:cNvSpPr txBox="1">
            <a:spLocks noGrp="1"/>
          </p:cNvSpPr>
          <p:nvPr>
            <p:ph type="subTitle" idx="6" hasCustomPrompt="1"/>
          </p:nvPr>
        </p:nvSpPr>
        <p:spPr>
          <a:xfrm>
            <a:off x="4034831" y="2824761"/>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36" name="Item 2 / Title"/>
          <p:cNvSpPr txBox="1">
            <a:spLocks noGrp="1"/>
          </p:cNvSpPr>
          <p:nvPr>
            <p:ph type="subTitle" idx="7" hasCustomPrompt="1"/>
          </p:nvPr>
        </p:nvSpPr>
        <p:spPr>
          <a:xfrm>
            <a:off x="4034831" y="2609371"/>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50" b="1">
                <a:solidFill>
                  <a:schemeClr val="tx1"/>
                </a:solidFill>
                <a:latin typeface="+mn-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sp>
        <p:nvSpPr>
          <p:cNvPr id="237" name="Item 1 / Text"/>
          <p:cNvSpPr txBox="1">
            <a:spLocks noGrp="1"/>
          </p:cNvSpPr>
          <p:nvPr>
            <p:ph type="subTitle" idx="8" hasCustomPrompt="1"/>
          </p:nvPr>
        </p:nvSpPr>
        <p:spPr>
          <a:xfrm>
            <a:off x="4034831" y="3941063"/>
            <a:ext cx="4890300" cy="393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00">
                <a:solidFill>
                  <a:schemeClr val="tx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 people understand what needs to happen, where things.</a:t>
            </a:r>
          </a:p>
        </p:txBody>
      </p:sp>
      <p:sp>
        <p:nvSpPr>
          <p:cNvPr id="238" name="Item 1 / Title"/>
          <p:cNvSpPr txBox="1">
            <a:spLocks noGrp="1"/>
          </p:cNvSpPr>
          <p:nvPr>
            <p:ph type="subTitle" idx="9" hasCustomPrompt="1"/>
          </p:nvPr>
        </p:nvSpPr>
        <p:spPr>
          <a:xfrm>
            <a:off x="4034831" y="3725673"/>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050" b="1">
                <a:solidFill>
                  <a:schemeClr val="tx1"/>
                </a:solidFill>
                <a:latin typeface="+mn-lt"/>
                <a:ea typeface="+mn-ea"/>
                <a:cs typeface="+mn-cs"/>
                <a:sym typeface="+mn-lt"/>
              </a:defRPr>
            </a:lvl1pPr>
            <a:lvl2pPr lvl="1">
              <a:lnSpc>
                <a:spcPct val="115000"/>
              </a:lnSpc>
              <a:spcBef>
                <a:spcPts val="0"/>
              </a:spcBef>
              <a:spcAft>
                <a:spcPts val="0"/>
              </a:spcAft>
              <a:buSzPts val="1200"/>
              <a:buFont typeface="Arial"/>
              <a:buNone/>
              <a:defRPr b="1">
                <a:latin typeface="+mn-lt"/>
                <a:ea typeface="+mn-ea"/>
                <a:cs typeface="+mn-cs"/>
                <a:sym typeface="+mn-lt"/>
              </a:defRPr>
            </a:lvl2pPr>
            <a:lvl3pPr lvl="2">
              <a:lnSpc>
                <a:spcPct val="115000"/>
              </a:lnSpc>
              <a:spcBef>
                <a:spcPts val="0"/>
              </a:spcBef>
              <a:spcAft>
                <a:spcPts val="0"/>
              </a:spcAft>
              <a:buSzPts val="1200"/>
              <a:buFont typeface="Arial"/>
              <a:buNone/>
              <a:defRPr b="1">
                <a:latin typeface="+mn-lt"/>
                <a:ea typeface="+mn-ea"/>
                <a:cs typeface="+mn-cs"/>
                <a:sym typeface="+mn-lt"/>
              </a:defRPr>
            </a:lvl3pPr>
            <a:lvl4pPr lvl="3">
              <a:lnSpc>
                <a:spcPct val="115000"/>
              </a:lnSpc>
              <a:spcBef>
                <a:spcPts val="0"/>
              </a:spcBef>
              <a:spcAft>
                <a:spcPts val="0"/>
              </a:spcAft>
              <a:buSzPts val="1200"/>
              <a:buFont typeface="Arial"/>
              <a:buNone/>
              <a:defRPr b="1">
                <a:latin typeface="+mn-lt"/>
                <a:ea typeface="+mn-ea"/>
                <a:cs typeface="+mn-cs"/>
                <a:sym typeface="+mn-lt"/>
              </a:defRPr>
            </a:lvl4pPr>
            <a:lvl5pPr lvl="4">
              <a:lnSpc>
                <a:spcPct val="115000"/>
              </a:lnSpc>
              <a:spcBef>
                <a:spcPts val="0"/>
              </a:spcBef>
              <a:spcAft>
                <a:spcPts val="0"/>
              </a:spcAft>
              <a:buSzPts val="1200"/>
              <a:buFont typeface="Arial"/>
              <a:buNone/>
              <a:defRPr b="1">
                <a:latin typeface="+mn-lt"/>
                <a:ea typeface="+mn-ea"/>
                <a:cs typeface="+mn-cs"/>
                <a:sym typeface="+mn-lt"/>
              </a:defRPr>
            </a:lvl5pPr>
            <a:lvl6pPr lvl="5">
              <a:lnSpc>
                <a:spcPct val="115000"/>
              </a:lnSpc>
              <a:spcBef>
                <a:spcPts val="0"/>
              </a:spcBef>
              <a:spcAft>
                <a:spcPts val="0"/>
              </a:spcAft>
              <a:buSzPts val="1200"/>
              <a:buFont typeface="Arial"/>
              <a:buNone/>
              <a:defRPr b="1">
                <a:latin typeface="+mn-lt"/>
                <a:ea typeface="+mn-ea"/>
                <a:cs typeface="+mn-cs"/>
                <a:sym typeface="+mn-lt"/>
              </a:defRPr>
            </a:lvl6pPr>
            <a:lvl7pPr lvl="6">
              <a:lnSpc>
                <a:spcPct val="115000"/>
              </a:lnSpc>
              <a:spcBef>
                <a:spcPts val="0"/>
              </a:spcBef>
              <a:spcAft>
                <a:spcPts val="0"/>
              </a:spcAft>
              <a:buSzPts val="1200"/>
              <a:buFont typeface="Arial"/>
              <a:buNone/>
              <a:defRPr b="1">
                <a:latin typeface="+mn-lt"/>
                <a:ea typeface="+mn-ea"/>
                <a:cs typeface="+mn-cs"/>
                <a:sym typeface="+mn-lt"/>
              </a:defRPr>
            </a:lvl7pPr>
            <a:lvl8pPr lvl="7">
              <a:lnSpc>
                <a:spcPct val="115000"/>
              </a:lnSpc>
              <a:spcBef>
                <a:spcPts val="0"/>
              </a:spcBef>
              <a:spcAft>
                <a:spcPts val="0"/>
              </a:spcAft>
              <a:buSzPts val="1200"/>
              <a:buFont typeface="Arial"/>
              <a:buNone/>
              <a:defRPr b="1">
                <a:latin typeface="+mn-lt"/>
                <a:ea typeface="+mn-ea"/>
                <a:cs typeface="+mn-cs"/>
                <a:sym typeface="+mn-lt"/>
              </a:defRPr>
            </a:lvl8pPr>
            <a:lvl9pPr lvl="8">
              <a:lnSpc>
                <a:spcPct val="115000"/>
              </a:lnSpc>
              <a:spcBef>
                <a:spcPts val="0"/>
              </a:spcBef>
              <a:spcAft>
                <a:spcPts val="0"/>
              </a:spcAft>
              <a:buSzPts val="1200"/>
              <a:buFont typeface="Arial"/>
              <a:buNone/>
              <a:defRPr b="1">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REMOVE UNNECESSARY STEPS, AND DESIGN EACH</a:t>
            </a:r>
          </a:p>
        </p:txBody>
      </p:sp>
      <p:grpSp>
        <p:nvGrpSpPr>
          <p:cNvPr id="8" name="Infographics">
            <a:extLst>
              <a:ext uri="{FF2B5EF4-FFF2-40B4-BE49-F238E27FC236}">
                <a16:creationId xmlns:a16="http://schemas.microsoft.com/office/drawing/2014/main" id="{03BC0758-3301-6100-4E06-066AFE3069C2}"/>
              </a:ext>
            </a:extLst>
          </p:cNvPr>
          <p:cNvGrpSpPr>
            <a:grpSpLocks noChangeAspect="1"/>
          </p:cNvGrpSpPr>
          <p:nvPr userDrawn="1"/>
        </p:nvGrpSpPr>
        <p:grpSpPr>
          <a:xfrm>
            <a:off x="218869" y="1072927"/>
            <a:ext cx="3347992" cy="3630856"/>
            <a:chOff x="218752" y="756873"/>
            <a:chExt cx="3377904" cy="3663299"/>
          </a:xfrm>
        </p:grpSpPr>
        <p:sp>
          <p:nvSpPr>
            <p:cNvPr id="11" name="Item 1">
              <a:extLst>
                <a:ext uri="{FF2B5EF4-FFF2-40B4-BE49-F238E27FC236}">
                  <a16:creationId xmlns:a16="http://schemas.microsoft.com/office/drawing/2014/main" id="{610D338D-3A4A-CACC-4913-46AC9337BCBF}"/>
                </a:ext>
              </a:extLst>
            </p:cNvPr>
            <p:cNvSpPr/>
            <p:nvPr/>
          </p:nvSpPr>
          <p:spPr>
            <a:xfrm>
              <a:off x="218752" y="3245950"/>
              <a:ext cx="3377904" cy="1174222"/>
            </a:xfrm>
            <a:custGeom>
              <a:avLst/>
              <a:gdLst>
                <a:gd name="csX0" fmla="*/ 3377904 w 3377904"/>
                <a:gd name="csY0" fmla="*/ 1174223 h 1174222"/>
                <a:gd name="csX1" fmla="*/ 0 w 3377904"/>
                <a:gd name="csY1" fmla="*/ 1174223 h 1174222"/>
                <a:gd name="csX2" fmla="*/ 530523 w 3377904"/>
                <a:gd name="csY2" fmla="*/ 0 h 1174222"/>
                <a:gd name="csX3" fmla="*/ 2847382 w 3377904"/>
                <a:gd name="csY3" fmla="*/ 0 h 1174222"/>
                <a:gd name="csX4" fmla="*/ 3377904 w 3377904"/>
                <a:gd name="csY4" fmla="*/ 1174223 h 1174222"/>
              </a:gdLst>
              <a:ahLst/>
              <a:cxnLst>
                <a:cxn ang="0">
                  <a:pos x="csX0" y="csY0"/>
                </a:cxn>
                <a:cxn ang="0">
                  <a:pos x="csX1" y="csY1"/>
                </a:cxn>
                <a:cxn ang="0">
                  <a:pos x="csX2" y="csY2"/>
                </a:cxn>
                <a:cxn ang="0">
                  <a:pos x="csX3" y="csY3"/>
                </a:cxn>
                <a:cxn ang="0">
                  <a:pos x="csX4" y="csY4"/>
                </a:cxn>
              </a:cxnLst>
              <a:rect l="l" t="t" r="r" b="b"/>
              <a:pathLst>
                <a:path w="3377904" h="1174222">
                  <a:moveTo>
                    <a:pt x="3377904" y="1174223"/>
                  </a:moveTo>
                  <a:lnTo>
                    <a:pt x="0" y="1174223"/>
                  </a:lnTo>
                  <a:lnTo>
                    <a:pt x="530523" y="0"/>
                  </a:lnTo>
                  <a:lnTo>
                    <a:pt x="2847382" y="0"/>
                  </a:lnTo>
                  <a:lnTo>
                    <a:pt x="3377904" y="1174223"/>
                  </a:lnTo>
                  <a:close/>
                </a:path>
              </a:pathLst>
            </a:custGeom>
            <a:solidFill>
              <a:schemeClr val="accent2"/>
            </a:solidFill>
            <a:ln w="3773" cap="flat">
              <a:noFill/>
              <a:prstDash val="solid"/>
              <a:miter/>
            </a:ln>
          </p:spPr>
        </p:sp>
        <p:sp>
          <p:nvSpPr>
            <p:cNvPr id="10" name="Item 2">
              <a:extLst>
                <a:ext uri="{FF2B5EF4-FFF2-40B4-BE49-F238E27FC236}">
                  <a16:creationId xmlns:a16="http://schemas.microsoft.com/office/drawing/2014/main" id="{DED118FB-3427-46CC-FCA7-B53748FA93D6}"/>
                </a:ext>
              </a:extLst>
            </p:cNvPr>
            <p:cNvSpPr/>
            <p:nvPr/>
          </p:nvSpPr>
          <p:spPr>
            <a:xfrm>
              <a:off x="796152" y="1969365"/>
              <a:ext cx="2222838" cy="1174226"/>
            </a:xfrm>
            <a:custGeom>
              <a:avLst/>
              <a:gdLst>
                <a:gd name="csX0" fmla="*/ 2222838 w 2222838"/>
                <a:gd name="csY0" fmla="*/ 1174227 h 1174226"/>
                <a:gd name="csX1" fmla="*/ 0 w 2222838"/>
                <a:gd name="csY1" fmla="*/ 1174227 h 1174226"/>
                <a:gd name="csX2" fmla="*/ 530626 w 2222838"/>
                <a:gd name="csY2" fmla="*/ 0 h 1174226"/>
                <a:gd name="csX3" fmla="*/ 1692209 w 2222838"/>
                <a:gd name="csY3" fmla="*/ 0 h 1174226"/>
                <a:gd name="csX4" fmla="*/ 2222838 w 2222838"/>
                <a:gd name="csY4" fmla="*/ 1174227 h 1174226"/>
              </a:gdLst>
              <a:ahLst/>
              <a:cxnLst>
                <a:cxn ang="0">
                  <a:pos x="csX0" y="csY0"/>
                </a:cxn>
                <a:cxn ang="0">
                  <a:pos x="csX1" y="csY1"/>
                </a:cxn>
                <a:cxn ang="0">
                  <a:pos x="csX2" y="csY2"/>
                </a:cxn>
                <a:cxn ang="0">
                  <a:pos x="csX3" y="csY3"/>
                </a:cxn>
                <a:cxn ang="0">
                  <a:pos x="csX4" y="csY4"/>
                </a:cxn>
              </a:cxnLst>
              <a:rect l="l" t="t" r="r" b="b"/>
              <a:pathLst>
                <a:path w="2222838" h="1174226">
                  <a:moveTo>
                    <a:pt x="2222838" y="1174227"/>
                  </a:moveTo>
                  <a:lnTo>
                    <a:pt x="0" y="1174227"/>
                  </a:lnTo>
                  <a:lnTo>
                    <a:pt x="530626" y="0"/>
                  </a:lnTo>
                  <a:lnTo>
                    <a:pt x="1692209" y="0"/>
                  </a:lnTo>
                  <a:lnTo>
                    <a:pt x="2222838" y="1174227"/>
                  </a:lnTo>
                  <a:close/>
                </a:path>
              </a:pathLst>
            </a:custGeom>
            <a:solidFill>
              <a:schemeClr val="accent1"/>
            </a:solidFill>
            <a:ln w="3774" cap="flat">
              <a:noFill/>
              <a:prstDash val="solid"/>
              <a:miter/>
            </a:ln>
          </p:spPr>
        </p:sp>
        <p:sp>
          <p:nvSpPr>
            <p:cNvPr id="9" name="Item 3">
              <a:extLst>
                <a:ext uri="{FF2B5EF4-FFF2-40B4-BE49-F238E27FC236}">
                  <a16:creationId xmlns:a16="http://schemas.microsoft.com/office/drawing/2014/main" id="{03B9DDA0-35F9-88A2-DFBC-0D11C2E24169}"/>
                </a:ext>
              </a:extLst>
            </p:cNvPr>
            <p:cNvSpPr/>
            <p:nvPr/>
          </p:nvSpPr>
          <p:spPr>
            <a:xfrm>
              <a:off x="1367613" y="756873"/>
              <a:ext cx="1079626" cy="1109254"/>
            </a:xfrm>
            <a:custGeom>
              <a:avLst/>
              <a:gdLst>
                <a:gd name="csX0" fmla="*/ 483539 w 1079626"/>
                <a:gd name="csY0" fmla="*/ 36363 h 1109254"/>
                <a:gd name="csX1" fmla="*/ 596087 w 1079626"/>
                <a:gd name="csY1" fmla="*/ 36363 h 1109254"/>
                <a:gd name="csX2" fmla="*/ 1079627 w 1079626"/>
                <a:gd name="csY2" fmla="*/ 1109254 h 1109254"/>
                <a:gd name="csX3" fmla="*/ 0 w 1079626"/>
                <a:gd name="csY3" fmla="*/ 1109254 h 1109254"/>
                <a:gd name="csX4" fmla="*/ 483539 w 1079626"/>
                <a:gd name="csY4" fmla="*/ 36363 h 1109254"/>
              </a:gdLst>
              <a:ahLst/>
              <a:cxnLst>
                <a:cxn ang="0">
                  <a:pos x="csX0" y="csY0"/>
                </a:cxn>
                <a:cxn ang="0">
                  <a:pos x="csX1" y="csY1"/>
                </a:cxn>
                <a:cxn ang="0">
                  <a:pos x="csX2" y="csY2"/>
                </a:cxn>
                <a:cxn ang="0">
                  <a:pos x="csX3" y="csY3"/>
                </a:cxn>
                <a:cxn ang="0">
                  <a:pos x="csX4" y="csY4"/>
                </a:cxn>
              </a:cxnLst>
              <a:rect l="l" t="t" r="r" b="b"/>
              <a:pathLst>
                <a:path w="1079626" h="1109254">
                  <a:moveTo>
                    <a:pt x="483539" y="36363"/>
                  </a:moveTo>
                  <a:cubicBezTo>
                    <a:pt x="505390" y="-12121"/>
                    <a:pt x="574233" y="-12121"/>
                    <a:pt x="596087" y="36363"/>
                  </a:cubicBezTo>
                  <a:lnTo>
                    <a:pt x="1079627" y="1109254"/>
                  </a:lnTo>
                  <a:lnTo>
                    <a:pt x="0" y="1109254"/>
                  </a:lnTo>
                  <a:lnTo>
                    <a:pt x="483539" y="36363"/>
                  </a:lnTo>
                  <a:close/>
                </a:path>
              </a:pathLst>
            </a:custGeom>
            <a:solidFill>
              <a:schemeClr val="accent5"/>
            </a:solidFill>
            <a:ln w="3810" cap="flat">
              <a:noFill/>
              <a:prstDash val="solid"/>
              <a:miter/>
            </a:ln>
          </p:spPr>
        </p:sp>
      </p:grpSp>
      <p:sp>
        <p:nvSpPr>
          <p:cNvPr id="2" name="Slide title">
            <a:extLst>
              <a:ext uri="{FF2B5EF4-FFF2-40B4-BE49-F238E27FC236}">
                <a16:creationId xmlns:a16="http://schemas.microsoft.com/office/drawing/2014/main" id="{55541DD3-404F-0D8B-A3B9-61B5E282CDD6}"/>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losing / Summary / 4 Items / Option A" userDrawn="1">
  <p:cSld name="Closing / Summary / 4 Items / Option A">
    <p:spTree>
      <p:nvGrpSpPr>
        <p:cNvPr id="1" name="Shape 719"/>
        <p:cNvGrpSpPr/>
        <p:nvPr/>
      </p:nvGrpSpPr>
      <p:grpSpPr>
        <a:xfrm>
          <a:off x="0" y="0"/>
          <a:ext cx="0" cy="0"/>
          <a:chOff x="0" y="0"/>
          <a:chExt cx="0" cy="0"/>
        </a:xfrm>
      </p:grpSpPr>
      <p:sp>
        <p:nvSpPr>
          <p:cNvPr id="9100" name="Card 1"/>
          <p:cNvSpPr/>
          <p:nvPr/>
        </p:nvSpPr>
        <p:spPr>
          <a:xfrm>
            <a:off x="237074"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9101" name="Card 2"/>
          <p:cNvSpPr/>
          <p:nvPr/>
        </p:nvSpPr>
        <p:spPr>
          <a:xfrm>
            <a:off x="2454733"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9102" name="Card 3"/>
          <p:cNvSpPr/>
          <p:nvPr/>
        </p:nvSpPr>
        <p:spPr>
          <a:xfrm>
            <a:off x="4672392"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9103" name="Card 4"/>
          <p:cNvSpPr/>
          <p:nvPr/>
        </p:nvSpPr>
        <p:spPr>
          <a:xfrm>
            <a:off x="6890051" y="1133856"/>
            <a:ext cx="2037660"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72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72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735" name="Item 4 / Text"/>
          <p:cNvSpPr txBox="1">
            <a:spLocks noGrp="1"/>
          </p:cNvSpPr>
          <p:nvPr>
            <p:ph type="subTitle" idx="13" hasCustomPrompt="1"/>
          </p:nvPr>
        </p:nvSpPr>
        <p:spPr>
          <a:xfrm>
            <a:off x="7034525" y="2203798"/>
            <a:ext cx="1728300" cy="180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6" name="Item 4 / Title"/>
          <p:cNvSpPr txBox="1">
            <a:spLocks noGrp="1"/>
          </p:cNvSpPr>
          <p:nvPr>
            <p:ph type="subTitle" idx="14" hasCustomPrompt="1"/>
          </p:nvPr>
        </p:nvSpPr>
        <p:spPr>
          <a:xfrm>
            <a:off x="7034500" y="1279941"/>
            <a:ext cx="1728300" cy="8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33" name="Item 3 / Text"/>
          <p:cNvSpPr txBox="1">
            <a:spLocks noGrp="1"/>
          </p:cNvSpPr>
          <p:nvPr>
            <p:ph type="subTitle" idx="8" hasCustomPrompt="1"/>
          </p:nvPr>
        </p:nvSpPr>
        <p:spPr>
          <a:xfrm>
            <a:off x="4823650" y="2203798"/>
            <a:ext cx="1728300" cy="180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4" name="Item 3 / Title"/>
          <p:cNvSpPr txBox="1">
            <a:spLocks noGrp="1"/>
          </p:cNvSpPr>
          <p:nvPr>
            <p:ph type="subTitle" idx="9" hasCustomPrompt="1"/>
          </p:nvPr>
        </p:nvSpPr>
        <p:spPr>
          <a:xfrm>
            <a:off x="4823625" y="1279941"/>
            <a:ext cx="1728300" cy="8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31" name="Item 2 / Text"/>
          <p:cNvSpPr txBox="1">
            <a:spLocks noGrp="1"/>
          </p:cNvSpPr>
          <p:nvPr>
            <p:ph type="subTitle" idx="6" hasCustomPrompt="1"/>
          </p:nvPr>
        </p:nvSpPr>
        <p:spPr>
          <a:xfrm>
            <a:off x="2612800" y="2203798"/>
            <a:ext cx="1728300" cy="180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2" name="Item 2 / Title"/>
          <p:cNvSpPr txBox="1">
            <a:spLocks noGrp="1"/>
          </p:cNvSpPr>
          <p:nvPr>
            <p:ph type="subTitle" idx="7" hasCustomPrompt="1"/>
          </p:nvPr>
        </p:nvSpPr>
        <p:spPr>
          <a:xfrm>
            <a:off x="2612775" y="1279941"/>
            <a:ext cx="1728300" cy="8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2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29" name="Item 1 / Text"/>
          <p:cNvSpPr txBox="1">
            <a:spLocks noGrp="1"/>
          </p:cNvSpPr>
          <p:nvPr>
            <p:ph type="subTitle" idx="4" hasCustomPrompt="1"/>
          </p:nvPr>
        </p:nvSpPr>
        <p:spPr>
          <a:xfrm>
            <a:off x="399375" y="2203798"/>
            <a:ext cx="1728300" cy="180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0" name="Item 1 / Title"/>
          <p:cNvSpPr txBox="1">
            <a:spLocks noGrp="1"/>
          </p:cNvSpPr>
          <p:nvPr>
            <p:ph type="subTitle" idx="5" hasCustomPrompt="1"/>
          </p:nvPr>
        </p:nvSpPr>
        <p:spPr>
          <a:xfrm>
            <a:off x="399350" y="1279941"/>
            <a:ext cx="1728300" cy="82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lang="en-UA" sz="1200" b="1" i="0" u="none" strike="noStrike" smtClean="0">
                <a:solidFill>
                  <a:schemeClr val="tx1"/>
                </a:solidFill>
                <a:effectLst/>
                <a:latin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r>
              <a:rPr lang="en-GB" dirty="0"/>
              <a:t>REMOVE UNNECESSARY STEPS, AND DESIGN EACH</a:t>
            </a:r>
          </a:p>
        </p:txBody>
      </p:sp>
      <p:sp>
        <p:nvSpPr>
          <p:cNvPr id="8" name="Graphic 1">
            <a:extLst>
              <a:ext uri="{FF2B5EF4-FFF2-40B4-BE49-F238E27FC236}">
                <a16:creationId xmlns:a16="http://schemas.microsoft.com/office/drawing/2014/main" id="{F851BBE8-F243-FA3C-DF7F-6E0D29864EDA}"/>
              </a:ext>
            </a:extLst>
          </p:cNvPr>
          <p:cNvSpPr/>
          <p:nvPr/>
        </p:nvSpPr>
        <p:spPr>
          <a:xfrm>
            <a:off x="386164" y="4084266"/>
            <a:ext cx="431672" cy="431672"/>
          </a:xfrm>
          <a:custGeom>
            <a:avLst/>
            <a:gdLst>
              <a:gd name="csX0" fmla="*/ 431673 w 431672"/>
              <a:gd name="csY0" fmla="*/ 215836 h 431672"/>
              <a:gd name="csX1" fmla="*/ 215836 w 431672"/>
              <a:gd name="csY1" fmla="*/ 431673 h 431672"/>
              <a:gd name="csX2" fmla="*/ 0 w 431672"/>
              <a:gd name="csY2" fmla="*/ 215836 h 431672"/>
              <a:gd name="csX3" fmla="*/ 215836 w 431672"/>
              <a:gd name="csY3" fmla="*/ 0 h 431672"/>
              <a:gd name="csX4" fmla="*/ 431673 w 431672"/>
              <a:gd name="csY4" fmla="*/ 215836 h 431672"/>
            </a:gdLst>
            <a:ahLst/>
            <a:cxnLst>
              <a:cxn ang="0">
                <a:pos x="csX0" y="csY0"/>
              </a:cxn>
              <a:cxn ang="0">
                <a:pos x="csX1" y="csY1"/>
              </a:cxn>
              <a:cxn ang="0">
                <a:pos x="csX2" y="csY2"/>
              </a:cxn>
              <a:cxn ang="0">
                <a:pos x="csX3" y="csY3"/>
              </a:cxn>
              <a:cxn ang="0">
                <a:pos x="csX4" y="csY4"/>
              </a:cxn>
            </a:cxnLst>
            <a:rect l="l" t="t" r="r" b="b"/>
            <a:pathLst>
              <a:path w="431672" h="431672">
                <a:moveTo>
                  <a:pt x="431673" y="215836"/>
                </a:moveTo>
                <a:cubicBezTo>
                  <a:pt x="255427" y="237702"/>
                  <a:pt x="237702" y="255427"/>
                  <a:pt x="215836" y="431673"/>
                </a:cubicBezTo>
                <a:cubicBezTo>
                  <a:pt x="193970" y="255427"/>
                  <a:pt x="176245" y="237702"/>
                  <a:pt x="0" y="215836"/>
                </a:cubicBezTo>
                <a:cubicBezTo>
                  <a:pt x="176245" y="193971"/>
                  <a:pt x="193970" y="176245"/>
                  <a:pt x="215836" y="0"/>
                </a:cubicBezTo>
                <a:cubicBezTo>
                  <a:pt x="237702" y="176245"/>
                  <a:pt x="255427" y="193970"/>
                  <a:pt x="431673" y="215836"/>
                </a:cubicBezTo>
                <a:close/>
              </a:path>
            </a:pathLst>
          </a:custGeom>
          <a:solidFill>
            <a:schemeClr val="tx1"/>
          </a:solidFill>
          <a:ln w="716" cap="flat">
            <a:noFill/>
            <a:prstDash val="solid"/>
            <a:miter/>
          </a:ln>
        </p:spPr>
      </p:sp>
      <p:sp>
        <p:nvSpPr>
          <p:cNvPr id="7" name="Graphic 2">
            <a:extLst>
              <a:ext uri="{FF2B5EF4-FFF2-40B4-BE49-F238E27FC236}">
                <a16:creationId xmlns:a16="http://schemas.microsoft.com/office/drawing/2014/main" id="{0DA4D4E1-5FC7-DE1E-6C24-5DEA4BE7D486}"/>
              </a:ext>
            </a:extLst>
          </p:cNvPr>
          <p:cNvSpPr/>
          <p:nvPr/>
        </p:nvSpPr>
        <p:spPr>
          <a:xfrm>
            <a:off x="2598513" y="4084266"/>
            <a:ext cx="431672" cy="431672"/>
          </a:xfrm>
          <a:custGeom>
            <a:avLst/>
            <a:gdLst>
              <a:gd name="csX0" fmla="*/ 431673 w 431672"/>
              <a:gd name="csY0" fmla="*/ 215836 h 431672"/>
              <a:gd name="csX1" fmla="*/ 215836 w 431672"/>
              <a:gd name="csY1" fmla="*/ 431673 h 431672"/>
              <a:gd name="csX2" fmla="*/ 0 w 431672"/>
              <a:gd name="csY2" fmla="*/ 215836 h 431672"/>
              <a:gd name="csX3" fmla="*/ 215836 w 431672"/>
              <a:gd name="csY3" fmla="*/ 0 h 431672"/>
              <a:gd name="csX4" fmla="*/ 431673 w 431672"/>
              <a:gd name="csY4" fmla="*/ 215836 h 431672"/>
            </a:gdLst>
            <a:ahLst/>
            <a:cxnLst>
              <a:cxn ang="0">
                <a:pos x="csX0" y="csY0"/>
              </a:cxn>
              <a:cxn ang="0">
                <a:pos x="csX1" y="csY1"/>
              </a:cxn>
              <a:cxn ang="0">
                <a:pos x="csX2" y="csY2"/>
              </a:cxn>
              <a:cxn ang="0">
                <a:pos x="csX3" y="csY3"/>
              </a:cxn>
              <a:cxn ang="0">
                <a:pos x="csX4" y="csY4"/>
              </a:cxn>
            </a:cxnLst>
            <a:rect l="l" t="t" r="r" b="b"/>
            <a:pathLst>
              <a:path w="431672" h="431672">
                <a:moveTo>
                  <a:pt x="431673" y="215836"/>
                </a:moveTo>
                <a:cubicBezTo>
                  <a:pt x="255427" y="237702"/>
                  <a:pt x="237702" y="255427"/>
                  <a:pt x="215836" y="431673"/>
                </a:cubicBezTo>
                <a:cubicBezTo>
                  <a:pt x="193970" y="255427"/>
                  <a:pt x="176245" y="237702"/>
                  <a:pt x="0" y="215836"/>
                </a:cubicBezTo>
                <a:cubicBezTo>
                  <a:pt x="176245" y="193971"/>
                  <a:pt x="193970" y="176245"/>
                  <a:pt x="215836" y="0"/>
                </a:cubicBezTo>
                <a:cubicBezTo>
                  <a:pt x="237702" y="176245"/>
                  <a:pt x="255427" y="193970"/>
                  <a:pt x="431673" y="215836"/>
                </a:cubicBezTo>
                <a:close/>
              </a:path>
            </a:pathLst>
          </a:custGeom>
          <a:solidFill>
            <a:schemeClr val="tx1"/>
          </a:solidFill>
          <a:ln w="716" cap="flat">
            <a:noFill/>
            <a:prstDash val="solid"/>
            <a:miter/>
          </a:ln>
        </p:spPr>
      </p:sp>
      <p:sp>
        <p:nvSpPr>
          <p:cNvPr id="9" name="Graphic 3">
            <a:extLst>
              <a:ext uri="{FF2B5EF4-FFF2-40B4-BE49-F238E27FC236}">
                <a16:creationId xmlns:a16="http://schemas.microsoft.com/office/drawing/2014/main" id="{B62E6DE6-2DC8-37E6-2DE9-61F3C3FB5D99}"/>
              </a:ext>
            </a:extLst>
          </p:cNvPr>
          <p:cNvSpPr/>
          <p:nvPr/>
        </p:nvSpPr>
        <p:spPr>
          <a:xfrm>
            <a:off x="4810862" y="4084266"/>
            <a:ext cx="431672" cy="431672"/>
          </a:xfrm>
          <a:custGeom>
            <a:avLst/>
            <a:gdLst>
              <a:gd name="csX0" fmla="*/ 431673 w 431672"/>
              <a:gd name="csY0" fmla="*/ 215836 h 431672"/>
              <a:gd name="csX1" fmla="*/ 215836 w 431672"/>
              <a:gd name="csY1" fmla="*/ 431673 h 431672"/>
              <a:gd name="csX2" fmla="*/ 0 w 431672"/>
              <a:gd name="csY2" fmla="*/ 215836 h 431672"/>
              <a:gd name="csX3" fmla="*/ 215836 w 431672"/>
              <a:gd name="csY3" fmla="*/ 0 h 431672"/>
              <a:gd name="csX4" fmla="*/ 431673 w 431672"/>
              <a:gd name="csY4" fmla="*/ 215836 h 431672"/>
            </a:gdLst>
            <a:ahLst/>
            <a:cxnLst>
              <a:cxn ang="0">
                <a:pos x="csX0" y="csY0"/>
              </a:cxn>
              <a:cxn ang="0">
                <a:pos x="csX1" y="csY1"/>
              </a:cxn>
              <a:cxn ang="0">
                <a:pos x="csX2" y="csY2"/>
              </a:cxn>
              <a:cxn ang="0">
                <a:pos x="csX3" y="csY3"/>
              </a:cxn>
              <a:cxn ang="0">
                <a:pos x="csX4" y="csY4"/>
              </a:cxn>
            </a:cxnLst>
            <a:rect l="l" t="t" r="r" b="b"/>
            <a:pathLst>
              <a:path w="431672" h="431672">
                <a:moveTo>
                  <a:pt x="431673" y="215836"/>
                </a:moveTo>
                <a:cubicBezTo>
                  <a:pt x="255427" y="237702"/>
                  <a:pt x="237702" y="255427"/>
                  <a:pt x="215836" y="431673"/>
                </a:cubicBezTo>
                <a:cubicBezTo>
                  <a:pt x="193970" y="255427"/>
                  <a:pt x="176245" y="237702"/>
                  <a:pt x="0" y="215836"/>
                </a:cubicBezTo>
                <a:cubicBezTo>
                  <a:pt x="176245" y="193971"/>
                  <a:pt x="193970" y="176245"/>
                  <a:pt x="215836" y="0"/>
                </a:cubicBezTo>
                <a:cubicBezTo>
                  <a:pt x="237702" y="176245"/>
                  <a:pt x="255427" y="193970"/>
                  <a:pt x="431673" y="215836"/>
                </a:cubicBezTo>
                <a:close/>
              </a:path>
            </a:pathLst>
          </a:custGeom>
          <a:solidFill>
            <a:schemeClr val="tx1"/>
          </a:solidFill>
          <a:ln w="716" cap="flat">
            <a:noFill/>
            <a:prstDash val="solid"/>
            <a:miter/>
          </a:ln>
        </p:spPr>
      </p:sp>
      <p:sp>
        <p:nvSpPr>
          <p:cNvPr id="10" name="Graphic 4">
            <a:extLst>
              <a:ext uri="{FF2B5EF4-FFF2-40B4-BE49-F238E27FC236}">
                <a16:creationId xmlns:a16="http://schemas.microsoft.com/office/drawing/2014/main" id="{83AA8966-CF29-A7EE-AD5A-8791A2684BAC}"/>
              </a:ext>
            </a:extLst>
          </p:cNvPr>
          <p:cNvSpPr/>
          <p:nvPr/>
        </p:nvSpPr>
        <p:spPr>
          <a:xfrm>
            <a:off x="7023211" y="4084266"/>
            <a:ext cx="431672" cy="431672"/>
          </a:xfrm>
          <a:custGeom>
            <a:avLst/>
            <a:gdLst>
              <a:gd name="csX0" fmla="*/ 431673 w 431672"/>
              <a:gd name="csY0" fmla="*/ 215836 h 431672"/>
              <a:gd name="csX1" fmla="*/ 215836 w 431672"/>
              <a:gd name="csY1" fmla="*/ 431673 h 431672"/>
              <a:gd name="csX2" fmla="*/ 0 w 431672"/>
              <a:gd name="csY2" fmla="*/ 215836 h 431672"/>
              <a:gd name="csX3" fmla="*/ 215836 w 431672"/>
              <a:gd name="csY3" fmla="*/ 0 h 431672"/>
              <a:gd name="csX4" fmla="*/ 431673 w 431672"/>
              <a:gd name="csY4" fmla="*/ 215836 h 431672"/>
            </a:gdLst>
            <a:ahLst/>
            <a:cxnLst>
              <a:cxn ang="0">
                <a:pos x="csX0" y="csY0"/>
              </a:cxn>
              <a:cxn ang="0">
                <a:pos x="csX1" y="csY1"/>
              </a:cxn>
              <a:cxn ang="0">
                <a:pos x="csX2" y="csY2"/>
              </a:cxn>
              <a:cxn ang="0">
                <a:pos x="csX3" y="csY3"/>
              </a:cxn>
              <a:cxn ang="0">
                <a:pos x="csX4" y="csY4"/>
              </a:cxn>
            </a:cxnLst>
            <a:rect l="l" t="t" r="r" b="b"/>
            <a:pathLst>
              <a:path w="431672" h="431672">
                <a:moveTo>
                  <a:pt x="431673" y="215836"/>
                </a:moveTo>
                <a:cubicBezTo>
                  <a:pt x="255427" y="237702"/>
                  <a:pt x="237702" y="255427"/>
                  <a:pt x="215836" y="431673"/>
                </a:cubicBezTo>
                <a:cubicBezTo>
                  <a:pt x="193970" y="255427"/>
                  <a:pt x="176245" y="237702"/>
                  <a:pt x="0" y="215836"/>
                </a:cubicBezTo>
                <a:cubicBezTo>
                  <a:pt x="176245" y="193971"/>
                  <a:pt x="193970" y="176245"/>
                  <a:pt x="215836" y="0"/>
                </a:cubicBezTo>
                <a:cubicBezTo>
                  <a:pt x="237702" y="176245"/>
                  <a:pt x="255427" y="193970"/>
                  <a:pt x="431673" y="215836"/>
                </a:cubicBezTo>
                <a:close/>
              </a:path>
            </a:pathLst>
          </a:custGeom>
          <a:solidFill>
            <a:schemeClr val="tx1"/>
          </a:solidFill>
          <a:ln w="716" cap="flat">
            <a:noFill/>
            <a:prstDash val="solid"/>
            <a:miter/>
          </a:ln>
        </p:spPr>
      </p:sp>
      <p:sp>
        <p:nvSpPr>
          <p:cNvPr id="6" name="Slide title">
            <a:extLst>
              <a:ext uri="{FF2B5EF4-FFF2-40B4-BE49-F238E27FC236}">
                <a16:creationId xmlns:a16="http://schemas.microsoft.com/office/drawing/2014/main" id="{6159F942-6061-34AD-8F81-6CF4DC039B57}"/>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5" Type="http://schemas.openxmlformats.org/officeDocument/2006/relationships/slideLayout" Target="../slideLayouts/slideLayout15.xml"/><Relationship Id="rId17" Type="http://schemas.openxmlformats.org/officeDocument/2006/relationships/slideLayout" Target="../slideLayouts/slideLayout17.xml"/><Relationship Id="rId26" Type="http://schemas.openxmlformats.org/officeDocument/2006/relationships/slideLayout" Target="../slideLayouts/slideLayout26.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57" Type="http://schemas.openxmlformats.org/officeDocument/2006/relationships/slideLayout" Target="../slideLayouts/slideLayout57.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2"/>
        </a:solidFill>
        <a:effectLst/>
      </p:bgPr>
    </p:bg>
    <p:spTree>
      <p:nvGrpSpPr>
        <p:cNvPr id="1" name="Shape 5"/>
        <p:cNvGrpSpPr/>
        <p:nvPr/>
      </p:nvGrpSpPr>
      <p:grpSpPr>
        <a:xfrm>
          <a:off x="0" y="0"/>
          <a:ext cx="0" cy="0"/>
          <a:chOff x="0" y="0"/>
          <a:chExt cx="0" cy="0"/>
        </a:xfrm>
      </p:grpSpPr>
      <p:grpSp>
        <p:nvGrpSpPr>
          <p:cNvPr id="75"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4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1pPr>
            <a:lvl2pPr marL="914400" marR="0" lvl="1"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2pPr>
            <a:lvl3pPr marL="1371600" marR="0" lvl="2"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3pPr>
            <a:lvl4pPr marL="1828800" marR="0" lvl="3"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4pPr>
            <a:lvl5pPr marL="2286000" marR="0" lvl="4"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5pPr>
            <a:lvl6pPr marL="2743200" marR="0" lvl="5"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6pPr>
            <a:lvl7pPr marL="3200400" marR="0" lvl="6"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7pPr>
            <a:lvl8pPr marL="3657600" marR="0" lvl="7"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8pPr>
            <a:lvl9pPr marL="4114800" marR="0" lvl="8"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9pPr>
          </a:lstStyle>
          <a:p>
            <a:endParaRPr dirty="0"/>
          </a:p>
        </p:txBody>
      </p:sp>
      <p:sp>
        <p:nvSpPr>
          <p:cNvPr id="4"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 bg1="lt1" tx1="dk1" bg2="dk2" tx2="lt2" accent1="accent1" accent2="accent2" accent3="accent3" accent4="accent4" accent5="accent5" accent6="accent6" hlink="hlink" folHlink="folHlink"/>
  <p:sldLayoutIdLst>
    <p:sldLayoutId id="2147487129" r:id="rId1"/>
    <p:sldLayoutId id="2147487130" r:id="rId2"/>
    <p:sldLayoutId id="2147487139" r:id="rId11"/>
    <p:sldLayoutId id="2147487140" r:id="rId12"/>
    <p:sldLayoutId id="2147487141" r:id="rId13"/>
    <p:sldLayoutId id="2147487143" r:id="rId15"/>
    <p:sldLayoutId id="2147487145" r:id="rId17"/>
    <p:sldLayoutId id="2147487154" r:id="rId26"/>
    <p:sldLayoutId id="2147487171" r:id="rId43"/>
    <p:sldLayoutId id="2147487172" r:id="rId44"/>
    <p:sldLayoutId id="2147487185" r:id="rId5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5"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6"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7"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8"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9"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0"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1"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2"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3"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7"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8"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9"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0"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1"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2"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3"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37"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8"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9" name="Graphic 6">
            <a:extLst>
              <a:ext uri="{FF2B5EF4-FFF2-40B4-BE49-F238E27FC236}">
                <a16:creationId xmlns:a16="http://schemas.microsoft.com/office/drawing/2014/main" id="{61DB3513-E73D-3CD5-DA9E-DBF6A56788E0}"/>
              </a:ext>
            </a:extLst>
          </p:cNvPr>
          <p:cNvSpPr/>
          <p:nvPr/>
        </p:nvSpPr>
        <p:spPr>
          <a:xfrm rot="5400000">
            <a:off x="4676040" y="-678633"/>
            <a:ext cx="1850082" cy="1850082"/>
          </a:xfrm>
          <a:custGeom>
            <a:avLst/>
            <a:gdLst>
              <a:gd name="csX0" fmla="*/ 1850083 w 1850082"/>
              <a:gd name="csY0" fmla="*/ 925046 h 1850082"/>
              <a:gd name="csX1" fmla="*/ 1384572 w 1850082"/>
              <a:gd name="csY1" fmla="*/ 970592 h 1850082"/>
              <a:gd name="csX2" fmla="*/ 1832481 w 1850082"/>
              <a:gd name="csY2" fmla="*/ 1105314 h 1850082"/>
              <a:gd name="csX3" fmla="*/ 1367041 w 1850082"/>
              <a:gd name="csY3" fmla="*/ 1059223 h 1850082"/>
              <a:gd name="csX4" fmla="*/ 1779800 w 1850082"/>
              <a:gd name="csY4" fmla="*/ 1279203 h 1850082"/>
              <a:gd name="csX5" fmla="*/ 1332471 w 1850082"/>
              <a:gd name="csY5" fmla="*/ 1142591 h 1850082"/>
              <a:gd name="csX6" fmla="*/ 1694131 w 1850082"/>
              <a:gd name="csY6" fmla="*/ 1439185 h 1850082"/>
              <a:gd name="csX7" fmla="*/ 1282066 w 1850082"/>
              <a:gd name="csY7" fmla="*/ 1217879 h 1850082"/>
              <a:gd name="csX8" fmla="*/ 1579137 w 1850082"/>
              <a:gd name="csY8" fmla="*/ 1579158 h 1850082"/>
              <a:gd name="csX9" fmla="*/ 1217864 w 1850082"/>
              <a:gd name="csY9" fmla="*/ 1282076 h 1850082"/>
              <a:gd name="csX10" fmla="*/ 1439160 w 1850082"/>
              <a:gd name="csY10" fmla="*/ 1694148 h 1850082"/>
              <a:gd name="csX11" fmla="*/ 1142577 w 1850082"/>
              <a:gd name="csY11" fmla="*/ 1332477 h 1850082"/>
              <a:gd name="csX12" fmla="*/ 1279183 w 1850082"/>
              <a:gd name="csY12" fmla="*/ 1779809 h 1850082"/>
              <a:gd name="csX13" fmla="*/ 1059214 w 1850082"/>
              <a:gd name="csY13" fmla="*/ 1367043 h 1850082"/>
              <a:gd name="csX14" fmla="*/ 1105309 w 1850082"/>
              <a:gd name="csY14" fmla="*/ 1832486 h 1850082"/>
              <a:gd name="csX15" fmla="*/ 970587 w 1850082"/>
              <a:gd name="csY15" fmla="*/ 1384575 h 1850082"/>
              <a:gd name="csX16" fmla="*/ 925041 w 1850082"/>
              <a:gd name="csY16" fmla="*/ 1850083 h 1850082"/>
              <a:gd name="csX17" fmla="*/ 879496 w 1850082"/>
              <a:gd name="csY17" fmla="*/ 1384575 h 1850082"/>
              <a:gd name="csX18" fmla="*/ 744774 w 1850082"/>
              <a:gd name="csY18" fmla="*/ 1832486 h 1850082"/>
              <a:gd name="csX19" fmla="*/ 790865 w 1850082"/>
              <a:gd name="csY19" fmla="*/ 1367043 h 1850082"/>
              <a:gd name="csX20" fmla="*/ 570886 w 1850082"/>
              <a:gd name="csY20" fmla="*/ 1779804 h 1850082"/>
              <a:gd name="csX21" fmla="*/ 707497 w 1850082"/>
              <a:gd name="csY21" fmla="*/ 1332473 h 1850082"/>
              <a:gd name="csX22" fmla="*/ 410904 w 1850082"/>
              <a:gd name="csY22" fmla="*/ 1694134 h 1850082"/>
              <a:gd name="csX23" fmla="*/ 632210 w 1850082"/>
              <a:gd name="csY23" fmla="*/ 1282067 h 1850082"/>
              <a:gd name="csX24" fmla="*/ 270932 w 1850082"/>
              <a:gd name="csY24" fmla="*/ 1579140 h 1850082"/>
              <a:gd name="csX25" fmla="*/ 568013 w 1850082"/>
              <a:gd name="csY25" fmla="*/ 1217865 h 1850082"/>
              <a:gd name="csX26" fmla="*/ 155943 w 1850082"/>
              <a:gd name="csY26" fmla="*/ 1439163 h 1850082"/>
              <a:gd name="csX27" fmla="*/ 517612 w 1850082"/>
              <a:gd name="csY27" fmla="*/ 1142578 h 1850082"/>
              <a:gd name="csX28" fmla="*/ 70282 w 1850082"/>
              <a:gd name="csY28" fmla="*/ 1279185 h 1850082"/>
              <a:gd name="csX29" fmla="*/ 483042 w 1850082"/>
              <a:gd name="csY29" fmla="*/ 1059215 h 1850082"/>
              <a:gd name="csX30" fmla="*/ 17601 w 1850082"/>
              <a:gd name="csY30" fmla="*/ 1105310 h 1850082"/>
              <a:gd name="csX31" fmla="*/ 465511 w 1850082"/>
              <a:gd name="csY31" fmla="*/ 970588 h 1850082"/>
              <a:gd name="csX32" fmla="*/ 0 w 1850082"/>
              <a:gd name="csY32" fmla="*/ 925042 h 1850082"/>
              <a:gd name="csX33" fmla="*/ 465511 w 1850082"/>
              <a:gd name="csY33" fmla="*/ 879496 h 1850082"/>
              <a:gd name="csX34" fmla="*/ 17601 w 1850082"/>
              <a:gd name="csY34" fmla="*/ 744773 h 1850082"/>
              <a:gd name="csX35" fmla="*/ 483042 w 1850082"/>
              <a:gd name="csY35" fmla="*/ 790864 h 1850082"/>
              <a:gd name="csX36" fmla="*/ 70286 w 1850082"/>
              <a:gd name="csY36" fmla="*/ 570885 h 1850082"/>
              <a:gd name="csX37" fmla="*/ 517616 w 1850082"/>
              <a:gd name="csY37" fmla="*/ 707496 h 1850082"/>
              <a:gd name="csX38" fmla="*/ 155956 w 1850082"/>
              <a:gd name="csY38" fmla="*/ 410903 h 1850082"/>
              <a:gd name="csX39" fmla="*/ 568022 w 1850082"/>
              <a:gd name="csY39" fmla="*/ 632209 h 1850082"/>
              <a:gd name="csX40" fmla="*/ 270950 w 1850082"/>
              <a:gd name="csY40" fmla="*/ 270930 h 1850082"/>
              <a:gd name="csX41" fmla="*/ 632223 w 1850082"/>
              <a:gd name="csY41" fmla="*/ 568011 h 1850082"/>
              <a:gd name="csX42" fmla="*/ 410927 w 1850082"/>
              <a:gd name="csY42" fmla="*/ 155940 h 1850082"/>
              <a:gd name="csX43" fmla="*/ 707511 w 1850082"/>
              <a:gd name="csY43" fmla="*/ 517610 h 1850082"/>
              <a:gd name="csX44" fmla="*/ 570904 w 1850082"/>
              <a:gd name="csY44" fmla="*/ 70279 h 1850082"/>
              <a:gd name="csX45" fmla="*/ 790873 w 1850082"/>
              <a:gd name="csY45" fmla="*/ 483040 h 1850082"/>
              <a:gd name="csX46" fmla="*/ 744778 w 1850082"/>
              <a:gd name="csY46" fmla="*/ 17597 h 1850082"/>
              <a:gd name="csX47" fmla="*/ 879500 w 1850082"/>
              <a:gd name="csY47" fmla="*/ 465509 h 1850082"/>
              <a:gd name="csX48" fmla="*/ 925046 w 1850082"/>
              <a:gd name="csY48" fmla="*/ 0 h 1850082"/>
              <a:gd name="csX49" fmla="*/ 970587 w 1850082"/>
              <a:gd name="csY49" fmla="*/ 465509 h 1850082"/>
              <a:gd name="csX50" fmla="*/ 1105309 w 1850082"/>
              <a:gd name="csY50" fmla="*/ 17597 h 1850082"/>
              <a:gd name="csX51" fmla="*/ 1059218 w 1850082"/>
              <a:gd name="csY51" fmla="*/ 483040 h 1850082"/>
              <a:gd name="csX52" fmla="*/ 1279197 w 1850082"/>
              <a:gd name="csY52" fmla="*/ 70279 h 1850082"/>
              <a:gd name="csX53" fmla="*/ 1142586 w 1850082"/>
              <a:gd name="csY53" fmla="*/ 517610 h 1850082"/>
              <a:gd name="csX54" fmla="*/ 1439178 w 1850082"/>
              <a:gd name="csY54" fmla="*/ 155949 h 1850082"/>
              <a:gd name="csX55" fmla="*/ 1217873 w 1850082"/>
              <a:gd name="csY55" fmla="*/ 568016 h 1850082"/>
              <a:gd name="csX56" fmla="*/ 1579150 w 1850082"/>
              <a:gd name="csY56" fmla="*/ 270943 h 1850082"/>
              <a:gd name="csX57" fmla="*/ 1282070 w 1850082"/>
              <a:gd name="csY57" fmla="*/ 632218 h 1850082"/>
              <a:gd name="csX58" fmla="*/ 1694139 w 1850082"/>
              <a:gd name="csY58" fmla="*/ 410920 h 1850082"/>
              <a:gd name="csX59" fmla="*/ 1332471 w 1850082"/>
              <a:gd name="csY59" fmla="*/ 707505 h 1850082"/>
              <a:gd name="csX60" fmla="*/ 1779800 w 1850082"/>
              <a:gd name="csY60" fmla="*/ 570898 h 1850082"/>
              <a:gd name="csX61" fmla="*/ 1367041 w 1850082"/>
              <a:gd name="csY61" fmla="*/ 790873 h 1850082"/>
              <a:gd name="csX62" fmla="*/ 1832481 w 1850082"/>
              <a:gd name="csY62" fmla="*/ 744778 h 1850082"/>
              <a:gd name="csX63" fmla="*/ 1384572 w 1850082"/>
              <a:gd name="csY63" fmla="*/ 879500 h 1850082"/>
              <a:gd name="csX64" fmla="*/ 1850083 w 1850082"/>
              <a:gd name="csY64" fmla="*/ 925046 h 1850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50082" h="1850082">
                <a:moveTo>
                  <a:pt x="1850083" y="925046"/>
                </a:moveTo>
                <a:cubicBezTo>
                  <a:pt x="1850083" y="947982"/>
                  <a:pt x="1386752" y="948223"/>
                  <a:pt x="1384572" y="970592"/>
                </a:cubicBezTo>
                <a:cubicBezTo>
                  <a:pt x="1382353" y="993378"/>
                  <a:pt x="1836849" y="1083227"/>
                  <a:pt x="1832481" y="1105314"/>
                </a:cubicBezTo>
                <a:cubicBezTo>
                  <a:pt x="1828048" y="1127731"/>
                  <a:pt x="1373579" y="1037641"/>
                  <a:pt x="1367041" y="1059223"/>
                </a:cubicBezTo>
                <a:cubicBezTo>
                  <a:pt x="1360429" y="1081056"/>
                  <a:pt x="1788452" y="1258341"/>
                  <a:pt x="1779800" y="1279203"/>
                </a:cubicBezTo>
                <a:cubicBezTo>
                  <a:pt x="1771074" y="1300249"/>
                  <a:pt x="1343152" y="1122652"/>
                  <a:pt x="1332471" y="1142591"/>
                </a:cubicBezTo>
                <a:cubicBezTo>
                  <a:pt x="1321728" y="1162649"/>
                  <a:pt x="1706727" y="1420371"/>
                  <a:pt x="1694131" y="1439185"/>
                </a:cubicBezTo>
                <a:cubicBezTo>
                  <a:pt x="1681485" y="1458074"/>
                  <a:pt x="1296455" y="1200365"/>
                  <a:pt x="1282066" y="1217879"/>
                </a:cubicBezTo>
                <a:cubicBezTo>
                  <a:pt x="1267650" y="1235423"/>
                  <a:pt x="1595179" y="1563116"/>
                  <a:pt x="1579137" y="1579158"/>
                </a:cubicBezTo>
                <a:cubicBezTo>
                  <a:pt x="1563095" y="1595200"/>
                  <a:pt x="1235408" y="1267660"/>
                  <a:pt x="1217864" y="1282076"/>
                </a:cubicBezTo>
                <a:cubicBezTo>
                  <a:pt x="1200350" y="1296466"/>
                  <a:pt x="1458049" y="1681502"/>
                  <a:pt x="1439160" y="1694148"/>
                </a:cubicBezTo>
                <a:cubicBezTo>
                  <a:pt x="1420346" y="1706745"/>
                  <a:pt x="1162634" y="1321739"/>
                  <a:pt x="1142577" y="1332477"/>
                </a:cubicBezTo>
                <a:cubicBezTo>
                  <a:pt x="1122638" y="1343154"/>
                  <a:pt x="1300225" y="1771083"/>
                  <a:pt x="1279183" y="1779809"/>
                </a:cubicBezTo>
                <a:cubicBezTo>
                  <a:pt x="1258322" y="1788460"/>
                  <a:pt x="1081047" y="1360431"/>
                  <a:pt x="1059214" y="1367043"/>
                </a:cubicBezTo>
                <a:cubicBezTo>
                  <a:pt x="1037632" y="1373581"/>
                  <a:pt x="1127726" y="1828053"/>
                  <a:pt x="1105309" y="1832486"/>
                </a:cubicBezTo>
                <a:cubicBezTo>
                  <a:pt x="1083221" y="1836853"/>
                  <a:pt x="993373" y="1382360"/>
                  <a:pt x="970587" y="1384575"/>
                </a:cubicBezTo>
                <a:cubicBezTo>
                  <a:pt x="948223" y="1386749"/>
                  <a:pt x="947977" y="1850083"/>
                  <a:pt x="925041" y="1850083"/>
                </a:cubicBezTo>
                <a:cubicBezTo>
                  <a:pt x="902106" y="1850083"/>
                  <a:pt x="901864" y="1386749"/>
                  <a:pt x="879496" y="1384575"/>
                </a:cubicBezTo>
                <a:cubicBezTo>
                  <a:pt x="856710" y="1382356"/>
                  <a:pt x="766861" y="1836853"/>
                  <a:pt x="744774" y="1832486"/>
                </a:cubicBezTo>
                <a:cubicBezTo>
                  <a:pt x="722357" y="1828053"/>
                  <a:pt x="812447" y="1373581"/>
                  <a:pt x="790865" y="1367043"/>
                </a:cubicBezTo>
                <a:cubicBezTo>
                  <a:pt x="769032" y="1360431"/>
                  <a:pt x="591748" y="1788456"/>
                  <a:pt x="570886" y="1779804"/>
                </a:cubicBezTo>
                <a:cubicBezTo>
                  <a:pt x="549845" y="1771078"/>
                  <a:pt x="727436" y="1343154"/>
                  <a:pt x="707497" y="1332473"/>
                </a:cubicBezTo>
                <a:cubicBezTo>
                  <a:pt x="687440" y="1321730"/>
                  <a:pt x="429718" y="1706731"/>
                  <a:pt x="410904" y="1694134"/>
                </a:cubicBezTo>
                <a:cubicBezTo>
                  <a:pt x="392015" y="1681489"/>
                  <a:pt x="649724" y="1296457"/>
                  <a:pt x="632210" y="1282067"/>
                </a:cubicBezTo>
                <a:cubicBezTo>
                  <a:pt x="614666" y="1267652"/>
                  <a:pt x="286974" y="1595182"/>
                  <a:pt x="270932" y="1579140"/>
                </a:cubicBezTo>
                <a:cubicBezTo>
                  <a:pt x="254890" y="1563099"/>
                  <a:pt x="582429" y="1235410"/>
                  <a:pt x="568013" y="1217865"/>
                </a:cubicBezTo>
                <a:cubicBezTo>
                  <a:pt x="553623" y="1200352"/>
                  <a:pt x="168588" y="1458052"/>
                  <a:pt x="155943" y="1439163"/>
                </a:cubicBezTo>
                <a:cubicBezTo>
                  <a:pt x="143346" y="1420349"/>
                  <a:pt x="528355" y="1162636"/>
                  <a:pt x="517612" y="1142578"/>
                </a:cubicBezTo>
                <a:cubicBezTo>
                  <a:pt x="506935" y="1122639"/>
                  <a:pt x="79008" y="1300227"/>
                  <a:pt x="70282" y="1279185"/>
                </a:cubicBezTo>
                <a:cubicBezTo>
                  <a:pt x="61630" y="1258323"/>
                  <a:pt x="489659" y="1081047"/>
                  <a:pt x="483042" y="1059215"/>
                </a:cubicBezTo>
                <a:cubicBezTo>
                  <a:pt x="476504" y="1037632"/>
                  <a:pt x="22034" y="1127727"/>
                  <a:pt x="17601" y="1105310"/>
                </a:cubicBezTo>
                <a:cubicBezTo>
                  <a:pt x="13233" y="1083227"/>
                  <a:pt x="467730" y="993374"/>
                  <a:pt x="465511" y="970588"/>
                </a:cubicBezTo>
                <a:cubicBezTo>
                  <a:pt x="463336" y="948223"/>
                  <a:pt x="0" y="947982"/>
                  <a:pt x="0" y="925042"/>
                </a:cubicBezTo>
                <a:cubicBezTo>
                  <a:pt x="0" y="902106"/>
                  <a:pt x="463331" y="901864"/>
                  <a:pt x="465511" y="879496"/>
                </a:cubicBezTo>
                <a:cubicBezTo>
                  <a:pt x="467730" y="856709"/>
                  <a:pt x="13233" y="766861"/>
                  <a:pt x="17601" y="744773"/>
                </a:cubicBezTo>
                <a:cubicBezTo>
                  <a:pt x="22034" y="722356"/>
                  <a:pt x="476504" y="812446"/>
                  <a:pt x="483042" y="790864"/>
                </a:cubicBezTo>
                <a:cubicBezTo>
                  <a:pt x="489659" y="769031"/>
                  <a:pt x="61630" y="591746"/>
                  <a:pt x="70286" y="570885"/>
                </a:cubicBezTo>
                <a:cubicBezTo>
                  <a:pt x="79012" y="549843"/>
                  <a:pt x="506935" y="727435"/>
                  <a:pt x="517616" y="707496"/>
                </a:cubicBezTo>
                <a:cubicBezTo>
                  <a:pt x="528359" y="687439"/>
                  <a:pt x="143359" y="429717"/>
                  <a:pt x="155956" y="410903"/>
                </a:cubicBezTo>
                <a:cubicBezTo>
                  <a:pt x="168602" y="392014"/>
                  <a:pt x="553632" y="649722"/>
                  <a:pt x="568022" y="632209"/>
                </a:cubicBezTo>
                <a:cubicBezTo>
                  <a:pt x="582438" y="614664"/>
                  <a:pt x="254909" y="286971"/>
                  <a:pt x="270950" y="270930"/>
                </a:cubicBezTo>
                <a:cubicBezTo>
                  <a:pt x="286992" y="254888"/>
                  <a:pt x="614675" y="582427"/>
                  <a:pt x="632223" y="568011"/>
                </a:cubicBezTo>
                <a:cubicBezTo>
                  <a:pt x="649737" y="553622"/>
                  <a:pt x="392038" y="168585"/>
                  <a:pt x="410927" y="155940"/>
                </a:cubicBezTo>
                <a:cubicBezTo>
                  <a:pt x="429741" y="143343"/>
                  <a:pt x="687453" y="528353"/>
                  <a:pt x="707511" y="517610"/>
                </a:cubicBezTo>
                <a:cubicBezTo>
                  <a:pt x="727449" y="506933"/>
                  <a:pt x="549862" y="79005"/>
                  <a:pt x="570904" y="70279"/>
                </a:cubicBezTo>
                <a:cubicBezTo>
                  <a:pt x="591770" y="61627"/>
                  <a:pt x="769041" y="489657"/>
                  <a:pt x="790873" y="483040"/>
                </a:cubicBezTo>
                <a:cubicBezTo>
                  <a:pt x="812456" y="476502"/>
                  <a:pt x="722366" y="22035"/>
                  <a:pt x="744778" y="17597"/>
                </a:cubicBezTo>
                <a:cubicBezTo>
                  <a:pt x="766866" y="13230"/>
                  <a:pt x="856714" y="467727"/>
                  <a:pt x="879500" y="465509"/>
                </a:cubicBezTo>
                <a:cubicBezTo>
                  <a:pt x="901864" y="463334"/>
                  <a:pt x="902106" y="0"/>
                  <a:pt x="925046" y="0"/>
                </a:cubicBezTo>
                <a:cubicBezTo>
                  <a:pt x="947981" y="0"/>
                  <a:pt x="948223" y="463334"/>
                  <a:pt x="970587" y="465509"/>
                </a:cubicBezTo>
                <a:cubicBezTo>
                  <a:pt x="993373" y="467727"/>
                  <a:pt x="1083221" y="13230"/>
                  <a:pt x="1105309" y="17597"/>
                </a:cubicBezTo>
                <a:cubicBezTo>
                  <a:pt x="1127726" y="22030"/>
                  <a:pt x="1037636" y="476502"/>
                  <a:pt x="1059218" y="483040"/>
                </a:cubicBezTo>
                <a:cubicBezTo>
                  <a:pt x="1081051" y="489657"/>
                  <a:pt x="1258335" y="61627"/>
                  <a:pt x="1279197" y="70279"/>
                </a:cubicBezTo>
                <a:cubicBezTo>
                  <a:pt x="1300243" y="79005"/>
                  <a:pt x="1122647" y="506929"/>
                  <a:pt x="1142586" y="517610"/>
                </a:cubicBezTo>
                <a:cubicBezTo>
                  <a:pt x="1162643" y="528353"/>
                  <a:pt x="1420364" y="143352"/>
                  <a:pt x="1439178" y="155949"/>
                </a:cubicBezTo>
                <a:cubicBezTo>
                  <a:pt x="1458067" y="168594"/>
                  <a:pt x="1200359" y="553626"/>
                  <a:pt x="1217873" y="568016"/>
                </a:cubicBezTo>
                <a:cubicBezTo>
                  <a:pt x="1235417" y="582432"/>
                  <a:pt x="1563109" y="254901"/>
                  <a:pt x="1579150" y="270943"/>
                </a:cubicBezTo>
                <a:cubicBezTo>
                  <a:pt x="1595192" y="286985"/>
                  <a:pt x="1267654" y="614673"/>
                  <a:pt x="1282070" y="632218"/>
                </a:cubicBezTo>
                <a:cubicBezTo>
                  <a:pt x="1296460" y="649731"/>
                  <a:pt x="1681494" y="392031"/>
                  <a:pt x="1694139" y="410920"/>
                </a:cubicBezTo>
                <a:cubicBezTo>
                  <a:pt x="1706736" y="429734"/>
                  <a:pt x="1321728" y="687448"/>
                  <a:pt x="1332471" y="707505"/>
                </a:cubicBezTo>
                <a:cubicBezTo>
                  <a:pt x="1343148" y="727444"/>
                  <a:pt x="1771074" y="549856"/>
                  <a:pt x="1779800" y="570898"/>
                </a:cubicBezTo>
                <a:cubicBezTo>
                  <a:pt x="1788452" y="591764"/>
                  <a:pt x="1360424" y="769036"/>
                  <a:pt x="1367041" y="790873"/>
                </a:cubicBezTo>
                <a:cubicBezTo>
                  <a:pt x="1373579" y="812455"/>
                  <a:pt x="1828048" y="722365"/>
                  <a:pt x="1832481" y="744778"/>
                </a:cubicBezTo>
                <a:cubicBezTo>
                  <a:pt x="1836849" y="766865"/>
                  <a:pt x="1382353" y="856714"/>
                  <a:pt x="1384572" y="879500"/>
                </a:cubicBezTo>
                <a:cubicBezTo>
                  <a:pt x="1386752" y="901864"/>
                  <a:pt x="1850083" y="902106"/>
                  <a:pt x="1850083" y="925046"/>
                </a:cubicBezTo>
                <a:close/>
              </a:path>
            </a:pathLst>
          </a:custGeom>
          <a:solidFill>
            <a:schemeClr val="tx1"/>
          </a:solidFill>
          <a:ln w="2844" cap="flat">
            <a:noFill/>
            <a:prstDash val="solid"/>
            <a:miter/>
          </a:ln>
        </p:spPr>
      </p:sp>
      <p:pic>
        <p:nvPicPr>
          <p:cNvPr id="2" name="Picture Placeholder 1" descr="image.jpg"/>
          <p:cNvPicPr>
            <a:picLocks noGrp="1" noChangeAspect="1"/>
          </p:cNvPicPr>
          <p:nvPr>
            <p:ph type="pic" idx="10" sz="quarter"/>
          </p:nvPr>
        </p:nvPicPr>
        <p:blipFill>
          <a:blip r:embed="rId2"/>
          <a:srcRect l="28299" r="28299"/>
          <a:stretch>
            <a:fillRect/>
          </a:stretch>
        </p:blipFill>
        <p:spPr/>
      </p:pic>
      <p:sp>
        <p:nvSpPr>
          <p:cNvPr id="3" name="Subtitle 2"/>
          <p:cNvSpPr>
            <a:spLocks noGrp="1"/>
          </p:cNvSpPr>
          <p:nvPr>
            <p:ph type="subTitle" idx="1"/>
          </p:nvPr>
        </p:nvSpPr>
        <p:spPr/>
        <p:txBody>
          <a:bodyPr/>
          <a:lstStyle/>
          <a:p>
            <a:pPr algn="l"/>
            <a:r>
              <a:t>A complete plan to grow impact, engagement, and measurable results</a:t>
            </a:r>
          </a:p>
        </p:txBody>
      </p:sp>
      <p:sp>
        <p:nvSpPr>
          <p:cNvPr id="4" name="Title 3"/>
          <p:cNvSpPr>
            <a:spLocks noGrp="1"/>
          </p:cNvSpPr>
          <p:nvPr>
            <p:ph type="title"/>
          </p:nvPr>
        </p:nvSpPr>
        <p:spPr/>
        <p:txBody>
          <a:bodyPr/>
          <a:lstStyle/>
          <a:p>
            <a:r>
              <a:rPr cap="all"/>
              <a:t>Social Media 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2"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3"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4"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5"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Rectangle 1">
            <a:extLst>
              <a:ext uri="{FF2B5EF4-FFF2-40B4-BE49-F238E27FC236}">
                <a16:creationId xmlns:a16="http://schemas.microsoft.com/office/drawing/2014/main" id="{A1518CD9-A390-8C08-6854-B6369F38D52C}"/>
              </a:ext>
            </a:extLst>
          </p:cNvPr>
          <p:cNvSpPr/>
          <p:nvPr userDrawn="1"/>
        </p:nvSpPr>
        <p:spPr>
          <a:xfrm>
            <a:off x="275487" y="729020"/>
            <a:ext cx="8712000" cy="4234235"/>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Google Shape;555;g3e4eb65d001_0_149">
            <a:extLst>
              <a:ext uri="{FF2B5EF4-FFF2-40B4-BE49-F238E27FC236}">
                <a16:creationId xmlns:a16="http://schemas.microsoft.com/office/drawing/2014/main" id="{1E2582AE-0F20-B55F-7F2A-1F26684EAB71}"/>
              </a:ext>
            </a:extLst>
          </p:cNvPr>
          <p:cNvSpPr/>
          <p:nvPr userDrawn="1"/>
        </p:nvSpPr>
        <p:spPr>
          <a:xfrm>
            <a:off x="237074" y="666972"/>
            <a:ext cx="8688057" cy="4234230"/>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48" name="Google Shape;28;p25"/>
          <p:cNvSpPr txBox="1"/>
          <p:nvPr/>
        </p:nvSpPr>
        <p:spPr>
          <a:xfrm>
            <a:off x="285645" y="804590"/>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01</a:t>
            </a:r>
            <a:endParaRPr sz="2000" b="1" dirty="0">
              <a:solidFill>
                <a:schemeClr val="tx1"/>
              </a:solidFill>
              <a:latin typeface="+mj-lt"/>
              <a:ea typeface="+mn-ea"/>
              <a:cs typeface="+mn-cs"/>
              <a:sym typeface="+mn-lt"/>
            </a:endParaRPr>
          </a:p>
        </p:txBody>
      </p:sp>
      <p:sp>
        <p:nvSpPr>
          <p:cNvPr id="49" name="Google Shape;29;p25"/>
          <p:cNvSpPr txBox="1"/>
          <p:nvPr/>
        </p:nvSpPr>
        <p:spPr>
          <a:xfrm>
            <a:off x="285645" y="1645133"/>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a:solidFill>
                  <a:schemeClr val="tx1"/>
                </a:solidFill>
                <a:latin typeface="+mj-lt"/>
                <a:ea typeface="+mn-ea"/>
                <a:cs typeface="+mn-cs"/>
                <a:sym typeface="+mn-lt"/>
              </a:rPr>
              <a:t>02</a:t>
            </a:r>
            <a:endParaRPr sz="2000" b="1">
              <a:solidFill>
                <a:schemeClr val="tx1"/>
              </a:solidFill>
              <a:latin typeface="+mj-lt"/>
              <a:ea typeface="+mn-ea"/>
              <a:cs typeface="+mn-cs"/>
              <a:sym typeface="+mn-lt"/>
            </a:endParaRPr>
          </a:p>
        </p:txBody>
      </p:sp>
      <p:sp>
        <p:nvSpPr>
          <p:cNvPr id="50" name="Google Shape;30;p25"/>
          <p:cNvSpPr txBox="1"/>
          <p:nvPr/>
        </p:nvSpPr>
        <p:spPr>
          <a:xfrm>
            <a:off x="285645" y="2485676"/>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03</a:t>
            </a:r>
            <a:endParaRPr sz="2000" b="1" dirty="0">
              <a:solidFill>
                <a:schemeClr val="tx1"/>
              </a:solidFill>
              <a:latin typeface="+mj-lt"/>
              <a:ea typeface="+mn-ea"/>
              <a:cs typeface="+mn-cs"/>
              <a:sym typeface="+mn-lt"/>
            </a:endParaRPr>
          </a:p>
        </p:txBody>
      </p:sp>
      <p:sp>
        <p:nvSpPr>
          <p:cNvPr id="51" name="Google Shape;31;p25"/>
          <p:cNvSpPr txBox="1"/>
          <p:nvPr/>
        </p:nvSpPr>
        <p:spPr>
          <a:xfrm>
            <a:off x="285645" y="332621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04</a:t>
            </a:r>
            <a:endParaRPr sz="2000" b="1" dirty="0">
              <a:solidFill>
                <a:schemeClr val="tx1"/>
              </a:solidFill>
              <a:latin typeface="+mj-lt"/>
              <a:ea typeface="+mn-ea"/>
              <a:cs typeface="+mn-cs"/>
              <a:sym typeface="+mn-lt"/>
            </a:endParaRPr>
          </a:p>
        </p:txBody>
      </p:sp>
      <p:sp>
        <p:nvSpPr>
          <p:cNvPr id="52" name="Google Shape;32;p25"/>
          <p:cNvSpPr txBox="1"/>
          <p:nvPr/>
        </p:nvSpPr>
        <p:spPr>
          <a:xfrm>
            <a:off x="285645" y="4166762"/>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05</a:t>
            </a:r>
            <a:endParaRPr sz="2000" b="1" dirty="0">
              <a:solidFill>
                <a:schemeClr val="tx1"/>
              </a:solidFill>
              <a:latin typeface="+mj-lt"/>
              <a:ea typeface="+mn-ea"/>
              <a:cs typeface="+mn-cs"/>
              <a:sym typeface="+mn-lt"/>
            </a:endParaRPr>
          </a:p>
        </p:txBody>
      </p:sp>
      <p:sp>
        <p:nvSpPr>
          <p:cNvPr id="53" name="Google Shape;33;p25"/>
          <p:cNvSpPr txBox="1"/>
          <p:nvPr/>
        </p:nvSpPr>
        <p:spPr>
          <a:xfrm>
            <a:off x="4668172" y="803264"/>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06</a:t>
            </a:r>
            <a:endParaRPr sz="2000" b="1" dirty="0">
              <a:solidFill>
                <a:schemeClr val="tx1"/>
              </a:solidFill>
              <a:latin typeface="+mj-lt"/>
              <a:ea typeface="+mn-ea"/>
              <a:cs typeface="+mn-cs"/>
              <a:sym typeface="+mn-lt"/>
            </a:endParaRPr>
          </a:p>
        </p:txBody>
      </p:sp>
      <p:sp>
        <p:nvSpPr>
          <p:cNvPr id="54" name="Google Shape;34;p25"/>
          <p:cNvSpPr txBox="1"/>
          <p:nvPr/>
        </p:nvSpPr>
        <p:spPr>
          <a:xfrm>
            <a:off x="4668172" y="164413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a:solidFill>
                  <a:schemeClr val="tx1"/>
                </a:solidFill>
                <a:latin typeface="+mj-lt"/>
                <a:ea typeface="+mn-ea"/>
                <a:cs typeface="+mn-cs"/>
                <a:sym typeface="+mn-lt"/>
              </a:rPr>
              <a:t>07</a:t>
            </a:r>
            <a:endParaRPr sz="2000" b="1">
              <a:solidFill>
                <a:schemeClr val="tx1"/>
              </a:solidFill>
              <a:latin typeface="+mj-lt"/>
              <a:ea typeface="+mn-ea"/>
              <a:cs typeface="+mn-cs"/>
              <a:sym typeface="+mn-lt"/>
            </a:endParaRPr>
          </a:p>
        </p:txBody>
      </p:sp>
      <p:sp>
        <p:nvSpPr>
          <p:cNvPr id="55" name="Google Shape;35;p25"/>
          <p:cNvSpPr txBox="1"/>
          <p:nvPr/>
        </p:nvSpPr>
        <p:spPr>
          <a:xfrm>
            <a:off x="4668172" y="2485014"/>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08</a:t>
            </a:r>
            <a:endParaRPr sz="2000" b="1" dirty="0">
              <a:solidFill>
                <a:schemeClr val="tx1"/>
              </a:solidFill>
              <a:latin typeface="+mj-lt"/>
              <a:ea typeface="+mn-ea"/>
              <a:cs typeface="+mn-cs"/>
              <a:sym typeface="+mn-lt"/>
            </a:endParaRPr>
          </a:p>
        </p:txBody>
      </p:sp>
      <p:sp>
        <p:nvSpPr>
          <p:cNvPr id="56" name="Google Shape;36;p25"/>
          <p:cNvSpPr txBox="1"/>
          <p:nvPr/>
        </p:nvSpPr>
        <p:spPr>
          <a:xfrm>
            <a:off x="4668172" y="332588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09</a:t>
            </a:r>
            <a:endParaRPr sz="2000" b="1" dirty="0">
              <a:solidFill>
                <a:schemeClr val="tx1"/>
              </a:solidFill>
              <a:latin typeface="+mj-lt"/>
              <a:ea typeface="+mn-ea"/>
              <a:cs typeface="+mn-cs"/>
              <a:sym typeface="+mn-lt"/>
            </a:endParaRPr>
          </a:p>
        </p:txBody>
      </p:sp>
      <p:cxnSp>
        <p:nvCxnSpPr>
          <p:cNvPr id="57" name="Straight Connector 7">
            <a:extLst>
              <a:ext uri="{FF2B5EF4-FFF2-40B4-BE49-F238E27FC236}">
                <a16:creationId xmlns:a16="http://schemas.microsoft.com/office/drawing/2014/main" id="{1E09337B-52F1-9712-7A92-3C3C3B47AFA0}"/>
              </a:ext>
            </a:extLst>
          </p:cNvPr>
          <p:cNvCxnSpPr>
            <a:cxnSpLocks/>
          </p:cNvCxnSpPr>
          <p:nvPr userDrawn="1"/>
        </p:nvCxnSpPr>
        <p:spPr>
          <a:xfrm>
            <a:off x="236672" y="1512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8">
            <a:extLst>
              <a:ext uri="{FF2B5EF4-FFF2-40B4-BE49-F238E27FC236}">
                <a16:creationId xmlns:a16="http://schemas.microsoft.com/office/drawing/2014/main" id="{351D10C1-9CF2-91E5-86BC-0FF71E1826C3}"/>
              </a:ext>
            </a:extLst>
          </p:cNvPr>
          <p:cNvCxnSpPr>
            <a:cxnSpLocks/>
          </p:cNvCxnSpPr>
          <p:nvPr userDrawn="1"/>
        </p:nvCxnSpPr>
        <p:spPr>
          <a:xfrm>
            <a:off x="236672" y="2358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9">
            <a:extLst>
              <a:ext uri="{FF2B5EF4-FFF2-40B4-BE49-F238E27FC236}">
                <a16:creationId xmlns:a16="http://schemas.microsoft.com/office/drawing/2014/main" id="{7903B98F-C007-530C-F414-1EF56E148C67}"/>
              </a:ext>
            </a:extLst>
          </p:cNvPr>
          <p:cNvCxnSpPr>
            <a:cxnSpLocks/>
          </p:cNvCxnSpPr>
          <p:nvPr userDrawn="1"/>
        </p:nvCxnSpPr>
        <p:spPr>
          <a:xfrm>
            <a:off x="236672" y="3204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10">
            <a:extLst>
              <a:ext uri="{FF2B5EF4-FFF2-40B4-BE49-F238E27FC236}">
                <a16:creationId xmlns:a16="http://schemas.microsoft.com/office/drawing/2014/main" id="{924C9357-E171-0A71-7C17-D822161BF5BA}"/>
              </a:ext>
            </a:extLst>
          </p:cNvPr>
          <p:cNvCxnSpPr>
            <a:cxnSpLocks/>
          </p:cNvCxnSpPr>
          <p:nvPr userDrawn="1"/>
        </p:nvCxnSpPr>
        <p:spPr>
          <a:xfrm>
            <a:off x="236672" y="4050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12">
            <a:extLst>
              <a:ext uri="{FF2B5EF4-FFF2-40B4-BE49-F238E27FC236}">
                <a16:creationId xmlns:a16="http://schemas.microsoft.com/office/drawing/2014/main" id="{DDF11980-67DF-FC37-1612-900E96FA409A}"/>
              </a:ext>
            </a:extLst>
          </p:cNvPr>
          <p:cNvCxnSpPr>
            <a:cxnSpLocks/>
          </p:cNvCxnSpPr>
          <p:nvPr userDrawn="1"/>
        </p:nvCxnSpPr>
        <p:spPr>
          <a:xfrm>
            <a:off x="4573293"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13">
            <a:extLst>
              <a:ext uri="{FF2B5EF4-FFF2-40B4-BE49-F238E27FC236}">
                <a16:creationId xmlns:a16="http://schemas.microsoft.com/office/drawing/2014/main" id="{5FFE7873-2157-B1B8-EE47-47D9CBE64F9E}"/>
              </a:ext>
            </a:extLst>
          </p:cNvPr>
          <p:cNvCxnSpPr>
            <a:cxnSpLocks/>
          </p:cNvCxnSpPr>
          <p:nvPr userDrawn="1"/>
        </p:nvCxnSpPr>
        <p:spPr>
          <a:xfrm>
            <a:off x="5210578"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14">
            <a:extLst>
              <a:ext uri="{FF2B5EF4-FFF2-40B4-BE49-F238E27FC236}">
                <a16:creationId xmlns:a16="http://schemas.microsoft.com/office/drawing/2014/main" id="{6AF076A2-0CF4-0940-E3F8-5D69D651F351}"/>
              </a:ext>
            </a:extLst>
          </p:cNvPr>
          <p:cNvCxnSpPr>
            <a:cxnSpLocks/>
          </p:cNvCxnSpPr>
          <p:nvPr userDrawn="1"/>
        </p:nvCxnSpPr>
        <p:spPr>
          <a:xfrm>
            <a:off x="822962"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3"/>
          </p:nvPr>
        </p:nvSpPr>
        <p:spPr/>
        <p:txBody>
          <a:bodyPr/>
          <a:lstStyle/>
          <a:p>
            <a:pPr algn="l"/>
            <a:r>
              <a:t>Measurement Framework and Attribution KPIs</a:t>
            </a:r>
          </a:p>
        </p:txBody>
      </p:sp>
      <p:sp>
        <p:nvSpPr>
          <p:cNvPr id="4" name="Subtitle 3"/>
          <p:cNvSpPr>
            <a:spLocks noGrp="1"/>
          </p:cNvSpPr>
          <p:nvPr>
            <p:ph type="subTitle" idx="4"/>
          </p:nvPr>
        </p:nvSpPr>
        <p:spPr/>
        <p:txBody>
          <a:bodyPr/>
          <a:lstStyle/>
          <a:p>
            <a:pPr algn="l"/>
            <a:r>
              <a:t>Social Content Calendar and Cadence</a:t>
            </a:r>
          </a:p>
        </p:txBody>
      </p:sp>
      <p:sp>
        <p:nvSpPr>
          <p:cNvPr id="5" name="Subtitle 4"/>
          <p:cNvSpPr>
            <a:spLocks noGrp="1"/>
          </p:cNvSpPr>
          <p:nvPr>
            <p:ph type="subTitle" idx="5"/>
          </p:nvPr>
        </p:nvSpPr>
        <p:spPr/>
        <p:txBody>
          <a:bodyPr/>
          <a:lstStyle/>
          <a:p>
            <a:r>
              <a:t>Influencer and Community Advocacy Plan</a:t>
            </a:r>
          </a:p>
        </p:txBody>
      </p:sp>
      <p:sp>
        <p:nvSpPr>
          <p:cNvPr id="6" name="Subtitle 5"/>
          <p:cNvSpPr>
            <a:spLocks noGrp="1"/>
          </p:cNvSpPr>
          <p:nvPr>
            <p:ph type="subTitle" idx="7"/>
          </p:nvPr>
        </p:nvSpPr>
        <p:spPr/>
        <p:txBody>
          <a:bodyPr/>
          <a:lstStyle/>
          <a:p>
            <a:pPr algn="l"/>
            <a:r>
              <a:t>Platform-Specific Distribution Playbook</a:t>
            </a:r>
          </a:p>
        </p:txBody>
      </p:sp>
      <p:sp>
        <p:nvSpPr>
          <p:cNvPr id="7" name="Subtitle 6"/>
          <p:cNvSpPr>
            <a:spLocks noGrp="1"/>
          </p:cNvSpPr>
          <p:nvPr>
            <p:ph type="subTitle" idx="3"/>
          </p:nvPr>
        </p:nvSpPr>
        <p:spPr/>
        <p:txBody>
          <a:bodyPr/>
          <a:lstStyle/>
          <a:p>
            <a:pPr algn="l"/>
            <a:r>
              <a:t>Core Content Pillars and Brand Voice</a:t>
            </a:r>
          </a:p>
        </p:txBody>
      </p:sp>
      <p:sp>
        <p:nvSpPr>
          <p:cNvPr id="8" name="Subtitle 7"/>
          <p:cNvSpPr>
            <a:spLocks noGrp="1"/>
          </p:cNvSpPr>
          <p:nvPr>
            <p:ph type="subTitle" idx="6"/>
          </p:nvPr>
        </p:nvSpPr>
        <p:spPr/>
        <p:txBody>
          <a:bodyPr/>
          <a:lstStyle/>
          <a:p>
            <a:pPr algn="l"/>
            <a:r>
              <a:t>Audience Demographics and Persona Map</a:t>
            </a:r>
          </a:p>
        </p:txBody>
      </p:sp>
      <p:sp>
        <p:nvSpPr>
          <p:cNvPr id="9" name="Subtitle 8"/>
          <p:cNvSpPr>
            <a:spLocks noGrp="1"/>
          </p:cNvSpPr>
          <p:nvPr>
            <p:ph type="subTitle" idx="2"/>
          </p:nvPr>
        </p:nvSpPr>
        <p:spPr/>
        <p:txBody>
          <a:bodyPr/>
          <a:lstStyle/>
          <a:p>
            <a:r>
              <a:t>Current Social Audit and Benchmarking</a:t>
            </a:r>
          </a:p>
        </p:txBody>
      </p:sp>
      <p:sp>
        <p:nvSpPr>
          <p:cNvPr id="10" name="Subtitle 9"/>
          <p:cNvSpPr>
            <a:spLocks noGrp="1"/>
          </p:cNvSpPr>
          <p:nvPr>
            <p:ph type="subTitle" idx="1"/>
          </p:nvPr>
        </p:nvSpPr>
        <p:spPr/>
        <p:txBody>
          <a:bodyPr/>
          <a:lstStyle/>
          <a:p>
            <a:r>
              <a:t>Executive Summary and Social North Star</a:t>
            </a:r>
          </a:p>
        </p:txBody>
      </p:sp>
      <p:sp>
        <p:nvSpPr>
          <p:cNvPr id="11" name="Subtitle 10"/>
          <p:cNvSpPr>
            <a:spLocks noGrp="1"/>
          </p:cNvSpPr>
          <p:nvPr>
            <p:ph type="subTitle" idx="8"/>
          </p:nvPr>
        </p:nvSpPr>
        <p:spPr/>
        <p:txBody>
          <a:bodyPr/>
          <a:lstStyle/>
          <a:p>
            <a:pPr algn="l"/>
            <a:r>
              <a:t>Social Media Strategic Plan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6"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5"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6"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5"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6"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7"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8"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9" name="Rectangle 1">
            <a:extLst>
              <a:ext uri="{FF2B5EF4-FFF2-40B4-BE49-F238E27FC236}">
                <a16:creationId xmlns:a16="http://schemas.microsoft.com/office/drawing/2014/main" id="{D0EDF16D-1E57-3995-04E8-7A4BFC736E64}"/>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0" name="Google Shape;555;g3e4eb65d001_0_149">
            <a:extLst>
              <a:ext uri="{FF2B5EF4-FFF2-40B4-BE49-F238E27FC236}">
                <a16:creationId xmlns:a16="http://schemas.microsoft.com/office/drawing/2014/main" id="{B039DE16-1082-4148-6B1E-BFD1E5B40EBE}"/>
              </a:ext>
            </a:extLst>
          </p:cNvPr>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51" name="Straight Connector 3">
            <a:extLst>
              <a:ext uri="{FF2B5EF4-FFF2-40B4-BE49-F238E27FC236}">
                <a16:creationId xmlns:a16="http://schemas.microsoft.com/office/drawing/2014/main" id="{EDFCA45F-D04D-0705-8972-B0E881AB4CE2}"/>
              </a:ext>
            </a:extLst>
          </p:cNvPr>
          <p:cNvCxnSpPr>
            <a:cxnSpLocks/>
          </p:cNvCxnSpPr>
          <p:nvPr userDrawn="1"/>
        </p:nvCxnSpPr>
        <p:spPr>
          <a:xfrm>
            <a:off x="3136228"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4">
            <a:extLst>
              <a:ext uri="{FF2B5EF4-FFF2-40B4-BE49-F238E27FC236}">
                <a16:creationId xmlns:a16="http://schemas.microsoft.com/office/drawing/2014/main" id="{623EA2CA-E2C2-5367-2D8A-8F0BFDEFD50D}"/>
              </a:ext>
            </a:extLst>
          </p:cNvPr>
          <p:cNvCxnSpPr>
            <a:cxnSpLocks/>
          </p:cNvCxnSpPr>
          <p:nvPr userDrawn="1"/>
        </p:nvCxnSpPr>
        <p:spPr>
          <a:xfrm>
            <a:off x="6032811"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7">
            <a:extLst>
              <a:ext uri="{FF2B5EF4-FFF2-40B4-BE49-F238E27FC236}">
                <a16:creationId xmlns:a16="http://schemas.microsoft.com/office/drawing/2014/main" id="{DE01F020-2561-B1BE-A3E6-2586AD4986CC}"/>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Graphic 18">
            <a:extLst>
              <a:ext uri="{FF2B5EF4-FFF2-40B4-BE49-F238E27FC236}">
                <a16:creationId xmlns:a16="http://schemas.microsoft.com/office/drawing/2014/main" id="{E02B4ABA-426C-F850-D78D-045544031F88}"/>
              </a:ext>
            </a:extLst>
          </p:cNvPr>
          <p:cNvSpPr/>
          <p:nvPr/>
        </p:nvSpPr>
        <p:spPr>
          <a:xfrm>
            <a:off x="2669763"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5" name="Graphic 19">
            <a:extLst>
              <a:ext uri="{FF2B5EF4-FFF2-40B4-BE49-F238E27FC236}">
                <a16:creationId xmlns:a16="http://schemas.microsoft.com/office/drawing/2014/main" id="{C9CA0F15-4C3C-27CC-9922-86E6E48C1DD6}"/>
              </a:ext>
            </a:extLst>
          </p:cNvPr>
          <p:cNvSpPr/>
          <p:nvPr/>
        </p:nvSpPr>
        <p:spPr>
          <a:xfrm>
            <a:off x="5566346" y="1000114"/>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6" name="Graphic 20">
            <a:extLst>
              <a:ext uri="{FF2B5EF4-FFF2-40B4-BE49-F238E27FC236}">
                <a16:creationId xmlns:a16="http://schemas.microsoft.com/office/drawing/2014/main" id="{F7FCE5FC-22CE-4B75-AA4D-472068963EFE}"/>
              </a:ext>
            </a:extLst>
          </p:cNvPr>
          <p:cNvSpPr/>
          <p:nvPr/>
        </p:nvSpPr>
        <p:spPr>
          <a:xfrm>
            <a:off x="8452171" y="100372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7" name="Graphic 21">
            <a:extLst>
              <a:ext uri="{FF2B5EF4-FFF2-40B4-BE49-F238E27FC236}">
                <a16:creationId xmlns:a16="http://schemas.microsoft.com/office/drawing/2014/main" id="{14C41EA5-9C2A-56AA-5036-6A796C088EE7}"/>
              </a:ext>
            </a:extLst>
          </p:cNvPr>
          <p:cNvSpPr/>
          <p:nvPr/>
        </p:nvSpPr>
        <p:spPr>
          <a:xfrm>
            <a:off x="2669763" y="4327696"/>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8" name="Graphic 22">
            <a:extLst>
              <a:ext uri="{FF2B5EF4-FFF2-40B4-BE49-F238E27FC236}">
                <a16:creationId xmlns:a16="http://schemas.microsoft.com/office/drawing/2014/main" id="{FFEB4B31-D746-4E5F-DA14-70EAB45AFEAC}"/>
              </a:ext>
            </a:extLst>
          </p:cNvPr>
          <p:cNvSpPr/>
          <p:nvPr/>
        </p:nvSpPr>
        <p:spPr>
          <a:xfrm>
            <a:off x="5566346"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9" name="Starburst"/>
          <p:cNvSpPr/>
          <p:nvPr userDrawn="1"/>
        </p:nvSpPr>
        <p:spPr>
          <a:xfrm>
            <a:off x="7179847" y="2798990"/>
            <a:ext cx="2928468" cy="2928764"/>
          </a:xfrm>
          <a:custGeom>
            <a:avLst/>
            <a:gdLst/>
            <a:ahLst/>
            <a:cxnLst/>
            <a:rect l="0" t="0" r="r" b="b"/>
            <a:pathLst>
              <a:path w="422000" h="422000">
                <a:moveTo>
                  <a:pt x="624094" y="632286"/>
                </a:moveTo>
                <a:cubicBezTo>
                  <a:pt x="670966" y="607382"/>
                  <a:pt x="704756" y="579278"/>
                  <a:pt x="699568" y="569513"/>
                </a:cubicBezTo>
                <a:cubicBezTo>
                  <a:pt x="694380" y="559748"/>
                  <a:pt x="652176" y="572020"/>
                  <a:pt x="605304" y="596924"/>
                </a:cubicBezTo>
                <a:cubicBezTo>
                  <a:pt x="558432" y="621828"/>
                  <a:pt x="524641" y="649932"/>
                  <a:pt x="529829" y="659697"/>
                </a:cubicBezTo>
                <a:cubicBezTo>
                  <a:pt x="535018" y="669462"/>
                  <a:pt x="577221" y="657190"/>
                  <a:pt x="624094" y="632286"/>
                </a:cubicBezTo>
                <a:close/>
              </a:path>
            </a:pathLst>
          </a:custGeom>
          <a:solidFill>
            <a:schemeClr val="tx1"/>
          </a:solidFill>
          <a:ln>
            <a:noFill/>
          </a:ln>
        </p:spPr>
        <p:txBody>
          <a:bodyPr/>
          <a:lstStyle/>
          <a:p>
            <a:endParaRPr lang="en-GB"/>
          </a:p>
        </p:txBody>
      </p:sp>
      <p:sp>
        <p:nvSpPr>
          <p:cNvPr id="60" name="Freeform 16">
            <a:extLst>
              <a:ext uri="{FF2B5EF4-FFF2-40B4-BE49-F238E27FC236}">
                <a16:creationId xmlns:a16="http://schemas.microsoft.com/office/drawing/2014/main" id="{87CC7E20-F43F-7344-E8C2-925EB4DC2565}"/>
              </a:ext>
            </a:extLst>
          </p:cNvPr>
          <p:cNvSpPr/>
          <p:nvPr userDrawn="1"/>
        </p:nvSpPr>
        <p:spPr>
          <a:xfrm>
            <a:off x="7179953" y="2798998"/>
            <a:ext cx="1745178" cy="1644756"/>
          </a:xfrm>
          <a:custGeom>
            <a:avLst/>
            <a:gdLst>
              <a:gd name="csX0" fmla="*/ 1461094 w 1745178"/>
              <a:gd name="csY0" fmla="*/ 0 h 1644756"/>
              <a:gd name="csX1" fmla="*/ 1533033 w 1745178"/>
              <a:gd name="csY1" fmla="*/ 735265 h 1644756"/>
              <a:gd name="csX2" fmla="*/ 1738080 w 1745178"/>
              <a:gd name="csY2" fmla="*/ 34641 h 1644756"/>
              <a:gd name="csX3" fmla="*/ 1745178 w 1745178"/>
              <a:gd name="csY3" fmla="*/ 28365 h 1644756"/>
              <a:gd name="csX4" fmla="*/ 1745178 w 1745178"/>
              <a:gd name="csY4" fmla="*/ 138389 h 1644756"/>
              <a:gd name="csX5" fmla="*/ 1744593 w 1745178"/>
              <a:gd name="csY5" fmla="*/ 144165 h 1644756"/>
              <a:gd name="csX6" fmla="*/ 1673025 w 1745178"/>
              <a:gd name="csY6" fmla="*/ 762955 h 1644756"/>
              <a:gd name="csX7" fmla="*/ 1737229 w 1745178"/>
              <a:gd name="csY7" fmla="*/ 663573 h 1644756"/>
              <a:gd name="csX8" fmla="*/ 1745178 w 1745178"/>
              <a:gd name="csY8" fmla="*/ 647706 h 1644756"/>
              <a:gd name="csX9" fmla="*/ 1745178 w 1745178"/>
              <a:gd name="csY9" fmla="*/ 1644756 h 1644756"/>
              <a:gd name="csX10" fmla="*/ 360654 w 1745178"/>
              <a:gd name="csY10" fmla="*/ 1644756 h 1644756"/>
              <a:gd name="csX11" fmla="*/ 380263 w 1745178"/>
              <a:gd name="csY11" fmla="*/ 1639834 h 1644756"/>
              <a:gd name="csX12" fmla="*/ 735269 w 1745178"/>
              <a:gd name="csY12" fmla="*/ 1533024 h 1644756"/>
              <a:gd name="csX13" fmla="*/ 0 w 1745178"/>
              <a:gd name="csY13" fmla="*/ 1461085 h 1644756"/>
              <a:gd name="csX14" fmla="*/ 735269 w 1745178"/>
              <a:gd name="csY14" fmla="*/ 1389145 h 1644756"/>
              <a:gd name="csX15" fmla="*/ 27802 w 1745178"/>
              <a:gd name="csY15" fmla="*/ 1176353 h 1644756"/>
              <a:gd name="csX16" fmla="*/ 762960 w 1745178"/>
              <a:gd name="csY16" fmla="*/ 1249153 h 1644756"/>
              <a:gd name="csX17" fmla="*/ 111011 w 1745178"/>
              <a:gd name="csY17" fmla="*/ 901698 h 1644756"/>
              <a:gd name="csX18" fmla="*/ 817563 w 1745178"/>
              <a:gd name="csY18" fmla="*/ 1117475 h 1644756"/>
              <a:gd name="csX19" fmla="*/ 246325 w 1745178"/>
              <a:gd name="csY19" fmla="*/ 649008 h 1644756"/>
              <a:gd name="csX20" fmla="*/ 897178 w 1745178"/>
              <a:gd name="csY20" fmla="*/ 998559 h 1644756"/>
              <a:gd name="csX21" fmla="*/ 427957 w 1745178"/>
              <a:gd name="csY21" fmla="*/ 427923 h 1644756"/>
              <a:gd name="csX22" fmla="*/ 998584 w 1745178"/>
              <a:gd name="csY22" fmla="*/ 897160 h 1644756"/>
              <a:gd name="csX23" fmla="*/ 649048 w 1745178"/>
              <a:gd name="csY23" fmla="*/ 246298 h 1644756"/>
              <a:gd name="csX24" fmla="*/ 1117499 w 1745178"/>
              <a:gd name="csY24" fmla="*/ 817552 h 1644756"/>
              <a:gd name="csX25" fmla="*/ 901730 w 1745178"/>
              <a:gd name="csY25" fmla="*/ 110997 h 1644756"/>
              <a:gd name="csX26" fmla="*/ 1249170 w 1745178"/>
              <a:gd name="csY26" fmla="*/ 762955 h 1644756"/>
              <a:gd name="csX27" fmla="*/ 1176363 w 1745178"/>
              <a:gd name="csY27" fmla="*/ 27794 h 1644756"/>
              <a:gd name="csX28" fmla="*/ 1389155 w 1745178"/>
              <a:gd name="csY28" fmla="*/ 735265 h 1644756"/>
              <a:gd name="csX29" fmla="*/ 1461094 w 1745178"/>
              <a:gd name="csY29" fmla="*/ 0 h 1644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745178" h="1644756">
                <a:moveTo>
                  <a:pt x="1461094" y="0"/>
                </a:moveTo>
                <a:cubicBezTo>
                  <a:pt x="1497320" y="0"/>
                  <a:pt x="1497702" y="731830"/>
                  <a:pt x="1533033" y="735265"/>
                </a:cubicBezTo>
                <a:cubicBezTo>
                  <a:pt x="1566774" y="738550"/>
                  <a:pt x="1693612" y="107812"/>
                  <a:pt x="1738080" y="34641"/>
                </a:cubicBezTo>
                <a:lnTo>
                  <a:pt x="1745178" y="28365"/>
                </a:lnTo>
                <a:lnTo>
                  <a:pt x="1745178" y="138389"/>
                </a:lnTo>
                <a:lnTo>
                  <a:pt x="1744593" y="144165"/>
                </a:lnTo>
                <a:cubicBezTo>
                  <a:pt x="1721108" y="349494"/>
                  <a:pt x="1647458" y="755211"/>
                  <a:pt x="1673025" y="762955"/>
                </a:cubicBezTo>
                <a:cubicBezTo>
                  <a:pt x="1681646" y="765566"/>
                  <a:pt x="1705613" y="725271"/>
                  <a:pt x="1737229" y="663573"/>
                </a:cubicBezTo>
                <a:lnTo>
                  <a:pt x="1745178" y="647706"/>
                </a:lnTo>
                <a:lnTo>
                  <a:pt x="1745178" y="1644756"/>
                </a:lnTo>
                <a:lnTo>
                  <a:pt x="360654" y="1644756"/>
                </a:lnTo>
                <a:lnTo>
                  <a:pt x="380263" y="1639834"/>
                </a:lnTo>
                <a:cubicBezTo>
                  <a:pt x="558430" y="1595496"/>
                  <a:pt x="737022" y="1551020"/>
                  <a:pt x="735269" y="1533024"/>
                </a:cubicBezTo>
                <a:cubicBezTo>
                  <a:pt x="731827" y="1497700"/>
                  <a:pt x="0" y="1497318"/>
                  <a:pt x="0" y="1461085"/>
                </a:cubicBezTo>
                <a:cubicBezTo>
                  <a:pt x="0" y="1424858"/>
                  <a:pt x="731827" y="1424477"/>
                  <a:pt x="735269" y="1389145"/>
                </a:cubicBezTo>
                <a:cubicBezTo>
                  <a:pt x="738774" y="1353155"/>
                  <a:pt x="20903" y="1211240"/>
                  <a:pt x="27802" y="1176353"/>
                </a:cubicBezTo>
                <a:cubicBezTo>
                  <a:pt x="34804" y="1140946"/>
                  <a:pt x="752633" y="1283242"/>
                  <a:pt x="762960" y="1249153"/>
                </a:cubicBezTo>
                <a:cubicBezTo>
                  <a:pt x="773404" y="1214669"/>
                  <a:pt x="97346" y="934649"/>
                  <a:pt x="111011" y="901698"/>
                </a:cubicBezTo>
                <a:cubicBezTo>
                  <a:pt x="124794" y="868456"/>
                  <a:pt x="800692" y="1148968"/>
                  <a:pt x="817563" y="1117475"/>
                </a:cubicBezTo>
                <a:cubicBezTo>
                  <a:pt x="834531" y="1085794"/>
                  <a:pt x="226429" y="678725"/>
                  <a:pt x="246325" y="649008"/>
                </a:cubicBezTo>
                <a:cubicBezTo>
                  <a:pt x="266298" y="619174"/>
                  <a:pt x="874450" y="1026222"/>
                  <a:pt x="897178" y="998559"/>
                </a:cubicBezTo>
                <a:cubicBezTo>
                  <a:pt x="919948" y="970848"/>
                  <a:pt x="402619" y="453260"/>
                  <a:pt x="427957" y="427923"/>
                </a:cubicBezTo>
                <a:cubicBezTo>
                  <a:pt x="453294" y="402585"/>
                  <a:pt x="970872" y="919930"/>
                  <a:pt x="998584" y="897160"/>
                </a:cubicBezTo>
                <a:cubicBezTo>
                  <a:pt x="1026246" y="874431"/>
                  <a:pt x="619213" y="266271"/>
                  <a:pt x="649048" y="246298"/>
                </a:cubicBezTo>
                <a:cubicBezTo>
                  <a:pt x="678765" y="226401"/>
                  <a:pt x="1085818" y="834513"/>
                  <a:pt x="1117499" y="817552"/>
                </a:cubicBezTo>
                <a:cubicBezTo>
                  <a:pt x="1148992" y="800688"/>
                  <a:pt x="868495" y="124780"/>
                  <a:pt x="901730" y="110997"/>
                </a:cubicBezTo>
                <a:cubicBezTo>
                  <a:pt x="934681" y="97332"/>
                  <a:pt x="1214685" y="773400"/>
                  <a:pt x="1249170" y="762955"/>
                </a:cubicBezTo>
                <a:cubicBezTo>
                  <a:pt x="1283258" y="752629"/>
                  <a:pt x="1140956" y="34797"/>
                  <a:pt x="1176363" y="27794"/>
                </a:cubicBezTo>
                <a:cubicBezTo>
                  <a:pt x="1211250" y="20896"/>
                  <a:pt x="1353164" y="738763"/>
                  <a:pt x="1389155" y="735265"/>
                </a:cubicBezTo>
                <a:cubicBezTo>
                  <a:pt x="1424479" y="731830"/>
                  <a:pt x="1424867" y="0"/>
                  <a:pt x="1461094"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A"/>
          </a:p>
        </p:txBody>
      </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Social Media Strategy</a:t>
            </a:r>
          </a:p>
        </p:txBody>
      </p:sp>
      <p:sp>
        <p:nvSpPr>
          <p:cNvPr id="4" name="Subtitle 3"/>
          <p:cNvSpPr>
            <a:spLocks noGrp="1"/>
          </p:cNvSpPr>
          <p:nvPr>
            <p:ph type="subTitle" idx="15"/>
          </p:nvPr>
        </p:nvSpPr>
        <p:spPr/>
        <p:txBody>
          <a:bodyPr/>
          <a:lstStyle/>
          <a:p>
            <a:pPr algn="l"/>
            <a:r>
              <a:t>Rich plum, coral accents, warm-white cards</a:t>
            </a:r>
          </a:p>
        </p:txBody>
      </p:sp>
      <p:sp>
        <p:nvSpPr>
          <p:cNvPr id="5" name="Subtitle 4"/>
          <p:cNvSpPr>
            <a:spLocks noGrp="1"/>
          </p:cNvSpPr>
          <p:nvPr>
            <p:ph type="subTitle" idx="16"/>
          </p:nvPr>
        </p:nvSpPr>
        <p:spPr/>
        <p:txBody>
          <a:bodyPr/>
          <a:lstStyle/>
          <a:p>
            <a:pPr algn="l"/>
            <a:r>
              <a:rPr cap="all"/>
              <a:t>Visual system notes</a:t>
            </a:r>
          </a:p>
        </p:txBody>
      </p:sp>
      <p:sp>
        <p:nvSpPr>
          <p:cNvPr id="6" name="Subtitle 5"/>
          <p:cNvSpPr>
            <a:spLocks noGrp="1"/>
          </p:cNvSpPr>
          <p:nvPr>
            <p:ph type="subTitle" idx="13"/>
          </p:nvPr>
        </p:nvSpPr>
        <p:spPr/>
        <p:txBody>
          <a:bodyPr/>
          <a:lstStyle/>
          <a:p>
            <a:pPr algn="l"/>
            <a:r>
              <a:t>Align marketing, brand, and leadership on outcomes</a:t>
            </a:r>
          </a:p>
        </p:txBody>
      </p:sp>
      <p:sp>
        <p:nvSpPr>
          <p:cNvPr id="7" name="Subtitle 6"/>
          <p:cNvSpPr>
            <a:spLocks noGrp="1"/>
          </p:cNvSpPr>
          <p:nvPr>
            <p:ph type="subTitle" idx="14"/>
          </p:nvPr>
        </p:nvSpPr>
        <p:spPr/>
        <p:txBody>
          <a:bodyPr/>
          <a:lstStyle/>
          <a:p>
            <a:pPr algn="l"/>
            <a:r>
              <a:rPr cap="all"/>
              <a:t>Outcome alignment</a:t>
            </a:r>
          </a:p>
        </p:txBody>
      </p:sp>
      <p:sp>
        <p:nvSpPr>
          <p:cNvPr id="8" name="Subtitle 7"/>
          <p:cNvSpPr>
            <a:spLocks noGrp="1"/>
          </p:cNvSpPr>
          <p:nvPr>
            <p:ph type="subTitle" idx="8"/>
          </p:nvPr>
        </p:nvSpPr>
        <p:spPr/>
        <p:txBody>
          <a:bodyPr/>
          <a:lstStyle/>
          <a:p>
            <a:pPr algn="l"/>
            <a:r>
              <a:t>SIRIUS for consistent structure across teams</a:t>
            </a:r>
          </a:p>
        </p:txBody>
      </p:sp>
      <p:sp>
        <p:nvSpPr>
          <p:cNvPr id="9" name="Subtitle 8"/>
          <p:cNvSpPr>
            <a:spLocks noGrp="1"/>
          </p:cNvSpPr>
          <p:nvPr>
            <p:ph type="subTitle" idx="9"/>
          </p:nvPr>
        </p:nvSpPr>
        <p:spPr/>
        <p:txBody>
          <a:bodyPr/>
          <a:lstStyle/>
          <a:p>
            <a:pPr algn="l"/>
            <a:r>
              <a:rPr cap="all"/>
              <a:t>SIRIUS template</a:t>
            </a:r>
          </a:p>
        </p:txBody>
      </p:sp>
      <p:sp>
        <p:nvSpPr>
          <p:cNvPr id="10" name="Subtitle 9"/>
          <p:cNvSpPr>
            <a:spLocks noGrp="1"/>
          </p:cNvSpPr>
          <p:nvPr>
            <p:ph type="subTitle" idx="6"/>
          </p:nvPr>
        </p:nvSpPr>
        <p:spPr/>
        <p:txBody>
          <a:bodyPr/>
          <a:lstStyle/>
          <a:p>
            <a:pPr algn="l"/>
            <a:r>
              <a:t>Timeframe placeholder to anchor planning, resourcing, and KPIs</a:t>
            </a:r>
          </a:p>
        </p:txBody>
      </p:sp>
      <p:sp>
        <p:nvSpPr>
          <p:cNvPr id="11" name="Subtitle 10"/>
          <p:cNvSpPr>
            <a:spLocks noGrp="1"/>
          </p:cNvSpPr>
          <p:nvPr>
            <p:ph type="subTitle" idx="7"/>
          </p:nvPr>
        </p:nvSpPr>
        <p:spPr/>
        <p:txBody>
          <a:bodyPr/>
          <a:lstStyle/>
          <a:p>
            <a:pPr algn="l"/>
            <a:r>
              <a:rPr cap="all"/>
              <a:t>Planning timeframe</a:t>
            </a:r>
          </a:p>
        </p:txBody>
      </p:sp>
      <p:sp>
        <p:nvSpPr>
          <p:cNvPr id="12" name="Subtitle 11"/>
          <p:cNvSpPr>
            <a:spLocks noGrp="1"/>
          </p:cNvSpPr>
          <p:nvPr>
            <p:ph type="subTitle" idx="4"/>
          </p:nvPr>
        </p:nvSpPr>
        <p:spPr/>
        <p:txBody>
          <a:bodyPr/>
          <a:lstStyle/>
          <a:p>
            <a:pPr algn="l"/>
            <a:r>
              <a:t>Client or brand name placeholder for executive-ready decks</a:t>
            </a:r>
          </a:p>
        </p:txBody>
      </p:sp>
      <p:sp>
        <p:nvSpPr>
          <p:cNvPr id="13" name="Subtitle 12"/>
          <p:cNvSpPr>
            <a:spLocks noGrp="1"/>
          </p:cNvSpPr>
          <p:nvPr>
            <p:ph type="subTitle" idx="5"/>
          </p:nvPr>
        </p:nvSpPr>
        <p:spPr/>
        <p:txBody>
          <a:bodyPr/>
          <a:lstStyle/>
          <a:p>
            <a:pPr algn="l"/>
            <a:r>
              <a:rPr cap="all"/>
              <a:t>Client/Brand placeholder</a:t>
            </a:r>
          </a:p>
        </p:txBody>
      </p:sp>
      <p:sp>
        <p:nvSpPr>
          <p:cNvPr id="14" name="Title 13"/>
          <p:cNvSpPr>
            <a:spLocks noGrp="1"/>
          </p:cNvSpPr>
          <p:nvPr>
            <p:ph type="title"/>
          </p:nvPr>
        </p:nvSpPr>
        <p:spPr/>
        <p:txBody>
          <a:bodyPr/>
          <a:lstStyle/>
          <a:p>
            <a:r>
              <a:rPr cap="all"/>
              <a:t>Social Media Strategic Plan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5"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Card 1"/>
          <p:cNvSpPr/>
          <p:nvPr/>
        </p:nvSpPr>
        <p:spPr>
          <a:xfrm>
            <a:off x="237074"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48" name="Card 2"/>
          <p:cNvSpPr/>
          <p:nvPr/>
        </p:nvSpPr>
        <p:spPr>
          <a:xfrm>
            <a:off x="2454733"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49" name="Card 3"/>
          <p:cNvSpPr/>
          <p:nvPr/>
        </p:nvSpPr>
        <p:spPr>
          <a:xfrm>
            <a:off x="4672392"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50" name="Card 4"/>
          <p:cNvSpPr/>
          <p:nvPr/>
        </p:nvSpPr>
        <p:spPr>
          <a:xfrm>
            <a:off x="6890051" y="1133856"/>
            <a:ext cx="2037660"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51" name="Graphic 1">
            <a:extLst>
              <a:ext uri="{FF2B5EF4-FFF2-40B4-BE49-F238E27FC236}">
                <a16:creationId xmlns:a16="http://schemas.microsoft.com/office/drawing/2014/main" id="{F851BBE8-F243-FA3C-DF7F-6E0D29864EDA}"/>
              </a:ext>
            </a:extLst>
          </p:cNvPr>
          <p:cNvSpPr/>
          <p:nvPr/>
        </p:nvSpPr>
        <p:spPr>
          <a:xfrm>
            <a:off x="386164" y="4084266"/>
            <a:ext cx="431672" cy="431672"/>
          </a:xfrm>
          <a:custGeom>
            <a:avLst/>
            <a:gdLst>
              <a:gd name="csX0" fmla="*/ 431673 w 431672"/>
              <a:gd name="csY0" fmla="*/ 215836 h 431672"/>
              <a:gd name="csX1" fmla="*/ 215836 w 431672"/>
              <a:gd name="csY1" fmla="*/ 431673 h 431672"/>
              <a:gd name="csX2" fmla="*/ 0 w 431672"/>
              <a:gd name="csY2" fmla="*/ 215836 h 431672"/>
              <a:gd name="csX3" fmla="*/ 215836 w 431672"/>
              <a:gd name="csY3" fmla="*/ 0 h 431672"/>
              <a:gd name="csX4" fmla="*/ 431673 w 431672"/>
              <a:gd name="csY4" fmla="*/ 215836 h 431672"/>
            </a:gdLst>
            <a:ahLst/>
            <a:cxnLst>
              <a:cxn ang="0">
                <a:pos x="csX0" y="csY0"/>
              </a:cxn>
              <a:cxn ang="0">
                <a:pos x="csX1" y="csY1"/>
              </a:cxn>
              <a:cxn ang="0">
                <a:pos x="csX2" y="csY2"/>
              </a:cxn>
              <a:cxn ang="0">
                <a:pos x="csX3" y="csY3"/>
              </a:cxn>
              <a:cxn ang="0">
                <a:pos x="csX4" y="csY4"/>
              </a:cxn>
            </a:cxnLst>
            <a:rect l="l" t="t" r="r" b="b"/>
            <a:pathLst>
              <a:path w="431672" h="431672">
                <a:moveTo>
                  <a:pt x="431673" y="215836"/>
                </a:moveTo>
                <a:cubicBezTo>
                  <a:pt x="255427" y="237702"/>
                  <a:pt x="237702" y="255427"/>
                  <a:pt x="215836" y="431673"/>
                </a:cubicBezTo>
                <a:cubicBezTo>
                  <a:pt x="193970" y="255427"/>
                  <a:pt x="176245" y="237702"/>
                  <a:pt x="0" y="215836"/>
                </a:cubicBezTo>
                <a:cubicBezTo>
                  <a:pt x="176245" y="193971"/>
                  <a:pt x="193970" y="176245"/>
                  <a:pt x="215836" y="0"/>
                </a:cubicBezTo>
                <a:cubicBezTo>
                  <a:pt x="237702" y="176245"/>
                  <a:pt x="255427" y="193970"/>
                  <a:pt x="431673" y="215836"/>
                </a:cubicBezTo>
                <a:close/>
              </a:path>
            </a:pathLst>
          </a:custGeom>
          <a:solidFill>
            <a:schemeClr val="tx1"/>
          </a:solidFill>
          <a:ln w="716" cap="flat">
            <a:noFill/>
            <a:prstDash val="solid"/>
            <a:miter/>
          </a:ln>
        </p:spPr>
      </p:sp>
      <p:sp>
        <p:nvSpPr>
          <p:cNvPr id="52" name="Graphic 2">
            <a:extLst>
              <a:ext uri="{FF2B5EF4-FFF2-40B4-BE49-F238E27FC236}">
                <a16:creationId xmlns:a16="http://schemas.microsoft.com/office/drawing/2014/main" id="{0DA4D4E1-5FC7-DE1E-6C24-5DEA4BE7D486}"/>
              </a:ext>
            </a:extLst>
          </p:cNvPr>
          <p:cNvSpPr/>
          <p:nvPr/>
        </p:nvSpPr>
        <p:spPr>
          <a:xfrm>
            <a:off x="2598513" y="4084266"/>
            <a:ext cx="431672" cy="431672"/>
          </a:xfrm>
          <a:custGeom>
            <a:avLst/>
            <a:gdLst>
              <a:gd name="csX0" fmla="*/ 431673 w 431672"/>
              <a:gd name="csY0" fmla="*/ 215836 h 431672"/>
              <a:gd name="csX1" fmla="*/ 215836 w 431672"/>
              <a:gd name="csY1" fmla="*/ 431673 h 431672"/>
              <a:gd name="csX2" fmla="*/ 0 w 431672"/>
              <a:gd name="csY2" fmla="*/ 215836 h 431672"/>
              <a:gd name="csX3" fmla="*/ 215836 w 431672"/>
              <a:gd name="csY3" fmla="*/ 0 h 431672"/>
              <a:gd name="csX4" fmla="*/ 431673 w 431672"/>
              <a:gd name="csY4" fmla="*/ 215836 h 431672"/>
            </a:gdLst>
            <a:ahLst/>
            <a:cxnLst>
              <a:cxn ang="0">
                <a:pos x="csX0" y="csY0"/>
              </a:cxn>
              <a:cxn ang="0">
                <a:pos x="csX1" y="csY1"/>
              </a:cxn>
              <a:cxn ang="0">
                <a:pos x="csX2" y="csY2"/>
              </a:cxn>
              <a:cxn ang="0">
                <a:pos x="csX3" y="csY3"/>
              </a:cxn>
              <a:cxn ang="0">
                <a:pos x="csX4" y="csY4"/>
              </a:cxn>
            </a:cxnLst>
            <a:rect l="l" t="t" r="r" b="b"/>
            <a:pathLst>
              <a:path w="431672" h="431672">
                <a:moveTo>
                  <a:pt x="431673" y="215836"/>
                </a:moveTo>
                <a:cubicBezTo>
                  <a:pt x="255427" y="237702"/>
                  <a:pt x="237702" y="255427"/>
                  <a:pt x="215836" y="431673"/>
                </a:cubicBezTo>
                <a:cubicBezTo>
                  <a:pt x="193970" y="255427"/>
                  <a:pt x="176245" y="237702"/>
                  <a:pt x="0" y="215836"/>
                </a:cubicBezTo>
                <a:cubicBezTo>
                  <a:pt x="176245" y="193971"/>
                  <a:pt x="193970" y="176245"/>
                  <a:pt x="215836" y="0"/>
                </a:cubicBezTo>
                <a:cubicBezTo>
                  <a:pt x="237702" y="176245"/>
                  <a:pt x="255427" y="193970"/>
                  <a:pt x="431673" y="215836"/>
                </a:cubicBezTo>
                <a:close/>
              </a:path>
            </a:pathLst>
          </a:custGeom>
          <a:solidFill>
            <a:schemeClr val="tx1"/>
          </a:solidFill>
          <a:ln w="716" cap="flat">
            <a:noFill/>
            <a:prstDash val="solid"/>
            <a:miter/>
          </a:ln>
        </p:spPr>
      </p:sp>
      <p:sp>
        <p:nvSpPr>
          <p:cNvPr id="53" name="Graphic 3">
            <a:extLst>
              <a:ext uri="{FF2B5EF4-FFF2-40B4-BE49-F238E27FC236}">
                <a16:creationId xmlns:a16="http://schemas.microsoft.com/office/drawing/2014/main" id="{B62E6DE6-2DC8-37E6-2DE9-61F3C3FB5D99}"/>
              </a:ext>
            </a:extLst>
          </p:cNvPr>
          <p:cNvSpPr/>
          <p:nvPr/>
        </p:nvSpPr>
        <p:spPr>
          <a:xfrm>
            <a:off x="4810862" y="4084266"/>
            <a:ext cx="431672" cy="431672"/>
          </a:xfrm>
          <a:custGeom>
            <a:avLst/>
            <a:gdLst>
              <a:gd name="csX0" fmla="*/ 431673 w 431672"/>
              <a:gd name="csY0" fmla="*/ 215836 h 431672"/>
              <a:gd name="csX1" fmla="*/ 215836 w 431672"/>
              <a:gd name="csY1" fmla="*/ 431673 h 431672"/>
              <a:gd name="csX2" fmla="*/ 0 w 431672"/>
              <a:gd name="csY2" fmla="*/ 215836 h 431672"/>
              <a:gd name="csX3" fmla="*/ 215836 w 431672"/>
              <a:gd name="csY3" fmla="*/ 0 h 431672"/>
              <a:gd name="csX4" fmla="*/ 431673 w 431672"/>
              <a:gd name="csY4" fmla="*/ 215836 h 431672"/>
            </a:gdLst>
            <a:ahLst/>
            <a:cxnLst>
              <a:cxn ang="0">
                <a:pos x="csX0" y="csY0"/>
              </a:cxn>
              <a:cxn ang="0">
                <a:pos x="csX1" y="csY1"/>
              </a:cxn>
              <a:cxn ang="0">
                <a:pos x="csX2" y="csY2"/>
              </a:cxn>
              <a:cxn ang="0">
                <a:pos x="csX3" y="csY3"/>
              </a:cxn>
              <a:cxn ang="0">
                <a:pos x="csX4" y="csY4"/>
              </a:cxn>
            </a:cxnLst>
            <a:rect l="l" t="t" r="r" b="b"/>
            <a:pathLst>
              <a:path w="431672" h="431672">
                <a:moveTo>
                  <a:pt x="431673" y="215836"/>
                </a:moveTo>
                <a:cubicBezTo>
                  <a:pt x="255427" y="237702"/>
                  <a:pt x="237702" y="255427"/>
                  <a:pt x="215836" y="431673"/>
                </a:cubicBezTo>
                <a:cubicBezTo>
                  <a:pt x="193970" y="255427"/>
                  <a:pt x="176245" y="237702"/>
                  <a:pt x="0" y="215836"/>
                </a:cubicBezTo>
                <a:cubicBezTo>
                  <a:pt x="176245" y="193971"/>
                  <a:pt x="193970" y="176245"/>
                  <a:pt x="215836" y="0"/>
                </a:cubicBezTo>
                <a:cubicBezTo>
                  <a:pt x="237702" y="176245"/>
                  <a:pt x="255427" y="193970"/>
                  <a:pt x="431673" y="215836"/>
                </a:cubicBezTo>
                <a:close/>
              </a:path>
            </a:pathLst>
          </a:custGeom>
          <a:solidFill>
            <a:schemeClr val="tx1"/>
          </a:solidFill>
          <a:ln w="716" cap="flat">
            <a:noFill/>
            <a:prstDash val="solid"/>
            <a:miter/>
          </a:ln>
        </p:spPr>
      </p:sp>
      <p:sp>
        <p:nvSpPr>
          <p:cNvPr id="54" name="Graphic 4">
            <a:extLst>
              <a:ext uri="{FF2B5EF4-FFF2-40B4-BE49-F238E27FC236}">
                <a16:creationId xmlns:a16="http://schemas.microsoft.com/office/drawing/2014/main" id="{83AA8966-CF29-A7EE-AD5A-8791A2684BAC}"/>
              </a:ext>
            </a:extLst>
          </p:cNvPr>
          <p:cNvSpPr/>
          <p:nvPr/>
        </p:nvSpPr>
        <p:spPr>
          <a:xfrm>
            <a:off x="7023211" y="4084266"/>
            <a:ext cx="431672" cy="431672"/>
          </a:xfrm>
          <a:custGeom>
            <a:avLst/>
            <a:gdLst>
              <a:gd name="csX0" fmla="*/ 431673 w 431672"/>
              <a:gd name="csY0" fmla="*/ 215836 h 431672"/>
              <a:gd name="csX1" fmla="*/ 215836 w 431672"/>
              <a:gd name="csY1" fmla="*/ 431673 h 431672"/>
              <a:gd name="csX2" fmla="*/ 0 w 431672"/>
              <a:gd name="csY2" fmla="*/ 215836 h 431672"/>
              <a:gd name="csX3" fmla="*/ 215836 w 431672"/>
              <a:gd name="csY3" fmla="*/ 0 h 431672"/>
              <a:gd name="csX4" fmla="*/ 431673 w 431672"/>
              <a:gd name="csY4" fmla="*/ 215836 h 431672"/>
            </a:gdLst>
            <a:ahLst/>
            <a:cxnLst>
              <a:cxn ang="0">
                <a:pos x="csX0" y="csY0"/>
              </a:cxn>
              <a:cxn ang="0">
                <a:pos x="csX1" y="csY1"/>
              </a:cxn>
              <a:cxn ang="0">
                <a:pos x="csX2" y="csY2"/>
              </a:cxn>
              <a:cxn ang="0">
                <a:pos x="csX3" y="csY3"/>
              </a:cxn>
              <a:cxn ang="0">
                <a:pos x="csX4" y="csY4"/>
              </a:cxn>
            </a:cxnLst>
            <a:rect l="l" t="t" r="r" b="b"/>
            <a:pathLst>
              <a:path w="431672" h="431672">
                <a:moveTo>
                  <a:pt x="431673" y="215836"/>
                </a:moveTo>
                <a:cubicBezTo>
                  <a:pt x="255427" y="237702"/>
                  <a:pt x="237702" y="255427"/>
                  <a:pt x="215836" y="431673"/>
                </a:cubicBezTo>
                <a:cubicBezTo>
                  <a:pt x="193970" y="255427"/>
                  <a:pt x="176245" y="237702"/>
                  <a:pt x="0" y="215836"/>
                </a:cubicBezTo>
                <a:cubicBezTo>
                  <a:pt x="176245" y="193971"/>
                  <a:pt x="193970" y="176245"/>
                  <a:pt x="215836" y="0"/>
                </a:cubicBezTo>
                <a:cubicBezTo>
                  <a:pt x="237702" y="176245"/>
                  <a:pt x="255427" y="193970"/>
                  <a:pt x="431673" y="215836"/>
                </a:cubicBezTo>
                <a:close/>
              </a:path>
            </a:pathLst>
          </a:custGeom>
          <a:solidFill>
            <a:schemeClr val="tx1"/>
          </a:solidFill>
          <a:ln w="716" cap="flat">
            <a:noFill/>
            <a:prstDash val="solid"/>
            <a:miter/>
          </a:ln>
        </p:spPr>
      </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Social Media Strategy</a:t>
            </a:r>
          </a:p>
        </p:txBody>
      </p:sp>
      <p:sp>
        <p:nvSpPr>
          <p:cNvPr id="4" name="Subtitle 3"/>
          <p:cNvSpPr>
            <a:spLocks noGrp="1"/>
          </p:cNvSpPr>
          <p:nvPr>
            <p:ph type="subTitle" idx="13"/>
          </p:nvPr>
        </p:nvSpPr>
        <p:spPr/>
        <p:txBody>
          <a:bodyPr/>
          <a:lstStyle/>
          <a:p>
            <a:pPr algn="l"/>
            <a:r>
              <a:t>Alignment promise: clear ownership, cadence, and decision checkpoints</a:t>
            </a:r>
          </a:p>
        </p:txBody>
      </p:sp>
      <p:sp>
        <p:nvSpPr>
          <p:cNvPr id="5" name="Subtitle 4"/>
          <p:cNvSpPr>
            <a:spLocks noGrp="1"/>
          </p:cNvSpPr>
          <p:nvPr>
            <p:ph type="subTitle" idx="14"/>
          </p:nvPr>
        </p:nvSpPr>
        <p:spPr/>
        <p:txBody>
          <a:bodyPr/>
          <a:lstStyle/>
          <a:p>
            <a:pPr algn="l"/>
            <a:r>
              <a:rPr cap="all"/>
              <a:t>Ownership and checkpoints</a:t>
            </a:r>
          </a:p>
        </p:txBody>
      </p:sp>
      <p:sp>
        <p:nvSpPr>
          <p:cNvPr id="6" name="Subtitle 5"/>
          <p:cNvSpPr>
            <a:spLocks noGrp="1"/>
          </p:cNvSpPr>
          <p:nvPr>
            <p:ph type="subTitle" idx="8"/>
          </p:nvPr>
        </p:nvSpPr>
        <p:spPr/>
        <p:txBody>
          <a:bodyPr/>
          <a:lstStyle/>
          <a:p>
            <a:pPr algn="l"/>
            <a:r>
              <a:t>Engagement objective: increase meaningful interactions, not vanity metrics</a:t>
            </a:r>
          </a:p>
        </p:txBody>
      </p:sp>
      <p:sp>
        <p:nvSpPr>
          <p:cNvPr id="7" name="Subtitle 6"/>
          <p:cNvSpPr>
            <a:spLocks noGrp="1"/>
          </p:cNvSpPr>
          <p:nvPr>
            <p:ph type="subTitle" idx="9"/>
          </p:nvPr>
        </p:nvSpPr>
        <p:spPr/>
        <p:txBody>
          <a:bodyPr/>
          <a:lstStyle/>
          <a:p>
            <a:pPr algn="l"/>
            <a:r>
              <a:rPr cap="all"/>
              <a:t>Meaningful engagement</a:t>
            </a:r>
          </a:p>
        </p:txBody>
      </p:sp>
      <p:sp>
        <p:nvSpPr>
          <p:cNvPr id="8" name="Subtitle 7"/>
          <p:cNvSpPr>
            <a:spLocks noGrp="1"/>
          </p:cNvSpPr>
          <p:nvPr>
            <p:ph type="subTitle" idx="6"/>
          </p:nvPr>
        </p:nvSpPr>
        <p:spPr/>
        <p:txBody>
          <a:bodyPr/>
          <a:lstStyle/>
          <a:p>
            <a:pPr algn="l"/>
            <a:r>
              <a:t>Reach objective: grow a qualified audience and deliver measurable engagement lift</a:t>
            </a:r>
          </a:p>
        </p:txBody>
      </p:sp>
      <p:sp>
        <p:nvSpPr>
          <p:cNvPr id="9" name="Subtitle 8"/>
          <p:cNvSpPr>
            <a:spLocks noGrp="1"/>
          </p:cNvSpPr>
          <p:nvPr>
            <p:ph type="subTitle" idx="7"/>
          </p:nvPr>
        </p:nvSpPr>
        <p:spPr/>
        <p:txBody>
          <a:bodyPr/>
          <a:lstStyle/>
          <a:p>
            <a:pPr algn="l"/>
            <a:r>
              <a:rPr cap="all"/>
              <a:t>Qualified audience reach</a:t>
            </a:r>
          </a:p>
        </p:txBody>
      </p:sp>
      <p:sp>
        <p:nvSpPr>
          <p:cNvPr id="10" name="Subtitle 9"/>
          <p:cNvSpPr>
            <a:spLocks noGrp="1"/>
          </p:cNvSpPr>
          <p:nvPr>
            <p:ph type="subTitle" idx="4"/>
          </p:nvPr>
        </p:nvSpPr>
        <p:spPr/>
        <p:txBody>
          <a:bodyPr/>
          <a:lstStyle/>
          <a:p>
            <a:pPr algn="l"/>
            <a:r>
              <a:t>Brand purpose drives measurable social impact through a clear, shared North Star vision statement</a:t>
            </a:r>
          </a:p>
        </p:txBody>
      </p:sp>
      <p:sp>
        <p:nvSpPr>
          <p:cNvPr id="11" name="Subtitle 10"/>
          <p:cNvSpPr>
            <a:spLocks noGrp="1"/>
          </p:cNvSpPr>
          <p:nvPr>
            <p:ph type="subTitle" idx="5"/>
          </p:nvPr>
        </p:nvSpPr>
        <p:spPr/>
        <p:txBody>
          <a:bodyPr/>
          <a:lstStyle/>
          <a:p>
            <a:r>
              <a:rPr cap="all"/>
              <a:t>North Star vision</a:t>
            </a:r>
          </a:p>
        </p:txBody>
      </p:sp>
      <p:sp>
        <p:nvSpPr>
          <p:cNvPr id="12" name="Title 11"/>
          <p:cNvSpPr>
            <a:spLocks noGrp="1"/>
          </p:cNvSpPr>
          <p:nvPr>
            <p:ph type="title"/>
          </p:nvPr>
        </p:nvSpPr>
        <p:spPr/>
        <p:txBody>
          <a:bodyPr/>
          <a:lstStyle/>
          <a:p>
            <a:r>
              <a:rPr cap="all"/>
              <a:t>Executive Summary and Social North Star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5"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Card 1"/>
          <p:cNvSpPr/>
          <p:nvPr/>
        </p:nvSpPr>
        <p:spPr>
          <a:xfrm>
            <a:off x="237074"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48" name="Card 2"/>
          <p:cNvSpPr/>
          <p:nvPr/>
        </p:nvSpPr>
        <p:spPr>
          <a:xfrm>
            <a:off x="2454733"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49" name="Card 3"/>
          <p:cNvSpPr/>
          <p:nvPr/>
        </p:nvSpPr>
        <p:spPr>
          <a:xfrm>
            <a:off x="4672392" y="1133856"/>
            <a:ext cx="2037659"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50" name="Card 4"/>
          <p:cNvSpPr/>
          <p:nvPr/>
        </p:nvSpPr>
        <p:spPr>
          <a:xfrm>
            <a:off x="6890051" y="1133856"/>
            <a:ext cx="2037660"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a:lstStyle/>
          <a:p>
            <a:endParaRPr lang="en-GB"/>
          </a:p>
        </p:txBody>
      </p:sp>
      <p:sp>
        <p:nvSpPr>
          <p:cNvPr id="51" name="Graphic 9">
            <a:extLst>
              <a:ext uri="{FF2B5EF4-FFF2-40B4-BE49-F238E27FC236}">
                <a16:creationId xmlns:a16="http://schemas.microsoft.com/office/drawing/2014/main" id="{BDC9BE33-12A3-78F5-9749-B2C4EC112BB6}"/>
              </a:ext>
            </a:extLst>
          </p:cNvPr>
          <p:cNvSpPr/>
          <p:nvPr/>
        </p:nvSpPr>
        <p:spPr>
          <a:xfrm>
            <a:off x="399349" y="1026295"/>
            <a:ext cx="503958" cy="365837"/>
          </a:xfrm>
          <a:custGeom>
            <a:avLst/>
            <a:gdLst>
              <a:gd name="csX0" fmla="*/ 430983 w 503958"/>
              <a:gd name="csY0" fmla="*/ 0 h 365837"/>
              <a:gd name="csX1" fmla="*/ 278817 w 503958"/>
              <a:gd name="csY1" fmla="*/ 109295 h 365837"/>
              <a:gd name="csX2" fmla="*/ 206331 w 503958"/>
              <a:gd name="csY2" fmla="*/ 0 h 365837"/>
              <a:gd name="csX3" fmla="*/ 16975 w 503958"/>
              <a:gd name="csY3" fmla="*/ 182919 h 365837"/>
              <a:gd name="csX4" fmla="*/ 72977 w 503958"/>
              <a:gd name="csY4" fmla="*/ 365838 h 365837"/>
              <a:gd name="csX5" fmla="*/ 225142 w 503958"/>
              <a:gd name="csY5" fmla="*/ 256543 h 365837"/>
              <a:gd name="csX6" fmla="*/ 297629 w 503958"/>
              <a:gd name="csY6" fmla="*/ 365838 h 365837"/>
              <a:gd name="csX7" fmla="*/ 486983 w 503958"/>
              <a:gd name="csY7" fmla="*/ 182919 h 365837"/>
              <a:gd name="csX8" fmla="*/ 430983 w 503958"/>
              <a:gd name="csY8" fmla="*/ 0 h 36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3958" h="365837">
                <a:moveTo>
                  <a:pt x="430983" y="0"/>
                </a:moveTo>
                <a:cubicBezTo>
                  <a:pt x="380796" y="0"/>
                  <a:pt x="321277" y="44939"/>
                  <a:pt x="278817" y="109295"/>
                </a:cubicBezTo>
                <a:cubicBezTo>
                  <a:pt x="283275" y="44939"/>
                  <a:pt x="256516" y="0"/>
                  <a:pt x="206331" y="0"/>
                </a:cubicBezTo>
                <a:cubicBezTo>
                  <a:pt x="138578" y="0"/>
                  <a:pt x="53800" y="81896"/>
                  <a:pt x="16975" y="182919"/>
                </a:cubicBezTo>
                <a:cubicBezTo>
                  <a:pt x="-19849" y="283942"/>
                  <a:pt x="5224" y="365838"/>
                  <a:pt x="72977" y="365838"/>
                </a:cubicBezTo>
                <a:cubicBezTo>
                  <a:pt x="123162" y="365838"/>
                  <a:pt x="182683" y="320899"/>
                  <a:pt x="225142" y="256543"/>
                </a:cubicBezTo>
                <a:cubicBezTo>
                  <a:pt x="220685" y="320899"/>
                  <a:pt x="247444" y="365838"/>
                  <a:pt x="297629" y="365838"/>
                </a:cubicBezTo>
                <a:cubicBezTo>
                  <a:pt x="365382" y="365838"/>
                  <a:pt x="450159" y="283942"/>
                  <a:pt x="486983" y="182919"/>
                </a:cubicBezTo>
                <a:cubicBezTo>
                  <a:pt x="523808" y="81895"/>
                  <a:pt x="498736" y="0"/>
                  <a:pt x="430983" y="0"/>
                </a:cubicBezTo>
                <a:close/>
              </a:path>
            </a:pathLst>
          </a:custGeom>
          <a:solidFill>
            <a:schemeClr val="tx1"/>
          </a:solidFill>
          <a:ln w="1045" cap="flat">
            <a:noFill/>
            <a:prstDash val="solid"/>
            <a:miter/>
          </a:ln>
        </p:spPr>
      </p:sp>
      <p:sp>
        <p:nvSpPr>
          <p:cNvPr id="52" name="Graphic 10">
            <a:extLst>
              <a:ext uri="{FF2B5EF4-FFF2-40B4-BE49-F238E27FC236}">
                <a16:creationId xmlns:a16="http://schemas.microsoft.com/office/drawing/2014/main" id="{62EE7EAE-0ED2-7B7E-C059-155092F08E45}"/>
              </a:ext>
            </a:extLst>
          </p:cNvPr>
          <p:cNvSpPr/>
          <p:nvPr/>
        </p:nvSpPr>
        <p:spPr>
          <a:xfrm>
            <a:off x="2612774" y="1026295"/>
            <a:ext cx="503958" cy="365837"/>
          </a:xfrm>
          <a:custGeom>
            <a:avLst/>
            <a:gdLst>
              <a:gd name="csX0" fmla="*/ 430983 w 503958"/>
              <a:gd name="csY0" fmla="*/ 0 h 365837"/>
              <a:gd name="csX1" fmla="*/ 278817 w 503958"/>
              <a:gd name="csY1" fmla="*/ 109295 h 365837"/>
              <a:gd name="csX2" fmla="*/ 206331 w 503958"/>
              <a:gd name="csY2" fmla="*/ 0 h 365837"/>
              <a:gd name="csX3" fmla="*/ 16975 w 503958"/>
              <a:gd name="csY3" fmla="*/ 182919 h 365837"/>
              <a:gd name="csX4" fmla="*/ 72977 w 503958"/>
              <a:gd name="csY4" fmla="*/ 365838 h 365837"/>
              <a:gd name="csX5" fmla="*/ 225142 w 503958"/>
              <a:gd name="csY5" fmla="*/ 256543 h 365837"/>
              <a:gd name="csX6" fmla="*/ 297629 w 503958"/>
              <a:gd name="csY6" fmla="*/ 365838 h 365837"/>
              <a:gd name="csX7" fmla="*/ 486983 w 503958"/>
              <a:gd name="csY7" fmla="*/ 182919 h 365837"/>
              <a:gd name="csX8" fmla="*/ 430983 w 503958"/>
              <a:gd name="csY8" fmla="*/ 0 h 36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3958" h="365837">
                <a:moveTo>
                  <a:pt x="430983" y="0"/>
                </a:moveTo>
                <a:cubicBezTo>
                  <a:pt x="380796" y="0"/>
                  <a:pt x="321277" y="44939"/>
                  <a:pt x="278817" y="109295"/>
                </a:cubicBezTo>
                <a:cubicBezTo>
                  <a:pt x="283275" y="44939"/>
                  <a:pt x="256516" y="0"/>
                  <a:pt x="206331" y="0"/>
                </a:cubicBezTo>
                <a:cubicBezTo>
                  <a:pt x="138578" y="0"/>
                  <a:pt x="53800" y="81896"/>
                  <a:pt x="16975" y="182919"/>
                </a:cubicBezTo>
                <a:cubicBezTo>
                  <a:pt x="-19849" y="283942"/>
                  <a:pt x="5224" y="365838"/>
                  <a:pt x="72977" y="365838"/>
                </a:cubicBezTo>
                <a:cubicBezTo>
                  <a:pt x="123162" y="365838"/>
                  <a:pt x="182683" y="320899"/>
                  <a:pt x="225142" y="256543"/>
                </a:cubicBezTo>
                <a:cubicBezTo>
                  <a:pt x="220685" y="320899"/>
                  <a:pt x="247444" y="365838"/>
                  <a:pt x="297629" y="365838"/>
                </a:cubicBezTo>
                <a:cubicBezTo>
                  <a:pt x="365382" y="365838"/>
                  <a:pt x="450159" y="283942"/>
                  <a:pt x="486983" y="182919"/>
                </a:cubicBezTo>
                <a:cubicBezTo>
                  <a:pt x="523808" y="81895"/>
                  <a:pt x="498736" y="0"/>
                  <a:pt x="430983" y="0"/>
                </a:cubicBezTo>
                <a:close/>
              </a:path>
            </a:pathLst>
          </a:custGeom>
          <a:solidFill>
            <a:schemeClr val="tx1"/>
          </a:solidFill>
          <a:ln w="1045" cap="flat">
            <a:noFill/>
            <a:prstDash val="solid"/>
            <a:miter/>
          </a:ln>
        </p:spPr>
      </p:sp>
      <p:sp>
        <p:nvSpPr>
          <p:cNvPr id="53" name="Graphic 11">
            <a:extLst>
              <a:ext uri="{FF2B5EF4-FFF2-40B4-BE49-F238E27FC236}">
                <a16:creationId xmlns:a16="http://schemas.microsoft.com/office/drawing/2014/main" id="{8252ED9E-2E55-28A7-80A7-7AA329EA1842}"/>
              </a:ext>
            </a:extLst>
          </p:cNvPr>
          <p:cNvSpPr/>
          <p:nvPr/>
        </p:nvSpPr>
        <p:spPr>
          <a:xfrm>
            <a:off x="6084730" y="4187319"/>
            <a:ext cx="503958" cy="365837"/>
          </a:xfrm>
          <a:custGeom>
            <a:avLst/>
            <a:gdLst>
              <a:gd name="csX0" fmla="*/ 430983 w 503958"/>
              <a:gd name="csY0" fmla="*/ 0 h 365837"/>
              <a:gd name="csX1" fmla="*/ 278817 w 503958"/>
              <a:gd name="csY1" fmla="*/ 109295 h 365837"/>
              <a:gd name="csX2" fmla="*/ 206331 w 503958"/>
              <a:gd name="csY2" fmla="*/ 0 h 365837"/>
              <a:gd name="csX3" fmla="*/ 16975 w 503958"/>
              <a:gd name="csY3" fmla="*/ 182919 h 365837"/>
              <a:gd name="csX4" fmla="*/ 72977 w 503958"/>
              <a:gd name="csY4" fmla="*/ 365838 h 365837"/>
              <a:gd name="csX5" fmla="*/ 225142 w 503958"/>
              <a:gd name="csY5" fmla="*/ 256543 h 365837"/>
              <a:gd name="csX6" fmla="*/ 297629 w 503958"/>
              <a:gd name="csY6" fmla="*/ 365838 h 365837"/>
              <a:gd name="csX7" fmla="*/ 486983 w 503958"/>
              <a:gd name="csY7" fmla="*/ 182919 h 365837"/>
              <a:gd name="csX8" fmla="*/ 430983 w 503958"/>
              <a:gd name="csY8" fmla="*/ 0 h 36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3958" h="365837">
                <a:moveTo>
                  <a:pt x="430983" y="0"/>
                </a:moveTo>
                <a:cubicBezTo>
                  <a:pt x="380796" y="0"/>
                  <a:pt x="321277" y="44939"/>
                  <a:pt x="278817" y="109295"/>
                </a:cubicBezTo>
                <a:cubicBezTo>
                  <a:pt x="283275" y="44939"/>
                  <a:pt x="256516" y="0"/>
                  <a:pt x="206331" y="0"/>
                </a:cubicBezTo>
                <a:cubicBezTo>
                  <a:pt x="138578" y="0"/>
                  <a:pt x="53800" y="81896"/>
                  <a:pt x="16975" y="182919"/>
                </a:cubicBezTo>
                <a:cubicBezTo>
                  <a:pt x="-19849" y="283942"/>
                  <a:pt x="5224" y="365838"/>
                  <a:pt x="72977" y="365838"/>
                </a:cubicBezTo>
                <a:cubicBezTo>
                  <a:pt x="123162" y="365838"/>
                  <a:pt x="182683" y="320899"/>
                  <a:pt x="225142" y="256543"/>
                </a:cubicBezTo>
                <a:cubicBezTo>
                  <a:pt x="220685" y="320899"/>
                  <a:pt x="247444" y="365838"/>
                  <a:pt x="297629" y="365838"/>
                </a:cubicBezTo>
                <a:cubicBezTo>
                  <a:pt x="365382" y="365838"/>
                  <a:pt x="450159" y="283942"/>
                  <a:pt x="486983" y="182919"/>
                </a:cubicBezTo>
                <a:cubicBezTo>
                  <a:pt x="523808" y="81895"/>
                  <a:pt x="498736" y="0"/>
                  <a:pt x="430983" y="0"/>
                </a:cubicBezTo>
                <a:close/>
              </a:path>
            </a:pathLst>
          </a:custGeom>
          <a:solidFill>
            <a:schemeClr val="tx1"/>
          </a:solidFill>
          <a:ln w="1045" cap="flat">
            <a:noFill/>
            <a:prstDash val="solid"/>
            <a:miter/>
          </a:ln>
        </p:spPr>
      </p:sp>
      <p:sp>
        <p:nvSpPr>
          <p:cNvPr id="54" name="Graphic 12">
            <a:extLst>
              <a:ext uri="{FF2B5EF4-FFF2-40B4-BE49-F238E27FC236}">
                <a16:creationId xmlns:a16="http://schemas.microsoft.com/office/drawing/2014/main" id="{C68FF325-9F2E-D03E-82AC-EAAFEDEB1682}"/>
              </a:ext>
            </a:extLst>
          </p:cNvPr>
          <p:cNvSpPr/>
          <p:nvPr/>
        </p:nvSpPr>
        <p:spPr>
          <a:xfrm>
            <a:off x="8298155" y="4187319"/>
            <a:ext cx="503958" cy="365837"/>
          </a:xfrm>
          <a:custGeom>
            <a:avLst/>
            <a:gdLst>
              <a:gd name="csX0" fmla="*/ 430983 w 503958"/>
              <a:gd name="csY0" fmla="*/ 0 h 365837"/>
              <a:gd name="csX1" fmla="*/ 278817 w 503958"/>
              <a:gd name="csY1" fmla="*/ 109295 h 365837"/>
              <a:gd name="csX2" fmla="*/ 206331 w 503958"/>
              <a:gd name="csY2" fmla="*/ 0 h 365837"/>
              <a:gd name="csX3" fmla="*/ 16975 w 503958"/>
              <a:gd name="csY3" fmla="*/ 182919 h 365837"/>
              <a:gd name="csX4" fmla="*/ 72977 w 503958"/>
              <a:gd name="csY4" fmla="*/ 365838 h 365837"/>
              <a:gd name="csX5" fmla="*/ 225142 w 503958"/>
              <a:gd name="csY5" fmla="*/ 256543 h 365837"/>
              <a:gd name="csX6" fmla="*/ 297629 w 503958"/>
              <a:gd name="csY6" fmla="*/ 365838 h 365837"/>
              <a:gd name="csX7" fmla="*/ 486983 w 503958"/>
              <a:gd name="csY7" fmla="*/ 182919 h 365837"/>
              <a:gd name="csX8" fmla="*/ 430983 w 503958"/>
              <a:gd name="csY8" fmla="*/ 0 h 36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3958" h="365837">
                <a:moveTo>
                  <a:pt x="430983" y="0"/>
                </a:moveTo>
                <a:cubicBezTo>
                  <a:pt x="380796" y="0"/>
                  <a:pt x="321277" y="44939"/>
                  <a:pt x="278817" y="109295"/>
                </a:cubicBezTo>
                <a:cubicBezTo>
                  <a:pt x="283275" y="44939"/>
                  <a:pt x="256516" y="0"/>
                  <a:pt x="206331" y="0"/>
                </a:cubicBezTo>
                <a:cubicBezTo>
                  <a:pt x="138578" y="0"/>
                  <a:pt x="53800" y="81896"/>
                  <a:pt x="16975" y="182919"/>
                </a:cubicBezTo>
                <a:cubicBezTo>
                  <a:pt x="-19849" y="283942"/>
                  <a:pt x="5224" y="365838"/>
                  <a:pt x="72977" y="365838"/>
                </a:cubicBezTo>
                <a:cubicBezTo>
                  <a:pt x="123162" y="365838"/>
                  <a:pt x="182683" y="320899"/>
                  <a:pt x="225142" y="256543"/>
                </a:cubicBezTo>
                <a:cubicBezTo>
                  <a:pt x="220685" y="320899"/>
                  <a:pt x="247444" y="365838"/>
                  <a:pt x="297629" y="365838"/>
                </a:cubicBezTo>
                <a:cubicBezTo>
                  <a:pt x="365382" y="365838"/>
                  <a:pt x="450159" y="283942"/>
                  <a:pt x="486983" y="182919"/>
                </a:cubicBezTo>
                <a:cubicBezTo>
                  <a:pt x="523808" y="81895"/>
                  <a:pt x="498736" y="0"/>
                  <a:pt x="430983" y="0"/>
                </a:cubicBezTo>
                <a:close/>
              </a:path>
            </a:pathLst>
          </a:custGeom>
          <a:solidFill>
            <a:schemeClr val="tx1"/>
          </a:solidFill>
          <a:ln w="1045" cap="flat">
            <a:noFill/>
            <a:prstDash val="solid"/>
            <a:miter/>
          </a:ln>
        </p:spPr>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Social Media Strategy</a:t>
            </a:r>
          </a:p>
        </p:txBody>
      </p:sp>
      <p:sp>
        <p:nvSpPr>
          <p:cNvPr id="4" name="Subtitle 3"/>
          <p:cNvSpPr>
            <a:spLocks noGrp="1"/>
          </p:cNvSpPr>
          <p:nvPr>
            <p:ph type="subTitle" idx="13"/>
          </p:nvPr>
        </p:nvSpPr>
        <p:spPr/>
        <p:txBody>
          <a:bodyPr/>
          <a:lstStyle/>
          <a:p>
            <a:pPr algn="l"/>
            <a:r>
              <a:t>Positioning themes and share-of-audience signals from competitors and peers reveal where differentiation is most needed</a:t>
            </a:r>
          </a:p>
        </p:txBody>
      </p:sp>
      <p:sp>
        <p:nvSpPr>
          <p:cNvPr id="5" name="Subtitle 4"/>
          <p:cNvSpPr>
            <a:spLocks noGrp="1"/>
          </p:cNvSpPr>
          <p:nvPr>
            <p:ph type="subTitle" idx="14"/>
          </p:nvPr>
        </p:nvSpPr>
        <p:spPr/>
        <p:txBody>
          <a:bodyPr/>
          <a:lstStyle/>
          <a:p>
            <a:pPr algn="l"/>
            <a:r>
              <a:rPr cap="all"/>
              <a:t>Competitor/peer scan</a:t>
            </a:r>
          </a:p>
        </p:txBody>
      </p:sp>
      <p:sp>
        <p:nvSpPr>
          <p:cNvPr id="6" name="Subtitle 5"/>
          <p:cNvSpPr>
            <a:spLocks noGrp="1"/>
          </p:cNvSpPr>
          <p:nvPr>
            <p:ph type="subTitle" idx="8"/>
          </p:nvPr>
        </p:nvSpPr>
        <p:spPr/>
        <p:txBody>
          <a:bodyPr/>
          <a:lstStyle/>
          <a:p>
            <a:pPr algn="l"/>
            <a:r>
              <a:t>Top posts outperform underperformers, with likely causes tied to format, timing, and audience fit</a:t>
            </a:r>
          </a:p>
        </p:txBody>
      </p:sp>
      <p:sp>
        <p:nvSpPr>
          <p:cNvPr id="7" name="Subtitle 6"/>
          <p:cNvSpPr>
            <a:spLocks noGrp="1"/>
          </p:cNvSpPr>
          <p:nvPr>
            <p:ph type="subTitle" idx="9"/>
          </p:nvPr>
        </p:nvSpPr>
        <p:spPr/>
        <p:txBody>
          <a:bodyPr/>
          <a:lstStyle/>
          <a:p>
            <a:pPr algn="l"/>
            <a:r>
              <a:rPr cap="all"/>
              <a:t>Performance gaps</a:t>
            </a:r>
          </a:p>
        </p:txBody>
      </p:sp>
      <p:sp>
        <p:nvSpPr>
          <p:cNvPr id="8" name="Subtitle 7"/>
          <p:cNvSpPr>
            <a:spLocks noGrp="1"/>
          </p:cNvSpPr>
          <p:nvPr>
            <p:ph type="subTitle" idx="6"/>
          </p:nvPr>
        </p:nvSpPr>
        <p:spPr/>
        <p:txBody>
          <a:bodyPr/>
          <a:lstStyle/>
          <a:p>
            <a:pPr algn="l"/>
            <a:r>
              <a:t>Engagement rates vary by channel and content type, showing where benchmarking is strongest and weakest</a:t>
            </a:r>
          </a:p>
        </p:txBody>
      </p:sp>
      <p:sp>
        <p:nvSpPr>
          <p:cNvPr id="9" name="Subtitle 8"/>
          <p:cNvSpPr>
            <a:spLocks noGrp="1"/>
          </p:cNvSpPr>
          <p:nvPr>
            <p:ph type="subTitle" idx="7"/>
          </p:nvPr>
        </p:nvSpPr>
        <p:spPr/>
        <p:txBody>
          <a:bodyPr/>
          <a:lstStyle/>
          <a:p>
            <a:pPr algn="l"/>
            <a:r>
              <a:rPr cap="all"/>
              <a:t>Engagement benchmarking</a:t>
            </a:r>
          </a:p>
        </p:txBody>
      </p:sp>
      <p:sp>
        <p:nvSpPr>
          <p:cNvPr id="10" name="Subtitle 9"/>
          <p:cNvSpPr>
            <a:spLocks noGrp="1"/>
          </p:cNvSpPr>
          <p:nvPr>
            <p:ph type="subTitle" idx="4"/>
          </p:nvPr>
        </p:nvSpPr>
        <p:spPr/>
        <p:txBody>
          <a:bodyPr/>
          <a:lstStyle/>
          <a:p>
            <a:pPr algn="l"/>
            <a:r>
              <a:t>Follower baseline, posting frequency, and content mix provide a channel health snapshot</a:t>
            </a:r>
          </a:p>
        </p:txBody>
      </p:sp>
      <p:sp>
        <p:nvSpPr>
          <p:cNvPr id="11" name="Subtitle 10"/>
          <p:cNvSpPr>
            <a:spLocks noGrp="1"/>
          </p:cNvSpPr>
          <p:nvPr>
            <p:ph type="subTitle" idx="5"/>
          </p:nvPr>
        </p:nvSpPr>
        <p:spPr/>
        <p:txBody>
          <a:bodyPr/>
          <a:lstStyle/>
          <a:p>
            <a:pPr algn="l"/>
            <a:r>
              <a:rPr cap="all"/>
              <a:t>Channel health snapshot</a:t>
            </a:r>
          </a:p>
        </p:txBody>
      </p:sp>
      <p:sp>
        <p:nvSpPr>
          <p:cNvPr id="12" name="Title 11"/>
          <p:cNvSpPr>
            <a:spLocks noGrp="1"/>
          </p:cNvSpPr>
          <p:nvPr>
            <p:ph type="title"/>
          </p:nvPr>
        </p:nvSpPr>
        <p:spPr/>
        <p:txBody>
          <a:bodyPr/>
          <a:lstStyle/>
          <a:p>
            <a:r>
              <a:rPr cap="all"/>
              <a:t>Current Social Audit and Benchmarking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1"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2"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3"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3"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3"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4"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5" name="Rectangle 3">
            <a:extLst>
              <a:ext uri="{FF2B5EF4-FFF2-40B4-BE49-F238E27FC236}">
                <a16:creationId xmlns:a16="http://schemas.microsoft.com/office/drawing/2014/main" id="{1E81EAB8-D223-9AA5-AF57-86DC6F118C71}"/>
              </a:ext>
            </a:extLst>
          </p:cNvPr>
          <p:cNvSpPr/>
          <p:nvPr userDrawn="1"/>
        </p:nvSpPr>
        <p:spPr>
          <a:xfrm rot="5400000">
            <a:off x="181884" y="-181884"/>
            <a:ext cx="5143501" cy="55072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Rectangle 5">
            <a:extLst>
              <a:ext uri="{FF2B5EF4-FFF2-40B4-BE49-F238E27FC236}">
                <a16:creationId xmlns:a16="http://schemas.microsoft.com/office/drawing/2014/main" id="{CF7D1130-8DBD-A045-DB52-41D9009A33C2}"/>
              </a:ext>
            </a:extLst>
          </p:cNvPr>
          <p:cNvSpPr/>
          <p:nvPr userDrawn="1"/>
        </p:nvSpPr>
        <p:spPr>
          <a:xfrm rot="5400000">
            <a:off x="4753883" y="753389"/>
            <a:ext cx="5143501" cy="3636726"/>
          </a:xfrm>
          <a:prstGeom prst="rect">
            <a:avLst/>
          </a:prstGeom>
          <a:gradFill>
            <a:gsLst>
              <a:gs pos="0">
                <a:schemeClr val="bg2">
                  <a:alpha val="0"/>
                </a:schemeClr>
              </a:gs>
              <a:gs pos="100000">
                <a:schemeClr val="bg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cxnSp>
        <p:nvCxnSpPr>
          <p:cNvPr id="47" name="Google Shape;239;g3e471a7fb81_0_10"/>
          <p:cNvCxnSpPr/>
          <p:nvPr/>
        </p:nvCxnSpPr>
        <p:spPr>
          <a:xfrm>
            <a:off x="2000829" y="1560424"/>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48" name="Google Shape;240;g3e471a7fb81_0_10"/>
          <p:cNvCxnSpPr/>
          <p:nvPr/>
        </p:nvCxnSpPr>
        <p:spPr>
          <a:xfrm>
            <a:off x="2000829" y="2694402"/>
            <a:ext cx="1879800" cy="0"/>
          </a:xfrm>
          <a:prstGeom prst="straightConnector1">
            <a:avLst/>
          </a:prstGeom>
          <a:noFill/>
          <a:ln w="9525" cap="flat" cmpd="sng">
            <a:solidFill>
              <a:schemeClr val="dk1"/>
            </a:solidFill>
            <a:prstDash val="solid"/>
            <a:round/>
            <a:headEnd type="none" w="med" len="med"/>
            <a:tailEnd type="oval" w="med" len="med"/>
          </a:ln>
        </p:spPr>
      </p:cxnSp>
      <p:cxnSp>
        <p:nvCxnSpPr>
          <p:cNvPr id="49" name="Google Shape;241;g3e471a7fb81_0_10"/>
          <p:cNvCxnSpPr/>
          <p:nvPr/>
        </p:nvCxnSpPr>
        <p:spPr>
          <a:xfrm>
            <a:off x="2000829" y="3817944"/>
            <a:ext cx="1879800" cy="0"/>
          </a:xfrm>
          <a:prstGeom prst="straightConnector1">
            <a:avLst/>
          </a:prstGeom>
          <a:noFill/>
          <a:ln w="9525" cap="flat" cmpd="sng">
            <a:solidFill>
              <a:schemeClr val="dk1"/>
            </a:solidFill>
            <a:prstDash val="solid"/>
            <a:round/>
            <a:headEnd type="none" w="med" len="med"/>
            <a:tailEnd type="oval" w="med" len="med"/>
          </a:ln>
        </p:spPr>
      </p:cxnSp>
      <p:grpSp>
        <p:nvGrpSpPr>
          <p:cNvPr id="50" name="Infographics">
            <a:extLst>
              <a:ext uri="{FF2B5EF4-FFF2-40B4-BE49-F238E27FC236}">
                <a16:creationId xmlns:a16="http://schemas.microsoft.com/office/drawing/2014/main" id="{03BC0758-3301-6100-4E06-066AFE3069C2}"/>
              </a:ext>
            </a:extLst>
          </p:cNvPr>
          <p:cNvGrpSpPr>
            <a:grpSpLocks noChangeAspect="1"/>
          </p:cNvGrpSpPr>
          <p:nvPr userDrawn="1"/>
        </p:nvGrpSpPr>
        <p:grpSpPr>
          <a:xfrm>
            <a:off x="218869" y="1072927"/>
            <a:ext cx="3347992" cy="3630856"/>
            <a:chOff x="218752" y="756873"/>
            <a:chExt cx="3377904" cy="3663299"/>
          </a:xfrm>
        </p:grpSpPr>
        <p:sp>
          <p:nvSpPr>
            <p:cNvPr id="51" name="Item 1">
              <a:extLst>
                <a:ext uri="{FF2B5EF4-FFF2-40B4-BE49-F238E27FC236}">
                  <a16:creationId xmlns:a16="http://schemas.microsoft.com/office/drawing/2014/main" id="{610D338D-3A4A-CACC-4913-46AC9337BCBF}"/>
                </a:ext>
              </a:extLst>
            </p:cNvPr>
            <p:cNvSpPr/>
            <p:nvPr/>
          </p:nvSpPr>
          <p:spPr>
            <a:xfrm>
              <a:off x="218752" y="3245950"/>
              <a:ext cx="3377904" cy="1174222"/>
            </a:xfrm>
            <a:custGeom>
              <a:avLst/>
              <a:gdLst>
                <a:gd name="csX0" fmla="*/ 3377904 w 3377904"/>
                <a:gd name="csY0" fmla="*/ 1174223 h 1174222"/>
                <a:gd name="csX1" fmla="*/ 0 w 3377904"/>
                <a:gd name="csY1" fmla="*/ 1174223 h 1174222"/>
                <a:gd name="csX2" fmla="*/ 530523 w 3377904"/>
                <a:gd name="csY2" fmla="*/ 0 h 1174222"/>
                <a:gd name="csX3" fmla="*/ 2847382 w 3377904"/>
                <a:gd name="csY3" fmla="*/ 0 h 1174222"/>
                <a:gd name="csX4" fmla="*/ 3377904 w 3377904"/>
                <a:gd name="csY4" fmla="*/ 1174223 h 1174222"/>
              </a:gdLst>
              <a:ahLst/>
              <a:cxnLst>
                <a:cxn ang="0">
                  <a:pos x="csX0" y="csY0"/>
                </a:cxn>
                <a:cxn ang="0">
                  <a:pos x="csX1" y="csY1"/>
                </a:cxn>
                <a:cxn ang="0">
                  <a:pos x="csX2" y="csY2"/>
                </a:cxn>
                <a:cxn ang="0">
                  <a:pos x="csX3" y="csY3"/>
                </a:cxn>
                <a:cxn ang="0">
                  <a:pos x="csX4" y="csY4"/>
                </a:cxn>
              </a:cxnLst>
              <a:rect l="l" t="t" r="r" b="b"/>
              <a:pathLst>
                <a:path w="3377904" h="1174222">
                  <a:moveTo>
                    <a:pt x="3377904" y="1174223"/>
                  </a:moveTo>
                  <a:lnTo>
                    <a:pt x="0" y="1174223"/>
                  </a:lnTo>
                  <a:lnTo>
                    <a:pt x="530523" y="0"/>
                  </a:lnTo>
                  <a:lnTo>
                    <a:pt x="2847382" y="0"/>
                  </a:lnTo>
                  <a:lnTo>
                    <a:pt x="3377904" y="1174223"/>
                  </a:lnTo>
                  <a:close/>
                </a:path>
              </a:pathLst>
            </a:custGeom>
            <a:solidFill>
              <a:schemeClr val="accent2"/>
            </a:solidFill>
            <a:ln w="3773" cap="flat">
              <a:noFill/>
              <a:prstDash val="solid"/>
              <a:miter/>
            </a:ln>
          </p:spPr>
        </p:sp>
        <p:sp>
          <p:nvSpPr>
            <p:cNvPr id="52" name="Item 2">
              <a:extLst>
                <a:ext uri="{FF2B5EF4-FFF2-40B4-BE49-F238E27FC236}">
                  <a16:creationId xmlns:a16="http://schemas.microsoft.com/office/drawing/2014/main" id="{DED118FB-3427-46CC-FCA7-B53748FA93D6}"/>
                </a:ext>
              </a:extLst>
            </p:cNvPr>
            <p:cNvSpPr/>
            <p:nvPr/>
          </p:nvSpPr>
          <p:spPr>
            <a:xfrm>
              <a:off x="796152" y="1969365"/>
              <a:ext cx="2222838" cy="1174226"/>
            </a:xfrm>
            <a:custGeom>
              <a:avLst/>
              <a:gdLst>
                <a:gd name="csX0" fmla="*/ 2222838 w 2222838"/>
                <a:gd name="csY0" fmla="*/ 1174227 h 1174226"/>
                <a:gd name="csX1" fmla="*/ 0 w 2222838"/>
                <a:gd name="csY1" fmla="*/ 1174227 h 1174226"/>
                <a:gd name="csX2" fmla="*/ 530626 w 2222838"/>
                <a:gd name="csY2" fmla="*/ 0 h 1174226"/>
                <a:gd name="csX3" fmla="*/ 1692209 w 2222838"/>
                <a:gd name="csY3" fmla="*/ 0 h 1174226"/>
                <a:gd name="csX4" fmla="*/ 2222838 w 2222838"/>
                <a:gd name="csY4" fmla="*/ 1174227 h 1174226"/>
              </a:gdLst>
              <a:ahLst/>
              <a:cxnLst>
                <a:cxn ang="0">
                  <a:pos x="csX0" y="csY0"/>
                </a:cxn>
                <a:cxn ang="0">
                  <a:pos x="csX1" y="csY1"/>
                </a:cxn>
                <a:cxn ang="0">
                  <a:pos x="csX2" y="csY2"/>
                </a:cxn>
                <a:cxn ang="0">
                  <a:pos x="csX3" y="csY3"/>
                </a:cxn>
                <a:cxn ang="0">
                  <a:pos x="csX4" y="csY4"/>
                </a:cxn>
              </a:cxnLst>
              <a:rect l="l" t="t" r="r" b="b"/>
              <a:pathLst>
                <a:path w="2222838" h="1174226">
                  <a:moveTo>
                    <a:pt x="2222838" y="1174227"/>
                  </a:moveTo>
                  <a:lnTo>
                    <a:pt x="0" y="1174227"/>
                  </a:lnTo>
                  <a:lnTo>
                    <a:pt x="530626" y="0"/>
                  </a:lnTo>
                  <a:lnTo>
                    <a:pt x="1692209" y="0"/>
                  </a:lnTo>
                  <a:lnTo>
                    <a:pt x="2222838" y="1174227"/>
                  </a:lnTo>
                  <a:close/>
                </a:path>
              </a:pathLst>
            </a:custGeom>
            <a:solidFill>
              <a:schemeClr val="accent1"/>
            </a:solidFill>
            <a:ln w="3774" cap="flat">
              <a:noFill/>
              <a:prstDash val="solid"/>
              <a:miter/>
            </a:ln>
          </p:spPr>
        </p:sp>
        <p:sp>
          <p:nvSpPr>
            <p:cNvPr id="53" name="Item 3">
              <a:extLst>
                <a:ext uri="{FF2B5EF4-FFF2-40B4-BE49-F238E27FC236}">
                  <a16:creationId xmlns:a16="http://schemas.microsoft.com/office/drawing/2014/main" id="{03B9DDA0-35F9-88A2-DFBC-0D11C2E24169}"/>
                </a:ext>
              </a:extLst>
            </p:cNvPr>
            <p:cNvSpPr/>
            <p:nvPr/>
          </p:nvSpPr>
          <p:spPr>
            <a:xfrm>
              <a:off x="1367613" y="756873"/>
              <a:ext cx="1079626" cy="1109254"/>
            </a:xfrm>
            <a:custGeom>
              <a:avLst/>
              <a:gdLst>
                <a:gd name="csX0" fmla="*/ 483539 w 1079626"/>
                <a:gd name="csY0" fmla="*/ 36363 h 1109254"/>
                <a:gd name="csX1" fmla="*/ 596087 w 1079626"/>
                <a:gd name="csY1" fmla="*/ 36363 h 1109254"/>
                <a:gd name="csX2" fmla="*/ 1079627 w 1079626"/>
                <a:gd name="csY2" fmla="*/ 1109254 h 1109254"/>
                <a:gd name="csX3" fmla="*/ 0 w 1079626"/>
                <a:gd name="csY3" fmla="*/ 1109254 h 1109254"/>
                <a:gd name="csX4" fmla="*/ 483539 w 1079626"/>
                <a:gd name="csY4" fmla="*/ 36363 h 1109254"/>
              </a:gdLst>
              <a:ahLst/>
              <a:cxnLst>
                <a:cxn ang="0">
                  <a:pos x="csX0" y="csY0"/>
                </a:cxn>
                <a:cxn ang="0">
                  <a:pos x="csX1" y="csY1"/>
                </a:cxn>
                <a:cxn ang="0">
                  <a:pos x="csX2" y="csY2"/>
                </a:cxn>
                <a:cxn ang="0">
                  <a:pos x="csX3" y="csY3"/>
                </a:cxn>
                <a:cxn ang="0">
                  <a:pos x="csX4" y="csY4"/>
                </a:cxn>
              </a:cxnLst>
              <a:rect l="l" t="t" r="r" b="b"/>
              <a:pathLst>
                <a:path w="1079626" h="1109254">
                  <a:moveTo>
                    <a:pt x="483539" y="36363"/>
                  </a:moveTo>
                  <a:cubicBezTo>
                    <a:pt x="505390" y="-12121"/>
                    <a:pt x="574233" y="-12121"/>
                    <a:pt x="596087" y="36363"/>
                  </a:cubicBezTo>
                  <a:lnTo>
                    <a:pt x="1079627" y="1109254"/>
                  </a:lnTo>
                  <a:lnTo>
                    <a:pt x="0" y="1109254"/>
                  </a:lnTo>
                  <a:lnTo>
                    <a:pt x="483539" y="36363"/>
                  </a:lnTo>
                  <a:close/>
                </a:path>
              </a:pathLst>
            </a:custGeom>
            <a:solidFill>
              <a:schemeClr val="accent5"/>
            </a:solidFill>
            <a:ln w="3810" cap="flat">
              <a:noFill/>
              <a:prstDash val="solid"/>
              <a:miter/>
            </a:ln>
          </p:spPr>
        </p:sp>
      </p:gr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Social Media Strategy</a:t>
            </a:r>
          </a:p>
        </p:txBody>
      </p:sp>
      <p:sp>
        <p:nvSpPr>
          <p:cNvPr id="4" name="Subtitle 3"/>
          <p:cNvSpPr>
            <a:spLocks noGrp="1"/>
          </p:cNvSpPr>
          <p:nvPr>
            <p:ph type="subTitle" idx="4"/>
          </p:nvPr>
        </p:nvSpPr>
        <p:spPr/>
        <p:txBody>
          <a:bodyPr/>
          <a:lstStyle/>
          <a:p>
            <a:pPr algn="l"/>
            <a:r>
              <a:t>Platform fit: which persona is most reachable on TikTok, Instagram, LinkedIn, YouTube</a:t>
            </a:r>
          </a:p>
        </p:txBody>
      </p:sp>
      <p:sp>
        <p:nvSpPr>
          <p:cNvPr id="5" name="Subtitle 4"/>
          <p:cNvSpPr>
            <a:spLocks noGrp="1"/>
          </p:cNvSpPr>
          <p:nvPr>
            <p:ph type="subTitle" idx="5"/>
          </p:nvPr>
        </p:nvSpPr>
        <p:spPr/>
        <p:txBody>
          <a:bodyPr/>
          <a:lstStyle/>
          <a:p>
            <a:pPr algn="l"/>
            <a:r>
              <a:rPr cap="all"/>
              <a:t>Platform reach</a:t>
            </a:r>
          </a:p>
        </p:txBody>
      </p:sp>
      <p:sp>
        <p:nvSpPr>
          <p:cNvPr id="6" name="Subtitle 5"/>
          <p:cNvSpPr>
            <a:spLocks noGrp="1"/>
          </p:cNvSpPr>
          <p:nvPr>
            <p:ph type="subTitle" idx="6"/>
          </p:nvPr>
        </p:nvSpPr>
        <p:spPr/>
        <p:txBody>
          <a:bodyPr/>
          <a:lstStyle/>
          <a:p>
            <a:pPr algn="l"/>
            <a:r>
              <a:t>Persona layer: motivations, objections, and decision triggers for content</a:t>
            </a:r>
          </a:p>
        </p:txBody>
      </p:sp>
      <p:sp>
        <p:nvSpPr>
          <p:cNvPr id="7" name="Subtitle 6"/>
          <p:cNvSpPr>
            <a:spLocks noGrp="1"/>
          </p:cNvSpPr>
          <p:nvPr>
            <p:ph type="subTitle" idx="7"/>
          </p:nvPr>
        </p:nvSpPr>
        <p:spPr/>
        <p:txBody>
          <a:bodyPr/>
          <a:lstStyle/>
          <a:p>
            <a:pPr algn="l"/>
            <a:r>
              <a:rPr cap="all"/>
              <a:t>Motivations and triggers</a:t>
            </a:r>
          </a:p>
        </p:txBody>
      </p:sp>
      <p:sp>
        <p:nvSpPr>
          <p:cNvPr id="8" name="Subtitle 7"/>
          <p:cNvSpPr>
            <a:spLocks noGrp="1"/>
          </p:cNvSpPr>
          <p:nvPr>
            <p:ph type="subTitle" idx="8"/>
          </p:nvPr>
        </p:nvSpPr>
        <p:spPr/>
        <p:txBody>
          <a:bodyPr/>
          <a:lstStyle/>
          <a:p>
            <a:pPr algn="l"/>
            <a:r>
              <a:t>Primary audience segment definition tied to where they spend time online</a:t>
            </a:r>
          </a:p>
        </p:txBody>
      </p:sp>
      <p:sp>
        <p:nvSpPr>
          <p:cNvPr id="9" name="Subtitle 8"/>
          <p:cNvSpPr>
            <a:spLocks noGrp="1"/>
          </p:cNvSpPr>
          <p:nvPr>
            <p:ph type="subTitle" idx="9"/>
          </p:nvPr>
        </p:nvSpPr>
        <p:spPr/>
        <p:txBody>
          <a:bodyPr/>
          <a:lstStyle/>
          <a:p>
            <a:pPr algn="l"/>
            <a:r>
              <a:rPr cap="all"/>
              <a:t>Primary segment</a:t>
            </a:r>
          </a:p>
        </p:txBody>
      </p:sp>
      <p:sp>
        <p:nvSpPr>
          <p:cNvPr id="10" name="Title 9"/>
          <p:cNvSpPr>
            <a:spLocks noGrp="1"/>
          </p:cNvSpPr>
          <p:nvPr>
            <p:ph type="title"/>
          </p:nvPr>
        </p:nvSpPr>
        <p:spPr/>
        <p:txBody>
          <a:bodyPr/>
          <a:lstStyle/>
          <a:p>
            <a:r>
              <a:rPr cap="all"/>
              <a:t>Audience Demographics and Persona Map</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5"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Rectangle 12">
            <a:extLst>
              <a:ext uri="{FF2B5EF4-FFF2-40B4-BE49-F238E27FC236}">
                <a16:creationId xmlns:a16="http://schemas.microsoft.com/office/drawing/2014/main" id="{AFEC4E6F-6D05-4627-4AEB-6D501C36A11E}"/>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8" name="Google Shape;555;g3e4eb65d001_0_149"/>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49" name="Straight Connector 3">
            <a:extLst>
              <a:ext uri="{FF2B5EF4-FFF2-40B4-BE49-F238E27FC236}">
                <a16:creationId xmlns:a16="http://schemas.microsoft.com/office/drawing/2014/main" id="{09467628-4FA3-3EB5-B32C-021E1E5E90E1}"/>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8">
            <a:extLst>
              <a:ext uri="{FF2B5EF4-FFF2-40B4-BE49-F238E27FC236}">
                <a16:creationId xmlns:a16="http://schemas.microsoft.com/office/drawing/2014/main" id="{83717C3A-75B7-35C4-3011-8414A7B9C495}"/>
              </a:ext>
            </a:extLst>
          </p:cNvPr>
          <p:cNvCxnSpPr>
            <a:cxnSpLocks/>
          </p:cNvCxnSpPr>
          <p:nvPr userDrawn="1"/>
        </p:nvCxnSpPr>
        <p:spPr>
          <a:xfrm>
            <a:off x="4573293" y="1131753"/>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Graphic 1">
            <a:extLst>
              <a:ext uri="{FF2B5EF4-FFF2-40B4-BE49-F238E27FC236}">
                <a16:creationId xmlns:a16="http://schemas.microsoft.com/office/drawing/2014/main" id="{2DD9FC4F-DFC9-C2AC-5ADE-CFE65DF82B53}"/>
              </a:ext>
            </a:extLst>
          </p:cNvPr>
          <p:cNvSpPr/>
          <p:nvPr/>
        </p:nvSpPr>
        <p:spPr>
          <a:xfrm>
            <a:off x="4086010" y="1004779"/>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2" name="Graphic 2">
            <a:extLst>
              <a:ext uri="{FF2B5EF4-FFF2-40B4-BE49-F238E27FC236}">
                <a16:creationId xmlns:a16="http://schemas.microsoft.com/office/drawing/2014/main" id="{08D31A60-E087-A061-1919-74B33D4C6D8D}"/>
              </a:ext>
            </a:extLst>
          </p:cNvPr>
          <p:cNvSpPr/>
          <p:nvPr/>
        </p:nvSpPr>
        <p:spPr>
          <a:xfrm>
            <a:off x="8440616" y="2655281"/>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3" name="Graphic 4">
            <a:extLst>
              <a:ext uri="{FF2B5EF4-FFF2-40B4-BE49-F238E27FC236}">
                <a16:creationId xmlns:a16="http://schemas.microsoft.com/office/drawing/2014/main" id="{B180020F-1184-C4B3-4905-0FE3489959A9}"/>
              </a:ext>
            </a:extLst>
          </p:cNvPr>
          <p:cNvSpPr/>
          <p:nvPr/>
        </p:nvSpPr>
        <p:spPr>
          <a:xfrm>
            <a:off x="4086010" y="2655281"/>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4" name="Graphic 5">
            <a:extLst>
              <a:ext uri="{FF2B5EF4-FFF2-40B4-BE49-F238E27FC236}">
                <a16:creationId xmlns:a16="http://schemas.microsoft.com/office/drawing/2014/main" id="{808BB9E0-E586-836D-B8F0-30C0599D7045}"/>
              </a:ext>
            </a:extLst>
          </p:cNvPr>
          <p:cNvSpPr/>
          <p:nvPr/>
        </p:nvSpPr>
        <p:spPr>
          <a:xfrm>
            <a:off x="8440616" y="4316541"/>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Social Media Strategy</a:t>
            </a:r>
          </a:p>
        </p:txBody>
      </p:sp>
      <p:sp>
        <p:nvSpPr>
          <p:cNvPr id="4" name="Subtitle 3"/>
          <p:cNvSpPr>
            <a:spLocks noGrp="1"/>
          </p:cNvSpPr>
          <p:nvPr>
            <p:ph type="subTitle" idx="13"/>
          </p:nvPr>
        </p:nvSpPr>
        <p:spPr/>
        <p:txBody>
          <a:bodyPr/>
          <a:lstStyle/>
          <a:p>
            <a:r>
              <a:t>Conversion enablement content that drives clicks and sign-ups</a:t>
            </a:r>
          </a:p>
        </p:txBody>
      </p:sp>
      <p:sp>
        <p:nvSpPr>
          <p:cNvPr id="5" name="Subtitle 4"/>
          <p:cNvSpPr>
            <a:spLocks noGrp="1"/>
          </p:cNvSpPr>
          <p:nvPr>
            <p:ph type="subTitle" idx="14"/>
          </p:nvPr>
        </p:nvSpPr>
        <p:spPr/>
        <p:txBody>
          <a:bodyPr/>
          <a:lstStyle/>
          <a:p>
            <a:pPr algn="l"/>
            <a:r>
              <a:rPr cap="all"/>
              <a:t>Conversion enablement</a:t>
            </a:r>
          </a:p>
        </p:txBody>
      </p:sp>
      <p:sp>
        <p:nvSpPr>
          <p:cNvPr id="6" name="Subtitle 5"/>
          <p:cNvSpPr>
            <a:spLocks noGrp="1"/>
          </p:cNvSpPr>
          <p:nvPr>
            <p:ph type="subTitle" idx="8"/>
          </p:nvPr>
        </p:nvSpPr>
        <p:spPr/>
        <p:txBody>
          <a:bodyPr/>
          <a:lstStyle/>
          <a:p>
            <a:r>
              <a:t>Culture and community signals that humanize the brand tone</a:t>
            </a:r>
          </a:p>
        </p:txBody>
      </p:sp>
      <p:sp>
        <p:nvSpPr>
          <p:cNvPr id="7" name="Subtitle 6"/>
          <p:cNvSpPr>
            <a:spLocks noGrp="1"/>
          </p:cNvSpPr>
          <p:nvPr>
            <p:ph type="subTitle" idx="9"/>
          </p:nvPr>
        </p:nvSpPr>
        <p:spPr/>
        <p:txBody>
          <a:bodyPr/>
          <a:lstStyle/>
          <a:p>
            <a:pPr algn="l"/>
            <a:r>
              <a:rPr cap="all"/>
              <a:t>Culture and community</a:t>
            </a:r>
          </a:p>
        </p:txBody>
      </p:sp>
      <p:sp>
        <p:nvSpPr>
          <p:cNvPr id="8" name="Subtitle 7"/>
          <p:cNvSpPr>
            <a:spLocks noGrp="1"/>
          </p:cNvSpPr>
          <p:nvPr>
            <p:ph type="subTitle" idx="6"/>
          </p:nvPr>
        </p:nvSpPr>
        <p:spPr/>
        <p:txBody>
          <a:bodyPr/>
          <a:lstStyle/>
          <a:p>
            <a:r>
              <a:t>Proof and performance stories that demonstrate outcomes and trust</a:t>
            </a:r>
          </a:p>
        </p:txBody>
      </p:sp>
      <p:sp>
        <p:nvSpPr>
          <p:cNvPr id="9" name="Subtitle 8"/>
          <p:cNvSpPr>
            <a:spLocks noGrp="1"/>
          </p:cNvSpPr>
          <p:nvPr>
            <p:ph type="subTitle" idx="7"/>
          </p:nvPr>
        </p:nvSpPr>
        <p:spPr/>
        <p:txBody>
          <a:bodyPr/>
          <a:lstStyle/>
          <a:p>
            <a:pPr algn="l"/>
            <a:r>
              <a:rPr cap="all"/>
              <a:t>Proof and performance</a:t>
            </a:r>
          </a:p>
        </p:txBody>
      </p:sp>
      <p:sp>
        <p:nvSpPr>
          <p:cNvPr id="10" name="Subtitle 9"/>
          <p:cNvSpPr>
            <a:spLocks noGrp="1"/>
          </p:cNvSpPr>
          <p:nvPr>
            <p:ph type="subTitle" idx="4"/>
          </p:nvPr>
        </p:nvSpPr>
        <p:spPr/>
        <p:txBody>
          <a:bodyPr/>
          <a:lstStyle/>
          <a:p>
            <a:r>
              <a:t>Education formats that build credibility with clear takeaways</a:t>
            </a:r>
          </a:p>
        </p:txBody>
      </p:sp>
      <p:sp>
        <p:nvSpPr>
          <p:cNvPr id="11" name="Subtitle 10"/>
          <p:cNvSpPr>
            <a:spLocks noGrp="1"/>
          </p:cNvSpPr>
          <p:nvPr>
            <p:ph type="subTitle" idx="5"/>
          </p:nvPr>
        </p:nvSpPr>
        <p:spPr/>
        <p:txBody>
          <a:bodyPr/>
          <a:lstStyle/>
          <a:p>
            <a:pPr algn="l"/>
            <a:r>
              <a:rPr cap="all"/>
              <a:t>Education formats</a:t>
            </a:r>
          </a:p>
        </p:txBody>
      </p:sp>
      <p:sp>
        <p:nvSpPr>
          <p:cNvPr id="12" name="Title 11"/>
          <p:cNvSpPr>
            <a:spLocks noGrp="1"/>
          </p:cNvSpPr>
          <p:nvPr>
            <p:ph type="title"/>
          </p:nvPr>
        </p:nvSpPr>
        <p:spPr/>
        <p:txBody>
          <a:bodyPr/>
          <a:lstStyle/>
          <a:p>
            <a:r>
              <a:rPr cap="all"/>
              <a:t>Core Content Pillars and Brand Voice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9"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0"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1"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2"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3"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1"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2"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3"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1"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2"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3" name="Rectangle 1">
            <a:extLst>
              <a:ext uri="{FF2B5EF4-FFF2-40B4-BE49-F238E27FC236}">
                <a16:creationId xmlns:a16="http://schemas.microsoft.com/office/drawing/2014/main" id="{9D8B115C-0E06-195B-6B88-AED51298C229}"/>
              </a:ext>
            </a:extLst>
          </p:cNvPr>
          <p:cNvSpPr/>
          <p:nvPr userDrawn="1"/>
        </p:nvSpPr>
        <p:spPr>
          <a:xfrm>
            <a:off x="234650" y="1133856"/>
            <a:ext cx="4158000" cy="3312000"/>
          </a:xfrm>
          <a:prstGeom prst="rect">
            <a:avLst/>
          </a:prstGeom>
          <a:solidFill>
            <a:schemeClr val="bg2"/>
          </a:solidFill>
          <a:ln w="9525">
            <a:solidFill>
              <a:schemeClr val="tx1"/>
            </a:solidFill>
          </a:ln>
          <a:effectLst>
            <a:outerShdw dist="38100" dir="2700000" sx="101000" sy="101000" algn="tl" rotWithShape="0">
              <a:schemeClr val="accent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4" name="Google Shape;793;g3e4756476a6_0_234">
            <a:extLst>
              <a:ext uri="{FF2B5EF4-FFF2-40B4-BE49-F238E27FC236}">
                <a16:creationId xmlns:a16="http://schemas.microsoft.com/office/drawing/2014/main" id="{1D6581D5-2C22-CCA5-D74E-C46DA636F1D2}"/>
              </a:ext>
            </a:extLst>
          </p:cNvPr>
          <p:cNvSpPr/>
          <p:nvPr userDrawn="1"/>
        </p:nvSpPr>
        <p:spPr>
          <a:xfrm>
            <a:off x="4700300" y="1133856"/>
            <a:ext cx="4227300"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bg2"/>
              </a:solidFill>
              <a:latin typeface="+mn-lt"/>
              <a:ea typeface="+mn-ea"/>
              <a:cs typeface="+mn-cs"/>
              <a:sym typeface="+mn-lt"/>
            </a:endParaRPr>
          </a:p>
        </p:txBody>
      </p:sp>
      <p:cxnSp>
        <p:nvCxnSpPr>
          <p:cNvPr id="45" name="Straight Connector 3">
            <a:extLst>
              <a:ext uri="{FF2B5EF4-FFF2-40B4-BE49-F238E27FC236}">
                <a16:creationId xmlns:a16="http://schemas.microsoft.com/office/drawing/2014/main" id="{7D4F5FB6-43D9-F20E-48E8-4A768CC14F68}"/>
              </a:ext>
            </a:extLst>
          </p:cNvPr>
          <p:cNvCxnSpPr>
            <a:cxnSpLocks/>
          </p:cNvCxnSpPr>
          <p:nvPr userDrawn="1"/>
        </p:nvCxnSpPr>
        <p:spPr>
          <a:xfrm>
            <a:off x="234650" y="190853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Group 5">
            <a:extLst>
              <a:ext uri="{FF2B5EF4-FFF2-40B4-BE49-F238E27FC236}">
                <a16:creationId xmlns:a16="http://schemas.microsoft.com/office/drawing/2014/main" id="{C211D116-5515-2A95-46BF-D4F48BC57158}"/>
              </a:ext>
            </a:extLst>
          </p:cNvPr>
          <p:cNvGrpSpPr/>
          <p:nvPr userDrawn="1"/>
        </p:nvGrpSpPr>
        <p:grpSpPr>
          <a:xfrm>
            <a:off x="4392650" y="1746021"/>
            <a:ext cx="319388" cy="325027"/>
            <a:chOff x="4392650" y="1746021"/>
            <a:chExt cx="319388" cy="325027"/>
          </a:xfrm>
        </p:grpSpPr>
        <p:sp>
          <p:nvSpPr>
            <p:cNvPr id="47" name="Rectangle 4">
              <a:extLst>
                <a:ext uri="{FF2B5EF4-FFF2-40B4-BE49-F238E27FC236}">
                  <a16:creationId xmlns:a16="http://schemas.microsoft.com/office/drawing/2014/main" id="{0756B835-16C5-28F0-EDE7-C8AEA6C859A2}"/>
                </a:ext>
              </a:extLst>
            </p:cNvPr>
            <p:cNvSpPr/>
            <p:nvPr userDrawn="1"/>
          </p:nvSpPr>
          <p:spPr>
            <a:xfrm>
              <a:off x="4392650" y="1746021"/>
              <a:ext cx="307650" cy="3250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8" name="Google Shape;836;g3e47ced7bc8_0_215"/>
            <p:cNvSpPr txBox="1"/>
            <p:nvPr/>
          </p:nvSpPr>
          <p:spPr>
            <a:xfrm>
              <a:off x="4392650" y="1746022"/>
              <a:ext cx="319388" cy="325026"/>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100" b="1" dirty="0">
                  <a:solidFill>
                    <a:schemeClr val="bg2"/>
                  </a:solidFill>
                  <a:latin typeface="+mn-lt"/>
                  <a:ea typeface="+mn-ea"/>
                  <a:cs typeface="+mn-cs"/>
                  <a:sym typeface="+mn-lt"/>
                </a:rPr>
                <a:t>VS</a:t>
              </a:r>
              <a:endParaRPr sz="1100" b="1" dirty="0">
                <a:solidFill>
                  <a:schemeClr val="bg2"/>
                </a:solidFill>
                <a:latin typeface="+mn-lt"/>
                <a:ea typeface="+mn-ea"/>
                <a:cs typeface="+mn-cs"/>
                <a:sym typeface="+mn-lt"/>
              </a:endParaRPr>
            </a:p>
          </p:txBody>
        </p:sp>
      </p:gr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Social Media Strategy</a:t>
            </a:r>
          </a:p>
        </p:txBody>
      </p:sp>
      <p:sp>
        <p:nvSpPr>
          <p:cNvPr id="4" name="Subtitle 3"/>
          <p:cNvSpPr>
            <a:spLocks noGrp="1"/>
          </p:cNvSpPr>
          <p:nvPr>
            <p:ph type="subTitle" idx="6"/>
          </p:nvPr>
        </p:nvSpPr>
        <p:spPr/>
        <p:txBody>
          <a:bodyPr/>
          <a:lstStyle/>
          <a:p>
            <a:r>
              <a:t>Value-dense posts, thought leadership themes, and a longer narrative structure for LinkedIn and YouTube</a:t>
            </a:r>
          </a:p>
        </p:txBody>
      </p:sp>
      <p:sp>
        <p:nvSpPr>
          <p:cNvPr id="5" name="Subtitle 4"/>
          <p:cNvSpPr>
            <a:spLocks noGrp="1"/>
          </p:cNvSpPr>
          <p:nvPr>
            <p:ph type="subTitle" idx="7"/>
          </p:nvPr>
        </p:nvSpPr>
        <p:spPr/>
        <p:txBody>
          <a:bodyPr/>
          <a:lstStyle/>
          <a:p>
            <a:pPr algn="l"/>
            <a:r>
              <a:rPr cap="all"/>
              <a:t>LinkedIn &amp; YouTube rules</a:t>
            </a:r>
          </a:p>
        </p:txBody>
      </p:sp>
      <p:sp>
        <p:nvSpPr>
          <p:cNvPr id="6" name="Subtitle 5"/>
          <p:cNvSpPr>
            <a:spLocks noGrp="1"/>
          </p:cNvSpPr>
          <p:nvPr>
            <p:ph type="subTitle" idx="4"/>
          </p:nvPr>
        </p:nvSpPr>
        <p:spPr/>
        <p:txBody>
          <a:bodyPr/>
          <a:lstStyle/>
          <a:p>
            <a:pPr algn="l"/>
            <a:r>
              <a:t>Hook-first scripting, native formats, and a remix cadence for TikTok and Instagram</a:t>
            </a:r>
          </a:p>
        </p:txBody>
      </p:sp>
      <p:sp>
        <p:nvSpPr>
          <p:cNvPr id="7" name="Subtitle 6"/>
          <p:cNvSpPr>
            <a:spLocks noGrp="1"/>
          </p:cNvSpPr>
          <p:nvPr>
            <p:ph type="subTitle" idx="5"/>
          </p:nvPr>
        </p:nvSpPr>
        <p:spPr/>
        <p:txBody>
          <a:bodyPr/>
          <a:lstStyle/>
          <a:p>
            <a:pPr algn="l"/>
            <a:r>
              <a:rPr cap="all"/>
              <a:t>TikTok &amp; Instagram rules</a:t>
            </a:r>
          </a:p>
        </p:txBody>
      </p:sp>
      <p:sp>
        <p:nvSpPr>
          <p:cNvPr id="8" name="Title 7"/>
          <p:cNvSpPr>
            <a:spLocks noGrp="1"/>
          </p:cNvSpPr>
          <p:nvPr>
            <p:ph type="title"/>
          </p:nvPr>
        </p:nvSpPr>
        <p:spPr/>
        <p:txBody>
          <a:bodyPr/>
          <a:lstStyle/>
          <a:p>
            <a:r>
              <a:rPr cap="all"/>
              <a:t>Platform-Specific Distribution Playbook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5"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Rectangle 9">
            <a:extLst>
              <a:ext uri="{FF2B5EF4-FFF2-40B4-BE49-F238E27FC236}">
                <a16:creationId xmlns:a16="http://schemas.microsoft.com/office/drawing/2014/main" id="{C2A45988-38A6-0CB8-AA42-B873FC2E3FC6}"/>
              </a:ext>
            </a:extLst>
          </p:cNvPr>
          <p:cNvSpPr/>
          <p:nvPr userDrawn="1"/>
        </p:nvSpPr>
        <p:spPr>
          <a:xfrm rot="5400000">
            <a:off x="181884" y="-181884"/>
            <a:ext cx="5143501" cy="55072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8" name="Rectangle 11">
            <a:extLst>
              <a:ext uri="{FF2B5EF4-FFF2-40B4-BE49-F238E27FC236}">
                <a16:creationId xmlns:a16="http://schemas.microsoft.com/office/drawing/2014/main" id="{F7EA6BCC-F667-5198-DC7C-ECC269FFAE03}"/>
              </a:ext>
            </a:extLst>
          </p:cNvPr>
          <p:cNvSpPr/>
          <p:nvPr userDrawn="1"/>
        </p:nvSpPr>
        <p:spPr>
          <a:xfrm rot="5400000">
            <a:off x="4753883" y="753389"/>
            <a:ext cx="5143501" cy="3636726"/>
          </a:xfrm>
          <a:prstGeom prst="rect">
            <a:avLst/>
          </a:prstGeom>
          <a:gradFill>
            <a:gsLst>
              <a:gs pos="0">
                <a:schemeClr val="bg2">
                  <a:alpha val="0"/>
                </a:schemeClr>
              </a:gs>
              <a:gs pos="100000">
                <a:schemeClr val="bg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grpSp>
        <p:nvGrpSpPr>
          <p:cNvPr id="49" name="Group 12">
            <a:extLst>
              <a:ext uri="{FF2B5EF4-FFF2-40B4-BE49-F238E27FC236}">
                <a16:creationId xmlns:a16="http://schemas.microsoft.com/office/drawing/2014/main" id="{65A4D774-0797-E430-6EE5-3F3CE39E2205}"/>
              </a:ext>
            </a:extLst>
          </p:cNvPr>
          <p:cNvGrpSpPr/>
          <p:nvPr userDrawn="1"/>
        </p:nvGrpSpPr>
        <p:grpSpPr>
          <a:xfrm>
            <a:off x="4491019" y="907908"/>
            <a:ext cx="4440375" cy="3763920"/>
            <a:chOff x="3913318" y="729491"/>
            <a:chExt cx="4440375" cy="3763920"/>
          </a:xfrm>
        </p:grpSpPr>
        <p:sp>
          <p:nvSpPr>
            <p:cNvPr id="50" name="Graphic 2">
              <a:extLst>
                <a:ext uri="{FF2B5EF4-FFF2-40B4-BE49-F238E27FC236}">
                  <a16:creationId xmlns:a16="http://schemas.microsoft.com/office/drawing/2014/main" id="{05351E47-24E9-1FE8-1358-8FF024AA7835}"/>
                </a:ext>
              </a:extLst>
            </p:cNvPr>
            <p:cNvSpPr/>
            <p:nvPr/>
          </p:nvSpPr>
          <p:spPr>
            <a:xfrm>
              <a:off x="3913321" y="729491"/>
              <a:ext cx="4440368" cy="530095"/>
            </a:xfrm>
            <a:custGeom>
              <a:avLst/>
              <a:gdLst>
                <a:gd name="csX0" fmla="*/ 2220192 w 4440368"/>
                <a:gd name="csY0" fmla="*/ 530095 h 530095"/>
                <a:gd name="csX1" fmla="*/ 4440368 w 4440368"/>
                <a:gd name="csY1" fmla="*/ 255466 h 530095"/>
                <a:gd name="csX2" fmla="*/ 2220192 w 4440368"/>
                <a:gd name="csY2" fmla="*/ 0 h 530095"/>
                <a:gd name="csX3" fmla="*/ 0 w 4440368"/>
                <a:gd name="csY3" fmla="*/ 255466 h 530095"/>
                <a:gd name="csX4" fmla="*/ 2220192 w 4440368"/>
                <a:gd name="csY4" fmla="*/ 530095 h 530095"/>
              </a:gdLst>
              <a:ahLst/>
              <a:cxnLst>
                <a:cxn ang="0">
                  <a:pos x="csX0" y="csY0"/>
                </a:cxn>
                <a:cxn ang="0">
                  <a:pos x="csX1" y="csY1"/>
                </a:cxn>
                <a:cxn ang="0">
                  <a:pos x="csX2" y="csY2"/>
                </a:cxn>
                <a:cxn ang="0">
                  <a:pos x="csX3" y="csY3"/>
                </a:cxn>
                <a:cxn ang="0">
                  <a:pos x="csX4" y="csY4"/>
                </a:cxn>
              </a:cxnLst>
              <a:rect l="l" t="t" r="r" b="b"/>
              <a:pathLst>
                <a:path w="4440368" h="530095">
                  <a:moveTo>
                    <a:pt x="2220192" y="530095"/>
                  </a:moveTo>
                  <a:cubicBezTo>
                    <a:pt x="3446371" y="530095"/>
                    <a:pt x="4440368" y="396557"/>
                    <a:pt x="4440368" y="255466"/>
                  </a:cubicBezTo>
                  <a:cubicBezTo>
                    <a:pt x="4440368" y="114376"/>
                    <a:pt x="3446371" y="0"/>
                    <a:pt x="2220192" y="0"/>
                  </a:cubicBezTo>
                  <a:cubicBezTo>
                    <a:pt x="994013" y="0"/>
                    <a:pt x="0" y="114376"/>
                    <a:pt x="0" y="255466"/>
                  </a:cubicBezTo>
                  <a:cubicBezTo>
                    <a:pt x="0" y="396557"/>
                    <a:pt x="994013" y="530095"/>
                    <a:pt x="2220192" y="530095"/>
                  </a:cubicBezTo>
                  <a:close/>
                </a:path>
              </a:pathLst>
            </a:custGeom>
            <a:solidFill>
              <a:schemeClr val="accent2"/>
            </a:solidFill>
            <a:ln w="3931" cap="flat">
              <a:noFill/>
              <a:prstDash val="solid"/>
              <a:miter/>
            </a:ln>
          </p:spPr>
        </p:sp>
        <p:sp>
          <p:nvSpPr>
            <p:cNvPr id="51" name="Graphic 4">
              <a:extLst>
                <a:ext uri="{FF2B5EF4-FFF2-40B4-BE49-F238E27FC236}">
                  <a16:creationId xmlns:a16="http://schemas.microsoft.com/office/drawing/2014/main" id="{7067F92B-2BAE-F40B-CEF5-DA16E5301123}"/>
                </a:ext>
              </a:extLst>
            </p:cNvPr>
            <p:cNvSpPr/>
            <p:nvPr/>
          </p:nvSpPr>
          <p:spPr>
            <a:xfrm>
              <a:off x="4546487" y="2738276"/>
              <a:ext cx="3170652" cy="951278"/>
            </a:xfrm>
            <a:custGeom>
              <a:avLst/>
              <a:gdLst>
                <a:gd name="csX0" fmla="*/ 0 w 3170652"/>
                <a:gd name="csY0" fmla="*/ 0 h 951278"/>
                <a:gd name="csX1" fmla="*/ 255871 w 3170652"/>
                <a:gd name="csY1" fmla="*/ 637717 h 951278"/>
                <a:gd name="csX2" fmla="*/ 256745 w 3170652"/>
                <a:gd name="csY2" fmla="*/ 637717 h 951278"/>
                <a:gd name="csX3" fmla="*/ 257087 w 3170652"/>
                <a:gd name="csY3" fmla="*/ 640667 h 951278"/>
                <a:gd name="csX4" fmla="*/ 275849 w 3170652"/>
                <a:gd name="csY4" fmla="*/ 687465 h 951278"/>
                <a:gd name="csX5" fmla="*/ 1585326 w 3170652"/>
                <a:gd name="csY5" fmla="*/ 951278 h 951278"/>
                <a:gd name="csX6" fmla="*/ 2894800 w 3170652"/>
                <a:gd name="csY6" fmla="*/ 687465 h 951278"/>
                <a:gd name="csX7" fmla="*/ 2913602 w 3170652"/>
                <a:gd name="csY7" fmla="*/ 640667 h 951278"/>
                <a:gd name="csX8" fmla="*/ 2913907 w 3170652"/>
                <a:gd name="csY8" fmla="*/ 637717 h 951278"/>
                <a:gd name="csX9" fmla="*/ 2914780 w 3170652"/>
                <a:gd name="csY9" fmla="*/ 637717 h 951278"/>
                <a:gd name="csX10" fmla="*/ 3170653 w 3170652"/>
                <a:gd name="csY10" fmla="*/ 0 h 951278"/>
                <a:gd name="csX11" fmla="*/ 1585365 w 3170652"/>
                <a:gd name="csY11" fmla="*/ 231981 h 951278"/>
                <a:gd name="csX12" fmla="*/ 0 w 3170652"/>
                <a:gd name="csY12" fmla="*/ 0 h 951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70652" h="951278">
                  <a:moveTo>
                    <a:pt x="0" y="0"/>
                  </a:moveTo>
                  <a:lnTo>
                    <a:pt x="255871" y="637717"/>
                  </a:lnTo>
                  <a:lnTo>
                    <a:pt x="256745" y="637717"/>
                  </a:lnTo>
                  <a:cubicBezTo>
                    <a:pt x="256745" y="638685"/>
                    <a:pt x="257011" y="639699"/>
                    <a:pt x="257087" y="640667"/>
                  </a:cubicBezTo>
                  <a:lnTo>
                    <a:pt x="275849" y="687465"/>
                  </a:lnTo>
                  <a:cubicBezTo>
                    <a:pt x="376800" y="822621"/>
                    <a:pt x="877376" y="951278"/>
                    <a:pt x="1585326" y="951278"/>
                  </a:cubicBezTo>
                  <a:cubicBezTo>
                    <a:pt x="2293273" y="951278"/>
                    <a:pt x="2793851" y="822621"/>
                    <a:pt x="2894800" y="687465"/>
                  </a:cubicBezTo>
                  <a:lnTo>
                    <a:pt x="2913602" y="640667"/>
                  </a:lnTo>
                  <a:cubicBezTo>
                    <a:pt x="2913641" y="639699"/>
                    <a:pt x="2913907" y="638685"/>
                    <a:pt x="2913907" y="637717"/>
                  </a:cubicBezTo>
                  <a:lnTo>
                    <a:pt x="2914780" y="637717"/>
                  </a:lnTo>
                  <a:lnTo>
                    <a:pt x="3170653" y="0"/>
                  </a:lnTo>
                  <a:cubicBezTo>
                    <a:pt x="2925261" y="151460"/>
                    <a:pt x="2239038" y="231981"/>
                    <a:pt x="1585365" y="231981"/>
                  </a:cubicBezTo>
                  <a:cubicBezTo>
                    <a:pt x="931611" y="231981"/>
                    <a:pt x="245389" y="151414"/>
                    <a:pt x="0" y="0"/>
                  </a:cubicBezTo>
                  <a:close/>
                </a:path>
              </a:pathLst>
            </a:custGeom>
            <a:solidFill>
              <a:schemeClr val="accent5"/>
            </a:solidFill>
            <a:ln w="3897" cap="flat">
              <a:noFill/>
              <a:prstDash val="solid"/>
              <a:miter/>
            </a:ln>
          </p:spPr>
        </p:sp>
        <p:sp>
          <p:nvSpPr>
            <p:cNvPr id="52" name="Graphic 6">
              <a:extLst>
                <a:ext uri="{FF2B5EF4-FFF2-40B4-BE49-F238E27FC236}">
                  <a16:creationId xmlns:a16="http://schemas.microsoft.com/office/drawing/2014/main" id="{23788CD9-CAD0-E145-8F72-3267E167E0E2}"/>
                </a:ext>
              </a:extLst>
            </p:cNvPr>
            <p:cNvSpPr/>
            <p:nvPr/>
          </p:nvSpPr>
          <p:spPr>
            <a:xfrm>
              <a:off x="3913318" y="1100778"/>
              <a:ext cx="4440375" cy="976989"/>
            </a:xfrm>
            <a:custGeom>
              <a:avLst/>
              <a:gdLst>
                <a:gd name="csX0" fmla="*/ 2218694 w 4440375"/>
                <a:gd name="csY0" fmla="*/ 251208 h 976989"/>
                <a:gd name="csX1" fmla="*/ 593521 w 4440375"/>
                <a:gd name="csY1" fmla="*/ 152166 h 976989"/>
                <a:gd name="csX2" fmla="*/ 0 w 4440375"/>
                <a:gd name="csY2" fmla="*/ 2184 h 976989"/>
                <a:gd name="csX3" fmla="*/ 283690 w 4440375"/>
                <a:gd name="csY3" fmla="*/ 710121 h 976989"/>
                <a:gd name="csX4" fmla="*/ 2219728 w 4440375"/>
                <a:gd name="csY4" fmla="*/ 976989 h 976989"/>
                <a:gd name="csX5" fmla="*/ 4155759 w 4440375"/>
                <a:gd name="csY5" fmla="*/ 710168 h 976989"/>
                <a:gd name="csX6" fmla="*/ 4440375 w 4440375"/>
                <a:gd name="csY6" fmla="*/ 0 h 976989"/>
                <a:gd name="csX7" fmla="*/ 2219728 w 4440375"/>
                <a:gd name="csY7" fmla="*/ 251254 h 976989"/>
                <a:gd name="csX8" fmla="*/ 2218694 w 4440375"/>
                <a:gd name="csY8" fmla="*/ 251208 h 976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40375" h="976989">
                  <a:moveTo>
                    <a:pt x="2218694" y="251208"/>
                  </a:moveTo>
                  <a:cubicBezTo>
                    <a:pt x="1604924" y="251208"/>
                    <a:pt x="1027821" y="216025"/>
                    <a:pt x="593521" y="152166"/>
                  </a:cubicBezTo>
                  <a:cubicBezTo>
                    <a:pt x="306310" y="109918"/>
                    <a:pt x="108011" y="59723"/>
                    <a:pt x="0" y="2184"/>
                  </a:cubicBezTo>
                  <a:lnTo>
                    <a:pt x="283690" y="710121"/>
                  </a:lnTo>
                  <a:cubicBezTo>
                    <a:pt x="436214" y="844765"/>
                    <a:pt x="1188539" y="976989"/>
                    <a:pt x="2219728" y="976989"/>
                  </a:cubicBezTo>
                  <a:cubicBezTo>
                    <a:pt x="3250881" y="976989"/>
                    <a:pt x="4003175" y="844765"/>
                    <a:pt x="4155759" y="710168"/>
                  </a:cubicBezTo>
                  <a:lnTo>
                    <a:pt x="4440375" y="0"/>
                  </a:lnTo>
                  <a:cubicBezTo>
                    <a:pt x="4136583" y="163831"/>
                    <a:pt x="3154085" y="251161"/>
                    <a:pt x="2219728" y="251254"/>
                  </a:cubicBezTo>
                  <a:cubicBezTo>
                    <a:pt x="2219461" y="251208"/>
                    <a:pt x="2219040" y="251208"/>
                    <a:pt x="2218694" y="251208"/>
                  </a:cubicBezTo>
                  <a:close/>
                </a:path>
              </a:pathLst>
            </a:custGeom>
            <a:solidFill>
              <a:schemeClr val="accent2"/>
            </a:solidFill>
            <a:ln w="3928" cap="flat">
              <a:noFill/>
              <a:prstDash val="solid"/>
              <a:miter/>
            </a:ln>
          </p:spPr>
        </p:sp>
        <p:sp>
          <p:nvSpPr>
            <p:cNvPr id="53" name="Graphic 8">
              <a:extLst>
                <a:ext uri="{FF2B5EF4-FFF2-40B4-BE49-F238E27FC236}">
                  <a16:creationId xmlns:a16="http://schemas.microsoft.com/office/drawing/2014/main" id="{EA7CFF47-EA40-E539-88F0-643974AF5B05}"/>
                </a:ext>
              </a:extLst>
            </p:cNvPr>
            <p:cNvSpPr/>
            <p:nvPr/>
          </p:nvSpPr>
          <p:spPr>
            <a:xfrm>
              <a:off x="4238544" y="1927867"/>
              <a:ext cx="3788686" cy="961594"/>
            </a:xfrm>
            <a:custGeom>
              <a:avLst/>
              <a:gdLst>
                <a:gd name="csX0" fmla="*/ 0 w 3788686"/>
                <a:gd name="csY0" fmla="*/ 0 h 961594"/>
                <a:gd name="csX1" fmla="*/ 278683 w 3788686"/>
                <a:gd name="csY1" fmla="*/ 695949 h 961594"/>
                <a:gd name="csX2" fmla="*/ 1894342 w 3788686"/>
                <a:gd name="csY2" fmla="*/ 961594 h 961594"/>
                <a:gd name="csX3" fmla="*/ 3510003 w 3788686"/>
                <a:gd name="csY3" fmla="*/ 695949 h 961594"/>
                <a:gd name="csX4" fmla="*/ 3788687 w 3788686"/>
                <a:gd name="csY4" fmla="*/ 0 h 961594"/>
                <a:gd name="csX5" fmla="*/ 1894342 w 3788686"/>
                <a:gd name="csY5" fmla="*/ 240952 h 961594"/>
                <a:gd name="csX6" fmla="*/ 0 w 3788686"/>
                <a:gd name="csY6" fmla="*/ 0 h 96159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88686" h="961594">
                  <a:moveTo>
                    <a:pt x="0" y="0"/>
                  </a:moveTo>
                  <a:lnTo>
                    <a:pt x="278683" y="695949"/>
                  </a:lnTo>
                  <a:cubicBezTo>
                    <a:pt x="404426" y="829877"/>
                    <a:pt x="1032661" y="961594"/>
                    <a:pt x="1894342" y="961594"/>
                  </a:cubicBezTo>
                  <a:cubicBezTo>
                    <a:pt x="2756027" y="961594"/>
                    <a:pt x="3384257" y="829834"/>
                    <a:pt x="3510003" y="695949"/>
                  </a:cubicBezTo>
                  <a:lnTo>
                    <a:pt x="3788687" y="0"/>
                  </a:lnTo>
                  <a:cubicBezTo>
                    <a:pt x="3512584" y="157281"/>
                    <a:pt x="2683375" y="240952"/>
                    <a:pt x="1894342" y="240952"/>
                  </a:cubicBezTo>
                  <a:cubicBezTo>
                    <a:pt x="1105312" y="240998"/>
                    <a:pt x="276100" y="157281"/>
                    <a:pt x="0" y="0"/>
                  </a:cubicBezTo>
                  <a:close/>
                </a:path>
              </a:pathLst>
            </a:custGeom>
            <a:solidFill>
              <a:schemeClr val="accent1"/>
            </a:solidFill>
            <a:ln w="3890" cap="flat">
              <a:noFill/>
              <a:prstDash val="solid"/>
              <a:miter/>
            </a:ln>
          </p:spPr>
        </p:sp>
        <p:sp>
          <p:nvSpPr>
            <p:cNvPr id="54" name="Graphic 10">
              <a:extLst>
                <a:ext uri="{FF2B5EF4-FFF2-40B4-BE49-F238E27FC236}">
                  <a16:creationId xmlns:a16="http://schemas.microsoft.com/office/drawing/2014/main" id="{33BBE798-7F3D-5D13-3918-11A41F7E390B}"/>
                </a:ext>
              </a:extLst>
            </p:cNvPr>
            <p:cNvSpPr/>
            <p:nvPr/>
          </p:nvSpPr>
          <p:spPr>
            <a:xfrm>
              <a:off x="4850691" y="3544749"/>
              <a:ext cx="2563376" cy="948662"/>
            </a:xfrm>
            <a:custGeom>
              <a:avLst/>
              <a:gdLst>
                <a:gd name="csX0" fmla="*/ 0 w 2563376"/>
                <a:gd name="csY0" fmla="*/ 0 h 948662"/>
                <a:gd name="csX1" fmla="*/ 253331 w 2563376"/>
                <a:gd name="csY1" fmla="*/ 632878 h 948662"/>
                <a:gd name="csX2" fmla="*/ 255315 w 2563376"/>
                <a:gd name="csY2" fmla="*/ 632878 h 948662"/>
                <a:gd name="csX3" fmla="*/ 255849 w 2563376"/>
                <a:gd name="csY3" fmla="*/ 639186 h 948662"/>
                <a:gd name="csX4" fmla="*/ 278703 w 2563376"/>
                <a:gd name="csY4" fmla="*/ 696329 h 948662"/>
                <a:gd name="csX5" fmla="*/ 1281686 w 2563376"/>
                <a:gd name="csY5" fmla="*/ 948663 h 948662"/>
                <a:gd name="csX6" fmla="*/ 2284636 w 2563376"/>
                <a:gd name="csY6" fmla="*/ 696423 h 948662"/>
                <a:gd name="csX7" fmla="*/ 2307527 w 2563376"/>
                <a:gd name="csY7" fmla="*/ 639186 h 948662"/>
                <a:gd name="csX8" fmla="*/ 2308059 w 2563376"/>
                <a:gd name="csY8" fmla="*/ 632921 h 948662"/>
                <a:gd name="csX9" fmla="*/ 2310045 w 2563376"/>
                <a:gd name="csY9" fmla="*/ 632921 h 948662"/>
                <a:gd name="csX10" fmla="*/ 2563377 w 2563376"/>
                <a:gd name="csY10" fmla="*/ 46 h 948662"/>
                <a:gd name="csX11" fmla="*/ 1281686 w 2563376"/>
                <a:gd name="csY11" fmla="*/ 224410 h 948662"/>
                <a:gd name="csX12" fmla="*/ 0 w 2563376"/>
                <a:gd name="csY12" fmla="*/ 0 h 948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563376" h="948662">
                  <a:moveTo>
                    <a:pt x="0" y="0"/>
                  </a:moveTo>
                  <a:lnTo>
                    <a:pt x="253331" y="632878"/>
                  </a:lnTo>
                  <a:lnTo>
                    <a:pt x="255315" y="632878"/>
                  </a:lnTo>
                  <a:cubicBezTo>
                    <a:pt x="255315" y="634964"/>
                    <a:pt x="255697" y="637096"/>
                    <a:pt x="255849" y="639186"/>
                  </a:cubicBezTo>
                  <a:lnTo>
                    <a:pt x="278703" y="696329"/>
                  </a:lnTo>
                  <a:cubicBezTo>
                    <a:pt x="373549" y="827415"/>
                    <a:pt x="752669" y="948663"/>
                    <a:pt x="1281686" y="948663"/>
                  </a:cubicBezTo>
                  <a:cubicBezTo>
                    <a:pt x="1810633" y="948663"/>
                    <a:pt x="2189751" y="827462"/>
                    <a:pt x="2284636" y="696423"/>
                  </a:cubicBezTo>
                  <a:lnTo>
                    <a:pt x="2307527" y="639186"/>
                  </a:lnTo>
                  <a:cubicBezTo>
                    <a:pt x="2307680" y="637096"/>
                    <a:pt x="2308059" y="635011"/>
                    <a:pt x="2308059" y="632921"/>
                  </a:cubicBezTo>
                  <a:lnTo>
                    <a:pt x="2310045" y="632921"/>
                  </a:lnTo>
                  <a:lnTo>
                    <a:pt x="2563377" y="46"/>
                  </a:lnTo>
                  <a:cubicBezTo>
                    <a:pt x="2350943" y="142680"/>
                    <a:pt x="1809258" y="224410"/>
                    <a:pt x="1281686" y="224410"/>
                  </a:cubicBezTo>
                  <a:cubicBezTo>
                    <a:pt x="754119" y="224410"/>
                    <a:pt x="212432" y="142634"/>
                    <a:pt x="0" y="0"/>
                  </a:cubicBezTo>
                  <a:close/>
                </a:path>
              </a:pathLst>
            </a:custGeom>
            <a:solidFill>
              <a:schemeClr val="accent4"/>
            </a:solidFill>
            <a:ln w="3912" cap="flat">
              <a:noFill/>
              <a:prstDash val="solid"/>
              <a:miter/>
            </a:ln>
          </p:spPr>
        </p:sp>
      </p:grpSp>
      <p:sp>
        <p:nvSpPr>
          <p:cNvPr id="55" name="Google Shape;330;g3e4a1d512f3_0_1236">
            <a:extLst>
              <a:ext uri="{FF2B5EF4-FFF2-40B4-BE49-F238E27FC236}">
                <a16:creationId xmlns:a16="http://schemas.microsoft.com/office/drawing/2014/main" id="{AA99E4D9-06A3-DAA8-195C-2FE18C6E3D6A}"/>
              </a:ext>
            </a:extLst>
          </p:cNvPr>
          <p:cNvSpPr/>
          <p:nvPr userDrawn="1"/>
        </p:nvSpPr>
        <p:spPr>
          <a:xfrm>
            <a:off x="234650" y="1457061"/>
            <a:ext cx="43500" cy="504000"/>
          </a:xfrm>
          <a:prstGeom prst="round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mn-lt"/>
            </a:endParaRPr>
          </a:p>
        </p:txBody>
      </p:sp>
      <p:sp>
        <p:nvSpPr>
          <p:cNvPr id="56" name="Google Shape;332;g3e4a1d512f3_0_1236">
            <a:extLst>
              <a:ext uri="{FF2B5EF4-FFF2-40B4-BE49-F238E27FC236}">
                <a16:creationId xmlns:a16="http://schemas.microsoft.com/office/drawing/2014/main" id="{13B63E39-E0B5-C4F3-0A0F-309BA235A9C7}"/>
              </a:ext>
            </a:extLst>
          </p:cNvPr>
          <p:cNvSpPr/>
          <p:nvPr userDrawn="1"/>
        </p:nvSpPr>
        <p:spPr>
          <a:xfrm>
            <a:off x="234650" y="2202573"/>
            <a:ext cx="43500" cy="504000"/>
          </a:xfrm>
          <a:prstGeom prst="roundRect">
            <a:avLst>
              <a:gd name="adj" fmla="val 16667"/>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mn-lt"/>
            </a:endParaRPr>
          </a:p>
        </p:txBody>
      </p:sp>
      <p:sp>
        <p:nvSpPr>
          <p:cNvPr id="57" name="Google Shape;334;g3e4a1d512f3_0_1236">
            <a:extLst>
              <a:ext uri="{FF2B5EF4-FFF2-40B4-BE49-F238E27FC236}">
                <a16:creationId xmlns:a16="http://schemas.microsoft.com/office/drawing/2014/main" id="{8F2E8FE7-6F72-16F0-D60D-062123AE2834}"/>
              </a:ext>
            </a:extLst>
          </p:cNvPr>
          <p:cNvSpPr/>
          <p:nvPr userDrawn="1"/>
        </p:nvSpPr>
        <p:spPr>
          <a:xfrm>
            <a:off x="234650" y="2948085"/>
            <a:ext cx="43500" cy="504000"/>
          </a:xfrm>
          <a:prstGeom prst="roundRect">
            <a:avLst>
              <a:gd name="adj" fmla="val 16667"/>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mn-lt"/>
            </a:endParaRPr>
          </a:p>
        </p:txBody>
      </p:sp>
      <p:sp>
        <p:nvSpPr>
          <p:cNvPr id="58" name="Google Shape;336;g3e4a1d512f3_0_1236">
            <a:extLst>
              <a:ext uri="{FF2B5EF4-FFF2-40B4-BE49-F238E27FC236}">
                <a16:creationId xmlns:a16="http://schemas.microsoft.com/office/drawing/2014/main" id="{7BECDD63-A268-BD0A-1D29-C75E46D6FA42}"/>
              </a:ext>
            </a:extLst>
          </p:cNvPr>
          <p:cNvSpPr/>
          <p:nvPr userDrawn="1"/>
        </p:nvSpPr>
        <p:spPr>
          <a:xfrm>
            <a:off x="234650" y="3693596"/>
            <a:ext cx="43500" cy="504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sym typeface="+mn-lt"/>
            </a:endParaRPr>
          </a:p>
        </p:txBody>
      </p:sp>
      <p:sp>
        <p:nvSpPr>
          <p:cNvPr id="2" name="Subtitle 1"/>
          <p:cNvSpPr>
            <a:spLocks noGrp="1"/>
          </p:cNvSpPr>
          <p:nvPr>
            <p:ph type="subTitle" idx="4"/>
          </p:nvPr>
        </p:nvSpPr>
        <p:spPr/>
        <p:txBody>
          <a:bodyPr/>
          <a:lstStyle/>
          <a:p>
            <a:r>
              <a:t>7</a:t>
            </a:r>
          </a:p>
        </p:txBody>
      </p:sp>
      <p:sp>
        <p:nvSpPr>
          <p:cNvPr id="3" name="Subtitle 2"/>
          <p:cNvSpPr>
            <a:spLocks noGrp="1"/>
          </p:cNvSpPr>
          <p:nvPr>
            <p:ph type="subTitle" idx="2"/>
          </p:nvPr>
        </p:nvSpPr>
        <p:spPr/>
        <p:txBody>
          <a:bodyPr/>
          <a:lstStyle/>
          <a:p>
            <a:pPr algn="l"/>
            <a:r>
              <a:t>Social Media Strategy</a:t>
            </a:r>
          </a:p>
        </p:txBody>
      </p:sp>
      <p:sp>
        <p:nvSpPr>
          <p:cNvPr id="4" name="Subtitle 3"/>
          <p:cNvSpPr>
            <a:spLocks noGrp="1"/>
          </p:cNvSpPr>
          <p:nvPr>
            <p:ph type="subTitle" idx="13"/>
          </p:nvPr>
        </p:nvSpPr>
        <p:spPr/>
        <p:txBody>
          <a:bodyPr/>
          <a:lstStyle/>
          <a:p>
            <a:pPr algn="ctr"/>
            <a:r>
              <a:rPr cap="all"/>
              <a:t>Retention and co-creation</a:t>
            </a:r>
          </a:p>
        </p:txBody>
      </p:sp>
      <p:sp>
        <p:nvSpPr>
          <p:cNvPr id="5" name="Subtitle 4"/>
          <p:cNvSpPr>
            <a:spLocks noGrp="1"/>
          </p:cNvSpPr>
          <p:nvPr>
            <p:ph type="subTitle" idx="14"/>
          </p:nvPr>
        </p:nvSpPr>
        <p:spPr/>
        <p:txBody>
          <a:bodyPr/>
          <a:lstStyle/>
          <a:p>
            <a:pPr algn="ctr"/>
            <a:r>
              <a:rPr cap="all"/>
              <a:t>UGC amplification</a:t>
            </a:r>
          </a:p>
        </p:txBody>
      </p:sp>
      <p:sp>
        <p:nvSpPr>
          <p:cNvPr id="6" name="Subtitle 5"/>
          <p:cNvSpPr>
            <a:spLocks noGrp="1"/>
          </p:cNvSpPr>
          <p:nvPr>
            <p:ph type="subTitle" idx="9"/>
          </p:nvPr>
        </p:nvSpPr>
        <p:spPr/>
        <p:txBody>
          <a:bodyPr/>
          <a:lstStyle/>
          <a:p>
            <a:pPr algn="ctr"/>
            <a:r>
              <a:rPr cap="all"/>
              <a:t>Activation briefing</a:t>
            </a:r>
          </a:p>
        </p:txBody>
      </p:sp>
      <p:sp>
        <p:nvSpPr>
          <p:cNvPr id="7" name="Subtitle 6"/>
          <p:cNvSpPr>
            <a:spLocks noGrp="1"/>
          </p:cNvSpPr>
          <p:nvPr>
            <p:ph type="subTitle" idx="8"/>
          </p:nvPr>
        </p:nvSpPr>
        <p:spPr/>
        <p:txBody>
          <a:bodyPr/>
          <a:lstStyle/>
          <a:p>
            <a:pPr algn="ctr"/>
            <a:r>
              <a:rPr cap="all"/>
              <a:t>Recruitment tiers</a:t>
            </a:r>
          </a:p>
        </p:txBody>
      </p:sp>
      <p:sp>
        <p:nvSpPr>
          <p:cNvPr id="8" name="Subtitle 7"/>
          <p:cNvSpPr>
            <a:spLocks noGrp="1"/>
          </p:cNvSpPr>
          <p:nvPr>
            <p:ph type="subTitle" idx="10"/>
          </p:nvPr>
        </p:nvSpPr>
        <p:spPr/>
        <p:txBody>
          <a:bodyPr/>
          <a:lstStyle/>
          <a:p>
            <a:pPr algn="l"/>
            <a:r>
              <a:t>Use performance-based renewals and co-creation to sustain advocacy</a:t>
            </a:r>
          </a:p>
        </p:txBody>
      </p:sp>
      <p:sp>
        <p:nvSpPr>
          <p:cNvPr id="9" name="Subtitle 8"/>
          <p:cNvSpPr>
            <a:spLocks noGrp="1"/>
          </p:cNvSpPr>
          <p:nvPr>
            <p:ph type="subTitle" idx="7"/>
          </p:nvPr>
        </p:nvSpPr>
        <p:spPr/>
        <p:txBody>
          <a:bodyPr/>
          <a:lstStyle/>
          <a:p>
            <a:pPr algn="l"/>
            <a:r>
              <a:t>Integrate UGC via reposts, stitched formats, and community challenges</a:t>
            </a:r>
          </a:p>
        </p:txBody>
      </p:sp>
      <p:sp>
        <p:nvSpPr>
          <p:cNvPr id="10" name="Subtitle 9"/>
          <p:cNvSpPr>
            <a:spLocks noGrp="1"/>
          </p:cNvSpPr>
          <p:nvPr>
            <p:ph type="subTitle" idx="6"/>
          </p:nvPr>
        </p:nvSpPr>
        <p:spPr/>
        <p:txBody>
          <a:bodyPr/>
          <a:lstStyle/>
          <a:p>
            <a:pPr algn="l"/>
            <a:r>
              <a:t>Ambassador briefs, creative guardrails, and publishing windows</a:t>
            </a:r>
          </a:p>
        </p:txBody>
      </p:sp>
      <p:sp>
        <p:nvSpPr>
          <p:cNvPr id="11" name="Subtitle 10"/>
          <p:cNvSpPr>
            <a:spLocks noGrp="1"/>
          </p:cNvSpPr>
          <p:nvPr>
            <p:ph type="subTitle" idx="5"/>
          </p:nvPr>
        </p:nvSpPr>
        <p:spPr/>
        <p:txBody>
          <a:bodyPr/>
          <a:lstStyle/>
          <a:p>
            <a:pPr algn="l"/>
            <a:r>
              <a:t>Define tiers by audience overlap, credibility, and content-quality signals</a:t>
            </a:r>
          </a:p>
        </p:txBody>
      </p:sp>
      <p:sp>
        <p:nvSpPr>
          <p:cNvPr id="12" name="Title 11"/>
          <p:cNvSpPr>
            <a:spLocks noGrp="1"/>
          </p:cNvSpPr>
          <p:nvPr>
            <p:ph type="title"/>
          </p:nvPr>
        </p:nvSpPr>
        <p:spPr/>
        <p:txBody>
          <a:bodyPr/>
          <a:lstStyle/>
          <a:p>
            <a:r>
              <a:rPr cap="all"/>
              <a:t>Influencer and Community Advocacy Plan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6"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7"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8"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9"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0"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1"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2"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3"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8"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9"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0"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1"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2"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3"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38"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9"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Social Media Strategy</a:t>
            </a:r>
          </a:p>
        </p:txBody>
      </p:sp>
      <p:sp>
        <p:nvSpPr>
          <p:cNvPr id="4" name="Title 3"/>
          <p:cNvSpPr>
            <a:spLocks noGrp="1"/>
          </p:cNvSpPr>
          <p:nvPr>
            <p:ph type="title"/>
          </p:nvPr>
        </p:nvSpPr>
        <p:spPr/>
        <p:txBody>
          <a:bodyPr/>
          <a:lstStyle/>
          <a:p>
            <a:r>
              <a:rPr cap="all"/>
              <a:t>Social Content Calendar and Cadence</a:t>
            </a:r>
          </a:p>
        </p:txBody>
      </p:sp>
      <p:graphicFrame>
        <p:nvGraphicFramePr>
          <p:cNvPr id="5" name="Table 4"/>
          <p:cNvGraphicFramePr>
            <a:graphicFrameLocks noGrp="1"/>
          </p:cNvGraphicFramePr>
          <p:nvPr/>
        </p:nvGraphicFramePr>
        <p:xfrm>
          <a:off x="240731" y="1134826"/>
          <a:ext cx="8684396" cy="1892572"/>
        </p:xfrm>
        <a:graphic>
          <a:graphicData uri="http://schemas.openxmlformats.org/drawingml/2006/table">
            <a:tbl>
              <a:tblPr firstRow="1" bandRow="1">
                <a:tableStyleId>{E8034E78-7F5D-4C2E-B375-FC64B27BC917}</a:tableStyleId>
              </a:tblPr>
              <a:tblGrid>
                <a:gridCol w="1447399"/>
                <a:gridCol w="1447399"/>
                <a:gridCol w="1447399"/>
                <a:gridCol w="1447399"/>
                <a:gridCol w="1447399"/>
                <a:gridCol w="1447401"/>
              </a:tblGrid>
              <a:tr h="473143">
                <a:tc>
                  <a:txBody>
                    <a:bodyPr/>
                    <a:lstStyle/>
                    <a:p>
                      <a:pPr algn="l"/>
                      <a:r>
                        <a:rPr lang="en-UA" sz="1000" b="1" dirty="0">
                          <a:solidFill>
                            <a:schemeClr val="bg1"/>
                          </a:solidFill>
                        </a:rPr>
                        <a:t>Day</a:t>
                      </a:r>
                    </a:p>
                  </a:txBody>
                  <a:tcPr anchor="ctr">
                    <a:lnL w="9525" cap="flat" cmpd="sng" algn="ctr">
                      <a:solidFill>
                        <a:schemeClr val="tx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bg1"/>
                          </a:solidFill>
                        </a:rPr>
                        <a:t>TikTok</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bg1"/>
                          </a:solidFill>
                        </a:rPr>
                        <a:t>Instagram</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bg1"/>
                          </a:solidFill>
                        </a:rPr>
                        <a:t>LinkedIn</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bg1"/>
                          </a:solidFill>
                        </a:rPr>
                        <a:t>YouTube</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bg1"/>
                          </a:solidFill>
                        </a:rPr>
                        <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r>
              <a:tr h="473143">
                <a:tc>
                  <a:txBody>
                    <a:bodyPr/>
                    <a:lstStyle/>
                    <a:p>
                      <a:pPr algn="l"/>
                      <a:r>
                        <a:rPr lang="en-UA" sz="1000" b="0" dirty="0">
                          <a:solidFill>
                            <a:schemeClr val="tx1"/>
                          </a:solidFill>
                        </a:rPr>
                        <a:t>Mon</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Short video + reply</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Reel + story poll</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Carousel + comment sprint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Community update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r>
              <a:tr h="47314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Wed</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algn="l"/>
                      <a:r>
                        <a:rPr lang="en-UA" sz="1000" b="0" dirty="0">
                          <a:solidFill>
                            <a:schemeClr val="tx1"/>
                          </a:solidFill>
                        </a:rPr>
                        <a:t>Trend remix + CTA</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Reel + UGC repost</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Case insight post</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algn="l"/>
                      <a:r>
                        <a:rPr lang="en-UA" sz="1000" b="0" dirty="0">
                          <a:solidFill>
                            <a:schemeClr val="tx1"/>
                          </a:solidFill>
                        </a:rPr>
                        <a:t>Shorts teaser</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r>
              <a:tr h="47314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Fri</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Behind-the-scenes</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Carousel recap</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Founder or POV video</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Mid-week clip</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5"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Google Shape;555;g3e4eb65d001_0_149">
            <a:extLst>
              <a:ext uri="{FF2B5EF4-FFF2-40B4-BE49-F238E27FC236}">
                <a16:creationId xmlns:a16="http://schemas.microsoft.com/office/drawing/2014/main" id="{5D52B73A-3FD9-5E2E-528D-061B8EC514C2}"/>
              </a:ext>
            </a:extLst>
          </p:cNvPr>
          <p:cNvSpPr/>
          <p:nvPr userDrawn="1"/>
        </p:nvSpPr>
        <p:spPr>
          <a:xfrm>
            <a:off x="-76200" y="1611086"/>
            <a:ext cx="9304867" cy="2834767"/>
          </a:xfrm>
          <a:prstGeom prst="roundRect">
            <a:avLst>
              <a:gd name="adj" fmla="val 0"/>
            </a:avLst>
          </a:prstGeom>
          <a:solidFill>
            <a:schemeClr val="bg2"/>
          </a:solidFill>
          <a:ln w="9525">
            <a:solidFill>
              <a:schemeClr val="tx1"/>
            </a:solidFill>
          </a:ln>
          <a:effectLst>
            <a:outerShdw dist="38100" dir="5400000" algn="t"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48" name="Shape 7">
            <a:extLst>
              <a:ext uri="{FF2B5EF4-FFF2-40B4-BE49-F238E27FC236}">
                <a16:creationId xmlns:a16="http://schemas.microsoft.com/office/drawing/2014/main" id="{648230F9-C336-CE33-4601-81D7682A8FEB}"/>
              </a:ext>
            </a:extLst>
          </p:cNvPr>
          <p:cNvSpPr/>
          <p:nvPr userDrawn="1"/>
        </p:nvSpPr>
        <p:spPr>
          <a:xfrm>
            <a:off x="234650" y="1558987"/>
            <a:ext cx="109728" cy="109728"/>
          </a:xfrm>
          <a:prstGeom prst="ellipse">
            <a:avLst/>
          </a:prstGeom>
          <a:solidFill>
            <a:schemeClr val="tx1"/>
          </a:solidFill>
          <a:ln w="9525"/>
        </p:spPr>
      </p:sp>
      <p:sp>
        <p:nvSpPr>
          <p:cNvPr id="49" name="Shape 11">
            <a:extLst>
              <a:ext uri="{FF2B5EF4-FFF2-40B4-BE49-F238E27FC236}">
                <a16:creationId xmlns:a16="http://schemas.microsoft.com/office/drawing/2014/main" id="{FF200057-ECA3-FCAD-C34B-347BBED60406}"/>
              </a:ext>
            </a:extLst>
          </p:cNvPr>
          <p:cNvSpPr/>
          <p:nvPr userDrawn="1"/>
        </p:nvSpPr>
        <p:spPr>
          <a:xfrm>
            <a:off x="2451480" y="1558987"/>
            <a:ext cx="109728" cy="109728"/>
          </a:xfrm>
          <a:prstGeom prst="ellipse">
            <a:avLst/>
          </a:prstGeom>
          <a:solidFill>
            <a:schemeClr val="tx1"/>
          </a:solidFill>
          <a:ln w="9525"/>
        </p:spPr>
      </p:sp>
      <p:sp>
        <p:nvSpPr>
          <p:cNvPr id="50" name="Shape 15">
            <a:extLst>
              <a:ext uri="{FF2B5EF4-FFF2-40B4-BE49-F238E27FC236}">
                <a16:creationId xmlns:a16="http://schemas.microsoft.com/office/drawing/2014/main" id="{95489461-848B-CAEC-73B2-A843137F0085}"/>
              </a:ext>
            </a:extLst>
          </p:cNvPr>
          <p:cNvSpPr/>
          <p:nvPr userDrawn="1"/>
        </p:nvSpPr>
        <p:spPr>
          <a:xfrm>
            <a:off x="4668310" y="1558987"/>
            <a:ext cx="109728" cy="109728"/>
          </a:xfrm>
          <a:prstGeom prst="ellipse">
            <a:avLst/>
          </a:prstGeom>
          <a:solidFill>
            <a:schemeClr val="tx1"/>
          </a:solidFill>
          <a:ln w="9525"/>
        </p:spPr>
      </p:sp>
      <p:sp>
        <p:nvSpPr>
          <p:cNvPr id="51" name="Shape 15">
            <a:extLst>
              <a:ext uri="{FF2B5EF4-FFF2-40B4-BE49-F238E27FC236}">
                <a16:creationId xmlns:a16="http://schemas.microsoft.com/office/drawing/2014/main" id="{0FA74BAF-7FEA-8FD4-A7E1-6DD467C60CCD}"/>
              </a:ext>
            </a:extLst>
          </p:cNvPr>
          <p:cNvSpPr/>
          <p:nvPr userDrawn="1"/>
        </p:nvSpPr>
        <p:spPr>
          <a:xfrm>
            <a:off x="6945131" y="1558987"/>
            <a:ext cx="109728" cy="109728"/>
          </a:xfrm>
          <a:prstGeom prst="ellipse">
            <a:avLst/>
          </a:prstGeom>
          <a:solidFill>
            <a:schemeClr val="tx1"/>
          </a:solidFill>
          <a:ln w="9525"/>
        </p:spPr>
      </p:sp>
      <p:sp>
        <p:nvSpPr>
          <p:cNvPr id="52" name="Google Shape;397;g3e4a1d512f3_0_1363">
            <a:extLst>
              <a:ext uri="{FF2B5EF4-FFF2-40B4-BE49-F238E27FC236}">
                <a16:creationId xmlns:a16="http://schemas.microsoft.com/office/drawing/2014/main" id="{5349A685-FC29-1A58-C3B2-1C14CEFA5525}"/>
              </a:ext>
            </a:extLst>
          </p:cNvPr>
          <p:cNvSpPr txBox="1"/>
          <p:nvPr userDrawn="1"/>
        </p:nvSpPr>
        <p:spPr>
          <a:xfrm>
            <a:off x="234650" y="1103558"/>
            <a:ext cx="13821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01</a:t>
            </a:r>
            <a:endParaRPr sz="2800" b="1" dirty="0">
              <a:solidFill>
                <a:schemeClr val="tx1"/>
              </a:solidFill>
              <a:latin typeface="+mj-lt"/>
              <a:ea typeface="+mn-ea"/>
              <a:cs typeface="+mn-cs"/>
              <a:sym typeface="+mn-lt"/>
            </a:endParaRPr>
          </a:p>
        </p:txBody>
      </p:sp>
      <p:sp>
        <p:nvSpPr>
          <p:cNvPr id="53" name="Google Shape;398;g3e4a1d512f3_0_1363">
            <a:extLst>
              <a:ext uri="{FF2B5EF4-FFF2-40B4-BE49-F238E27FC236}">
                <a16:creationId xmlns:a16="http://schemas.microsoft.com/office/drawing/2014/main" id="{7EDA5606-7579-B3BE-335D-AC77497E8E9A}"/>
              </a:ext>
            </a:extLst>
          </p:cNvPr>
          <p:cNvSpPr txBox="1"/>
          <p:nvPr userDrawn="1"/>
        </p:nvSpPr>
        <p:spPr>
          <a:xfrm>
            <a:off x="2443077"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02</a:t>
            </a:r>
            <a:endParaRPr sz="2800" b="1" dirty="0">
              <a:solidFill>
                <a:schemeClr val="tx1"/>
              </a:solidFill>
              <a:latin typeface="+mj-lt"/>
              <a:ea typeface="+mn-ea"/>
              <a:cs typeface="+mn-cs"/>
              <a:sym typeface="+mn-lt"/>
            </a:endParaRPr>
          </a:p>
        </p:txBody>
      </p:sp>
      <p:sp>
        <p:nvSpPr>
          <p:cNvPr id="54" name="Google Shape;399;g3e4a1d512f3_0_1363">
            <a:extLst>
              <a:ext uri="{FF2B5EF4-FFF2-40B4-BE49-F238E27FC236}">
                <a16:creationId xmlns:a16="http://schemas.microsoft.com/office/drawing/2014/main" id="{4715C470-690B-4D84-2EFC-5E60D77427BC}"/>
              </a:ext>
            </a:extLst>
          </p:cNvPr>
          <p:cNvSpPr txBox="1"/>
          <p:nvPr userDrawn="1"/>
        </p:nvSpPr>
        <p:spPr>
          <a:xfrm>
            <a:off x="4694104"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03</a:t>
            </a:r>
            <a:endParaRPr sz="2800" b="1" dirty="0">
              <a:solidFill>
                <a:schemeClr val="tx1"/>
              </a:solidFill>
              <a:latin typeface="+mj-lt"/>
              <a:ea typeface="+mn-ea"/>
              <a:cs typeface="+mn-cs"/>
              <a:sym typeface="+mn-lt"/>
            </a:endParaRPr>
          </a:p>
        </p:txBody>
      </p:sp>
      <p:sp>
        <p:nvSpPr>
          <p:cNvPr id="55" name="Google Shape;399;g3e4a1d512f3_0_1363">
            <a:extLst>
              <a:ext uri="{FF2B5EF4-FFF2-40B4-BE49-F238E27FC236}">
                <a16:creationId xmlns:a16="http://schemas.microsoft.com/office/drawing/2014/main" id="{6A79C618-42BA-FDB0-84E5-BDEA7493A33D}"/>
              </a:ext>
            </a:extLst>
          </p:cNvPr>
          <p:cNvSpPr txBox="1"/>
          <p:nvPr userDrawn="1"/>
        </p:nvSpPr>
        <p:spPr>
          <a:xfrm>
            <a:off x="6945131"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04</a:t>
            </a:r>
            <a:endParaRPr sz="2800" b="1" dirty="0">
              <a:solidFill>
                <a:schemeClr val="tx1"/>
              </a:solidFill>
              <a:latin typeface="+mj-lt"/>
              <a:ea typeface="+mn-ea"/>
              <a:cs typeface="+mn-cs"/>
              <a:sym typeface="+mn-lt"/>
            </a:endParaRPr>
          </a:p>
        </p:txBody>
      </p:sp>
      <p:sp>
        <p:nvSpPr>
          <p:cNvPr id="2" name="Subtitle 1"/>
          <p:cNvSpPr>
            <a:spLocks noGrp="1"/>
          </p:cNvSpPr>
          <p:nvPr>
            <p:ph type="subTitle" idx="3"/>
          </p:nvPr>
        </p:nvSpPr>
        <p:spPr/>
        <p:txBody>
          <a:bodyPr/>
          <a:lstStyle/>
          <a:p>
            <a:r>
              <a:t>9</a:t>
            </a:r>
          </a:p>
        </p:txBody>
      </p:sp>
      <p:sp>
        <p:nvSpPr>
          <p:cNvPr id="3" name="Subtitle 2"/>
          <p:cNvSpPr>
            <a:spLocks noGrp="1"/>
          </p:cNvSpPr>
          <p:nvPr>
            <p:ph type="subTitle" idx="1"/>
          </p:nvPr>
        </p:nvSpPr>
        <p:spPr/>
        <p:txBody>
          <a:bodyPr/>
          <a:lstStyle/>
          <a:p>
            <a:pPr algn="l"/>
            <a:r>
              <a:t>Social Media Strategy</a:t>
            </a:r>
          </a:p>
        </p:txBody>
      </p:sp>
      <p:sp>
        <p:nvSpPr>
          <p:cNvPr id="4" name="Subtitle 3"/>
          <p:cNvSpPr>
            <a:spLocks noGrp="1"/>
          </p:cNvSpPr>
          <p:nvPr>
            <p:ph type="subTitle" idx="13"/>
          </p:nvPr>
        </p:nvSpPr>
        <p:spPr/>
        <p:txBody>
          <a:bodyPr/>
          <a:lstStyle/>
          <a:p>
            <a:r>
              <a:t>Optimize loop uses test-and-learn priorities informed by share-of-voice and conversion signals</a:t>
            </a:r>
          </a:p>
        </p:txBody>
      </p:sp>
      <p:sp>
        <p:nvSpPr>
          <p:cNvPr id="5" name="Subtitle 4"/>
          <p:cNvSpPr>
            <a:spLocks noGrp="1"/>
          </p:cNvSpPr>
          <p:nvPr>
            <p:ph type="subTitle" idx="14"/>
          </p:nvPr>
        </p:nvSpPr>
        <p:spPr/>
        <p:txBody>
          <a:bodyPr/>
          <a:lstStyle/>
          <a:p>
            <a:pPr algn="l"/>
            <a:r>
              <a:rPr cap="all"/>
              <a:t>Optimization loop</a:t>
            </a:r>
          </a:p>
        </p:txBody>
      </p:sp>
      <p:sp>
        <p:nvSpPr>
          <p:cNvPr id="6" name="Subtitle 5"/>
          <p:cNvSpPr>
            <a:spLocks noGrp="1"/>
          </p:cNvSpPr>
          <p:nvPr>
            <p:ph type="subTitle" idx="8"/>
          </p:nvPr>
        </p:nvSpPr>
        <p:spPr/>
        <p:txBody>
          <a:bodyPr/>
          <a:lstStyle/>
          <a:p>
            <a:r>
              <a:t>Report cadence delivers weekly performance insights and monthly exec-ready readouts</a:t>
            </a:r>
          </a:p>
        </p:txBody>
      </p:sp>
      <p:sp>
        <p:nvSpPr>
          <p:cNvPr id="7" name="Subtitle 6"/>
          <p:cNvSpPr>
            <a:spLocks noGrp="1"/>
          </p:cNvSpPr>
          <p:nvPr>
            <p:ph type="subTitle" idx="9"/>
          </p:nvPr>
        </p:nvSpPr>
        <p:spPr/>
        <p:txBody>
          <a:bodyPr/>
          <a:lstStyle/>
          <a:p>
            <a:pPr algn="l"/>
            <a:r>
              <a:rPr cap="all"/>
              <a:t>Reporting cadence</a:t>
            </a:r>
          </a:p>
        </p:txBody>
      </p:sp>
      <p:sp>
        <p:nvSpPr>
          <p:cNvPr id="8" name="Subtitle 7"/>
          <p:cNvSpPr>
            <a:spLocks noGrp="1"/>
          </p:cNvSpPr>
          <p:nvPr>
            <p:ph type="subTitle" idx="6"/>
          </p:nvPr>
        </p:nvSpPr>
        <p:spPr/>
        <p:txBody>
          <a:bodyPr/>
          <a:lstStyle/>
          <a:p>
            <a:r>
              <a:t>Instrument tracking covers CTR, conversion events, and channel-level attribution rules</a:t>
            </a:r>
          </a:p>
        </p:txBody>
      </p:sp>
      <p:sp>
        <p:nvSpPr>
          <p:cNvPr id="9" name="Subtitle 8"/>
          <p:cNvSpPr>
            <a:spLocks noGrp="1"/>
          </p:cNvSpPr>
          <p:nvPr>
            <p:ph type="subTitle" idx="7"/>
          </p:nvPr>
        </p:nvSpPr>
        <p:spPr/>
        <p:txBody>
          <a:bodyPr/>
          <a:lstStyle/>
          <a:p>
            <a:pPr algn="l"/>
            <a:r>
              <a:rPr cap="all"/>
              <a:t>Tracking instrumentation</a:t>
            </a:r>
          </a:p>
        </p:txBody>
      </p:sp>
      <p:sp>
        <p:nvSpPr>
          <p:cNvPr id="10" name="Subtitle 9"/>
          <p:cNvSpPr>
            <a:spLocks noGrp="1"/>
          </p:cNvSpPr>
          <p:nvPr>
            <p:ph type="subTitle" idx="4"/>
          </p:nvPr>
        </p:nvSpPr>
        <p:spPr/>
        <p:txBody>
          <a:bodyPr/>
          <a:lstStyle/>
          <a:p>
            <a:r>
              <a:t>KPI map links reach, engagement, and conversion outcomes to content pillars</a:t>
            </a:r>
          </a:p>
        </p:txBody>
      </p:sp>
      <p:sp>
        <p:nvSpPr>
          <p:cNvPr id="11" name="Subtitle 10"/>
          <p:cNvSpPr>
            <a:spLocks noGrp="1"/>
          </p:cNvSpPr>
          <p:nvPr>
            <p:ph type="subTitle" idx="5"/>
          </p:nvPr>
        </p:nvSpPr>
        <p:spPr/>
        <p:txBody>
          <a:bodyPr/>
          <a:lstStyle/>
          <a:p>
            <a:pPr algn="l"/>
            <a:r>
              <a:rPr cap="all"/>
              <a:t>KPI map</a:t>
            </a:r>
          </a:p>
        </p:txBody>
      </p:sp>
      <p:sp>
        <p:nvSpPr>
          <p:cNvPr id="12" name="Title 11"/>
          <p:cNvSpPr>
            <a:spLocks noGrp="1"/>
          </p:cNvSpPr>
          <p:nvPr>
            <p:ph type="title"/>
          </p:nvPr>
        </p:nvSpPr>
        <p:spPr/>
        <p:txBody>
          <a:bodyPr/>
          <a:lstStyle/>
          <a:p>
            <a:r>
              <a:rPr cap="all"/>
              <a:t>Measurement Framework and Attribution KPIs</a:t>
            </a:r>
          </a:p>
        </p:txBody>
      </p:sp>
    </p:spTree>
  </p:cSld>
  <p:clrMapOvr>
    <a:masterClrMapping/>
  </p:clrMapOvr>
</p:sld>
</file>

<file path=ppt/theme/theme1.xml><?xml version="1.0" encoding="utf-8"?>
<a:theme xmlns:a="http://schemas.openxmlformats.org/drawingml/2006/main" name="Orestes [1790948298444]">
  <a:themeElements>
    <a:clrScheme name="Пользовательские 18">
      <a:dk1>
        <a:srgbClr val="191919"/>
      </a:dk1>
      <a:lt1>
        <a:srgbClr val="F1F1F1"/>
      </a:lt1>
      <a:dk2>
        <a:srgbClr val="FFFFFF"/>
      </a:dk2>
      <a:lt2>
        <a:srgbClr val="434956"/>
      </a:lt2>
      <a:accent1>
        <a:srgbClr val="B4F04A"/>
      </a:accent1>
      <a:accent2>
        <a:srgbClr val="3A72EC"/>
      </a:accent2>
      <a:accent3>
        <a:srgbClr val="2FA84F"/>
      </a:accent3>
      <a:accent4>
        <a:srgbClr val="F4C22C"/>
      </a:accent4>
      <a:accent5>
        <a:srgbClr val="C77DF5"/>
      </a:accent5>
      <a:accent6>
        <a:srgbClr val="E86C8D"/>
      </a:accent6>
      <a:hlink>
        <a:srgbClr val="191919"/>
      </a:hlink>
      <a:folHlink>
        <a:srgbClr val="0097A7"/>
      </a:folHlink>
    </a:clrScheme>
    <a:fontScheme name="Garamond-Trebuchet M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9B22557-3C1E-2043-8389-C2B3C9356530}">
  <we:reference id="wa200010001" version="1.0.0.1" store="en-GB" storeType="OMEX"/>
  <we:alternateReferences>
    <we:reference id="wa200010001" version="1.0.0.1" store="wa200010001" storeType="OMEX"/>
  </we:alternateReferences>
  <we:properties>
    <we:property name="claude.fileId" value="&quot;7139e7be-2bc6-421e-9732-540994f02b8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13534</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Geist</vt:lpstr>
      <vt:lpstr>Georgia</vt:lpstr>
      <vt:lpstr>Trebuchet MS</vt:lpstr>
      <vt:lpstr>Arial</vt:lpstr>
      <vt:lpstr>Funnel Sans</vt:lpstr>
      <vt:lpstr>IBM Plex Sans</vt:lpstr>
      <vt:lpstr>Orestes [1790948298444]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Strategy</dc:title>
  <cp:lastModifiedBy>Daria Shendorova</cp:lastModifiedBy>
  <cp:revision>254</cp:revision>
  <dcterms:modified xsi:type="dcterms:W3CDTF">2026-10-02T13:40:59Z</dcterms:modified>
</cp:coreProperties>
</file>