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5.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webextensions/taskpanes.xml" ContentType="application/vnd.ms-office.webextensiontaskpanes+xml"/>
  <Override PartName="/ppt/webextensions/webextension1.xml" ContentType="application/vnd.ms-office.webextension+xml"/>
</Types>
</file>

<file path=_rels/.rels><?xml version='1.0' encoding='UTF-8' standalone='yes'?>
<Relationships xmlns="http://schemas.openxmlformats.org/package/2006/relationships"><Relationship Id="rId1" Type="http://schemas.microsoft.com/office/2011/relationships/webextensiontaskpanes" Target="ppt/webextensions/taskpanes.xml"/><Relationship Id="rId2" Type="http://schemas.openxmlformats.org/officeDocument/2006/relationships/officeDocument" Target="ppt/presentation.xml"/><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7128" r:id="rId1"/>
  </p:sldMasterIdLst>
  <p:notesMasterIdLst>
    <p:notesMasterId r:id="rId62"/>
  </p:notesMasterIdLst>
  <p:sldIdLst>
    <p:sldId id="256" r:id="rId27"/>
    <p:sldId id="257" r:id="rId28"/>
    <p:sldId id="258" r:id="rId29"/>
    <p:sldId id="259" r:id="rId30"/>
    <p:sldId id="260" r:id="rId31"/>
    <p:sldId id="261" r:id="rId32"/>
    <p:sldId id="262" r:id="rId33"/>
    <p:sldId id="263" r:id="rId34"/>
    <p:sldId id="264" r:id="rId35"/>
    <p:sldId id="265" r:id="rId36"/>
  </p:sldIdLst>
  <p:sldSz cx="9144000" cy="5143500" type="screen16x9"/>
  <p:notesSz cx="6858000" cy="9144000"/>
  <p:embeddedFontLst>
    <p:embeddedFont>
      <p:font typeface="Funnel Sans" pitchFamily="2" charset="0"/>
      <p:regular r:id="rId63"/>
      <p:bold r:id="rId64"/>
      <p:italic r:id="rId65"/>
      <p:boldItalic r:id="rId66"/>
    </p:embeddedFont>
    <p:embeddedFont>
      <p:font typeface="Geist" pitchFamily="2" charset="77"/>
      <p:regular r:id="rId67"/>
      <p:bold r:id="rId68"/>
      <p:italic r:id="rId69"/>
      <p:boldItalic r:id="rId70"/>
    </p:embeddedFont>
    <p:embeddedFont>
      <p:font typeface="Georgia" panose="02040502050405020303" pitchFamily="18" charset="0"/>
      <p:regular r:id="rId71"/>
      <p:bold r:id="rId72"/>
      <p:italic r:id="rId73"/>
      <p:boldItalic r:id="rId74"/>
    </p:embeddedFont>
    <p:embeddedFont>
      <p:font typeface="IBM Plex Sans" panose="020B0503050203000203" pitchFamily="34" charset="0"/>
      <p:regular r:id="rId75"/>
      <p:bold r:id="rId76"/>
      <p:italic r:id="rId77"/>
      <p:boldItalic r:id="rId78"/>
    </p:embeddedFont>
    <p:embeddedFont>
      <p:font typeface="Trebuchet MS" panose="020B0703020202090204" pitchFamily="34" charset="0"/>
      <p:regular r:id="rId79"/>
      <p:bold r:id="rId80"/>
      <p:italic r:id="rId8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2" roundtripDataSignature="AMtx7miEfnWiAfuaHh6KLS/AKlaDrw5wTQ=="/>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ED337F2-5EF9-4EC5-8057-203B44DC6CB3}">
  <a:tblStyle styleId="{0ED337F2-5EF9-4EC5-8057-203B44DC6CB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7AC3CCA-C797-4891-BE02-D94E43425B78}" styleName="Сред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EC20E35-A176-4012-BC5E-935CFFF8708E}" styleName="Средний стиль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E8034E78-7F5D-4C2E-B375-FC64B27BC917}" styleName="Темный стиль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0720"/>
    <p:restoredTop sz="94720"/>
  </p:normalViewPr>
  <p:slideViewPr>
    <p:cSldViewPr snapToGrid="0">
      <p:cViewPr>
        <p:scale>
          <a:sx n="95" d="100"/>
          <a:sy n="95" d="100"/>
        </p:scale>
        <p:origin x="184" y="896"/>
      </p:cViewPr>
      <p:guideLst/>
    </p:cSldViewPr>
  </p:slideViewPr>
  <p:outlineViewPr>
    <p:cViewPr>
      <p:scale>
        <a:sx n="33" d="100"/>
        <a:sy n="33" d="100"/>
      </p:scale>
      <p:origin x="0" y="-521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7" Type="http://schemas.openxmlformats.org/officeDocument/2006/relationships/slide" Target="slides/slide1.xml"/><Relationship Id="rId28" Type="http://schemas.openxmlformats.org/officeDocument/2006/relationships/slide" Target="slides/slide2.xml"/><Relationship Id="rId29" Type="http://schemas.openxmlformats.org/officeDocument/2006/relationships/slide" Target="slides/slide3.xml"/><Relationship Id="rId30" Type="http://schemas.openxmlformats.org/officeDocument/2006/relationships/slide" Target="slides/slide4.xml"/><Relationship Id="rId31" Type="http://schemas.openxmlformats.org/officeDocument/2006/relationships/slide" Target="slides/slide5.xml"/><Relationship Id="rId32" Type="http://schemas.openxmlformats.org/officeDocument/2006/relationships/slide" Target="slides/slide6.xml"/><Relationship Id="rId33" Type="http://schemas.openxmlformats.org/officeDocument/2006/relationships/slide" Target="slides/slide7.xml"/><Relationship Id="rId34" Type="http://schemas.openxmlformats.org/officeDocument/2006/relationships/slide" Target="slides/slide8.xml"/><Relationship Id="rId35" Type="http://schemas.openxmlformats.org/officeDocument/2006/relationships/slide" Target="slides/slide9.xml"/><Relationship Id="rId36" Type="http://schemas.openxmlformats.org/officeDocument/2006/relationships/slide" Target="slides/slide10.xml"/><Relationship Id="rId62" Type="http://schemas.openxmlformats.org/officeDocument/2006/relationships/notesMaster" Target="notesMasters/notesMaster1.xml"/><Relationship Id="rId63" Type="http://schemas.openxmlformats.org/officeDocument/2006/relationships/font" Target="fonts/font1.fntdata"/><Relationship Id="rId64" Type="http://schemas.openxmlformats.org/officeDocument/2006/relationships/font" Target="fonts/font2.fntdata"/><Relationship Id="rId65" Type="http://schemas.openxmlformats.org/officeDocument/2006/relationships/font" Target="fonts/font3.fntdata"/><Relationship Id="rId66" Type="http://schemas.openxmlformats.org/officeDocument/2006/relationships/font" Target="fonts/font4.fntdata"/><Relationship Id="rId67" Type="http://schemas.openxmlformats.org/officeDocument/2006/relationships/font" Target="fonts/font5.fntdata"/><Relationship Id="rId68" Type="http://schemas.openxmlformats.org/officeDocument/2006/relationships/font" Target="fonts/font6.fntdata"/><Relationship Id="rId69" Type="http://schemas.openxmlformats.org/officeDocument/2006/relationships/font" Target="fonts/font7.fntdata"/><Relationship Id="rId70" Type="http://schemas.openxmlformats.org/officeDocument/2006/relationships/font" Target="fonts/font8.fntdata"/><Relationship Id="rId71" Type="http://schemas.openxmlformats.org/officeDocument/2006/relationships/font" Target="fonts/font9.fntdata"/><Relationship Id="rId72" Type="http://schemas.openxmlformats.org/officeDocument/2006/relationships/font" Target="fonts/font10.fntdata"/><Relationship Id="rId73" Type="http://schemas.openxmlformats.org/officeDocument/2006/relationships/font" Target="fonts/font11.fntdata"/><Relationship Id="rId74" Type="http://schemas.openxmlformats.org/officeDocument/2006/relationships/font" Target="fonts/font12.fntdata"/><Relationship Id="rId75" Type="http://schemas.openxmlformats.org/officeDocument/2006/relationships/font" Target="fonts/font13.fntdata"/><Relationship Id="rId76" Type="http://schemas.openxmlformats.org/officeDocument/2006/relationships/font" Target="fonts/font14.fntdata"/><Relationship Id="rId77" Type="http://schemas.openxmlformats.org/officeDocument/2006/relationships/font" Target="fonts/font15.fntdata"/><Relationship Id="rId78" Type="http://schemas.openxmlformats.org/officeDocument/2006/relationships/font" Target="fonts/font16.fntdata"/><Relationship Id="rId79" Type="http://schemas.openxmlformats.org/officeDocument/2006/relationships/font" Target="fonts/font17.fntdata"/><Relationship Id="rId80" Type="http://schemas.openxmlformats.org/officeDocument/2006/relationships/font" Target="fonts/font18.fntdata"/><Relationship Id="rId81" Type="http://schemas.openxmlformats.org/officeDocument/2006/relationships/font" Target="fonts/font19.fntdata"/><Relationship Id="rId82" Type="http://customschemas.google.com/relationships/presentationmetadata" Target="metadata"/><Relationship Id="rId83" Type="http://schemas.openxmlformats.org/officeDocument/2006/relationships/presProps" Target="presProps.xml"/><Relationship Id="rId84" Type="http://schemas.openxmlformats.org/officeDocument/2006/relationships/viewProps" Target="viewProps.xml"/><Relationship Id="rId85" Type="http://schemas.openxmlformats.org/officeDocument/2006/relationships/theme" Target="theme/theme1.xml"/><Relationship Id="rId8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 Option A" userDrawn="1">
  <p:cSld name="Title / Option A">
    <p:spTree>
      <p:nvGrpSpPr>
        <p:cNvPr id="1" name="Shape 8"/>
        <p:cNvGrpSpPr/>
        <p:nvPr/>
      </p:nvGrpSpPr>
      <p:grpSpPr>
        <a:xfrm>
          <a:off x="0" y="0"/>
          <a:ext cx="0" cy="0"/>
          <a:chOff x="0" y="0"/>
          <a:chExt cx="0" cy="0"/>
        </a:xfrm>
      </p:grpSpPr>
      <p:sp>
        <p:nvSpPr>
          <p:cNvPr id="4" name="Graphic 6">
            <a:extLst>
              <a:ext uri="{FF2B5EF4-FFF2-40B4-BE49-F238E27FC236}">
                <a16:creationId xmlns:a16="http://schemas.microsoft.com/office/drawing/2014/main" id="{61DB3513-E73D-3CD5-DA9E-DBF6A56788E0}"/>
              </a:ext>
            </a:extLst>
          </p:cNvPr>
          <p:cNvSpPr/>
          <p:nvPr/>
        </p:nvSpPr>
        <p:spPr>
          <a:xfrm rot="5400000">
            <a:off x="4676040" y="-678633"/>
            <a:ext cx="1850082" cy="1850082"/>
          </a:xfrm>
          <a:custGeom>
            <a:avLst/>
            <a:gdLst>
              <a:gd name="csX0" fmla="*/ 1850083 w 1850082"/>
              <a:gd name="csY0" fmla="*/ 925046 h 1850082"/>
              <a:gd name="csX1" fmla="*/ 1384572 w 1850082"/>
              <a:gd name="csY1" fmla="*/ 970592 h 1850082"/>
              <a:gd name="csX2" fmla="*/ 1832481 w 1850082"/>
              <a:gd name="csY2" fmla="*/ 1105314 h 1850082"/>
              <a:gd name="csX3" fmla="*/ 1367041 w 1850082"/>
              <a:gd name="csY3" fmla="*/ 1059223 h 1850082"/>
              <a:gd name="csX4" fmla="*/ 1779800 w 1850082"/>
              <a:gd name="csY4" fmla="*/ 1279203 h 1850082"/>
              <a:gd name="csX5" fmla="*/ 1332471 w 1850082"/>
              <a:gd name="csY5" fmla="*/ 1142591 h 1850082"/>
              <a:gd name="csX6" fmla="*/ 1694131 w 1850082"/>
              <a:gd name="csY6" fmla="*/ 1439185 h 1850082"/>
              <a:gd name="csX7" fmla="*/ 1282066 w 1850082"/>
              <a:gd name="csY7" fmla="*/ 1217879 h 1850082"/>
              <a:gd name="csX8" fmla="*/ 1579137 w 1850082"/>
              <a:gd name="csY8" fmla="*/ 1579158 h 1850082"/>
              <a:gd name="csX9" fmla="*/ 1217864 w 1850082"/>
              <a:gd name="csY9" fmla="*/ 1282076 h 1850082"/>
              <a:gd name="csX10" fmla="*/ 1439160 w 1850082"/>
              <a:gd name="csY10" fmla="*/ 1694148 h 1850082"/>
              <a:gd name="csX11" fmla="*/ 1142577 w 1850082"/>
              <a:gd name="csY11" fmla="*/ 1332477 h 1850082"/>
              <a:gd name="csX12" fmla="*/ 1279183 w 1850082"/>
              <a:gd name="csY12" fmla="*/ 1779809 h 1850082"/>
              <a:gd name="csX13" fmla="*/ 1059214 w 1850082"/>
              <a:gd name="csY13" fmla="*/ 1367043 h 1850082"/>
              <a:gd name="csX14" fmla="*/ 1105309 w 1850082"/>
              <a:gd name="csY14" fmla="*/ 1832486 h 1850082"/>
              <a:gd name="csX15" fmla="*/ 970587 w 1850082"/>
              <a:gd name="csY15" fmla="*/ 1384575 h 1850082"/>
              <a:gd name="csX16" fmla="*/ 925041 w 1850082"/>
              <a:gd name="csY16" fmla="*/ 1850083 h 1850082"/>
              <a:gd name="csX17" fmla="*/ 879496 w 1850082"/>
              <a:gd name="csY17" fmla="*/ 1384575 h 1850082"/>
              <a:gd name="csX18" fmla="*/ 744774 w 1850082"/>
              <a:gd name="csY18" fmla="*/ 1832486 h 1850082"/>
              <a:gd name="csX19" fmla="*/ 790865 w 1850082"/>
              <a:gd name="csY19" fmla="*/ 1367043 h 1850082"/>
              <a:gd name="csX20" fmla="*/ 570886 w 1850082"/>
              <a:gd name="csY20" fmla="*/ 1779804 h 1850082"/>
              <a:gd name="csX21" fmla="*/ 707497 w 1850082"/>
              <a:gd name="csY21" fmla="*/ 1332473 h 1850082"/>
              <a:gd name="csX22" fmla="*/ 410904 w 1850082"/>
              <a:gd name="csY22" fmla="*/ 1694134 h 1850082"/>
              <a:gd name="csX23" fmla="*/ 632210 w 1850082"/>
              <a:gd name="csY23" fmla="*/ 1282067 h 1850082"/>
              <a:gd name="csX24" fmla="*/ 270932 w 1850082"/>
              <a:gd name="csY24" fmla="*/ 1579140 h 1850082"/>
              <a:gd name="csX25" fmla="*/ 568013 w 1850082"/>
              <a:gd name="csY25" fmla="*/ 1217865 h 1850082"/>
              <a:gd name="csX26" fmla="*/ 155943 w 1850082"/>
              <a:gd name="csY26" fmla="*/ 1439163 h 1850082"/>
              <a:gd name="csX27" fmla="*/ 517612 w 1850082"/>
              <a:gd name="csY27" fmla="*/ 1142578 h 1850082"/>
              <a:gd name="csX28" fmla="*/ 70282 w 1850082"/>
              <a:gd name="csY28" fmla="*/ 1279185 h 1850082"/>
              <a:gd name="csX29" fmla="*/ 483042 w 1850082"/>
              <a:gd name="csY29" fmla="*/ 1059215 h 1850082"/>
              <a:gd name="csX30" fmla="*/ 17601 w 1850082"/>
              <a:gd name="csY30" fmla="*/ 1105310 h 1850082"/>
              <a:gd name="csX31" fmla="*/ 465511 w 1850082"/>
              <a:gd name="csY31" fmla="*/ 970588 h 1850082"/>
              <a:gd name="csX32" fmla="*/ 0 w 1850082"/>
              <a:gd name="csY32" fmla="*/ 925042 h 1850082"/>
              <a:gd name="csX33" fmla="*/ 465511 w 1850082"/>
              <a:gd name="csY33" fmla="*/ 879496 h 1850082"/>
              <a:gd name="csX34" fmla="*/ 17601 w 1850082"/>
              <a:gd name="csY34" fmla="*/ 744773 h 1850082"/>
              <a:gd name="csX35" fmla="*/ 483042 w 1850082"/>
              <a:gd name="csY35" fmla="*/ 790864 h 1850082"/>
              <a:gd name="csX36" fmla="*/ 70286 w 1850082"/>
              <a:gd name="csY36" fmla="*/ 570885 h 1850082"/>
              <a:gd name="csX37" fmla="*/ 517616 w 1850082"/>
              <a:gd name="csY37" fmla="*/ 707496 h 1850082"/>
              <a:gd name="csX38" fmla="*/ 155956 w 1850082"/>
              <a:gd name="csY38" fmla="*/ 410903 h 1850082"/>
              <a:gd name="csX39" fmla="*/ 568022 w 1850082"/>
              <a:gd name="csY39" fmla="*/ 632209 h 1850082"/>
              <a:gd name="csX40" fmla="*/ 270950 w 1850082"/>
              <a:gd name="csY40" fmla="*/ 270930 h 1850082"/>
              <a:gd name="csX41" fmla="*/ 632223 w 1850082"/>
              <a:gd name="csY41" fmla="*/ 568011 h 1850082"/>
              <a:gd name="csX42" fmla="*/ 410927 w 1850082"/>
              <a:gd name="csY42" fmla="*/ 155940 h 1850082"/>
              <a:gd name="csX43" fmla="*/ 707511 w 1850082"/>
              <a:gd name="csY43" fmla="*/ 517610 h 1850082"/>
              <a:gd name="csX44" fmla="*/ 570904 w 1850082"/>
              <a:gd name="csY44" fmla="*/ 70279 h 1850082"/>
              <a:gd name="csX45" fmla="*/ 790873 w 1850082"/>
              <a:gd name="csY45" fmla="*/ 483040 h 1850082"/>
              <a:gd name="csX46" fmla="*/ 744778 w 1850082"/>
              <a:gd name="csY46" fmla="*/ 17597 h 1850082"/>
              <a:gd name="csX47" fmla="*/ 879500 w 1850082"/>
              <a:gd name="csY47" fmla="*/ 465509 h 1850082"/>
              <a:gd name="csX48" fmla="*/ 925046 w 1850082"/>
              <a:gd name="csY48" fmla="*/ 0 h 1850082"/>
              <a:gd name="csX49" fmla="*/ 970587 w 1850082"/>
              <a:gd name="csY49" fmla="*/ 465509 h 1850082"/>
              <a:gd name="csX50" fmla="*/ 1105309 w 1850082"/>
              <a:gd name="csY50" fmla="*/ 17597 h 1850082"/>
              <a:gd name="csX51" fmla="*/ 1059218 w 1850082"/>
              <a:gd name="csY51" fmla="*/ 483040 h 1850082"/>
              <a:gd name="csX52" fmla="*/ 1279197 w 1850082"/>
              <a:gd name="csY52" fmla="*/ 70279 h 1850082"/>
              <a:gd name="csX53" fmla="*/ 1142586 w 1850082"/>
              <a:gd name="csY53" fmla="*/ 517610 h 1850082"/>
              <a:gd name="csX54" fmla="*/ 1439178 w 1850082"/>
              <a:gd name="csY54" fmla="*/ 155949 h 1850082"/>
              <a:gd name="csX55" fmla="*/ 1217873 w 1850082"/>
              <a:gd name="csY55" fmla="*/ 568016 h 1850082"/>
              <a:gd name="csX56" fmla="*/ 1579150 w 1850082"/>
              <a:gd name="csY56" fmla="*/ 270943 h 1850082"/>
              <a:gd name="csX57" fmla="*/ 1282070 w 1850082"/>
              <a:gd name="csY57" fmla="*/ 632218 h 1850082"/>
              <a:gd name="csX58" fmla="*/ 1694139 w 1850082"/>
              <a:gd name="csY58" fmla="*/ 410920 h 1850082"/>
              <a:gd name="csX59" fmla="*/ 1332471 w 1850082"/>
              <a:gd name="csY59" fmla="*/ 707505 h 1850082"/>
              <a:gd name="csX60" fmla="*/ 1779800 w 1850082"/>
              <a:gd name="csY60" fmla="*/ 570898 h 1850082"/>
              <a:gd name="csX61" fmla="*/ 1367041 w 1850082"/>
              <a:gd name="csY61" fmla="*/ 790873 h 1850082"/>
              <a:gd name="csX62" fmla="*/ 1832481 w 1850082"/>
              <a:gd name="csY62" fmla="*/ 744778 h 1850082"/>
              <a:gd name="csX63" fmla="*/ 1384572 w 1850082"/>
              <a:gd name="csY63" fmla="*/ 879500 h 1850082"/>
              <a:gd name="csX64" fmla="*/ 1850083 w 1850082"/>
              <a:gd name="csY64" fmla="*/ 925046 h 18500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Lst>
            <a:rect l="l" t="t" r="r" b="b"/>
            <a:pathLst>
              <a:path w="1850082" h="1850082">
                <a:moveTo>
                  <a:pt x="1850083" y="925046"/>
                </a:moveTo>
                <a:cubicBezTo>
                  <a:pt x="1850083" y="947982"/>
                  <a:pt x="1386752" y="948223"/>
                  <a:pt x="1384572" y="970592"/>
                </a:cubicBezTo>
                <a:cubicBezTo>
                  <a:pt x="1382353" y="993378"/>
                  <a:pt x="1836849" y="1083227"/>
                  <a:pt x="1832481" y="1105314"/>
                </a:cubicBezTo>
                <a:cubicBezTo>
                  <a:pt x="1828048" y="1127731"/>
                  <a:pt x="1373579" y="1037641"/>
                  <a:pt x="1367041" y="1059223"/>
                </a:cubicBezTo>
                <a:cubicBezTo>
                  <a:pt x="1360429" y="1081056"/>
                  <a:pt x="1788452" y="1258341"/>
                  <a:pt x="1779800" y="1279203"/>
                </a:cubicBezTo>
                <a:cubicBezTo>
                  <a:pt x="1771074" y="1300249"/>
                  <a:pt x="1343152" y="1122652"/>
                  <a:pt x="1332471" y="1142591"/>
                </a:cubicBezTo>
                <a:cubicBezTo>
                  <a:pt x="1321728" y="1162649"/>
                  <a:pt x="1706727" y="1420371"/>
                  <a:pt x="1694131" y="1439185"/>
                </a:cubicBezTo>
                <a:cubicBezTo>
                  <a:pt x="1681485" y="1458074"/>
                  <a:pt x="1296455" y="1200365"/>
                  <a:pt x="1282066" y="1217879"/>
                </a:cubicBezTo>
                <a:cubicBezTo>
                  <a:pt x="1267650" y="1235423"/>
                  <a:pt x="1595179" y="1563116"/>
                  <a:pt x="1579137" y="1579158"/>
                </a:cubicBezTo>
                <a:cubicBezTo>
                  <a:pt x="1563095" y="1595200"/>
                  <a:pt x="1235408" y="1267660"/>
                  <a:pt x="1217864" y="1282076"/>
                </a:cubicBezTo>
                <a:cubicBezTo>
                  <a:pt x="1200350" y="1296466"/>
                  <a:pt x="1458049" y="1681502"/>
                  <a:pt x="1439160" y="1694148"/>
                </a:cubicBezTo>
                <a:cubicBezTo>
                  <a:pt x="1420346" y="1706745"/>
                  <a:pt x="1162634" y="1321739"/>
                  <a:pt x="1142577" y="1332477"/>
                </a:cubicBezTo>
                <a:cubicBezTo>
                  <a:pt x="1122638" y="1343154"/>
                  <a:pt x="1300225" y="1771083"/>
                  <a:pt x="1279183" y="1779809"/>
                </a:cubicBezTo>
                <a:cubicBezTo>
                  <a:pt x="1258322" y="1788460"/>
                  <a:pt x="1081047" y="1360431"/>
                  <a:pt x="1059214" y="1367043"/>
                </a:cubicBezTo>
                <a:cubicBezTo>
                  <a:pt x="1037632" y="1373581"/>
                  <a:pt x="1127726" y="1828053"/>
                  <a:pt x="1105309" y="1832486"/>
                </a:cubicBezTo>
                <a:cubicBezTo>
                  <a:pt x="1083221" y="1836853"/>
                  <a:pt x="993373" y="1382360"/>
                  <a:pt x="970587" y="1384575"/>
                </a:cubicBezTo>
                <a:cubicBezTo>
                  <a:pt x="948223" y="1386749"/>
                  <a:pt x="947977" y="1850083"/>
                  <a:pt x="925041" y="1850083"/>
                </a:cubicBezTo>
                <a:cubicBezTo>
                  <a:pt x="902106" y="1850083"/>
                  <a:pt x="901864" y="1386749"/>
                  <a:pt x="879496" y="1384575"/>
                </a:cubicBezTo>
                <a:cubicBezTo>
                  <a:pt x="856710" y="1382356"/>
                  <a:pt x="766861" y="1836853"/>
                  <a:pt x="744774" y="1832486"/>
                </a:cubicBezTo>
                <a:cubicBezTo>
                  <a:pt x="722357" y="1828053"/>
                  <a:pt x="812447" y="1373581"/>
                  <a:pt x="790865" y="1367043"/>
                </a:cubicBezTo>
                <a:cubicBezTo>
                  <a:pt x="769032" y="1360431"/>
                  <a:pt x="591748" y="1788456"/>
                  <a:pt x="570886" y="1779804"/>
                </a:cubicBezTo>
                <a:cubicBezTo>
                  <a:pt x="549845" y="1771078"/>
                  <a:pt x="727436" y="1343154"/>
                  <a:pt x="707497" y="1332473"/>
                </a:cubicBezTo>
                <a:cubicBezTo>
                  <a:pt x="687440" y="1321730"/>
                  <a:pt x="429718" y="1706731"/>
                  <a:pt x="410904" y="1694134"/>
                </a:cubicBezTo>
                <a:cubicBezTo>
                  <a:pt x="392015" y="1681489"/>
                  <a:pt x="649724" y="1296457"/>
                  <a:pt x="632210" y="1282067"/>
                </a:cubicBezTo>
                <a:cubicBezTo>
                  <a:pt x="614666" y="1267652"/>
                  <a:pt x="286974" y="1595182"/>
                  <a:pt x="270932" y="1579140"/>
                </a:cubicBezTo>
                <a:cubicBezTo>
                  <a:pt x="254890" y="1563099"/>
                  <a:pt x="582429" y="1235410"/>
                  <a:pt x="568013" y="1217865"/>
                </a:cubicBezTo>
                <a:cubicBezTo>
                  <a:pt x="553623" y="1200352"/>
                  <a:pt x="168588" y="1458052"/>
                  <a:pt x="155943" y="1439163"/>
                </a:cubicBezTo>
                <a:cubicBezTo>
                  <a:pt x="143346" y="1420349"/>
                  <a:pt x="528355" y="1162636"/>
                  <a:pt x="517612" y="1142578"/>
                </a:cubicBezTo>
                <a:cubicBezTo>
                  <a:pt x="506935" y="1122639"/>
                  <a:pt x="79008" y="1300227"/>
                  <a:pt x="70282" y="1279185"/>
                </a:cubicBezTo>
                <a:cubicBezTo>
                  <a:pt x="61630" y="1258323"/>
                  <a:pt x="489659" y="1081047"/>
                  <a:pt x="483042" y="1059215"/>
                </a:cubicBezTo>
                <a:cubicBezTo>
                  <a:pt x="476504" y="1037632"/>
                  <a:pt x="22034" y="1127727"/>
                  <a:pt x="17601" y="1105310"/>
                </a:cubicBezTo>
                <a:cubicBezTo>
                  <a:pt x="13233" y="1083227"/>
                  <a:pt x="467730" y="993374"/>
                  <a:pt x="465511" y="970588"/>
                </a:cubicBezTo>
                <a:cubicBezTo>
                  <a:pt x="463336" y="948223"/>
                  <a:pt x="0" y="947982"/>
                  <a:pt x="0" y="925042"/>
                </a:cubicBezTo>
                <a:cubicBezTo>
                  <a:pt x="0" y="902106"/>
                  <a:pt x="463331" y="901864"/>
                  <a:pt x="465511" y="879496"/>
                </a:cubicBezTo>
                <a:cubicBezTo>
                  <a:pt x="467730" y="856709"/>
                  <a:pt x="13233" y="766861"/>
                  <a:pt x="17601" y="744773"/>
                </a:cubicBezTo>
                <a:cubicBezTo>
                  <a:pt x="22034" y="722356"/>
                  <a:pt x="476504" y="812446"/>
                  <a:pt x="483042" y="790864"/>
                </a:cubicBezTo>
                <a:cubicBezTo>
                  <a:pt x="489659" y="769031"/>
                  <a:pt x="61630" y="591746"/>
                  <a:pt x="70286" y="570885"/>
                </a:cubicBezTo>
                <a:cubicBezTo>
                  <a:pt x="79012" y="549843"/>
                  <a:pt x="506935" y="727435"/>
                  <a:pt x="517616" y="707496"/>
                </a:cubicBezTo>
                <a:cubicBezTo>
                  <a:pt x="528359" y="687439"/>
                  <a:pt x="143359" y="429717"/>
                  <a:pt x="155956" y="410903"/>
                </a:cubicBezTo>
                <a:cubicBezTo>
                  <a:pt x="168602" y="392014"/>
                  <a:pt x="553632" y="649722"/>
                  <a:pt x="568022" y="632209"/>
                </a:cubicBezTo>
                <a:cubicBezTo>
                  <a:pt x="582438" y="614664"/>
                  <a:pt x="254909" y="286971"/>
                  <a:pt x="270950" y="270930"/>
                </a:cubicBezTo>
                <a:cubicBezTo>
                  <a:pt x="286992" y="254888"/>
                  <a:pt x="614675" y="582427"/>
                  <a:pt x="632223" y="568011"/>
                </a:cubicBezTo>
                <a:cubicBezTo>
                  <a:pt x="649737" y="553622"/>
                  <a:pt x="392038" y="168585"/>
                  <a:pt x="410927" y="155940"/>
                </a:cubicBezTo>
                <a:cubicBezTo>
                  <a:pt x="429741" y="143343"/>
                  <a:pt x="687453" y="528353"/>
                  <a:pt x="707511" y="517610"/>
                </a:cubicBezTo>
                <a:cubicBezTo>
                  <a:pt x="727449" y="506933"/>
                  <a:pt x="549862" y="79005"/>
                  <a:pt x="570904" y="70279"/>
                </a:cubicBezTo>
                <a:cubicBezTo>
                  <a:pt x="591770" y="61627"/>
                  <a:pt x="769041" y="489657"/>
                  <a:pt x="790873" y="483040"/>
                </a:cubicBezTo>
                <a:cubicBezTo>
                  <a:pt x="812456" y="476502"/>
                  <a:pt x="722366" y="22035"/>
                  <a:pt x="744778" y="17597"/>
                </a:cubicBezTo>
                <a:cubicBezTo>
                  <a:pt x="766866" y="13230"/>
                  <a:pt x="856714" y="467727"/>
                  <a:pt x="879500" y="465509"/>
                </a:cubicBezTo>
                <a:cubicBezTo>
                  <a:pt x="901864" y="463334"/>
                  <a:pt x="902106" y="0"/>
                  <a:pt x="925046" y="0"/>
                </a:cubicBezTo>
                <a:cubicBezTo>
                  <a:pt x="947981" y="0"/>
                  <a:pt x="948223" y="463334"/>
                  <a:pt x="970587" y="465509"/>
                </a:cubicBezTo>
                <a:cubicBezTo>
                  <a:pt x="993373" y="467727"/>
                  <a:pt x="1083221" y="13230"/>
                  <a:pt x="1105309" y="17597"/>
                </a:cubicBezTo>
                <a:cubicBezTo>
                  <a:pt x="1127726" y="22030"/>
                  <a:pt x="1037636" y="476502"/>
                  <a:pt x="1059218" y="483040"/>
                </a:cubicBezTo>
                <a:cubicBezTo>
                  <a:pt x="1081051" y="489657"/>
                  <a:pt x="1258335" y="61627"/>
                  <a:pt x="1279197" y="70279"/>
                </a:cubicBezTo>
                <a:cubicBezTo>
                  <a:pt x="1300243" y="79005"/>
                  <a:pt x="1122647" y="506929"/>
                  <a:pt x="1142586" y="517610"/>
                </a:cubicBezTo>
                <a:cubicBezTo>
                  <a:pt x="1162643" y="528353"/>
                  <a:pt x="1420364" y="143352"/>
                  <a:pt x="1439178" y="155949"/>
                </a:cubicBezTo>
                <a:cubicBezTo>
                  <a:pt x="1458067" y="168594"/>
                  <a:pt x="1200359" y="553626"/>
                  <a:pt x="1217873" y="568016"/>
                </a:cubicBezTo>
                <a:cubicBezTo>
                  <a:pt x="1235417" y="582432"/>
                  <a:pt x="1563109" y="254901"/>
                  <a:pt x="1579150" y="270943"/>
                </a:cubicBezTo>
                <a:cubicBezTo>
                  <a:pt x="1595192" y="286985"/>
                  <a:pt x="1267654" y="614673"/>
                  <a:pt x="1282070" y="632218"/>
                </a:cubicBezTo>
                <a:cubicBezTo>
                  <a:pt x="1296460" y="649731"/>
                  <a:pt x="1681494" y="392031"/>
                  <a:pt x="1694139" y="410920"/>
                </a:cubicBezTo>
                <a:cubicBezTo>
                  <a:pt x="1706736" y="429734"/>
                  <a:pt x="1321728" y="687448"/>
                  <a:pt x="1332471" y="707505"/>
                </a:cubicBezTo>
                <a:cubicBezTo>
                  <a:pt x="1343148" y="727444"/>
                  <a:pt x="1771074" y="549856"/>
                  <a:pt x="1779800" y="570898"/>
                </a:cubicBezTo>
                <a:cubicBezTo>
                  <a:pt x="1788452" y="591764"/>
                  <a:pt x="1360424" y="769036"/>
                  <a:pt x="1367041" y="790873"/>
                </a:cubicBezTo>
                <a:cubicBezTo>
                  <a:pt x="1373579" y="812455"/>
                  <a:pt x="1828048" y="722365"/>
                  <a:pt x="1832481" y="744778"/>
                </a:cubicBezTo>
                <a:cubicBezTo>
                  <a:pt x="1836849" y="766865"/>
                  <a:pt x="1382353" y="856714"/>
                  <a:pt x="1384572" y="879500"/>
                </a:cubicBezTo>
                <a:cubicBezTo>
                  <a:pt x="1386752" y="901864"/>
                  <a:pt x="1850083" y="902106"/>
                  <a:pt x="1850083" y="925046"/>
                </a:cubicBezTo>
                <a:close/>
              </a:path>
            </a:pathLst>
          </a:custGeom>
          <a:solidFill>
            <a:schemeClr val="tx1"/>
          </a:solidFill>
          <a:ln w="2844" cap="flat">
            <a:noFill/>
            <a:prstDash val="solid"/>
            <a:miter/>
          </a:ln>
        </p:spPr>
      </p:sp>
      <p:sp>
        <p:nvSpPr>
          <p:cNvPr id="5" name="Picture placeholder">
            <a:extLst>
              <a:ext uri="{FF2B5EF4-FFF2-40B4-BE49-F238E27FC236}">
                <a16:creationId xmlns:a16="http://schemas.microsoft.com/office/drawing/2014/main" id="{F0A806B0-4135-1601-CB79-BA1AE3C677A2}"/>
              </a:ext>
            </a:extLst>
          </p:cNvPr>
          <p:cNvSpPr>
            <a:spLocks noGrp="1"/>
          </p:cNvSpPr>
          <p:nvPr>
            <p:ph type="pic" sz="quarter" idx="10"/>
          </p:nvPr>
        </p:nvSpPr>
        <p:spPr>
          <a:xfrm>
            <a:off x="5797684" y="-56250"/>
            <a:ext cx="3420000" cy="5256000"/>
          </a:xfrm>
          <a:solidFill>
            <a:schemeClr val="bg2">
              <a:lumMod val="95000"/>
            </a:schemeClr>
          </a:solidFill>
        </p:spPr>
        <p:txBody>
          <a:bodyPr>
            <a:noAutofit/>
          </a:bodyPr>
          <a:lstStyle/>
          <a:p>
            <a:endParaRPr lang="en-UA"/>
          </a:p>
        </p:txBody>
      </p:sp>
      <p:sp>
        <p:nvSpPr>
          <p:cNvPr id="11" name="Subtitle"/>
          <p:cNvSpPr txBox="1">
            <a:spLocks noGrp="1"/>
          </p:cNvSpPr>
          <p:nvPr>
            <p:ph type="subTitle" idx="1" hasCustomPrompt="1"/>
          </p:nvPr>
        </p:nvSpPr>
        <p:spPr>
          <a:xfrm>
            <a:off x="410910" y="3506004"/>
            <a:ext cx="4039336" cy="743403"/>
          </a:xfrm>
          <a:prstGeom prst="rect">
            <a:avLst/>
          </a:prstGeom>
          <a:noFill/>
          <a:ln>
            <a:noFill/>
          </a:ln>
        </p:spPr>
        <p:txBody>
          <a:bodyPr spcFirstLastPara="1" wrap="square" lIns="0" tIns="0" rIns="0" bIns="0" anchor="b" anchorCtr="0">
            <a:noAutofit/>
          </a:bodyPr>
          <a:lstStyle>
            <a:lvl1pPr marL="0" lvl="0" indent="0" algn="l">
              <a:lnSpc>
                <a:spcPct val="115000"/>
              </a:lnSpc>
              <a:spcBef>
                <a:spcPts val="0"/>
              </a:spcBef>
              <a:spcAft>
                <a:spcPts val="0"/>
              </a:spcAft>
              <a:buClr>
                <a:schemeClr val="lt2"/>
              </a:buClr>
              <a:buSzPts val="1200"/>
              <a:buFont typeface="Arial"/>
              <a:buNone/>
              <a:defRPr lang="en-UA" b="0" i="0" u="none" strike="noStrike" smtClean="0">
                <a:solidFill>
                  <a:schemeClr val="tx1"/>
                </a:solidFill>
                <a:effectLst/>
                <a:latin typeface="+mn-lt"/>
                <a:cs typeface="+mn-cs"/>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pPr marL="0" marR="0" lvl="0" indent="0" algn="l" defTabSz="914400" rtl="0" eaLnBrk="1" fontAlgn="auto" latinLnBrk="0" hangingPunct="1">
              <a:lnSpc>
                <a:spcPct val="115000"/>
              </a:lnSpc>
              <a:spcBef>
                <a:spcPts val="0"/>
              </a:spcBef>
              <a:spcAft>
                <a:spcPts val="0"/>
              </a:spcAft>
              <a:buClr>
                <a:schemeClr val="lt2"/>
              </a:buClr>
              <a:buSzPts val="1200"/>
              <a:buFont typeface="Arial"/>
              <a:buNone/>
              <a:tabLst/>
              <a:defRPr/>
            </a:pPr>
            <a:r>
              <a:rPr lang="en-GB" dirty="0"/>
              <a:t>Whether you are planning a launch, organizing client requests, or tracking internal tasks, having</a:t>
            </a:r>
            <a:endParaRPr dirty="0"/>
          </a:p>
        </p:txBody>
      </p:sp>
      <p:sp>
        <p:nvSpPr>
          <p:cNvPr id="2" name="Slide title">
            <a:extLst>
              <a:ext uri="{FF2B5EF4-FFF2-40B4-BE49-F238E27FC236}">
                <a16:creationId xmlns:a16="http://schemas.microsoft.com/office/drawing/2014/main" id="{1EA3A5CA-1753-FAFF-EFD3-8582606B35CB}"/>
              </a:ext>
            </a:extLst>
          </p:cNvPr>
          <p:cNvSpPr txBox="1">
            <a:spLocks noGrp="1"/>
          </p:cNvSpPr>
          <p:nvPr userDrawn="1">
            <p:ph type="title" hasCustomPrompt="1"/>
          </p:nvPr>
        </p:nvSpPr>
        <p:spPr>
          <a:xfrm>
            <a:off x="410909" y="1005603"/>
            <a:ext cx="4591397" cy="2268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dk1"/>
              </a:buClr>
              <a:buSzPts val="2200"/>
              <a:buFont typeface="IBM Plex Sans"/>
              <a:buNone/>
              <a:tabLst/>
              <a:defRPr sz="3000" b="1" i="0" u="none" strike="noStrike" cap="none">
                <a:solidFill>
                  <a:schemeClr val="tx1"/>
                </a:solidFill>
                <a:latin typeface="+mj-lt"/>
                <a:ea typeface="+mn-ea"/>
                <a:cs typeface="+mn-cs"/>
                <a:sym typeface="+mn-lt"/>
              </a:defRPr>
            </a:lvl1pPr>
            <a:lvl2pPr marR="0" lvl="1"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mn-lt"/>
              </a:defRPr>
            </a:lvl2pPr>
            <a:lvl3pPr marR="0" lvl="2"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mn-lt"/>
              </a:defRPr>
            </a:lvl3pPr>
            <a:lvl4pPr marR="0" lvl="3"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mn-lt"/>
              </a:defRPr>
            </a:lvl4pPr>
            <a:lvl5pPr marR="0" lvl="4"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mn-lt"/>
              </a:defRPr>
            </a:lvl5pPr>
            <a:lvl6pPr marR="0" lvl="5"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mn-lt"/>
              </a:defRPr>
            </a:lvl6pPr>
            <a:lvl7pPr marR="0" lvl="6"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mn-lt"/>
              </a:defRPr>
            </a:lvl7pPr>
            <a:lvl8pPr marR="0" lvl="7"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mn-lt"/>
              </a:defRPr>
            </a:lvl8pPr>
            <a:lvl9pPr marR="0" lvl="8"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mn-lt"/>
              </a:defRPr>
            </a:lvl9pPr>
          </a:lstStyle>
          <a:p>
            <a:r>
              <a:rPr lang="en-GB" dirty="0"/>
              <a:t>REMOVE UNNECESSARY STEPS, AND DESIGN EACH</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OC / Page 1 / Option A" userDrawn="1">
  <p:cSld name="TOC / Page 1 / Option A">
    <p:spTree>
      <p:nvGrpSpPr>
        <p:cNvPr id="1" name="Shape 16"/>
        <p:cNvGrpSpPr/>
        <p:nvPr/>
      </p:nvGrpSpPr>
      <p:grpSpPr>
        <a:xfrm>
          <a:off x="0" y="0"/>
          <a:ext cx="0" cy="0"/>
          <a:chOff x="0" y="0"/>
          <a:chExt cx="0" cy="0"/>
        </a:xfrm>
      </p:grpSpPr>
      <p:sp>
        <p:nvSpPr>
          <p:cNvPr id="2" name="Rectangle 1">
            <a:extLst>
              <a:ext uri="{FF2B5EF4-FFF2-40B4-BE49-F238E27FC236}">
                <a16:creationId xmlns:a16="http://schemas.microsoft.com/office/drawing/2014/main" id="{A1518CD9-A390-8C08-6854-B6369F38D52C}"/>
              </a:ext>
            </a:extLst>
          </p:cNvPr>
          <p:cNvSpPr/>
          <p:nvPr userDrawn="1"/>
        </p:nvSpPr>
        <p:spPr>
          <a:xfrm>
            <a:off x="275487" y="729020"/>
            <a:ext cx="8712000" cy="4234235"/>
          </a:xfrm>
          <a:prstGeom prst="rect">
            <a:avLst/>
          </a:pr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3" name="Google Shape;555;g3e4eb65d001_0_149">
            <a:extLst>
              <a:ext uri="{FF2B5EF4-FFF2-40B4-BE49-F238E27FC236}">
                <a16:creationId xmlns:a16="http://schemas.microsoft.com/office/drawing/2014/main" id="{1E2582AE-0F20-B55F-7F2A-1F26684EAB71}"/>
              </a:ext>
            </a:extLst>
          </p:cNvPr>
          <p:cNvSpPr/>
          <p:nvPr userDrawn="1"/>
        </p:nvSpPr>
        <p:spPr>
          <a:xfrm>
            <a:off x="237074" y="666972"/>
            <a:ext cx="8688057" cy="4234230"/>
          </a:xfrm>
          <a:prstGeom prst="roundRect">
            <a:avLst>
              <a:gd name="adj" fmla="val 0"/>
            </a:avLst>
          </a:prstGeom>
          <a:solidFill>
            <a:schemeClr val="bg2"/>
          </a:solidFill>
          <a:ln w="9525">
            <a:solidFill>
              <a:schemeClr val="tx1"/>
            </a:solidFill>
          </a:ln>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mn-lt"/>
            </a:endParaRPr>
          </a:p>
        </p:txBody>
      </p:sp>
      <p:sp>
        <p:nvSpPr>
          <p:cNvPr id="28" name="Google Shape;28;p25"/>
          <p:cNvSpPr txBox="1"/>
          <p:nvPr/>
        </p:nvSpPr>
        <p:spPr>
          <a:xfrm>
            <a:off x="285645" y="804590"/>
            <a:ext cx="467100" cy="57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000" b="1" dirty="0">
                <a:solidFill>
                  <a:schemeClr val="tx1"/>
                </a:solidFill>
                <a:latin typeface="+mj-lt"/>
                <a:ea typeface="+mn-ea"/>
                <a:cs typeface="+mn-cs"/>
                <a:sym typeface="+mn-lt"/>
              </a:rPr>
              <a:t>01</a:t>
            </a:r>
            <a:endParaRPr sz="2000" b="1" dirty="0">
              <a:solidFill>
                <a:schemeClr val="tx1"/>
              </a:solidFill>
              <a:latin typeface="+mj-lt"/>
              <a:ea typeface="+mn-ea"/>
              <a:cs typeface="+mn-cs"/>
              <a:sym typeface="+mn-lt"/>
            </a:endParaRPr>
          </a:p>
        </p:txBody>
      </p:sp>
      <p:sp>
        <p:nvSpPr>
          <p:cNvPr id="29" name="Google Shape;29;p25"/>
          <p:cNvSpPr txBox="1"/>
          <p:nvPr/>
        </p:nvSpPr>
        <p:spPr>
          <a:xfrm>
            <a:off x="285645" y="1645133"/>
            <a:ext cx="467100" cy="57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000" b="1">
                <a:solidFill>
                  <a:schemeClr val="tx1"/>
                </a:solidFill>
                <a:latin typeface="+mj-lt"/>
                <a:ea typeface="+mn-ea"/>
                <a:cs typeface="+mn-cs"/>
                <a:sym typeface="+mn-lt"/>
              </a:rPr>
              <a:t>02</a:t>
            </a:r>
            <a:endParaRPr sz="2000" b="1">
              <a:solidFill>
                <a:schemeClr val="tx1"/>
              </a:solidFill>
              <a:latin typeface="+mj-lt"/>
              <a:ea typeface="+mn-ea"/>
              <a:cs typeface="+mn-cs"/>
              <a:sym typeface="+mn-lt"/>
            </a:endParaRPr>
          </a:p>
        </p:txBody>
      </p:sp>
      <p:sp>
        <p:nvSpPr>
          <p:cNvPr id="30" name="Google Shape;30;p25"/>
          <p:cNvSpPr txBox="1"/>
          <p:nvPr/>
        </p:nvSpPr>
        <p:spPr>
          <a:xfrm>
            <a:off x="285645" y="2485676"/>
            <a:ext cx="467100" cy="57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000" b="1" dirty="0">
                <a:solidFill>
                  <a:schemeClr val="tx1"/>
                </a:solidFill>
                <a:latin typeface="+mj-lt"/>
                <a:ea typeface="+mn-ea"/>
                <a:cs typeface="+mn-cs"/>
                <a:sym typeface="+mn-lt"/>
              </a:rPr>
              <a:t>03</a:t>
            </a:r>
            <a:endParaRPr sz="2000" b="1" dirty="0">
              <a:solidFill>
                <a:schemeClr val="tx1"/>
              </a:solidFill>
              <a:latin typeface="+mj-lt"/>
              <a:ea typeface="+mn-ea"/>
              <a:cs typeface="+mn-cs"/>
              <a:sym typeface="+mn-lt"/>
            </a:endParaRPr>
          </a:p>
        </p:txBody>
      </p:sp>
      <p:sp>
        <p:nvSpPr>
          <p:cNvPr id="31" name="Google Shape;31;p25"/>
          <p:cNvSpPr txBox="1"/>
          <p:nvPr/>
        </p:nvSpPr>
        <p:spPr>
          <a:xfrm>
            <a:off x="285645" y="3326219"/>
            <a:ext cx="467100" cy="57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000" b="1" dirty="0">
                <a:solidFill>
                  <a:schemeClr val="tx1"/>
                </a:solidFill>
                <a:latin typeface="+mj-lt"/>
                <a:ea typeface="+mn-ea"/>
                <a:cs typeface="+mn-cs"/>
                <a:sym typeface="+mn-lt"/>
              </a:rPr>
              <a:t>04</a:t>
            </a:r>
            <a:endParaRPr sz="2000" b="1" dirty="0">
              <a:solidFill>
                <a:schemeClr val="tx1"/>
              </a:solidFill>
              <a:latin typeface="+mj-lt"/>
              <a:ea typeface="+mn-ea"/>
              <a:cs typeface="+mn-cs"/>
              <a:sym typeface="+mn-lt"/>
            </a:endParaRPr>
          </a:p>
        </p:txBody>
      </p:sp>
      <p:sp>
        <p:nvSpPr>
          <p:cNvPr id="32" name="Google Shape;32;p25"/>
          <p:cNvSpPr txBox="1"/>
          <p:nvPr/>
        </p:nvSpPr>
        <p:spPr>
          <a:xfrm>
            <a:off x="285645" y="4166762"/>
            <a:ext cx="467100" cy="57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000" b="1" dirty="0">
                <a:solidFill>
                  <a:schemeClr val="tx1"/>
                </a:solidFill>
                <a:latin typeface="+mj-lt"/>
                <a:ea typeface="+mn-ea"/>
                <a:cs typeface="+mn-cs"/>
                <a:sym typeface="+mn-lt"/>
              </a:rPr>
              <a:t>05</a:t>
            </a:r>
            <a:endParaRPr sz="2000" b="1" dirty="0">
              <a:solidFill>
                <a:schemeClr val="tx1"/>
              </a:solidFill>
              <a:latin typeface="+mj-lt"/>
              <a:ea typeface="+mn-ea"/>
              <a:cs typeface="+mn-cs"/>
              <a:sym typeface="+mn-lt"/>
            </a:endParaRPr>
          </a:p>
        </p:txBody>
      </p:sp>
      <p:sp>
        <p:nvSpPr>
          <p:cNvPr id="33" name="Google Shape;33;p25"/>
          <p:cNvSpPr txBox="1"/>
          <p:nvPr/>
        </p:nvSpPr>
        <p:spPr>
          <a:xfrm>
            <a:off x="4668172" y="803264"/>
            <a:ext cx="467100" cy="57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000" b="1" dirty="0">
                <a:solidFill>
                  <a:schemeClr val="tx1"/>
                </a:solidFill>
                <a:latin typeface="+mj-lt"/>
                <a:ea typeface="+mn-ea"/>
                <a:cs typeface="+mn-cs"/>
                <a:sym typeface="+mn-lt"/>
              </a:rPr>
              <a:t>06</a:t>
            </a:r>
            <a:endParaRPr sz="2000" b="1" dirty="0">
              <a:solidFill>
                <a:schemeClr val="tx1"/>
              </a:solidFill>
              <a:latin typeface="+mj-lt"/>
              <a:ea typeface="+mn-ea"/>
              <a:cs typeface="+mn-cs"/>
              <a:sym typeface="+mn-lt"/>
            </a:endParaRPr>
          </a:p>
        </p:txBody>
      </p:sp>
      <p:sp>
        <p:nvSpPr>
          <p:cNvPr id="34" name="Google Shape;34;p25"/>
          <p:cNvSpPr txBox="1"/>
          <p:nvPr/>
        </p:nvSpPr>
        <p:spPr>
          <a:xfrm>
            <a:off x="4668172" y="1644139"/>
            <a:ext cx="467100" cy="57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000" b="1">
                <a:solidFill>
                  <a:schemeClr val="tx1"/>
                </a:solidFill>
                <a:latin typeface="+mj-lt"/>
                <a:ea typeface="+mn-ea"/>
                <a:cs typeface="+mn-cs"/>
                <a:sym typeface="+mn-lt"/>
              </a:rPr>
              <a:t>07</a:t>
            </a:r>
            <a:endParaRPr sz="2000" b="1">
              <a:solidFill>
                <a:schemeClr val="tx1"/>
              </a:solidFill>
              <a:latin typeface="+mj-lt"/>
              <a:ea typeface="+mn-ea"/>
              <a:cs typeface="+mn-cs"/>
              <a:sym typeface="+mn-lt"/>
            </a:endParaRPr>
          </a:p>
        </p:txBody>
      </p:sp>
      <p:sp>
        <p:nvSpPr>
          <p:cNvPr id="35" name="Google Shape;35;p25"/>
          <p:cNvSpPr txBox="1"/>
          <p:nvPr/>
        </p:nvSpPr>
        <p:spPr>
          <a:xfrm>
            <a:off x="4668172" y="2485014"/>
            <a:ext cx="467100" cy="57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000" b="1" dirty="0">
                <a:solidFill>
                  <a:schemeClr val="tx1"/>
                </a:solidFill>
                <a:latin typeface="+mj-lt"/>
                <a:ea typeface="+mn-ea"/>
                <a:cs typeface="+mn-cs"/>
                <a:sym typeface="+mn-lt"/>
              </a:rPr>
              <a:t>08</a:t>
            </a:r>
            <a:endParaRPr sz="2000" b="1" dirty="0">
              <a:solidFill>
                <a:schemeClr val="tx1"/>
              </a:solidFill>
              <a:latin typeface="+mj-lt"/>
              <a:ea typeface="+mn-ea"/>
              <a:cs typeface="+mn-cs"/>
              <a:sym typeface="+mn-lt"/>
            </a:endParaRPr>
          </a:p>
        </p:txBody>
      </p:sp>
      <p:sp>
        <p:nvSpPr>
          <p:cNvPr id="26" name="Item 10 / Title"/>
          <p:cNvSpPr txBox="1">
            <a:spLocks noGrp="1"/>
          </p:cNvSpPr>
          <p:nvPr>
            <p:ph type="subTitle" idx="9" hasCustomPrompt="1"/>
          </p:nvPr>
        </p:nvSpPr>
        <p:spPr>
          <a:xfrm>
            <a:off x="5316940" y="4190512"/>
            <a:ext cx="3456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tx1"/>
                </a:solidFill>
                <a:latin typeface="+mn-lt"/>
                <a:ea typeface="+mn-ea"/>
                <a:cs typeface="+mn-cs"/>
                <a:sym typeface="+mn-lt"/>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Designing digital tools for more reliable work</a:t>
            </a:r>
          </a:p>
        </p:txBody>
      </p:sp>
      <p:sp>
        <p:nvSpPr>
          <p:cNvPr id="27" name="Item 9 / Title"/>
          <p:cNvSpPr txBox="1">
            <a:spLocks noGrp="1"/>
          </p:cNvSpPr>
          <p:nvPr>
            <p:ph type="subTitle" idx="13" hasCustomPrompt="1"/>
          </p:nvPr>
        </p:nvSpPr>
        <p:spPr>
          <a:xfrm>
            <a:off x="5316940" y="3343700"/>
            <a:ext cx="3456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tx1"/>
                </a:solidFill>
                <a:latin typeface="+mn-lt"/>
                <a:ea typeface="+mn-ea"/>
                <a:cs typeface="+mn-cs"/>
                <a:sym typeface="+mn-lt"/>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Whether you are planning a launch</a:t>
            </a:r>
          </a:p>
        </p:txBody>
      </p:sp>
      <p:sp>
        <p:nvSpPr>
          <p:cNvPr id="21" name="Item 8 / Title"/>
          <p:cNvSpPr txBox="1">
            <a:spLocks noGrp="1"/>
          </p:cNvSpPr>
          <p:nvPr>
            <p:ph type="subTitle" idx="4" hasCustomPrompt="1"/>
          </p:nvPr>
        </p:nvSpPr>
        <p:spPr>
          <a:xfrm>
            <a:off x="5316940" y="2496888"/>
            <a:ext cx="3456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tx1"/>
                </a:solidFill>
                <a:latin typeface="+mn-lt"/>
                <a:ea typeface="+mn-ea"/>
                <a:cs typeface="+mn-cs"/>
                <a:sym typeface="+mn-lt"/>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Clear notes, visible deadlines, and easy access</a:t>
            </a:r>
          </a:p>
        </p:txBody>
      </p:sp>
      <p:sp>
        <p:nvSpPr>
          <p:cNvPr id="22" name="Item 7 / Title"/>
          <p:cNvSpPr txBox="1">
            <a:spLocks noGrp="1"/>
          </p:cNvSpPr>
          <p:nvPr>
            <p:ph type="subTitle" idx="5" hasCustomPrompt="1"/>
          </p:nvPr>
        </p:nvSpPr>
        <p:spPr>
          <a:xfrm>
            <a:off x="5316940" y="1650076"/>
            <a:ext cx="3456000" cy="576000"/>
          </a:xfrm>
          <a:prstGeom prst="rect">
            <a:avLst/>
          </a:prstGeom>
          <a:noFill/>
          <a:ln>
            <a:noFill/>
          </a:ln>
        </p:spPr>
        <p:txBody>
          <a:bodyPr spcFirstLastPara="1" wrap="square" lIns="0" tIns="0" rIns="0" bIns="0" anchor="ctr" anchorCtr="0">
            <a:noAutofit/>
          </a:bodyPr>
          <a:lstStyle>
            <a:lvl1pPr marL="9525" lvl="0" indent="0" algn="l">
              <a:lnSpc>
                <a:spcPct val="100000"/>
              </a:lnSpc>
              <a:spcBef>
                <a:spcPts val="0"/>
              </a:spcBef>
              <a:spcAft>
                <a:spcPts val="0"/>
              </a:spcAft>
              <a:buClr>
                <a:schemeClr val="accent6"/>
              </a:buClr>
              <a:buSzPts val="1200"/>
              <a:buFont typeface="Arial"/>
              <a:buNone/>
              <a:tabLst/>
              <a:defRPr>
                <a:solidFill>
                  <a:schemeClr val="tx1"/>
                </a:solidFill>
                <a:latin typeface="+mn-lt"/>
                <a:ea typeface="+mn-ea"/>
                <a:cs typeface="+mn-cs"/>
                <a:sym typeface="+mn-lt"/>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9pPr>
          </a:lstStyle>
          <a:p>
            <a:r>
              <a:rPr lang="en-GB" dirty="0"/>
              <a:t>Whether you are planning a launch</a:t>
            </a:r>
          </a:p>
        </p:txBody>
      </p:sp>
      <p:sp>
        <p:nvSpPr>
          <p:cNvPr id="24" name="Item 6 / Title"/>
          <p:cNvSpPr txBox="1">
            <a:spLocks noGrp="1"/>
          </p:cNvSpPr>
          <p:nvPr>
            <p:ph type="subTitle" idx="7" hasCustomPrompt="1"/>
          </p:nvPr>
        </p:nvSpPr>
        <p:spPr>
          <a:xfrm>
            <a:off x="5316940" y="803264"/>
            <a:ext cx="3456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tx1"/>
                </a:solidFill>
                <a:latin typeface="+mn-lt"/>
                <a:ea typeface="+mn-ea"/>
                <a:cs typeface="+mn-cs"/>
                <a:sym typeface="+mn-lt"/>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Designing digital tools for more reliable work</a:t>
            </a:r>
          </a:p>
        </p:txBody>
      </p:sp>
      <p:sp>
        <p:nvSpPr>
          <p:cNvPr id="20" name="Item 5 / Title"/>
          <p:cNvSpPr txBox="1">
            <a:spLocks noGrp="1"/>
          </p:cNvSpPr>
          <p:nvPr>
            <p:ph type="subTitle" idx="3" hasCustomPrompt="1"/>
          </p:nvPr>
        </p:nvSpPr>
        <p:spPr>
          <a:xfrm>
            <a:off x="934414" y="4190512"/>
            <a:ext cx="3456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tx1"/>
                </a:solidFill>
                <a:latin typeface="+mn-lt"/>
                <a:ea typeface="+mn-ea"/>
                <a:cs typeface="+mn-cs"/>
                <a:sym typeface="+mn-lt"/>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Clear notes, visible deadlines, and easy access</a:t>
            </a:r>
          </a:p>
        </p:txBody>
      </p:sp>
      <p:sp>
        <p:nvSpPr>
          <p:cNvPr id="23" name="Item 4 / Title"/>
          <p:cNvSpPr txBox="1">
            <a:spLocks noGrp="1"/>
          </p:cNvSpPr>
          <p:nvPr>
            <p:ph type="subTitle" idx="6" hasCustomPrompt="1"/>
          </p:nvPr>
        </p:nvSpPr>
        <p:spPr>
          <a:xfrm>
            <a:off x="934414" y="3344033"/>
            <a:ext cx="3456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solidFill>
                  <a:schemeClr val="tx1"/>
                </a:solidFill>
                <a:latin typeface="+mn-lt"/>
                <a:ea typeface="+mn-ea"/>
                <a:cs typeface="+mn-cs"/>
                <a:sym typeface="+mn-lt"/>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Whether you are planning a launch</a:t>
            </a:r>
          </a:p>
        </p:txBody>
      </p:sp>
      <p:sp>
        <p:nvSpPr>
          <p:cNvPr id="19" name="Item 3 / Title"/>
          <p:cNvSpPr txBox="1">
            <a:spLocks noGrp="1"/>
          </p:cNvSpPr>
          <p:nvPr>
            <p:ph type="subTitle" idx="2" hasCustomPrompt="1"/>
          </p:nvPr>
        </p:nvSpPr>
        <p:spPr>
          <a:xfrm>
            <a:off x="934414" y="2497552"/>
            <a:ext cx="3456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b="0" i="0" u="none" strike="noStrike" smtClean="0">
                <a:solidFill>
                  <a:schemeClr val="tx1"/>
                </a:solidFill>
                <a:effectLst/>
                <a:latin typeface="+mn-lt"/>
                <a:cs typeface="+mn-cs"/>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9pPr>
          </a:lstStyle>
          <a:p>
            <a:r>
              <a:rPr lang="en-GB" dirty="0"/>
              <a:t>Clear notes, visible deadlines, and easy access</a:t>
            </a:r>
            <a:endParaRPr dirty="0"/>
          </a:p>
        </p:txBody>
      </p:sp>
      <p:sp>
        <p:nvSpPr>
          <p:cNvPr id="18" name="Item 2 / Title"/>
          <p:cNvSpPr txBox="1">
            <a:spLocks noGrp="1"/>
          </p:cNvSpPr>
          <p:nvPr>
            <p:ph type="subTitle" idx="1" hasCustomPrompt="1"/>
          </p:nvPr>
        </p:nvSpPr>
        <p:spPr>
          <a:xfrm>
            <a:off x="934414" y="1651071"/>
            <a:ext cx="3456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b="0" i="0" u="none" strike="noStrike" smtClean="0">
                <a:solidFill>
                  <a:schemeClr val="tx1"/>
                </a:solidFill>
                <a:effectLst/>
                <a:latin typeface="+mn-lt"/>
                <a:cs typeface="+mn-cs"/>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9pPr>
          </a:lstStyle>
          <a:p>
            <a:r>
              <a:rPr lang="en-GB" dirty="0"/>
              <a:t>Whether you are planning a launch</a:t>
            </a:r>
            <a:endParaRPr dirty="0"/>
          </a:p>
        </p:txBody>
      </p:sp>
      <p:sp>
        <p:nvSpPr>
          <p:cNvPr id="25" name="Item 1 / Title"/>
          <p:cNvSpPr txBox="1">
            <a:spLocks noGrp="1"/>
          </p:cNvSpPr>
          <p:nvPr>
            <p:ph type="subTitle" idx="8" hasCustomPrompt="1"/>
          </p:nvPr>
        </p:nvSpPr>
        <p:spPr>
          <a:xfrm>
            <a:off x="953012" y="804590"/>
            <a:ext cx="3456000" cy="576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lang="en-UA" b="0" i="0" u="none" strike="noStrike" smtClean="0">
                <a:solidFill>
                  <a:schemeClr val="tx1"/>
                </a:solidFill>
                <a:effectLst/>
                <a:latin typeface="+mn-lt"/>
                <a:cs typeface="+mn-cs"/>
              </a:defRPr>
            </a:lvl1pPr>
            <a:lvl2pPr lvl="1"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2pPr>
            <a:lvl3pPr lvl="2"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3pPr>
            <a:lvl4pPr lvl="3"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4pPr>
            <a:lvl5pPr lvl="4"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5pPr>
            <a:lvl6pPr lvl="5"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6pPr>
            <a:lvl7pPr lvl="6"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7pPr>
            <a:lvl8pPr lvl="7"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8pPr>
            <a:lvl9pPr lvl="8" algn="l">
              <a:lnSpc>
                <a:spcPct val="100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Arial"/>
              <a:buNone/>
              <a:tabLst/>
              <a:defRPr/>
            </a:pPr>
            <a:r>
              <a:rPr lang="en-GB" dirty="0"/>
              <a:t>Designing digital tools for more reliable work</a:t>
            </a:r>
            <a:endParaRPr lang="uk-UA" dirty="0"/>
          </a:p>
        </p:txBody>
      </p:sp>
      <p:sp>
        <p:nvSpPr>
          <p:cNvPr id="6" name="Slide title">
            <a:extLst>
              <a:ext uri="{FF2B5EF4-FFF2-40B4-BE49-F238E27FC236}">
                <a16:creationId xmlns:a16="http://schemas.microsoft.com/office/drawing/2014/main" id="{F1BCD070-8B3F-0D38-82CC-993DC54D02E1}"/>
              </a:ext>
            </a:extLst>
          </p:cNvPr>
          <p:cNvSpPr txBox="1">
            <a:spLocks noGrp="1"/>
          </p:cNvSpPr>
          <p:nvPr>
            <p:ph type="title" hasCustomPrompt="1"/>
          </p:nvPr>
        </p:nvSpPr>
        <p:spPr>
          <a:xfrm>
            <a:off x="234650" y="180245"/>
            <a:ext cx="5148720" cy="306555"/>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IBM Plex Sans"/>
              <a:buNone/>
              <a:tabLst/>
              <a:defRPr sz="2000" b="1">
                <a:solidFill>
                  <a:schemeClr val="tx1"/>
                </a:solidFill>
                <a:latin typeface="+mj-lt"/>
                <a:ea typeface="+mn-ea"/>
                <a:cs typeface="+mn-cs"/>
                <a:sym typeface="+mn-lt"/>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r>
              <a:rPr lang="en-GB" sz="2000" dirty="0"/>
              <a:t>TABLE OF CONTENTS</a:t>
            </a:r>
          </a:p>
        </p:txBody>
      </p:sp>
      <p:cxnSp>
        <p:nvCxnSpPr>
          <p:cNvPr id="8" name="Straight Connector 7">
            <a:extLst>
              <a:ext uri="{FF2B5EF4-FFF2-40B4-BE49-F238E27FC236}">
                <a16:creationId xmlns:a16="http://schemas.microsoft.com/office/drawing/2014/main" id="{1E09337B-52F1-9712-7A92-3C3C3B47AFA0}"/>
              </a:ext>
            </a:extLst>
          </p:cNvPr>
          <p:cNvCxnSpPr>
            <a:cxnSpLocks/>
          </p:cNvCxnSpPr>
          <p:nvPr userDrawn="1"/>
        </p:nvCxnSpPr>
        <p:spPr>
          <a:xfrm>
            <a:off x="236672" y="1512972"/>
            <a:ext cx="869048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51D10C1-9CF2-91E5-86BC-0FF71E1826C3}"/>
              </a:ext>
            </a:extLst>
          </p:cNvPr>
          <p:cNvCxnSpPr>
            <a:cxnSpLocks/>
          </p:cNvCxnSpPr>
          <p:nvPr userDrawn="1"/>
        </p:nvCxnSpPr>
        <p:spPr>
          <a:xfrm>
            <a:off x="236672" y="2358972"/>
            <a:ext cx="869048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903B98F-C007-530C-F414-1EF56E148C67}"/>
              </a:ext>
            </a:extLst>
          </p:cNvPr>
          <p:cNvCxnSpPr>
            <a:cxnSpLocks/>
          </p:cNvCxnSpPr>
          <p:nvPr userDrawn="1"/>
        </p:nvCxnSpPr>
        <p:spPr>
          <a:xfrm>
            <a:off x="236672" y="3204972"/>
            <a:ext cx="869048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24C9357-E171-0A71-7C17-D822161BF5BA}"/>
              </a:ext>
            </a:extLst>
          </p:cNvPr>
          <p:cNvCxnSpPr>
            <a:cxnSpLocks/>
          </p:cNvCxnSpPr>
          <p:nvPr userDrawn="1"/>
        </p:nvCxnSpPr>
        <p:spPr>
          <a:xfrm>
            <a:off x="236672" y="4050972"/>
            <a:ext cx="869048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DF11980-67DF-FC37-1612-900E96FA409A}"/>
              </a:ext>
            </a:extLst>
          </p:cNvPr>
          <p:cNvCxnSpPr>
            <a:cxnSpLocks/>
          </p:cNvCxnSpPr>
          <p:nvPr userDrawn="1"/>
        </p:nvCxnSpPr>
        <p:spPr>
          <a:xfrm>
            <a:off x="4573293" y="666972"/>
            <a:ext cx="0" cy="4230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FFE7873-2157-B1B8-EE47-47D9CBE64F9E}"/>
              </a:ext>
            </a:extLst>
          </p:cNvPr>
          <p:cNvCxnSpPr>
            <a:cxnSpLocks/>
          </p:cNvCxnSpPr>
          <p:nvPr userDrawn="1"/>
        </p:nvCxnSpPr>
        <p:spPr>
          <a:xfrm>
            <a:off x="5210578" y="666972"/>
            <a:ext cx="0" cy="4230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AF076A2-0CF4-0940-E3F8-5D69D651F351}"/>
              </a:ext>
            </a:extLst>
          </p:cNvPr>
          <p:cNvCxnSpPr>
            <a:cxnSpLocks/>
          </p:cNvCxnSpPr>
          <p:nvPr userDrawn="1"/>
        </p:nvCxnSpPr>
        <p:spPr>
          <a:xfrm>
            <a:off x="822962" y="666972"/>
            <a:ext cx="0" cy="4230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 Items / 5 Items / Option A" userDrawn="1">
  <p:cSld name="Content / Items / 5 Items / Option A">
    <p:spTree>
      <p:nvGrpSpPr>
        <p:cNvPr id="1" name="Shape 571"/>
        <p:cNvGrpSpPr/>
        <p:nvPr/>
      </p:nvGrpSpPr>
      <p:grpSpPr>
        <a:xfrm>
          <a:off x="0" y="0"/>
          <a:ext cx="0" cy="0"/>
          <a:chOff x="0" y="0"/>
          <a:chExt cx="0" cy="0"/>
        </a:xfrm>
      </p:grpSpPr>
      <p:sp>
        <p:nvSpPr>
          <p:cNvPr id="2" name="Rectangle 1">
            <a:extLst>
              <a:ext uri="{FF2B5EF4-FFF2-40B4-BE49-F238E27FC236}">
                <a16:creationId xmlns:a16="http://schemas.microsoft.com/office/drawing/2014/main" id="{D0EDF16D-1E57-3995-04E8-7A4BFC736E64}"/>
              </a:ext>
            </a:extLst>
          </p:cNvPr>
          <p:cNvSpPr/>
          <p:nvPr userDrawn="1"/>
        </p:nvSpPr>
        <p:spPr>
          <a:xfrm>
            <a:off x="275487" y="1196324"/>
            <a:ext cx="8712000" cy="3311999"/>
          </a:xfrm>
          <a:prstGeom prst="rect">
            <a:avLst/>
          </a:pr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3" name="Google Shape;555;g3e4eb65d001_0_149">
            <a:extLst>
              <a:ext uri="{FF2B5EF4-FFF2-40B4-BE49-F238E27FC236}">
                <a16:creationId xmlns:a16="http://schemas.microsoft.com/office/drawing/2014/main" id="{B039DE16-1082-4148-6B1E-BFD1E5B40EBE}"/>
              </a:ext>
            </a:extLst>
          </p:cNvPr>
          <p:cNvSpPr/>
          <p:nvPr userDrawn="1"/>
        </p:nvSpPr>
        <p:spPr>
          <a:xfrm>
            <a:off x="237074" y="1133855"/>
            <a:ext cx="8688057" cy="3311999"/>
          </a:xfrm>
          <a:prstGeom prst="roundRect">
            <a:avLst>
              <a:gd name="adj" fmla="val 0"/>
            </a:avLst>
          </a:prstGeom>
          <a:solidFill>
            <a:schemeClr val="bg2"/>
          </a:solidFill>
          <a:ln w="9525">
            <a:solidFill>
              <a:schemeClr val="tx1"/>
            </a:solidFill>
          </a:ln>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mn-lt"/>
            </a:endParaRPr>
          </a:p>
        </p:txBody>
      </p:sp>
      <p:cxnSp>
        <p:nvCxnSpPr>
          <p:cNvPr id="4" name="Straight Connector 3">
            <a:extLst>
              <a:ext uri="{FF2B5EF4-FFF2-40B4-BE49-F238E27FC236}">
                <a16:creationId xmlns:a16="http://schemas.microsoft.com/office/drawing/2014/main" id="{EDFCA45F-D04D-0705-8972-B0E881AB4CE2}"/>
              </a:ext>
            </a:extLst>
          </p:cNvPr>
          <p:cNvCxnSpPr>
            <a:cxnSpLocks/>
          </p:cNvCxnSpPr>
          <p:nvPr userDrawn="1"/>
        </p:nvCxnSpPr>
        <p:spPr>
          <a:xfrm>
            <a:off x="3136228" y="1131754"/>
            <a:ext cx="0" cy="3312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575"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2"/>
              </a:buClr>
              <a:buSzPts val="1000"/>
              <a:buFont typeface="Arial"/>
              <a:buNone/>
              <a:defRPr sz="800">
                <a:solidFill>
                  <a:schemeClr val="tx1"/>
                </a:solidFill>
                <a:latin typeface="+mn-lt"/>
                <a:ea typeface="+mn-ea"/>
                <a:cs typeface="+mn-cs"/>
                <a:sym typeface="+mn-lt"/>
              </a:defRPr>
            </a:lvl1pPr>
            <a:lvl2pPr lvl="1"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2pPr>
            <a:lvl3pPr lvl="2"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3pPr>
            <a:lvl4pPr lvl="3"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4pPr>
            <a:lvl5pPr lvl="4"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5pPr>
            <a:lvl6pPr lvl="5"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6pPr>
            <a:lvl7pPr lvl="6"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7pPr>
            <a:lvl8pPr lvl="7"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8pPr>
            <a:lvl9pPr lvl="8"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9pPr>
          </a:lstStyle>
          <a:p>
            <a:endParaRPr dirty="0"/>
          </a:p>
        </p:txBody>
      </p:sp>
      <p:sp>
        <p:nvSpPr>
          <p:cNvPr id="572"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2"/>
              </a:buClr>
              <a:buSzPts val="1000"/>
              <a:buFont typeface="Arial"/>
              <a:buNone/>
              <a:tabLst/>
              <a:defRPr sz="800">
                <a:solidFill>
                  <a:schemeClr val="tx1"/>
                </a:solidFill>
                <a:latin typeface="+mn-lt"/>
                <a:ea typeface="+mn-ea"/>
                <a:cs typeface="+mn-cs"/>
                <a:sym typeface="+mn-lt"/>
              </a:defRPr>
            </a:lvl1pPr>
            <a:lvl2pPr lvl="1"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2pPr>
            <a:lvl3pPr lvl="2"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3pPr>
            <a:lvl4pPr lvl="3"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4pPr>
            <a:lvl5pPr lvl="4"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5pPr>
            <a:lvl6pPr lvl="5"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6pPr>
            <a:lvl7pPr lvl="6"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7pPr>
            <a:lvl8pPr lvl="7"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8pPr>
            <a:lvl9pPr lvl="8"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9pPr>
          </a:lstStyle>
          <a:p>
            <a:pPr marL="0" marR="0" lvl="0" indent="0" algn="l" defTabSz="914400" rtl="0" eaLnBrk="1" fontAlgn="auto" latinLnBrk="0" hangingPunct="1">
              <a:lnSpc>
                <a:spcPct val="100000"/>
              </a:lnSpc>
              <a:spcBef>
                <a:spcPts val="0"/>
              </a:spcBef>
              <a:spcAft>
                <a:spcPts val="0"/>
              </a:spcAft>
              <a:buClr>
                <a:schemeClr val="tx2"/>
              </a:buClr>
              <a:buSzPts val="1000"/>
              <a:buFont typeface="Arial"/>
              <a:buNone/>
              <a:tabLst/>
              <a:defRPr/>
            </a:pPr>
            <a:r>
              <a:rPr lang="en-GB" dirty="0"/>
              <a:t>Remove unnecessary steps, and design each</a:t>
            </a:r>
          </a:p>
        </p:txBody>
      </p:sp>
      <p:sp>
        <p:nvSpPr>
          <p:cNvPr id="589" name="Item 5 / Text"/>
          <p:cNvSpPr txBox="1">
            <a:spLocks noGrp="1"/>
          </p:cNvSpPr>
          <p:nvPr>
            <p:ph type="subTitle" idx="15" hasCustomPrompt="1"/>
          </p:nvPr>
        </p:nvSpPr>
        <p:spPr>
          <a:xfrm>
            <a:off x="3264733" y="3377391"/>
            <a:ext cx="2628000" cy="93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980">
                <a:solidFill>
                  <a:schemeClr val="tx1"/>
                </a:solidFill>
                <a:latin typeface="+mn-lt"/>
                <a:ea typeface="+mn-ea"/>
                <a:cs typeface="+mn-cs"/>
                <a:sym typeface="+mn-lt"/>
              </a:defRPr>
            </a:lvl1pPr>
            <a:lvl2pPr lvl="1" rtl="0">
              <a:lnSpc>
                <a:spcPct val="115000"/>
              </a:lnSpc>
              <a:spcBef>
                <a:spcPts val="0"/>
              </a:spcBef>
              <a:spcAft>
                <a:spcPts val="0"/>
              </a:spcAft>
              <a:buSzPts val="1000"/>
              <a:buFont typeface="Arial"/>
              <a:buNone/>
              <a:defRPr sz="1000">
                <a:latin typeface="+mn-lt"/>
                <a:ea typeface="+mn-ea"/>
                <a:cs typeface="+mn-cs"/>
                <a:sym typeface="+mn-lt"/>
              </a:defRPr>
            </a:lvl2pPr>
            <a:lvl3pPr lvl="2" rtl="0">
              <a:lnSpc>
                <a:spcPct val="115000"/>
              </a:lnSpc>
              <a:spcBef>
                <a:spcPts val="0"/>
              </a:spcBef>
              <a:spcAft>
                <a:spcPts val="0"/>
              </a:spcAft>
              <a:buSzPts val="1000"/>
              <a:buFont typeface="Arial"/>
              <a:buNone/>
              <a:defRPr sz="1000">
                <a:latin typeface="+mn-lt"/>
                <a:ea typeface="+mn-ea"/>
                <a:cs typeface="+mn-cs"/>
                <a:sym typeface="+mn-lt"/>
              </a:defRPr>
            </a:lvl3pPr>
            <a:lvl4pPr lvl="3" rtl="0">
              <a:lnSpc>
                <a:spcPct val="115000"/>
              </a:lnSpc>
              <a:spcBef>
                <a:spcPts val="0"/>
              </a:spcBef>
              <a:spcAft>
                <a:spcPts val="0"/>
              </a:spcAft>
              <a:buSzPts val="1000"/>
              <a:buFont typeface="Arial"/>
              <a:buNone/>
              <a:defRPr sz="1000">
                <a:latin typeface="+mn-lt"/>
                <a:ea typeface="+mn-ea"/>
                <a:cs typeface="+mn-cs"/>
                <a:sym typeface="+mn-lt"/>
              </a:defRPr>
            </a:lvl4pPr>
            <a:lvl5pPr lvl="4" rtl="0">
              <a:lnSpc>
                <a:spcPct val="115000"/>
              </a:lnSpc>
              <a:spcBef>
                <a:spcPts val="0"/>
              </a:spcBef>
              <a:spcAft>
                <a:spcPts val="0"/>
              </a:spcAft>
              <a:buSzPts val="1000"/>
              <a:buFont typeface="Arial"/>
              <a:buNone/>
              <a:defRPr sz="1000">
                <a:latin typeface="+mn-lt"/>
                <a:ea typeface="+mn-ea"/>
                <a:cs typeface="+mn-cs"/>
                <a:sym typeface="+mn-lt"/>
              </a:defRPr>
            </a:lvl5pPr>
            <a:lvl6pPr lvl="5" rtl="0">
              <a:lnSpc>
                <a:spcPct val="115000"/>
              </a:lnSpc>
              <a:spcBef>
                <a:spcPts val="0"/>
              </a:spcBef>
              <a:spcAft>
                <a:spcPts val="0"/>
              </a:spcAft>
              <a:buSzPts val="1000"/>
              <a:buFont typeface="Arial"/>
              <a:buNone/>
              <a:defRPr sz="1000">
                <a:latin typeface="+mn-lt"/>
                <a:ea typeface="+mn-ea"/>
                <a:cs typeface="+mn-cs"/>
                <a:sym typeface="+mn-lt"/>
              </a:defRPr>
            </a:lvl6pPr>
            <a:lvl7pPr lvl="6" rtl="0">
              <a:lnSpc>
                <a:spcPct val="115000"/>
              </a:lnSpc>
              <a:spcBef>
                <a:spcPts val="0"/>
              </a:spcBef>
              <a:spcAft>
                <a:spcPts val="0"/>
              </a:spcAft>
              <a:buSzPts val="1000"/>
              <a:buFont typeface="Arial"/>
              <a:buNone/>
              <a:defRPr sz="1000">
                <a:latin typeface="+mn-lt"/>
                <a:ea typeface="+mn-ea"/>
                <a:cs typeface="+mn-cs"/>
                <a:sym typeface="+mn-lt"/>
              </a:defRPr>
            </a:lvl7pPr>
            <a:lvl8pPr lvl="7" rtl="0">
              <a:lnSpc>
                <a:spcPct val="115000"/>
              </a:lnSpc>
              <a:spcBef>
                <a:spcPts val="0"/>
              </a:spcBef>
              <a:spcAft>
                <a:spcPts val="0"/>
              </a:spcAft>
              <a:buSzPts val="1000"/>
              <a:buFont typeface="Arial"/>
              <a:buNone/>
              <a:defRPr sz="1000">
                <a:latin typeface="+mn-lt"/>
                <a:ea typeface="+mn-ea"/>
                <a:cs typeface="+mn-cs"/>
                <a:sym typeface="+mn-lt"/>
              </a:defRPr>
            </a:lvl8pPr>
            <a:lvl9pPr lvl="8" rtl="0">
              <a:lnSpc>
                <a:spcPct val="115000"/>
              </a:lnSpc>
              <a:spcBef>
                <a:spcPts val="0"/>
              </a:spcBef>
              <a:spcAft>
                <a:spcPts val="0"/>
              </a:spcAft>
              <a:buSzPts val="1000"/>
              <a:buFont typeface="Arial"/>
              <a:buNone/>
              <a:defRPr sz="1000">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90" name="Item 5 / Title"/>
          <p:cNvSpPr txBox="1">
            <a:spLocks noGrp="1"/>
          </p:cNvSpPr>
          <p:nvPr>
            <p:ph type="subTitle" idx="16" hasCustomPrompt="1"/>
          </p:nvPr>
        </p:nvSpPr>
        <p:spPr>
          <a:xfrm>
            <a:off x="3264708" y="2901440"/>
            <a:ext cx="2628000" cy="387212"/>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1"/>
                </a:solidFill>
                <a:latin typeface="+mn-lt"/>
                <a:ea typeface="+mn-ea"/>
                <a:cs typeface="+mn-cs"/>
                <a:sym typeface="+mn-lt"/>
              </a:defRPr>
            </a:lvl1pPr>
            <a:lvl2pPr lvl="1"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2pPr>
            <a:lvl3pPr lvl="2"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3pPr>
            <a:lvl4pPr lvl="3"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4pPr>
            <a:lvl5pPr lvl="4"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5pPr>
            <a:lvl6pPr lvl="5"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6pPr>
            <a:lvl7pPr lvl="6"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7pPr>
            <a:lvl8pPr lvl="7"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8pPr>
            <a:lvl9pPr lvl="8"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87" name="Item 4 / Text"/>
          <p:cNvSpPr txBox="1">
            <a:spLocks noGrp="1"/>
          </p:cNvSpPr>
          <p:nvPr>
            <p:ph type="subTitle" idx="13" hasCustomPrompt="1"/>
          </p:nvPr>
        </p:nvSpPr>
        <p:spPr>
          <a:xfrm>
            <a:off x="358451" y="3377390"/>
            <a:ext cx="2628000" cy="93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980">
                <a:solidFill>
                  <a:schemeClr val="tx1"/>
                </a:solidFill>
                <a:latin typeface="+mn-lt"/>
                <a:ea typeface="+mn-ea"/>
                <a:cs typeface="+mn-cs"/>
                <a:sym typeface="+mn-lt"/>
              </a:defRPr>
            </a:lvl1pPr>
            <a:lvl2pPr lvl="1" rtl="0">
              <a:lnSpc>
                <a:spcPct val="115000"/>
              </a:lnSpc>
              <a:spcBef>
                <a:spcPts val="0"/>
              </a:spcBef>
              <a:spcAft>
                <a:spcPts val="0"/>
              </a:spcAft>
              <a:buSzPts val="1000"/>
              <a:buFont typeface="Arial"/>
              <a:buNone/>
              <a:defRPr sz="1000">
                <a:latin typeface="+mn-lt"/>
                <a:ea typeface="+mn-ea"/>
                <a:cs typeface="+mn-cs"/>
                <a:sym typeface="+mn-lt"/>
              </a:defRPr>
            </a:lvl2pPr>
            <a:lvl3pPr lvl="2" rtl="0">
              <a:lnSpc>
                <a:spcPct val="115000"/>
              </a:lnSpc>
              <a:spcBef>
                <a:spcPts val="0"/>
              </a:spcBef>
              <a:spcAft>
                <a:spcPts val="0"/>
              </a:spcAft>
              <a:buSzPts val="1000"/>
              <a:buFont typeface="Arial"/>
              <a:buNone/>
              <a:defRPr sz="1000">
                <a:latin typeface="+mn-lt"/>
                <a:ea typeface="+mn-ea"/>
                <a:cs typeface="+mn-cs"/>
                <a:sym typeface="+mn-lt"/>
              </a:defRPr>
            </a:lvl3pPr>
            <a:lvl4pPr lvl="3" rtl="0">
              <a:lnSpc>
                <a:spcPct val="115000"/>
              </a:lnSpc>
              <a:spcBef>
                <a:spcPts val="0"/>
              </a:spcBef>
              <a:spcAft>
                <a:spcPts val="0"/>
              </a:spcAft>
              <a:buSzPts val="1000"/>
              <a:buFont typeface="Arial"/>
              <a:buNone/>
              <a:defRPr sz="1000">
                <a:latin typeface="+mn-lt"/>
                <a:ea typeface="+mn-ea"/>
                <a:cs typeface="+mn-cs"/>
                <a:sym typeface="+mn-lt"/>
              </a:defRPr>
            </a:lvl4pPr>
            <a:lvl5pPr lvl="4" rtl="0">
              <a:lnSpc>
                <a:spcPct val="115000"/>
              </a:lnSpc>
              <a:spcBef>
                <a:spcPts val="0"/>
              </a:spcBef>
              <a:spcAft>
                <a:spcPts val="0"/>
              </a:spcAft>
              <a:buSzPts val="1000"/>
              <a:buFont typeface="Arial"/>
              <a:buNone/>
              <a:defRPr sz="1000">
                <a:latin typeface="+mn-lt"/>
                <a:ea typeface="+mn-ea"/>
                <a:cs typeface="+mn-cs"/>
                <a:sym typeface="+mn-lt"/>
              </a:defRPr>
            </a:lvl5pPr>
            <a:lvl6pPr lvl="5" rtl="0">
              <a:lnSpc>
                <a:spcPct val="115000"/>
              </a:lnSpc>
              <a:spcBef>
                <a:spcPts val="0"/>
              </a:spcBef>
              <a:spcAft>
                <a:spcPts val="0"/>
              </a:spcAft>
              <a:buSzPts val="1000"/>
              <a:buFont typeface="Arial"/>
              <a:buNone/>
              <a:defRPr sz="1000">
                <a:latin typeface="+mn-lt"/>
                <a:ea typeface="+mn-ea"/>
                <a:cs typeface="+mn-cs"/>
                <a:sym typeface="+mn-lt"/>
              </a:defRPr>
            </a:lvl6pPr>
            <a:lvl7pPr lvl="6" rtl="0">
              <a:lnSpc>
                <a:spcPct val="115000"/>
              </a:lnSpc>
              <a:spcBef>
                <a:spcPts val="0"/>
              </a:spcBef>
              <a:spcAft>
                <a:spcPts val="0"/>
              </a:spcAft>
              <a:buSzPts val="1000"/>
              <a:buFont typeface="Arial"/>
              <a:buNone/>
              <a:defRPr sz="1000">
                <a:latin typeface="+mn-lt"/>
                <a:ea typeface="+mn-ea"/>
                <a:cs typeface="+mn-cs"/>
                <a:sym typeface="+mn-lt"/>
              </a:defRPr>
            </a:lvl7pPr>
            <a:lvl8pPr lvl="7" rtl="0">
              <a:lnSpc>
                <a:spcPct val="115000"/>
              </a:lnSpc>
              <a:spcBef>
                <a:spcPts val="0"/>
              </a:spcBef>
              <a:spcAft>
                <a:spcPts val="0"/>
              </a:spcAft>
              <a:buSzPts val="1000"/>
              <a:buFont typeface="Arial"/>
              <a:buNone/>
              <a:defRPr sz="1000">
                <a:latin typeface="+mn-lt"/>
                <a:ea typeface="+mn-ea"/>
                <a:cs typeface="+mn-cs"/>
                <a:sym typeface="+mn-lt"/>
              </a:defRPr>
            </a:lvl8pPr>
            <a:lvl9pPr lvl="8" rtl="0">
              <a:lnSpc>
                <a:spcPct val="115000"/>
              </a:lnSpc>
              <a:spcBef>
                <a:spcPts val="0"/>
              </a:spcBef>
              <a:spcAft>
                <a:spcPts val="0"/>
              </a:spcAft>
              <a:buSzPts val="1000"/>
              <a:buFont typeface="Arial"/>
              <a:buNone/>
              <a:defRPr sz="1000">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88" name="Item 4 / Title"/>
          <p:cNvSpPr txBox="1">
            <a:spLocks noGrp="1"/>
          </p:cNvSpPr>
          <p:nvPr>
            <p:ph type="subTitle" idx="14" hasCustomPrompt="1"/>
          </p:nvPr>
        </p:nvSpPr>
        <p:spPr>
          <a:xfrm>
            <a:off x="358426" y="2901440"/>
            <a:ext cx="2628000" cy="387212"/>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1"/>
                </a:solidFill>
                <a:latin typeface="+mn-lt"/>
                <a:ea typeface="+mn-ea"/>
                <a:cs typeface="+mn-cs"/>
                <a:sym typeface="+mn-lt"/>
              </a:defRPr>
            </a:lvl1pPr>
            <a:lvl2pPr lvl="1"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2pPr>
            <a:lvl3pPr lvl="2"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3pPr>
            <a:lvl4pPr lvl="3"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4pPr>
            <a:lvl5pPr lvl="4"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5pPr>
            <a:lvl6pPr lvl="5"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6pPr>
            <a:lvl7pPr lvl="6"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7pPr>
            <a:lvl8pPr lvl="7"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8pPr>
            <a:lvl9pPr lvl="8" rtl="0">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83" name="Item 3 / Text"/>
          <p:cNvSpPr txBox="1">
            <a:spLocks noGrp="1"/>
          </p:cNvSpPr>
          <p:nvPr>
            <p:ph type="subTitle" idx="8" hasCustomPrompt="1"/>
          </p:nvPr>
        </p:nvSpPr>
        <p:spPr>
          <a:xfrm>
            <a:off x="6160114" y="1724171"/>
            <a:ext cx="2628000" cy="93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980">
                <a:solidFill>
                  <a:schemeClr val="tx1"/>
                </a:solidFill>
                <a:latin typeface="+mn-lt"/>
                <a:ea typeface="+mn-ea"/>
                <a:cs typeface="+mn-cs"/>
                <a:sym typeface="+mn-lt"/>
              </a:defRPr>
            </a:lvl1pPr>
            <a:lvl2pPr lvl="1">
              <a:lnSpc>
                <a:spcPct val="115000"/>
              </a:lnSpc>
              <a:spcBef>
                <a:spcPts val="0"/>
              </a:spcBef>
              <a:spcAft>
                <a:spcPts val="0"/>
              </a:spcAft>
              <a:buSzPts val="1000"/>
              <a:buFont typeface="Arial"/>
              <a:buNone/>
              <a:defRPr sz="1000">
                <a:latin typeface="+mn-lt"/>
                <a:ea typeface="+mn-ea"/>
                <a:cs typeface="+mn-cs"/>
                <a:sym typeface="+mn-lt"/>
              </a:defRPr>
            </a:lvl2pPr>
            <a:lvl3pPr lvl="2">
              <a:lnSpc>
                <a:spcPct val="115000"/>
              </a:lnSpc>
              <a:spcBef>
                <a:spcPts val="0"/>
              </a:spcBef>
              <a:spcAft>
                <a:spcPts val="0"/>
              </a:spcAft>
              <a:buSzPts val="1000"/>
              <a:buFont typeface="Arial"/>
              <a:buNone/>
              <a:defRPr sz="1000">
                <a:latin typeface="+mn-lt"/>
                <a:ea typeface="+mn-ea"/>
                <a:cs typeface="+mn-cs"/>
                <a:sym typeface="+mn-lt"/>
              </a:defRPr>
            </a:lvl3pPr>
            <a:lvl4pPr lvl="3">
              <a:lnSpc>
                <a:spcPct val="115000"/>
              </a:lnSpc>
              <a:spcBef>
                <a:spcPts val="0"/>
              </a:spcBef>
              <a:spcAft>
                <a:spcPts val="0"/>
              </a:spcAft>
              <a:buSzPts val="1000"/>
              <a:buFont typeface="Arial"/>
              <a:buNone/>
              <a:defRPr sz="1000">
                <a:latin typeface="+mn-lt"/>
                <a:ea typeface="+mn-ea"/>
                <a:cs typeface="+mn-cs"/>
                <a:sym typeface="+mn-lt"/>
              </a:defRPr>
            </a:lvl4pPr>
            <a:lvl5pPr lvl="4">
              <a:lnSpc>
                <a:spcPct val="115000"/>
              </a:lnSpc>
              <a:spcBef>
                <a:spcPts val="0"/>
              </a:spcBef>
              <a:spcAft>
                <a:spcPts val="0"/>
              </a:spcAft>
              <a:buSzPts val="1000"/>
              <a:buFont typeface="Arial"/>
              <a:buNone/>
              <a:defRPr sz="1000">
                <a:latin typeface="+mn-lt"/>
                <a:ea typeface="+mn-ea"/>
                <a:cs typeface="+mn-cs"/>
                <a:sym typeface="+mn-lt"/>
              </a:defRPr>
            </a:lvl5pPr>
            <a:lvl6pPr lvl="5">
              <a:lnSpc>
                <a:spcPct val="115000"/>
              </a:lnSpc>
              <a:spcBef>
                <a:spcPts val="0"/>
              </a:spcBef>
              <a:spcAft>
                <a:spcPts val="0"/>
              </a:spcAft>
              <a:buSzPts val="1000"/>
              <a:buFont typeface="Arial"/>
              <a:buNone/>
              <a:defRPr sz="1000">
                <a:latin typeface="+mn-lt"/>
                <a:ea typeface="+mn-ea"/>
                <a:cs typeface="+mn-cs"/>
                <a:sym typeface="+mn-lt"/>
              </a:defRPr>
            </a:lvl6pPr>
            <a:lvl7pPr lvl="6">
              <a:lnSpc>
                <a:spcPct val="115000"/>
              </a:lnSpc>
              <a:spcBef>
                <a:spcPts val="0"/>
              </a:spcBef>
              <a:spcAft>
                <a:spcPts val="0"/>
              </a:spcAft>
              <a:buSzPts val="1000"/>
              <a:buFont typeface="Arial"/>
              <a:buNone/>
              <a:defRPr sz="1000">
                <a:latin typeface="+mn-lt"/>
                <a:ea typeface="+mn-ea"/>
                <a:cs typeface="+mn-cs"/>
                <a:sym typeface="+mn-lt"/>
              </a:defRPr>
            </a:lvl7pPr>
            <a:lvl8pPr lvl="7">
              <a:lnSpc>
                <a:spcPct val="115000"/>
              </a:lnSpc>
              <a:spcBef>
                <a:spcPts val="0"/>
              </a:spcBef>
              <a:spcAft>
                <a:spcPts val="0"/>
              </a:spcAft>
              <a:buSzPts val="1000"/>
              <a:buFont typeface="Arial"/>
              <a:buNone/>
              <a:defRPr sz="1000">
                <a:latin typeface="+mn-lt"/>
                <a:ea typeface="+mn-ea"/>
                <a:cs typeface="+mn-cs"/>
                <a:sym typeface="+mn-lt"/>
              </a:defRPr>
            </a:lvl8pPr>
            <a:lvl9pPr lvl="8">
              <a:lnSpc>
                <a:spcPct val="115000"/>
              </a:lnSpc>
              <a:spcBef>
                <a:spcPts val="0"/>
              </a:spcBef>
              <a:spcAft>
                <a:spcPts val="0"/>
              </a:spcAft>
              <a:buSzPts val="1000"/>
              <a:buFont typeface="Arial"/>
              <a:buNone/>
              <a:defRPr sz="1000">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84" name="Item 3 / Title"/>
          <p:cNvSpPr txBox="1">
            <a:spLocks noGrp="1"/>
          </p:cNvSpPr>
          <p:nvPr>
            <p:ph type="subTitle" idx="9" hasCustomPrompt="1"/>
          </p:nvPr>
        </p:nvSpPr>
        <p:spPr>
          <a:xfrm>
            <a:off x="6160089" y="1249676"/>
            <a:ext cx="2628000" cy="387212"/>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1"/>
                </a:solidFill>
                <a:latin typeface="+mn-lt"/>
                <a:ea typeface="+mn-ea"/>
                <a:cs typeface="+mn-cs"/>
                <a:sym typeface="+mn-lt"/>
              </a:defRPr>
            </a:lvl1pPr>
            <a:lvl2pPr lvl="1">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2pPr>
            <a:lvl3pPr lvl="2">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3pPr>
            <a:lvl4pPr lvl="3">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4pPr>
            <a:lvl5pPr lvl="4">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5pPr>
            <a:lvl6pPr lvl="5">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6pPr>
            <a:lvl7pPr lvl="6">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7pPr>
            <a:lvl8pPr lvl="7">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8pPr>
            <a:lvl9pPr lvl="8">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81" name="Item 2 / Text"/>
          <p:cNvSpPr txBox="1">
            <a:spLocks noGrp="1"/>
          </p:cNvSpPr>
          <p:nvPr>
            <p:ph type="subTitle" idx="6" hasCustomPrompt="1"/>
          </p:nvPr>
        </p:nvSpPr>
        <p:spPr>
          <a:xfrm>
            <a:off x="3277533" y="1724159"/>
            <a:ext cx="2628000" cy="93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980">
                <a:solidFill>
                  <a:schemeClr val="tx1"/>
                </a:solidFill>
                <a:latin typeface="+mn-lt"/>
                <a:ea typeface="+mn-ea"/>
                <a:cs typeface="+mn-cs"/>
                <a:sym typeface="+mn-lt"/>
              </a:defRPr>
            </a:lvl1pPr>
            <a:lvl2pPr lvl="1">
              <a:lnSpc>
                <a:spcPct val="115000"/>
              </a:lnSpc>
              <a:spcBef>
                <a:spcPts val="0"/>
              </a:spcBef>
              <a:spcAft>
                <a:spcPts val="0"/>
              </a:spcAft>
              <a:buSzPts val="1000"/>
              <a:buFont typeface="Arial"/>
              <a:buNone/>
              <a:defRPr sz="1000">
                <a:latin typeface="+mn-lt"/>
                <a:ea typeface="+mn-ea"/>
                <a:cs typeface="+mn-cs"/>
                <a:sym typeface="+mn-lt"/>
              </a:defRPr>
            </a:lvl2pPr>
            <a:lvl3pPr lvl="2">
              <a:lnSpc>
                <a:spcPct val="115000"/>
              </a:lnSpc>
              <a:spcBef>
                <a:spcPts val="0"/>
              </a:spcBef>
              <a:spcAft>
                <a:spcPts val="0"/>
              </a:spcAft>
              <a:buSzPts val="1000"/>
              <a:buFont typeface="Arial"/>
              <a:buNone/>
              <a:defRPr sz="1000">
                <a:latin typeface="+mn-lt"/>
                <a:ea typeface="+mn-ea"/>
                <a:cs typeface="+mn-cs"/>
                <a:sym typeface="+mn-lt"/>
              </a:defRPr>
            </a:lvl3pPr>
            <a:lvl4pPr lvl="3">
              <a:lnSpc>
                <a:spcPct val="115000"/>
              </a:lnSpc>
              <a:spcBef>
                <a:spcPts val="0"/>
              </a:spcBef>
              <a:spcAft>
                <a:spcPts val="0"/>
              </a:spcAft>
              <a:buSzPts val="1000"/>
              <a:buFont typeface="Arial"/>
              <a:buNone/>
              <a:defRPr sz="1000">
                <a:latin typeface="+mn-lt"/>
                <a:ea typeface="+mn-ea"/>
                <a:cs typeface="+mn-cs"/>
                <a:sym typeface="+mn-lt"/>
              </a:defRPr>
            </a:lvl4pPr>
            <a:lvl5pPr lvl="4">
              <a:lnSpc>
                <a:spcPct val="115000"/>
              </a:lnSpc>
              <a:spcBef>
                <a:spcPts val="0"/>
              </a:spcBef>
              <a:spcAft>
                <a:spcPts val="0"/>
              </a:spcAft>
              <a:buSzPts val="1000"/>
              <a:buFont typeface="Arial"/>
              <a:buNone/>
              <a:defRPr sz="1000">
                <a:latin typeface="+mn-lt"/>
                <a:ea typeface="+mn-ea"/>
                <a:cs typeface="+mn-cs"/>
                <a:sym typeface="+mn-lt"/>
              </a:defRPr>
            </a:lvl5pPr>
            <a:lvl6pPr lvl="5">
              <a:lnSpc>
                <a:spcPct val="115000"/>
              </a:lnSpc>
              <a:spcBef>
                <a:spcPts val="0"/>
              </a:spcBef>
              <a:spcAft>
                <a:spcPts val="0"/>
              </a:spcAft>
              <a:buSzPts val="1000"/>
              <a:buFont typeface="Arial"/>
              <a:buNone/>
              <a:defRPr sz="1000">
                <a:latin typeface="+mn-lt"/>
                <a:ea typeface="+mn-ea"/>
                <a:cs typeface="+mn-cs"/>
                <a:sym typeface="+mn-lt"/>
              </a:defRPr>
            </a:lvl6pPr>
            <a:lvl7pPr lvl="6">
              <a:lnSpc>
                <a:spcPct val="115000"/>
              </a:lnSpc>
              <a:spcBef>
                <a:spcPts val="0"/>
              </a:spcBef>
              <a:spcAft>
                <a:spcPts val="0"/>
              </a:spcAft>
              <a:buSzPts val="1000"/>
              <a:buFont typeface="Arial"/>
              <a:buNone/>
              <a:defRPr sz="1000">
                <a:latin typeface="+mn-lt"/>
                <a:ea typeface="+mn-ea"/>
                <a:cs typeface="+mn-cs"/>
                <a:sym typeface="+mn-lt"/>
              </a:defRPr>
            </a:lvl7pPr>
            <a:lvl8pPr lvl="7">
              <a:lnSpc>
                <a:spcPct val="115000"/>
              </a:lnSpc>
              <a:spcBef>
                <a:spcPts val="0"/>
              </a:spcBef>
              <a:spcAft>
                <a:spcPts val="0"/>
              </a:spcAft>
              <a:buSzPts val="1000"/>
              <a:buFont typeface="Arial"/>
              <a:buNone/>
              <a:defRPr sz="1000">
                <a:latin typeface="+mn-lt"/>
                <a:ea typeface="+mn-ea"/>
                <a:cs typeface="+mn-cs"/>
                <a:sym typeface="+mn-lt"/>
              </a:defRPr>
            </a:lvl8pPr>
            <a:lvl9pPr lvl="8">
              <a:lnSpc>
                <a:spcPct val="115000"/>
              </a:lnSpc>
              <a:spcBef>
                <a:spcPts val="0"/>
              </a:spcBef>
              <a:spcAft>
                <a:spcPts val="0"/>
              </a:spcAft>
              <a:buSzPts val="1000"/>
              <a:buFont typeface="Arial"/>
              <a:buNone/>
              <a:defRPr sz="1000">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82" name="Item 2 / Title"/>
          <p:cNvSpPr txBox="1">
            <a:spLocks noGrp="1"/>
          </p:cNvSpPr>
          <p:nvPr>
            <p:ph type="subTitle" idx="7" hasCustomPrompt="1"/>
          </p:nvPr>
        </p:nvSpPr>
        <p:spPr>
          <a:xfrm>
            <a:off x="3277508" y="1249679"/>
            <a:ext cx="2628000" cy="387212"/>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1"/>
                </a:solidFill>
                <a:latin typeface="+mn-lt"/>
                <a:ea typeface="+mn-ea"/>
                <a:cs typeface="+mn-cs"/>
                <a:sym typeface="+mn-lt"/>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579" name="Item 1 / Text"/>
          <p:cNvSpPr txBox="1">
            <a:spLocks noGrp="1"/>
          </p:cNvSpPr>
          <p:nvPr>
            <p:ph type="subTitle" idx="4" hasCustomPrompt="1"/>
          </p:nvPr>
        </p:nvSpPr>
        <p:spPr>
          <a:xfrm>
            <a:off x="371251" y="1724159"/>
            <a:ext cx="2628000" cy="93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sz="980">
                <a:solidFill>
                  <a:schemeClr val="tx1"/>
                </a:solidFill>
                <a:latin typeface="+mn-lt"/>
                <a:ea typeface="+mn-ea"/>
                <a:cs typeface="+mn-cs"/>
                <a:sym typeface="+mn-lt"/>
              </a:defRPr>
            </a:lvl1pPr>
            <a:lvl2pPr lvl="1">
              <a:lnSpc>
                <a:spcPct val="115000"/>
              </a:lnSpc>
              <a:spcBef>
                <a:spcPts val="0"/>
              </a:spcBef>
              <a:spcAft>
                <a:spcPts val="0"/>
              </a:spcAft>
              <a:buSzPts val="1000"/>
              <a:buFont typeface="Arial"/>
              <a:buNone/>
              <a:defRPr sz="1000">
                <a:latin typeface="+mn-lt"/>
                <a:ea typeface="+mn-ea"/>
                <a:cs typeface="+mn-cs"/>
                <a:sym typeface="+mn-lt"/>
              </a:defRPr>
            </a:lvl2pPr>
            <a:lvl3pPr lvl="2">
              <a:lnSpc>
                <a:spcPct val="115000"/>
              </a:lnSpc>
              <a:spcBef>
                <a:spcPts val="0"/>
              </a:spcBef>
              <a:spcAft>
                <a:spcPts val="0"/>
              </a:spcAft>
              <a:buSzPts val="1000"/>
              <a:buFont typeface="Arial"/>
              <a:buNone/>
              <a:defRPr sz="1000">
                <a:latin typeface="+mn-lt"/>
                <a:ea typeface="+mn-ea"/>
                <a:cs typeface="+mn-cs"/>
                <a:sym typeface="+mn-lt"/>
              </a:defRPr>
            </a:lvl3pPr>
            <a:lvl4pPr lvl="3">
              <a:lnSpc>
                <a:spcPct val="115000"/>
              </a:lnSpc>
              <a:spcBef>
                <a:spcPts val="0"/>
              </a:spcBef>
              <a:spcAft>
                <a:spcPts val="0"/>
              </a:spcAft>
              <a:buSzPts val="1000"/>
              <a:buFont typeface="Arial"/>
              <a:buNone/>
              <a:defRPr sz="1000">
                <a:latin typeface="+mn-lt"/>
                <a:ea typeface="+mn-ea"/>
                <a:cs typeface="+mn-cs"/>
                <a:sym typeface="+mn-lt"/>
              </a:defRPr>
            </a:lvl4pPr>
            <a:lvl5pPr lvl="4">
              <a:lnSpc>
                <a:spcPct val="115000"/>
              </a:lnSpc>
              <a:spcBef>
                <a:spcPts val="0"/>
              </a:spcBef>
              <a:spcAft>
                <a:spcPts val="0"/>
              </a:spcAft>
              <a:buSzPts val="1000"/>
              <a:buFont typeface="Arial"/>
              <a:buNone/>
              <a:defRPr sz="1000">
                <a:latin typeface="+mn-lt"/>
                <a:ea typeface="+mn-ea"/>
                <a:cs typeface="+mn-cs"/>
                <a:sym typeface="+mn-lt"/>
              </a:defRPr>
            </a:lvl5pPr>
            <a:lvl6pPr lvl="5">
              <a:lnSpc>
                <a:spcPct val="115000"/>
              </a:lnSpc>
              <a:spcBef>
                <a:spcPts val="0"/>
              </a:spcBef>
              <a:spcAft>
                <a:spcPts val="0"/>
              </a:spcAft>
              <a:buSzPts val="1000"/>
              <a:buFont typeface="Arial"/>
              <a:buNone/>
              <a:defRPr sz="1000">
                <a:latin typeface="+mn-lt"/>
                <a:ea typeface="+mn-ea"/>
                <a:cs typeface="+mn-cs"/>
                <a:sym typeface="+mn-lt"/>
              </a:defRPr>
            </a:lvl6pPr>
            <a:lvl7pPr lvl="6">
              <a:lnSpc>
                <a:spcPct val="115000"/>
              </a:lnSpc>
              <a:spcBef>
                <a:spcPts val="0"/>
              </a:spcBef>
              <a:spcAft>
                <a:spcPts val="0"/>
              </a:spcAft>
              <a:buSzPts val="1000"/>
              <a:buFont typeface="Arial"/>
              <a:buNone/>
              <a:defRPr sz="1000">
                <a:latin typeface="+mn-lt"/>
                <a:ea typeface="+mn-ea"/>
                <a:cs typeface="+mn-cs"/>
                <a:sym typeface="+mn-lt"/>
              </a:defRPr>
            </a:lvl7pPr>
            <a:lvl8pPr lvl="7">
              <a:lnSpc>
                <a:spcPct val="115000"/>
              </a:lnSpc>
              <a:spcBef>
                <a:spcPts val="0"/>
              </a:spcBef>
              <a:spcAft>
                <a:spcPts val="0"/>
              </a:spcAft>
              <a:buSzPts val="1000"/>
              <a:buFont typeface="Arial"/>
              <a:buNone/>
              <a:defRPr sz="1000">
                <a:latin typeface="+mn-lt"/>
                <a:ea typeface="+mn-ea"/>
                <a:cs typeface="+mn-cs"/>
                <a:sym typeface="+mn-lt"/>
              </a:defRPr>
            </a:lvl8pPr>
            <a:lvl9pPr lvl="8">
              <a:lnSpc>
                <a:spcPct val="115000"/>
              </a:lnSpc>
              <a:spcBef>
                <a:spcPts val="0"/>
              </a:spcBef>
              <a:spcAft>
                <a:spcPts val="0"/>
              </a:spcAft>
              <a:buSzPts val="1000"/>
              <a:buFont typeface="Arial"/>
              <a:buNone/>
              <a:defRPr sz="1000">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Arial"/>
              <a:buNone/>
              <a:tabLst/>
              <a:defRPr/>
            </a:pPr>
            <a:r>
              <a:rPr lang="en-GB" dirty="0"/>
              <a:t>Good software should make work feel lighter, not more complicated. It should help people understand what needs to happen, where things stand, and how to move forward with confidence.</a:t>
            </a:r>
          </a:p>
        </p:txBody>
      </p:sp>
      <p:sp>
        <p:nvSpPr>
          <p:cNvPr id="580" name="Item 1 / Title"/>
          <p:cNvSpPr txBox="1">
            <a:spLocks noGrp="1"/>
          </p:cNvSpPr>
          <p:nvPr>
            <p:ph type="subTitle" idx="5" hasCustomPrompt="1"/>
          </p:nvPr>
        </p:nvSpPr>
        <p:spPr>
          <a:xfrm>
            <a:off x="371226" y="1249679"/>
            <a:ext cx="2628000" cy="387212"/>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00" b="1">
                <a:solidFill>
                  <a:schemeClr val="tx1"/>
                </a:solidFill>
                <a:latin typeface="+mn-lt"/>
                <a:ea typeface="+mn-ea"/>
                <a:cs typeface="+mn-cs"/>
                <a:sym typeface="+mn-lt"/>
              </a:defRPr>
            </a:lvl1pPr>
            <a:lvl2pPr lvl="1">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2pPr>
            <a:lvl3pPr lvl="2">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3pPr>
            <a:lvl4pPr lvl="3">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4pPr>
            <a:lvl5pPr lvl="4">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5pPr>
            <a:lvl6pPr lvl="5">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6pPr>
            <a:lvl7pPr lvl="6">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7pPr>
            <a:lvl8pPr lvl="7">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8pPr>
            <a:lvl9pPr lvl="8">
              <a:lnSpc>
                <a:spcPct val="115000"/>
              </a:lnSpc>
              <a:spcBef>
                <a:spcPts val="0"/>
              </a:spcBef>
              <a:spcAft>
                <a:spcPts val="0"/>
              </a:spcAft>
              <a:buClr>
                <a:schemeClr val="lt2"/>
              </a:buClr>
              <a:buSzPts val="1200"/>
              <a:buFont typeface="Arial"/>
              <a:buNone/>
              <a:defRPr b="1">
                <a:solidFill>
                  <a:schemeClr val="lt2"/>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cxnSp>
        <p:nvCxnSpPr>
          <p:cNvPr id="5" name="Straight Connector 4">
            <a:extLst>
              <a:ext uri="{FF2B5EF4-FFF2-40B4-BE49-F238E27FC236}">
                <a16:creationId xmlns:a16="http://schemas.microsoft.com/office/drawing/2014/main" id="{623EA2CA-E2C2-5367-2D8A-8F0BFDEFD50D}"/>
              </a:ext>
            </a:extLst>
          </p:cNvPr>
          <p:cNvCxnSpPr>
            <a:cxnSpLocks/>
          </p:cNvCxnSpPr>
          <p:nvPr userDrawn="1"/>
        </p:nvCxnSpPr>
        <p:spPr>
          <a:xfrm>
            <a:off x="6032811" y="1131754"/>
            <a:ext cx="0" cy="3312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E01F020-2561-B1BE-A3E6-2586AD4986CC}"/>
              </a:ext>
            </a:extLst>
          </p:cNvPr>
          <p:cNvCxnSpPr>
            <a:cxnSpLocks/>
          </p:cNvCxnSpPr>
          <p:nvPr userDrawn="1"/>
        </p:nvCxnSpPr>
        <p:spPr>
          <a:xfrm>
            <a:off x="234650" y="2789854"/>
            <a:ext cx="869048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Graphic 18">
            <a:extLst>
              <a:ext uri="{FF2B5EF4-FFF2-40B4-BE49-F238E27FC236}">
                <a16:creationId xmlns:a16="http://schemas.microsoft.com/office/drawing/2014/main" id="{E02B4ABA-426C-F850-D78D-045544031F88}"/>
              </a:ext>
            </a:extLst>
          </p:cNvPr>
          <p:cNvSpPr/>
          <p:nvPr/>
        </p:nvSpPr>
        <p:spPr>
          <a:xfrm>
            <a:off x="2669763" y="2649440"/>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12" name="Graphic 19">
            <a:extLst>
              <a:ext uri="{FF2B5EF4-FFF2-40B4-BE49-F238E27FC236}">
                <a16:creationId xmlns:a16="http://schemas.microsoft.com/office/drawing/2014/main" id="{C9CA0F15-4C3C-27CC-9922-86E6E48C1DD6}"/>
              </a:ext>
            </a:extLst>
          </p:cNvPr>
          <p:cNvSpPr/>
          <p:nvPr/>
        </p:nvSpPr>
        <p:spPr>
          <a:xfrm>
            <a:off x="5566346" y="1000114"/>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13" name="Graphic 20">
            <a:extLst>
              <a:ext uri="{FF2B5EF4-FFF2-40B4-BE49-F238E27FC236}">
                <a16:creationId xmlns:a16="http://schemas.microsoft.com/office/drawing/2014/main" id="{F7FCE5FC-22CE-4B75-AA4D-472068963EFE}"/>
              </a:ext>
            </a:extLst>
          </p:cNvPr>
          <p:cNvSpPr/>
          <p:nvPr/>
        </p:nvSpPr>
        <p:spPr>
          <a:xfrm>
            <a:off x="8452171" y="1003720"/>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10" name="Graphic 21">
            <a:extLst>
              <a:ext uri="{FF2B5EF4-FFF2-40B4-BE49-F238E27FC236}">
                <a16:creationId xmlns:a16="http://schemas.microsoft.com/office/drawing/2014/main" id="{14C41EA5-9C2A-56AA-5036-6A796C088EE7}"/>
              </a:ext>
            </a:extLst>
          </p:cNvPr>
          <p:cNvSpPr/>
          <p:nvPr/>
        </p:nvSpPr>
        <p:spPr>
          <a:xfrm>
            <a:off x="2669763" y="4327696"/>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11" name="Graphic 22">
            <a:extLst>
              <a:ext uri="{FF2B5EF4-FFF2-40B4-BE49-F238E27FC236}">
                <a16:creationId xmlns:a16="http://schemas.microsoft.com/office/drawing/2014/main" id="{FFEB4B31-D746-4E5F-DA14-70EAB45AFEAC}"/>
              </a:ext>
            </a:extLst>
          </p:cNvPr>
          <p:cNvSpPr/>
          <p:nvPr/>
        </p:nvSpPr>
        <p:spPr>
          <a:xfrm>
            <a:off x="5566346" y="2649440"/>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6" name="Starburst"/>
          <p:cNvSpPr/>
          <p:nvPr userDrawn="1"/>
        </p:nvSpPr>
        <p:spPr>
          <a:xfrm>
            <a:off x="7179847" y="2798990"/>
            <a:ext cx="2928468" cy="2928764"/>
          </a:xfrm>
          <a:custGeom>
            <a:avLst/>
            <a:gdLst/>
            <a:ahLst/>
            <a:cxnLst/>
            <a:rect l="0" t="0" r="r" b="b"/>
            <a:pathLst>
              <a:path w="422000" h="422000">
                <a:moveTo>
                  <a:pt x="624094" y="632286"/>
                </a:moveTo>
                <a:cubicBezTo>
                  <a:pt x="670966" y="607382"/>
                  <a:pt x="704756" y="579278"/>
                  <a:pt x="699568" y="569513"/>
                </a:cubicBezTo>
                <a:cubicBezTo>
                  <a:pt x="694380" y="559748"/>
                  <a:pt x="652176" y="572020"/>
                  <a:pt x="605304" y="596924"/>
                </a:cubicBezTo>
                <a:cubicBezTo>
                  <a:pt x="558432" y="621828"/>
                  <a:pt x="524641" y="649932"/>
                  <a:pt x="529829" y="659697"/>
                </a:cubicBezTo>
                <a:cubicBezTo>
                  <a:pt x="535018" y="669462"/>
                  <a:pt x="577221" y="657190"/>
                  <a:pt x="624094" y="632286"/>
                </a:cubicBezTo>
                <a:close/>
              </a:path>
            </a:pathLst>
          </a:custGeom>
          <a:solidFill>
            <a:schemeClr val="tx1"/>
          </a:solidFill>
          <a:ln>
            <a:noFill/>
          </a:ln>
        </p:spPr>
        <p:txBody>
          <a:bodyPr/>
          <a:lstStyle/>
          <a:p>
            <a:endParaRPr lang="en-GB"/>
          </a:p>
        </p:txBody>
      </p:sp>
      <p:sp>
        <p:nvSpPr>
          <p:cNvPr id="7" name="Slide title">
            <a:extLst>
              <a:ext uri="{FF2B5EF4-FFF2-40B4-BE49-F238E27FC236}">
                <a16:creationId xmlns:a16="http://schemas.microsoft.com/office/drawing/2014/main" id="{7BFCBC66-14FD-7CB6-1616-A4C56E5CDE38}"/>
              </a:ext>
            </a:extLst>
          </p:cNvPr>
          <p:cNvSpPr txBox="1">
            <a:spLocks noGrp="1"/>
          </p:cNvSpPr>
          <p:nvPr>
            <p:ph type="title" hasCustomPrompt="1"/>
          </p:nvPr>
        </p:nvSpPr>
        <p:spPr>
          <a:xfrm>
            <a:off x="234649" y="180244"/>
            <a:ext cx="5586287" cy="764825"/>
          </a:xfrm>
          <a:prstGeom prst="rect">
            <a:avLst/>
          </a:prstGeom>
          <a:noFill/>
          <a:ln>
            <a:noFill/>
          </a:ln>
        </p:spPr>
        <p:txBody>
          <a:bodyPr spcFirstLastPara="1" wrap="square" lIns="0" tIns="0" rIns="0" bIns="0" anchor="t" anchorCtr="0">
            <a:noAutofit/>
          </a:bodyPr>
          <a:lstStyle>
            <a:lvl1pPr lvl="0">
              <a:lnSpc>
                <a:spcPct val="115000"/>
              </a:lnSpc>
              <a:spcBef>
                <a:spcPts val="0"/>
              </a:spcBef>
              <a:spcAft>
                <a:spcPts val="0"/>
              </a:spcAft>
              <a:buSzPts val="2200"/>
              <a:buFont typeface="IBM Plex Sans"/>
              <a:buNone/>
              <a:defRPr sz="2000" b="1">
                <a:solidFill>
                  <a:schemeClr val="tx1"/>
                </a:solidFill>
                <a:latin typeface="+mj-lt"/>
                <a:ea typeface="+mn-ea"/>
                <a:cs typeface="+mn-cs"/>
                <a:sym typeface="+mn-lt"/>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r>
              <a:rPr lang="en-GB" sz="2000" dirty="0"/>
              <a:t>DESIGNING DIGITAL TOOLS FOR MORE RELIABLE WORK</a:t>
            </a:r>
          </a:p>
        </p:txBody>
      </p:sp>
      <p:sp>
        <p:nvSpPr>
          <p:cNvPr id="17" name="Freeform 16">
            <a:extLst>
              <a:ext uri="{FF2B5EF4-FFF2-40B4-BE49-F238E27FC236}">
                <a16:creationId xmlns:a16="http://schemas.microsoft.com/office/drawing/2014/main" id="{87CC7E20-F43F-7344-E8C2-925EB4DC2565}"/>
              </a:ext>
            </a:extLst>
          </p:cNvPr>
          <p:cNvSpPr/>
          <p:nvPr userDrawn="1"/>
        </p:nvSpPr>
        <p:spPr>
          <a:xfrm>
            <a:off x="7179953" y="2798998"/>
            <a:ext cx="1745178" cy="1644756"/>
          </a:xfrm>
          <a:custGeom>
            <a:avLst/>
            <a:gdLst>
              <a:gd name="csX0" fmla="*/ 1461094 w 1745178"/>
              <a:gd name="csY0" fmla="*/ 0 h 1644756"/>
              <a:gd name="csX1" fmla="*/ 1533033 w 1745178"/>
              <a:gd name="csY1" fmla="*/ 735265 h 1644756"/>
              <a:gd name="csX2" fmla="*/ 1738080 w 1745178"/>
              <a:gd name="csY2" fmla="*/ 34641 h 1644756"/>
              <a:gd name="csX3" fmla="*/ 1745178 w 1745178"/>
              <a:gd name="csY3" fmla="*/ 28365 h 1644756"/>
              <a:gd name="csX4" fmla="*/ 1745178 w 1745178"/>
              <a:gd name="csY4" fmla="*/ 138389 h 1644756"/>
              <a:gd name="csX5" fmla="*/ 1744593 w 1745178"/>
              <a:gd name="csY5" fmla="*/ 144165 h 1644756"/>
              <a:gd name="csX6" fmla="*/ 1673025 w 1745178"/>
              <a:gd name="csY6" fmla="*/ 762955 h 1644756"/>
              <a:gd name="csX7" fmla="*/ 1737229 w 1745178"/>
              <a:gd name="csY7" fmla="*/ 663573 h 1644756"/>
              <a:gd name="csX8" fmla="*/ 1745178 w 1745178"/>
              <a:gd name="csY8" fmla="*/ 647706 h 1644756"/>
              <a:gd name="csX9" fmla="*/ 1745178 w 1745178"/>
              <a:gd name="csY9" fmla="*/ 1644756 h 1644756"/>
              <a:gd name="csX10" fmla="*/ 360654 w 1745178"/>
              <a:gd name="csY10" fmla="*/ 1644756 h 1644756"/>
              <a:gd name="csX11" fmla="*/ 380263 w 1745178"/>
              <a:gd name="csY11" fmla="*/ 1639834 h 1644756"/>
              <a:gd name="csX12" fmla="*/ 735269 w 1745178"/>
              <a:gd name="csY12" fmla="*/ 1533024 h 1644756"/>
              <a:gd name="csX13" fmla="*/ 0 w 1745178"/>
              <a:gd name="csY13" fmla="*/ 1461085 h 1644756"/>
              <a:gd name="csX14" fmla="*/ 735269 w 1745178"/>
              <a:gd name="csY14" fmla="*/ 1389145 h 1644756"/>
              <a:gd name="csX15" fmla="*/ 27802 w 1745178"/>
              <a:gd name="csY15" fmla="*/ 1176353 h 1644756"/>
              <a:gd name="csX16" fmla="*/ 762960 w 1745178"/>
              <a:gd name="csY16" fmla="*/ 1249153 h 1644756"/>
              <a:gd name="csX17" fmla="*/ 111011 w 1745178"/>
              <a:gd name="csY17" fmla="*/ 901698 h 1644756"/>
              <a:gd name="csX18" fmla="*/ 817563 w 1745178"/>
              <a:gd name="csY18" fmla="*/ 1117475 h 1644756"/>
              <a:gd name="csX19" fmla="*/ 246325 w 1745178"/>
              <a:gd name="csY19" fmla="*/ 649008 h 1644756"/>
              <a:gd name="csX20" fmla="*/ 897178 w 1745178"/>
              <a:gd name="csY20" fmla="*/ 998559 h 1644756"/>
              <a:gd name="csX21" fmla="*/ 427957 w 1745178"/>
              <a:gd name="csY21" fmla="*/ 427923 h 1644756"/>
              <a:gd name="csX22" fmla="*/ 998584 w 1745178"/>
              <a:gd name="csY22" fmla="*/ 897160 h 1644756"/>
              <a:gd name="csX23" fmla="*/ 649048 w 1745178"/>
              <a:gd name="csY23" fmla="*/ 246298 h 1644756"/>
              <a:gd name="csX24" fmla="*/ 1117499 w 1745178"/>
              <a:gd name="csY24" fmla="*/ 817552 h 1644756"/>
              <a:gd name="csX25" fmla="*/ 901730 w 1745178"/>
              <a:gd name="csY25" fmla="*/ 110997 h 1644756"/>
              <a:gd name="csX26" fmla="*/ 1249170 w 1745178"/>
              <a:gd name="csY26" fmla="*/ 762955 h 1644756"/>
              <a:gd name="csX27" fmla="*/ 1176363 w 1745178"/>
              <a:gd name="csY27" fmla="*/ 27794 h 1644756"/>
              <a:gd name="csX28" fmla="*/ 1389155 w 1745178"/>
              <a:gd name="csY28" fmla="*/ 735265 h 1644756"/>
              <a:gd name="csX29" fmla="*/ 1461094 w 1745178"/>
              <a:gd name="csY29" fmla="*/ 0 h 16447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1745178" h="1644756">
                <a:moveTo>
                  <a:pt x="1461094" y="0"/>
                </a:moveTo>
                <a:cubicBezTo>
                  <a:pt x="1497320" y="0"/>
                  <a:pt x="1497702" y="731830"/>
                  <a:pt x="1533033" y="735265"/>
                </a:cubicBezTo>
                <a:cubicBezTo>
                  <a:pt x="1566774" y="738550"/>
                  <a:pt x="1693612" y="107812"/>
                  <a:pt x="1738080" y="34641"/>
                </a:cubicBezTo>
                <a:lnTo>
                  <a:pt x="1745178" y="28365"/>
                </a:lnTo>
                <a:lnTo>
                  <a:pt x="1745178" y="138389"/>
                </a:lnTo>
                <a:lnTo>
                  <a:pt x="1744593" y="144165"/>
                </a:lnTo>
                <a:cubicBezTo>
                  <a:pt x="1721108" y="349494"/>
                  <a:pt x="1647458" y="755211"/>
                  <a:pt x="1673025" y="762955"/>
                </a:cubicBezTo>
                <a:cubicBezTo>
                  <a:pt x="1681646" y="765566"/>
                  <a:pt x="1705613" y="725271"/>
                  <a:pt x="1737229" y="663573"/>
                </a:cubicBezTo>
                <a:lnTo>
                  <a:pt x="1745178" y="647706"/>
                </a:lnTo>
                <a:lnTo>
                  <a:pt x="1745178" y="1644756"/>
                </a:lnTo>
                <a:lnTo>
                  <a:pt x="360654" y="1644756"/>
                </a:lnTo>
                <a:lnTo>
                  <a:pt x="380263" y="1639834"/>
                </a:lnTo>
                <a:cubicBezTo>
                  <a:pt x="558430" y="1595496"/>
                  <a:pt x="737022" y="1551020"/>
                  <a:pt x="735269" y="1533024"/>
                </a:cubicBezTo>
                <a:cubicBezTo>
                  <a:pt x="731827" y="1497700"/>
                  <a:pt x="0" y="1497318"/>
                  <a:pt x="0" y="1461085"/>
                </a:cubicBezTo>
                <a:cubicBezTo>
                  <a:pt x="0" y="1424858"/>
                  <a:pt x="731827" y="1424477"/>
                  <a:pt x="735269" y="1389145"/>
                </a:cubicBezTo>
                <a:cubicBezTo>
                  <a:pt x="738774" y="1353155"/>
                  <a:pt x="20903" y="1211240"/>
                  <a:pt x="27802" y="1176353"/>
                </a:cubicBezTo>
                <a:cubicBezTo>
                  <a:pt x="34804" y="1140946"/>
                  <a:pt x="752633" y="1283242"/>
                  <a:pt x="762960" y="1249153"/>
                </a:cubicBezTo>
                <a:cubicBezTo>
                  <a:pt x="773404" y="1214669"/>
                  <a:pt x="97346" y="934649"/>
                  <a:pt x="111011" y="901698"/>
                </a:cubicBezTo>
                <a:cubicBezTo>
                  <a:pt x="124794" y="868456"/>
                  <a:pt x="800692" y="1148968"/>
                  <a:pt x="817563" y="1117475"/>
                </a:cubicBezTo>
                <a:cubicBezTo>
                  <a:pt x="834531" y="1085794"/>
                  <a:pt x="226429" y="678725"/>
                  <a:pt x="246325" y="649008"/>
                </a:cubicBezTo>
                <a:cubicBezTo>
                  <a:pt x="266298" y="619174"/>
                  <a:pt x="874450" y="1026222"/>
                  <a:pt x="897178" y="998559"/>
                </a:cubicBezTo>
                <a:cubicBezTo>
                  <a:pt x="919948" y="970848"/>
                  <a:pt x="402619" y="453260"/>
                  <a:pt x="427957" y="427923"/>
                </a:cubicBezTo>
                <a:cubicBezTo>
                  <a:pt x="453294" y="402585"/>
                  <a:pt x="970872" y="919930"/>
                  <a:pt x="998584" y="897160"/>
                </a:cubicBezTo>
                <a:cubicBezTo>
                  <a:pt x="1026246" y="874431"/>
                  <a:pt x="619213" y="266271"/>
                  <a:pt x="649048" y="246298"/>
                </a:cubicBezTo>
                <a:cubicBezTo>
                  <a:pt x="678765" y="226401"/>
                  <a:pt x="1085818" y="834513"/>
                  <a:pt x="1117499" y="817552"/>
                </a:cubicBezTo>
                <a:cubicBezTo>
                  <a:pt x="1148992" y="800688"/>
                  <a:pt x="868495" y="124780"/>
                  <a:pt x="901730" y="110997"/>
                </a:cubicBezTo>
                <a:cubicBezTo>
                  <a:pt x="934681" y="97332"/>
                  <a:pt x="1214685" y="773400"/>
                  <a:pt x="1249170" y="762955"/>
                </a:cubicBezTo>
                <a:cubicBezTo>
                  <a:pt x="1283258" y="752629"/>
                  <a:pt x="1140956" y="34797"/>
                  <a:pt x="1176363" y="27794"/>
                </a:cubicBezTo>
                <a:cubicBezTo>
                  <a:pt x="1211250" y="20896"/>
                  <a:pt x="1353164" y="738763"/>
                  <a:pt x="1389155" y="735265"/>
                </a:cubicBezTo>
                <a:cubicBezTo>
                  <a:pt x="1424479" y="731830"/>
                  <a:pt x="1424867" y="0"/>
                  <a:pt x="1461094"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A"/>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ent / Comparison / Option A" userDrawn="1">
  <p:cSld name="Content / Comparison / Option A">
    <p:spTree>
      <p:nvGrpSpPr>
        <p:cNvPr id="1" name="Shape 820"/>
        <p:cNvGrpSpPr/>
        <p:nvPr/>
      </p:nvGrpSpPr>
      <p:grpSpPr>
        <a:xfrm>
          <a:off x="0" y="0"/>
          <a:ext cx="0" cy="0"/>
          <a:chOff x="0" y="0"/>
          <a:chExt cx="0" cy="0"/>
        </a:xfrm>
      </p:grpSpPr>
      <p:sp>
        <p:nvSpPr>
          <p:cNvPr id="2" name="Rectangle 1">
            <a:extLst>
              <a:ext uri="{FF2B5EF4-FFF2-40B4-BE49-F238E27FC236}">
                <a16:creationId xmlns:a16="http://schemas.microsoft.com/office/drawing/2014/main" id="{9D8B115C-0E06-195B-6B88-AED51298C229}"/>
              </a:ext>
            </a:extLst>
          </p:cNvPr>
          <p:cNvSpPr/>
          <p:nvPr userDrawn="1"/>
        </p:nvSpPr>
        <p:spPr>
          <a:xfrm>
            <a:off x="234650" y="1133856"/>
            <a:ext cx="4158000" cy="3312000"/>
          </a:xfrm>
          <a:prstGeom prst="rect">
            <a:avLst/>
          </a:prstGeom>
          <a:solidFill>
            <a:schemeClr val="bg2"/>
          </a:solidFill>
          <a:ln w="9525">
            <a:solidFill>
              <a:schemeClr val="tx1"/>
            </a:solidFill>
          </a:ln>
          <a:effectLst>
            <a:outerShdw dist="38100" dir="2700000" sx="101000" sy="101000" algn="tl" rotWithShape="0">
              <a:schemeClr val="accent1"/>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3" name="Google Shape;793;g3e4756476a6_0_234">
            <a:extLst>
              <a:ext uri="{FF2B5EF4-FFF2-40B4-BE49-F238E27FC236}">
                <a16:creationId xmlns:a16="http://schemas.microsoft.com/office/drawing/2014/main" id="{1D6581D5-2C22-CCA5-D74E-C46DA636F1D2}"/>
              </a:ext>
            </a:extLst>
          </p:cNvPr>
          <p:cNvSpPr/>
          <p:nvPr userDrawn="1"/>
        </p:nvSpPr>
        <p:spPr>
          <a:xfrm>
            <a:off x="4700300" y="1133856"/>
            <a:ext cx="4227300" cy="3312000"/>
          </a:xfrm>
          <a:prstGeom prst="roundRect">
            <a:avLst>
              <a:gd name="adj" fmla="val 0"/>
            </a:avLst>
          </a:prstGeom>
          <a:solidFill>
            <a:schemeClr val="bg2"/>
          </a:solidFill>
          <a:ln w="9525">
            <a:solidFill>
              <a:schemeClr val="tx1"/>
            </a:solidFill>
          </a:ln>
          <a:effectLst>
            <a:outerShdw dist="38100" dir="2700000" sx="101000" sy="101000" algn="tl" rotWithShape="0">
              <a:schemeClr val="accent1"/>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480" dirty="0">
              <a:solidFill>
                <a:schemeClr val="bg2"/>
              </a:solidFill>
              <a:latin typeface="+mn-lt"/>
              <a:ea typeface="+mn-ea"/>
              <a:cs typeface="+mn-cs"/>
              <a:sym typeface="+mn-lt"/>
            </a:endParaRPr>
          </a:p>
        </p:txBody>
      </p:sp>
      <p:sp>
        <p:nvSpPr>
          <p:cNvPr id="824"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2"/>
              </a:buClr>
              <a:buSzPts val="1000"/>
              <a:buFont typeface="Arial"/>
              <a:buNone/>
              <a:defRPr sz="800">
                <a:solidFill>
                  <a:schemeClr val="tx1"/>
                </a:solidFill>
                <a:latin typeface="+mn-lt"/>
                <a:ea typeface="+mn-ea"/>
                <a:cs typeface="+mn-cs"/>
                <a:sym typeface="+mn-lt"/>
              </a:defRPr>
            </a:lvl1pPr>
            <a:lvl2pPr lvl="1"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2pPr>
            <a:lvl3pPr lvl="2"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3pPr>
            <a:lvl4pPr lvl="3"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4pPr>
            <a:lvl5pPr lvl="4"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5pPr>
            <a:lvl6pPr lvl="5"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6pPr>
            <a:lvl7pPr lvl="6"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7pPr>
            <a:lvl8pPr lvl="7"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8pPr>
            <a:lvl9pPr lvl="8"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9pPr>
          </a:lstStyle>
          <a:p>
            <a:endParaRPr dirty="0"/>
          </a:p>
        </p:txBody>
      </p:sp>
      <p:sp>
        <p:nvSpPr>
          <p:cNvPr id="821"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2"/>
              </a:buClr>
              <a:buSzPts val="1000"/>
              <a:buFont typeface="Arial"/>
              <a:buNone/>
              <a:tabLst/>
              <a:defRPr sz="800">
                <a:solidFill>
                  <a:schemeClr val="tx1"/>
                </a:solidFill>
                <a:latin typeface="+mn-lt"/>
                <a:ea typeface="+mn-ea"/>
                <a:cs typeface="+mn-cs"/>
                <a:sym typeface="+mn-lt"/>
              </a:defRPr>
            </a:lvl1pPr>
            <a:lvl2pPr lvl="1"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2pPr>
            <a:lvl3pPr lvl="2"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3pPr>
            <a:lvl4pPr lvl="3"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4pPr>
            <a:lvl5pPr lvl="4"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5pPr>
            <a:lvl6pPr lvl="5"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6pPr>
            <a:lvl7pPr lvl="6"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7pPr>
            <a:lvl8pPr lvl="7"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8pPr>
            <a:lvl9pPr lvl="8"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9pPr>
          </a:lstStyle>
          <a:p>
            <a:pPr marL="0" marR="0" lvl="0" indent="0" algn="l" defTabSz="914400" rtl="0" eaLnBrk="1" fontAlgn="auto" latinLnBrk="0" hangingPunct="1">
              <a:lnSpc>
                <a:spcPct val="100000"/>
              </a:lnSpc>
              <a:spcBef>
                <a:spcPts val="0"/>
              </a:spcBef>
              <a:spcAft>
                <a:spcPts val="0"/>
              </a:spcAft>
              <a:buClr>
                <a:schemeClr val="tx2"/>
              </a:buClr>
              <a:buSzPts val="1000"/>
              <a:buFont typeface="Arial"/>
              <a:buNone/>
              <a:tabLst/>
              <a:defRPr/>
            </a:pPr>
            <a:r>
              <a:rPr lang="en-GB" dirty="0"/>
              <a:t>Remove unnecessary steps, and design each</a:t>
            </a:r>
          </a:p>
        </p:txBody>
      </p:sp>
      <p:sp>
        <p:nvSpPr>
          <p:cNvPr id="829" name="Item 2 / Text"/>
          <p:cNvSpPr txBox="1">
            <a:spLocks noGrp="1"/>
          </p:cNvSpPr>
          <p:nvPr>
            <p:ph type="subTitle" idx="6" hasCustomPrompt="1"/>
          </p:nvPr>
        </p:nvSpPr>
        <p:spPr>
          <a:xfrm>
            <a:off x="4983870" y="2100927"/>
            <a:ext cx="3672000" cy="212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100">
                <a:solidFill>
                  <a:schemeClr val="tx1"/>
                </a:solidFill>
                <a:latin typeface="+mn-lt"/>
                <a:ea typeface="+mn-ea"/>
                <a:cs typeface="+mn-cs"/>
                <a:sym typeface="+mn-lt"/>
              </a:defRPr>
            </a:lvl1pPr>
            <a:lvl2pPr lvl="1">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mn-lt"/>
              </a:defRPr>
            </a:lvl2pPr>
            <a:lvl3pPr lvl="2">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mn-lt"/>
              </a:defRPr>
            </a:lvl3pPr>
            <a:lvl4pPr lvl="3">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mn-lt"/>
              </a:defRPr>
            </a:lvl4pPr>
            <a:lvl5pPr lvl="4">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mn-lt"/>
              </a:defRPr>
            </a:lvl5pPr>
            <a:lvl6pPr lvl="5">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mn-lt"/>
              </a:defRPr>
            </a:lvl6pPr>
            <a:lvl7pPr lvl="6">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mn-lt"/>
              </a:defRPr>
            </a:lvl7pPr>
            <a:lvl8pPr lvl="7">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mn-lt"/>
              </a:defRPr>
            </a:lvl8pPr>
            <a:lvl9pPr lvl="8">
              <a:lnSpc>
                <a:spcPct val="115000"/>
              </a:lnSpc>
              <a:spcBef>
                <a:spcPts val="0"/>
              </a:spcBef>
              <a:spcAft>
                <a:spcPts val="0"/>
              </a:spcAft>
              <a:buClr>
                <a:schemeClr val="lt1"/>
              </a:buClr>
              <a:buSzPts val="1200"/>
              <a:buFont typeface="Arial"/>
              <a:buNone/>
              <a:defRPr>
                <a:solidFill>
                  <a:schemeClr val="lt1"/>
                </a:solidFill>
                <a:latin typeface="+mn-lt"/>
                <a:ea typeface="+mn-ea"/>
                <a:cs typeface="+mn-cs"/>
                <a:sym typeface="+mn-lt"/>
              </a:defRPr>
            </a:lvl9pPr>
          </a:lstStyle>
          <a:p>
            <a:r>
              <a:rPr lang="en-GB" dirty="0"/>
              <a:t>Good software should make work feel lighter, not more complicated. It should help people understand what needs to happen, where things stand, and how to move forward with confidence.</a:t>
            </a:r>
          </a:p>
          <a:p>
            <a:endParaRPr lang="en-GB" dirty="0"/>
          </a:p>
          <a:p>
            <a:r>
              <a:rPr lang="en-GB" dirty="0"/>
              <a:t>Our team focuses on simple, practical features that solve real problems. We listen closely to users, remove unnecessary steps, and design each part of the experience to feel clear and useful.</a:t>
            </a:r>
          </a:p>
        </p:txBody>
      </p:sp>
      <p:sp>
        <p:nvSpPr>
          <p:cNvPr id="830" name="Item 2 / Title"/>
          <p:cNvSpPr txBox="1">
            <a:spLocks noGrp="1"/>
          </p:cNvSpPr>
          <p:nvPr>
            <p:ph type="subTitle" idx="7" hasCustomPrompt="1"/>
          </p:nvPr>
        </p:nvSpPr>
        <p:spPr>
          <a:xfrm>
            <a:off x="4983819" y="1271901"/>
            <a:ext cx="3672000" cy="5040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500"/>
              <a:buFont typeface="Arial"/>
              <a:buNone/>
              <a:tabLst/>
              <a:defRPr sz="1400" b="1">
                <a:solidFill>
                  <a:schemeClr val="tx1"/>
                </a:solidFill>
                <a:latin typeface="+mn-lt"/>
                <a:ea typeface="+mn-ea"/>
                <a:cs typeface="+mn-cs"/>
                <a:sym typeface="+mn-lt"/>
              </a:defRPr>
            </a:lvl1pPr>
            <a:lvl2pPr lvl="1">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2pPr>
            <a:lvl3pPr lvl="2">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3pPr>
            <a:lvl4pPr lvl="3">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4pPr>
            <a:lvl5pPr lvl="4">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5pPr>
            <a:lvl6pPr lvl="5">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6pPr>
            <a:lvl7pPr lvl="6">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7pPr>
            <a:lvl8pPr lvl="7">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8pPr>
            <a:lvl9pPr lvl="8">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500"/>
              <a:buFont typeface="Arial"/>
              <a:buNone/>
              <a:tabLst/>
              <a:defRPr/>
            </a:pPr>
            <a:r>
              <a:rPr lang="en-GB" dirty="0"/>
              <a:t>REMOVE UNNECESSARY STEPS, AND DESIGN</a:t>
            </a:r>
            <a:r>
              <a:rPr lang="uk-UA" dirty="0"/>
              <a:t> </a:t>
            </a:r>
            <a:r>
              <a:rPr lang="en-GB" dirty="0"/>
              <a:t>EACH</a:t>
            </a:r>
          </a:p>
        </p:txBody>
      </p:sp>
      <p:sp>
        <p:nvSpPr>
          <p:cNvPr id="827" name="Item 1 / Text"/>
          <p:cNvSpPr txBox="1">
            <a:spLocks noGrp="1"/>
          </p:cNvSpPr>
          <p:nvPr>
            <p:ph type="subTitle" idx="4" hasCustomPrompt="1"/>
          </p:nvPr>
        </p:nvSpPr>
        <p:spPr>
          <a:xfrm>
            <a:off x="473365" y="2100927"/>
            <a:ext cx="3672000" cy="212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lang="en-UA" sz="1100" b="0" i="0" u="none" strike="noStrike" smtClean="0">
                <a:solidFill>
                  <a:schemeClr val="tx1"/>
                </a:solidFill>
                <a:effectLst/>
                <a:latin typeface="+mn-lt"/>
              </a:defRPr>
            </a:lvl1pPr>
            <a:lvl2pPr lvl="1">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2pPr>
            <a:lvl3pPr lvl="2">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3pPr>
            <a:lvl4pPr lvl="3">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4pPr>
            <a:lvl5pPr lvl="4">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5pPr>
            <a:lvl6pPr lvl="5">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6pPr>
            <a:lvl7pPr lvl="6">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7pPr>
            <a:lvl8pPr lvl="7">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8pPr>
            <a:lvl9pPr lvl="8">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pPr>
            <a:r>
              <a:rPr lang="en-GB" dirty="0"/>
              <a:t>Our team focuses on simple, practical features that solve real problems. We listen closely to users, remove unnecessary steps, and design each part of the experience to feel clear and useful.</a:t>
            </a:r>
          </a:p>
          <a:p>
            <a:br>
              <a:rPr lang="uk-UA" dirty="0"/>
            </a:br>
            <a:r>
              <a:rPr lang="en-GB" dirty="0"/>
              <a:t>Good software should make work feel lighter, not more complicated. It should help people understand what needs to happen, where things stand, and how to move forward with confidence.</a:t>
            </a:r>
          </a:p>
        </p:txBody>
      </p:sp>
      <p:sp>
        <p:nvSpPr>
          <p:cNvPr id="828" name="Item 1 / Title"/>
          <p:cNvSpPr txBox="1">
            <a:spLocks noGrp="1"/>
          </p:cNvSpPr>
          <p:nvPr>
            <p:ph type="subTitle" idx="5" hasCustomPrompt="1"/>
          </p:nvPr>
        </p:nvSpPr>
        <p:spPr>
          <a:xfrm>
            <a:off x="473315" y="1271901"/>
            <a:ext cx="3672000" cy="5040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accent1"/>
              </a:buClr>
              <a:buSzPts val="1500"/>
              <a:buFont typeface="Arial"/>
              <a:buNone/>
              <a:tabLst/>
              <a:defRPr sz="1400" b="1">
                <a:solidFill>
                  <a:schemeClr val="tx1"/>
                </a:solidFill>
                <a:latin typeface="+mn-lt"/>
                <a:ea typeface="+mn-ea"/>
                <a:cs typeface="+mn-cs"/>
                <a:sym typeface="+mn-lt"/>
              </a:defRPr>
            </a:lvl1pPr>
            <a:lvl2pPr lvl="1">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2pPr>
            <a:lvl3pPr lvl="2">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3pPr>
            <a:lvl4pPr lvl="3">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4pPr>
            <a:lvl5pPr lvl="4">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5pPr>
            <a:lvl6pPr lvl="5">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6pPr>
            <a:lvl7pPr lvl="6">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7pPr>
            <a:lvl8pPr lvl="7">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8pPr>
            <a:lvl9pPr lvl="8">
              <a:lnSpc>
                <a:spcPct val="115000"/>
              </a:lnSpc>
              <a:spcBef>
                <a:spcPts val="0"/>
              </a:spcBef>
              <a:spcAft>
                <a:spcPts val="0"/>
              </a:spcAft>
              <a:buClr>
                <a:schemeClr val="accent6"/>
              </a:buClr>
              <a:buSzPts val="1200"/>
              <a:buFont typeface="Arial"/>
              <a:buNone/>
              <a:defRPr b="1">
                <a:solidFill>
                  <a:schemeClr val="accent6"/>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accent1"/>
              </a:buClr>
              <a:buSzPts val="1500"/>
              <a:buFont typeface="Arial"/>
              <a:buNone/>
              <a:tabLst/>
              <a:defRPr/>
            </a:pPr>
            <a:r>
              <a:rPr lang="en-GB" dirty="0"/>
              <a:t>REMOVE UNNECESSARY STEPS, AND DESIGN</a:t>
            </a:r>
            <a:r>
              <a:rPr lang="uk-UA" dirty="0"/>
              <a:t> </a:t>
            </a:r>
            <a:r>
              <a:rPr lang="en-GB" dirty="0"/>
              <a:t>EACH</a:t>
            </a:r>
          </a:p>
        </p:txBody>
      </p:sp>
      <p:cxnSp>
        <p:nvCxnSpPr>
          <p:cNvPr id="4" name="Straight Connector 3">
            <a:extLst>
              <a:ext uri="{FF2B5EF4-FFF2-40B4-BE49-F238E27FC236}">
                <a16:creationId xmlns:a16="http://schemas.microsoft.com/office/drawing/2014/main" id="{7D4F5FB6-43D9-F20E-48E8-4A768CC14F68}"/>
              </a:ext>
            </a:extLst>
          </p:cNvPr>
          <p:cNvCxnSpPr>
            <a:cxnSpLocks/>
          </p:cNvCxnSpPr>
          <p:nvPr userDrawn="1"/>
        </p:nvCxnSpPr>
        <p:spPr>
          <a:xfrm>
            <a:off x="234650" y="1908534"/>
            <a:ext cx="869048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C211D116-5515-2A95-46BF-D4F48BC57158}"/>
              </a:ext>
            </a:extLst>
          </p:cNvPr>
          <p:cNvGrpSpPr/>
          <p:nvPr userDrawn="1"/>
        </p:nvGrpSpPr>
        <p:grpSpPr>
          <a:xfrm>
            <a:off x="4392650" y="1746021"/>
            <a:ext cx="319388" cy="325027"/>
            <a:chOff x="4392650" y="1746021"/>
            <a:chExt cx="319388" cy="325027"/>
          </a:xfrm>
        </p:grpSpPr>
        <p:sp>
          <p:nvSpPr>
            <p:cNvPr id="5" name="Rectangle 4">
              <a:extLst>
                <a:ext uri="{FF2B5EF4-FFF2-40B4-BE49-F238E27FC236}">
                  <a16:creationId xmlns:a16="http://schemas.microsoft.com/office/drawing/2014/main" id="{0756B835-16C5-28F0-EDE7-C8AEA6C859A2}"/>
                </a:ext>
              </a:extLst>
            </p:cNvPr>
            <p:cNvSpPr/>
            <p:nvPr userDrawn="1"/>
          </p:nvSpPr>
          <p:spPr>
            <a:xfrm>
              <a:off x="4392650" y="1746021"/>
              <a:ext cx="307650" cy="32502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836" name="Google Shape;836;g3e47ced7bc8_0_215"/>
            <p:cNvSpPr txBox="1"/>
            <p:nvPr/>
          </p:nvSpPr>
          <p:spPr>
            <a:xfrm>
              <a:off x="4392650" y="1746022"/>
              <a:ext cx="319388" cy="325026"/>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100" b="1" dirty="0">
                  <a:solidFill>
                    <a:schemeClr val="bg2"/>
                  </a:solidFill>
                  <a:latin typeface="+mn-lt"/>
                  <a:ea typeface="+mn-ea"/>
                  <a:cs typeface="+mn-cs"/>
                  <a:sym typeface="+mn-lt"/>
                </a:rPr>
                <a:t>VS</a:t>
              </a:r>
              <a:endParaRPr sz="1100" b="1" dirty="0">
                <a:solidFill>
                  <a:schemeClr val="bg2"/>
                </a:solidFill>
                <a:latin typeface="+mn-lt"/>
                <a:ea typeface="+mn-ea"/>
                <a:cs typeface="+mn-cs"/>
                <a:sym typeface="+mn-lt"/>
              </a:endParaRPr>
            </a:p>
          </p:txBody>
        </p:sp>
      </p:grpSp>
      <p:sp>
        <p:nvSpPr>
          <p:cNvPr id="7" name="Slide title">
            <a:extLst>
              <a:ext uri="{FF2B5EF4-FFF2-40B4-BE49-F238E27FC236}">
                <a16:creationId xmlns:a16="http://schemas.microsoft.com/office/drawing/2014/main" id="{ACCBEED4-B582-283A-5A42-6A424A6DA5A9}"/>
              </a:ext>
            </a:extLst>
          </p:cNvPr>
          <p:cNvSpPr txBox="1">
            <a:spLocks noGrp="1"/>
          </p:cNvSpPr>
          <p:nvPr>
            <p:ph type="title" hasCustomPrompt="1"/>
          </p:nvPr>
        </p:nvSpPr>
        <p:spPr>
          <a:xfrm>
            <a:off x="234649" y="180244"/>
            <a:ext cx="5586287" cy="764825"/>
          </a:xfrm>
          <a:prstGeom prst="rect">
            <a:avLst/>
          </a:prstGeom>
          <a:noFill/>
          <a:ln>
            <a:noFill/>
          </a:ln>
        </p:spPr>
        <p:txBody>
          <a:bodyPr spcFirstLastPara="1" wrap="square" lIns="0" tIns="0" rIns="0" bIns="0" anchor="t" anchorCtr="0">
            <a:noAutofit/>
          </a:bodyPr>
          <a:lstStyle>
            <a:lvl1pPr lvl="0">
              <a:lnSpc>
                <a:spcPct val="115000"/>
              </a:lnSpc>
              <a:spcBef>
                <a:spcPts val="0"/>
              </a:spcBef>
              <a:spcAft>
                <a:spcPts val="0"/>
              </a:spcAft>
              <a:buSzPts val="2200"/>
              <a:buFont typeface="IBM Plex Sans"/>
              <a:buNone/>
              <a:defRPr sz="2000" b="1">
                <a:solidFill>
                  <a:schemeClr val="tx1"/>
                </a:solidFill>
                <a:latin typeface="+mj-lt"/>
                <a:ea typeface="+mn-ea"/>
                <a:cs typeface="+mn-cs"/>
                <a:sym typeface="+mn-lt"/>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r>
              <a:rPr lang="en-GB" sz="2000" dirty="0"/>
              <a:t>DESIGNING DIGITAL TOOLS FOR MORE RELIABLE WORK</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rocess / Steps / 4 Items / Option A" userDrawn="1">
  <p:cSld name="Process / Steps / 4 Items / Option A">
    <p:spTree>
      <p:nvGrpSpPr>
        <p:cNvPr id="1" name="Shape 369"/>
        <p:cNvGrpSpPr/>
        <p:nvPr/>
      </p:nvGrpSpPr>
      <p:grpSpPr>
        <a:xfrm>
          <a:off x="0" y="0"/>
          <a:ext cx="0" cy="0"/>
          <a:chOff x="0" y="0"/>
          <a:chExt cx="0" cy="0"/>
        </a:xfrm>
      </p:grpSpPr>
      <p:sp>
        <p:nvSpPr>
          <p:cNvPr id="374"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2"/>
              </a:buClr>
              <a:buSzPts val="1000"/>
              <a:buFont typeface="Arial"/>
              <a:buNone/>
              <a:defRPr sz="800">
                <a:solidFill>
                  <a:schemeClr val="tx1"/>
                </a:solidFill>
                <a:latin typeface="+mn-lt"/>
                <a:ea typeface="+mn-ea"/>
                <a:cs typeface="+mn-cs"/>
                <a:sym typeface="+mn-lt"/>
              </a:defRPr>
            </a:lvl1pPr>
            <a:lvl2pPr lvl="1"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2pPr>
            <a:lvl3pPr lvl="2"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3pPr>
            <a:lvl4pPr lvl="3"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4pPr>
            <a:lvl5pPr lvl="4"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5pPr>
            <a:lvl6pPr lvl="5"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6pPr>
            <a:lvl7pPr lvl="6"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7pPr>
            <a:lvl8pPr lvl="7"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8pPr>
            <a:lvl9pPr lvl="8"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9pPr>
          </a:lstStyle>
          <a:p>
            <a:endParaRPr dirty="0"/>
          </a:p>
        </p:txBody>
      </p:sp>
      <p:sp>
        <p:nvSpPr>
          <p:cNvPr id="371"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2"/>
              </a:buClr>
              <a:buSzPts val="1000"/>
              <a:buFont typeface="Arial"/>
              <a:buNone/>
              <a:tabLst/>
              <a:defRPr sz="800">
                <a:solidFill>
                  <a:schemeClr val="tx1"/>
                </a:solidFill>
                <a:latin typeface="+mn-lt"/>
                <a:ea typeface="+mn-ea"/>
                <a:cs typeface="+mn-cs"/>
                <a:sym typeface="+mn-lt"/>
              </a:defRPr>
            </a:lvl1pPr>
            <a:lvl2pPr lvl="1"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2pPr>
            <a:lvl3pPr lvl="2"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3pPr>
            <a:lvl4pPr lvl="3"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4pPr>
            <a:lvl5pPr lvl="4"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5pPr>
            <a:lvl6pPr lvl="5"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6pPr>
            <a:lvl7pPr lvl="6"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7pPr>
            <a:lvl8pPr lvl="7"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8pPr>
            <a:lvl9pPr lvl="8"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9pPr>
          </a:lstStyle>
          <a:p>
            <a:pPr marL="0" marR="0" lvl="0" indent="0" algn="l" defTabSz="914400" rtl="0" eaLnBrk="1" fontAlgn="auto" latinLnBrk="0" hangingPunct="1">
              <a:lnSpc>
                <a:spcPct val="100000"/>
              </a:lnSpc>
              <a:spcBef>
                <a:spcPts val="0"/>
              </a:spcBef>
              <a:spcAft>
                <a:spcPts val="0"/>
              </a:spcAft>
              <a:buClr>
                <a:schemeClr val="tx2"/>
              </a:buClr>
              <a:buSzPts val="1000"/>
              <a:buFont typeface="Arial"/>
              <a:buNone/>
              <a:tabLst/>
              <a:defRPr/>
            </a:pPr>
            <a:r>
              <a:rPr lang="en-GB" dirty="0"/>
              <a:t>Remove unnecessary steps, and design each</a:t>
            </a:r>
          </a:p>
        </p:txBody>
      </p:sp>
      <p:sp>
        <p:nvSpPr>
          <p:cNvPr id="2" name="Google Shape;555;g3e4eb65d001_0_149">
            <a:extLst>
              <a:ext uri="{FF2B5EF4-FFF2-40B4-BE49-F238E27FC236}">
                <a16:creationId xmlns:a16="http://schemas.microsoft.com/office/drawing/2014/main" id="{5D52B73A-3FD9-5E2E-528D-061B8EC514C2}"/>
              </a:ext>
            </a:extLst>
          </p:cNvPr>
          <p:cNvSpPr/>
          <p:nvPr userDrawn="1"/>
        </p:nvSpPr>
        <p:spPr>
          <a:xfrm>
            <a:off x="-76200" y="1611086"/>
            <a:ext cx="9304867" cy="2834767"/>
          </a:xfrm>
          <a:prstGeom prst="roundRect">
            <a:avLst>
              <a:gd name="adj" fmla="val 0"/>
            </a:avLst>
          </a:prstGeom>
          <a:solidFill>
            <a:schemeClr val="bg2"/>
          </a:solidFill>
          <a:ln w="9525">
            <a:solidFill>
              <a:schemeClr val="tx1"/>
            </a:solidFill>
          </a:ln>
          <a:effectLst>
            <a:outerShdw dist="38100" dir="5400000" algn="t" rotWithShape="0">
              <a:schemeClr val="accent1"/>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mn-lt"/>
            </a:endParaRPr>
          </a:p>
        </p:txBody>
      </p:sp>
      <p:sp>
        <p:nvSpPr>
          <p:cNvPr id="3" name="Item 4 / Text">
            <a:extLst>
              <a:ext uri="{FF2B5EF4-FFF2-40B4-BE49-F238E27FC236}">
                <a16:creationId xmlns:a16="http://schemas.microsoft.com/office/drawing/2014/main" id="{B30A557D-3159-8F0E-9D07-CCD5CA6EC68F}"/>
              </a:ext>
            </a:extLst>
          </p:cNvPr>
          <p:cNvSpPr>
            <a:spLocks noGrp="1"/>
          </p:cNvSpPr>
          <p:nvPr userDrawn="1">
            <p:ph type="subTitle" idx="13" hasCustomPrompt="1"/>
          </p:nvPr>
        </p:nvSpPr>
        <p:spPr>
          <a:xfrm>
            <a:off x="6945131" y="2481169"/>
            <a:ext cx="1980000" cy="1800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accent6"/>
              </a:buClr>
              <a:buSzPts val="1100"/>
              <a:buFont typeface="Arial"/>
              <a:buNone/>
              <a:tabLst/>
              <a:defRPr sz="1050" b="0"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2pPr>
            <a:lvl3pPr marL="1371600" marR="0" lvl="2"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3pPr>
            <a:lvl4pPr marL="1828800" marR="0" lvl="3"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4pPr>
            <a:lvl5pPr marL="2286000" marR="0" lvl="4"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5pPr>
            <a:lvl6pPr marL="2743200" marR="0" lvl="5"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6pPr>
            <a:lvl7pPr marL="3200400" marR="0" lvl="6"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7pPr>
            <a:lvl8pPr marL="3657600" marR="0" lvl="7"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8pPr>
            <a:lvl9pPr marL="4114800" marR="0" lvl="8"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9pPr>
          </a:lstStyle>
          <a:p>
            <a:r>
              <a:rPr lang="en-GB" dirty="0"/>
              <a:t>Good software should make work feel lighter, not more complicated. It should help people understand what needs to happen, where things stand, and how to move forward with confidence.</a:t>
            </a:r>
          </a:p>
        </p:txBody>
      </p:sp>
      <p:sp>
        <p:nvSpPr>
          <p:cNvPr id="4" name="Item 4 / Title">
            <a:extLst>
              <a:ext uri="{FF2B5EF4-FFF2-40B4-BE49-F238E27FC236}">
                <a16:creationId xmlns:a16="http://schemas.microsoft.com/office/drawing/2014/main" id="{765C279C-3AFD-50F8-DF69-23B1E43D7FAD}"/>
              </a:ext>
            </a:extLst>
          </p:cNvPr>
          <p:cNvSpPr>
            <a:spLocks noGrp="1"/>
          </p:cNvSpPr>
          <p:nvPr userDrawn="1">
            <p:ph type="subTitle" idx="14" hasCustomPrompt="1"/>
          </p:nvPr>
        </p:nvSpPr>
        <p:spPr>
          <a:xfrm>
            <a:off x="6945131" y="1830114"/>
            <a:ext cx="1980000" cy="576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sz="1150" b="1"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2pPr>
            <a:lvl3pPr marL="1371600" marR="0" lvl="2"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3pPr>
            <a:lvl4pPr marL="1828800" marR="0" lvl="3"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4pPr>
            <a:lvl5pPr marL="2286000" marR="0" lvl="4"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5pPr>
            <a:lvl6pPr marL="2743200" marR="0" lvl="5"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6pPr>
            <a:lvl7pPr marL="3200400" marR="0" lvl="6"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7pPr>
            <a:lvl8pPr marL="3657600" marR="0" lvl="7"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8pPr>
            <a:lvl9pPr marL="4114800" marR="0" lvl="8"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pPr>
            <a:r>
              <a:rPr lang="en-GB" dirty="0"/>
              <a:t>REMOVE UNNECESSARY STEPS, AND DESIGN EACH</a:t>
            </a:r>
          </a:p>
        </p:txBody>
      </p:sp>
      <p:sp>
        <p:nvSpPr>
          <p:cNvPr id="5" name="Item 3 / Text">
            <a:extLst>
              <a:ext uri="{FF2B5EF4-FFF2-40B4-BE49-F238E27FC236}">
                <a16:creationId xmlns:a16="http://schemas.microsoft.com/office/drawing/2014/main" id="{7AA2F333-C1D4-0413-9A39-182A0FAA1B0E}"/>
              </a:ext>
            </a:extLst>
          </p:cNvPr>
          <p:cNvSpPr>
            <a:spLocks noGrp="1"/>
          </p:cNvSpPr>
          <p:nvPr userDrawn="1">
            <p:ph type="subTitle" idx="8" hasCustomPrompt="1"/>
          </p:nvPr>
        </p:nvSpPr>
        <p:spPr>
          <a:xfrm>
            <a:off x="4708304" y="2481169"/>
            <a:ext cx="1980000" cy="1800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accent6"/>
              </a:buClr>
              <a:buSzPts val="1100"/>
              <a:buFont typeface="Arial"/>
              <a:buNone/>
              <a:tabLst/>
              <a:defRPr sz="1050" b="0"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2pPr>
            <a:lvl3pPr marL="1371600" marR="0" lvl="2"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3pPr>
            <a:lvl4pPr marL="1828800" marR="0" lvl="3"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4pPr>
            <a:lvl5pPr marL="2286000" marR="0" lvl="4"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5pPr>
            <a:lvl6pPr marL="2743200" marR="0" lvl="5"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6pPr>
            <a:lvl7pPr marL="3200400" marR="0" lvl="6"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7pPr>
            <a:lvl8pPr marL="3657600" marR="0" lvl="7"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8pPr>
            <a:lvl9pPr marL="4114800" marR="0" lvl="8"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9pPr>
          </a:lstStyle>
          <a:p>
            <a:r>
              <a:rPr lang="en-GB" dirty="0"/>
              <a:t>Good software should make work feel lighter, not more complicated. It should help people understand what needs to happen, where things stand, and how to move forward with confidence.</a:t>
            </a:r>
          </a:p>
        </p:txBody>
      </p:sp>
      <p:sp>
        <p:nvSpPr>
          <p:cNvPr id="6" name="Item 3 / Title">
            <a:extLst>
              <a:ext uri="{FF2B5EF4-FFF2-40B4-BE49-F238E27FC236}">
                <a16:creationId xmlns:a16="http://schemas.microsoft.com/office/drawing/2014/main" id="{FF0E5094-97F4-6D96-76DD-1AAC09DC1F29}"/>
              </a:ext>
            </a:extLst>
          </p:cNvPr>
          <p:cNvSpPr>
            <a:spLocks noGrp="1"/>
          </p:cNvSpPr>
          <p:nvPr userDrawn="1">
            <p:ph type="subTitle" idx="9" hasCustomPrompt="1"/>
          </p:nvPr>
        </p:nvSpPr>
        <p:spPr>
          <a:xfrm>
            <a:off x="4708304" y="1830114"/>
            <a:ext cx="1980000" cy="576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sz="1150" b="1"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2pPr>
            <a:lvl3pPr marL="1371600" marR="0" lvl="2"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3pPr>
            <a:lvl4pPr marL="1828800" marR="0" lvl="3"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4pPr>
            <a:lvl5pPr marL="2286000" marR="0" lvl="4"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5pPr>
            <a:lvl6pPr marL="2743200" marR="0" lvl="5"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6pPr>
            <a:lvl7pPr marL="3200400" marR="0" lvl="6"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7pPr>
            <a:lvl8pPr marL="3657600" marR="0" lvl="7"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8pPr>
            <a:lvl9pPr marL="4114800" marR="0" lvl="8"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pPr>
            <a:r>
              <a:rPr lang="en-GB" dirty="0"/>
              <a:t>REMOVE UNNECESSARY STEPS, AND DESIGN EACH</a:t>
            </a:r>
          </a:p>
        </p:txBody>
      </p:sp>
      <p:sp>
        <p:nvSpPr>
          <p:cNvPr id="7" name="Item 2 / Text">
            <a:extLst>
              <a:ext uri="{FF2B5EF4-FFF2-40B4-BE49-F238E27FC236}">
                <a16:creationId xmlns:a16="http://schemas.microsoft.com/office/drawing/2014/main" id="{F998AC39-D792-59CD-294C-D3C395764150}"/>
              </a:ext>
            </a:extLst>
          </p:cNvPr>
          <p:cNvSpPr>
            <a:spLocks noGrp="1"/>
          </p:cNvSpPr>
          <p:nvPr userDrawn="1">
            <p:ph type="subTitle" idx="6" hasCustomPrompt="1"/>
          </p:nvPr>
        </p:nvSpPr>
        <p:spPr>
          <a:xfrm>
            <a:off x="2471477" y="2481169"/>
            <a:ext cx="1980000" cy="1800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accent6"/>
              </a:buClr>
              <a:buSzPts val="1100"/>
              <a:buFont typeface="Arial"/>
              <a:buNone/>
              <a:tabLst/>
              <a:defRPr sz="1050" b="0"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2pPr>
            <a:lvl3pPr marL="1371600" marR="0" lvl="2"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3pPr>
            <a:lvl4pPr marL="1828800" marR="0" lvl="3"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4pPr>
            <a:lvl5pPr marL="2286000" marR="0" lvl="4"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5pPr>
            <a:lvl6pPr marL="2743200" marR="0" lvl="5"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6pPr>
            <a:lvl7pPr marL="3200400" marR="0" lvl="6"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7pPr>
            <a:lvl8pPr marL="3657600" marR="0" lvl="7"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8pPr>
            <a:lvl9pPr marL="4114800" marR="0" lvl="8"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9pPr>
          </a:lstStyle>
          <a:p>
            <a:r>
              <a:rPr lang="en-GB" dirty="0"/>
              <a:t>Good software should make work feel lighter, not more complicated. It should help people understand what needs to happen, where things stand, and how to move forward with confidence.</a:t>
            </a:r>
          </a:p>
        </p:txBody>
      </p:sp>
      <p:sp>
        <p:nvSpPr>
          <p:cNvPr id="8" name="Item 2 / Title">
            <a:extLst>
              <a:ext uri="{FF2B5EF4-FFF2-40B4-BE49-F238E27FC236}">
                <a16:creationId xmlns:a16="http://schemas.microsoft.com/office/drawing/2014/main" id="{9ED68C2C-51D7-3985-2EF8-9907DDA22581}"/>
              </a:ext>
            </a:extLst>
          </p:cNvPr>
          <p:cNvSpPr>
            <a:spLocks noGrp="1"/>
          </p:cNvSpPr>
          <p:nvPr userDrawn="1">
            <p:ph type="subTitle" idx="7" hasCustomPrompt="1"/>
          </p:nvPr>
        </p:nvSpPr>
        <p:spPr>
          <a:xfrm>
            <a:off x="2471477" y="1830114"/>
            <a:ext cx="1980000" cy="576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sz="1150" b="1"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2pPr>
            <a:lvl3pPr marL="1371600" marR="0" lvl="2"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3pPr>
            <a:lvl4pPr marL="1828800" marR="0" lvl="3"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4pPr>
            <a:lvl5pPr marL="2286000" marR="0" lvl="4"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5pPr>
            <a:lvl6pPr marL="2743200" marR="0" lvl="5"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6pPr>
            <a:lvl7pPr marL="3200400" marR="0" lvl="6"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7pPr>
            <a:lvl8pPr marL="3657600" marR="0" lvl="7"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8pPr>
            <a:lvl9pPr marL="4114800" marR="0" lvl="8"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pPr>
            <a:r>
              <a:rPr lang="en-GB" dirty="0"/>
              <a:t>REMOVE UNNECESSARY STEPS, AND DESIGN EACH</a:t>
            </a:r>
          </a:p>
        </p:txBody>
      </p:sp>
      <p:sp>
        <p:nvSpPr>
          <p:cNvPr id="9" name="Item 1 / Text">
            <a:extLst>
              <a:ext uri="{FF2B5EF4-FFF2-40B4-BE49-F238E27FC236}">
                <a16:creationId xmlns:a16="http://schemas.microsoft.com/office/drawing/2014/main" id="{F489046D-B0F6-AF24-36C0-8B280FD991AF}"/>
              </a:ext>
            </a:extLst>
          </p:cNvPr>
          <p:cNvSpPr>
            <a:spLocks noGrp="1"/>
          </p:cNvSpPr>
          <p:nvPr userDrawn="1">
            <p:ph type="subTitle" idx="4" hasCustomPrompt="1"/>
          </p:nvPr>
        </p:nvSpPr>
        <p:spPr>
          <a:xfrm>
            <a:off x="234650" y="2481169"/>
            <a:ext cx="1980000" cy="1800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accent6"/>
              </a:buClr>
              <a:buSzPts val="1100"/>
              <a:buFont typeface="Arial"/>
              <a:buNone/>
              <a:tabLst/>
              <a:defRPr sz="1050" b="0"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2pPr>
            <a:lvl3pPr marL="1371600" marR="0" lvl="2"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3pPr>
            <a:lvl4pPr marL="1828800" marR="0" lvl="3"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4pPr>
            <a:lvl5pPr marL="2286000" marR="0" lvl="4"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5pPr>
            <a:lvl6pPr marL="2743200" marR="0" lvl="5"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6pPr>
            <a:lvl7pPr marL="3200400" marR="0" lvl="6"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7pPr>
            <a:lvl8pPr marL="3657600" marR="0" lvl="7"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8pPr>
            <a:lvl9pPr marL="4114800" marR="0" lvl="8"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9pPr>
          </a:lstStyle>
          <a:p>
            <a:r>
              <a:rPr lang="en-GB" dirty="0"/>
              <a:t>Good software should make work feel lighter, not more complicated. It should help people understand what needs to happen, where things stand, and how to move forward with confidence.</a:t>
            </a:r>
          </a:p>
        </p:txBody>
      </p:sp>
      <p:sp>
        <p:nvSpPr>
          <p:cNvPr id="10" name="Item 1 / Title">
            <a:extLst>
              <a:ext uri="{FF2B5EF4-FFF2-40B4-BE49-F238E27FC236}">
                <a16:creationId xmlns:a16="http://schemas.microsoft.com/office/drawing/2014/main" id="{5BA0A54A-B5D2-75A3-6CF4-A2F753B096FA}"/>
              </a:ext>
            </a:extLst>
          </p:cNvPr>
          <p:cNvSpPr>
            <a:spLocks noGrp="1"/>
          </p:cNvSpPr>
          <p:nvPr userDrawn="1">
            <p:ph type="subTitle" idx="5" hasCustomPrompt="1"/>
          </p:nvPr>
        </p:nvSpPr>
        <p:spPr>
          <a:xfrm>
            <a:off x="234650" y="1830114"/>
            <a:ext cx="1980000" cy="576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sz="1150" b="1"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2pPr>
            <a:lvl3pPr marL="1371600" marR="0" lvl="2"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3pPr>
            <a:lvl4pPr marL="1828800" marR="0" lvl="3"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4pPr>
            <a:lvl5pPr marL="2286000" marR="0" lvl="4"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5pPr>
            <a:lvl6pPr marL="2743200" marR="0" lvl="5"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6pPr>
            <a:lvl7pPr marL="3200400" marR="0" lvl="6"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7pPr>
            <a:lvl8pPr marL="3657600" marR="0" lvl="7"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8pPr>
            <a:lvl9pPr marL="4114800" marR="0" lvl="8"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pPr>
            <a:r>
              <a:rPr lang="en-GB" dirty="0"/>
              <a:t>REMOVE UNNECESSARY STEPS, AND DESIGN EACH</a:t>
            </a:r>
          </a:p>
        </p:txBody>
      </p:sp>
      <p:sp>
        <p:nvSpPr>
          <p:cNvPr id="11" name="Shape 7">
            <a:extLst>
              <a:ext uri="{FF2B5EF4-FFF2-40B4-BE49-F238E27FC236}">
                <a16:creationId xmlns:a16="http://schemas.microsoft.com/office/drawing/2014/main" id="{648230F9-C336-CE33-4601-81D7682A8FEB}"/>
              </a:ext>
            </a:extLst>
          </p:cNvPr>
          <p:cNvSpPr/>
          <p:nvPr userDrawn="1"/>
        </p:nvSpPr>
        <p:spPr>
          <a:xfrm>
            <a:off x="234650" y="1558987"/>
            <a:ext cx="109728" cy="109728"/>
          </a:xfrm>
          <a:prstGeom prst="ellipse">
            <a:avLst/>
          </a:prstGeom>
          <a:solidFill>
            <a:schemeClr val="tx1"/>
          </a:solidFill>
          <a:ln w="9525"/>
        </p:spPr>
      </p:sp>
      <p:sp>
        <p:nvSpPr>
          <p:cNvPr id="12" name="Shape 11">
            <a:extLst>
              <a:ext uri="{FF2B5EF4-FFF2-40B4-BE49-F238E27FC236}">
                <a16:creationId xmlns:a16="http://schemas.microsoft.com/office/drawing/2014/main" id="{FF200057-ECA3-FCAD-C34B-347BBED60406}"/>
              </a:ext>
            </a:extLst>
          </p:cNvPr>
          <p:cNvSpPr/>
          <p:nvPr userDrawn="1"/>
        </p:nvSpPr>
        <p:spPr>
          <a:xfrm>
            <a:off x="2451480" y="1558987"/>
            <a:ext cx="109728" cy="109728"/>
          </a:xfrm>
          <a:prstGeom prst="ellipse">
            <a:avLst/>
          </a:prstGeom>
          <a:solidFill>
            <a:schemeClr val="tx1"/>
          </a:solidFill>
          <a:ln w="9525"/>
        </p:spPr>
      </p:sp>
      <p:sp>
        <p:nvSpPr>
          <p:cNvPr id="13" name="Shape 15">
            <a:extLst>
              <a:ext uri="{FF2B5EF4-FFF2-40B4-BE49-F238E27FC236}">
                <a16:creationId xmlns:a16="http://schemas.microsoft.com/office/drawing/2014/main" id="{95489461-848B-CAEC-73B2-A843137F0085}"/>
              </a:ext>
            </a:extLst>
          </p:cNvPr>
          <p:cNvSpPr/>
          <p:nvPr userDrawn="1"/>
        </p:nvSpPr>
        <p:spPr>
          <a:xfrm>
            <a:off x="4668310" y="1558987"/>
            <a:ext cx="109728" cy="109728"/>
          </a:xfrm>
          <a:prstGeom prst="ellipse">
            <a:avLst/>
          </a:prstGeom>
          <a:solidFill>
            <a:schemeClr val="tx1"/>
          </a:solidFill>
          <a:ln w="9525"/>
        </p:spPr>
      </p:sp>
      <p:sp>
        <p:nvSpPr>
          <p:cNvPr id="14" name="Shape 15">
            <a:extLst>
              <a:ext uri="{FF2B5EF4-FFF2-40B4-BE49-F238E27FC236}">
                <a16:creationId xmlns:a16="http://schemas.microsoft.com/office/drawing/2014/main" id="{0FA74BAF-7FEA-8FD4-A7E1-6DD467C60CCD}"/>
              </a:ext>
            </a:extLst>
          </p:cNvPr>
          <p:cNvSpPr/>
          <p:nvPr userDrawn="1"/>
        </p:nvSpPr>
        <p:spPr>
          <a:xfrm>
            <a:off x="6945131" y="1558987"/>
            <a:ext cx="109728" cy="109728"/>
          </a:xfrm>
          <a:prstGeom prst="ellipse">
            <a:avLst/>
          </a:prstGeom>
          <a:solidFill>
            <a:schemeClr val="tx1"/>
          </a:solidFill>
          <a:ln w="9525"/>
        </p:spPr>
      </p:sp>
      <p:sp>
        <p:nvSpPr>
          <p:cNvPr id="15" name="Google Shape;397;g3e4a1d512f3_0_1363">
            <a:extLst>
              <a:ext uri="{FF2B5EF4-FFF2-40B4-BE49-F238E27FC236}">
                <a16:creationId xmlns:a16="http://schemas.microsoft.com/office/drawing/2014/main" id="{5349A685-FC29-1A58-C3B2-1C14CEFA5525}"/>
              </a:ext>
            </a:extLst>
          </p:cNvPr>
          <p:cNvSpPr txBox="1"/>
          <p:nvPr userDrawn="1"/>
        </p:nvSpPr>
        <p:spPr>
          <a:xfrm>
            <a:off x="234650" y="1103558"/>
            <a:ext cx="1382100" cy="39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800" b="1" dirty="0">
                <a:solidFill>
                  <a:schemeClr val="tx1"/>
                </a:solidFill>
                <a:latin typeface="+mj-lt"/>
                <a:ea typeface="+mn-ea"/>
                <a:cs typeface="+mn-cs"/>
                <a:sym typeface="+mn-lt"/>
              </a:rPr>
              <a:t>01</a:t>
            </a:r>
            <a:endParaRPr sz="2800" b="1" dirty="0">
              <a:solidFill>
                <a:schemeClr val="tx1"/>
              </a:solidFill>
              <a:latin typeface="+mj-lt"/>
              <a:ea typeface="+mn-ea"/>
              <a:cs typeface="+mn-cs"/>
              <a:sym typeface="+mn-lt"/>
            </a:endParaRPr>
          </a:p>
        </p:txBody>
      </p:sp>
      <p:sp>
        <p:nvSpPr>
          <p:cNvPr id="16" name="Google Shape;398;g3e4a1d512f3_0_1363">
            <a:extLst>
              <a:ext uri="{FF2B5EF4-FFF2-40B4-BE49-F238E27FC236}">
                <a16:creationId xmlns:a16="http://schemas.microsoft.com/office/drawing/2014/main" id="{7EDA5606-7579-B3BE-335D-AC77497E8E9A}"/>
              </a:ext>
            </a:extLst>
          </p:cNvPr>
          <p:cNvSpPr txBox="1"/>
          <p:nvPr userDrawn="1"/>
        </p:nvSpPr>
        <p:spPr>
          <a:xfrm>
            <a:off x="2443077" y="1103548"/>
            <a:ext cx="1424700" cy="39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800" b="1" dirty="0">
                <a:solidFill>
                  <a:schemeClr val="tx1"/>
                </a:solidFill>
                <a:latin typeface="+mj-lt"/>
                <a:ea typeface="+mn-ea"/>
                <a:cs typeface="+mn-cs"/>
                <a:sym typeface="+mn-lt"/>
              </a:rPr>
              <a:t>02</a:t>
            </a:r>
            <a:endParaRPr sz="2800" b="1" dirty="0">
              <a:solidFill>
                <a:schemeClr val="tx1"/>
              </a:solidFill>
              <a:latin typeface="+mj-lt"/>
              <a:ea typeface="+mn-ea"/>
              <a:cs typeface="+mn-cs"/>
              <a:sym typeface="+mn-lt"/>
            </a:endParaRPr>
          </a:p>
        </p:txBody>
      </p:sp>
      <p:sp>
        <p:nvSpPr>
          <p:cNvPr id="17" name="Google Shape;399;g3e4a1d512f3_0_1363">
            <a:extLst>
              <a:ext uri="{FF2B5EF4-FFF2-40B4-BE49-F238E27FC236}">
                <a16:creationId xmlns:a16="http://schemas.microsoft.com/office/drawing/2014/main" id="{4715C470-690B-4D84-2EFC-5E60D77427BC}"/>
              </a:ext>
            </a:extLst>
          </p:cNvPr>
          <p:cNvSpPr txBox="1"/>
          <p:nvPr userDrawn="1"/>
        </p:nvSpPr>
        <p:spPr>
          <a:xfrm>
            <a:off x="4694104" y="1103548"/>
            <a:ext cx="1424700" cy="39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800" b="1" dirty="0">
                <a:solidFill>
                  <a:schemeClr val="tx1"/>
                </a:solidFill>
                <a:latin typeface="+mj-lt"/>
                <a:ea typeface="+mn-ea"/>
                <a:cs typeface="+mn-cs"/>
                <a:sym typeface="+mn-lt"/>
              </a:rPr>
              <a:t>03</a:t>
            </a:r>
            <a:endParaRPr sz="2800" b="1" dirty="0">
              <a:solidFill>
                <a:schemeClr val="tx1"/>
              </a:solidFill>
              <a:latin typeface="+mj-lt"/>
              <a:ea typeface="+mn-ea"/>
              <a:cs typeface="+mn-cs"/>
              <a:sym typeface="+mn-lt"/>
            </a:endParaRPr>
          </a:p>
        </p:txBody>
      </p:sp>
      <p:sp>
        <p:nvSpPr>
          <p:cNvPr id="18" name="Google Shape;399;g3e4a1d512f3_0_1363">
            <a:extLst>
              <a:ext uri="{FF2B5EF4-FFF2-40B4-BE49-F238E27FC236}">
                <a16:creationId xmlns:a16="http://schemas.microsoft.com/office/drawing/2014/main" id="{6A79C618-42BA-FDB0-84E5-BDEA7493A33D}"/>
              </a:ext>
            </a:extLst>
          </p:cNvPr>
          <p:cNvSpPr txBox="1"/>
          <p:nvPr userDrawn="1"/>
        </p:nvSpPr>
        <p:spPr>
          <a:xfrm>
            <a:off x="6945131" y="1103548"/>
            <a:ext cx="1424700" cy="39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800" b="1" dirty="0">
                <a:solidFill>
                  <a:schemeClr val="tx1"/>
                </a:solidFill>
                <a:latin typeface="+mj-lt"/>
                <a:ea typeface="+mn-ea"/>
                <a:cs typeface="+mn-cs"/>
                <a:sym typeface="+mn-lt"/>
              </a:rPr>
              <a:t>04</a:t>
            </a:r>
            <a:endParaRPr sz="2800" b="1" dirty="0">
              <a:solidFill>
                <a:schemeClr val="tx1"/>
              </a:solidFill>
              <a:latin typeface="+mj-lt"/>
              <a:ea typeface="+mn-ea"/>
              <a:cs typeface="+mn-cs"/>
              <a:sym typeface="+mn-lt"/>
            </a:endParaRPr>
          </a:p>
        </p:txBody>
      </p:sp>
      <p:sp>
        <p:nvSpPr>
          <p:cNvPr id="19" name="Slide title">
            <a:extLst>
              <a:ext uri="{FF2B5EF4-FFF2-40B4-BE49-F238E27FC236}">
                <a16:creationId xmlns:a16="http://schemas.microsoft.com/office/drawing/2014/main" id="{DC958766-A6CB-C893-7062-B96010A38F36}"/>
              </a:ext>
            </a:extLst>
          </p:cNvPr>
          <p:cNvSpPr txBox="1">
            <a:spLocks noGrp="1"/>
          </p:cNvSpPr>
          <p:nvPr>
            <p:ph type="title" hasCustomPrompt="1"/>
          </p:nvPr>
        </p:nvSpPr>
        <p:spPr>
          <a:xfrm>
            <a:off x="234649" y="180244"/>
            <a:ext cx="5586287" cy="764825"/>
          </a:xfrm>
          <a:prstGeom prst="rect">
            <a:avLst/>
          </a:prstGeom>
          <a:noFill/>
          <a:ln>
            <a:noFill/>
          </a:ln>
        </p:spPr>
        <p:txBody>
          <a:bodyPr spcFirstLastPara="1" wrap="square" lIns="0" tIns="0" rIns="0" bIns="0" anchor="t" anchorCtr="0">
            <a:noAutofit/>
          </a:bodyPr>
          <a:lstStyle>
            <a:lvl1pPr lvl="0">
              <a:lnSpc>
                <a:spcPct val="115000"/>
              </a:lnSpc>
              <a:spcBef>
                <a:spcPts val="0"/>
              </a:spcBef>
              <a:spcAft>
                <a:spcPts val="0"/>
              </a:spcAft>
              <a:buSzPts val="2200"/>
              <a:buFont typeface="IBM Plex Sans"/>
              <a:buNone/>
              <a:defRPr sz="2000" b="1">
                <a:solidFill>
                  <a:schemeClr val="tx1"/>
                </a:solidFill>
                <a:latin typeface="+mj-lt"/>
                <a:ea typeface="+mn-ea"/>
                <a:cs typeface="+mn-cs"/>
                <a:sym typeface="+mn-lt"/>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r>
              <a:rPr lang="en-GB" sz="2000" dirty="0"/>
              <a:t>DESIGNING DIGITAL TOOLS FOR MORE RELIABLE WORK</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rocess / Milestones / 4 Items / Option A" userDrawn="1">
  <p:cSld name="Process / Milestones / 4 Items / Option A">
    <p:spTree>
      <p:nvGrpSpPr>
        <p:cNvPr id="1" name="Shape 97"/>
        <p:cNvGrpSpPr/>
        <p:nvPr/>
      </p:nvGrpSpPr>
      <p:grpSpPr>
        <a:xfrm>
          <a:off x="0" y="0"/>
          <a:ext cx="0" cy="0"/>
          <a:chOff x="0" y="0"/>
          <a:chExt cx="0" cy="0"/>
        </a:xfrm>
      </p:grpSpPr>
      <p:sp>
        <p:nvSpPr>
          <p:cNvPr id="103"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2"/>
              </a:buClr>
              <a:buSzPts val="1000"/>
              <a:buFont typeface="Arial"/>
              <a:buNone/>
              <a:defRPr sz="800">
                <a:solidFill>
                  <a:schemeClr val="tx1"/>
                </a:solidFill>
                <a:latin typeface="+mn-lt"/>
                <a:ea typeface="+mn-ea"/>
                <a:cs typeface="+mn-cs"/>
                <a:sym typeface="+mn-lt"/>
              </a:defRPr>
            </a:lvl1pPr>
            <a:lvl2pPr lvl="1"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2pPr>
            <a:lvl3pPr lvl="2"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3pPr>
            <a:lvl4pPr lvl="3"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4pPr>
            <a:lvl5pPr lvl="4"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5pPr>
            <a:lvl6pPr lvl="5"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6pPr>
            <a:lvl7pPr lvl="6"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7pPr>
            <a:lvl8pPr lvl="7"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8pPr>
            <a:lvl9pPr lvl="8"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9pPr>
          </a:lstStyle>
          <a:p>
            <a:endParaRPr dirty="0"/>
          </a:p>
        </p:txBody>
      </p:sp>
      <p:sp>
        <p:nvSpPr>
          <p:cNvPr id="100"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2"/>
              </a:buClr>
              <a:buSzPts val="1000"/>
              <a:buFont typeface="Arial"/>
              <a:buNone/>
              <a:tabLst/>
              <a:defRPr sz="800">
                <a:solidFill>
                  <a:schemeClr val="tx1"/>
                </a:solidFill>
                <a:latin typeface="+mn-lt"/>
                <a:ea typeface="+mn-ea"/>
                <a:cs typeface="+mn-cs"/>
                <a:sym typeface="+mn-lt"/>
              </a:defRPr>
            </a:lvl1pPr>
            <a:lvl2pPr lvl="1"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2pPr>
            <a:lvl3pPr lvl="2"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3pPr>
            <a:lvl4pPr lvl="3"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4pPr>
            <a:lvl5pPr lvl="4"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5pPr>
            <a:lvl6pPr lvl="5"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6pPr>
            <a:lvl7pPr lvl="6"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7pPr>
            <a:lvl8pPr lvl="7"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8pPr>
            <a:lvl9pPr lvl="8"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9pPr>
          </a:lstStyle>
          <a:p>
            <a:pPr marL="0" marR="0" lvl="0" indent="0" algn="l" defTabSz="914400" rtl="0" eaLnBrk="1" fontAlgn="auto" latinLnBrk="0" hangingPunct="1">
              <a:lnSpc>
                <a:spcPct val="100000"/>
              </a:lnSpc>
              <a:spcBef>
                <a:spcPts val="0"/>
              </a:spcBef>
              <a:spcAft>
                <a:spcPts val="0"/>
              </a:spcAft>
              <a:buClr>
                <a:schemeClr val="tx2"/>
              </a:buClr>
              <a:buSzPts val="1000"/>
              <a:buFont typeface="Arial"/>
              <a:buNone/>
              <a:tabLst/>
              <a:defRPr/>
            </a:pPr>
            <a:r>
              <a:rPr lang="en-GB" dirty="0"/>
              <a:t>Remove unnecessary steps, and design each</a:t>
            </a:r>
          </a:p>
        </p:txBody>
      </p:sp>
      <p:sp>
        <p:nvSpPr>
          <p:cNvPr id="2" name="Google Shape;555;g3e4eb65d001_0_149">
            <a:extLst>
              <a:ext uri="{FF2B5EF4-FFF2-40B4-BE49-F238E27FC236}">
                <a16:creationId xmlns:a16="http://schemas.microsoft.com/office/drawing/2014/main" id="{12027642-B514-5858-6D81-1732978E80A1}"/>
              </a:ext>
            </a:extLst>
          </p:cNvPr>
          <p:cNvSpPr/>
          <p:nvPr userDrawn="1"/>
        </p:nvSpPr>
        <p:spPr>
          <a:xfrm>
            <a:off x="-76200" y="1497330"/>
            <a:ext cx="9304867" cy="2948524"/>
          </a:xfrm>
          <a:prstGeom prst="roundRect">
            <a:avLst>
              <a:gd name="adj" fmla="val 0"/>
            </a:avLst>
          </a:prstGeom>
          <a:solidFill>
            <a:schemeClr val="bg2"/>
          </a:solidFill>
          <a:ln w="9525">
            <a:solidFill>
              <a:schemeClr val="tx1"/>
            </a:solidFill>
          </a:ln>
          <a:effectLst>
            <a:outerShdw dist="38100" dir="5400000" algn="t" rotWithShape="0">
              <a:schemeClr val="accent1"/>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mn-lt"/>
            </a:endParaRPr>
          </a:p>
        </p:txBody>
      </p:sp>
      <p:grpSp>
        <p:nvGrpSpPr>
          <p:cNvPr id="35" name="Group 34">
            <a:extLst>
              <a:ext uri="{FF2B5EF4-FFF2-40B4-BE49-F238E27FC236}">
                <a16:creationId xmlns:a16="http://schemas.microsoft.com/office/drawing/2014/main" id="{3E1277B8-014E-192C-96DB-42F53AE11BFA}"/>
              </a:ext>
            </a:extLst>
          </p:cNvPr>
          <p:cNvGrpSpPr/>
          <p:nvPr userDrawn="1"/>
        </p:nvGrpSpPr>
        <p:grpSpPr>
          <a:xfrm>
            <a:off x="282176" y="1151494"/>
            <a:ext cx="296846" cy="302020"/>
            <a:chOff x="282176" y="1151494"/>
            <a:chExt cx="296846" cy="302020"/>
          </a:xfrm>
        </p:grpSpPr>
        <p:sp>
          <p:nvSpPr>
            <p:cNvPr id="30" name="Freeform 29">
              <a:extLst>
                <a:ext uri="{FF2B5EF4-FFF2-40B4-BE49-F238E27FC236}">
                  <a16:creationId xmlns:a16="http://schemas.microsoft.com/office/drawing/2014/main" id="{33D67B51-BCDA-9FA5-5336-A437BAB890EF}"/>
                </a:ext>
              </a:extLst>
            </p:cNvPr>
            <p:cNvSpPr/>
            <p:nvPr/>
          </p:nvSpPr>
          <p:spPr>
            <a:xfrm>
              <a:off x="282176" y="1151494"/>
              <a:ext cx="296846" cy="171979"/>
            </a:xfrm>
            <a:custGeom>
              <a:avLst/>
              <a:gdLst>
                <a:gd name="csX0" fmla="*/ 0 w 296846"/>
                <a:gd name="csY0" fmla="*/ 0 h 171979"/>
                <a:gd name="csX1" fmla="*/ 296846 w 296846"/>
                <a:gd name="csY1" fmla="*/ 0 h 171979"/>
                <a:gd name="csX2" fmla="*/ 233387 w 296846"/>
                <a:gd name="csY2" fmla="*/ 85990 h 171979"/>
                <a:gd name="csX3" fmla="*/ 296846 w 296846"/>
                <a:gd name="csY3" fmla="*/ 171979 h 171979"/>
                <a:gd name="csX4" fmla="*/ 0 w 296846"/>
                <a:gd name="csY4" fmla="*/ 171979 h 171979"/>
                <a:gd name="csX5" fmla="*/ 0 w 296846"/>
                <a:gd name="csY5" fmla="*/ 0 h 171979"/>
              </a:gdLst>
              <a:ahLst/>
              <a:cxnLst>
                <a:cxn ang="0">
                  <a:pos x="csX0" y="csY0"/>
                </a:cxn>
                <a:cxn ang="0">
                  <a:pos x="csX1" y="csY1"/>
                </a:cxn>
                <a:cxn ang="0">
                  <a:pos x="csX2" y="csY2"/>
                </a:cxn>
                <a:cxn ang="0">
                  <a:pos x="csX3" y="csY3"/>
                </a:cxn>
                <a:cxn ang="0">
                  <a:pos x="csX4" y="csY4"/>
                </a:cxn>
                <a:cxn ang="0">
                  <a:pos x="csX5" y="csY5"/>
                </a:cxn>
              </a:cxnLst>
              <a:rect l="l" t="t" r="r" b="b"/>
              <a:pathLst>
                <a:path w="296846" h="171979">
                  <a:moveTo>
                    <a:pt x="0" y="0"/>
                  </a:moveTo>
                  <a:lnTo>
                    <a:pt x="296846" y="0"/>
                  </a:lnTo>
                  <a:lnTo>
                    <a:pt x="233387" y="85990"/>
                  </a:lnTo>
                  <a:lnTo>
                    <a:pt x="296846" y="171979"/>
                  </a:lnTo>
                  <a:lnTo>
                    <a:pt x="0" y="171979"/>
                  </a:lnTo>
                  <a:lnTo>
                    <a:pt x="0" y="0"/>
                  </a:lnTo>
                  <a:close/>
                </a:path>
              </a:pathLst>
            </a:custGeom>
            <a:solidFill>
              <a:schemeClr val="tx1"/>
            </a:solidFill>
            <a:ln w="351" cap="flat">
              <a:noFill/>
              <a:prstDash val="solid"/>
              <a:miter/>
            </a:ln>
          </p:spPr>
        </p:sp>
        <p:sp>
          <p:nvSpPr>
            <p:cNvPr id="31" name="Rectangle 30">
              <a:extLst>
                <a:ext uri="{FF2B5EF4-FFF2-40B4-BE49-F238E27FC236}">
                  <a16:creationId xmlns:a16="http://schemas.microsoft.com/office/drawing/2014/main" id="{0046E6A1-64C8-E5FE-90C6-33DE0280C4E4}"/>
                </a:ext>
              </a:extLst>
            </p:cNvPr>
            <p:cNvSpPr/>
            <p:nvPr/>
          </p:nvSpPr>
          <p:spPr>
            <a:xfrm>
              <a:off x="282176" y="1237483"/>
              <a:ext cx="12339" cy="216031"/>
            </a:xfrm>
            <a:prstGeom prst="rect">
              <a:avLst/>
            </a:prstGeom>
            <a:solidFill>
              <a:schemeClr val="tx1"/>
            </a:solidFill>
            <a:ln w="351" cap="flat">
              <a:noFill/>
              <a:prstDash val="solid"/>
              <a:miter/>
            </a:ln>
          </p:spPr>
        </p:sp>
      </p:grpSp>
      <p:grpSp>
        <p:nvGrpSpPr>
          <p:cNvPr id="34" name="Group 33">
            <a:extLst>
              <a:ext uri="{FF2B5EF4-FFF2-40B4-BE49-F238E27FC236}">
                <a16:creationId xmlns:a16="http://schemas.microsoft.com/office/drawing/2014/main" id="{F57032AF-C95F-428A-6B1D-8E09CE3E60B8}"/>
              </a:ext>
            </a:extLst>
          </p:cNvPr>
          <p:cNvGrpSpPr/>
          <p:nvPr userDrawn="1"/>
        </p:nvGrpSpPr>
        <p:grpSpPr>
          <a:xfrm>
            <a:off x="2515899" y="1151494"/>
            <a:ext cx="296846" cy="302020"/>
            <a:chOff x="2515899" y="1151494"/>
            <a:chExt cx="296846" cy="302020"/>
          </a:xfrm>
        </p:grpSpPr>
        <p:sp>
          <p:nvSpPr>
            <p:cNvPr id="27" name="Freeform 26">
              <a:extLst>
                <a:ext uri="{FF2B5EF4-FFF2-40B4-BE49-F238E27FC236}">
                  <a16:creationId xmlns:a16="http://schemas.microsoft.com/office/drawing/2014/main" id="{1BBCC8E0-2765-11BB-5736-C2A6982DC2BB}"/>
                </a:ext>
              </a:extLst>
            </p:cNvPr>
            <p:cNvSpPr/>
            <p:nvPr/>
          </p:nvSpPr>
          <p:spPr>
            <a:xfrm>
              <a:off x="2515899" y="1151494"/>
              <a:ext cx="296846" cy="171979"/>
            </a:xfrm>
            <a:custGeom>
              <a:avLst/>
              <a:gdLst>
                <a:gd name="csX0" fmla="*/ 0 w 296846"/>
                <a:gd name="csY0" fmla="*/ 0 h 171979"/>
                <a:gd name="csX1" fmla="*/ 296846 w 296846"/>
                <a:gd name="csY1" fmla="*/ 0 h 171979"/>
                <a:gd name="csX2" fmla="*/ 233387 w 296846"/>
                <a:gd name="csY2" fmla="*/ 85990 h 171979"/>
                <a:gd name="csX3" fmla="*/ 296846 w 296846"/>
                <a:gd name="csY3" fmla="*/ 171979 h 171979"/>
                <a:gd name="csX4" fmla="*/ 0 w 296846"/>
                <a:gd name="csY4" fmla="*/ 171979 h 171979"/>
                <a:gd name="csX5" fmla="*/ 0 w 296846"/>
                <a:gd name="csY5" fmla="*/ 0 h 171979"/>
              </a:gdLst>
              <a:ahLst/>
              <a:cxnLst>
                <a:cxn ang="0">
                  <a:pos x="csX0" y="csY0"/>
                </a:cxn>
                <a:cxn ang="0">
                  <a:pos x="csX1" y="csY1"/>
                </a:cxn>
                <a:cxn ang="0">
                  <a:pos x="csX2" y="csY2"/>
                </a:cxn>
                <a:cxn ang="0">
                  <a:pos x="csX3" y="csY3"/>
                </a:cxn>
                <a:cxn ang="0">
                  <a:pos x="csX4" y="csY4"/>
                </a:cxn>
                <a:cxn ang="0">
                  <a:pos x="csX5" y="csY5"/>
                </a:cxn>
              </a:cxnLst>
              <a:rect l="l" t="t" r="r" b="b"/>
              <a:pathLst>
                <a:path w="296846" h="171979">
                  <a:moveTo>
                    <a:pt x="0" y="0"/>
                  </a:moveTo>
                  <a:lnTo>
                    <a:pt x="296846" y="0"/>
                  </a:lnTo>
                  <a:lnTo>
                    <a:pt x="233387" y="85990"/>
                  </a:lnTo>
                  <a:lnTo>
                    <a:pt x="296846" y="171979"/>
                  </a:lnTo>
                  <a:lnTo>
                    <a:pt x="0" y="171979"/>
                  </a:lnTo>
                  <a:lnTo>
                    <a:pt x="0" y="0"/>
                  </a:lnTo>
                  <a:close/>
                </a:path>
              </a:pathLst>
            </a:custGeom>
            <a:solidFill>
              <a:schemeClr val="tx1"/>
            </a:solidFill>
            <a:ln w="351" cap="flat">
              <a:noFill/>
              <a:prstDash val="solid"/>
              <a:miter/>
            </a:ln>
          </p:spPr>
        </p:sp>
        <p:sp>
          <p:nvSpPr>
            <p:cNvPr id="28" name="Rectangle 27">
              <a:extLst>
                <a:ext uri="{FF2B5EF4-FFF2-40B4-BE49-F238E27FC236}">
                  <a16:creationId xmlns:a16="http://schemas.microsoft.com/office/drawing/2014/main" id="{492CEDCD-7F93-79A7-DCBC-38C6851E43EB}"/>
                </a:ext>
              </a:extLst>
            </p:cNvPr>
            <p:cNvSpPr/>
            <p:nvPr/>
          </p:nvSpPr>
          <p:spPr>
            <a:xfrm>
              <a:off x="2515899" y="1237483"/>
              <a:ext cx="12339" cy="216031"/>
            </a:xfrm>
            <a:prstGeom prst="rect">
              <a:avLst/>
            </a:prstGeom>
            <a:solidFill>
              <a:schemeClr val="tx1"/>
            </a:solidFill>
            <a:ln w="351" cap="flat">
              <a:noFill/>
              <a:prstDash val="solid"/>
              <a:miter/>
            </a:ln>
          </p:spPr>
        </p:sp>
      </p:grpSp>
      <p:grpSp>
        <p:nvGrpSpPr>
          <p:cNvPr id="33" name="Group 32">
            <a:extLst>
              <a:ext uri="{FF2B5EF4-FFF2-40B4-BE49-F238E27FC236}">
                <a16:creationId xmlns:a16="http://schemas.microsoft.com/office/drawing/2014/main" id="{69C584DA-F0CE-8B5A-3133-F8084C5FE5FB}"/>
              </a:ext>
            </a:extLst>
          </p:cNvPr>
          <p:cNvGrpSpPr/>
          <p:nvPr userDrawn="1"/>
        </p:nvGrpSpPr>
        <p:grpSpPr>
          <a:xfrm>
            <a:off x="4749622" y="1151494"/>
            <a:ext cx="296846" cy="302020"/>
            <a:chOff x="4749622" y="1151494"/>
            <a:chExt cx="296846" cy="302020"/>
          </a:xfrm>
        </p:grpSpPr>
        <p:sp>
          <p:nvSpPr>
            <p:cNvPr id="24" name="Freeform 23">
              <a:extLst>
                <a:ext uri="{FF2B5EF4-FFF2-40B4-BE49-F238E27FC236}">
                  <a16:creationId xmlns:a16="http://schemas.microsoft.com/office/drawing/2014/main" id="{53584A85-0E62-AD3F-B799-5C15548A347C}"/>
                </a:ext>
              </a:extLst>
            </p:cNvPr>
            <p:cNvSpPr/>
            <p:nvPr/>
          </p:nvSpPr>
          <p:spPr>
            <a:xfrm>
              <a:off x="4749622" y="1151494"/>
              <a:ext cx="296846" cy="171979"/>
            </a:xfrm>
            <a:custGeom>
              <a:avLst/>
              <a:gdLst>
                <a:gd name="csX0" fmla="*/ 0 w 296846"/>
                <a:gd name="csY0" fmla="*/ 0 h 171979"/>
                <a:gd name="csX1" fmla="*/ 296846 w 296846"/>
                <a:gd name="csY1" fmla="*/ 0 h 171979"/>
                <a:gd name="csX2" fmla="*/ 233387 w 296846"/>
                <a:gd name="csY2" fmla="*/ 85990 h 171979"/>
                <a:gd name="csX3" fmla="*/ 296846 w 296846"/>
                <a:gd name="csY3" fmla="*/ 171979 h 171979"/>
                <a:gd name="csX4" fmla="*/ 0 w 296846"/>
                <a:gd name="csY4" fmla="*/ 171979 h 171979"/>
                <a:gd name="csX5" fmla="*/ 0 w 296846"/>
                <a:gd name="csY5" fmla="*/ 0 h 171979"/>
              </a:gdLst>
              <a:ahLst/>
              <a:cxnLst>
                <a:cxn ang="0">
                  <a:pos x="csX0" y="csY0"/>
                </a:cxn>
                <a:cxn ang="0">
                  <a:pos x="csX1" y="csY1"/>
                </a:cxn>
                <a:cxn ang="0">
                  <a:pos x="csX2" y="csY2"/>
                </a:cxn>
                <a:cxn ang="0">
                  <a:pos x="csX3" y="csY3"/>
                </a:cxn>
                <a:cxn ang="0">
                  <a:pos x="csX4" y="csY4"/>
                </a:cxn>
                <a:cxn ang="0">
                  <a:pos x="csX5" y="csY5"/>
                </a:cxn>
              </a:cxnLst>
              <a:rect l="l" t="t" r="r" b="b"/>
              <a:pathLst>
                <a:path w="296846" h="171979">
                  <a:moveTo>
                    <a:pt x="0" y="0"/>
                  </a:moveTo>
                  <a:lnTo>
                    <a:pt x="296846" y="0"/>
                  </a:lnTo>
                  <a:lnTo>
                    <a:pt x="233387" y="85990"/>
                  </a:lnTo>
                  <a:lnTo>
                    <a:pt x="296846" y="171979"/>
                  </a:lnTo>
                  <a:lnTo>
                    <a:pt x="0" y="171979"/>
                  </a:lnTo>
                  <a:lnTo>
                    <a:pt x="0" y="0"/>
                  </a:lnTo>
                  <a:close/>
                </a:path>
              </a:pathLst>
            </a:custGeom>
            <a:solidFill>
              <a:schemeClr val="tx1"/>
            </a:solidFill>
            <a:ln w="351" cap="flat">
              <a:noFill/>
              <a:prstDash val="solid"/>
              <a:miter/>
            </a:ln>
          </p:spPr>
        </p:sp>
        <p:sp>
          <p:nvSpPr>
            <p:cNvPr id="25" name="Rectangle 24">
              <a:extLst>
                <a:ext uri="{FF2B5EF4-FFF2-40B4-BE49-F238E27FC236}">
                  <a16:creationId xmlns:a16="http://schemas.microsoft.com/office/drawing/2014/main" id="{5F94981B-54EE-B980-42B0-A0B09B3157E1}"/>
                </a:ext>
              </a:extLst>
            </p:cNvPr>
            <p:cNvSpPr/>
            <p:nvPr/>
          </p:nvSpPr>
          <p:spPr>
            <a:xfrm>
              <a:off x="4749622" y="1237483"/>
              <a:ext cx="12339" cy="216031"/>
            </a:xfrm>
            <a:prstGeom prst="rect">
              <a:avLst/>
            </a:prstGeom>
            <a:solidFill>
              <a:schemeClr val="tx1"/>
            </a:solidFill>
            <a:ln w="351" cap="flat">
              <a:noFill/>
              <a:prstDash val="solid"/>
              <a:miter/>
            </a:ln>
          </p:spPr>
        </p:sp>
      </p:grpSp>
      <p:grpSp>
        <p:nvGrpSpPr>
          <p:cNvPr id="32" name="Group 31">
            <a:extLst>
              <a:ext uri="{FF2B5EF4-FFF2-40B4-BE49-F238E27FC236}">
                <a16:creationId xmlns:a16="http://schemas.microsoft.com/office/drawing/2014/main" id="{F232E751-0343-AD5F-BAD7-E9F7E667ADD8}"/>
              </a:ext>
            </a:extLst>
          </p:cNvPr>
          <p:cNvGrpSpPr/>
          <p:nvPr userDrawn="1"/>
        </p:nvGrpSpPr>
        <p:grpSpPr>
          <a:xfrm>
            <a:off x="6983345" y="1151494"/>
            <a:ext cx="296846" cy="302020"/>
            <a:chOff x="6983345" y="1151494"/>
            <a:chExt cx="296846" cy="302020"/>
          </a:xfrm>
        </p:grpSpPr>
        <p:sp>
          <p:nvSpPr>
            <p:cNvPr id="21" name="Freeform 20">
              <a:extLst>
                <a:ext uri="{FF2B5EF4-FFF2-40B4-BE49-F238E27FC236}">
                  <a16:creationId xmlns:a16="http://schemas.microsoft.com/office/drawing/2014/main" id="{C1D8B9E5-07C1-8A50-0A19-8153BC398E91}"/>
                </a:ext>
              </a:extLst>
            </p:cNvPr>
            <p:cNvSpPr/>
            <p:nvPr/>
          </p:nvSpPr>
          <p:spPr>
            <a:xfrm>
              <a:off x="6983345" y="1151494"/>
              <a:ext cx="296846" cy="171979"/>
            </a:xfrm>
            <a:custGeom>
              <a:avLst/>
              <a:gdLst>
                <a:gd name="csX0" fmla="*/ 0 w 296846"/>
                <a:gd name="csY0" fmla="*/ 0 h 171979"/>
                <a:gd name="csX1" fmla="*/ 296846 w 296846"/>
                <a:gd name="csY1" fmla="*/ 0 h 171979"/>
                <a:gd name="csX2" fmla="*/ 233387 w 296846"/>
                <a:gd name="csY2" fmla="*/ 85990 h 171979"/>
                <a:gd name="csX3" fmla="*/ 296846 w 296846"/>
                <a:gd name="csY3" fmla="*/ 171979 h 171979"/>
                <a:gd name="csX4" fmla="*/ 0 w 296846"/>
                <a:gd name="csY4" fmla="*/ 171979 h 171979"/>
                <a:gd name="csX5" fmla="*/ 0 w 296846"/>
                <a:gd name="csY5" fmla="*/ 0 h 171979"/>
              </a:gdLst>
              <a:ahLst/>
              <a:cxnLst>
                <a:cxn ang="0">
                  <a:pos x="csX0" y="csY0"/>
                </a:cxn>
                <a:cxn ang="0">
                  <a:pos x="csX1" y="csY1"/>
                </a:cxn>
                <a:cxn ang="0">
                  <a:pos x="csX2" y="csY2"/>
                </a:cxn>
                <a:cxn ang="0">
                  <a:pos x="csX3" y="csY3"/>
                </a:cxn>
                <a:cxn ang="0">
                  <a:pos x="csX4" y="csY4"/>
                </a:cxn>
                <a:cxn ang="0">
                  <a:pos x="csX5" y="csY5"/>
                </a:cxn>
              </a:cxnLst>
              <a:rect l="l" t="t" r="r" b="b"/>
              <a:pathLst>
                <a:path w="296846" h="171979">
                  <a:moveTo>
                    <a:pt x="0" y="0"/>
                  </a:moveTo>
                  <a:lnTo>
                    <a:pt x="296846" y="0"/>
                  </a:lnTo>
                  <a:lnTo>
                    <a:pt x="233387" y="85990"/>
                  </a:lnTo>
                  <a:lnTo>
                    <a:pt x="296846" y="171979"/>
                  </a:lnTo>
                  <a:lnTo>
                    <a:pt x="0" y="171979"/>
                  </a:lnTo>
                  <a:lnTo>
                    <a:pt x="0" y="0"/>
                  </a:lnTo>
                  <a:close/>
                </a:path>
              </a:pathLst>
            </a:custGeom>
            <a:solidFill>
              <a:schemeClr val="tx1"/>
            </a:solidFill>
            <a:ln w="351" cap="flat">
              <a:noFill/>
              <a:prstDash val="solid"/>
              <a:miter/>
            </a:ln>
          </p:spPr>
        </p:sp>
        <p:sp>
          <p:nvSpPr>
            <p:cNvPr id="22" name="Rectangle 21">
              <a:extLst>
                <a:ext uri="{FF2B5EF4-FFF2-40B4-BE49-F238E27FC236}">
                  <a16:creationId xmlns:a16="http://schemas.microsoft.com/office/drawing/2014/main" id="{9D45DD04-DE36-5B0F-39A0-333F73E5FB6C}"/>
                </a:ext>
              </a:extLst>
            </p:cNvPr>
            <p:cNvSpPr/>
            <p:nvPr/>
          </p:nvSpPr>
          <p:spPr>
            <a:xfrm>
              <a:off x="6983345" y="1237483"/>
              <a:ext cx="12339" cy="216031"/>
            </a:xfrm>
            <a:prstGeom prst="rect">
              <a:avLst/>
            </a:prstGeom>
            <a:solidFill>
              <a:schemeClr val="tx1"/>
            </a:solidFill>
            <a:ln w="351" cap="flat">
              <a:noFill/>
              <a:prstDash val="solid"/>
              <a:miter/>
            </a:ln>
          </p:spPr>
        </p:sp>
      </p:grpSp>
      <p:sp>
        <p:nvSpPr>
          <p:cNvPr id="7" name="Shape 7">
            <a:extLst>
              <a:ext uri="{FF2B5EF4-FFF2-40B4-BE49-F238E27FC236}">
                <a16:creationId xmlns:a16="http://schemas.microsoft.com/office/drawing/2014/main" id="{B255BD0F-D5A1-B8A5-5056-2C67F841B2DA}"/>
              </a:ext>
            </a:extLst>
          </p:cNvPr>
          <p:cNvSpPr/>
          <p:nvPr userDrawn="1"/>
        </p:nvSpPr>
        <p:spPr>
          <a:xfrm>
            <a:off x="234650" y="1444385"/>
            <a:ext cx="109728" cy="109728"/>
          </a:xfrm>
          <a:prstGeom prst="ellipse">
            <a:avLst/>
          </a:prstGeom>
          <a:solidFill>
            <a:schemeClr val="tx1"/>
          </a:solidFill>
          <a:ln w="9525"/>
        </p:spPr>
      </p:sp>
      <p:sp>
        <p:nvSpPr>
          <p:cNvPr id="8" name="Shape 11">
            <a:extLst>
              <a:ext uri="{FF2B5EF4-FFF2-40B4-BE49-F238E27FC236}">
                <a16:creationId xmlns:a16="http://schemas.microsoft.com/office/drawing/2014/main" id="{022CFE4F-B0CB-54A4-9C0F-0F2BF370A66B}"/>
              </a:ext>
            </a:extLst>
          </p:cNvPr>
          <p:cNvSpPr/>
          <p:nvPr userDrawn="1"/>
        </p:nvSpPr>
        <p:spPr>
          <a:xfrm>
            <a:off x="2469700" y="1444385"/>
            <a:ext cx="109728" cy="109728"/>
          </a:xfrm>
          <a:prstGeom prst="ellipse">
            <a:avLst/>
          </a:prstGeom>
          <a:solidFill>
            <a:schemeClr val="tx1"/>
          </a:solidFill>
          <a:ln w="9525"/>
        </p:spPr>
      </p:sp>
      <p:sp>
        <p:nvSpPr>
          <p:cNvPr id="9" name="Shape 15">
            <a:extLst>
              <a:ext uri="{FF2B5EF4-FFF2-40B4-BE49-F238E27FC236}">
                <a16:creationId xmlns:a16="http://schemas.microsoft.com/office/drawing/2014/main" id="{1C437ECA-9128-8391-08E0-F874D568683A}"/>
              </a:ext>
            </a:extLst>
          </p:cNvPr>
          <p:cNvSpPr/>
          <p:nvPr userDrawn="1"/>
        </p:nvSpPr>
        <p:spPr>
          <a:xfrm>
            <a:off x="4704750" y="1444385"/>
            <a:ext cx="109728" cy="109728"/>
          </a:xfrm>
          <a:prstGeom prst="ellipse">
            <a:avLst/>
          </a:prstGeom>
          <a:solidFill>
            <a:schemeClr val="tx1"/>
          </a:solidFill>
          <a:ln w="9525"/>
        </p:spPr>
      </p:sp>
      <p:sp>
        <p:nvSpPr>
          <p:cNvPr id="10" name="Shape 15">
            <a:extLst>
              <a:ext uri="{FF2B5EF4-FFF2-40B4-BE49-F238E27FC236}">
                <a16:creationId xmlns:a16="http://schemas.microsoft.com/office/drawing/2014/main" id="{423DFEAB-84AA-F8A8-4EE8-C764B3407BF3}"/>
              </a:ext>
            </a:extLst>
          </p:cNvPr>
          <p:cNvSpPr/>
          <p:nvPr userDrawn="1"/>
        </p:nvSpPr>
        <p:spPr>
          <a:xfrm>
            <a:off x="6939801" y="1444385"/>
            <a:ext cx="109728" cy="109728"/>
          </a:xfrm>
          <a:prstGeom prst="ellipse">
            <a:avLst/>
          </a:prstGeom>
          <a:solidFill>
            <a:schemeClr val="tx1"/>
          </a:solidFill>
          <a:ln w="9525"/>
        </p:spPr>
      </p:sp>
      <p:sp>
        <p:nvSpPr>
          <p:cNvPr id="11" name="Item 4 / Text">
            <a:extLst>
              <a:ext uri="{FF2B5EF4-FFF2-40B4-BE49-F238E27FC236}">
                <a16:creationId xmlns:a16="http://schemas.microsoft.com/office/drawing/2014/main" id="{36605CC1-6066-2644-E3B5-90DE1D3207CB}"/>
              </a:ext>
            </a:extLst>
          </p:cNvPr>
          <p:cNvSpPr txBox="1">
            <a:spLocks noGrp="1"/>
          </p:cNvSpPr>
          <p:nvPr userDrawn="1">
            <p:ph type="subTitle" idx="10" hasCustomPrompt="1"/>
          </p:nvPr>
        </p:nvSpPr>
        <p:spPr>
          <a:xfrm>
            <a:off x="6945131" y="2366705"/>
            <a:ext cx="1980000" cy="1944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accent6"/>
              </a:buClr>
              <a:buSzPts val="1100"/>
              <a:buFont typeface="Arial"/>
              <a:buNone/>
              <a:tabLst/>
              <a:defRPr sz="1050" b="0"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2pPr>
            <a:lvl3pPr marL="1371600" marR="0" lvl="2"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3pPr>
            <a:lvl4pPr marL="1828800" marR="0" lvl="3"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4pPr>
            <a:lvl5pPr marL="2286000" marR="0" lvl="4"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5pPr>
            <a:lvl6pPr marL="2743200" marR="0" lvl="5"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6pPr>
            <a:lvl7pPr marL="3200400" marR="0" lvl="6"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7pPr>
            <a:lvl8pPr marL="3657600" marR="0" lvl="7"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8pPr>
            <a:lvl9pPr marL="4114800" marR="0" lvl="8"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9pPr>
          </a:lstStyle>
          <a:p>
            <a:r>
              <a:rPr lang="en-GB" dirty="0"/>
              <a:t>Good software should make work feel lighter, not more complicated. It should help people understand what needs to happen, where things stand, and how to move forward with confidence.</a:t>
            </a:r>
          </a:p>
        </p:txBody>
      </p:sp>
      <p:sp>
        <p:nvSpPr>
          <p:cNvPr id="12" name="Item 4 / Title">
            <a:extLst>
              <a:ext uri="{FF2B5EF4-FFF2-40B4-BE49-F238E27FC236}">
                <a16:creationId xmlns:a16="http://schemas.microsoft.com/office/drawing/2014/main" id="{A205692A-EB46-6938-A329-C60FA1526FC7}"/>
              </a:ext>
            </a:extLst>
          </p:cNvPr>
          <p:cNvSpPr txBox="1">
            <a:spLocks noGrp="1"/>
          </p:cNvSpPr>
          <p:nvPr userDrawn="1">
            <p:ph type="subTitle" idx="11" hasCustomPrompt="1"/>
          </p:nvPr>
        </p:nvSpPr>
        <p:spPr>
          <a:xfrm>
            <a:off x="6945131" y="1715650"/>
            <a:ext cx="1980000" cy="576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50" b="1"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2pPr>
            <a:lvl3pPr marL="1371600" marR="0" lvl="2"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3pPr>
            <a:lvl4pPr marL="1828800" marR="0" lvl="3"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4pPr>
            <a:lvl5pPr marL="2286000" marR="0" lvl="4"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5pPr>
            <a:lvl6pPr marL="2743200" marR="0" lvl="5"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6pPr>
            <a:lvl7pPr marL="3200400" marR="0" lvl="6"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7pPr>
            <a:lvl8pPr marL="3657600" marR="0" lvl="7"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8pPr>
            <a:lvl9pPr marL="4114800" marR="0" lvl="8"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13" name="Item 3 / Text">
            <a:extLst>
              <a:ext uri="{FF2B5EF4-FFF2-40B4-BE49-F238E27FC236}">
                <a16:creationId xmlns:a16="http://schemas.microsoft.com/office/drawing/2014/main" id="{C926DBE8-0F02-0B6C-155C-DCE6BFE622F3}"/>
              </a:ext>
            </a:extLst>
          </p:cNvPr>
          <p:cNvSpPr txBox="1">
            <a:spLocks noGrp="1"/>
          </p:cNvSpPr>
          <p:nvPr userDrawn="1">
            <p:ph type="subTitle" idx="8" hasCustomPrompt="1"/>
          </p:nvPr>
        </p:nvSpPr>
        <p:spPr>
          <a:xfrm>
            <a:off x="4708304" y="2366705"/>
            <a:ext cx="1980000" cy="1944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accent6"/>
              </a:buClr>
              <a:buSzPts val="1100"/>
              <a:buFont typeface="Arial"/>
              <a:buNone/>
              <a:tabLst/>
              <a:defRPr sz="1050" b="0"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2pPr>
            <a:lvl3pPr marL="1371600" marR="0" lvl="2"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3pPr>
            <a:lvl4pPr marL="1828800" marR="0" lvl="3"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4pPr>
            <a:lvl5pPr marL="2286000" marR="0" lvl="4"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5pPr>
            <a:lvl6pPr marL="2743200" marR="0" lvl="5"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6pPr>
            <a:lvl7pPr marL="3200400" marR="0" lvl="6"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7pPr>
            <a:lvl8pPr marL="3657600" marR="0" lvl="7"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8pPr>
            <a:lvl9pPr marL="4114800" marR="0" lvl="8"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9pPr>
          </a:lstStyle>
          <a:p>
            <a:r>
              <a:rPr lang="en-GB" dirty="0"/>
              <a:t>Good software should make work feel lighter, not more complicated. It should help people understand what needs to happen, where things stand, and how to move forward with confidence.</a:t>
            </a:r>
          </a:p>
        </p:txBody>
      </p:sp>
      <p:sp>
        <p:nvSpPr>
          <p:cNvPr id="14" name="Item 3 / Title">
            <a:extLst>
              <a:ext uri="{FF2B5EF4-FFF2-40B4-BE49-F238E27FC236}">
                <a16:creationId xmlns:a16="http://schemas.microsoft.com/office/drawing/2014/main" id="{F664F6F8-9491-DFF6-E3F8-E4AEDB465B94}"/>
              </a:ext>
            </a:extLst>
          </p:cNvPr>
          <p:cNvSpPr txBox="1">
            <a:spLocks noGrp="1"/>
          </p:cNvSpPr>
          <p:nvPr userDrawn="1">
            <p:ph type="subTitle" idx="9" hasCustomPrompt="1"/>
          </p:nvPr>
        </p:nvSpPr>
        <p:spPr>
          <a:xfrm>
            <a:off x="4708304" y="1715650"/>
            <a:ext cx="1980000" cy="576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50" b="1"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2pPr>
            <a:lvl3pPr marL="1371600" marR="0" lvl="2"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3pPr>
            <a:lvl4pPr marL="1828800" marR="0" lvl="3"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4pPr>
            <a:lvl5pPr marL="2286000" marR="0" lvl="4"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5pPr>
            <a:lvl6pPr marL="2743200" marR="0" lvl="5"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6pPr>
            <a:lvl7pPr marL="3200400" marR="0" lvl="6"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7pPr>
            <a:lvl8pPr marL="3657600" marR="0" lvl="7"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8pPr>
            <a:lvl9pPr marL="4114800" marR="0" lvl="8"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15" name="Item 2 / Text">
            <a:extLst>
              <a:ext uri="{FF2B5EF4-FFF2-40B4-BE49-F238E27FC236}">
                <a16:creationId xmlns:a16="http://schemas.microsoft.com/office/drawing/2014/main" id="{0DB2060A-1822-C110-7048-6AB7CC06CD75}"/>
              </a:ext>
            </a:extLst>
          </p:cNvPr>
          <p:cNvSpPr txBox="1">
            <a:spLocks noGrp="1"/>
          </p:cNvSpPr>
          <p:nvPr userDrawn="1">
            <p:ph type="subTitle" idx="6" hasCustomPrompt="1"/>
          </p:nvPr>
        </p:nvSpPr>
        <p:spPr>
          <a:xfrm>
            <a:off x="2471477" y="2366705"/>
            <a:ext cx="1980000" cy="1944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accent6"/>
              </a:buClr>
              <a:buSzPts val="1100"/>
              <a:buFont typeface="Arial"/>
              <a:buNone/>
              <a:tabLst/>
              <a:defRPr sz="1050" b="0"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2pPr>
            <a:lvl3pPr marL="1371600" marR="0" lvl="2"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3pPr>
            <a:lvl4pPr marL="1828800" marR="0" lvl="3"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4pPr>
            <a:lvl5pPr marL="2286000" marR="0" lvl="4"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5pPr>
            <a:lvl6pPr marL="2743200" marR="0" lvl="5"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6pPr>
            <a:lvl7pPr marL="3200400" marR="0" lvl="6"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7pPr>
            <a:lvl8pPr marL="3657600" marR="0" lvl="7"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8pPr>
            <a:lvl9pPr marL="4114800" marR="0" lvl="8"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9pPr>
          </a:lstStyle>
          <a:p>
            <a:r>
              <a:rPr lang="en-GB" dirty="0"/>
              <a:t>Good software should make work feel lighter, not more complicated. It should help people understand what needs to happen, where things stand, and how to move forward with confidence.</a:t>
            </a:r>
          </a:p>
        </p:txBody>
      </p:sp>
      <p:sp>
        <p:nvSpPr>
          <p:cNvPr id="16" name="Item 2 / Title">
            <a:extLst>
              <a:ext uri="{FF2B5EF4-FFF2-40B4-BE49-F238E27FC236}">
                <a16:creationId xmlns:a16="http://schemas.microsoft.com/office/drawing/2014/main" id="{B5657660-33B9-2CD9-9A02-98940EDC0496}"/>
              </a:ext>
            </a:extLst>
          </p:cNvPr>
          <p:cNvSpPr txBox="1">
            <a:spLocks noGrp="1"/>
          </p:cNvSpPr>
          <p:nvPr userDrawn="1">
            <p:ph type="subTitle" idx="7" hasCustomPrompt="1"/>
          </p:nvPr>
        </p:nvSpPr>
        <p:spPr>
          <a:xfrm>
            <a:off x="2471477" y="1715650"/>
            <a:ext cx="1980000" cy="576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50" b="1"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2pPr>
            <a:lvl3pPr marL="1371600" marR="0" lvl="2"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3pPr>
            <a:lvl4pPr marL="1828800" marR="0" lvl="3"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4pPr>
            <a:lvl5pPr marL="2286000" marR="0" lvl="4"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5pPr>
            <a:lvl6pPr marL="2743200" marR="0" lvl="5"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6pPr>
            <a:lvl7pPr marL="3200400" marR="0" lvl="6"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7pPr>
            <a:lvl8pPr marL="3657600" marR="0" lvl="7"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8pPr>
            <a:lvl9pPr marL="4114800" marR="0" lvl="8"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17" name="Item 1 / Text">
            <a:extLst>
              <a:ext uri="{FF2B5EF4-FFF2-40B4-BE49-F238E27FC236}">
                <a16:creationId xmlns:a16="http://schemas.microsoft.com/office/drawing/2014/main" id="{28C20153-5658-4F3E-0A17-6953E488D6A7}"/>
              </a:ext>
            </a:extLst>
          </p:cNvPr>
          <p:cNvSpPr txBox="1">
            <a:spLocks noGrp="1"/>
          </p:cNvSpPr>
          <p:nvPr userDrawn="1">
            <p:ph type="subTitle" idx="4" hasCustomPrompt="1"/>
          </p:nvPr>
        </p:nvSpPr>
        <p:spPr>
          <a:xfrm>
            <a:off x="234650" y="2366705"/>
            <a:ext cx="1980000" cy="1944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accent6"/>
              </a:buClr>
              <a:buSzPts val="1100"/>
              <a:buFont typeface="Arial"/>
              <a:buNone/>
              <a:tabLst/>
              <a:defRPr sz="1050" b="0"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2pPr>
            <a:lvl3pPr marL="1371600" marR="0" lvl="2"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3pPr>
            <a:lvl4pPr marL="1828800" marR="0" lvl="3"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4pPr>
            <a:lvl5pPr marL="2286000" marR="0" lvl="4"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5pPr>
            <a:lvl6pPr marL="2743200" marR="0" lvl="5"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6pPr>
            <a:lvl7pPr marL="3200400" marR="0" lvl="6"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7pPr>
            <a:lvl8pPr marL="3657600" marR="0" lvl="7"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8pPr>
            <a:lvl9pPr marL="4114800" marR="0" lvl="8" indent="-304800" algn="l" rtl="0">
              <a:lnSpc>
                <a:spcPct val="115000"/>
              </a:lnSpc>
              <a:spcBef>
                <a:spcPts val="0"/>
              </a:spcBef>
              <a:spcAft>
                <a:spcPts val="0"/>
              </a:spcAft>
              <a:buClr>
                <a:schemeClr val="lt1"/>
              </a:buClr>
              <a:buSzPts val="1100"/>
              <a:buFont typeface="Arial"/>
              <a:buNone/>
              <a:defRPr sz="1100" b="0" i="0" u="none" strike="noStrike" cap="none">
                <a:solidFill>
                  <a:schemeClr val="lt1"/>
                </a:solidFill>
                <a:latin typeface="+mn-lt"/>
                <a:ea typeface="+mn-ea"/>
                <a:cs typeface="+mn-cs"/>
                <a:sym typeface="+mn-lt"/>
              </a:defRPr>
            </a:lvl9pPr>
          </a:lstStyle>
          <a:p>
            <a:r>
              <a:rPr lang="en-GB" dirty="0"/>
              <a:t>Good software should make work feel lighter, not more complicated. It should help people understand what needs to happen, where things stand, and how to move forward with confidence.</a:t>
            </a:r>
          </a:p>
        </p:txBody>
      </p:sp>
      <p:sp>
        <p:nvSpPr>
          <p:cNvPr id="18" name="Item 1 / Title">
            <a:extLst>
              <a:ext uri="{FF2B5EF4-FFF2-40B4-BE49-F238E27FC236}">
                <a16:creationId xmlns:a16="http://schemas.microsoft.com/office/drawing/2014/main" id="{DF7F8D18-8F13-ECD0-A374-A82AFA58D2BE}"/>
              </a:ext>
            </a:extLst>
          </p:cNvPr>
          <p:cNvSpPr txBox="1">
            <a:spLocks noGrp="1"/>
          </p:cNvSpPr>
          <p:nvPr userDrawn="1">
            <p:ph type="subTitle" idx="5" hasCustomPrompt="1"/>
          </p:nvPr>
        </p:nvSpPr>
        <p:spPr>
          <a:xfrm>
            <a:off x="234650" y="1715650"/>
            <a:ext cx="1980000" cy="576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sz="1150" b="1" i="0" u="none" strike="noStrike" cap="none">
                <a:solidFill>
                  <a:schemeClr val="tx1"/>
                </a:solidFill>
                <a:latin typeface="+mn-lt"/>
                <a:ea typeface="+mn-ea"/>
                <a:cs typeface="+mn-cs"/>
                <a:sym typeface="+mn-lt"/>
              </a:defRPr>
            </a:lvl1pPr>
            <a:lvl2pPr marL="914400" marR="0" lvl="1"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2pPr>
            <a:lvl3pPr marL="1371600" marR="0" lvl="2"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3pPr>
            <a:lvl4pPr marL="1828800" marR="0" lvl="3"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4pPr>
            <a:lvl5pPr marL="2286000" marR="0" lvl="4"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5pPr>
            <a:lvl6pPr marL="2743200" marR="0" lvl="5"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6pPr>
            <a:lvl7pPr marL="3200400" marR="0" lvl="6"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7pPr>
            <a:lvl8pPr marL="3657600" marR="0" lvl="7"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8pPr>
            <a:lvl9pPr marL="4114800" marR="0" lvl="8" indent="-304800" algn="l" rtl="0">
              <a:lnSpc>
                <a:spcPct val="115000"/>
              </a:lnSpc>
              <a:spcBef>
                <a:spcPts val="0"/>
              </a:spcBef>
              <a:spcAft>
                <a:spcPts val="0"/>
              </a:spcAft>
              <a:buClr>
                <a:schemeClr val="accent6"/>
              </a:buClr>
              <a:buSzPts val="1200"/>
              <a:buFont typeface="Arial"/>
              <a:buNone/>
              <a:defRPr sz="1200" b="1" i="0" u="none" strike="noStrike" cap="none">
                <a:solidFill>
                  <a:schemeClr val="accent6"/>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Arial"/>
              <a:buNone/>
              <a:tabLst/>
              <a:defRPr/>
            </a:pPr>
            <a:r>
              <a:rPr lang="en-GB" dirty="0"/>
              <a:t>REMOVE UNNECESSARY STEPS, AND DESIGN EACH</a:t>
            </a:r>
          </a:p>
        </p:txBody>
      </p:sp>
      <p:sp>
        <p:nvSpPr>
          <p:cNvPr id="19" name="Slide title">
            <a:extLst>
              <a:ext uri="{FF2B5EF4-FFF2-40B4-BE49-F238E27FC236}">
                <a16:creationId xmlns:a16="http://schemas.microsoft.com/office/drawing/2014/main" id="{7DB95D96-A6B5-E26C-8A4E-7288FD598238}"/>
              </a:ext>
            </a:extLst>
          </p:cNvPr>
          <p:cNvSpPr txBox="1">
            <a:spLocks noGrp="1"/>
          </p:cNvSpPr>
          <p:nvPr>
            <p:ph type="title" hasCustomPrompt="1"/>
          </p:nvPr>
        </p:nvSpPr>
        <p:spPr>
          <a:xfrm>
            <a:off x="234649" y="180244"/>
            <a:ext cx="5586287" cy="764825"/>
          </a:xfrm>
          <a:prstGeom prst="rect">
            <a:avLst/>
          </a:prstGeom>
          <a:noFill/>
          <a:ln>
            <a:noFill/>
          </a:ln>
        </p:spPr>
        <p:txBody>
          <a:bodyPr spcFirstLastPara="1" wrap="square" lIns="0" tIns="0" rIns="0" bIns="0" anchor="t" anchorCtr="0">
            <a:noAutofit/>
          </a:bodyPr>
          <a:lstStyle>
            <a:lvl1pPr lvl="0">
              <a:lnSpc>
                <a:spcPct val="115000"/>
              </a:lnSpc>
              <a:spcBef>
                <a:spcPts val="0"/>
              </a:spcBef>
              <a:spcAft>
                <a:spcPts val="0"/>
              </a:spcAft>
              <a:buSzPts val="2200"/>
              <a:buFont typeface="IBM Plex Sans"/>
              <a:buNone/>
              <a:defRPr sz="2000" b="1">
                <a:solidFill>
                  <a:schemeClr val="tx1"/>
                </a:solidFill>
                <a:latin typeface="+mj-lt"/>
                <a:ea typeface="+mn-ea"/>
                <a:cs typeface="+mn-cs"/>
                <a:sym typeface="+mn-lt"/>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r>
              <a:rPr lang="en-GB" sz="2000" dirty="0"/>
              <a:t>DESIGNING DIGITAL TOOLS FOR MORE RELIABLE WORK</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Highlights / Big number / 4 Items / Option A" userDrawn="1">
  <p:cSld name="Highlights / Big number / 4 Items / Option A">
    <p:spTree>
      <p:nvGrpSpPr>
        <p:cNvPr id="1" name="Shape 936"/>
        <p:cNvGrpSpPr/>
        <p:nvPr/>
      </p:nvGrpSpPr>
      <p:grpSpPr>
        <a:xfrm>
          <a:off x="0" y="0"/>
          <a:ext cx="0" cy="0"/>
          <a:chOff x="0" y="0"/>
          <a:chExt cx="0" cy="0"/>
        </a:xfrm>
      </p:grpSpPr>
      <p:sp>
        <p:nvSpPr>
          <p:cNvPr id="4" name="Rectangle 3">
            <a:extLst>
              <a:ext uri="{FF2B5EF4-FFF2-40B4-BE49-F238E27FC236}">
                <a16:creationId xmlns:a16="http://schemas.microsoft.com/office/drawing/2014/main" id="{02290287-8A30-3F44-3B25-E6876D881FC4}"/>
              </a:ext>
            </a:extLst>
          </p:cNvPr>
          <p:cNvSpPr/>
          <p:nvPr userDrawn="1"/>
        </p:nvSpPr>
        <p:spPr>
          <a:xfrm>
            <a:off x="275487" y="1196324"/>
            <a:ext cx="8712000" cy="3311999"/>
          </a:xfrm>
          <a:prstGeom prst="rect">
            <a:avLst/>
          </a:pr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5" name="Google Shape;555;g3e4eb65d001_0_149">
            <a:extLst>
              <a:ext uri="{FF2B5EF4-FFF2-40B4-BE49-F238E27FC236}">
                <a16:creationId xmlns:a16="http://schemas.microsoft.com/office/drawing/2014/main" id="{AB24917D-CFF1-5641-47E8-93179649E414}"/>
              </a:ext>
            </a:extLst>
          </p:cNvPr>
          <p:cNvSpPr/>
          <p:nvPr userDrawn="1"/>
        </p:nvSpPr>
        <p:spPr>
          <a:xfrm>
            <a:off x="237074" y="1133855"/>
            <a:ext cx="8688057" cy="3311999"/>
          </a:xfrm>
          <a:prstGeom prst="roundRect">
            <a:avLst>
              <a:gd name="adj" fmla="val 0"/>
            </a:avLst>
          </a:prstGeom>
          <a:solidFill>
            <a:schemeClr val="bg2"/>
          </a:solidFill>
          <a:ln w="9525">
            <a:solidFill>
              <a:schemeClr val="tx1"/>
            </a:solidFill>
          </a:ln>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mn-lt"/>
            </a:endParaRPr>
          </a:p>
        </p:txBody>
      </p:sp>
      <p:cxnSp>
        <p:nvCxnSpPr>
          <p:cNvPr id="6" name="Straight Connector 5">
            <a:extLst>
              <a:ext uri="{FF2B5EF4-FFF2-40B4-BE49-F238E27FC236}">
                <a16:creationId xmlns:a16="http://schemas.microsoft.com/office/drawing/2014/main" id="{ED8A1DC1-8F2C-6969-FD4D-01746697C8D0}"/>
              </a:ext>
            </a:extLst>
          </p:cNvPr>
          <p:cNvCxnSpPr>
            <a:cxnSpLocks/>
          </p:cNvCxnSpPr>
          <p:nvPr userDrawn="1"/>
        </p:nvCxnSpPr>
        <p:spPr>
          <a:xfrm>
            <a:off x="234650" y="2789854"/>
            <a:ext cx="869048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29EFECB-C2BE-3161-CA97-4D6A2D33D6A4}"/>
              </a:ext>
            </a:extLst>
          </p:cNvPr>
          <p:cNvCxnSpPr>
            <a:cxnSpLocks/>
          </p:cNvCxnSpPr>
          <p:nvPr userDrawn="1"/>
        </p:nvCxnSpPr>
        <p:spPr>
          <a:xfrm>
            <a:off x="4571755" y="1131754"/>
            <a:ext cx="0" cy="3312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946" name="Page #"/>
          <p:cNvSpPr txBox="1">
            <a:spLocks noGrp="1"/>
          </p:cNvSpPr>
          <p:nvPr>
            <p:ph type="subTitle" idx="6"/>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2"/>
              </a:buClr>
              <a:buSzPts val="1000"/>
              <a:buFont typeface="Arial"/>
              <a:buNone/>
              <a:defRPr sz="800">
                <a:solidFill>
                  <a:schemeClr val="tx1"/>
                </a:solidFill>
                <a:latin typeface="+mn-lt"/>
                <a:ea typeface="+mn-ea"/>
                <a:cs typeface="+mn-cs"/>
                <a:sym typeface="+mn-lt"/>
              </a:defRPr>
            </a:lvl1pPr>
            <a:lvl2pPr lvl="1"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2pPr>
            <a:lvl3pPr lvl="2"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3pPr>
            <a:lvl4pPr lvl="3"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4pPr>
            <a:lvl5pPr lvl="4"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5pPr>
            <a:lvl6pPr lvl="5"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6pPr>
            <a:lvl7pPr lvl="6"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7pPr>
            <a:lvl8pPr lvl="7"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8pPr>
            <a:lvl9pPr lvl="8"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9pPr>
          </a:lstStyle>
          <a:p>
            <a:endParaRPr dirty="0"/>
          </a:p>
        </p:txBody>
      </p:sp>
      <p:sp>
        <p:nvSpPr>
          <p:cNvPr id="944" name="Presentation name"/>
          <p:cNvSpPr txBox="1">
            <a:spLocks noGrp="1"/>
          </p:cNvSpPr>
          <p:nvPr>
            <p:ph type="subTitle" idx="5"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2"/>
              </a:buClr>
              <a:buSzPts val="1000"/>
              <a:buFont typeface="Arial"/>
              <a:buNone/>
              <a:tabLst/>
              <a:defRPr sz="800">
                <a:solidFill>
                  <a:schemeClr val="tx1"/>
                </a:solidFill>
                <a:latin typeface="+mn-lt"/>
                <a:ea typeface="+mn-ea"/>
                <a:cs typeface="+mn-cs"/>
                <a:sym typeface="+mn-lt"/>
              </a:defRPr>
            </a:lvl1pPr>
            <a:lvl2pPr lvl="1"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2pPr>
            <a:lvl3pPr lvl="2"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3pPr>
            <a:lvl4pPr lvl="3"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4pPr>
            <a:lvl5pPr lvl="4"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5pPr>
            <a:lvl6pPr lvl="5"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6pPr>
            <a:lvl7pPr lvl="6"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7pPr>
            <a:lvl8pPr lvl="7"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8pPr>
            <a:lvl9pPr lvl="8"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9pPr>
          </a:lstStyle>
          <a:p>
            <a:pPr marL="0" marR="0" lvl="0" indent="0" algn="l" defTabSz="914400" rtl="0" eaLnBrk="1" fontAlgn="auto" latinLnBrk="0" hangingPunct="1">
              <a:lnSpc>
                <a:spcPct val="100000"/>
              </a:lnSpc>
              <a:spcBef>
                <a:spcPts val="0"/>
              </a:spcBef>
              <a:spcAft>
                <a:spcPts val="0"/>
              </a:spcAft>
              <a:buClr>
                <a:schemeClr val="tx2"/>
              </a:buClr>
              <a:buSzPts val="1000"/>
              <a:buFont typeface="Arial"/>
              <a:buNone/>
              <a:tabLst/>
              <a:defRPr/>
            </a:pPr>
            <a:r>
              <a:rPr lang="en-GB" dirty="0"/>
              <a:t>Remove unnecessary steps, and design each</a:t>
            </a:r>
          </a:p>
        </p:txBody>
      </p:sp>
      <p:sp>
        <p:nvSpPr>
          <p:cNvPr id="958" name="Item 4 / Text"/>
          <p:cNvSpPr txBox="1">
            <a:spLocks noGrp="1"/>
          </p:cNvSpPr>
          <p:nvPr>
            <p:ph type="subTitle" idx="18" hasCustomPrompt="1"/>
          </p:nvPr>
        </p:nvSpPr>
        <p:spPr>
          <a:xfrm>
            <a:off x="4743710" y="3896964"/>
            <a:ext cx="4032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3"/>
              </a:buClr>
              <a:buSzPts val="1300"/>
              <a:buFont typeface="Arial"/>
              <a:buNone/>
              <a:tabLst/>
              <a:defRPr sz="1100">
                <a:solidFill>
                  <a:schemeClr val="tx1"/>
                </a:solidFill>
                <a:latin typeface="+mn-lt"/>
                <a:ea typeface="+mn-ea"/>
                <a:cs typeface="+mn-cs"/>
                <a:sym typeface="+mn-lt"/>
              </a:defRPr>
            </a:lvl1pPr>
            <a:lvl2pPr lvl="1">
              <a:lnSpc>
                <a:spcPct val="115000"/>
              </a:lnSpc>
              <a:spcBef>
                <a:spcPts val="0"/>
              </a:spcBef>
              <a:spcAft>
                <a:spcPts val="0"/>
              </a:spcAft>
              <a:buClr>
                <a:schemeClr val="accent3"/>
              </a:buClr>
              <a:buSzPts val="1200"/>
              <a:buFont typeface="Arial"/>
              <a:buNone/>
              <a:defRPr>
                <a:solidFill>
                  <a:schemeClr val="accent3"/>
                </a:solidFill>
                <a:latin typeface="+mn-lt"/>
                <a:ea typeface="+mn-ea"/>
                <a:cs typeface="+mn-cs"/>
                <a:sym typeface="+mn-lt"/>
              </a:defRPr>
            </a:lvl2pPr>
            <a:lvl3pPr lvl="2">
              <a:lnSpc>
                <a:spcPct val="115000"/>
              </a:lnSpc>
              <a:spcBef>
                <a:spcPts val="0"/>
              </a:spcBef>
              <a:spcAft>
                <a:spcPts val="0"/>
              </a:spcAft>
              <a:buClr>
                <a:schemeClr val="accent3"/>
              </a:buClr>
              <a:buSzPts val="1200"/>
              <a:buFont typeface="Arial"/>
              <a:buNone/>
              <a:defRPr>
                <a:solidFill>
                  <a:schemeClr val="accent3"/>
                </a:solidFill>
                <a:latin typeface="+mn-lt"/>
                <a:ea typeface="+mn-ea"/>
                <a:cs typeface="+mn-cs"/>
                <a:sym typeface="+mn-lt"/>
              </a:defRPr>
            </a:lvl3pPr>
            <a:lvl4pPr lvl="3">
              <a:lnSpc>
                <a:spcPct val="115000"/>
              </a:lnSpc>
              <a:spcBef>
                <a:spcPts val="0"/>
              </a:spcBef>
              <a:spcAft>
                <a:spcPts val="0"/>
              </a:spcAft>
              <a:buClr>
                <a:schemeClr val="accent3"/>
              </a:buClr>
              <a:buSzPts val="1200"/>
              <a:buFont typeface="Arial"/>
              <a:buNone/>
              <a:defRPr>
                <a:solidFill>
                  <a:schemeClr val="accent3"/>
                </a:solidFill>
                <a:latin typeface="+mn-lt"/>
                <a:ea typeface="+mn-ea"/>
                <a:cs typeface="+mn-cs"/>
                <a:sym typeface="+mn-lt"/>
              </a:defRPr>
            </a:lvl4pPr>
            <a:lvl5pPr lvl="4">
              <a:lnSpc>
                <a:spcPct val="115000"/>
              </a:lnSpc>
              <a:spcBef>
                <a:spcPts val="0"/>
              </a:spcBef>
              <a:spcAft>
                <a:spcPts val="0"/>
              </a:spcAft>
              <a:buClr>
                <a:schemeClr val="accent3"/>
              </a:buClr>
              <a:buSzPts val="1200"/>
              <a:buFont typeface="Arial"/>
              <a:buNone/>
              <a:defRPr>
                <a:solidFill>
                  <a:schemeClr val="accent3"/>
                </a:solidFill>
                <a:latin typeface="+mn-lt"/>
                <a:ea typeface="+mn-ea"/>
                <a:cs typeface="+mn-cs"/>
                <a:sym typeface="+mn-lt"/>
              </a:defRPr>
            </a:lvl5pPr>
            <a:lvl6pPr lvl="5">
              <a:lnSpc>
                <a:spcPct val="115000"/>
              </a:lnSpc>
              <a:spcBef>
                <a:spcPts val="0"/>
              </a:spcBef>
              <a:spcAft>
                <a:spcPts val="0"/>
              </a:spcAft>
              <a:buClr>
                <a:schemeClr val="accent3"/>
              </a:buClr>
              <a:buSzPts val="1200"/>
              <a:buFont typeface="Arial"/>
              <a:buNone/>
              <a:defRPr>
                <a:solidFill>
                  <a:schemeClr val="accent3"/>
                </a:solidFill>
                <a:latin typeface="+mn-lt"/>
                <a:ea typeface="+mn-ea"/>
                <a:cs typeface="+mn-cs"/>
                <a:sym typeface="+mn-lt"/>
              </a:defRPr>
            </a:lvl6pPr>
            <a:lvl7pPr lvl="6">
              <a:lnSpc>
                <a:spcPct val="115000"/>
              </a:lnSpc>
              <a:spcBef>
                <a:spcPts val="0"/>
              </a:spcBef>
              <a:spcAft>
                <a:spcPts val="0"/>
              </a:spcAft>
              <a:buClr>
                <a:schemeClr val="accent3"/>
              </a:buClr>
              <a:buSzPts val="1200"/>
              <a:buFont typeface="Arial"/>
              <a:buNone/>
              <a:defRPr>
                <a:solidFill>
                  <a:schemeClr val="accent3"/>
                </a:solidFill>
                <a:latin typeface="+mn-lt"/>
                <a:ea typeface="+mn-ea"/>
                <a:cs typeface="+mn-cs"/>
                <a:sym typeface="+mn-lt"/>
              </a:defRPr>
            </a:lvl7pPr>
            <a:lvl8pPr lvl="7">
              <a:lnSpc>
                <a:spcPct val="115000"/>
              </a:lnSpc>
              <a:spcBef>
                <a:spcPts val="0"/>
              </a:spcBef>
              <a:spcAft>
                <a:spcPts val="0"/>
              </a:spcAft>
              <a:buClr>
                <a:schemeClr val="accent3"/>
              </a:buClr>
              <a:buSzPts val="1200"/>
              <a:buFont typeface="Arial"/>
              <a:buNone/>
              <a:defRPr>
                <a:solidFill>
                  <a:schemeClr val="accent3"/>
                </a:solidFill>
                <a:latin typeface="+mn-lt"/>
                <a:ea typeface="+mn-ea"/>
                <a:cs typeface="+mn-cs"/>
                <a:sym typeface="+mn-lt"/>
              </a:defRPr>
            </a:lvl8pPr>
            <a:lvl9pPr lvl="8">
              <a:lnSpc>
                <a:spcPct val="115000"/>
              </a:lnSpc>
              <a:spcBef>
                <a:spcPts val="0"/>
              </a:spcBef>
              <a:spcAft>
                <a:spcPts val="0"/>
              </a:spcAft>
              <a:buClr>
                <a:schemeClr val="accent3"/>
              </a:buClr>
              <a:buSzPts val="1200"/>
              <a:buFont typeface="Arial"/>
              <a:buNone/>
              <a:defRPr>
                <a:solidFill>
                  <a:schemeClr val="accent3"/>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accent3"/>
              </a:buClr>
              <a:buSzPts val="1300"/>
              <a:buFont typeface="Arial"/>
              <a:buNone/>
              <a:tabLst/>
              <a:defRPr/>
            </a:pPr>
            <a:r>
              <a:rPr lang="en-GB" dirty="0"/>
              <a:t>Good software should make work feel lighter, not more complicated it should help</a:t>
            </a:r>
          </a:p>
        </p:txBody>
      </p:sp>
      <p:sp>
        <p:nvSpPr>
          <p:cNvPr id="957" name="Item 4 / Number"/>
          <p:cNvSpPr txBox="1">
            <a:spLocks noGrp="1"/>
          </p:cNvSpPr>
          <p:nvPr>
            <p:ph type="subTitle" idx="17" hasCustomPrompt="1"/>
          </p:nvPr>
        </p:nvSpPr>
        <p:spPr>
          <a:xfrm>
            <a:off x="4743710" y="3309479"/>
            <a:ext cx="3420000" cy="3798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accent1"/>
              </a:buClr>
              <a:buSzPts val="2400"/>
              <a:buFont typeface="Arial"/>
              <a:buNone/>
              <a:tabLst/>
              <a:defRPr sz="2400" b="1">
                <a:solidFill>
                  <a:schemeClr val="tx1"/>
                </a:solidFill>
                <a:latin typeface="+mj-lt"/>
                <a:ea typeface="+mn-ea"/>
                <a:cs typeface="+mn-cs"/>
                <a:sym typeface="+mn-lt"/>
              </a:defRPr>
            </a:lvl1pPr>
            <a:lvl2pPr lvl="1">
              <a:lnSpc>
                <a:spcPct val="115000"/>
              </a:lnSpc>
              <a:spcBef>
                <a:spcPts val="0"/>
              </a:spcBef>
              <a:spcAft>
                <a:spcPts val="0"/>
              </a:spcAft>
              <a:buClr>
                <a:schemeClr val="accent1"/>
              </a:buClr>
              <a:buSzPts val="2400"/>
              <a:buFont typeface="Arial"/>
              <a:buNone/>
              <a:defRPr sz="2400" b="1">
                <a:solidFill>
                  <a:schemeClr val="accent1"/>
                </a:solidFill>
                <a:latin typeface="+mn-lt"/>
                <a:ea typeface="+mn-ea"/>
                <a:cs typeface="+mn-cs"/>
                <a:sym typeface="+mn-lt"/>
              </a:defRPr>
            </a:lvl2pPr>
            <a:lvl3pPr lvl="2">
              <a:lnSpc>
                <a:spcPct val="115000"/>
              </a:lnSpc>
              <a:spcBef>
                <a:spcPts val="0"/>
              </a:spcBef>
              <a:spcAft>
                <a:spcPts val="0"/>
              </a:spcAft>
              <a:buClr>
                <a:schemeClr val="accent1"/>
              </a:buClr>
              <a:buSzPts val="2400"/>
              <a:buFont typeface="Arial"/>
              <a:buNone/>
              <a:defRPr sz="2400" b="1">
                <a:solidFill>
                  <a:schemeClr val="accent1"/>
                </a:solidFill>
                <a:latin typeface="+mn-lt"/>
                <a:ea typeface="+mn-ea"/>
                <a:cs typeface="+mn-cs"/>
                <a:sym typeface="+mn-lt"/>
              </a:defRPr>
            </a:lvl3pPr>
            <a:lvl4pPr lvl="3">
              <a:lnSpc>
                <a:spcPct val="115000"/>
              </a:lnSpc>
              <a:spcBef>
                <a:spcPts val="0"/>
              </a:spcBef>
              <a:spcAft>
                <a:spcPts val="0"/>
              </a:spcAft>
              <a:buClr>
                <a:schemeClr val="accent1"/>
              </a:buClr>
              <a:buSzPts val="2400"/>
              <a:buFont typeface="Arial"/>
              <a:buNone/>
              <a:defRPr sz="2400" b="1">
                <a:solidFill>
                  <a:schemeClr val="accent1"/>
                </a:solidFill>
                <a:latin typeface="+mn-lt"/>
                <a:ea typeface="+mn-ea"/>
                <a:cs typeface="+mn-cs"/>
                <a:sym typeface="+mn-lt"/>
              </a:defRPr>
            </a:lvl4pPr>
            <a:lvl5pPr lvl="4">
              <a:lnSpc>
                <a:spcPct val="115000"/>
              </a:lnSpc>
              <a:spcBef>
                <a:spcPts val="0"/>
              </a:spcBef>
              <a:spcAft>
                <a:spcPts val="0"/>
              </a:spcAft>
              <a:buClr>
                <a:schemeClr val="accent1"/>
              </a:buClr>
              <a:buSzPts val="2400"/>
              <a:buFont typeface="Arial"/>
              <a:buNone/>
              <a:defRPr sz="2400" b="1">
                <a:solidFill>
                  <a:schemeClr val="accent1"/>
                </a:solidFill>
                <a:latin typeface="+mn-lt"/>
                <a:ea typeface="+mn-ea"/>
                <a:cs typeface="+mn-cs"/>
                <a:sym typeface="+mn-lt"/>
              </a:defRPr>
            </a:lvl5pPr>
            <a:lvl6pPr lvl="5">
              <a:lnSpc>
                <a:spcPct val="115000"/>
              </a:lnSpc>
              <a:spcBef>
                <a:spcPts val="0"/>
              </a:spcBef>
              <a:spcAft>
                <a:spcPts val="0"/>
              </a:spcAft>
              <a:buClr>
                <a:schemeClr val="accent1"/>
              </a:buClr>
              <a:buSzPts val="2400"/>
              <a:buFont typeface="Arial"/>
              <a:buNone/>
              <a:defRPr sz="2400" b="1">
                <a:solidFill>
                  <a:schemeClr val="accent1"/>
                </a:solidFill>
                <a:latin typeface="+mn-lt"/>
                <a:ea typeface="+mn-ea"/>
                <a:cs typeface="+mn-cs"/>
                <a:sym typeface="+mn-lt"/>
              </a:defRPr>
            </a:lvl6pPr>
            <a:lvl7pPr lvl="6">
              <a:lnSpc>
                <a:spcPct val="115000"/>
              </a:lnSpc>
              <a:spcBef>
                <a:spcPts val="0"/>
              </a:spcBef>
              <a:spcAft>
                <a:spcPts val="0"/>
              </a:spcAft>
              <a:buClr>
                <a:schemeClr val="accent1"/>
              </a:buClr>
              <a:buSzPts val="2400"/>
              <a:buFont typeface="Arial"/>
              <a:buNone/>
              <a:defRPr sz="2400" b="1">
                <a:solidFill>
                  <a:schemeClr val="accent1"/>
                </a:solidFill>
                <a:latin typeface="+mn-lt"/>
                <a:ea typeface="+mn-ea"/>
                <a:cs typeface="+mn-cs"/>
                <a:sym typeface="+mn-lt"/>
              </a:defRPr>
            </a:lvl7pPr>
            <a:lvl8pPr lvl="7">
              <a:lnSpc>
                <a:spcPct val="115000"/>
              </a:lnSpc>
              <a:spcBef>
                <a:spcPts val="0"/>
              </a:spcBef>
              <a:spcAft>
                <a:spcPts val="0"/>
              </a:spcAft>
              <a:buClr>
                <a:schemeClr val="accent1"/>
              </a:buClr>
              <a:buSzPts val="2400"/>
              <a:buFont typeface="Arial"/>
              <a:buNone/>
              <a:defRPr sz="2400" b="1">
                <a:solidFill>
                  <a:schemeClr val="accent1"/>
                </a:solidFill>
                <a:latin typeface="+mn-lt"/>
                <a:ea typeface="+mn-ea"/>
                <a:cs typeface="+mn-cs"/>
                <a:sym typeface="+mn-lt"/>
              </a:defRPr>
            </a:lvl8pPr>
            <a:lvl9pPr lvl="8">
              <a:lnSpc>
                <a:spcPct val="115000"/>
              </a:lnSpc>
              <a:spcBef>
                <a:spcPts val="0"/>
              </a:spcBef>
              <a:spcAft>
                <a:spcPts val="0"/>
              </a:spcAft>
              <a:buClr>
                <a:schemeClr val="accent1"/>
              </a:buClr>
              <a:buSzPts val="2400"/>
              <a:buFont typeface="Arial"/>
              <a:buNone/>
              <a:defRPr sz="2400" b="1">
                <a:solidFill>
                  <a:schemeClr val="accent1"/>
                </a:solidFill>
                <a:latin typeface="+mn-lt"/>
                <a:ea typeface="+mn-ea"/>
                <a:cs typeface="+mn-cs"/>
                <a:sym typeface="+mn-lt"/>
              </a:defRPr>
            </a:lvl9pPr>
          </a:lstStyle>
          <a:p>
            <a:r>
              <a:rPr lang="uk-UA" dirty="0"/>
              <a:t>10000</a:t>
            </a:r>
            <a:endParaRPr lang="en-GB" dirty="0"/>
          </a:p>
        </p:txBody>
      </p:sp>
      <p:sp>
        <p:nvSpPr>
          <p:cNvPr id="956" name="Item 4 / Title"/>
          <p:cNvSpPr txBox="1">
            <a:spLocks noGrp="1"/>
          </p:cNvSpPr>
          <p:nvPr>
            <p:ph type="subTitle" idx="16" hasCustomPrompt="1"/>
          </p:nvPr>
        </p:nvSpPr>
        <p:spPr>
          <a:xfrm>
            <a:off x="4743710" y="2916704"/>
            <a:ext cx="4032000" cy="18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3"/>
              </a:buClr>
              <a:buSzPts val="1100"/>
              <a:buFont typeface="Arial"/>
              <a:buNone/>
              <a:tabLst/>
              <a:defRPr sz="1000" b="1">
                <a:solidFill>
                  <a:schemeClr val="tx1"/>
                </a:solidFill>
                <a:latin typeface="+mn-lt"/>
                <a:ea typeface="+mn-ea"/>
                <a:cs typeface="+mn-cs"/>
                <a:sym typeface="+mn-lt"/>
              </a:defRPr>
            </a:lvl1pPr>
            <a:lvl2pPr lvl="1">
              <a:lnSpc>
                <a:spcPct val="115000"/>
              </a:lnSpc>
              <a:spcBef>
                <a:spcPts val="0"/>
              </a:spcBef>
              <a:spcAft>
                <a:spcPts val="0"/>
              </a:spcAft>
              <a:buClr>
                <a:schemeClr val="accent3"/>
              </a:buClr>
              <a:buSzPts val="1200"/>
              <a:buFont typeface="Arial"/>
              <a:buNone/>
              <a:defRPr>
                <a:solidFill>
                  <a:schemeClr val="accent3"/>
                </a:solidFill>
                <a:latin typeface="+mn-lt"/>
                <a:ea typeface="+mn-ea"/>
                <a:cs typeface="+mn-cs"/>
                <a:sym typeface="+mn-lt"/>
              </a:defRPr>
            </a:lvl2pPr>
            <a:lvl3pPr lvl="2">
              <a:lnSpc>
                <a:spcPct val="115000"/>
              </a:lnSpc>
              <a:spcBef>
                <a:spcPts val="0"/>
              </a:spcBef>
              <a:spcAft>
                <a:spcPts val="0"/>
              </a:spcAft>
              <a:buClr>
                <a:schemeClr val="accent3"/>
              </a:buClr>
              <a:buSzPts val="1200"/>
              <a:buFont typeface="Arial"/>
              <a:buNone/>
              <a:defRPr>
                <a:solidFill>
                  <a:schemeClr val="accent3"/>
                </a:solidFill>
                <a:latin typeface="+mn-lt"/>
                <a:ea typeface="+mn-ea"/>
                <a:cs typeface="+mn-cs"/>
                <a:sym typeface="+mn-lt"/>
              </a:defRPr>
            </a:lvl3pPr>
            <a:lvl4pPr lvl="3">
              <a:lnSpc>
                <a:spcPct val="115000"/>
              </a:lnSpc>
              <a:spcBef>
                <a:spcPts val="0"/>
              </a:spcBef>
              <a:spcAft>
                <a:spcPts val="0"/>
              </a:spcAft>
              <a:buClr>
                <a:schemeClr val="accent3"/>
              </a:buClr>
              <a:buSzPts val="1200"/>
              <a:buFont typeface="Arial"/>
              <a:buNone/>
              <a:defRPr>
                <a:solidFill>
                  <a:schemeClr val="accent3"/>
                </a:solidFill>
                <a:latin typeface="+mn-lt"/>
                <a:ea typeface="+mn-ea"/>
                <a:cs typeface="+mn-cs"/>
                <a:sym typeface="+mn-lt"/>
              </a:defRPr>
            </a:lvl4pPr>
            <a:lvl5pPr lvl="4">
              <a:lnSpc>
                <a:spcPct val="115000"/>
              </a:lnSpc>
              <a:spcBef>
                <a:spcPts val="0"/>
              </a:spcBef>
              <a:spcAft>
                <a:spcPts val="0"/>
              </a:spcAft>
              <a:buClr>
                <a:schemeClr val="accent3"/>
              </a:buClr>
              <a:buSzPts val="1200"/>
              <a:buFont typeface="Arial"/>
              <a:buNone/>
              <a:defRPr>
                <a:solidFill>
                  <a:schemeClr val="accent3"/>
                </a:solidFill>
                <a:latin typeface="+mn-lt"/>
                <a:ea typeface="+mn-ea"/>
                <a:cs typeface="+mn-cs"/>
                <a:sym typeface="+mn-lt"/>
              </a:defRPr>
            </a:lvl5pPr>
            <a:lvl6pPr lvl="5">
              <a:lnSpc>
                <a:spcPct val="115000"/>
              </a:lnSpc>
              <a:spcBef>
                <a:spcPts val="0"/>
              </a:spcBef>
              <a:spcAft>
                <a:spcPts val="0"/>
              </a:spcAft>
              <a:buClr>
                <a:schemeClr val="accent3"/>
              </a:buClr>
              <a:buSzPts val="1200"/>
              <a:buFont typeface="Arial"/>
              <a:buNone/>
              <a:defRPr>
                <a:solidFill>
                  <a:schemeClr val="accent3"/>
                </a:solidFill>
                <a:latin typeface="+mn-lt"/>
                <a:ea typeface="+mn-ea"/>
                <a:cs typeface="+mn-cs"/>
                <a:sym typeface="+mn-lt"/>
              </a:defRPr>
            </a:lvl6pPr>
            <a:lvl7pPr lvl="6">
              <a:lnSpc>
                <a:spcPct val="115000"/>
              </a:lnSpc>
              <a:spcBef>
                <a:spcPts val="0"/>
              </a:spcBef>
              <a:spcAft>
                <a:spcPts val="0"/>
              </a:spcAft>
              <a:buClr>
                <a:schemeClr val="accent3"/>
              </a:buClr>
              <a:buSzPts val="1200"/>
              <a:buFont typeface="Arial"/>
              <a:buNone/>
              <a:defRPr>
                <a:solidFill>
                  <a:schemeClr val="accent3"/>
                </a:solidFill>
                <a:latin typeface="+mn-lt"/>
                <a:ea typeface="+mn-ea"/>
                <a:cs typeface="+mn-cs"/>
                <a:sym typeface="+mn-lt"/>
              </a:defRPr>
            </a:lvl7pPr>
            <a:lvl8pPr lvl="7">
              <a:lnSpc>
                <a:spcPct val="115000"/>
              </a:lnSpc>
              <a:spcBef>
                <a:spcPts val="0"/>
              </a:spcBef>
              <a:spcAft>
                <a:spcPts val="0"/>
              </a:spcAft>
              <a:buClr>
                <a:schemeClr val="accent3"/>
              </a:buClr>
              <a:buSzPts val="1200"/>
              <a:buFont typeface="Arial"/>
              <a:buNone/>
              <a:defRPr>
                <a:solidFill>
                  <a:schemeClr val="accent3"/>
                </a:solidFill>
                <a:latin typeface="+mn-lt"/>
                <a:ea typeface="+mn-ea"/>
                <a:cs typeface="+mn-cs"/>
                <a:sym typeface="+mn-lt"/>
              </a:defRPr>
            </a:lvl8pPr>
            <a:lvl9pPr lvl="8">
              <a:lnSpc>
                <a:spcPct val="115000"/>
              </a:lnSpc>
              <a:spcBef>
                <a:spcPts val="0"/>
              </a:spcBef>
              <a:spcAft>
                <a:spcPts val="0"/>
              </a:spcAft>
              <a:buClr>
                <a:schemeClr val="accent3"/>
              </a:buClr>
              <a:buSzPts val="1200"/>
              <a:buFont typeface="Arial"/>
              <a:buNone/>
              <a:defRPr>
                <a:solidFill>
                  <a:schemeClr val="accent3"/>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accent3"/>
              </a:buClr>
              <a:buSzPts val="1100"/>
              <a:buFont typeface="Arial"/>
              <a:buNone/>
              <a:tabLst/>
              <a:defRPr/>
            </a:pPr>
            <a:r>
              <a:rPr lang="en-GB" dirty="0"/>
              <a:t>REMOVE UNNECESSARY STEPS, AND DESIGN EACH</a:t>
            </a:r>
          </a:p>
        </p:txBody>
      </p:sp>
      <p:sp>
        <p:nvSpPr>
          <p:cNvPr id="954" name="Item 3 / Text"/>
          <p:cNvSpPr txBox="1">
            <a:spLocks noGrp="1"/>
          </p:cNvSpPr>
          <p:nvPr>
            <p:ph type="subTitle" idx="15" hasCustomPrompt="1"/>
          </p:nvPr>
        </p:nvSpPr>
        <p:spPr>
          <a:xfrm>
            <a:off x="387646" y="3896964"/>
            <a:ext cx="4032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3"/>
              </a:buClr>
              <a:buSzPts val="1300"/>
              <a:buFont typeface="Arial"/>
              <a:buNone/>
              <a:tabLst/>
              <a:defRPr sz="1100">
                <a:solidFill>
                  <a:schemeClr val="tx1"/>
                </a:solidFill>
                <a:latin typeface="+mn-lt"/>
                <a:ea typeface="+mn-ea"/>
                <a:cs typeface="+mn-cs"/>
                <a:sym typeface="+mn-lt"/>
              </a:defRPr>
            </a:lvl1pPr>
            <a:lvl2pPr lvl="1">
              <a:lnSpc>
                <a:spcPct val="115000"/>
              </a:lnSpc>
              <a:spcBef>
                <a:spcPts val="0"/>
              </a:spcBef>
              <a:spcAft>
                <a:spcPts val="0"/>
              </a:spcAft>
              <a:buClr>
                <a:schemeClr val="accent3"/>
              </a:buClr>
              <a:buSzPts val="1200"/>
              <a:buFont typeface="Arial"/>
              <a:buNone/>
              <a:defRPr>
                <a:solidFill>
                  <a:schemeClr val="accent3"/>
                </a:solidFill>
                <a:latin typeface="+mn-lt"/>
                <a:ea typeface="+mn-ea"/>
                <a:cs typeface="+mn-cs"/>
                <a:sym typeface="+mn-lt"/>
              </a:defRPr>
            </a:lvl2pPr>
            <a:lvl3pPr lvl="2">
              <a:lnSpc>
                <a:spcPct val="115000"/>
              </a:lnSpc>
              <a:spcBef>
                <a:spcPts val="0"/>
              </a:spcBef>
              <a:spcAft>
                <a:spcPts val="0"/>
              </a:spcAft>
              <a:buClr>
                <a:schemeClr val="accent3"/>
              </a:buClr>
              <a:buSzPts val="1200"/>
              <a:buFont typeface="Arial"/>
              <a:buNone/>
              <a:defRPr>
                <a:solidFill>
                  <a:schemeClr val="accent3"/>
                </a:solidFill>
                <a:latin typeface="+mn-lt"/>
                <a:ea typeface="+mn-ea"/>
                <a:cs typeface="+mn-cs"/>
                <a:sym typeface="+mn-lt"/>
              </a:defRPr>
            </a:lvl3pPr>
            <a:lvl4pPr lvl="3">
              <a:lnSpc>
                <a:spcPct val="115000"/>
              </a:lnSpc>
              <a:spcBef>
                <a:spcPts val="0"/>
              </a:spcBef>
              <a:spcAft>
                <a:spcPts val="0"/>
              </a:spcAft>
              <a:buClr>
                <a:schemeClr val="accent3"/>
              </a:buClr>
              <a:buSzPts val="1200"/>
              <a:buFont typeface="Arial"/>
              <a:buNone/>
              <a:defRPr>
                <a:solidFill>
                  <a:schemeClr val="accent3"/>
                </a:solidFill>
                <a:latin typeface="+mn-lt"/>
                <a:ea typeface="+mn-ea"/>
                <a:cs typeface="+mn-cs"/>
                <a:sym typeface="+mn-lt"/>
              </a:defRPr>
            </a:lvl4pPr>
            <a:lvl5pPr lvl="4">
              <a:lnSpc>
                <a:spcPct val="115000"/>
              </a:lnSpc>
              <a:spcBef>
                <a:spcPts val="0"/>
              </a:spcBef>
              <a:spcAft>
                <a:spcPts val="0"/>
              </a:spcAft>
              <a:buClr>
                <a:schemeClr val="accent3"/>
              </a:buClr>
              <a:buSzPts val="1200"/>
              <a:buFont typeface="Arial"/>
              <a:buNone/>
              <a:defRPr>
                <a:solidFill>
                  <a:schemeClr val="accent3"/>
                </a:solidFill>
                <a:latin typeface="+mn-lt"/>
                <a:ea typeface="+mn-ea"/>
                <a:cs typeface="+mn-cs"/>
                <a:sym typeface="+mn-lt"/>
              </a:defRPr>
            </a:lvl5pPr>
            <a:lvl6pPr lvl="5">
              <a:lnSpc>
                <a:spcPct val="115000"/>
              </a:lnSpc>
              <a:spcBef>
                <a:spcPts val="0"/>
              </a:spcBef>
              <a:spcAft>
                <a:spcPts val="0"/>
              </a:spcAft>
              <a:buClr>
                <a:schemeClr val="accent3"/>
              </a:buClr>
              <a:buSzPts val="1200"/>
              <a:buFont typeface="Arial"/>
              <a:buNone/>
              <a:defRPr>
                <a:solidFill>
                  <a:schemeClr val="accent3"/>
                </a:solidFill>
                <a:latin typeface="+mn-lt"/>
                <a:ea typeface="+mn-ea"/>
                <a:cs typeface="+mn-cs"/>
                <a:sym typeface="+mn-lt"/>
              </a:defRPr>
            </a:lvl6pPr>
            <a:lvl7pPr lvl="6">
              <a:lnSpc>
                <a:spcPct val="115000"/>
              </a:lnSpc>
              <a:spcBef>
                <a:spcPts val="0"/>
              </a:spcBef>
              <a:spcAft>
                <a:spcPts val="0"/>
              </a:spcAft>
              <a:buClr>
                <a:schemeClr val="accent3"/>
              </a:buClr>
              <a:buSzPts val="1200"/>
              <a:buFont typeface="Arial"/>
              <a:buNone/>
              <a:defRPr>
                <a:solidFill>
                  <a:schemeClr val="accent3"/>
                </a:solidFill>
                <a:latin typeface="+mn-lt"/>
                <a:ea typeface="+mn-ea"/>
                <a:cs typeface="+mn-cs"/>
                <a:sym typeface="+mn-lt"/>
              </a:defRPr>
            </a:lvl7pPr>
            <a:lvl8pPr lvl="7">
              <a:lnSpc>
                <a:spcPct val="115000"/>
              </a:lnSpc>
              <a:spcBef>
                <a:spcPts val="0"/>
              </a:spcBef>
              <a:spcAft>
                <a:spcPts val="0"/>
              </a:spcAft>
              <a:buClr>
                <a:schemeClr val="accent3"/>
              </a:buClr>
              <a:buSzPts val="1200"/>
              <a:buFont typeface="Arial"/>
              <a:buNone/>
              <a:defRPr>
                <a:solidFill>
                  <a:schemeClr val="accent3"/>
                </a:solidFill>
                <a:latin typeface="+mn-lt"/>
                <a:ea typeface="+mn-ea"/>
                <a:cs typeface="+mn-cs"/>
                <a:sym typeface="+mn-lt"/>
              </a:defRPr>
            </a:lvl8pPr>
            <a:lvl9pPr lvl="8">
              <a:lnSpc>
                <a:spcPct val="115000"/>
              </a:lnSpc>
              <a:spcBef>
                <a:spcPts val="0"/>
              </a:spcBef>
              <a:spcAft>
                <a:spcPts val="0"/>
              </a:spcAft>
              <a:buClr>
                <a:schemeClr val="accent3"/>
              </a:buClr>
              <a:buSzPts val="1200"/>
              <a:buFont typeface="Arial"/>
              <a:buNone/>
              <a:defRPr>
                <a:solidFill>
                  <a:schemeClr val="accent3"/>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accent3"/>
              </a:buClr>
              <a:buSzPts val="1300"/>
              <a:buFont typeface="Arial"/>
              <a:buNone/>
              <a:tabLst/>
              <a:defRPr/>
            </a:pPr>
            <a:r>
              <a:rPr lang="en-GB" dirty="0"/>
              <a:t>Good software should make work feel lighter, not more complicated it should help</a:t>
            </a:r>
          </a:p>
        </p:txBody>
      </p:sp>
      <p:sp>
        <p:nvSpPr>
          <p:cNvPr id="953" name="Item 3 / Number"/>
          <p:cNvSpPr txBox="1">
            <a:spLocks noGrp="1"/>
          </p:cNvSpPr>
          <p:nvPr>
            <p:ph type="subTitle" idx="14" hasCustomPrompt="1"/>
          </p:nvPr>
        </p:nvSpPr>
        <p:spPr>
          <a:xfrm>
            <a:off x="387646" y="3309479"/>
            <a:ext cx="3420000" cy="3798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accent1"/>
              </a:buClr>
              <a:buSzPts val="2400"/>
              <a:buFont typeface="Arial"/>
              <a:buNone/>
              <a:tabLst/>
              <a:defRPr sz="2400" b="1">
                <a:solidFill>
                  <a:schemeClr val="tx1"/>
                </a:solidFill>
                <a:latin typeface="+mj-lt"/>
                <a:ea typeface="+mn-ea"/>
                <a:cs typeface="+mn-cs"/>
                <a:sym typeface="+mn-lt"/>
              </a:defRPr>
            </a:lvl1pPr>
            <a:lvl2pPr lvl="1">
              <a:lnSpc>
                <a:spcPct val="115000"/>
              </a:lnSpc>
              <a:spcBef>
                <a:spcPts val="0"/>
              </a:spcBef>
              <a:spcAft>
                <a:spcPts val="0"/>
              </a:spcAft>
              <a:buClr>
                <a:schemeClr val="accent1"/>
              </a:buClr>
              <a:buSzPts val="2400"/>
              <a:buFont typeface="Arial"/>
              <a:buNone/>
              <a:defRPr sz="2400" b="1">
                <a:solidFill>
                  <a:schemeClr val="accent1"/>
                </a:solidFill>
                <a:latin typeface="+mn-lt"/>
                <a:ea typeface="+mn-ea"/>
                <a:cs typeface="+mn-cs"/>
                <a:sym typeface="+mn-lt"/>
              </a:defRPr>
            </a:lvl2pPr>
            <a:lvl3pPr lvl="2">
              <a:lnSpc>
                <a:spcPct val="115000"/>
              </a:lnSpc>
              <a:spcBef>
                <a:spcPts val="0"/>
              </a:spcBef>
              <a:spcAft>
                <a:spcPts val="0"/>
              </a:spcAft>
              <a:buClr>
                <a:schemeClr val="accent1"/>
              </a:buClr>
              <a:buSzPts val="2400"/>
              <a:buFont typeface="Arial"/>
              <a:buNone/>
              <a:defRPr sz="2400" b="1">
                <a:solidFill>
                  <a:schemeClr val="accent1"/>
                </a:solidFill>
                <a:latin typeface="+mn-lt"/>
                <a:ea typeface="+mn-ea"/>
                <a:cs typeface="+mn-cs"/>
                <a:sym typeface="+mn-lt"/>
              </a:defRPr>
            </a:lvl3pPr>
            <a:lvl4pPr lvl="3">
              <a:lnSpc>
                <a:spcPct val="115000"/>
              </a:lnSpc>
              <a:spcBef>
                <a:spcPts val="0"/>
              </a:spcBef>
              <a:spcAft>
                <a:spcPts val="0"/>
              </a:spcAft>
              <a:buClr>
                <a:schemeClr val="accent1"/>
              </a:buClr>
              <a:buSzPts val="2400"/>
              <a:buFont typeface="Arial"/>
              <a:buNone/>
              <a:defRPr sz="2400" b="1">
                <a:solidFill>
                  <a:schemeClr val="accent1"/>
                </a:solidFill>
                <a:latin typeface="+mn-lt"/>
                <a:ea typeface="+mn-ea"/>
                <a:cs typeface="+mn-cs"/>
                <a:sym typeface="+mn-lt"/>
              </a:defRPr>
            </a:lvl4pPr>
            <a:lvl5pPr lvl="4">
              <a:lnSpc>
                <a:spcPct val="115000"/>
              </a:lnSpc>
              <a:spcBef>
                <a:spcPts val="0"/>
              </a:spcBef>
              <a:spcAft>
                <a:spcPts val="0"/>
              </a:spcAft>
              <a:buClr>
                <a:schemeClr val="accent1"/>
              </a:buClr>
              <a:buSzPts val="2400"/>
              <a:buFont typeface="Arial"/>
              <a:buNone/>
              <a:defRPr sz="2400" b="1">
                <a:solidFill>
                  <a:schemeClr val="accent1"/>
                </a:solidFill>
                <a:latin typeface="+mn-lt"/>
                <a:ea typeface="+mn-ea"/>
                <a:cs typeface="+mn-cs"/>
                <a:sym typeface="+mn-lt"/>
              </a:defRPr>
            </a:lvl5pPr>
            <a:lvl6pPr lvl="5">
              <a:lnSpc>
                <a:spcPct val="115000"/>
              </a:lnSpc>
              <a:spcBef>
                <a:spcPts val="0"/>
              </a:spcBef>
              <a:spcAft>
                <a:spcPts val="0"/>
              </a:spcAft>
              <a:buClr>
                <a:schemeClr val="accent1"/>
              </a:buClr>
              <a:buSzPts val="2400"/>
              <a:buFont typeface="Arial"/>
              <a:buNone/>
              <a:defRPr sz="2400" b="1">
                <a:solidFill>
                  <a:schemeClr val="accent1"/>
                </a:solidFill>
                <a:latin typeface="+mn-lt"/>
                <a:ea typeface="+mn-ea"/>
                <a:cs typeface="+mn-cs"/>
                <a:sym typeface="+mn-lt"/>
              </a:defRPr>
            </a:lvl6pPr>
            <a:lvl7pPr lvl="6">
              <a:lnSpc>
                <a:spcPct val="115000"/>
              </a:lnSpc>
              <a:spcBef>
                <a:spcPts val="0"/>
              </a:spcBef>
              <a:spcAft>
                <a:spcPts val="0"/>
              </a:spcAft>
              <a:buClr>
                <a:schemeClr val="accent1"/>
              </a:buClr>
              <a:buSzPts val="2400"/>
              <a:buFont typeface="Arial"/>
              <a:buNone/>
              <a:defRPr sz="2400" b="1">
                <a:solidFill>
                  <a:schemeClr val="accent1"/>
                </a:solidFill>
                <a:latin typeface="+mn-lt"/>
                <a:ea typeface="+mn-ea"/>
                <a:cs typeface="+mn-cs"/>
                <a:sym typeface="+mn-lt"/>
              </a:defRPr>
            </a:lvl7pPr>
            <a:lvl8pPr lvl="7">
              <a:lnSpc>
                <a:spcPct val="115000"/>
              </a:lnSpc>
              <a:spcBef>
                <a:spcPts val="0"/>
              </a:spcBef>
              <a:spcAft>
                <a:spcPts val="0"/>
              </a:spcAft>
              <a:buClr>
                <a:schemeClr val="accent1"/>
              </a:buClr>
              <a:buSzPts val="2400"/>
              <a:buFont typeface="Arial"/>
              <a:buNone/>
              <a:defRPr sz="2400" b="1">
                <a:solidFill>
                  <a:schemeClr val="accent1"/>
                </a:solidFill>
                <a:latin typeface="+mn-lt"/>
                <a:ea typeface="+mn-ea"/>
                <a:cs typeface="+mn-cs"/>
                <a:sym typeface="+mn-lt"/>
              </a:defRPr>
            </a:lvl8pPr>
            <a:lvl9pPr lvl="8">
              <a:lnSpc>
                <a:spcPct val="115000"/>
              </a:lnSpc>
              <a:spcBef>
                <a:spcPts val="0"/>
              </a:spcBef>
              <a:spcAft>
                <a:spcPts val="0"/>
              </a:spcAft>
              <a:buClr>
                <a:schemeClr val="accent1"/>
              </a:buClr>
              <a:buSzPts val="2400"/>
              <a:buFont typeface="Arial"/>
              <a:buNone/>
              <a:defRPr sz="2400" b="1">
                <a:solidFill>
                  <a:schemeClr val="accent1"/>
                </a:solidFill>
                <a:latin typeface="+mn-lt"/>
                <a:ea typeface="+mn-ea"/>
                <a:cs typeface="+mn-cs"/>
                <a:sym typeface="+mn-lt"/>
              </a:defRPr>
            </a:lvl9pPr>
          </a:lstStyle>
          <a:p>
            <a:r>
              <a:rPr lang="uk-UA" dirty="0"/>
              <a:t>10000</a:t>
            </a:r>
            <a:endParaRPr lang="en-GB" dirty="0"/>
          </a:p>
        </p:txBody>
      </p:sp>
      <p:sp>
        <p:nvSpPr>
          <p:cNvPr id="952" name="Item 3 / Title"/>
          <p:cNvSpPr txBox="1">
            <a:spLocks noGrp="1"/>
          </p:cNvSpPr>
          <p:nvPr>
            <p:ph type="subTitle" idx="13" hasCustomPrompt="1"/>
          </p:nvPr>
        </p:nvSpPr>
        <p:spPr>
          <a:xfrm>
            <a:off x="387646" y="2909604"/>
            <a:ext cx="4032000" cy="18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3"/>
              </a:buClr>
              <a:buSzPts val="1100"/>
              <a:buFont typeface="Arial"/>
              <a:buNone/>
              <a:tabLst/>
              <a:defRPr sz="1000" b="1">
                <a:solidFill>
                  <a:schemeClr val="tx1"/>
                </a:solidFill>
                <a:latin typeface="+mn-lt"/>
                <a:ea typeface="+mn-ea"/>
                <a:cs typeface="+mn-cs"/>
                <a:sym typeface="+mn-lt"/>
              </a:defRPr>
            </a:lvl1pPr>
            <a:lvl2pPr lvl="1">
              <a:lnSpc>
                <a:spcPct val="115000"/>
              </a:lnSpc>
              <a:spcBef>
                <a:spcPts val="0"/>
              </a:spcBef>
              <a:spcAft>
                <a:spcPts val="0"/>
              </a:spcAft>
              <a:buClr>
                <a:schemeClr val="accent3"/>
              </a:buClr>
              <a:buSzPts val="1200"/>
              <a:buFont typeface="Arial"/>
              <a:buNone/>
              <a:defRPr>
                <a:solidFill>
                  <a:schemeClr val="accent3"/>
                </a:solidFill>
                <a:latin typeface="+mn-lt"/>
                <a:ea typeface="+mn-ea"/>
                <a:cs typeface="+mn-cs"/>
                <a:sym typeface="+mn-lt"/>
              </a:defRPr>
            </a:lvl2pPr>
            <a:lvl3pPr lvl="2">
              <a:lnSpc>
                <a:spcPct val="115000"/>
              </a:lnSpc>
              <a:spcBef>
                <a:spcPts val="0"/>
              </a:spcBef>
              <a:spcAft>
                <a:spcPts val="0"/>
              </a:spcAft>
              <a:buClr>
                <a:schemeClr val="accent3"/>
              </a:buClr>
              <a:buSzPts val="1200"/>
              <a:buFont typeface="Arial"/>
              <a:buNone/>
              <a:defRPr>
                <a:solidFill>
                  <a:schemeClr val="accent3"/>
                </a:solidFill>
                <a:latin typeface="+mn-lt"/>
                <a:ea typeface="+mn-ea"/>
                <a:cs typeface="+mn-cs"/>
                <a:sym typeface="+mn-lt"/>
              </a:defRPr>
            </a:lvl3pPr>
            <a:lvl4pPr lvl="3">
              <a:lnSpc>
                <a:spcPct val="115000"/>
              </a:lnSpc>
              <a:spcBef>
                <a:spcPts val="0"/>
              </a:spcBef>
              <a:spcAft>
                <a:spcPts val="0"/>
              </a:spcAft>
              <a:buClr>
                <a:schemeClr val="accent3"/>
              </a:buClr>
              <a:buSzPts val="1200"/>
              <a:buFont typeface="Arial"/>
              <a:buNone/>
              <a:defRPr>
                <a:solidFill>
                  <a:schemeClr val="accent3"/>
                </a:solidFill>
                <a:latin typeface="+mn-lt"/>
                <a:ea typeface="+mn-ea"/>
                <a:cs typeface="+mn-cs"/>
                <a:sym typeface="+mn-lt"/>
              </a:defRPr>
            </a:lvl4pPr>
            <a:lvl5pPr lvl="4">
              <a:lnSpc>
                <a:spcPct val="115000"/>
              </a:lnSpc>
              <a:spcBef>
                <a:spcPts val="0"/>
              </a:spcBef>
              <a:spcAft>
                <a:spcPts val="0"/>
              </a:spcAft>
              <a:buClr>
                <a:schemeClr val="accent3"/>
              </a:buClr>
              <a:buSzPts val="1200"/>
              <a:buFont typeface="Arial"/>
              <a:buNone/>
              <a:defRPr>
                <a:solidFill>
                  <a:schemeClr val="accent3"/>
                </a:solidFill>
                <a:latin typeface="+mn-lt"/>
                <a:ea typeface="+mn-ea"/>
                <a:cs typeface="+mn-cs"/>
                <a:sym typeface="+mn-lt"/>
              </a:defRPr>
            </a:lvl5pPr>
            <a:lvl6pPr lvl="5">
              <a:lnSpc>
                <a:spcPct val="115000"/>
              </a:lnSpc>
              <a:spcBef>
                <a:spcPts val="0"/>
              </a:spcBef>
              <a:spcAft>
                <a:spcPts val="0"/>
              </a:spcAft>
              <a:buClr>
                <a:schemeClr val="accent3"/>
              </a:buClr>
              <a:buSzPts val="1200"/>
              <a:buFont typeface="Arial"/>
              <a:buNone/>
              <a:defRPr>
                <a:solidFill>
                  <a:schemeClr val="accent3"/>
                </a:solidFill>
                <a:latin typeface="+mn-lt"/>
                <a:ea typeface="+mn-ea"/>
                <a:cs typeface="+mn-cs"/>
                <a:sym typeface="+mn-lt"/>
              </a:defRPr>
            </a:lvl6pPr>
            <a:lvl7pPr lvl="6">
              <a:lnSpc>
                <a:spcPct val="115000"/>
              </a:lnSpc>
              <a:spcBef>
                <a:spcPts val="0"/>
              </a:spcBef>
              <a:spcAft>
                <a:spcPts val="0"/>
              </a:spcAft>
              <a:buClr>
                <a:schemeClr val="accent3"/>
              </a:buClr>
              <a:buSzPts val="1200"/>
              <a:buFont typeface="Arial"/>
              <a:buNone/>
              <a:defRPr>
                <a:solidFill>
                  <a:schemeClr val="accent3"/>
                </a:solidFill>
                <a:latin typeface="+mn-lt"/>
                <a:ea typeface="+mn-ea"/>
                <a:cs typeface="+mn-cs"/>
                <a:sym typeface="+mn-lt"/>
              </a:defRPr>
            </a:lvl7pPr>
            <a:lvl8pPr lvl="7">
              <a:lnSpc>
                <a:spcPct val="115000"/>
              </a:lnSpc>
              <a:spcBef>
                <a:spcPts val="0"/>
              </a:spcBef>
              <a:spcAft>
                <a:spcPts val="0"/>
              </a:spcAft>
              <a:buClr>
                <a:schemeClr val="accent3"/>
              </a:buClr>
              <a:buSzPts val="1200"/>
              <a:buFont typeface="Arial"/>
              <a:buNone/>
              <a:defRPr>
                <a:solidFill>
                  <a:schemeClr val="accent3"/>
                </a:solidFill>
                <a:latin typeface="+mn-lt"/>
                <a:ea typeface="+mn-ea"/>
                <a:cs typeface="+mn-cs"/>
                <a:sym typeface="+mn-lt"/>
              </a:defRPr>
            </a:lvl8pPr>
            <a:lvl9pPr lvl="8">
              <a:lnSpc>
                <a:spcPct val="115000"/>
              </a:lnSpc>
              <a:spcBef>
                <a:spcPts val="0"/>
              </a:spcBef>
              <a:spcAft>
                <a:spcPts val="0"/>
              </a:spcAft>
              <a:buClr>
                <a:schemeClr val="accent3"/>
              </a:buClr>
              <a:buSzPts val="1200"/>
              <a:buFont typeface="Arial"/>
              <a:buNone/>
              <a:defRPr>
                <a:solidFill>
                  <a:schemeClr val="accent3"/>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accent3"/>
              </a:buClr>
              <a:buSzPts val="1100"/>
              <a:buFont typeface="Arial"/>
              <a:buNone/>
              <a:tabLst/>
              <a:defRPr/>
            </a:pPr>
            <a:r>
              <a:rPr lang="en-GB" dirty="0"/>
              <a:t>REMOVE UNNECESSARY STEPS, AND DESIGN EACH</a:t>
            </a:r>
          </a:p>
        </p:txBody>
      </p:sp>
      <p:sp>
        <p:nvSpPr>
          <p:cNvPr id="950" name="Item 2 / Text"/>
          <p:cNvSpPr txBox="1">
            <a:spLocks noGrp="1"/>
          </p:cNvSpPr>
          <p:nvPr>
            <p:ph type="subTitle" idx="9" hasCustomPrompt="1"/>
          </p:nvPr>
        </p:nvSpPr>
        <p:spPr>
          <a:xfrm>
            <a:off x="4743710" y="2248021"/>
            <a:ext cx="4032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sz="1100">
                <a:solidFill>
                  <a:schemeClr val="tx1"/>
                </a:solidFill>
                <a:latin typeface="+mn-lt"/>
                <a:ea typeface="+mn-ea"/>
                <a:cs typeface="+mn-cs"/>
                <a:sym typeface="+mn-lt"/>
              </a:defRPr>
            </a:lvl1pPr>
            <a:lvl2pPr lvl="1">
              <a:lnSpc>
                <a:spcPct val="115000"/>
              </a:lnSpc>
              <a:spcBef>
                <a:spcPts val="0"/>
              </a:spcBef>
              <a:spcAft>
                <a:spcPts val="0"/>
              </a:spcAft>
              <a:buSzPts val="1200"/>
              <a:buFont typeface="Arial"/>
              <a:buNone/>
              <a:defRPr>
                <a:latin typeface="+mn-lt"/>
                <a:ea typeface="+mn-ea"/>
                <a:cs typeface="+mn-cs"/>
                <a:sym typeface="+mn-lt"/>
              </a:defRPr>
            </a:lvl2pPr>
            <a:lvl3pPr lvl="2">
              <a:lnSpc>
                <a:spcPct val="115000"/>
              </a:lnSpc>
              <a:spcBef>
                <a:spcPts val="0"/>
              </a:spcBef>
              <a:spcAft>
                <a:spcPts val="0"/>
              </a:spcAft>
              <a:buSzPts val="1200"/>
              <a:buFont typeface="Arial"/>
              <a:buNone/>
              <a:defRPr>
                <a:latin typeface="+mn-lt"/>
                <a:ea typeface="+mn-ea"/>
                <a:cs typeface="+mn-cs"/>
                <a:sym typeface="+mn-lt"/>
              </a:defRPr>
            </a:lvl3pPr>
            <a:lvl4pPr lvl="3">
              <a:lnSpc>
                <a:spcPct val="115000"/>
              </a:lnSpc>
              <a:spcBef>
                <a:spcPts val="0"/>
              </a:spcBef>
              <a:spcAft>
                <a:spcPts val="0"/>
              </a:spcAft>
              <a:buSzPts val="1200"/>
              <a:buFont typeface="Arial"/>
              <a:buNone/>
              <a:defRPr>
                <a:latin typeface="+mn-lt"/>
                <a:ea typeface="+mn-ea"/>
                <a:cs typeface="+mn-cs"/>
                <a:sym typeface="+mn-lt"/>
              </a:defRPr>
            </a:lvl4pPr>
            <a:lvl5pPr lvl="4">
              <a:lnSpc>
                <a:spcPct val="115000"/>
              </a:lnSpc>
              <a:spcBef>
                <a:spcPts val="0"/>
              </a:spcBef>
              <a:spcAft>
                <a:spcPts val="0"/>
              </a:spcAft>
              <a:buSzPts val="1200"/>
              <a:buFont typeface="Arial"/>
              <a:buNone/>
              <a:defRPr>
                <a:latin typeface="+mn-lt"/>
                <a:ea typeface="+mn-ea"/>
                <a:cs typeface="+mn-cs"/>
                <a:sym typeface="+mn-lt"/>
              </a:defRPr>
            </a:lvl5pPr>
            <a:lvl6pPr lvl="5">
              <a:lnSpc>
                <a:spcPct val="115000"/>
              </a:lnSpc>
              <a:spcBef>
                <a:spcPts val="0"/>
              </a:spcBef>
              <a:spcAft>
                <a:spcPts val="0"/>
              </a:spcAft>
              <a:buSzPts val="1200"/>
              <a:buFont typeface="Arial"/>
              <a:buNone/>
              <a:defRPr>
                <a:latin typeface="+mn-lt"/>
                <a:ea typeface="+mn-ea"/>
                <a:cs typeface="+mn-cs"/>
                <a:sym typeface="+mn-lt"/>
              </a:defRPr>
            </a:lvl6pPr>
            <a:lvl7pPr lvl="6">
              <a:lnSpc>
                <a:spcPct val="115000"/>
              </a:lnSpc>
              <a:spcBef>
                <a:spcPts val="0"/>
              </a:spcBef>
              <a:spcAft>
                <a:spcPts val="0"/>
              </a:spcAft>
              <a:buSzPts val="1200"/>
              <a:buFont typeface="Arial"/>
              <a:buNone/>
              <a:defRPr>
                <a:latin typeface="+mn-lt"/>
                <a:ea typeface="+mn-ea"/>
                <a:cs typeface="+mn-cs"/>
                <a:sym typeface="+mn-lt"/>
              </a:defRPr>
            </a:lvl7pPr>
            <a:lvl8pPr lvl="7">
              <a:lnSpc>
                <a:spcPct val="115000"/>
              </a:lnSpc>
              <a:spcBef>
                <a:spcPts val="0"/>
              </a:spcBef>
              <a:spcAft>
                <a:spcPts val="0"/>
              </a:spcAft>
              <a:buSzPts val="1200"/>
              <a:buFont typeface="Arial"/>
              <a:buNone/>
              <a:defRPr>
                <a:latin typeface="+mn-lt"/>
                <a:ea typeface="+mn-ea"/>
                <a:cs typeface="+mn-cs"/>
                <a:sym typeface="+mn-lt"/>
              </a:defRPr>
            </a:lvl8pPr>
            <a:lvl9pPr lvl="8">
              <a:lnSpc>
                <a:spcPct val="115000"/>
              </a:lnSpc>
              <a:spcBef>
                <a:spcPts val="0"/>
              </a:spcBef>
              <a:spcAft>
                <a:spcPts val="0"/>
              </a:spcAft>
              <a:buSzPts val="1200"/>
              <a:buFont typeface="Arial"/>
              <a:buNone/>
              <a:defRPr>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Arial"/>
              <a:buNone/>
              <a:tabLst/>
              <a:defRPr/>
            </a:pPr>
            <a:r>
              <a:rPr lang="en-GB" dirty="0"/>
              <a:t>Good software should make work feel lighter, not more complicated it should help</a:t>
            </a:r>
          </a:p>
        </p:txBody>
      </p:sp>
      <p:sp>
        <p:nvSpPr>
          <p:cNvPr id="949" name="Item 2 / Number"/>
          <p:cNvSpPr txBox="1">
            <a:spLocks noGrp="1"/>
          </p:cNvSpPr>
          <p:nvPr>
            <p:ph type="subTitle" idx="8" hasCustomPrompt="1"/>
          </p:nvPr>
        </p:nvSpPr>
        <p:spPr>
          <a:xfrm>
            <a:off x="4743710" y="1661041"/>
            <a:ext cx="3420000" cy="379800"/>
          </a:xfrm>
          <a:prstGeom prst="rect">
            <a:avLst/>
          </a:prstGeom>
          <a:noFill/>
          <a:ln>
            <a:noFill/>
          </a:ln>
        </p:spPr>
        <p:txBody>
          <a:bodyPr spcFirstLastPara="1" wrap="square" lIns="0" tIns="0" rIns="0" bIns="0" anchor="ctr" anchorCtr="0">
            <a:noAutofit/>
          </a:bodyPr>
          <a:lstStyle>
            <a:lvl1pPr marL="0" lvl="0" indent="0">
              <a:lnSpc>
                <a:spcPct val="115000"/>
              </a:lnSpc>
              <a:spcBef>
                <a:spcPts val="0"/>
              </a:spcBef>
              <a:spcAft>
                <a:spcPts val="0"/>
              </a:spcAft>
              <a:buClr>
                <a:schemeClr val="lt2"/>
              </a:buClr>
              <a:buSzPts val="2400"/>
              <a:buFont typeface="Arial"/>
              <a:buNone/>
              <a:defRPr sz="2400" b="1">
                <a:solidFill>
                  <a:schemeClr val="tx1"/>
                </a:solidFill>
                <a:latin typeface="+mj-lt"/>
                <a:ea typeface="+mn-ea"/>
                <a:cs typeface="+mn-cs"/>
                <a:sym typeface="+mn-lt"/>
              </a:defRPr>
            </a:lvl1pPr>
            <a:lvl2pPr lvl="1">
              <a:lnSpc>
                <a:spcPct val="115000"/>
              </a:lnSpc>
              <a:spcBef>
                <a:spcPts val="0"/>
              </a:spcBef>
              <a:spcAft>
                <a:spcPts val="0"/>
              </a:spcAft>
              <a:buClr>
                <a:schemeClr val="lt2"/>
              </a:buClr>
              <a:buSzPts val="2400"/>
              <a:buFont typeface="Arial"/>
              <a:buNone/>
              <a:defRPr sz="2400" b="1">
                <a:solidFill>
                  <a:schemeClr val="lt2"/>
                </a:solidFill>
                <a:latin typeface="+mn-lt"/>
                <a:ea typeface="+mn-ea"/>
                <a:cs typeface="+mn-cs"/>
                <a:sym typeface="+mn-lt"/>
              </a:defRPr>
            </a:lvl2pPr>
            <a:lvl3pPr lvl="2">
              <a:lnSpc>
                <a:spcPct val="115000"/>
              </a:lnSpc>
              <a:spcBef>
                <a:spcPts val="0"/>
              </a:spcBef>
              <a:spcAft>
                <a:spcPts val="0"/>
              </a:spcAft>
              <a:buClr>
                <a:schemeClr val="lt2"/>
              </a:buClr>
              <a:buSzPts val="2400"/>
              <a:buFont typeface="Arial"/>
              <a:buNone/>
              <a:defRPr sz="2400" b="1">
                <a:solidFill>
                  <a:schemeClr val="lt2"/>
                </a:solidFill>
                <a:latin typeface="+mn-lt"/>
                <a:ea typeface="+mn-ea"/>
                <a:cs typeface="+mn-cs"/>
                <a:sym typeface="+mn-lt"/>
              </a:defRPr>
            </a:lvl3pPr>
            <a:lvl4pPr lvl="3">
              <a:lnSpc>
                <a:spcPct val="115000"/>
              </a:lnSpc>
              <a:spcBef>
                <a:spcPts val="0"/>
              </a:spcBef>
              <a:spcAft>
                <a:spcPts val="0"/>
              </a:spcAft>
              <a:buClr>
                <a:schemeClr val="lt2"/>
              </a:buClr>
              <a:buSzPts val="2400"/>
              <a:buFont typeface="Arial"/>
              <a:buNone/>
              <a:defRPr sz="2400" b="1">
                <a:solidFill>
                  <a:schemeClr val="lt2"/>
                </a:solidFill>
                <a:latin typeface="+mn-lt"/>
                <a:ea typeface="+mn-ea"/>
                <a:cs typeface="+mn-cs"/>
                <a:sym typeface="+mn-lt"/>
              </a:defRPr>
            </a:lvl4pPr>
            <a:lvl5pPr lvl="4">
              <a:lnSpc>
                <a:spcPct val="115000"/>
              </a:lnSpc>
              <a:spcBef>
                <a:spcPts val="0"/>
              </a:spcBef>
              <a:spcAft>
                <a:spcPts val="0"/>
              </a:spcAft>
              <a:buClr>
                <a:schemeClr val="lt2"/>
              </a:buClr>
              <a:buSzPts val="2400"/>
              <a:buFont typeface="Arial"/>
              <a:buNone/>
              <a:defRPr sz="2400" b="1">
                <a:solidFill>
                  <a:schemeClr val="lt2"/>
                </a:solidFill>
                <a:latin typeface="+mn-lt"/>
                <a:ea typeface="+mn-ea"/>
                <a:cs typeface="+mn-cs"/>
                <a:sym typeface="+mn-lt"/>
              </a:defRPr>
            </a:lvl5pPr>
            <a:lvl6pPr lvl="5">
              <a:lnSpc>
                <a:spcPct val="115000"/>
              </a:lnSpc>
              <a:spcBef>
                <a:spcPts val="0"/>
              </a:spcBef>
              <a:spcAft>
                <a:spcPts val="0"/>
              </a:spcAft>
              <a:buClr>
                <a:schemeClr val="lt2"/>
              </a:buClr>
              <a:buSzPts val="2400"/>
              <a:buFont typeface="Arial"/>
              <a:buNone/>
              <a:defRPr sz="2400" b="1">
                <a:solidFill>
                  <a:schemeClr val="lt2"/>
                </a:solidFill>
                <a:latin typeface="+mn-lt"/>
                <a:ea typeface="+mn-ea"/>
                <a:cs typeface="+mn-cs"/>
                <a:sym typeface="+mn-lt"/>
              </a:defRPr>
            </a:lvl6pPr>
            <a:lvl7pPr lvl="6">
              <a:lnSpc>
                <a:spcPct val="115000"/>
              </a:lnSpc>
              <a:spcBef>
                <a:spcPts val="0"/>
              </a:spcBef>
              <a:spcAft>
                <a:spcPts val="0"/>
              </a:spcAft>
              <a:buClr>
                <a:schemeClr val="lt2"/>
              </a:buClr>
              <a:buSzPts val="2400"/>
              <a:buFont typeface="Arial"/>
              <a:buNone/>
              <a:defRPr sz="2400" b="1">
                <a:solidFill>
                  <a:schemeClr val="lt2"/>
                </a:solidFill>
                <a:latin typeface="+mn-lt"/>
                <a:ea typeface="+mn-ea"/>
                <a:cs typeface="+mn-cs"/>
                <a:sym typeface="+mn-lt"/>
              </a:defRPr>
            </a:lvl7pPr>
            <a:lvl8pPr lvl="7">
              <a:lnSpc>
                <a:spcPct val="115000"/>
              </a:lnSpc>
              <a:spcBef>
                <a:spcPts val="0"/>
              </a:spcBef>
              <a:spcAft>
                <a:spcPts val="0"/>
              </a:spcAft>
              <a:buClr>
                <a:schemeClr val="lt2"/>
              </a:buClr>
              <a:buSzPts val="2400"/>
              <a:buFont typeface="Arial"/>
              <a:buNone/>
              <a:defRPr sz="2400" b="1">
                <a:solidFill>
                  <a:schemeClr val="lt2"/>
                </a:solidFill>
                <a:latin typeface="+mn-lt"/>
                <a:ea typeface="+mn-ea"/>
                <a:cs typeface="+mn-cs"/>
                <a:sym typeface="+mn-lt"/>
              </a:defRPr>
            </a:lvl8pPr>
            <a:lvl9pPr lvl="8">
              <a:lnSpc>
                <a:spcPct val="115000"/>
              </a:lnSpc>
              <a:spcBef>
                <a:spcPts val="0"/>
              </a:spcBef>
              <a:spcAft>
                <a:spcPts val="0"/>
              </a:spcAft>
              <a:buClr>
                <a:schemeClr val="lt2"/>
              </a:buClr>
              <a:buSzPts val="2400"/>
              <a:buFont typeface="Arial"/>
              <a:buNone/>
              <a:defRPr sz="2400" b="1">
                <a:solidFill>
                  <a:schemeClr val="lt2"/>
                </a:solidFill>
                <a:latin typeface="+mn-lt"/>
                <a:ea typeface="+mn-ea"/>
                <a:cs typeface="+mn-cs"/>
                <a:sym typeface="+mn-lt"/>
              </a:defRPr>
            </a:lvl9pPr>
          </a:lstStyle>
          <a:p>
            <a:r>
              <a:rPr lang="uk-UA" dirty="0"/>
              <a:t>10000</a:t>
            </a:r>
            <a:endParaRPr lang="en-GB" dirty="0"/>
          </a:p>
        </p:txBody>
      </p:sp>
      <p:sp>
        <p:nvSpPr>
          <p:cNvPr id="948" name="Item 2 / Title"/>
          <p:cNvSpPr txBox="1">
            <a:spLocks noGrp="1"/>
          </p:cNvSpPr>
          <p:nvPr>
            <p:ph type="subTitle" idx="7" hasCustomPrompt="1"/>
          </p:nvPr>
        </p:nvSpPr>
        <p:spPr>
          <a:xfrm>
            <a:off x="4743710" y="1285685"/>
            <a:ext cx="4032000" cy="18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100"/>
              <a:buFont typeface="Arial"/>
              <a:buNone/>
              <a:tabLst/>
              <a:defRPr sz="1000" b="1">
                <a:solidFill>
                  <a:schemeClr val="tx1"/>
                </a:solidFill>
                <a:latin typeface="+mn-lt"/>
                <a:ea typeface="+mn-ea"/>
                <a:cs typeface="+mn-cs"/>
                <a:sym typeface="+mn-lt"/>
              </a:defRPr>
            </a:lvl1pPr>
            <a:lvl2pPr lvl="1">
              <a:lnSpc>
                <a:spcPct val="115000"/>
              </a:lnSpc>
              <a:spcBef>
                <a:spcPts val="0"/>
              </a:spcBef>
              <a:spcAft>
                <a:spcPts val="0"/>
              </a:spcAft>
              <a:buSzPts val="1200"/>
              <a:buFont typeface="Arial"/>
              <a:buNone/>
              <a:defRPr>
                <a:latin typeface="+mn-lt"/>
                <a:ea typeface="+mn-ea"/>
                <a:cs typeface="+mn-cs"/>
                <a:sym typeface="+mn-lt"/>
              </a:defRPr>
            </a:lvl2pPr>
            <a:lvl3pPr lvl="2">
              <a:lnSpc>
                <a:spcPct val="115000"/>
              </a:lnSpc>
              <a:spcBef>
                <a:spcPts val="0"/>
              </a:spcBef>
              <a:spcAft>
                <a:spcPts val="0"/>
              </a:spcAft>
              <a:buSzPts val="1200"/>
              <a:buFont typeface="Arial"/>
              <a:buNone/>
              <a:defRPr>
                <a:latin typeface="+mn-lt"/>
                <a:ea typeface="+mn-ea"/>
                <a:cs typeface="+mn-cs"/>
                <a:sym typeface="+mn-lt"/>
              </a:defRPr>
            </a:lvl3pPr>
            <a:lvl4pPr lvl="3">
              <a:lnSpc>
                <a:spcPct val="115000"/>
              </a:lnSpc>
              <a:spcBef>
                <a:spcPts val="0"/>
              </a:spcBef>
              <a:spcAft>
                <a:spcPts val="0"/>
              </a:spcAft>
              <a:buSzPts val="1200"/>
              <a:buFont typeface="Arial"/>
              <a:buNone/>
              <a:defRPr>
                <a:latin typeface="+mn-lt"/>
                <a:ea typeface="+mn-ea"/>
                <a:cs typeface="+mn-cs"/>
                <a:sym typeface="+mn-lt"/>
              </a:defRPr>
            </a:lvl4pPr>
            <a:lvl5pPr lvl="4">
              <a:lnSpc>
                <a:spcPct val="115000"/>
              </a:lnSpc>
              <a:spcBef>
                <a:spcPts val="0"/>
              </a:spcBef>
              <a:spcAft>
                <a:spcPts val="0"/>
              </a:spcAft>
              <a:buSzPts val="1200"/>
              <a:buFont typeface="Arial"/>
              <a:buNone/>
              <a:defRPr>
                <a:latin typeface="+mn-lt"/>
                <a:ea typeface="+mn-ea"/>
                <a:cs typeface="+mn-cs"/>
                <a:sym typeface="+mn-lt"/>
              </a:defRPr>
            </a:lvl5pPr>
            <a:lvl6pPr lvl="5">
              <a:lnSpc>
                <a:spcPct val="115000"/>
              </a:lnSpc>
              <a:spcBef>
                <a:spcPts val="0"/>
              </a:spcBef>
              <a:spcAft>
                <a:spcPts val="0"/>
              </a:spcAft>
              <a:buSzPts val="1200"/>
              <a:buFont typeface="Arial"/>
              <a:buNone/>
              <a:defRPr>
                <a:latin typeface="+mn-lt"/>
                <a:ea typeface="+mn-ea"/>
                <a:cs typeface="+mn-cs"/>
                <a:sym typeface="+mn-lt"/>
              </a:defRPr>
            </a:lvl6pPr>
            <a:lvl7pPr lvl="6">
              <a:lnSpc>
                <a:spcPct val="115000"/>
              </a:lnSpc>
              <a:spcBef>
                <a:spcPts val="0"/>
              </a:spcBef>
              <a:spcAft>
                <a:spcPts val="0"/>
              </a:spcAft>
              <a:buSzPts val="1200"/>
              <a:buFont typeface="Arial"/>
              <a:buNone/>
              <a:defRPr>
                <a:latin typeface="+mn-lt"/>
                <a:ea typeface="+mn-ea"/>
                <a:cs typeface="+mn-cs"/>
                <a:sym typeface="+mn-lt"/>
              </a:defRPr>
            </a:lvl7pPr>
            <a:lvl8pPr lvl="7">
              <a:lnSpc>
                <a:spcPct val="115000"/>
              </a:lnSpc>
              <a:spcBef>
                <a:spcPts val="0"/>
              </a:spcBef>
              <a:spcAft>
                <a:spcPts val="0"/>
              </a:spcAft>
              <a:buSzPts val="1200"/>
              <a:buFont typeface="Arial"/>
              <a:buNone/>
              <a:defRPr>
                <a:latin typeface="+mn-lt"/>
                <a:ea typeface="+mn-ea"/>
                <a:cs typeface="+mn-cs"/>
                <a:sym typeface="+mn-lt"/>
              </a:defRPr>
            </a:lvl8pPr>
            <a:lvl9pPr lvl="8">
              <a:lnSpc>
                <a:spcPct val="115000"/>
              </a:lnSpc>
              <a:spcBef>
                <a:spcPts val="0"/>
              </a:spcBef>
              <a:spcAft>
                <a:spcPts val="0"/>
              </a:spcAft>
              <a:buSzPts val="1200"/>
              <a:buFont typeface="Arial"/>
              <a:buNone/>
              <a:defRPr>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dk1"/>
              </a:buClr>
              <a:buSzPts val="1100"/>
              <a:buFont typeface="Arial"/>
              <a:buNone/>
              <a:tabLst/>
              <a:defRPr/>
            </a:pPr>
            <a:r>
              <a:rPr lang="en-GB" dirty="0"/>
              <a:t>REMOVE UNNECESSARY STEPS, AND DESIGN EACH</a:t>
            </a:r>
          </a:p>
        </p:txBody>
      </p:sp>
      <p:sp>
        <p:nvSpPr>
          <p:cNvPr id="941" name="Item 1 / Text"/>
          <p:cNvSpPr txBox="1">
            <a:spLocks noGrp="1"/>
          </p:cNvSpPr>
          <p:nvPr>
            <p:ph type="subTitle" idx="4" hasCustomPrompt="1"/>
          </p:nvPr>
        </p:nvSpPr>
        <p:spPr>
          <a:xfrm>
            <a:off x="387646" y="2248021"/>
            <a:ext cx="4032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sz="1100">
                <a:solidFill>
                  <a:schemeClr val="tx1"/>
                </a:solidFill>
                <a:latin typeface="+mn-lt"/>
                <a:ea typeface="+mn-ea"/>
                <a:cs typeface="+mn-cs"/>
                <a:sym typeface="+mn-lt"/>
              </a:defRPr>
            </a:lvl1pPr>
            <a:lvl2pPr lvl="1">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2pPr>
            <a:lvl3pPr lvl="2">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3pPr>
            <a:lvl4pPr lvl="3">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4pPr>
            <a:lvl5pPr lvl="4">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5pPr>
            <a:lvl6pPr lvl="5">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6pPr>
            <a:lvl7pPr lvl="6">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7pPr>
            <a:lvl8pPr lvl="7">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8pPr>
            <a:lvl9pPr lvl="8">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Arial"/>
              <a:buNone/>
              <a:tabLst/>
              <a:defRPr/>
            </a:pPr>
            <a:r>
              <a:rPr lang="en-GB" dirty="0"/>
              <a:t>Good software should make work feel lighter, not more complicated it should help</a:t>
            </a:r>
          </a:p>
        </p:txBody>
      </p:sp>
      <p:sp>
        <p:nvSpPr>
          <p:cNvPr id="940" name="Item 1 / Number"/>
          <p:cNvSpPr txBox="1">
            <a:spLocks noGrp="1"/>
          </p:cNvSpPr>
          <p:nvPr>
            <p:ph type="subTitle" idx="3" hasCustomPrompt="1"/>
          </p:nvPr>
        </p:nvSpPr>
        <p:spPr>
          <a:xfrm>
            <a:off x="387646" y="1661041"/>
            <a:ext cx="3420000" cy="3798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accent1"/>
              </a:buClr>
              <a:buSzPts val="2400"/>
              <a:buFont typeface="Arial"/>
              <a:buNone/>
              <a:tabLst/>
              <a:defRPr sz="2400" b="1">
                <a:solidFill>
                  <a:schemeClr val="tx1"/>
                </a:solidFill>
                <a:latin typeface="+mj-lt"/>
                <a:ea typeface="+mn-ea"/>
                <a:cs typeface="+mn-cs"/>
                <a:sym typeface="+mn-lt"/>
              </a:defRPr>
            </a:lvl1pPr>
            <a:lvl2pPr lvl="1">
              <a:lnSpc>
                <a:spcPct val="115000"/>
              </a:lnSpc>
              <a:spcBef>
                <a:spcPts val="0"/>
              </a:spcBef>
              <a:spcAft>
                <a:spcPts val="0"/>
              </a:spcAft>
              <a:buClr>
                <a:schemeClr val="accent1"/>
              </a:buClr>
              <a:buSzPts val="2400"/>
              <a:buFont typeface="Arial"/>
              <a:buNone/>
              <a:defRPr sz="2400" b="1">
                <a:solidFill>
                  <a:schemeClr val="accent1"/>
                </a:solidFill>
                <a:latin typeface="+mn-lt"/>
                <a:ea typeface="+mn-ea"/>
                <a:cs typeface="+mn-cs"/>
                <a:sym typeface="+mn-lt"/>
              </a:defRPr>
            </a:lvl2pPr>
            <a:lvl3pPr lvl="2">
              <a:lnSpc>
                <a:spcPct val="115000"/>
              </a:lnSpc>
              <a:spcBef>
                <a:spcPts val="0"/>
              </a:spcBef>
              <a:spcAft>
                <a:spcPts val="0"/>
              </a:spcAft>
              <a:buClr>
                <a:schemeClr val="accent1"/>
              </a:buClr>
              <a:buSzPts val="2400"/>
              <a:buFont typeface="Arial"/>
              <a:buNone/>
              <a:defRPr sz="2400" b="1">
                <a:solidFill>
                  <a:schemeClr val="accent1"/>
                </a:solidFill>
                <a:latin typeface="+mn-lt"/>
                <a:ea typeface="+mn-ea"/>
                <a:cs typeface="+mn-cs"/>
                <a:sym typeface="+mn-lt"/>
              </a:defRPr>
            </a:lvl3pPr>
            <a:lvl4pPr lvl="3">
              <a:lnSpc>
                <a:spcPct val="115000"/>
              </a:lnSpc>
              <a:spcBef>
                <a:spcPts val="0"/>
              </a:spcBef>
              <a:spcAft>
                <a:spcPts val="0"/>
              </a:spcAft>
              <a:buClr>
                <a:schemeClr val="accent1"/>
              </a:buClr>
              <a:buSzPts val="2400"/>
              <a:buFont typeface="Arial"/>
              <a:buNone/>
              <a:defRPr sz="2400" b="1">
                <a:solidFill>
                  <a:schemeClr val="accent1"/>
                </a:solidFill>
                <a:latin typeface="+mn-lt"/>
                <a:ea typeface="+mn-ea"/>
                <a:cs typeface="+mn-cs"/>
                <a:sym typeface="+mn-lt"/>
              </a:defRPr>
            </a:lvl4pPr>
            <a:lvl5pPr lvl="4">
              <a:lnSpc>
                <a:spcPct val="115000"/>
              </a:lnSpc>
              <a:spcBef>
                <a:spcPts val="0"/>
              </a:spcBef>
              <a:spcAft>
                <a:spcPts val="0"/>
              </a:spcAft>
              <a:buClr>
                <a:schemeClr val="accent1"/>
              </a:buClr>
              <a:buSzPts val="2400"/>
              <a:buFont typeface="Arial"/>
              <a:buNone/>
              <a:defRPr sz="2400" b="1">
                <a:solidFill>
                  <a:schemeClr val="accent1"/>
                </a:solidFill>
                <a:latin typeface="+mn-lt"/>
                <a:ea typeface="+mn-ea"/>
                <a:cs typeface="+mn-cs"/>
                <a:sym typeface="+mn-lt"/>
              </a:defRPr>
            </a:lvl5pPr>
            <a:lvl6pPr lvl="5">
              <a:lnSpc>
                <a:spcPct val="115000"/>
              </a:lnSpc>
              <a:spcBef>
                <a:spcPts val="0"/>
              </a:spcBef>
              <a:spcAft>
                <a:spcPts val="0"/>
              </a:spcAft>
              <a:buClr>
                <a:schemeClr val="accent1"/>
              </a:buClr>
              <a:buSzPts val="2400"/>
              <a:buFont typeface="Arial"/>
              <a:buNone/>
              <a:defRPr sz="2400" b="1">
                <a:solidFill>
                  <a:schemeClr val="accent1"/>
                </a:solidFill>
                <a:latin typeface="+mn-lt"/>
                <a:ea typeface="+mn-ea"/>
                <a:cs typeface="+mn-cs"/>
                <a:sym typeface="+mn-lt"/>
              </a:defRPr>
            </a:lvl6pPr>
            <a:lvl7pPr lvl="6">
              <a:lnSpc>
                <a:spcPct val="115000"/>
              </a:lnSpc>
              <a:spcBef>
                <a:spcPts val="0"/>
              </a:spcBef>
              <a:spcAft>
                <a:spcPts val="0"/>
              </a:spcAft>
              <a:buClr>
                <a:schemeClr val="accent1"/>
              </a:buClr>
              <a:buSzPts val="2400"/>
              <a:buFont typeface="Arial"/>
              <a:buNone/>
              <a:defRPr sz="2400" b="1">
                <a:solidFill>
                  <a:schemeClr val="accent1"/>
                </a:solidFill>
                <a:latin typeface="+mn-lt"/>
                <a:ea typeface="+mn-ea"/>
                <a:cs typeface="+mn-cs"/>
                <a:sym typeface="+mn-lt"/>
              </a:defRPr>
            </a:lvl7pPr>
            <a:lvl8pPr lvl="7">
              <a:lnSpc>
                <a:spcPct val="115000"/>
              </a:lnSpc>
              <a:spcBef>
                <a:spcPts val="0"/>
              </a:spcBef>
              <a:spcAft>
                <a:spcPts val="0"/>
              </a:spcAft>
              <a:buClr>
                <a:schemeClr val="accent1"/>
              </a:buClr>
              <a:buSzPts val="2400"/>
              <a:buFont typeface="Arial"/>
              <a:buNone/>
              <a:defRPr sz="2400" b="1">
                <a:solidFill>
                  <a:schemeClr val="accent1"/>
                </a:solidFill>
                <a:latin typeface="+mn-lt"/>
                <a:ea typeface="+mn-ea"/>
                <a:cs typeface="+mn-cs"/>
                <a:sym typeface="+mn-lt"/>
              </a:defRPr>
            </a:lvl8pPr>
            <a:lvl9pPr lvl="8">
              <a:lnSpc>
                <a:spcPct val="115000"/>
              </a:lnSpc>
              <a:spcBef>
                <a:spcPts val="0"/>
              </a:spcBef>
              <a:spcAft>
                <a:spcPts val="0"/>
              </a:spcAft>
              <a:buClr>
                <a:schemeClr val="accent1"/>
              </a:buClr>
              <a:buSzPts val="2400"/>
              <a:buFont typeface="Arial"/>
              <a:buNone/>
              <a:defRPr sz="2400" b="1">
                <a:solidFill>
                  <a:schemeClr val="accent1"/>
                </a:solidFill>
                <a:latin typeface="+mn-lt"/>
                <a:ea typeface="+mn-ea"/>
                <a:cs typeface="+mn-cs"/>
                <a:sym typeface="+mn-lt"/>
              </a:defRPr>
            </a:lvl9pPr>
          </a:lstStyle>
          <a:p>
            <a:r>
              <a:rPr lang="en-US" dirty="0"/>
              <a:t>Artificial intelligence</a:t>
            </a:r>
            <a:endParaRPr lang="en-GB" dirty="0"/>
          </a:p>
        </p:txBody>
      </p:sp>
      <p:sp>
        <p:nvSpPr>
          <p:cNvPr id="939" name="Item 1 / Title"/>
          <p:cNvSpPr txBox="1">
            <a:spLocks noGrp="1"/>
          </p:cNvSpPr>
          <p:nvPr>
            <p:ph type="subTitle" idx="1" hasCustomPrompt="1"/>
          </p:nvPr>
        </p:nvSpPr>
        <p:spPr>
          <a:xfrm>
            <a:off x="387646" y="1278585"/>
            <a:ext cx="4032000" cy="18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100"/>
              <a:buFont typeface="Arial"/>
              <a:buNone/>
              <a:tabLst/>
              <a:defRPr sz="1000" b="1">
                <a:solidFill>
                  <a:schemeClr val="tx1"/>
                </a:solidFill>
                <a:latin typeface="+mn-lt"/>
                <a:ea typeface="+mn-ea"/>
                <a:cs typeface="+mn-cs"/>
                <a:sym typeface="+mn-lt"/>
              </a:defRPr>
            </a:lvl1pPr>
            <a:lvl2pPr lvl="1">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2pPr>
            <a:lvl3pPr lvl="2">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3pPr>
            <a:lvl4pPr lvl="3">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4pPr>
            <a:lvl5pPr lvl="4">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5pPr>
            <a:lvl6pPr lvl="5">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6pPr>
            <a:lvl7pPr lvl="6">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7pPr>
            <a:lvl8pPr lvl="7">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8pPr>
            <a:lvl9pPr lvl="8">
              <a:lnSpc>
                <a:spcPct val="115000"/>
              </a:lnSpc>
              <a:spcBef>
                <a:spcPts val="0"/>
              </a:spcBef>
              <a:spcAft>
                <a:spcPts val="0"/>
              </a:spcAft>
              <a:buClr>
                <a:schemeClr val="accent6"/>
              </a:buClr>
              <a:buSzPts val="1200"/>
              <a:buFont typeface="Arial"/>
              <a:buNone/>
              <a:defRPr>
                <a:solidFill>
                  <a:schemeClr val="accent6"/>
                </a:solidFill>
                <a:latin typeface="+mn-lt"/>
                <a:ea typeface="+mn-ea"/>
                <a:cs typeface="+mn-cs"/>
                <a:sym typeface="+mn-lt"/>
              </a:defRPr>
            </a:lvl9pPr>
          </a:lstStyle>
          <a:p>
            <a:pPr marL="0" marR="0" lvl="0" indent="0" algn="l" defTabSz="914400" rtl="0" eaLnBrk="1" fontAlgn="auto" latinLnBrk="0" hangingPunct="1">
              <a:lnSpc>
                <a:spcPct val="115000"/>
              </a:lnSpc>
              <a:spcBef>
                <a:spcPts val="0"/>
              </a:spcBef>
              <a:spcAft>
                <a:spcPts val="0"/>
              </a:spcAft>
              <a:buClr>
                <a:schemeClr val="accent6"/>
              </a:buClr>
              <a:buSzPts val="1100"/>
              <a:buFont typeface="Arial"/>
              <a:buNone/>
              <a:tabLst/>
              <a:defRPr/>
            </a:pPr>
            <a:r>
              <a:rPr lang="en-GB" dirty="0"/>
              <a:t>REMOVE UNNECESSARY STEPS, AND DESIGN EACH</a:t>
            </a:r>
          </a:p>
        </p:txBody>
      </p:sp>
      <p:grpSp>
        <p:nvGrpSpPr>
          <p:cNvPr id="20" name="Group 19">
            <a:extLst>
              <a:ext uri="{FF2B5EF4-FFF2-40B4-BE49-F238E27FC236}">
                <a16:creationId xmlns:a16="http://schemas.microsoft.com/office/drawing/2014/main" id="{85EF3664-87F0-8779-1BAB-81B49AADFFD5}"/>
              </a:ext>
            </a:extLst>
          </p:cNvPr>
          <p:cNvGrpSpPr/>
          <p:nvPr userDrawn="1"/>
        </p:nvGrpSpPr>
        <p:grpSpPr>
          <a:xfrm>
            <a:off x="3987646" y="1646265"/>
            <a:ext cx="432000" cy="432000"/>
            <a:chOff x="427574" y="2011120"/>
            <a:chExt cx="432000" cy="432000"/>
          </a:xfrm>
        </p:grpSpPr>
        <p:sp>
          <p:nvSpPr>
            <p:cNvPr id="21" name="Oval 20">
              <a:extLst>
                <a:ext uri="{FF2B5EF4-FFF2-40B4-BE49-F238E27FC236}">
                  <a16:creationId xmlns:a16="http://schemas.microsoft.com/office/drawing/2014/main" id="{4986D497-2CAB-D3A1-6653-6221D3C873C4}"/>
                </a:ext>
              </a:extLst>
            </p:cNvPr>
            <p:cNvSpPr>
              <a:spLocks noChangeAspect="1"/>
            </p:cNvSpPr>
            <p:nvPr userDrawn="1"/>
          </p:nvSpPr>
          <p:spPr>
            <a:xfrm>
              <a:off x="427574" y="2011120"/>
              <a:ext cx="432000" cy="4320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3" name="Graphic 21">
              <a:extLst>
                <a:ext uri="{FF2B5EF4-FFF2-40B4-BE49-F238E27FC236}">
                  <a16:creationId xmlns:a16="http://schemas.microsoft.com/office/drawing/2014/main" id="{1D9A51B8-26BC-C924-4898-0363B7DE0E55}"/>
                </a:ext>
              </a:extLst>
            </p:cNvPr>
            <p:cNvSpPr/>
            <p:nvPr/>
          </p:nvSpPr>
          <p:spPr>
            <a:xfrm>
              <a:off x="562683" y="2146120"/>
              <a:ext cx="161204" cy="162078"/>
            </a:xfrm>
            <a:custGeom>
              <a:avLst/>
              <a:gdLst>
                <a:gd name="csX0" fmla="*/ 3795 w 161204"/>
                <a:gd name="csY0" fmla="*/ 138915 h 162078"/>
                <a:gd name="csX1" fmla="*/ 115710 w 161204"/>
                <a:gd name="csY1" fmla="*/ 27000 h 162078"/>
                <a:gd name="csX2" fmla="*/ 40380 w 161204"/>
                <a:gd name="csY2" fmla="*/ 27000 h 162078"/>
                <a:gd name="csX3" fmla="*/ 30834 w 161204"/>
                <a:gd name="csY3" fmla="*/ 23046 h 162078"/>
                <a:gd name="csX4" fmla="*/ 26880 w 161204"/>
                <a:gd name="csY4" fmla="*/ 13500 h 162078"/>
                <a:gd name="csX5" fmla="*/ 30834 w 161204"/>
                <a:gd name="csY5" fmla="*/ 3954 h 162078"/>
                <a:gd name="csX6" fmla="*/ 40380 w 161204"/>
                <a:gd name="csY6" fmla="*/ 0 h 162078"/>
                <a:gd name="csX7" fmla="*/ 147705 w 161204"/>
                <a:gd name="csY7" fmla="*/ 0 h 162078"/>
                <a:gd name="csX8" fmla="*/ 157251 w 161204"/>
                <a:gd name="csY8" fmla="*/ 3954 h 162078"/>
                <a:gd name="csX9" fmla="*/ 161205 w 161204"/>
                <a:gd name="csY9" fmla="*/ 13500 h 162078"/>
                <a:gd name="csX10" fmla="*/ 161205 w 161204"/>
                <a:gd name="csY10" fmla="*/ 121500 h 162078"/>
                <a:gd name="csX11" fmla="*/ 157251 w 161204"/>
                <a:gd name="csY11" fmla="*/ 131046 h 162078"/>
                <a:gd name="csX12" fmla="*/ 147705 w 161204"/>
                <a:gd name="csY12" fmla="*/ 135000 h 162078"/>
                <a:gd name="csX13" fmla="*/ 148380 w 161204"/>
                <a:gd name="csY13" fmla="*/ 135000 h 162078"/>
                <a:gd name="csX14" fmla="*/ 138834 w 161204"/>
                <a:gd name="csY14" fmla="*/ 131046 h 162078"/>
                <a:gd name="csX15" fmla="*/ 134880 w 161204"/>
                <a:gd name="csY15" fmla="*/ 121500 h 162078"/>
                <a:gd name="csX16" fmla="*/ 134880 w 161204"/>
                <a:gd name="csY16" fmla="*/ 46575 h 162078"/>
                <a:gd name="csX17" fmla="*/ 23370 w 161204"/>
                <a:gd name="csY17" fmla="*/ 158085 h 162078"/>
                <a:gd name="csX18" fmla="*/ 18977 w 161204"/>
                <a:gd name="csY18" fmla="*/ 161040 h 162078"/>
                <a:gd name="csX19" fmla="*/ 13785 w 161204"/>
                <a:gd name="csY19" fmla="*/ 162078 h 162078"/>
                <a:gd name="csX20" fmla="*/ 8593 w 161204"/>
                <a:gd name="csY20" fmla="*/ 161040 h 162078"/>
                <a:gd name="csX21" fmla="*/ 4200 w 161204"/>
                <a:gd name="csY21" fmla="*/ 158085 h 162078"/>
                <a:gd name="csX22" fmla="*/ 1151 w 161204"/>
                <a:gd name="csY22" fmla="*/ 153754 h 162078"/>
                <a:gd name="csX23" fmla="*/ 3 w 161204"/>
                <a:gd name="csY23" fmla="*/ 148585 h 162078"/>
                <a:gd name="csX24" fmla="*/ 932 w 161204"/>
                <a:gd name="csY24" fmla="*/ 143370 h 162078"/>
                <a:gd name="csX25" fmla="*/ 3795 w 161204"/>
                <a:gd name="csY25" fmla="*/ 138915 h 162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61204" h="162078">
                  <a:moveTo>
                    <a:pt x="3795" y="138915"/>
                  </a:moveTo>
                  <a:lnTo>
                    <a:pt x="115710" y="27000"/>
                  </a:lnTo>
                  <a:lnTo>
                    <a:pt x="40380" y="27000"/>
                  </a:lnTo>
                  <a:cubicBezTo>
                    <a:pt x="36800" y="27000"/>
                    <a:pt x="33366" y="25578"/>
                    <a:pt x="30834" y="23046"/>
                  </a:cubicBezTo>
                  <a:cubicBezTo>
                    <a:pt x="28302" y="20514"/>
                    <a:pt x="26880" y="17080"/>
                    <a:pt x="26880" y="13500"/>
                  </a:cubicBezTo>
                  <a:cubicBezTo>
                    <a:pt x="26880" y="9920"/>
                    <a:pt x="28302" y="6486"/>
                    <a:pt x="30834" y="3954"/>
                  </a:cubicBezTo>
                  <a:cubicBezTo>
                    <a:pt x="33366" y="1422"/>
                    <a:pt x="36800" y="0"/>
                    <a:pt x="40380" y="0"/>
                  </a:cubicBezTo>
                  <a:lnTo>
                    <a:pt x="147705" y="0"/>
                  </a:lnTo>
                  <a:cubicBezTo>
                    <a:pt x="151285" y="0"/>
                    <a:pt x="154719" y="1422"/>
                    <a:pt x="157251" y="3954"/>
                  </a:cubicBezTo>
                  <a:cubicBezTo>
                    <a:pt x="159783" y="6486"/>
                    <a:pt x="161205" y="9920"/>
                    <a:pt x="161205" y="13500"/>
                  </a:cubicBezTo>
                  <a:lnTo>
                    <a:pt x="161205" y="121500"/>
                  </a:lnTo>
                  <a:cubicBezTo>
                    <a:pt x="161205" y="125080"/>
                    <a:pt x="159783" y="128515"/>
                    <a:pt x="157251" y="131046"/>
                  </a:cubicBezTo>
                  <a:cubicBezTo>
                    <a:pt x="154719" y="133577"/>
                    <a:pt x="151285" y="135000"/>
                    <a:pt x="147705" y="135000"/>
                  </a:cubicBezTo>
                  <a:lnTo>
                    <a:pt x="148380" y="135000"/>
                  </a:lnTo>
                  <a:cubicBezTo>
                    <a:pt x="144800" y="135000"/>
                    <a:pt x="141365" y="133577"/>
                    <a:pt x="138834" y="131046"/>
                  </a:cubicBezTo>
                  <a:cubicBezTo>
                    <a:pt x="136303" y="128515"/>
                    <a:pt x="134880" y="125080"/>
                    <a:pt x="134880" y="121500"/>
                  </a:cubicBezTo>
                  <a:lnTo>
                    <a:pt x="134880" y="46575"/>
                  </a:lnTo>
                  <a:lnTo>
                    <a:pt x="23370" y="158085"/>
                  </a:lnTo>
                  <a:cubicBezTo>
                    <a:pt x="22115" y="159350"/>
                    <a:pt x="20622" y="160354"/>
                    <a:pt x="18977" y="161040"/>
                  </a:cubicBezTo>
                  <a:cubicBezTo>
                    <a:pt x="17332" y="161726"/>
                    <a:pt x="15567" y="162078"/>
                    <a:pt x="13785" y="162078"/>
                  </a:cubicBezTo>
                  <a:cubicBezTo>
                    <a:pt x="12003" y="162078"/>
                    <a:pt x="10238" y="161726"/>
                    <a:pt x="8593" y="161040"/>
                  </a:cubicBezTo>
                  <a:cubicBezTo>
                    <a:pt x="6948" y="160354"/>
                    <a:pt x="5455" y="159350"/>
                    <a:pt x="4200" y="158085"/>
                  </a:cubicBezTo>
                  <a:cubicBezTo>
                    <a:pt x="2908" y="156857"/>
                    <a:pt x="1872" y="155385"/>
                    <a:pt x="1151" y="153754"/>
                  </a:cubicBezTo>
                  <a:cubicBezTo>
                    <a:pt x="431" y="152123"/>
                    <a:pt x="41" y="150367"/>
                    <a:pt x="3" y="148585"/>
                  </a:cubicBezTo>
                  <a:cubicBezTo>
                    <a:pt x="-35" y="146802"/>
                    <a:pt x="281" y="145031"/>
                    <a:pt x="932" y="143370"/>
                  </a:cubicBezTo>
                  <a:cubicBezTo>
                    <a:pt x="1583" y="141711"/>
                    <a:pt x="2556" y="140196"/>
                    <a:pt x="3795" y="138915"/>
                  </a:cubicBezTo>
                  <a:close/>
                </a:path>
              </a:pathLst>
            </a:custGeom>
            <a:solidFill>
              <a:schemeClr val="tx1"/>
            </a:solidFill>
            <a:ln w="13494" cap="flat">
              <a:noFill/>
              <a:prstDash val="solid"/>
              <a:miter/>
            </a:ln>
          </p:spPr>
        </p:sp>
      </p:grpSp>
      <p:grpSp>
        <p:nvGrpSpPr>
          <p:cNvPr id="23" name="Group 22">
            <a:extLst>
              <a:ext uri="{FF2B5EF4-FFF2-40B4-BE49-F238E27FC236}">
                <a16:creationId xmlns:a16="http://schemas.microsoft.com/office/drawing/2014/main" id="{C4A41551-AB42-C1DF-05AD-AAD2DB3BDCDE}"/>
              </a:ext>
            </a:extLst>
          </p:cNvPr>
          <p:cNvGrpSpPr/>
          <p:nvPr userDrawn="1"/>
        </p:nvGrpSpPr>
        <p:grpSpPr>
          <a:xfrm>
            <a:off x="8343710" y="1646265"/>
            <a:ext cx="432000" cy="432000"/>
            <a:chOff x="427574" y="2011120"/>
            <a:chExt cx="432000" cy="432000"/>
          </a:xfrm>
        </p:grpSpPr>
        <p:sp>
          <p:nvSpPr>
            <p:cNvPr id="24" name="Oval 23">
              <a:extLst>
                <a:ext uri="{FF2B5EF4-FFF2-40B4-BE49-F238E27FC236}">
                  <a16:creationId xmlns:a16="http://schemas.microsoft.com/office/drawing/2014/main" id="{8BECF765-013C-0AC4-3307-83F84137F719}"/>
                </a:ext>
              </a:extLst>
            </p:cNvPr>
            <p:cNvSpPr>
              <a:spLocks noChangeAspect="1"/>
            </p:cNvSpPr>
            <p:nvPr userDrawn="1"/>
          </p:nvSpPr>
          <p:spPr>
            <a:xfrm>
              <a:off x="427574" y="2011120"/>
              <a:ext cx="432000" cy="4320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0" name="Graphic 24">
              <a:extLst>
                <a:ext uri="{FF2B5EF4-FFF2-40B4-BE49-F238E27FC236}">
                  <a16:creationId xmlns:a16="http://schemas.microsoft.com/office/drawing/2014/main" id="{9BBA322E-0A44-8F2A-009F-2C0399FDB5F0}"/>
                </a:ext>
              </a:extLst>
            </p:cNvPr>
            <p:cNvSpPr/>
            <p:nvPr/>
          </p:nvSpPr>
          <p:spPr>
            <a:xfrm>
              <a:off x="562683" y="2146120"/>
              <a:ext cx="161204" cy="162078"/>
            </a:xfrm>
            <a:custGeom>
              <a:avLst/>
              <a:gdLst>
                <a:gd name="csX0" fmla="*/ 3795 w 161204"/>
                <a:gd name="csY0" fmla="*/ 138915 h 162078"/>
                <a:gd name="csX1" fmla="*/ 115710 w 161204"/>
                <a:gd name="csY1" fmla="*/ 27000 h 162078"/>
                <a:gd name="csX2" fmla="*/ 40380 w 161204"/>
                <a:gd name="csY2" fmla="*/ 27000 h 162078"/>
                <a:gd name="csX3" fmla="*/ 30834 w 161204"/>
                <a:gd name="csY3" fmla="*/ 23046 h 162078"/>
                <a:gd name="csX4" fmla="*/ 26880 w 161204"/>
                <a:gd name="csY4" fmla="*/ 13500 h 162078"/>
                <a:gd name="csX5" fmla="*/ 30834 w 161204"/>
                <a:gd name="csY5" fmla="*/ 3954 h 162078"/>
                <a:gd name="csX6" fmla="*/ 40380 w 161204"/>
                <a:gd name="csY6" fmla="*/ 0 h 162078"/>
                <a:gd name="csX7" fmla="*/ 147705 w 161204"/>
                <a:gd name="csY7" fmla="*/ 0 h 162078"/>
                <a:gd name="csX8" fmla="*/ 157251 w 161204"/>
                <a:gd name="csY8" fmla="*/ 3954 h 162078"/>
                <a:gd name="csX9" fmla="*/ 161205 w 161204"/>
                <a:gd name="csY9" fmla="*/ 13500 h 162078"/>
                <a:gd name="csX10" fmla="*/ 161205 w 161204"/>
                <a:gd name="csY10" fmla="*/ 121500 h 162078"/>
                <a:gd name="csX11" fmla="*/ 157251 w 161204"/>
                <a:gd name="csY11" fmla="*/ 131046 h 162078"/>
                <a:gd name="csX12" fmla="*/ 147705 w 161204"/>
                <a:gd name="csY12" fmla="*/ 135000 h 162078"/>
                <a:gd name="csX13" fmla="*/ 148380 w 161204"/>
                <a:gd name="csY13" fmla="*/ 135000 h 162078"/>
                <a:gd name="csX14" fmla="*/ 138834 w 161204"/>
                <a:gd name="csY14" fmla="*/ 131046 h 162078"/>
                <a:gd name="csX15" fmla="*/ 134880 w 161204"/>
                <a:gd name="csY15" fmla="*/ 121500 h 162078"/>
                <a:gd name="csX16" fmla="*/ 134880 w 161204"/>
                <a:gd name="csY16" fmla="*/ 46575 h 162078"/>
                <a:gd name="csX17" fmla="*/ 23370 w 161204"/>
                <a:gd name="csY17" fmla="*/ 158085 h 162078"/>
                <a:gd name="csX18" fmla="*/ 18977 w 161204"/>
                <a:gd name="csY18" fmla="*/ 161040 h 162078"/>
                <a:gd name="csX19" fmla="*/ 13785 w 161204"/>
                <a:gd name="csY19" fmla="*/ 162078 h 162078"/>
                <a:gd name="csX20" fmla="*/ 8593 w 161204"/>
                <a:gd name="csY20" fmla="*/ 161040 h 162078"/>
                <a:gd name="csX21" fmla="*/ 4200 w 161204"/>
                <a:gd name="csY21" fmla="*/ 158085 h 162078"/>
                <a:gd name="csX22" fmla="*/ 1151 w 161204"/>
                <a:gd name="csY22" fmla="*/ 153754 h 162078"/>
                <a:gd name="csX23" fmla="*/ 3 w 161204"/>
                <a:gd name="csY23" fmla="*/ 148585 h 162078"/>
                <a:gd name="csX24" fmla="*/ 932 w 161204"/>
                <a:gd name="csY24" fmla="*/ 143370 h 162078"/>
                <a:gd name="csX25" fmla="*/ 3795 w 161204"/>
                <a:gd name="csY25" fmla="*/ 138915 h 162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61204" h="162078">
                  <a:moveTo>
                    <a:pt x="3795" y="138915"/>
                  </a:moveTo>
                  <a:lnTo>
                    <a:pt x="115710" y="27000"/>
                  </a:lnTo>
                  <a:lnTo>
                    <a:pt x="40380" y="27000"/>
                  </a:lnTo>
                  <a:cubicBezTo>
                    <a:pt x="36800" y="27000"/>
                    <a:pt x="33366" y="25578"/>
                    <a:pt x="30834" y="23046"/>
                  </a:cubicBezTo>
                  <a:cubicBezTo>
                    <a:pt x="28302" y="20514"/>
                    <a:pt x="26880" y="17080"/>
                    <a:pt x="26880" y="13500"/>
                  </a:cubicBezTo>
                  <a:cubicBezTo>
                    <a:pt x="26880" y="9920"/>
                    <a:pt x="28302" y="6486"/>
                    <a:pt x="30834" y="3954"/>
                  </a:cubicBezTo>
                  <a:cubicBezTo>
                    <a:pt x="33366" y="1422"/>
                    <a:pt x="36800" y="0"/>
                    <a:pt x="40380" y="0"/>
                  </a:cubicBezTo>
                  <a:lnTo>
                    <a:pt x="147705" y="0"/>
                  </a:lnTo>
                  <a:cubicBezTo>
                    <a:pt x="151285" y="0"/>
                    <a:pt x="154719" y="1422"/>
                    <a:pt x="157251" y="3954"/>
                  </a:cubicBezTo>
                  <a:cubicBezTo>
                    <a:pt x="159783" y="6486"/>
                    <a:pt x="161205" y="9920"/>
                    <a:pt x="161205" y="13500"/>
                  </a:cubicBezTo>
                  <a:lnTo>
                    <a:pt x="161205" y="121500"/>
                  </a:lnTo>
                  <a:cubicBezTo>
                    <a:pt x="161205" y="125080"/>
                    <a:pt x="159783" y="128515"/>
                    <a:pt x="157251" y="131046"/>
                  </a:cubicBezTo>
                  <a:cubicBezTo>
                    <a:pt x="154719" y="133577"/>
                    <a:pt x="151285" y="135000"/>
                    <a:pt x="147705" y="135000"/>
                  </a:cubicBezTo>
                  <a:lnTo>
                    <a:pt x="148380" y="135000"/>
                  </a:lnTo>
                  <a:cubicBezTo>
                    <a:pt x="144800" y="135000"/>
                    <a:pt x="141365" y="133577"/>
                    <a:pt x="138834" y="131046"/>
                  </a:cubicBezTo>
                  <a:cubicBezTo>
                    <a:pt x="136303" y="128515"/>
                    <a:pt x="134880" y="125080"/>
                    <a:pt x="134880" y="121500"/>
                  </a:cubicBezTo>
                  <a:lnTo>
                    <a:pt x="134880" y="46575"/>
                  </a:lnTo>
                  <a:lnTo>
                    <a:pt x="23370" y="158085"/>
                  </a:lnTo>
                  <a:cubicBezTo>
                    <a:pt x="22115" y="159350"/>
                    <a:pt x="20622" y="160354"/>
                    <a:pt x="18977" y="161040"/>
                  </a:cubicBezTo>
                  <a:cubicBezTo>
                    <a:pt x="17332" y="161726"/>
                    <a:pt x="15567" y="162078"/>
                    <a:pt x="13785" y="162078"/>
                  </a:cubicBezTo>
                  <a:cubicBezTo>
                    <a:pt x="12003" y="162078"/>
                    <a:pt x="10238" y="161726"/>
                    <a:pt x="8593" y="161040"/>
                  </a:cubicBezTo>
                  <a:cubicBezTo>
                    <a:pt x="6948" y="160354"/>
                    <a:pt x="5455" y="159350"/>
                    <a:pt x="4200" y="158085"/>
                  </a:cubicBezTo>
                  <a:cubicBezTo>
                    <a:pt x="2908" y="156857"/>
                    <a:pt x="1872" y="155385"/>
                    <a:pt x="1151" y="153754"/>
                  </a:cubicBezTo>
                  <a:cubicBezTo>
                    <a:pt x="431" y="152123"/>
                    <a:pt x="41" y="150367"/>
                    <a:pt x="3" y="148585"/>
                  </a:cubicBezTo>
                  <a:cubicBezTo>
                    <a:pt x="-35" y="146802"/>
                    <a:pt x="281" y="145031"/>
                    <a:pt x="932" y="143370"/>
                  </a:cubicBezTo>
                  <a:cubicBezTo>
                    <a:pt x="1583" y="141711"/>
                    <a:pt x="2556" y="140196"/>
                    <a:pt x="3795" y="138915"/>
                  </a:cubicBezTo>
                  <a:close/>
                </a:path>
              </a:pathLst>
            </a:custGeom>
            <a:solidFill>
              <a:schemeClr val="tx1"/>
            </a:solidFill>
            <a:ln w="13494" cap="flat">
              <a:noFill/>
              <a:prstDash val="solid"/>
              <a:miter/>
            </a:ln>
          </p:spPr>
        </p:sp>
      </p:grpSp>
      <p:grpSp>
        <p:nvGrpSpPr>
          <p:cNvPr id="26" name="Group 25">
            <a:extLst>
              <a:ext uri="{FF2B5EF4-FFF2-40B4-BE49-F238E27FC236}">
                <a16:creationId xmlns:a16="http://schemas.microsoft.com/office/drawing/2014/main" id="{DFA6F4D7-8A2B-F9FA-CF4F-81123606D37F}"/>
              </a:ext>
            </a:extLst>
          </p:cNvPr>
          <p:cNvGrpSpPr/>
          <p:nvPr userDrawn="1"/>
        </p:nvGrpSpPr>
        <p:grpSpPr>
          <a:xfrm>
            <a:off x="3987646" y="3273734"/>
            <a:ext cx="432000" cy="432000"/>
            <a:chOff x="427574" y="2011120"/>
            <a:chExt cx="432000" cy="432000"/>
          </a:xfrm>
        </p:grpSpPr>
        <p:sp>
          <p:nvSpPr>
            <p:cNvPr id="27" name="Oval 26">
              <a:extLst>
                <a:ext uri="{FF2B5EF4-FFF2-40B4-BE49-F238E27FC236}">
                  <a16:creationId xmlns:a16="http://schemas.microsoft.com/office/drawing/2014/main" id="{0DFB0491-D002-FC7B-E461-5EED068DC1CF}"/>
                </a:ext>
              </a:extLst>
            </p:cNvPr>
            <p:cNvSpPr>
              <a:spLocks noChangeAspect="1"/>
            </p:cNvSpPr>
            <p:nvPr userDrawn="1"/>
          </p:nvSpPr>
          <p:spPr>
            <a:xfrm>
              <a:off x="427574" y="2011120"/>
              <a:ext cx="432000" cy="4320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8" name="Graphic 27">
              <a:extLst>
                <a:ext uri="{FF2B5EF4-FFF2-40B4-BE49-F238E27FC236}">
                  <a16:creationId xmlns:a16="http://schemas.microsoft.com/office/drawing/2014/main" id="{6FA67910-FC85-7B54-4E37-77C226A46CAC}"/>
                </a:ext>
              </a:extLst>
            </p:cNvPr>
            <p:cNvSpPr/>
            <p:nvPr/>
          </p:nvSpPr>
          <p:spPr>
            <a:xfrm>
              <a:off x="562683" y="2146120"/>
              <a:ext cx="161204" cy="162078"/>
            </a:xfrm>
            <a:custGeom>
              <a:avLst/>
              <a:gdLst>
                <a:gd name="csX0" fmla="*/ 3795 w 161204"/>
                <a:gd name="csY0" fmla="*/ 138915 h 162078"/>
                <a:gd name="csX1" fmla="*/ 115710 w 161204"/>
                <a:gd name="csY1" fmla="*/ 27000 h 162078"/>
                <a:gd name="csX2" fmla="*/ 40380 w 161204"/>
                <a:gd name="csY2" fmla="*/ 27000 h 162078"/>
                <a:gd name="csX3" fmla="*/ 30834 w 161204"/>
                <a:gd name="csY3" fmla="*/ 23046 h 162078"/>
                <a:gd name="csX4" fmla="*/ 26880 w 161204"/>
                <a:gd name="csY4" fmla="*/ 13500 h 162078"/>
                <a:gd name="csX5" fmla="*/ 30834 w 161204"/>
                <a:gd name="csY5" fmla="*/ 3954 h 162078"/>
                <a:gd name="csX6" fmla="*/ 40380 w 161204"/>
                <a:gd name="csY6" fmla="*/ 0 h 162078"/>
                <a:gd name="csX7" fmla="*/ 147705 w 161204"/>
                <a:gd name="csY7" fmla="*/ 0 h 162078"/>
                <a:gd name="csX8" fmla="*/ 157251 w 161204"/>
                <a:gd name="csY8" fmla="*/ 3954 h 162078"/>
                <a:gd name="csX9" fmla="*/ 161205 w 161204"/>
                <a:gd name="csY9" fmla="*/ 13500 h 162078"/>
                <a:gd name="csX10" fmla="*/ 161205 w 161204"/>
                <a:gd name="csY10" fmla="*/ 121500 h 162078"/>
                <a:gd name="csX11" fmla="*/ 157251 w 161204"/>
                <a:gd name="csY11" fmla="*/ 131046 h 162078"/>
                <a:gd name="csX12" fmla="*/ 147705 w 161204"/>
                <a:gd name="csY12" fmla="*/ 135000 h 162078"/>
                <a:gd name="csX13" fmla="*/ 148380 w 161204"/>
                <a:gd name="csY13" fmla="*/ 135000 h 162078"/>
                <a:gd name="csX14" fmla="*/ 138834 w 161204"/>
                <a:gd name="csY14" fmla="*/ 131046 h 162078"/>
                <a:gd name="csX15" fmla="*/ 134880 w 161204"/>
                <a:gd name="csY15" fmla="*/ 121500 h 162078"/>
                <a:gd name="csX16" fmla="*/ 134880 w 161204"/>
                <a:gd name="csY16" fmla="*/ 46575 h 162078"/>
                <a:gd name="csX17" fmla="*/ 23370 w 161204"/>
                <a:gd name="csY17" fmla="*/ 158085 h 162078"/>
                <a:gd name="csX18" fmla="*/ 18977 w 161204"/>
                <a:gd name="csY18" fmla="*/ 161040 h 162078"/>
                <a:gd name="csX19" fmla="*/ 13785 w 161204"/>
                <a:gd name="csY19" fmla="*/ 162078 h 162078"/>
                <a:gd name="csX20" fmla="*/ 8593 w 161204"/>
                <a:gd name="csY20" fmla="*/ 161040 h 162078"/>
                <a:gd name="csX21" fmla="*/ 4200 w 161204"/>
                <a:gd name="csY21" fmla="*/ 158085 h 162078"/>
                <a:gd name="csX22" fmla="*/ 1151 w 161204"/>
                <a:gd name="csY22" fmla="*/ 153754 h 162078"/>
                <a:gd name="csX23" fmla="*/ 3 w 161204"/>
                <a:gd name="csY23" fmla="*/ 148585 h 162078"/>
                <a:gd name="csX24" fmla="*/ 932 w 161204"/>
                <a:gd name="csY24" fmla="*/ 143370 h 162078"/>
                <a:gd name="csX25" fmla="*/ 3795 w 161204"/>
                <a:gd name="csY25" fmla="*/ 138915 h 162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61204" h="162078">
                  <a:moveTo>
                    <a:pt x="3795" y="138915"/>
                  </a:moveTo>
                  <a:lnTo>
                    <a:pt x="115710" y="27000"/>
                  </a:lnTo>
                  <a:lnTo>
                    <a:pt x="40380" y="27000"/>
                  </a:lnTo>
                  <a:cubicBezTo>
                    <a:pt x="36800" y="27000"/>
                    <a:pt x="33366" y="25578"/>
                    <a:pt x="30834" y="23046"/>
                  </a:cubicBezTo>
                  <a:cubicBezTo>
                    <a:pt x="28302" y="20514"/>
                    <a:pt x="26880" y="17080"/>
                    <a:pt x="26880" y="13500"/>
                  </a:cubicBezTo>
                  <a:cubicBezTo>
                    <a:pt x="26880" y="9920"/>
                    <a:pt x="28302" y="6486"/>
                    <a:pt x="30834" y="3954"/>
                  </a:cubicBezTo>
                  <a:cubicBezTo>
                    <a:pt x="33366" y="1422"/>
                    <a:pt x="36800" y="0"/>
                    <a:pt x="40380" y="0"/>
                  </a:cubicBezTo>
                  <a:lnTo>
                    <a:pt x="147705" y="0"/>
                  </a:lnTo>
                  <a:cubicBezTo>
                    <a:pt x="151285" y="0"/>
                    <a:pt x="154719" y="1422"/>
                    <a:pt x="157251" y="3954"/>
                  </a:cubicBezTo>
                  <a:cubicBezTo>
                    <a:pt x="159783" y="6486"/>
                    <a:pt x="161205" y="9920"/>
                    <a:pt x="161205" y="13500"/>
                  </a:cubicBezTo>
                  <a:lnTo>
                    <a:pt x="161205" y="121500"/>
                  </a:lnTo>
                  <a:cubicBezTo>
                    <a:pt x="161205" y="125080"/>
                    <a:pt x="159783" y="128515"/>
                    <a:pt x="157251" y="131046"/>
                  </a:cubicBezTo>
                  <a:cubicBezTo>
                    <a:pt x="154719" y="133577"/>
                    <a:pt x="151285" y="135000"/>
                    <a:pt x="147705" y="135000"/>
                  </a:cubicBezTo>
                  <a:lnTo>
                    <a:pt x="148380" y="135000"/>
                  </a:lnTo>
                  <a:cubicBezTo>
                    <a:pt x="144800" y="135000"/>
                    <a:pt x="141365" y="133577"/>
                    <a:pt x="138834" y="131046"/>
                  </a:cubicBezTo>
                  <a:cubicBezTo>
                    <a:pt x="136303" y="128515"/>
                    <a:pt x="134880" y="125080"/>
                    <a:pt x="134880" y="121500"/>
                  </a:cubicBezTo>
                  <a:lnTo>
                    <a:pt x="134880" y="46575"/>
                  </a:lnTo>
                  <a:lnTo>
                    <a:pt x="23370" y="158085"/>
                  </a:lnTo>
                  <a:cubicBezTo>
                    <a:pt x="22115" y="159350"/>
                    <a:pt x="20622" y="160354"/>
                    <a:pt x="18977" y="161040"/>
                  </a:cubicBezTo>
                  <a:cubicBezTo>
                    <a:pt x="17332" y="161726"/>
                    <a:pt x="15567" y="162078"/>
                    <a:pt x="13785" y="162078"/>
                  </a:cubicBezTo>
                  <a:cubicBezTo>
                    <a:pt x="12003" y="162078"/>
                    <a:pt x="10238" y="161726"/>
                    <a:pt x="8593" y="161040"/>
                  </a:cubicBezTo>
                  <a:cubicBezTo>
                    <a:pt x="6948" y="160354"/>
                    <a:pt x="5455" y="159350"/>
                    <a:pt x="4200" y="158085"/>
                  </a:cubicBezTo>
                  <a:cubicBezTo>
                    <a:pt x="2908" y="156857"/>
                    <a:pt x="1872" y="155385"/>
                    <a:pt x="1151" y="153754"/>
                  </a:cubicBezTo>
                  <a:cubicBezTo>
                    <a:pt x="431" y="152123"/>
                    <a:pt x="41" y="150367"/>
                    <a:pt x="3" y="148585"/>
                  </a:cubicBezTo>
                  <a:cubicBezTo>
                    <a:pt x="-35" y="146802"/>
                    <a:pt x="281" y="145031"/>
                    <a:pt x="932" y="143370"/>
                  </a:cubicBezTo>
                  <a:cubicBezTo>
                    <a:pt x="1583" y="141711"/>
                    <a:pt x="2556" y="140196"/>
                    <a:pt x="3795" y="138915"/>
                  </a:cubicBezTo>
                  <a:close/>
                </a:path>
              </a:pathLst>
            </a:custGeom>
            <a:solidFill>
              <a:schemeClr val="tx1"/>
            </a:solidFill>
            <a:ln w="13494" cap="flat">
              <a:noFill/>
              <a:prstDash val="solid"/>
              <a:miter/>
            </a:ln>
          </p:spPr>
        </p:sp>
      </p:grpSp>
      <p:grpSp>
        <p:nvGrpSpPr>
          <p:cNvPr id="29" name="Group 28">
            <a:extLst>
              <a:ext uri="{FF2B5EF4-FFF2-40B4-BE49-F238E27FC236}">
                <a16:creationId xmlns:a16="http://schemas.microsoft.com/office/drawing/2014/main" id="{AF7FC397-9E8B-8DF0-7AB1-2A98FD238965}"/>
              </a:ext>
            </a:extLst>
          </p:cNvPr>
          <p:cNvGrpSpPr/>
          <p:nvPr userDrawn="1"/>
        </p:nvGrpSpPr>
        <p:grpSpPr>
          <a:xfrm>
            <a:off x="8343710" y="3273734"/>
            <a:ext cx="432000" cy="432000"/>
            <a:chOff x="427574" y="2011120"/>
            <a:chExt cx="432000" cy="432000"/>
          </a:xfrm>
        </p:grpSpPr>
        <p:sp>
          <p:nvSpPr>
            <p:cNvPr id="30" name="Oval 29">
              <a:extLst>
                <a:ext uri="{FF2B5EF4-FFF2-40B4-BE49-F238E27FC236}">
                  <a16:creationId xmlns:a16="http://schemas.microsoft.com/office/drawing/2014/main" id="{113F8B38-1EB5-5333-3B04-19E6434FE873}"/>
                </a:ext>
              </a:extLst>
            </p:cNvPr>
            <p:cNvSpPr>
              <a:spLocks noChangeAspect="1"/>
            </p:cNvSpPr>
            <p:nvPr userDrawn="1"/>
          </p:nvSpPr>
          <p:spPr>
            <a:xfrm>
              <a:off x="427574" y="2011120"/>
              <a:ext cx="432000" cy="4320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9" name="Graphic 30">
              <a:extLst>
                <a:ext uri="{FF2B5EF4-FFF2-40B4-BE49-F238E27FC236}">
                  <a16:creationId xmlns:a16="http://schemas.microsoft.com/office/drawing/2014/main" id="{B74D6726-F523-43BD-D468-C5E53AF07D46}"/>
                </a:ext>
              </a:extLst>
            </p:cNvPr>
            <p:cNvSpPr/>
            <p:nvPr/>
          </p:nvSpPr>
          <p:spPr>
            <a:xfrm>
              <a:off x="562683" y="2146120"/>
              <a:ext cx="161204" cy="162078"/>
            </a:xfrm>
            <a:custGeom>
              <a:avLst/>
              <a:gdLst>
                <a:gd name="csX0" fmla="*/ 3795 w 161204"/>
                <a:gd name="csY0" fmla="*/ 138915 h 162078"/>
                <a:gd name="csX1" fmla="*/ 115710 w 161204"/>
                <a:gd name="csY1" fmla="*/ 27000 h 162078"/>
                <a:gd name="csX2" fmla="*/ 40380 w 161204"/>
                <a:gd name="csY2" fmla="*/ 27000 h 162078"/>
                <a:gd name="csX3" fmla="*/ 30834 w 161204"/>
                <a:gd name="csY3" fmla="*/ 23046 h 162078"/>
                <a:gd name="csX4" fmla="*/ 26880 w 161204"/>
                <a:gd name="csY4" fmla="*/ 13500 h 162078"/>
                <a:gd name="csX5" fmla="*/ 30834 w 161204"/>
                <a:gd name="csY5" fmla="*/ 3954 h 162078"/>
                <a:gd name="csX6" fmla="*/ 40380 w 161204"/>
                <a:gd name="csY6" fmla="*/ 0 h 162078"/>
                <a:gd name="csX7" fmla="*/ 147705 w 161204"/>
                <a:gd name="csY7" fmla="*/ 0 h 162078"/>
                <a:gd name="csX8" fmla="*/ 157251 w 161204"/>
                <a:gd name="csY8" fmla="*/ 3954 h 162078"/>
                <a:gd name="csX9" fmla="*/ 161205 w 161204"/>
                <a:gd name="csY9" fmla="*/ 13500 h 162078"/>
                <a:gd name="csX10" fmla="*/ 161205 w 161204"/>
                <a:gd name="csY10" fmla="*/ 121500 h 162078"/>
                <a:gd name="csX11" fmla="*/ 157251 w 161204"/>
                <a:gd name="csY11" fmla="*/ 131046 h 162078"/>
                <a:gd name="csX12" fmla="*/ 147705 w 161204"/>
                <a:gd name="csY12" fmla="*/ 135000 h 162078"/>
                <a:gd name="csX13" fmla="*/ 148380 w 161204"/>
                <a:gd name="csY13" fmla="*/ 135000 h 162078"/>
                <a:gd name="csX14" fmla="*/ 138834 w 161204"/>
                <a:gd name="csY14" fmla="*/ 131046 h 162078"/>
                <a:gd name="csX15" fmla="*/ 134880 w 161204"/>
                <a:gd name="csY15" fmla="*/ 121500 h 162078"/>
                <a:gd name="csX16" fmla="*/ 134880 w 161204"/>
                <a:gd name="csY16" fmla="*/ 46575 h 162078"/>
                <a:gd name="csX17" fmla="*/ 23370 w 161204"/>
                <a:gd name="csY17" fmla="*/ 158085 h 162078"/>
                <a:gd name="csX18" fmla="*/ 18977 w 161204"/>
                <a:gd name="csY18" fmla="*/ 161040 h 162078"/>
                <a:gd name="csX19" fmla="*/ 13785 w 161204"/>
                <a:gd name="csY19" fmla="*/ 162078 h 162078"/>
                <a:gd name="csX20" fmla="*/ 8593 w 161204"/>
                <a:gd name="csY20" fmla="*/ 161040 h 162078"/>
                <a:gd name="csX21" fmla="*/ 4200 w 161204"/>
                <a:gd name="csY21" fmla="*/ 158085 h 162078"/>
                <a:gd name="csX22" fmla="*/ 1151 w 161204"/>
                <a:gd name="csY22" fmla="*/ 153754 h 162078"/>
                <a:gd name="csX23" fmla="*/ 3 w 161204"/>
                <a:gd name="csY23" fmla="*/ 148585 h 162078"/>
                <a:gd name="csX24" fmla="*/ 932 w 161204"/>
                <a:gd name="csY24" fmla="*/ 143370 h 162078"/>
                <a:gd name="csX25" fmla="*/ 3795 w 161204"/>
                <a:gd name="csY25" fmla="*/ 138915 h 162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61204" h="162078">
                  <a:moveTo>
                    <a:pt x="3795" y="138915"/>
                  </a:moveTo>
                  <a:lnTo>
                    <a:pt x="115710" y="27000"/>
                  </a:lnTo>
                  <a:lnTo>
                    <a:pt x="40380" y="27000"/>
                  </a:lnTo>
                  <a:cubicBezTo>
                    <a:pt x="36800" y="27000"/>
                    <a:pt x="33366" y="25578"/>
                    <a:pt x="30834" y="23046"/>
                  </a:cubicBezTo>
                  <a:cubicBezTo>
                    <a:pt x="28302" y="20514"/>
                    <a:pt x="26880" y="17080"/>
                    <a:pt x="26880" y="13500"/>
                  </a:cubicBezTo>
                  <a:cubicBezTo>
                    <a:pt x="26880" y="9920"/>
                    <a:pt x="28302" y="6486"/>
                    <a:pt x="30834" y="3954"/>
                  </a:cubicBezTo>
                  <a:cubicBezTo>
                    <a:pt x="33366" y="1422"/>
                    <a:pt x="36800" y="0"/>
                    <a:pt x="40380" y="0"/>
                  </a:cubicBezTo>
                  <a:lnTo>
                    <a:pt x="147705" y="0"/>
                  </a:lnTo>
                  <a:cubicBezTo>
                    <a:pt x="151285" y="0"/>
                    <a:pt x="154719" y="1422"/>
                    <a:pt x="157251" y="3954"/>
                  </a:cubicBezTo>
                  <a:cubicBezTo>
                    <a:pt x="159783" y="6486"/>
                    <a:pt x="161205" y="9920"/>
                    <a:pt x="161205" y="13500"/>
                  </a:cubicBezTo>
                  <a:lnTo>
                    <a:pt x="161205" y="121500"/>
                  </a:lnTo>
                  <a:cubicBezTo>
                    <a:pt x="161205" y="125080"/>
                    <a:pt x="159783" y="128515"/>
                    <a:pt x="157251" y="131046"/>
                  </a:cubicBezTo>
                  <a:cubicBezTo>
                    <a:pt x="154719" y="133577"/>
                    <a:pt x="151285" y="135000"/>
                    <a:pt x="147705" y="135000"/>
                  </a:cubicBezTo>
                  <a:lnTo>
                    <a:pt x="148380" y="135000"/>
                  </a:lnTo>
                  <a:cubicBezTo>
                    <a:pt x="144800" y="135000"/>
                    <a:pt x="141365" y="133577"/>
                    <a:pt x="138834" y="131046"/>
                  </a:cubicBezTo>
                  <a:cubicBezTo>
                    <a:pt x="136303" y="128515"/>
                    <a:pt x="134880" y="125080"/>
                    <a:pt x="134880" y="121500"/>
                  </a:cubicBezTo>
                  <a:lnTo>
                    <a:pt x="134880" y="46575"/>
                  </a:lnTo>
                  <a:lnTo>
                    <a:pt x="23370" y="158085"/>
                  </a:lnTo>
                  <a:cubicBezTo>
                    <a:pt x="22115" y="159350"/>
                    <a:pt x="20622" y="160354"/>
                    <a:pt x="18977" y="161040"/>
                  </a:cubicBezTo>
                  <a:cubicBezTo>
                    <a:pt x="17332" y="161726"/>
                    <a:pt x="15567" y="162078"/>
                    <a:pt x="13785" y="162078"/>
                  </a:cubicBezTo>
                  <a:cubicBezTo>
                    <a:pt x="12003" y="162078"/>
                    <a:pt x="10238" y="161726"/>
                    <a:pt x="8593" y="161040"/>
                  </a:cubicBezTo>
                  <a:cubicBezTo>
                    <a:pt x="6948" y="160354"/>
                    <a:pt x="5455" y="159350"/>
                    <a:pt x="4200" y="158085"/>
                  </a:cubicBezTo>
                  <a:cubicBezTo>
                    <a:pt x="2908" y="156857"/>
                    <a:pt x="1872" y="155385"/>
                    <a:pt x="1151" y="153754"/>
                  </a:cubicBezTo>
                  <a:cubicBezTo>
                    <a:pt x="431" y="152123"/>
                    <a:pt x="41" y="150367"/>
                    <a:pt x="3" y="148585"/>
                  </a:cubicBezTo>
                  <a:cubicBezTo>
                    <a:pt x="-35" y="146802"/>
                    <a:pt x="281" y="145031"/>
                    <a:pt x="932" y="143370"/>
                  </a:cubicBezTo>
                  <a:cubicBezTo>
                    <a:pt x="1583" y="141711"/>
                    <a:pt x="2556" y="140196"/>
                    <a:pt x="3795" y="138915"/>
                  </a:cubicBezTo>
                  <a:close/>
                </a:path>
              </a:pathLst>
            </a:custGeom>
            <a:solidFill>
              <a:schemeClr val="tx1"/>
            </a:solidFill>
            <a:ln w="13494" cap="flat">
              <a:noFill/>
              <a:prstDash val="solid"/>
              <a:miter/>
            </a:ln>
          </p:spPr>
        </p:sp>
      </p:grpSp>
      <p:sp>
        <p:nvSpPr>
          <p:cNvPr id="2" name="Slide title">
            <a:extLst>
              <a:ext uri="{FF2B5EF4-FFF2-40B4-BE49-F238E27FC236}">
                <a16:creationId xmlns:a16="http://schemas.microsoft.com/office/drawing/2014/main" id="{37D72DDE-1A8F-53B7-6916-F691C7402256}"/>
              </a:ext>
            </a:extLst>
          </p:cNvPr>
          <p:cNvSpPr txBox="1">
            <a:spLocks noGrp="1"/>
          </p:cNvSpPr>
          <p:nvPr>
            <p:ph type="title" hasCustomPrompt="1"/>
          </p:nvPr>
        </p:nvSpPr>
        <p:spPr>
          <a:xfrm>
            <a:off x="234649" y="180244"/>
            <a:ext cx="5586287" cy="764825"/>
          </a:xfrm>
          <a:prstGeom prst="rect">
            <a:avLst/>
          </a:prstGeom>
          <a:noFill/>
          <a:ln>
            <a:noFill/>
          </a:ln>
        </p:spPr>
        <p:txBody>
          <a:bodyPr spcFirstLastPara="1" wrap="square" lIns="0" tIns="0" rIns="0" bIns="0" anchor="t" anchorCtr="0">
            <a:noAutofit/>
          </a:bodyPr>
          <a:lstStyle>
            <a:lvl1pPr lvl="0">
              <a:lnSpc>
                <a:spcPct val="115000"/>
              </a:lnSpc>
              <a:spcBef>
                <a:spcPts val="0"/>
              </a:spcBef>
              <a:spcAft>
                <a:spcPts val="0"/>
              </a:spcAft>
              <a:buSzPts val="2200"/>
              <a:buFont typeface="IBM Plex Sans"/>
              <a:buNone/>
              <a:defRPr sz="2000" b="1">
                <a:solidFill>
                  <a:schemeClr val="tx1"/>
                </a:solidFill>
                <a:latin typeface="+mj-lt"/>
                <a:ea typeface="+mn-ea"/>
                <a:cs typeface="+mn-cs"/>
                <a:sym typeface="+mn-lt"/>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r>
              <a:rPr lang="en-GB" sz="2000" dirty="0"/>
              <a:t>DESIGNING DIGITAL TOOLS FOR MORE RELIABLE WORK</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Data &amp; Charts / Table / Option A" userDrawn="1">
  <p:cSld name="Data &amp; Charts / Table / Option A">
    <p:spTree>
      <p:nvGrpSpPr>
        <p:cNvPr id="1" name="Shape 516"/>
        <p:cNvGrpSpPr/>
        <p:nvPr/>
      </p:nvGrpSpPr>
      <p:grpSpPr>
        <a:xfrm>
          <a:off x="0" y="0"/>
          <a:ext cx="0" cy="0"/>
          <a:chOff x="0" y="0"/>
          <a:chExt cx="0" cy="0"/>
        </a:xfrm>
      </p:grpSpPr>
      <p:sp>
        <p:nvSpPr>
          <p:cNvPr id="520" name="Page #"/>
          <p:cNvSpPr txBox="1">
            <a:spLocks noGrp="1"/>
          </p:cNvSpPr>
          <p:nvPr>
            <p:ph type="subTitle" idx="3"/>
          </p:nvPr>
        </p:nvSpPr>
        <p:spPr>
          <a:xfrm>
            <a:off x="6336731" y="4840808"/>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tx2"/>
              </a:buClr>
              <a:buSzPts val="1000"/>
              <a:buFont typeface="Arial"/>
              <a:buNone/>
              <a:defRPr sz="800">
                <a:solidFill>
                  <a:schemeClr val="tx1"/>
                </a:solidFill>
                <a:latin typeface="+mn-lt"/>
                <a:ea typeface="+mn-ea"/>
                <a:cs typeface="+mn-cs"/>
                <a:sym typeface="+mn-lt"/>
              </a:defRPr>
            </a:lvl1pPr>
            <a:lvl2pPr lvl="1"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2pPr>
            <a:lvl3pPr lvl="2"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3pPr>
            <a:lvl4pPr lvl="3"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4pPr>
            <a:lvl5pPr lvl="4"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5pPr>
            <a:lvl6pPr lvl="5"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6pPr>
            <a:lvl7pPr lvl="6"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7pPr>
            <a:lvl8pPr lvl="7"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8pPr>
            <a:lvl9pPr lvl="8"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9pPr>
          </a:lstStyle>
          <a:p>
            <a:endParaRPr dirty="0"/>
          </a:p>
        </p:txBody>
      </p:sp>
      <p:sp>
        <p:nvSpPr>
          <p:cNvPr id="517" name="Presentation name"/>
          <p:cNvSpPr txBox="1">
            <a:spLocks noGrp="1"/>
          </p:cNvSpPr>
          <p:nvPr>
            <p:ph type="subTitle" idx="1" hasCustomPrompt="1"/>
          </p:nvPr>
        </p:nvSpPr>
        <p:spPr>
          <a:xfrm>
            <a:off x="234650" y="4840808"/>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tx2"/>
              </a:buClr>
              <a:buSzPts val="1000"/>
              <a:buFont typeface="Arial"/>
              <a:buNone/>
              <a:tabLst/>
              <a:defRPr sz="800">
                <a:solidFill>
                  <a:schemeClr val="tx1"/>
                </a:solidFill>
                <a:latin typeface="+mn-lt"/>
                <a:ea typeface="+mn-ea"/>
                <a:cs typeface="+mn-cs"/>
                <a:sym typeface="+mn-lt"/>
              </a:defRPr>
            </a:lvl1pPr>
            <a:lvl2pPr lvl="1"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2pPr>
            <a:lvl3pPr lvl="2"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3pPr>
            <a:lvl4pPr lvl="3"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4pPr>
            <a:lvl5pPr lvl="4"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5pPr>
            <a:lvl6pPr lvl="5"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6pPr>
            <a:lvl7pPr lvl="6"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7pPr>
            <a:lvl8pPr lvl="7"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8pPr>
            <a:lvl9pPr lvl="8" algn="ctr">
              <a:lnSpc>
                <a:spcPct val="115000"/>
              </a:lnSpc>
              <a:spcBef>
                <a:spcPts val="0"/>
              </a:spcBef>
              <a:spcAft>
                <a:spcPts val="0"/>
              </a:spcAft>
              <a:buClr>
                <a:schemeClr val="tx2"/>
              </a:buClr>
              <a:buSzPts val="1200"/>
              <a:buFont typeface="Arial"/>
              <a:buNone/>
              <a:defRPr>
                <a:solidFill>
                  <a:schemeClr val="tx2"/>
                </a:solidFill>
                <a:latin typeface="+mn-lt"/>
                <a:ea typeface="+mn-ea"/>
                <a:cs typeface="+mn-cs"/>
                <a:sym typeface="+mn-lt"/>
              </a:defRPr>
            </a:lvl9pPr>
          </a:lstStyle>
          <a:p>
            <a:pPr marL="0" marR="0" lvl="0" indent="0" algn="l" defTabSz="914400" rtl="0" eaLnBrk="1" fontAlgn="auto" latinLnBrk="0" hangingPunct="1">
              <a:lnSpc>
                <a:spcPct val="100000"/>
              </a:lnSpc>
              <a:spcBef>
                <a:spcPts val="0"/>
              </a:spcBef>
              <a:spcAft>
                <a:spcPts val="0"/>
              </a:spcAft>
              <a:buClr>
                <a:schemeClr val="tx2"/>
              </a:buClr>
              <a:buSzPts val="1000"/>
              <a:buFont typeface="Arial"/>
              <a:buNone/>
              <a:tabLst/>
              <a:defRPr/>
            </a:pPr>
            <a:r>
              <a:rPr lang="en-GB" dirty="0"/>
              <a:t>Remove unnecessary steps, and design each</a:t>
            </a:r>
          </a:p>
        </p:txBody>
      </p:sp>
      <p:sp>
        <p:nvSpPr>
          <p:cNvPr id="2" name="Slide title">
            <a:extLst>
              <a:ext uri="{FF2B5EF4-FFF2-40B4-BE49-F238E27FC236}">
                <a16:creationId xmlns:a16="http://schemas.microsoft.com/office/drawing/2014/main" id="{247ECE10-C2A5-81ED-8801-6D37C8AFBB53}"/>
              </a:ext>
            </a:extLst>
          </p:cNvPr>
          <p:cNvSpPr txBox="1">
            <a:spLocks noGrp="1"/>
          </p:cNvSpPr>
          <p:nvPr>
            <p:ph type="title" hasCustomPrompt="1"/>
          </p:nvPr>
        </p:nvSpPr>
        <p:spPr>
          <a:xfrm>
            <a:off x="234649" y="180244"/>
            <a:ext cx="5586287" cy="764825"/>
          </a:xfrm>
          <a:prstGeom prst="rect">
            <a:avLst/>
          </a:prstGeom>
          <a:noFill/>
          <a:ln>
            <a:noFill/>
          </a:ln>
        </p:spPr>
        <p:txBody>
          <a:bodyPr spcFirstLastPara="1" wrap="square" lIns="0" tIns="0" rIns="0" bIns="0" anchor="t" anchorCtr="0">
            <a:noAutofit/>
          </a:bodyPr>
          <a:lstStyle>
            <a:lvl1pPr lvl="0">
              <a:lnSpc>
                <a:spcPct val="115000"/>
              </a:lnSpc>
              <a:spcBef>
                <a:spcPts val="0"/>
              </a:spcBef>
              <a:spcAft>
                <a:spcPts val="0"/>
              </a:spcAft>
              <a:buSzPts val="2200"/>
              <a:buFont typeface="IBM Plex Sans"/>
              <a:buNone/>
              <a:defRPr sz="2000" b="1">
                <a:solidFill>
                  <a:schemeClr val="tx1"/>
                </a:solidFill>
                <a:latin typeface="+mj-lt"/>
                <a:ea typeface="+mn-ea"/>
                <a:cs typeface="+mn-cs"/>
                <a:sym typeface="+mn-lt"/>
              </a:defRPr>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r>
              <a:rPr lang="en-GB" sz="2000" dirty="0"/>
              <a:t>DESIGNING DIGITAL TOOLS FOR MORE RELIABLE WORK</a:t>
            </a:r>
          </a:p>
        </p:txBody>
      </p:sp>
    </p:spTree>
    <p:extLst>
      <p:ext uri="{BB962C8B-B14F-4D97-AF65-F5344CB8AC3E}">
        <p14:creationId xmlns:p14="http://schemas.microsoft.com/office/powerpoint/2010/main" val="315469019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13" Type="http://schemas.openxmlformats.org/officeDocument/2006/relationships/slideLayout" Target="../slideLayouts/slideLayout13.xml"/><Relationship Id="rId15" Type="http://schemas.openxmlformats.org/officeDocument/2006/relationships/slideLayout" Target="../slideLayouts/slideLayout15.xml"/><Relationship Id="rId17" Type="http://schemas.openxmlformats.org/officeDocument/2006/relationships/slideLayout" Target="../slideLayouts/slideLayout17.xml"/><Relationship Id="rId20" Type="http://schemas.openxmlformats.org/officeDocument/2006/relationships/slideLayout" Target="../slideLayouts/slideLayout20.xml"/><Relationship Id="rId34" Type="http://schemas.openxmlformats.org/officeDocument/2006/relationships/slideLayout" Target="../slideLayouts/slideLayout34.xml"/><Relationship Id="rId43" Type="http://schemas.openxmlformats.org/officeDocument/2006/relationships/slideLayout" Target="../slideLayouts/slideLayout43.xml"/><Relationship Id="rId6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bg2"/>
        </a:solidFill>
        <a:effectLst/>
      </p:bgPr>
    </p:bg>
    <p:spTree>
      <p:nvGrpSpPr>
        <p:cNvPr id="1" name="Shape 5"/>
        <p:cNvGrpSpPr/>
        <p:nvPr/>
      </p:nvGrpSpPr>
      <p:grpSpPr>
        <a:xfrm>
          <a:off x="0" y="0"/>
          <a:ext cx="0" cy="0"/>
          <a:chOff x="0" y="0"/>
          <a:chExt cx="0" cy="0"/>
        </a:xfrm>
      </p:grpSpPr>
      <p:grpSp>
        <p:nvGrpSpPr>
          <p:cNvPr id="75" name="Group 74">
            <a:extLst>
              <a:ext uri="{FF2B5EF4-FFF2-40B4-BE49-F238E27FC236}">
                <a16:creationId xmlns:a16="http://schemas.microsoft.com/office/drawing/2014/main" id="{6A4FD42C-824A-15EA-7507-FE792EC43087}"/>
              </a:ext>
            </a:extLst>
          </p:cNvPr>
          <p:cNvGrpSpPr/>
          <p:nvPr userDrawn="1"/>
        </p:nvGrpSpPr>
        <p:grpSpPr>
          <a:xfrm>
            <a:off x="-36000" y="-25145"/>
            <a:ext cx="9216000" cy="5193791"/>
            <a:chOff x="0" y="-18287"/>
            <a:chExt cx="9216000" cy="5193791"/>
          </a:xfrm>
        </p:grpSpPr>
        <p:sp>
          <p:nvSpPr>
            <p:cNvPr id="44" name="Freeform 43">
              <a:extLst>
                <a:ext uri="{FF2B5EF4-FFF2-40B4-BE49-F238E27FC236}">
                  <a16:creationId xmlns:a16="http://schemas.microsoft.com/office/drawing/2014/main" id="{3C3EE087-F045-7698-82D1-E51610A61F71}"/>
                </a:ext>
              </a:extLst>
            </p:cNvPr>
            <p:cNvSpPr/>
            <p:nvPr/>
          </p:nvSpPr>
          <p:spPr>
            <a:xfrm>
              <a:off x="0" y="44348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45" name="Freeform 44">
              <a:extLst>
                <a:ext uri="{FF2B5EF4-FFF2-40B4-BE49-F238E27FC236}">
                  <a16:creationId xmlns:a16="http://schemas.microsoft.com/office/drawing/2014/main" id="{24D2B4C0-2BCA-B2A8-97E5-911FDD72A89C}"/>
                </a:ext>
              </a:extLst>
            </p:cNvPr>
            <p:cNvSpPr/>
            <p:nvPr/>
          </p:nvSpPr>
          <p:spPr>
            <a:xfrm>
              <a:off x="0" y="91897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46" name="Freeform 45">
              <a:extLst>
                <a:ext uri="{FF2B5EF4-FFF2-40B4-BE49-F238E27FC236}">
                  <a16:creationId xmlns:a16="http://schemas.microsoft.com/office/drawing/2014/main" id="{508FF46A-6C91-B17F-5164-93A3B5E94FBA}"/>
                </a:ext>
              </a:extLst>
            </p:cNvPr>
            <p:cNvSpPr/>
            <p:nvPr/>
          </p:nvSpPr>
          <p:spPr>
            <a:xfrm>
              <a:off x="0" y="139446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47" name="Freeform 46">
              <a:extLst>
                <a:ext uri="{FF2B5EF4-FFF2-40B4-BE49-F238E27FC236}">
                  <a16:creationId xmlns:a16="http://schemas.microsoft.com/office/drawing/2014/main" id="{A915783A-7138-7047-29EB-8D9235F591D9}"/>
                </a:ext>
              </a:extLst>
            </p:cNvPr>
            <p:cNvSpPr/>
            <p:nvPr/>
          </p:nvSpPr>
          <p:spPr>
            <a:xfrm>
              <a:off x="0" y="186994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48" name="Freeform 47">
              <a:extLst>
                <a:ext uri="{FF2B5EF4-FFF2-40B4-BE49-F238E27FC236}">
                  <a16:creationId xmlns:a16="http://schemas.microsoft.com/office/drawing/2014/main" id="{8EAC53D9-F91A-DBC2-2851-954F8D9CA88D}"/>
                </a:ext>
              </a:extLst>
            </p:cNvPr>
            <p:cNvSpPr/>
            <p:nvPr/>
          </p:nvSpPr>
          <p:spPr>
            <a:xfrm>
              <a:off x="0" y="234543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49" name="Freeform 48">
              <a:extLst>
                <a:ext uri="{FF2B5EF4-FFF2-40B4-BE49-F238E27FC236}">
                  <a16:creationId xmlns:a16="http://schemas.microsoft.com/office/drawing/2014/main" id="{55CE4ABC-A251-623D-F894-0AD9B43EB6AC}"/>
                </a:ext>
              </a:extLst>
            </p:cNvPr>
            <p:cNvSpPr/>
            <p:nvPr/>
          </p:nvSpPr>
          <p:spPr>
            <a:xfrm>
              <a:off x="0" y="282092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50" name="Freeform 49">
              <a:extLst>
                <a:ext uri="{FF2B5EF4-FFF2-40B4-BE49-F238E27FC236}">
                  <a16:creationId xmlns:a16="http://schemas.microsoft.com/office/drawing/2014/main" id="{BA66C30C-BE1D-2217-F0E1-D0691A3E9882}"/>
                </a:ext>
              </a:extLst>
            </p:cNvPr>
            <p:cNvSpPr/>
            <p:nvPr/>
          </p:nvSpPr>
          <p:spPr>
            <a:xfrm>
              <a:off x="0" y="329641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51" name="Freeform 50">
              <a:extLst>
                <a:ext uri="{FF2B5EF4-FFF2-40B4-BE49-F238E27FC236}">
                  <a16:creationId xmlns:a16="http://schemas.microsoft.com/office/drawing/2014/main" id="{98F1EE79-EDCB-61FB-BED2-AC6E47CAE5E3}"/>
                </a:ext>
              </a:extLst>
            </p:cNvPr>
            <p:cNvSpPr/>
            <p:nvPr/>
          </p:nvSpPr>
          <p:spPr>
            <a:xfrm>
              <a:off x="0" y="377190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52" name="Freeform 51">
              <a:extLst>
                <a:ext uri="{FF2B5EF4-FFF2-40B4-BE49-F238E27FC236}">
                  <a16:creationId xmlns:a16="http://schemas.microsoft.com/office/drawing/2014/main" id="{6930B391-7786-8BFB-8825-724540781D5A}"/>
                </a:ext>
              </a:extLst>
            </p:cNvPr>
            <p:cNvSpPr/>
            <p:nvPr/>
          </p:nvSpPr>
          <p:spPr>
            <a:xfrm>
              <a:off x="0" y="424738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53" name="Freeform 52">
              <a:extLst>
                <a:ext uri="{FF2B5EF4-FFF2-40B4-BE49-F238E27FC236}">
                  <a16:creationId xmlns:a16="http://schemas.microsoft.com/office/drawing/2014/main" id="{031F65D3-1CED-8510-B4CB-B474F3F719C8}"/>
                </a:ext>
              </a:extLst>
            </p:cNvPr>
            <p:cNvSpPr/>
            <p:nvPr/>
          </p:nvSpPr>
          <p:spPr>
            <a:xfrm>
              <a:off x="0" y="472287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54" name="Freeform 53">
              <a:extLst>
                <a:ext uri="{FF2B5EF4-FFF2-40B4-BE49-F238E27FC236}">
                  <a16:creationId xmlns:a16="http://schemas.microsoft.com/office/drawing/2014/main" id="{469DEA3A-C177-E486-947B-5D50D5DB0CB4}"/>
                </a:ext>
              </a:extLst>
            </p:cNvPr>
            <p:cNvSpPr/>
            <p:nvPr/>
          </p:nvSpPr>
          <p:spPr>
            <a:xfrm>
              <a:off x="416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55" name="Freeform 54">
              <a:extLst>
                <a:ext uri="{FF2B5EF4-FFF2-40B4-BE49-F238E27FC236}">
                  <a16:creationId xmlns:a16="http://schemas.microsoft.com/office/drawing/2014/main" id="{CC2E0F4B-39B9-B350-52FF-40505BDFC5D3}"/>
                </a:ext>
              </a:extLst>
            </p:cNvPr>
            <p:cNvSpPr/>
            <p:nvPr/>
          </p:nvSpPr>
          <p:spPr>
            <a:xfrm>
              <a:off x="82753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56" name="Freeform 55">
              <a:extLst>
                <a:ext uri="{FF2B5EF4-FFF2-40B4-BE49-F238E27FC236}">
                  <a16:creationId xmlns:a16="http://schemas.microsoft.com/office/drawing/2014/main" id="{86FF861B-2FA1-2535-0086-DED31DA36B26}"/>
                </a:ext>
              </a:extLst>
            </p:cNvPr>
            <p:cNvSpPr/>
            <p:nvPr/>
          </p:nvSpPr>
          <p:spPr>
            <a:xfrm>
              <a:off x="1248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57" name="Freeform 56">
              <a:extLst>
                <a:ext uri="{FF2B5EF4-FFF2-40B4-BE49-F238E27FC236}">
                  <a16:creationId xmlns:a16="http://schemas.microsoft.com/office/drawing/2014/main" id="{47F3A173-7006-1545-B57C-735CCF7093D1}"/>
                </a:ext>
              </a:extLst>
            </p:cNvPr>
            <p:cNvSpPr/>
            <p:nvPr/>
          </p:nvSpPr>
          <p:spPr>
            <a:xfrm>
              <a:off x="165963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58" name="Freeform 57">
              <a:extLst>
                <a:ext uri="{FF2B5EF4-FFF2-40B4-BE49-F238E27FC236}">
                  <a16:creationId xmlns:a16="http://schemas.microsoft.com/office/drawing/2014/main" id="{E45D896A-64FF-A915-5264-763782B1B8DE}"/>
                </a:ext>
              </a:extLst>
            </p:cNvPr>
            <p:cNvSpPr/>
            <p:nvPr/>
          </p:nvSpPr>
          <p:spPr>
            <a:xfrm>
              <a:off x="2080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59" name="Freeform 58">
              <a:extLst>
                <a:ext uri="{FF2B5EF4-FFF2-40B4-BE49-F238E27FC236}">
                  <a16:creationId xmlns:a16="http://schemas.microsoft.com/office/drawing/2014/main" id="{E3F071B1-BC77-1879-E457-50D7B565B174}"/>
                </a:ext>
              </a:extLst>
            </p:cNvPr>
            <p:cNvSpPr/>
            <p:nvPr/>
          </p:nvSpPr>
          <p:spPr>
            <a:xfrm>
              <a:off x="249174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60" name="Freeform 59">
              <a:extLst>
                <a:ext uri="{FF2B5EF4-FFF2-40B4-BE49-F238E27FC236}">
                  <a16:creationId xmlns:a16="http://schemas.microsoft.com/office/drawing/2014/main" id="{A1659242-24C5-AFE7-9159-B3D1341C4DA4}"/>
                </a:ext>
              </a:extLst>
            </p:cNvPr>
            <p:cNvSpPr/>
            <p:nvPr/>
          </p:nvSpPr>
          <p:spPr>
            <a:xfrm>
              <a:off x="2912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61" name="Freeform 60">
              <a:extLst>
                <a:ext uri="{FF2B5EF4-FFF2-40B4-BE49-F238E27FC236}">
                  <a16:creationId xmlns:a16="http://schemas.microsoft.com/office/drawing/2014/main" id="{532FE910-5110-BDB0-E1E8-012FCF93F70B}"/>
                </a:ext>
              </a:extLst>
            </p:cNvPr>
            <p:cNvSpPr/>
            <p:nvPr/>
          </p:nvSpPr>
          <p:spPr>
            <a:xfrm>
              <a:off x="332384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62" name="Freeform 61">
              <a:extLst>
                <a:ext uri="{FF2B5EF4-FFF2-40B4-BE49-F238E27FC236}">
                  <a16:creationId xmlns:a16="http://schemas.microsoft.com/office/drawing/2014/main" id="{A8B5541A-1E97-E322-23FC-FD54B3A1A033}"/>
                </a:ext>
              </a:extLst>
            </p:cNvPr>
            <p:cNvSpPr/>
            <p:nvPr/>
          </p:nvSpPr>
          <p:spPr>
            <a:xfrm>
              <a:off x="3744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63" name="Freeform 62">
              <a:extLst>
                <a:ext uri="{FF2B5EF4-FFF2-40B4-BE49-F238E27FC236}">
                  <a16:creationId xmlns:a16="http://schemas.microsoft.com/office/drawing/2014/main" id="{5C838953-94E7-F01F-F13A-E738BED0BEA4}"/>
                </a:ext>
              </a:extLst>
            </p:cNvPr>
            <p:cNvSpPr/>
            <p:nvPr/>
          </p:nvSpPr>
          <p:spPr>
            <a:xfrm>
              <a:off x="415594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64" name="Freeform 63">
              <a:extLst>
                <a:ext uri="{FF2B5EF4-FFF2-40B4-BE49-F238E27FC236}">
                  <a16:creationId xmlns:a16="http://schemas.microsoft.com/office/drawing/2014/main" id="{F7DE118C-82FB-7083-1845-E1A64BAFB4B8}"/>
                </a:ext>
              </a:extLst>
            </p:cNvPr>
            <p:cNvSpPr/>
            <p:nvPr/>
          </p:nvSpPr>
          <p:spPr>
            <a:xfrm>
              <a:off x="457657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65" name="Freeform 64">
              <a:extLst>
                <a:ext uri="{FF2B5EF4-FFF2-40B4-BE49-F238E27FC236}">
                  <a16:creationId xmlns:a16="http://schemas.microsoft.com/office/drawing/2014/main" id="{A70E758B-9601-A121-841D-0CBB72B94094}"/>
                </a:ext>
              </a:extLst>
            </p:cNvPr>
            <p:cNvSpPr/>
            <p:nvPr/>
          </p:nvSpPr>
          <p:spPr>
            <a:xfrm>
              <a:off x="4988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66" name="Freeform 65">
              <a:extLst>
                <a:ext uri="{FF2B5EF4-FFF2-40B4-BE49-F238E27FC236}">
                  <a16:creationId xmlns:a16="http://schemas.microsoft.com/office/drawing/2014/main" id="{76F97639-C505-5AEF-6574-8A03966DA507}"/>
                </a:ext>
              </a:extLst>
            </p:cNvPr>
            <p:cNvSpPr/>
            <p:nvPr/>
          </p:nvSpPr>
          <p:spPr>
            <a:xfrm>
              <a:off x="540867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67" name="Freeform 66">
              <a:extLst>
                <a:ext uri="{FF2B5EF4-FFF2-40B4-BE49-F238E27FC236}">
                  <a16:creationId xmlns:a16="http://schemas.microsoft.com/office/drawing/2014/main" id="{3324D9FE-AF78-CA74-22EB-FE0824698323}"/>
                </a:ext>
              </a:extLst>
            </p:cNvPr>
            <p:cNvSpPr/>
            <p:nvPr/>
          </p:nvSpPr>
          <p:spPr>
            <a:xfrm>
              <a:off x="5820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68" name="Freeform 67">
              <a:extLst>
                <a:ext uri="{FF2B5EF4-FFF2-40B4-BE49-F238E27FC236}">
                  <a16:creationId xmlns:a16="http://schemas.microsoft.com/office/drawing/2014/main" id="{1E9ED208-699D-4905-BA19-786D07E7CA8D}"/>
                </a:ext>
              </a:extLst>
            </p:cNvPr>
            <p:cNvSpPr/>
            <p:nvPr/>
          </p:nvSpPr>
          <p:spPr>
            <a:xfrm>
              <a:off x="624078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69" name="Freeform 68">
              <a:extLst>
                <a:ext uri="{FF2B5EF4-FFF2-40B4-BE49-F238E27FC236}">
                  <a16:creationId xmlns:a16="http://schemas.microsoft.com/office/drawing/2014/main" id="{73058C5C-CE44-5A7E-ADAD-F87FACF01494}"/>
                </a:ext>
              </a:extLst>
            </p:cNvPr>
            <p:cNvSpPr/>
            <p:nvPr/>
          </p:nvSpPr>
          <p:spPr>
            <a:xfrm>
              <a:off x="6652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70" name="Freeform 69">
              <a:extLst>
                <a:ext uri="{FF2B5EF4-FFF2-40B4-BE49-F238E27FC236}">
                  <a16:creationId xmlns:a16="http://schemas.microsoft.com/office/drawing/2014/main" id="{D61CD280-D1A5-1741-5D48-8C28C2997986}"/>
                </a:ext>
              </a:extLst>
            </p:cNvPr>
            <p:cNvSpPr/>
            <p:nvPr/>
          </p:nvSpPr>
          <p:spPr>
            <a:xfrm>
              <a:off x="707288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71" name="Freeform 70">
              <a:extLst>
                <a:ext uri="{FF2B5EF4-FFF2-40B4-BE49-F238E27FC236}">
                  <a16:creationId xmlns:a16="http://schemas.microsoft.com/office/drawing/2014/main" id="{50492C54-E8B1-83F7-2C6E-F79951BFACD2}"/>
                </a:ext>
              </a:extLst>
            </p:cNvPr>
            <p:cNvSpPr/>
            <p:nvPr/>
          </p:nvSpPr>
          <p:spPr>
            <a:xfrm>
              <a:off x="7484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72" name="Freeform 71">
              <a:extLst>
                <a:ext uri="{FF2B5EF4-FFF2-40B4-BE49-F238E27FC236}">
                  <a16:creationId xmlns:a16="http://schemas.microsoft.com/office/drawing/2014/main" id="{ABE99A01-AFAD-5EFE-4863-F9C3FE9229CC}"/>
                </a:ext>
              </a:extLst>
            </p:cNvPr>
            <p:cNvSpPr/>
            <p:nvPr/>
          </p:nvSpPr>
          <p:spPr>
            <a:xfrm>
              <a:off x="790498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73" name="Freeform 72">
              <a:extLst>
                <a:ext uri="{FF2B5EF4-FFF2-40B4-BE49-F238E27FC236}">
                  <a16:creationId xmlns:a16="http://schemas.microsoft.com/office/drawing/2014/main" id="{17DF8F6D-3A78-AC50-8E79-A73497C7AC36}"/>
                </a:ext>
              </a:extLst>
            </p:cNvPr>
            <p:cNvSpPr/>
            <p:nvPr/>
          </p:nvSpPr>
          <p:spPr>
            <a:xfrm>
              <a:off x="8316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74" name="Freeform 73">
              <a:extLst>
                <a:ext uri="{FF2B5EF4-FFF2-40B4-BE49-F238E27FC236}">
                  <a16:creationId xmlns:a16="http://schemas.microsoft.com/office/drawing/2014/main" id="{1656F019-1D73-ABB8-CC19-281A5DBA19AB}"/>
                </a:ext>
              </a:extLst>
            </p:cNvPr>
            <p:cNvSpPr/>
            <p:nvPr/>
          </p:nvSpPr>
          <p:spPr>
            <a:xfrm>
              <a:off x="873709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grpSp>
      <p:sp>
        <p:nvSpPr>
          <p:cNvPr id="6" name="Google Shape;6;p21"/>
          <p:cNvSpPr txBox="1">
            <a:spLocks noGrp="1"/>
          </p:cNvSpPr>
          <p:nvPr>
            <p:ph type="title"/>
          </p:nvPr>
        </p:nvSpPr>
        <p:spPr>
          <a:xfrm>
            <a:off x="228600" y="228600"/>
            <a:ext cx="77175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mn-lt"/>
              </a:defRPr>
            </a:lvl1pPr>
            <a:lvl2pPr marR="0" lvl="1"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mn-lt"/>
              </a:defRPr>
            </a:lvl2pPr>
            <a:lvl3pPr marR="0" lvl="2"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mn-lt"/>
              </a:defRPr>
            </a:lvl3pPr>
            <a:lvl4pPr marR="0" lvl="3"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mn-lt"/>
              </a:defRPr>
            </a:lvl4pPr>
            <a:lvl5pPr marR="0" lvl="4"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mn-lt"/>
              </a:defRPr>
            </a:lvl5pPr>
            <a:lvl6pPr marR="0" lvl="5"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mn-lt"/>
              </a:defRPr>
            </a:lvl6pPr>
            <a:lvl7pPr marR="0" lvl="6"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mn-lt"/>
              </a:defRPr>
            </a:lvl7pPr>
            <a:lvl8pPr marR="0" lvl="7"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mn-lt"/>
              </a:defRPr>
            </a:lvl8pPr>
            <a:lvl9pPr marR="0" lvl="8" algn="l" rtl="0">
              <a:lnSpc>
                <a:spcPct val="100000"/>
              </a:lnSpc>
              <a:spcBef>
                <a:spcPts val="0"/>
              </a:spcBef>
              <a:spcAft>
                <a:spcPts val="0"/>
              </a:spcAft>
              <a:buClr>
                <a:schemeClr val="dk1"/>
              </a:buClr>
              <a:buSzPts val="2000"/>
              <a:buFont typeface="Geist"/>
              <a:buNone/>
              <a:defRPr sz="2000" b="0" i="0" u="none" strike="noStrike" cap="none">
                <a:solidFill>
                  <a:schemeClr val="dk1"/>
                </a:solidFill>
                <a:latin typeface="+mn-lt"/>
                <a:ea typeface="+mn-ea"/>
                <a:cs typeface="+mn-cs"/>
                <a:sym typeface="+mn-lt"/>
              </a:defRPr>
            </a:lvl9pPr>
          </a:lstStyle>
          <a:p>
            <a:endParaRPr dirty="0"/>
          </a:p>
        </p:txBody>
      </p:sp>
      <p:sp>
        <p:nvSpPr>
          <p:cNvPr id="7" name="Google Shape;7;p21"/>
          <p:cNvSpPr txBox="1">
            <a:spLocks noGrp="1"/>
          </p:cNvSpPr>
          <p:nvPr>
            <p:ph type="body" idx="1"/>
          </p:nvPr>
        </p:nvSpPr>
        <p:spPr>
          <a:xfrm>
            <a:off x="228600" y="936050"/>
            <a:ext cx="7717500" cy="3416400"/>
          </a:xfrm>
          <a:prstGeom prst="rect">
            <a:avLst/>
          </a:prstGeom>
          <a:noFill/>
          <a:ln>
            <a:noFill/>
          </a:ln>
        </p:spPr>
        <p:txBody>
          <a:bodyPr spcFirstLastPara="1" wrap="square" lIns="91425" tIns="91425" rIns="91425" bIns="91425" anchor="t" anchorCtr="0">
            <a:noAutofit/>
          </a:bodyPr>
          <a:lstStyle>
            <a:lvl1pPr marL="457200" marR="0" lvl="0"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mn-lt"/>
              </a:defRPr>
            </a:lvl1pPr>
            <a:lvl2pPr marL="914400" marR="0" lvl="1"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mn-lt"/>
              </a:defRPr>
            </a:lvl2pPr>
            <a:lvl3pPr marL="1371600" marR="0" lvl="2"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mn-lt"/>
              </a:defRPr>
            </a:lvl3pPr>
            <a:lvl4pPr marL="1828800" marR="0" lvl="3"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mn-lt"/>
              </a:defRPr>
            </a:lvl4pPr>
            <a:lvl5pPr marL="2286000" marR="0" lvl="4"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mn-lt"/>
              </a:defRPr>
            </a:lvl5pPr>
            <a:lvl6pPr marL="2743200" marR="0" lvl="5"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mn-lt"/>
              </a:defRPr>
            </a:lvl6pPr>
            <a:lvl7pPr marL="3200400" marR="0" lvl="6"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mn-lt"/>
              </a:defRPr>
            </a:lvl7pPr>
            <a:lvl8pPr marL="3657600" marR="0" lvl="7"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mn-lt"/>
              </a:defRPr>
            </a:lvl8pPr>
            <a:lvl9pPr marL="4114800" marR="0" lvl="8" indent="-304800" algn="l" rtl="0">
              <a:lnSpc>
                <a:spcPct val="100000"/>
              </a:lnSpc>
              <a:spcBef>
                <a:spcPts val="0"/>
              </a:spcBef>
              <a:spcAft>
                <a:spcPts val="0"/>
              </a:spcAft>
              <a:buClr>
                <a:schemeClr val="dk1"/>
              </a:buClr>
              <a:buSzPts val="1200"/>
              <a:buFont typeface="Funnel Sans"/>
              <a:buChar char="■"/>
              <a:defRPr sz="1200" b="0" i="0" u="none" strike="noStrike" cap="none">
                <a:solidFill>
                  <a:schemeClr val="dk1"/>
                </a:solidFill>
                <a:latin typeface="+mn-lt"/>
                <a:ea typeface="+mn-ea"/>
                <a:cs typeface="+mn-cs"/>
                <a:sym typeface="+mn-lt"/>
              </a:defRPr>
            </a:lvl9pPr>
          </a:lstStyle>
          <a:p>
            <a:endParaRPr dirty="0"/>
          </a:p>
        </p:txBody>
      </p:sp>
      <p:sp>
        <p:nvSpPr>
          <p:cNvPr id="4" name="Oval 3">
            <a:extLst>
              <a:ext uri="{FF2B5EF4-FFF2-40B4-BE49-F238E27FC236}">
                <a16:creationId xmlns:a16="http://schemas.microsoft.com/office/drawing/2014/main" id="{60D37F10-B9FA-B95B-8666-CD0379BBC2F7}"/>
              </a:ext>
            </a:extLst>
          </p:cNvPr>
          <p:cNvSpPr/>
          <p:nvPr userDrawn="1"/>
        </p:nvSpPr>
        <p:spPr>
          <a:xfrm>
            <a:off x="2794518" y="-1428833"/>
            <a:ext cx="4486662" cy="4486662"/>
          </a:xfrm>
          <a:prstGeom prst="ellipse">
            <a:avLst/>
          </a:prstGeom>
          <a:ln>
            <a:noFill/>
          </a:ln>
          <a:effectLst>
            <a:softEdge rad="1778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 name="Oval 1">
            <a:extLst>
              <a:ext uri="{FF2B5EF4-FFF2-40B4-BE49-F238E27FC236}">
                <a16:creationId xmlns:a16="http://schemas.microsoft.com/office/drawing/2014/main" id="{E1E31A18-446A-EF5E-130E-22E7F65E4F1E}"/>
              </a:ext>
            </a:extLst>
          </p:cNvPr>
          <p:cNvSpPr/>
          <p:nvPr userDrawn="1"/>
        </p:nvSpPr>
        <p:spPr>
          <a:xfrm>
            <a:off x="-1725984" y="1264140"/>
            <a:ext cx="4064544" cy="4064544"/>
          </a:xfrm>
          <a:prstGeom prst="ellipse">
            <a:avLst/>
          </a:prstGeom>
          <a:ln>
            <a:noFill/>
          </a:ln>
          <a:effectLst>
            <a:softEdge rad="1651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Tree>
  </p:cSld>
  <p:clrMap bg1="lt1" tx1="dk1" bg2="dk2" tx2="lt2" accent1="accent1" accent2="accent2" accent3="accent3" accent4="accent4" accent5="accent5" accent6="accent6" hlink="hlink" folHlink="folHlink"/>
  <p:sldLayoutIdLst>
    <p:sldLayoutId id="2147487129" r:id="rId1"/>
    <p:sldLayoutId id="2147487130" r:id="rId2"/>
    <p:sldLayoutId id="2147487141" r:id="rId13"/>
    <p:sldLayoutId id="2147487143" r:id="rId15"/>
    <p:sldLayoutId id="2147487145" r:id="rId17"/>
    <p:sldLayoutId id="2147487148" r:id="rId20"/>
    <p:sldLayoutId id="2147487162" r:id="rId34"/>
    <p:sldLayoutId id="2147487171" r:id="rId4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1pPr>
      <a:lvl2pPr marR="0" lvl="1"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2pPr>
      <a:lvl3pPr marR="0" lvl="2"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3pPr>
      <a:lvl4pPr marR="0" lvl="3"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4pPr>
      <a:lvl5pPr marR="0" lvl="4"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5pPr>
      <a:lvl6pPr marR="0" lvl="5"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6pPr>
      <a:lvl7pPr marR="0" lvl="6"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7pPr>
      <a:lvl8pPr marR="0" lvl="7"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8pPr>
      <a:lvl9pPr marR="0" lvl="8"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1pPr>
      <a:lvl2pPr marR="0" lvl="1"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2pPr>
      <a:lvl3pPr marR="0" lvl="2"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3pPr>
      <a:lvl4pPr marR="0" lvl="3"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4pPr>
      <a:lvl5pPr marR="0" lvl="4"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5pPr>
      <a:lvl6pPr marR="0" lvl="5"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6pPr>
      <a:lvl7pPr marR="0" lvl="6"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7pPr>
      <a:lvl8pPr marR="0" lvl="7"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8pPr>
      <a:lvl9pPr marR="0" lvl="8"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1pPr>
      <a:lvl2pPr marR="0" lvl="1"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2pPr>
      <a:lvl3pPr marR="0" lvl="2"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3pPr>
      <a:lvl4pPr marR="0" lvl="3"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4pPr>
      <a:lvl5pPr marR="0" lvl="4"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5pPr>
      <a:lvl6pPr marR="0" lvl="5"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6pPr>
      <a:lvl7pPr marR="0" lvl="6"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7pPr>
      <a:lvl8pPr marR="0" lvl="7"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8pPr>
      <a:lvl9pPr marR="0" lvl="8" algn="l" rtl="0">
        <a:lnSpc>
          <a:spcPct val="100000"/>
        </a:lnSpc>
        <a:spcBef>
          <a:spcPts val="0"/>
        </a:spcBef>
        <a:spcAft>
          <a:spcPts val="0"/>
        </a:spcAft>
        <a:buClr>
          <a:schemeClr val="tx1"/>
        </a:buClr>
        <a:buFont typeface="Arial"/>
        <a:defRPr sz="1400" b="0" i="0" u="none" strike="noStrike" cap="none">
          <a:solidFill>
            <a:schemeClr val="tx1"/>
          </a:solidFill>
          <a:latin typeface="+mn-lt"/>
          <a:ea typeface="+mn-ea"/>
          <a:cs typeface="+mn-cs"/>
          <a:sym typeface="+mn-l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5" name="Group 74">
            <a:extLst>
              <a:ext uri="{FF2B5EF4-FFF2-40B4-BE49-F238E27FC236}">
                <a16:creationId xmlns:a16="http://schemas.microsoft.com/office/drawing/2014/main" id="{6A4FD42C-824A-15EA-7507-FE792EC43087}"/>
              </a:ext>
            </a:extLst>
          </p:cNvPr>
          <p:cNvGrpSpPr/>
          <p:nvPr userDrawn="1"/>
        </p:nvGrpSpPr>
        <p:grpSpPr>
          <a:xfrm>
            <a:off x="-36000" y="-25145"/>
            <a:ext cx="9216000" cy="5193791"/>
            <a:chOff x="0" y="-18287"/>
            <a:chExt cx="9216000" cy="5193791"/>
          </a:xfrm>
        </p:grpSpPr>
        <p:sp>
          <p:nvSpPr>
            <p:cNvPr id="6" name="Freeform 43">
              <a:extLst>
                <a:ext uri="{FF2B5EF4-FFF2-40B4-BE49-F238E27FC236}">
                  <a16:creationId xmlns:a16="http://schemas.microsoft.com/office/drawing/2014/main" id="{3C3EE087-F045-7698-82D1-E51610A61F71}"/>
                </a:ext>
              </a:extLst>
            </p:cNvPr>
            <p:cNvSpPr/>
            <p:nvPr/>
          </p:nvSpPr>
          <p:spPr>
            <a:xfrm>
              <a:off x="0" y="44348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7" name="Freeform 44">
              <a:extLst>
                <a:ext uri="{FF2B5EF4-FFF2-40B4-BE49-F238E27FC236}">
                  <a16:creationId xmlns:a16="http://schemas.microsoft.com/office/drawing/2014/main" id="{24D2B4C0-2BCA-B2A8-97E5-911FDD72A89C}"/>
                </a:ext>
              </a:extLst>
            </p:cNvPr>
            <p:cNvSpPr/>
            <p:nvPr/>
          </p:nvSpPr>
          <p:spPr>
            <a:xfrm>
              <a:off x="0" y="91897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8" name="Freeform 45">
              <a:extLst>
                <a:ext uri="{FF2B5EF4-FFF2-40B4-BE49-F238E27FC236}">
                  <a16:creationId xmlns:a16="http://schemas.microsoft.com/office/drawing/2014/main" id="{508FF46A-6C91-B17F-5164-93A3B5E94FBA}"/>
                </a:ext>
              </a:extLst>
            </p:cNvPr>
            <p:cNvSpPr/>
            <p:nvPr/>
          </p:nvSpPr>
          <p:spPr>
            <a:xfrm>
              <a:off x="0" y="139446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9" name="Freeform 46">
              <a:extLst>
                <a:ext uri="{FF2B5EF4-FFF2-40B4-BE49-F238E27FC236}">
                  <a16:creationId xmlns:a16="http://schemas.microsoft.com/office/drawing/2014/main" id="{A915783A-7138-7047-29EB-8D9235F591D9}"/>
                </a:ext>
              </a:extLst>
            </p:cNvPr>
            <p:cNvSpPr/>
            <p:nvPr/>
          </p:nvSpPr>
          <p:spPr>
            <a:xfrm>
              <a:off x="0" y="186994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0" name="Freeform 47">
              <a:extLst>
                <a:ext uri="{FF2B5EF4-FFF2-40B4-BE49-F238E27FC236}">
                  <a16:creationId xmlns:a16="http://schemas.microsoft.com/office/drawing/2014/main" id="{8EAC53D9-F91A-DBC2-2851-954F8D9CA88D}"/>
                </a:ext>
              </a:extLst>
            </p:cNvPr>
            <p:cNvSpPr/>
            <p:nvPr/>
          </p:nvSpPr>
          <p:spPr>
            <a:xfrm>
              <a:off x="0" y="234543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1" name="Freeform 48">
              <a:extLst>
                <a:ext uri="{FF2B5EF4-FFF2-40B4-BE49-F238E27FC236}">
                  <a16:creationId xmlns:a16="http://schemas.microsoft.com/office/drawing/2014/main" id="{55CE4ABC-A251-623D-F894-0AD9B43EB6AC}"/>
                </a:ext>
              </a:extLst>
            </p:cNvPr>
            <p:cNvSpPr/>
            <p:nvPr/>
          </p:nvSpPr>
          <p:spPr>
            <a:xfrm>
              <a:off x="0" y="282092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2" name="Freeform 49">
              <a:extLst>
                <a:ext uri="{FF2B5EF4-FFF2-40B4-BE49-F238E27FC236}">
                  <a16:creationId xmlns:a16="http://schemas.microsoft.com/office/drawing/2014/main" id="{BA66C30C-BE1D-2217-F0E1-D0691A3E9882}"/>
                </a:ext>
              </a:extLst>
            </p:cNvPr>
            <p:cNvSpPr/>
            <p:nvPr/>
          </p:nvSpPr>
          <p:spPr>
            <a:xfrm>
              <a:off x="0" y="329641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3" name="Freeform 50">
              <a:extLst>
                <a:ext uri="{FF2B5EF4-FFF2-40B4-BE49-F238E27FC236}">
                  <a16:creationId xmlns:a16="http://schemas.microsoft.com/office/drawing/2014/main" id="{98F1EE79-EDCB-61FB-BED2-AC6E47CAE5E3}"/>
                </a:ext>
              </a:extLst>
            </p:cNvPr>
            <p:cNvSpPr/>
            <p:nvPr/>
          </p:nvSpPr>
          <p:spPr>
            <a:xfrm>
              <a:off x="0" y="377190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4" name="Freeform 51">
              <a:extLst>
                <a:ext uri="{FF2B5EF4-FFF2-40B4-BE49-F238E27FC236}">
                  <a16:creationId xmlns:a16="http://schemas.microsoft.com/office/drawing/2014/main" id="{6930B391-7786-8BFB-8825-724540781D5A}"/>
                </a:ext>
              </a:extLst>
            </p:cNvPr>
            <p:cNvSpPr/>
            <p:nvPr/>
          </p:nvSpPr>
          <p:spPr>
            <a:xfrm>
              <a:off x="0" y="424738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5" name="Freeform 52">
              <a:extLst>
                <a:ext uri="{FF2B5EF4-FFF2-40B4-BE49-F238E27FC236}">
                  <a16:creationId xmlns:a16="http://schemas.microsoft.com/office/drawing/2014/main" id="{031F65D3-1CED-8510-B4CB-B474F3F719C8}"/>
                </a:ext>
              </a:extLst>
            </p:cNvPr>
            <p:cNvSpPr/>
            <p:nvPr/>
          </p:nvSpPr>
          <p:spPr>
            <a:xfrm>
              <a:off x="0" y="472287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6" name="Freeform 53">
              <a:extLst>
                <a:ext uri="{FF2B5EF4-FFF2-40B4-BE49-F238E27FC236}">
                  <a16:creationId xmlns:a16="http://schemas.microsoft.com/office/drawing/2014/main" id="{469DEA3A-C177-E486-947B-5D50D5DB0CB4}"/>
                </a:ext>
              </a:extLst>
            </p:cNvPr>
            <p:cNvSpPr/>
            <p:nvPr/>
          </p:nvSpPr>
          <p:spPr>
            <a:xfrm>
              <a:off x="416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17" name="Freeform 54">
              <a:extLst>
                <a:ext uri="{FF2B5EF4-FFF2-40B4-BE49-F238E27FC236}">
                  <a16:creationId xmlns:a16="http://schemas.microsoft.com/office/drawing/2014/main" id="{CC2E0F4B-39B9-B350-52FF-40505BDFC5D3}"/>
                </a:ext>
              </a:extLst>
            </p:cNvPr>
            <p:cNvSpPr/>
            <p:nvPr/>
          </p:nvSpPr>
          <p:spPr>
            <a:xfrm>
              <a:off x="82753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18" name="Freeform 55">
              <a:extLst>
                <a:ext uri="{FF2B5EF4-FFF2-40B4-BE49-F238E27FC236}">
                  <a16:creationId xmlns:a16="http://schemas.microsoft.com/office/drawing/2014/main" id="{86FF861B-2FA1-2535-0086-DED31DA36B26}"/>
                </a:ext>
              </a:extLst>
            </p:cNvPr>
            <p:cNvSpPr/>
            <p:nvPr/>
          </p:nvSpPr>
          <p:spPr>
            <a:xfrm>
              <a:off x="1248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19" name="Freeform 56">
              <a:extLst>
                <a:ext uri="{FF2B5EF4-FFF2-40B4-BE49-F238E27FC236}">
                  <a16:creationId xmlns:a16="http://schemas.microsoft.com/office/drawing/2014/main" id="{47F3A173-7006-1545-B57C-735CCF7093D1}"/>
                </a:ext>
              </a:extLst>
            </p:cNvPr>
            <p:cNvSpPr/>
            <p:nvPr/>
          </p:nvSpPr>
          <p:spPr>
            <a:xfrm>
              <a:off x="165963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0" name="Freeform 57">
              <a:extLst>
                <a:ext uri="{FF2B5EF4-FFF2-40B4-BE49-F238E27FC236}">
                  <a16:creationId xmlns:a16="http://schemas.microsoft.com/office/drawing/2014/main" id="{E45D896A-64FF-A915-5264-763782B1B8DE}"/>
                </a:ext>
              </a:extLst>
            </p:cNvPr>
            <p:cNvSpPr/>
            <p:nvPr/>
          </p:nvSpPr>
          <p:spPr>
            <a:xfrm>
              <a:off x="2080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1" name="Freeform 58">
              <a:extLst>
                <a:ext uri="{FF2B5EF4-FFF2-40B4-BE49-F238E27FC236}">
                  <a16:creationId xmlns:a16="http://schemas.microsoft.com/office/drawing/2014/main" id="{E3F071B1-BC77-1879-E457-50D7B565B174}"/>
                </a:ext>
              </a:extLst>
            </p:cNvPr>
            <p:cNvSpPr/>
            <p:nvPr/>
          </p:nvSpPr>
          <p:spPr>
            <a:xfrm>
              <a:off x="249174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2" name="Freeform 59">
              <a:extLst>
                <a:ext uri="{FF2B5EF4-FFF2-40B4-BE49-F238E27FC236}">
                  <a16:creationId xmlns:a16="http://schemas.microsoft.com/office/drawing/2014/main" id="{A1659242-24C5-AFE7-9159-B3D1341C4DA4}"/>
                </a:ext>
              </a:extLst>
            </p:cNvPr>
            <p:cNvSpPr/>
            <p:nvPr/>
          </p:nvSpPr>
          <p:spPr>
            <a:xfrm>
              <a:off x="2912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3" name="Freeform 60">
              <a:extLst>
                <a:ext uri="{FF2B5EF4-FFF2-40B4-BE49-F238E27FC236}">
                  <a16:creationId xmlns:a16="http://schemas.microsoft.com/office/drawing/2014/main" id="{532FE910-5110-BDB0-E1E8-012FCF93F70B}"/>
                </a:ext>
              </a:extLst>
            </p:cNvPr>
            <p:cNvSpPr/>
            <p:nvPr/>
          </p:nvSpPr>
          <p:spPr>
            <a:xfrm>
              <a:off x="332384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4" name="Freeform 61">
              <a:extLst>
                <a:ext uri="{FF2B5EF4-FFF2-40B4-BE49-F238E27FC236}">
                  <a16:creationId xmlns:a16="http://schemas.microsoft.com/office/drawing/2014/main" id="{A8B5541A-1E97-E322-23FC-FD54B3A1A033}"/>
                </a:ext>
              </a:extLst>
            </p:cNvPr>
            <p:cNvSpPr/>
            <p:nvPr/>
          </p:nvSpPr>
          <p:spPr>
            <a:xfrm>
              <a:off x="3744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5" name="Freeform 62">
              <a:extLst>
                <a:ext uri="{FF2B5EF4-FFF2-40B4-BE49-F238E27FC236}">
                  <a16:creationId xmlns:a16="http://schemas.microsoft.com/office/drawing/2014/main" id="{5C838953-94E7-F01F-F13A-E738BED0BEA4}"/>
                </a:ext>
              </a:extLst>
            </p:cNvPr>
            <p:cNvSpPr/>
            <p:nvPr/>
          </p:nvSpPr>
          <p:spPr>
            <a:xfrm>
              <a:off x="415594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6" name="Freeform 63">
              <a:extLst>
                <a:ext uri="{FF2B5EF4-FFF2-40B4-BE49-F238E27FC236}">
                  <a16:creationId xmlns:a16="http://schemas.microsoft.com/office/drawing/2014/main" id="{F7DE118C-82FB-7083-1845-E1A64BAFB4B8}"/>
                </a:ext>
              </a:extLst>
            </p:cNvPr>
            <p:cNvSpPr/>
            <p:nvPr/>
          </p:nvSpPr>
          <p:spPr>
            <a:xfrm>
              <a:off x="457657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7" name="Freeform 64">
              <a:extLst>
                <a:ext uri="{FF2B5EF4-FFF2-40B4-BE49-F238E27FC236}">
                  <a16:creationId xmlns:a16="http://schemas.microsoft.com/office/drawing/2014/main" id="{A70E758B-9601-A121-841D-0CBB72B94094}"/>
                </a:ext>
              </a:extLst>
            </p:cNvPr>
            <p:cNvSpPr/>
            <p:nvPr/>
          </p:nvSpPr>
          <p:spPr>
            <a:xfrm>
              <a:off x="4988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8" name="Freeform 65">
              <a:extLst>
                <a:ext uri="{FF2B5EF4-FFF2-40B4-BE49-F238E27FC236}">
                  <a16:creationId xmlns:a16="http://schemas.microsoft.com/office/drawing/2014/main" id="{76F97639-C505-5AEF-6574-8A03966DA507}"/>
                </a:ext>
              </a:extLst>
            </p:cNvPr>
            <p:cNvSpPr/>
            <p:nvPr/>
          </p:nvSpPr>
          <p:spPr>
            <a:xfrm>
              <a:off x="540867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9" name="Freeform 66">
              <a:extLst>
                <a:ext uri="{FF2B5EF4-FFF2-40B4-BE49-F238E27FC236}">
                  <a16:creationId xmlns:a16="http://schemas.microsoft.com/office/drawing/2014/main" id="{3324D9FE-AF78-CA74-22EB-FE0824698323}"/>
                </a:ext>
              </a:extLst>
            </p:cNvPr>
            <p:cNvSpPr/>
            <p:nvPr/>
          </p:nvSpPr>
          <p:spPr>
            <a:xfrm>
              <a:off x="5820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0" name="Freeform 67">
              <a:extLst>
                <a:ext uri="{FF2B5EF4-FFF2-40B4-BE49-F238E27FC236}">
                  <a16:creationId xmlns:a16="http://schemas.microsoft.com/office/drawing/2014/main" id="{1E9ED208-699D-4905-BA19-786D07E7CA8D}"/>
                </a:ext>
              </a:extLst>
            </p:cNvPr>
            <p:cNvSpPr/>
            <p:nvPr/>
          </p:nvSpPr>
          <p:spPr>
            <a:xfrm>
              <a:off x="624078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1" name="Freeform 68">
              <a:extLst>
                <a:ext uri="{FF2B5EF4-FFF2-40B4-BE49-F238E27FC236}">
                  <a16:creationId xmlns:a16="http://schemas.microsoft.com/office/drawing/2014/main" id="{73058C5C-CE44-5A7E-ADAD-F87FACF01494}"/>
                </a:ext>
              </a:extLst>
            </p:cNvPr>
            <p:cNvSpPr/>
            <p:nvPr/>
          </p:nvSpPr>
          <p:spPr>
            <a:xfrm>
              <a:off x="6652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2" name="Freeform 69">
              <a:extLst>
                <a:ext uri="{FF2B5EF4-FFF2-40B4-BE49-F238E27FC236}">
                  <a16:creationId xmlns:a16="http://schemas.microsoft.com/office/drawing/2014/main" id="{D61CD280-D1A5-1741-5D48-8C28C2997986}"/>
                </a:ext>
              </a:extLst>
            </p:cNvPr>
            <p:cNvSpPr/>
            <p:nvPr/>
          </p:nvSpPr>
          <p:spPr>
            <a:xfrm>
              <a:off x="707288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3" name="Freeform 70">
              <a:extLst>
                <a:ext uri="{FF2B5EF4-FFF2-40B4-BE49-F238E27FC236}">
                  <a16:creationId xmlns:a16="http://schemas.microsoft.com/office/drawing/2014/main" id="{50492C54-E8B1-83F7-2C6E-F79951BFACD2}"/>
                </a:ext>
              </a:extLst>
            </p:cNvPr>
            <p:cNvSpPr/>
            <p:nvPr/>
          </p:nvSpPr>
          <p:spPr>
            <a:xfrm>
              <a:off x="7484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4" name="Freeform 71">
              <a:extLst>
                <a:ext uri="{FF2B5EF4-FFF2-40B4-BE49-F238E27FC236}">
                  <a16:creationId xmlns:a16="http://schemas.microsoft.com/office/drawing/2014/main" id="{ABE99A01-AFAD-5EFE-4863-F9C3FE9229CC}"/>
                </a:ext>
              </a:extLst>
            </p:cNvPr>
            <p:cNvSpPr/>
            <p:nvPr/>
          </p:nvSpPr>
          <p:spPr>
            <a:xfrm>
              <a:off x="790498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5" name="Freeform 72">
              <a:extLst>
                <a:ext uri="{FF2B5EF4-FFF2-40B4-BE49-F238E27FC236}">
                  <a16:creationId xmlns:a16="http://schemas.microsoft.com/office/drawing/2014/main" id="{17DF8F6D-3A78-AC50-8E79-A73497C7AC36}"/>
                </a:ext>
              </a:extLst>
            </p:cNvPr>
            <p:cNvSpPr/>
            <p:nvPr/>
          </p:nvSpPr>
          <p:spPr>
            <a:xfrm>
              <a:off x="8316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6" name="Freeform 73">
              <a:extLst>
                <a:ext uri="{FF2B5EF4-FFF2-40B4-BE49-F238E27FC236}">
                  <a16:creationId xmlns:a16="http://schemas.microsoft.com/office/drawing/2014/main" id="{1656F019-1D73-ABB8-CC19-281A5DBA19AB}"/>
                </a:ext>
              </a:extLst>
            </p:cNvPr>
            <p:cNvSpPr/>
            <p:nvPr/>
          </p:nvSpPr>
          <p:spPr>
            <a:xfrm>
              <a:off x="873709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grpSp>
      <p:sp>
        <p:nvSpPr>
          <p:cNvPr id="37" name="Oval 3">
            <a:extLst>
              <a:ext uri="{FF2B5EF4-FFF2-40B4-BE49-F238E27FC236}">
                <a16:creationId xmlns:a16="http://schemas.microsoft.com/office/drawing/2014/main" id="{60D37F10-B9FA-B95B-8666-CD0379BBC2F7}"/>
              </a:ext>
            </a:extLst>
          </p:cNvPr>
          <p:cNvSpPr/>
          <p:nvPr userDrawn="1"/>
        </p:nvSpPr>
        <p:spPr>
          <a:xfrm>
            <a:off x="2794518" y="-1428833"/>
            <a:ext cx="4486662" cy="4486662"/>
          </a:xfrm>
          <a:prstGeom prst="ellipse">
            <a:avLst/>
          </a:prstGeom>
          <a:ln>
            <a:noFill/>
          </a:ln>
          <a:effectLst>
            <a:softEdge rad="1778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38" name="Oval 1">
            <a:extLst>
              <a:ext uri="{FF2B5EF4-FFF2-40B4-BE49-F238E27FC236}">
                <a16:creationId xmlns:a16="http://schemas.microsoft.com/office/drawing/2014/main" id="{E1E31A18-446A-EF5E-130E-22E7F65E4F1E}"/>
              </a:ext>
            </a:extLst>
          </p:cNvPr>
          <p:cNvSpPr/>
          <p:nvPr userDrawn="1"/>
        </p:nvSpPr>
        <p:spPr>
          <a:xfrm>
            <a:off x="-1725984" y="1264140"/>
            <a:ext cx="4064544" cy="4064544"/>
          </a:xfrm>
          <a:prstGeom prst="ellipse">
            <a:avLst/>
          </a:prstGeom>
          <a:ln>
            <a:noFill/>
          </a:ln>
          <a:effectLst>
            <a:softEdge rad="1651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39" name="Graphic 6">
            <a:extLst>
              <a:ext uri="{FF2B5EF4-FFF2-40B4-BE49-F238E27FC236}">
                <a16:creationId xmlns:a16="http://schemas.microsoft.com/office/drawing/2014/main" id="{61DB3513-E73D-3CD5-DA9E-DBF6A56788E0}"/>
              </a:ext>
            </a:extLst>
          </p:cNvPr>
          <p:cNvSpPr/>
          <p:nvPr/>
        </p:nvSpPr>
        <p:spPr>
          <a:xfrm rot="5400000">
            <a:off x="4676040" y="-678633"/>
            <a:ext cx="1850082" cy="1850082"/>
          </a:xfrm>
          <a:custGeom>
            <a:avLst/>
            <a:gdLst>
              <a:gd name="csX0" fmla="*/ 1850083 w 1850082"/>
              <a:gd name="csY0" fmla="*/ 925046 h 1850082"/>
              <a:gd name="csX1" fmla="*/ 1384572 w 1850082"/>
              <a:gd name="csY1" fmla="*/ 970592 h 1850082"/>
              <a:gd name="csX2" fmla="*/ 1832481 w 1850082"/>
              <a:gd name="csY2" fmla="*/ 1105314 h 1850082"/>
              <a:gd name="csX3" fmla="*/ 1367041 w 1850082"/>
              <a:gd name="csY3" fmla="*/ 1059223 h 1850082"/>
              <a:gd name="csX4" fmla="*/ 1779800 w 1850082"/>
              <a:gd name="csY4" fmla="*/ 1279203 h 1850082"/>
              <a:gd name="csX5" fmla="*/ 1332471 w 1850082"/>
              <a:gd name="csY5" fmla="*/ 1142591 h 1850082"/>
              <a:gd name="csX6" fmla="*/ 1694131 w 1850082"/>
              <a:gd name="csY6" fmla="*/ 1439185 h 1850082"/>
              <a:gd name="csX7" fmla="*/ 1282066 w 1850082"/>
              <a:gd name="csY7" fmla="*/ 1217879 h 1850082"/>
              <a:gd name="csX8" fmla="*/ 1579137 w 1850082"/>
              <a:gd name="csY8" fmla="*/ 1579158 h 1850082"/>
              <a:gd name="csX9" fmla="*/ 1217864 w 1850082"/>
              <a:gd name="csY9" fmla="*/ 1282076 h 1850082"/>
              <a:gd name="csX10" fmla="*/ 1439160 w 1850082"/>
              <a:gd name="csY10" fmla="*/ 1694148 h 1850082"/>
              <a:gd name="csX11" fmla="*/ 1142577 w 1850082"/>
              <a:gd name="csY11" fmla="*/ 1332477 h 1850082"/>
              <a:gd name="csX12" fmla="*/ 1279183 w 1850082"/>
              <a:gd name="csY12" fmla="*/ 1779809 h 1850082"/>
              <a:gd name="csX13" fmla="*/ 1059214 w 1850082"/>
              <a:gd name="csY13" fmla="*/ 1367043 h 1850082"/>
              <a:gd name="csX14" fmla="*/ 1105309 w 1850082"/>
              <a:gd name="csY14" fmla="*/ 1832486 h 1850082"/>
              <a:gd name="csX15" fmla="*/ 970587 w 1850082"/>
              <a:gd name="csY15" fmla="*/ 1384575 h 1850082"/>
              <a:gd name="csX16" fmla="*/ 925041 w 1850082"/>
              <a:gd name="csY16" fmla="*/ 1850083 h 1850082"/>
              <a:gd name="csX17" fmla="*/ 879496 w 1850082"/>
              <a:gd name="csY17" fmla="*/ 1384575 h 1850082"/>
              <a:gd name="csX18" fmla="*/ 744774 w 1850082"/>
              <a:gd name="csY18" fmla="*/ 1832486 h 1850082"/>
              <a:gd name="csX19" fmla="*/ 790865 w 1850082"/>
              <a:gd name="csY19" fmla="*/ 1367043 h 1850082"/>
              <a:gd name="csX20" fmla="*/ 570886 w 1850082"/>
              <a:gd name="csY20" fmla="*/ 1779804 h 1850082"/>
              <a:gd name="csX21" fmla="*/ 707497 w 1850082"/>
              <a:gd name="csY21" fmla="*/ 1332473 h 1850082"/>
              <a:gd name="csX22" fmla="*/ 410904 w 1850082"/>
              <a:gd name="csY22" fmla="*/ 1694134 h 1850082"/>
              <a:gd name="csX23" fmla="*/ 632210 w 1850082"/>
              <a:gd name="csY23" fmla="*/ 1282067 h 1850082"/>
              <a:gd name="csX24" fmla="*/ 270932 w 1850082"/>
              <a:gd name="csY24" fmla="*/ 1579140 h 1850082"/>
              <a:gd name="csX25" fmla="*/ 568013 w 1850082"/>
              <a:gd name="csY25" fmla="*/ 1217865 h 1850082"/>
              <a:gd name="csX26" fmla="*/ 155943 w 1850082"/>
              <a:gd name="csY26" fmla="*/ 1439163 h 1850082"/>
              <a:gd name="csX27" fmla="*/ 517612 w 1850082"/>
              <a:gd name="csY27" fmla="*/ 1142578 h 1850082"/>
              <a:gd name="csX28" fmla="*/ 70282 w 1850082"/>
              <a:gd name="csY28" fmla="*/ 1279185 h 1850082"/>
              <a:gd name="csX29" fmla="*/ 483042 w 1850082"/>
              <a:gd name="csY29" fmla="*/ 1059215 h 1850082"/>
              <a:gd name="csX30" fmla="*/ 17601 w 1850082"/>
              <a:gd name="csY30" fmla="*/ 1105310 h 1850082"/>
              <a:gd name="csX31" fmla="*/ 465511 w 1850082"/>
              <a:gd name="csY31" fmla="*/ 970588 h 1850082"/>
              <a:gd name="csX32" fmla="*/ 0 w 1850082"/>
              <a:gd name="csY32" fmla="*/ 925042 h 1850082"/>
              <a:gd name="csX33" fmla="*/ 465511 w 1850082"/>
              <a:gd name="csY33" fmla="*/ 879496 h 1850082"/>
              <a:gd name="csX34" fmla="*/ 17601 w 1850082"/>
              <a:gd name="csY34" fmla="*/ 744773 h 1850082"/>
              <a:gd name="csX35" fmla="*/ 483042 w 1850082"/>
              <a:gd name="csY35" fmla="*/ 790864 h 1850082"/>
              <a:gd name="csX36" fmla="*/ 70286 w 1850082"/>
              <a:gd name="csY36" fmla="*/ 570885 h 1850082"/>
              <a:gd name="csX37" fmla="*/ 517616 w 1850082"/>
              <a:gd name="csY37" fmla="*/ 707496 h 1850082"/>
              <a:gd name="csX38" fmla="*/ 155956 w 1850082"/>
              <a:gd name="csY38" fmla="*/ 410903 h 1850082"/>
              <a:gd name="csX39" fmla="*/ 568022 w 1850082"/>
              <a:gd name="csY39" fmla="*/ 632209 h 1850082"/>
              <a:gd name="csX40" fmla="*/ 270950 w 1850082"/>
              <a:gd name="csY40" fmla="*/ 270930 h 1850082"/>
              <a:gd name="csX41" fmla="*/ 632223 w 1850082"/>
              <a:gd name="csY41" fmla="*/ 568011 h 1850082"/>
              <a:gd name="csX42" fmla="*/ 410927 w 1850082"/>
              <a:gd name="csY42" fmla="*/ 155940 h 1850082"/>
              <a:gd name="csX43" fmla="*/ 707511 w 1850082"/>
              <a:gd name="csY43" fmla="*/ 517610 h 1850082"/>
              <a:gd name="csX44" fmla="*/ 570904 w 1850082"/>
              <a:gd name="csY44" fmla="*/ 70279 h 1850082"/>
              <a:gd name="csX45" fmla="*/ 790873 w 1850082"/>
              <a:gd name="csY45" fmla="*/ 483040 h 1850082"/>
              <a:gd name="csX46" fmla="*/ 744778 w 1850082"/>
              <a:gd name="csY46" fmla="*/ 17597 h 1850082"/>
              <a:gd name="csX47" fmla="*/ 879500 w 1850082"/>
              <a:gd name="csY47" fmla="*/ 465509 h 1850082"/>
              <a:gd name="csX48" fmla="*/ 925046 w 1850082"/>
              <a:gd name="csY48" fmla="*/ 0 h 1850082"/>
              <a:gd name="csX49" fmla="*/ 970587 w 1850082"/>
              <a:gd name="csY49" fmla="*/ 465509 h 1850082"/>
              <a:gd name="csX50" fmla="*/ 1105309 w 1850082"/>
              <a:gd name="csY50" fmla="*/ 17597 h 1850082"/>
              <a:gd name="csX51" fmla="*/ 1059218 w 1850082"/>
              <a:gd name="csY51" fmla="*/ 483040 h 1850082"/>
              <a:gd name="csX52" fmla="*/ 1279197 w 1850082"/>
              <a:gd name="csY52" fmla="*/ 70279 h 1850082"/>
              <a:gd name="csX53" fmla="*/ 1142586 w 1850082"/>
              <a:gd name="csY53" fmla="*/ 517610 h 1850082"/>
              <a:gd name="csX54" fmla="*/ 1439178 w 1850082"/>
              <a:gd name="csY54" fmla="*/ 155949 h 1850082"/>
              <a:gd name="csX55" fmla="*/ 1217873 w 1850082"/>
              <a:gd name="csY55" fmla="*/ 568016 h 1850082"/>
              <a:gd name="csX56" fmla="*/ 1579150 w 1850082"/>
              <a:gd name="csY56" fmla="*/ 270943 h 1850082"/>
              <a:gd name="csX57" fmla="*/ 1282070 w 1850082"/>
              <a:gd name="csY57" fmla="*/ 632218 h 1850082"/>
              <a:gd name="csX58" fmla="*/ 1694139 w 1850082"/>
              <a:gd name="csY58" fmla="*/ 410920 h 1850082"/>
              <a:gd name="csX59" fmla="*/ 1332471 w 1850082"/>
              <a:gd name="csY59" fmla="*/ 707505 h 1850082"/>
              <a:gd name="csX60" fmla="*/ 1779800 w 1850082"/>
              <a:gd name="csY60" fmla="*/ 570898 h 1850082"/>
              <a:gd name="csX61" fmla="*/ 1367041 w 1850082"/>
              <a:gd name="csY61" fmla="*/ 790873 h 1850082"/>
              <a:gd name="csX62" fmla="*/ 1832481 w 1850082"/>
              <a:gd name="csY62" fmla="*/ 744778 h 1850082"/>
              <a:gd name="csX63" fmla="*/ 1384572 w 1850082"/>
              <a:gd name="csY63" fmla="*/ 879500 h 1850082"/>
              <a:gd name="csX64" fmla="*/ 1850083 w 1850082"/>
              <a:gd name="csY64" fmla="*/ 925046 h 18500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Lst>
            <a:rect l="l" t="t" r="r" b="b"/>
            <a:pathLst>
              <a:path w="1850082" h="1850082">
                <a:moveTo>
                  <a:pt x="1850083" y="925046"/>
                </a:moveTo>
                <a:cubicBezTo>
                  <a:pt x="1850083" y="947982"/>
                  <a:pt x="1386752" y="948223"/>
                  <a:pt x="1384572" y="970592"/>
                </a:cubicBezTo>
                <a:cubicBezTo>
                  <a:pt x="1382353" y="993378"/>
                  <a:pt x="1836849" y="1083227"/>
                  <a:pt x="1832481" y="1105314"/>
                </a:cubicBezTo>
                <a:cubicBezTo>
                  <a:pt x="1828048" y="1127731"/>
                  <a:pt x="1373579" y="1037641"/>
                  <a:pt x="1367041" y="1059223"/>
                </a:cubicBezTo>
                <a:cubicBezTo>
                  <a:pt x="1360429" y="1081056"/>
                  <a:pt x="1788452" y="1258341"/>
                  <a:pt x="1779800" y="1279203"/>
                </a:cubicBezTo>
                <a:cubicBezTo>
                  <a:pt x="1771074" y="1300249"/>
                  <a:pt x="1343152" y="1122652"/>
                  <a:pt x="1332471" y="1142591"/>
                </a:cubicBezTo>
                <a:cubicBezTo>
                  <a:pt x="1321728" y="1162649"/>
                  <a:pt x="1706727" y="1420371"/>
                  <a:pt x="1694131" y="1439185"/>
                </a:cubicBezTo>
                <a:cubicBezTo>
                  <a:pt x="1681485" y="1458074"/>
                  <a:pt x="1296455" y="1200365"/>
                  <a:pt x="1282066" y="1217879"/>
                </a:cubicBezTo>
                <a:cubicBezTo>
                  <a:pt x="1267650" y="1235423"/>
                  <a:pt x="1595179" y="1563116"/>
                  <a:pt x="1579137" y="1579158"/>
                </a:cubicBezTo>
                <a:cubicBezTo>
                  <a:pt x="1563095" y="1595200"/>
                  <a:pt x="1235408" y="1267660"/>
                  <a:pt x="1217864" y="1282076"/>
                </a:cubicBezTo>
                <a:cubicBezTo>
                  <a:pt x="1200350" y="1296466"/>
                  <a:pt x="1458049" y="1681502"/>
                  <a:pt x="1439160" y="1694148"/>
                </a:cubicBezTo>
                <a:cubicBezTo>
                  <a:pt x="1420346" y="1706745"/>
                  <a:pt x="1162634" y="1321739"/>
                  <a:pt x="1142577" y="1332477"/>
                </a:cubicBezTo>
                <a:cubicBezTo>
                  <a:pt x="1122638" y="1343154"/>
                  <a:pt x="1300225" y="1771083"/>
                  <a:pt x="1279183" y="1779809"/>
                </a:cubicBezTo>
                <a:cubicBezTo>
                  <a:pt x="1258322" y="1788460"/>
                  <a:pt x="1081047" y="1360431"/>
                  <a:pt x="1059214" y="1367043"/>
                </a:cubicBezTo>
                <a:cubicBezTo>
                  <a:pt x="1037632" y="1373581"/>
                  <a:pt x="1127726" y="1828053"/>
                  <a:pt x="1105309" y="1832486"/>
                </a:cubicBezTo>
                <a:cubicBezTo>
                  <a:pt x="1083221" y="1836853"/>
                  <a:pt x="993373" y="1382360"/>
                  <a:pt x="970587" y="1384575"/>
                </a:cubicBezTo>
                <a:cubicBezTo>
                  <a:pt x="948223" y="1386749"/>
                  <a:pt x="947977" y="1850083"/>
                  <a:pt x="925041" y="1850083"/>
                </a:cubicBezTo>
                <a:cubicBezTo>
                  <a:pt x="902106" y="1850083"/>
                  <a:pt x="901864" y="1386749"/>
                  <a:pt x="879496" y="1384575"/>
                </a:cubicBezTo>
                <a:cubicBezTo>
                  <a:pt x="856710" y="1382356"/>
                  <a:pt x="766861" y="1836853"/>
                  <a:pt x="744774" y="1832486"/>
                </a:cubicBezTo>
                <a:cubicBezTo>
                  <a:pt x="722357" y="1828053"/>
                  <a:pt x="812447" y="1373581"/>
                  <a:pt x="790865" y="1367043"/>
                </a:cubicBezTo>
                <a:cubicBezTo>
                  <a:pt x="769032" y="1360431"/>
                  <a:pt x="591748" y="1788456"/>
                  <a:pt x="570886" y="1779804"/>
                </a:cubicBezTo>
                <a:cubicBezTo>
                  <a:pt x="549845" y="1771078"/>
                  <a:pt x="727436" y="1343154"/>
                  <a:pt x="707497" y="1332473"/>
                </a:cubicBezTo>
                <a:cubicBezTo>
                  <a:pt x="687440" y="1321730"/>
                  <a:pt x="429718" y="1706731"/>
                  <a:pt x="410904" y="1694134"/>
                </a:cubicBezTo>
                <a:cubicBezTo>
                  <a:pt x="392015" y="1681489"/>
                  <a:pt x="649724" y="1296457"/>
                  <a:pt x="632210" y="1282067"/>
                </a:cubicBezTo>
                <a:cubicBezTo>
                  <a:pt x="614666" y="1267652"/>
                  <a:pt x="286974" y="1595182"/>
                  <a:pt x="270932" y="1579140"/>
                </a:cubicBezTo>
                <a:cubicBezTo>
                  <a:pt x="254890" y="1563099"/>
                  <a:pt x="582429" y="1235410"/>
                  <a:pt x="568013" y="1217865"/>
                </a:cubicBezTo>
                <a:cubicBezTo>
                  <a:pt x="553623" y="1200352"/>
                  <a:pt x="168588" y="1458052"/>
                  <a:pt x="155943" y="1439163"/>
                </a:cubicBezTo>
                <a:cubicBezTo>
                  <a:pt x="143346" y="1420349"/>
                  <a:pt x="528355" y="1162636"/>
                  <a:pt x="517612" y="1142578"/>
                </a:cubicBezTo>
                <a:cubicBezTo>
                  <a:pt x="506935" y="1122639"/>
                  <a:pt x="79008" y="1300227"/>
                  <a:pt x="70282" y="1279185"/>
                </a:cubicBezTo>
                <a:cubicBezTo>
                  <a:pt x="61630" y="1258323"/>
                  <a:pt x="489659" y="1081047"/>
                  <a:pt x="483042" y="1059215"/>
                </a:cubicBezTo>
                <a:cubicBezTo>
                  <a:pt x="476504" y="1037632"/>
                  <a:pt x="22034" y="1127727"/>
                  <a:pt x="17601" y="1105310"/>
                </a:cubicBezTo>
                <a:cubicBezTo>
                  <a:pt x="13233" y="1083227"/>
                  <a:pt x="467730" y="993374"/>
                  <a:pt x="465511" y="970588"/>
                </a:cubicBezTo>
                <a:cubicBezTo>
                  <a:pt x="463336" y="948223"/>
                  <a:pt x="0" y="947982"/>
                  <a:pt x="0" y="925042"/>
                </a:cubicBezTo>
                <a:cubicBezTo>
                  <a:pt x="0" y="902106"/>
                  <a:pt x="463331" y="901864"/>
                  <a:pt x="465511" y="879496"/>
                </a:cubicBezTo>
                <a:cubicBezTo>
                  <a:pt x="467730" y="856709"/>
                  <a:pt x="13233" y="766861"/>
                  <a:pt x="17601" y="744773"/>
                </a:cubicBezTo>
                <a:cubicBezTo>
                  <a:pt x="22034" y="722356"/>
                  <a:pt x="476504" y="812446"/>
                  <a:pt x="483042" y="790864"/>
                </a:cubicBezTo>
                <a:cubicBezTo>
                  <a:pt x="489659" y="769031"/>
                  <a:pt x="61630" y="591746"/>
                  <a:pt x="70286" y="570885"/>
                </a:cubicBezTo>
                <a:cubicBezTo>
                  <a:pt x="79012" y="549843"/>
                  <a:pt x="506935" y="727435"/>
                  <a:pt x="517616" y="707496"/>
                </a:cubicBezTo>
                <a:cubicBezTo>
                  <a:pt x="528359" y="687439"/>
                  <a:pt x="143359" y="429717"/>
                  <a:pt x="155956" y="410903"/>
                </a:cubicBezTo>
                <a:cubicBezTo>
                  <a:pt x="168602" y="392014"/>
                  <a:pt x="553632" y="649722"/>
                  <a:pt x="568022" y="632209"/>
                </a:cubicBezTo>
                <a:cubicBezTo>
                  <a:pt x="582438" y="614664"/>
                  <a:pt x="254909" y="286971"/>
                  <a:pt x="270950" y="270930"/>
                </a:cubicBezTo>
                <a:cubicBezTo>
                  <a:pt x="286992" y="254888"/>
                  <a:pt x="614675" y="582427"/>
                  <a:pt x="632223" y="568011"/>
                </a:cubicBezTo>
                <a:cubicBezTo>
                  <a:pt x="649737" y="553622"/>
                  <a:pt x="392038" y="168585"/>
                  <a:pt x="410927" y="155940"/>
                </a:cubicBezTo>
                <a:cubicBezTo>
                  <a:pt x="429741" y="143343"/>
                  <a:pt x="687453" y="528353"/>
                  <a:pt x="707511" y="517610"/>
                </a:cubicBezTo>
                <a:cubicBezTo>
                  <a:pt x="727449" y="506933"/>
                  <a:pt x="549862" y="79005"/>
                  <a:pt x="570904" y="70279"/>
                </a:cubicBezTo>
                <a:cubicBezTo>
                  <a:pt x="591770" y="61627"/>
                  <a:pt x="769041" y="489657"/>
                  <a:pt x="790873" y="483040"/>
                </a:cubicBezTo>
                <a:cubicBezTo>
                  <a:pt x="812456" y="476502"/>
                  <a:pt x="722366" y="22035"/>
                  <a:pt x="744778" y="17597"/>
                </a:cubicBezTo>
                <a:cubicBezTo>
                  <a:pt x="766866" y="13230"/>
                  <a:pt x="856714" y="467727"/>
                  <a:pt x="879500" y="465509"/>
                </a:cubicBezTo>
                <a:cubicBezTo>
                  <a:pt x="901864" y="463334"/>
                  <a:pt x="902106" y="0"/>
                  <a:pt x="925046" y="0"/>
                </a:cubicBezTo>
                <a:cubicBezTo>
                  <a:pt x="947981" y="0"/>
                  <a:pt x="948223" y="463334"/>
                  <a:pt x="970587" y="465509"/>
                </a:cubicBezTo>
                <a:cubicBezTo>
                  <a:pt x="993373" y="467727"/>
                  <a:pt x="1083221" y="13230"/>
                  <a:pt x="1105309" y="17597"/>
                </a:cubicBezTo>
                <a:cubicBezTo>
                  <a:pt x="1127726" y="22030"/>
                  <a:pt x="1037636" y="476502"/>
                  <a:pt x="1059218" y="483040"/>
                </a:cubicBezTo>
                <a:cubicBezTo>
                  <a:pt x="1081051" y="489657"/>
                  <a:pt x="1258335" y="61627"/>
                  <a:pt x="1279197" y="70279"/>
                </a:cubicBezTo>
                <a:cubicBezTo>
                  <a:pt x="1300243" y="79005"/>
                  <a:pt x="1122647" y="506929"/>
                  <a:pt x="1142586" y="517610"/>
                </a:cubicBezTo>
                <a:cubicBezTo>
                  <a:pt x="1162643" y="528353"/>
                  <a:pt x="1420364" y="143352"/>
                  <a:pt x="1439178" y="155949"/>
                </a:cubicBezTo>
                <a:cubicBezTo>
                  <a:pt x="1458067" y="168594"/>
                  <a:pt x="1200359" y="553626"/>
                  <a:pt x="1217873" y="568016"/>
                </a:cubicBezTo>
                <a:cubicBezTo>
                  <a:pt x="1235417" y="582432"/>
                  <a:pt x="1563109" y="254901"/>
                  <a:pt x="1579150" y="270943"/>
                </a:cubicBezTo>
                <a:cubicBezTo>
                  <a:pt x="1595192" y="286985"/>
                  <a:pt x="1267654" y="614673"/>
                  <a:pt x="1282070" y="632218"/>
                </a:cubicBezTo>
                <a:cubicBezTo>
                  <a:pt x="1296460" y="649731"/>
                  <a:pt x="1681494" y="392031"/>
                  <a:pt x="1694139" y="410920"/>
                </a:cubicBezTo>
                <a:cubicBezTo>
                  <a:pt x="1706736" y="429734"/>
                  <a:pt x="1321728" y="687448"/>
                  <a:pt x="1332471" y="707505"/>
                </a:cubicBezTo>
                <a:cubicBezTo>
                  <a:pt x="1343148" y="727444"/>
                  <a:pt x="1771074" y="549856"/>
                  <a:pt x="1779800" y="570898"/>
                </a:cubicBezTo>
                <a:cubicBezTo>
                  <a:pt x="1788452" y="591764"/>
                  <a:pt x="1360424" y="769036"/>
                  <a:pt x="1367041" y="790873"/>
                </a:cubicBezTo>
                <a:cubicBezTo>
                  <a:pt x="1373579" y="812455"/>
                  <a:pt x="1828048" y="722365"/>
                  <a:pt x="1832481" y="744778"/>
                </a:cubicBezTo>
                <a:cubicBezTo>
                  <a:pt x="1836849" y="766865"/>
                  <a:pt x="1382353" y="856714"/>
                  <a:pt x="1384572" y="879500"/>
                </a:cubicBezTo>
                <a:cubicBezTo>
                  <a:pt x="1386752" y="901864"/>
                  <a:pt x="1850083" y="902106"/>
                  <a:pt x="1850083" y="925046"/>
                </a:cubicBezTo>
                <a:close/>
              </a:path>
            </a:pathLst>
          </a:custGeom>
          <a:solidFill>
            <a:schemeClr val="tx1"/>
          </a:solidFill>
          <a:ln w="2844" cap="flat">
            <a:noFill/>
            <a:prstDash val="solid"/>
            <a:miter/>
          </a:ln>
        </p:spPr>
      </p:sp>
      <p:pic>
        <p:nvPicPr>
          <p:cNvPr id="2" name="Picture Placeholder 1" descr="image.jpg"/>
          <p:cNvPicPr>
            <a:picLocks noGrp="1" noChangeAspect="1"/>
          </p:cNvPicPr>
          <p:nvPr>
            <p:ph type="pic" idx="10" sz="quarter"/>
          </p:nvPr>
        </p:nvPicPr>
        <p:blipFill>
          <a:blip r:embed="rId2"/>
          <a:srcRect l="28299" r="28299"/>
          <a:stretch>
            <a:fillRect/>
          </a:stretch>
        </p:blipFill>
        <p:spPr/>
      </p:pic>
      <p:sp>
        <p:nvSpPr>
          <p:cNvPr id="3" name="Subtitle 2"/>
          <p:cNvSpPr>
            <a:spLocks noGrp="1"/>
          </p:cNvSpPr>
          <p:nvPr>
            <p:ph type="subTitle" idx="1"/>
          </p:nvPr>
        </p:nvSpPr>
        <p:spPr/>
        <p:txBody>
          <a:bodyPr/>
          <a:lstStyle/>
          <a:p>
            <a:pPr algn="l"/>
            <a:r>
              <a:t>A proof-driven plan to fix bottlenecks and deliver measurable ROI</a:t>
            </a:r>
          </a:p>
        </p:txBody>
      </p:sp>
      <p:sp>
        <p:nvSpPr>
          <p:cNvPr id="4" name="Title 3"/>
          <p:cNvSpPr>
            <a:spLocks noGrp="1"/>
          </p:cNvSpPr>
          <p:nvPr>
            <p:ph type="title"/>
          </p:nvPr>
        </p:nvSpPr>
        <p:spPr/>
        <p:txBody>
          <a:bodyPr/>
          <a:lstStyle/>
          <a:p>
            <a:r>
              <a:rPr cap="all"/>
              <a:t>Enterprise Transformation Blueprint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2" name="Group 74">
            <a:extLst>
              <a:ext uri="{FF2B5EF4-FFF2-40B4-BE49-F238E27FC236}">
                <a16:creationId xmlns:a16="http://schemas.microsoft.com/office/drawing/2014/main" id="{6A4FD42C-824A-15EA-7507-FE792EC43087}"/>
              </a:ext>
            </a:extLst>
          </p:cNvPr>
          <p:cNvGrpSpPr/>
          <p:nvPr userDrawn="1"/>
        </p:nvGrpSpPr>
        <p:grpSpPr>
          <a:xfrm>
            <a:off x="-36000" y="-25145"/>
            <a:ext cx="9216000" cy="5193791"/>
            <a:chOff x="0" y="-18287"/>
            <a:chExt cx="9216000" cy="5193791"/>
          </a:xfrm>
        </p:grpSpPr>
        <p:sp>
          <p:nvSpPr>
            <p:cNvPr id="13" name="Freeform 43">
              <a:extLst>
                <a:ext uri="{FF2B5EF4-FFF2-40B4-BE49-F238E27FC236}">
                  <a16:creationId xmlns:a16="http://schemas.microsoft.com/office/drawing/2014/main" id="{3C3EE087-F045-7698-82D1-E51610A61F71}"/>
                </a:ext>
              </a:extLst>
            </p:cNvPr>
            <p:cNvSpPr/>
            <p:nvPr/>
          </p:nvSpPr>
          <p:spPr>
            <a:xfrm>
              <a:off x="0" y="44348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4" name="Freeform 44">
              <a:extLst>
                <a:ext uri="{FF2B5EF4-FFF2-40B4-BE49-F238E27FC236}">
                  <a16:creationId xmlns:a16="http://schemas.microsoft.com/office/drawing/2014/main" id="{24D2B4C0-2BCA-B2A8-97E5-911FDD72A89C}"/>
                </a:ext>
              </a:extLst>
            </p:cNvPr>
            <p:cNvSpPr/>
            <p:nvPr/>
          </p:nvSpPr>
          <p:spPr>
            <a:xfrm>
              <a:off x="0" y="91897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5" name="Freeform 45">
              <a:extLst>
                <a:ext uri="{FF2B5EF4-FFF2-40B4-BE49-F238E27FC236}">
                  <a16:creationId xmlns:a16="http://schemas.microsoft.com/office/drawing/2014/main" id="{508FF46A-6C91-B17F-5164-93A3B5E94FBA}"/>
                </a:ext>
              </a:extLst>
            </p:cNvPr>
            <p:cNvSpPr/>
            <p:nvPr/>
          </p:nvSpPr>
          <p:spPr>
            <a:xfrm>
              <a:off x="0" y="139446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6" name="Freeform 46">
              <a:extLst>
                <a:ext uri="{FF2B5EF4-FFF2-40B4-BE49-F238E27FC236}">
                  <a16:creationId xmlns:a16="http://schemas.microsoft.com/office/drawing/2014/main" id="{A915783A-7138-7047-29EB-8D9235F591D9}"/>
                </a:ext>
              </a:extLst>
            </p:cNvPr>
            <p:cNvSpPr/>
            <p:nvPr/>
          </p:nvSpPr>
          <p:spPr>
            <a:xfrm>
              <a:off x="0" y="186994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7" name="Freeform 47">
              <a:extLst>
                <a:ext uri="{FF2B5EF4-FFF2-40B4-BE49-F238E27FC236}">
                  <a16:creationId xmlns:a16="http://schemas.microsoft.com/office/drawing/2014/main" id="{8EAC53D9-F91A-DBC2-2851-954F8D9CA88D}"/>
                </a:ext>
              </a:extLst>
            </p:cNvPr>
            <p:cNvSpPr/>
            <p:nvPr/>
          </p:nvSpPr>
          <p:spPr>
            <a:xfrm>
              <a:off x="0" y="234543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8" name="Freeform 48">
              <a:extLst>
                <a:ext uri="{FF2B5EF4-FFF2-40B4-BE49-F238E27FC236}">
                  <a16:creationId xmlns:a16="http://schemas.microsoft.com/office/drawing/2014/main" id="{55CE4ABC-A251-623D-F894-0AD9B43EB6AC}"/>
                </a:ext>
              </a:extLst>
            </p:cNvPr>
            <p:cNvSpPr/>
            <p:nvPr/>
          </p:nvSpPr>
          <p:spPr>
            <a:xfrm>
              <a:off x="0" y="282092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9" name="Freeform 49">
              <a:extLst>
                <a:ext uri="{FF2B5EF4-FFF2-40B4-BE49-F238E27FC236}">
                  <a16:creationId xmlns:a16="http://schemas.microsoft.com/office/drawing/2014/main" id="{BA66C30C-BE1D-2217-F0E1-D0691A3E9882}"/>
                </a:ext>
              </a:extLst>
            </p:cNvPr>
            <p:cNvSpPr/>
            <p:nvPr/>
          </p:nvSpPr>
          <p:spPr>
            <a:xfrm>
              <a:off x="0" y="329641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0" name="Freeform 50">
              <a:extLst>
                <a:ext uri="{FF2B5EF4-FFF2-40B4-BE49-F238E27FC236}">
                  <a16:creationId xmlns:a16="http://schemas.microsoft.com/office/drawing/2014/main" id="{98F1EE79-EDCB-61FB-BED2-AC6E47CAE5E3}"/>
                </a:ext>
              </a:extLst>
            </p:cNvPr>
            <p:cNvSpPr/>
            <p:nvPr/>
          </p:nvSpPr>
          <p:spPr>
            <a:xfrm>
              <a:off x="0" y="377190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1" name="Freeform 51">
              <a:extLst>
                <a:ext uri="{FF2B5EF4-FFF2-40B4-BE49-F238E27FC236}">
                  <a16:creationId xmlns:a16="http://schemas.microsoft.com/office/drawing/2014/main" id="{6930B391-7786-8BFB-8825-724540781D5A}"/>
                </a:ext>
              </a:extLst>
            </p:cNvPr>
            <p:cNvSpPr/>
            <p:nvPr/>
          </p:nvSpPr>
          <p:spPr>
            <a:xfrm>
              <a:off x="0" y="424738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2" name="Freeform 52">
              <a:extLst>
                <a:ext uri="{FF2B5EF4-FFF2-40B4-BE49-F238E27FC236}">
                  <a16:creationId xmlns:a16="http://schemas.microsoft.com/office/drawing/2014/main" id="{031F65D3-1CED-8510-B4CB-B474F3F719C8}"/>
                </a:ext>
              </a:extLst>
            </p:cNvPr>
            <p:cNvSpPr/>
            <p:nvPr/>
          </p:nvSpPr>
          <p:spPr>
            <a:xfrm>
              <a:off x="0" y="472287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3" name="Freeform 53">
              <a:extLst>
                <a:ext uri="{FF2B5EF4-FFF2-40B4-BE49-F238E27FC236}">
                  <a16:creationId xmlns:a16="http://schemas.microsoft.com/office/drawing/2014/main" id="{469DEA3A-C177-E486-947B-5D50D5DB0CB4}"/>
                </a:ext>
              </a:extLst>
            </p:cNvPr>
            <p:cNvSpPr/>
            <p:nvPr/>
          </p:nvSpPr>
          <p:spPr>
            <a:xfrm>
              <a:off x="416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4" name="Freeform 54">
              <a:extLst>
                <a:ext uri="{FF2B5EF4-FFF2-40B4-BE49-F238E27FC236}">
                  <a16:creationId xmlns:a16="http://schemas.microsoft.com/office/drawing/2014/main" id="{CC2E0F4B-39B9-B350-52FF-40505BDFC5D3}"/>
                </a:ext>
              </a:extLst>
            </p:cNvPr>
            <p:cNvSpPr/>
            <p:nvPr/>
          </p:nvSpPr>
          <p:spPr>
            <a:xfrm>
              <a:off x="82753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5" name="Freeform 55">
              <a:extLst>
                <a:ext uri="{FF2B5EF4-FFF2-40B4-BE49-F238E27FC236}">
                  <a16:creationId xmlns:a16="http://schemas.microsoft.com/office/drawing/2014/main" id="{86FF861B-2FA1-2535-0086-DED31DA36B26}"/>
                </a:ext>
              </a:extLst>
            </p:cNvPr>
            <p:cNvSpPr/>
            <p:nvPr/>
          </p:nvSpPr>
          <p:spPr>
            <a:xfrm>
              <a:off x="1248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6" name="Freeform 56">
              <a:extLst>
                <a:ext uri="{FF2B5EF4-FFF2-40B4-BE49-F238E27FC236}">
                  <a16:creationId xmlns:a16="http://schemas.microsoft.com/office/drawing/2014/main" id="{47F3A173-7006-1545-B57C-735CCF7093D1}"/>
                </a:ext>
              </a:extLst>
            </p:cNvPr>
            <p:cNvSpPr/>
            <p:nvPr/>
          </p:nvSpPr>
          <p:spPr>
            <a:xfrm>
              <a:off x="165963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7" name="Freeform 57">
              <a:extLst>
                <a:ext uri="{FF2B5EF4-FFF2-40B4-BE49-F238E27FC236}">
                  <a16:creationId xmlns:a16="http://schemas.microsoft.com/office/drawing/2014/main" id="{E45D896A-64FF-A915-5264-763782B1B8DE}"/>
                </a:ext>
              </a:extLst>
            </p:cNvPr>
            <p:cNvSpPr/>
            <p:nvPr/>
          </p:nvSpPr>
          <p:spPr>
            <a:xfrm>
              <a:off x="2080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8" name="Freeform 58">
              <a:extLst>
                <a:ext uri="{FF2B5EF4-FFF2-40B4-BE49-F238E27FC236}">
                  <a16:creationId xmlns:a16="http://schemas.microsoft.com/office/drawing/2014/main" id="{E3F071B1-BC77-1879-E457-50D7B565B174}"/>
                </a:ext>
              </a:extLst>
            </p:cNvPr>
            <p:cNvSpPr/>
            <p:nvPr/>
          </p:nvSpPr>
          <p:spPr>
            <a:xfrm>
              <a:off x="249174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9" name="Freeform 59">
              <a:extLst>
                <a:ext uri="{FF2B5EF4-FFF2-40B4-BE49-F238E27FC236}">
                  <a16:creationId xmlns:a16="http://schemas.microsoft.com/office/drawing/2014/main" id="{A1659242-24C5-AFE7-9159-B3D1341C4DA4}"/>
                </a:ext>
              </a:extLst>
            </p:cNvPr>
            <p:cNvSpPr/>
            <p:nvPr/>
          </p:nvSpPr>
          <p:spPr>
            <a:xfrm>
              <a:off x="2912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0" name="Freeform 60">
              <a:extLst>
                <a:ext uri="{FF2B5EF4-FFF2-40B4-BE49-F238E27FC236}">
                  <a16:creationId xmlns:a16="http://schemas.microsoft.com/office/drawing/2014/main" id="{532FE910-5110-BDB0-E1E8-012FCF93F70B}"/>
                </a:ext>
              </a:extLst>
            </p:cNvPr>
            <p:cNvSpPr/>
            <p:nvPr/>
          </p:nvSpPr>
          <p:spPr>
            <a:xfrm>
              <a:off x="332384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1" name="Freeform 61">
              <a:extLst>
                <a:ext uri="{FF2B5EF4-FFF2-40B4-BE49-F238E27FC236}">
                  <a16:creationId xmlns:a16="http://schemas.microsoft.com/office/drawing/2014/main" id="{A8B5541A-1E97-E322-23FC-FD54B3A1A033}"/>
                </a:ext>
              </a:extLst>
            </p:cNvPr>
            <p:cNvSpPr/>
            <p:nvPr/>
          </p:nvSpPr>
          <p:spPr>
            <a:xfrm>
              <a:off x="3744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2" name="Freeform 62">
              <a:extLst>
                <a:ext uri="{FF2B5EF4-FFF2-40B4-BE49-F238E27FC236}">
                  <a16:creationId xmlns:a16="http://schemas.microsoft.com/office/drawing/2014/main" id="{5C838953-94E7-F01F-F13A-E738BED0BEA4}"/>
                </a:ext>
              </a:extLst>
            </p:cNvPr>
            <p:cNvSpPr/>
            <p:nvPr/>
          </p:nvSpPr>
          <p:spPr>
            <a:xfrm>
              <a:off x="415594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3" name="Freeform 63">
              <a:extLst>
                <a:ext uri="{FF2B5EF4-FFF2-40B4-BE49-F238E27FC236}">
                  <a16:creationId xmlns:a16="http://schemas.microsoft.com/office/drawing/2014/main" id="{F7DE118C-82FB-7083-1845-E1A64BAFB4B8}"/>
                </a:ext>
              </a:extLst>
            </p:cNvPr>
            <p:cNvSpPr/>
            <p:nvPr/>
          </p:nvSpPr>
          <p:spPr>
            <a:xfrm>
              <a:off x="457657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4" name="Freeform 64">
              <a:extLst>
                <a:ext uri="{FF2B5EF4-FFF2-40B4-BE49-F238E27FC236}">
                  <a16:creationId xmlns:a16="http://schemas.microsoft.com/office/drawing/2014/main" id="{A70E758B-9601-A121-841D-0CBB72B94094}"/>
                </a:ext>
              </a:extLst>
            </p:cNvPr>
            <p:cNvSpPr/>
            <p:nvPr/>
          </p:nvSpPr>
          <p:spPr>
            <a:xfrm>
              <a:off x="4988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5" name="Freeform 65">
              <a:extLst>
                <a:ext uri="{FF2B5EF4-FFF2-40B4-BE49-F238E27FC236}">
                  <a16:creationId xmlns:a16="http://schemas.microsoft.com/office/drawing/2014/main" id="{76F97639-C505-5AEF-6574-8A03966DA507}"/>
                </a:ext>
              </a:extLst>
            </p:cNvPr>
            <p:cNvSpPr/>
            <p:nvPr/>
          </p:nvSpPr>
          <p:spPr>
            <a:xfrm>
              <a:off x="540867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6" name="Freeform 66">
              <a:extLst>
                <a:ext uri="{FF2B5EF4-FFF2-40B4-BE49-F238E27FC236}">
                  <a16:creationId xmlns:a16="http://schemas.microsoft.com/office/drawing/2014/main" id="{3324D9FE-AF78-CA74-22EB-FE0824698323}"/>
                </a:ext>
              </a:extLst>
            </p:cNvPr>
            <p:cNvSpPr/>
            <p:nvPr/>
          </p:nvSpPr>
          <p:spPr>
            <a:xfrm>
              <a:off x="5820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7" name="Freeform 67">
              <a:extLst>
                <a:ext uri="{FF2B5EF4-FFF2-40B4-BE49-F238E27FC236}">
                  <a16:creationId xmlns:a16="http://schemas.microsoft.com/office/drawing/2014/main" id="{1E9ED208-699D-4905-BA19-786D07E7CA8D}"/>
                </a:ext>
              </a:extLst>
            </p:cNvPr>
            <p:cNvSpPr/>
            <p:nvPr/>
          </p:nvSpPr>
          <p:spPr>
            <a:xfrm>
              <a:off x="624078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8" name="Freeform 68">
              <a:extLst>
                <a:ext uri="{FF2B5EF4-FFF2-40B4-BE49-F238E27FC236}">
                  <a16:creationId xmlns:a16="http://schemas.microsoft.com/office/drawing/2014/main" id="{73058C5C-CE44-5A7E-ADAD-F87FACF01494}"/>
                </a:ext>
              </a:extLst>
            </p:cNvPr>
            <p:cNvSpPr/>
            <p:nvPr/>
          </p:nvSpPr>
          <p:spPr>
            <a:xfrm>
              <a:off x="6652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9" name="Freeform 69">
              <a:extLst>
                <a:ext uri="{FF2B5EF4-FFF2-40B4-BE49-F238E27FC236}">
                  <a16:creationId xmlns:a16="http://schemas.microsoft.com/office/drawing/2014/main" id="{D61CD280-D1A5-1741-5D48-8C28C2997986}"/>
                </a:ext>
              </a:extLst>
            </p:cNvPr>
            <p:cNvSpPr/>
            <p:nvPr/>
          </p:nvSpPr>
          <p:spPr>
            <a:xfrm>
              <a:off x="707288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0" name="Freeform 70">
              <a:extLst>
                <a:ext uri="{FF2B5EF4-FFF2-40B4-BE49-F238E27FC236}">
                  <a16:creationId xmlns:a16="http://schemas.microsoft.com/office/drawing/2014/main" id="{50492C54-E8B1-83F7-2C6E-F79951BFACD2}"/>
                </a:ext>
              </a:extLst>
            </p:cNvPr>
            <p:cNvSpPr/>
            <p:nvPr/>
          </p:nvSpPr>
          <p:spPr>
            <a:xfrm>
              <a:off x="7484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1" name="Freeform 71">
              <a:extLst>
                <a:ext uri="{FF2B5EF4-FFF2-40B4-BE49-F238E27FC236}">
                  <a16:creationId xmlns:a16="http://schemas.microsoft.com/office/drawing/2014/main" id="{ABE99A01-AFAD-5EFE-4863-F9C3FE9229CC}"/>
                </a:ext>
              </a:extLst>
            </p:cNvPr>
            <p:cNvSpPr/>
            <p:nvPr/>
          </p:nvSpPr>
          <p:spPr>
            <a:xfrm>
              <a:off x="790498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2" name="Freeform 72">
              <a:extLst>
                <a:ext uri="{FF2B5EF4-FFF2-40B4-BE49-F238E27FC236}">
                  <a16:creationId xmlns:a16="http://schemas.microsoft.com/office/drawing/2014/main" id="{17DF8F6D-3A78-AC50-8E79-A73497C7AC36}"/>
                </a:ext>
              </a:extLst>
            </p:cNvPr>
            <p:cNvSpPr/>
            <p:nvPr/>
          </p:nvSpPr>
          <p:spPr>
            <a:xfrm>
              <a:off x="8316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3" name="Freeform 73">
              <a:extLst>
                <a:ext uri="{FF2B5EF4-FFF2-40B4-BE49-F238E27FC236}">
                  <a16:creationId xmlns:a16="http://schemas.microsoft.com/office/drawing/2014/main" id="{1656F019-1D73-ABB8-CC19-281A5DBA19AB}"/>
                </a:ext>
              </a:extLst>
            </p:cNvPr>
            <p:cNvSpPr/>
            <p:nvPr/>
          </p:nvSpPr>
          <p:spPr>
            <a:xfrm>
              <a:off x="873709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grpSp>
      <p:sp>
        <p:nvSpPr>
          <p:cNvPr id="44" name="Oval 3">
            <a:extLst>
              <a:ext uri="{FF2B5EF4-FFF2-40B4-BE49-F238E27FC236}">
                <a16:creationId xmlns:a16="http://schemas.microsoft.com/office/drawing/2014/main" id="{60D37F10-B9FA-B95B-8666-CD0379BBC2F7}"/>
              </a:ext>
            </a:extLst>
          </p:cNvPr>
          <p:cNvSpPr/>
          <p:nvPr userDrawn="1"/>
        </p:nvSpPr>
        <p:spPr>
          <a:xfrm>
            <a:off x="2794518" y="-1428833"/>
            <a:ext cx="4486662" cy="4486662"/>
          </a:xfrm>
          <a:prstGeom prst="ellipse">
            <a:avLst/>
          </a:prstGeom>
          <a:ln>
            <a:noFill/>
          </a:ln>
          <a:effectLst>
            <a:softEdge rad="1778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5" name="Oval 1">
            <a:extLst>
              <a:ext uri="{FF2B5EF4-FFF2-40B4-BE49-F238E27FC236}">
                <a16:creationId xmlns:a16="http://schemas.microsoft.com/office/drawing/2014/main" id="{E1E31A18-446A-EF5E-130E-22E7F65E4F1E}"/>
              </a:ext>
            </a:extLst>
          </p:cNvPr>
          <p:cNvSpPr/>
          <p:nvPr userDrawn="1"/>
        </p:nvSpPr>
        <p:spPr>
          <a:xfrm>
            <a:off x="-1725984" y="1264140"/>
            <a:ext cx="4064544" cy="4064544"/>
          </a:xfrm>
          <a:prstGeom prst="ellipse">
            <a:avLst/>
          </a:prstGeom>
          <a:ln>
            <a:noFill/>
          </a:ln>
          <a:effectLst>
            <a:softEdge rad="1651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6" name="Rectangle 1">
            <a:extLst>
              <a:ext uri="{FF2B5EF4-FFF2-40B4-BE49-F238E27FC236}">
                <a16:creationId xmlns:a16="http://schemas.microsoft.com/office/drawing/2014/main" id="{A1518CD9-A390-8C08-6854-B6369F38D52C}"/>
              </a:ext>
            </a:extLst>
          </p:cNvPr>
          <p:cNvSpPr/>
          <p:nvPr userDrawn="1"/>
        </p:nvSpPr>
        <p:spPr>
          <a:xfrm>
            <a:off x="275487" y="729020"/>
            <a:ext cx="8712000" cy="4234235"/>
          </a:xfrm>
          <a:prstGeom prst="rect">
            <a:avLst/>
          </a:pr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7" name="Google Shape;555;g3e4eb65d001_0_149">
            <a:extLst>
              <a:ext uri="{FF2B5EF4-FFF2-40B4-BE49-F238E27FC236}">
                <a16:creationId xmlns:a16="http://schemas.microsoft.com/office/drawing/2014/main" id="{1E2582AE-0F20-B55F-7F2A-1F26684EAB71}"/>
              </a:ext>
            </a:extLst>
          </p:cNvPr>
          <p:cNvSpPr/>
          <p:nvPr userDrawn="1"/>
        </p:nvSpPr>
        <p:spPr>
          <a:xfrm>
            <a:off x="237074" y="666972"/>
            <a:ext cx="8688057" cy="4234230"/>
          </a:xfrm>
          <a:prstGeom prst="roundRect">
            <a:avLst>
              <a:gd name="adj" fmla="val 0"/>
            </a:avLst>
          </a:prstGeom>
          <a:solidFill>
            <a:schemeClr val="bg2"/>
          </a:solidFill>
          <a:ln w="9525">
            <a:solidFill>
              <a:schemeClr val="tx1"/>
            </a:solidFill>
          </a:ln>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mn-lt"/>
            </a:endParaRPr>
          </a:p>
        </p:txBody>
      </p:sp>
      <p:sp>
        <p:nvSpPr>
          <p:cNvPr id="48" name="Google Shape;28;p25"/>
          <p:cNvSpPr txBox="1"/>
          <p:nvPr/>
        </p:nvSpPr>
        <p:spPr>
          <a:xfrm>
            <a:off x="285645" y="804590"/>
            <a:ext cx="467100" cy="57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000" b="1" dirty="0">
                <a:solidFill>
                  <a:schemeClr val="tx1"/>
                </a:solidFill>
                <a:latin typeface="+mj-lt"/>
                <a:ea typeface="+mn-ea"/>
                <a:cs typeface="+mn-cs"/>
                <a:sym typeface="+mn-lt"/>
              </a:rPr>
              <a:t>01</a:t>
            </a:r>
            <a:endParaRPr sz="2000" b="1" dirty="0">
              <a:solidFill>
                <a:schemeClr val="tx1"/>
              </a:solidFill>
              <a:latin typeface="+mj-lt"/>
              <a:ea typeface="+mn-ea"/>
              <a:cs typeface="+mn-cs"/>
              <a:sym typeface="+mn-lt"/>
            </a:endParaRPr>
          </a:p>
        </p:txBody>
      </p:sp>
      <p:sp>
        <p:nvSpPr>
          <p:cNvPr id="49" name="Google Shape;29;p25"/>
          <p:cNvSpPr txBox="1"/>
          <p:nvPr/>
        </p:nvSpPr>
        <p:spPr>
          <a:xfrm>
            <a:off x="285645" y="1645133"/>
            <a:ext cx="467100" cy="57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000" b="1">
                <a:solidFill>
                  <a:schemeClr val="tx1"/>
                </a:solidFill>
                <a:latin typeface="+mj-lt"/>
                <a:ea typeface="+mn-ea"/>
                <a:cs typeface="+mn-cs"/>
                <a:sym typeface="+mn-lt"/>
              </a:rPr>
              <a:t>02</a:t>
            </a:r>
            <a:endParaRPr sz="2000" b="1">
              <a:solidFill>
                <a:schemeClr val="tx1"/>
              </a:solidFill>
              <a:latin typeface="+mj-lt"/>
              <a:ea typeface="+mn-ea"/>
              <a:cs typeface="+mn-cs"/>
              <a:sym typeface="+mn-lt"/>
            </a:endParaRPr>
          </a:p>
        </p:txBody>
      </p:sp>
      <p:sp>
        <p:nvSpPr>
          <p:cNvPr id="50" name="Google Shape;30;p25"/>
          <p:cNvSpPr txBox="1"/>
          <p:nvPr/>
        </p:nvSpPr>
        <p:spPr>
          <a:xfrm>
            <a:off x="285645" y="2485676"/>
            <a:ext cx="467100" cy="57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000" b="1" dirty="0">
                <a:solidFill>
                  <a:schemeClr val="tx1"/>
                </a:solidFill>
                <a:latin typeface="+mj-lt"/>
                <a:ea typeface="+mn-ea"/>
                <a:cs typeface="+mn-cs"/>
                <a:sym typeface="+mn-lt"/>
              </a:rPr>
              <a:t>03</a:t>
            </a:r>
            <a:endParaRPr sz="2000" b="1" dirty="0">
              <a:solidFill>
                <a:schemeClr val="tx1"/>
              </a:solidFill>
              <a:latin typeface="+mj-lt"/>
              <a:ea typeface="+mn-ea"/>
              <a:cs typeface="+mn-cs"/>
              <a:sym typeface="+mn-lt"/>
            </a:endParaRPr>
          </a:p>
        </p:txBody>
      </p:sp>
      <p:sp>
        <p:nvSpPr>
          <p:cNvPr id="51" name="Google Shape;31;p25"/>
          <p:cNvSpPr txBox="1"/>
          <p:nvPr/>
        </p:nvSpPr>
        <p:spPr>
          <a:xfrm>
            <a:off x="285645" y="3326219"/>
            <a:ext cx="467100" cy="57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000" b="1" dirty="0">
                <a:solidFill>
                  <a:schemeClr val="tx1"/>
                </a:solidFill>
                <a:latin typeface="+mj-lt"/>
                <a:ea typeface="+mn-ea"/>
                <a:cs typeface="+mn-cs"/>
                <a:sym typeface="+mn-lt"/>
              </a:rPr>
              <a:t>04</a:t>
            </a:r>
            <a:endParaRPr sz="2000" b="1" dirty="0">
              <a:solidFill>
                <a:schemeClr val="tx1"/>
              </a:solidFill>
              <a:latin typeface="+mj-lt"/>
              <a:ea typeface="+mn-ea"/>
              <a:cs typeface="+mn-cs"/>
              <a:sym typeface="+mn-lt"/>
            </a:endParaRPr>
          </a:p>
        </p:txBody>
      </p:sp>
      <p:sp>
        <p:nvSpPr>
          <p:cNvPr id="52" name="Google Shape;32;p25"/>
          <p:cNvSpPr txBox="1"/>
          <p:nvPr/>
        </p:nvSpPr>
        <p:spPr>
          <a:xfrm>
            <a:off x="285645" y="4166762"/>
            <a:ext cx="467100" cy="57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000" b="1" dirty="0">
                <a:solidFill>
                  <a:schemeClr val="tx1"/>
                </a:solidFill>
                <a:latin typeface="+mj-lt"/>
                <a:ea typeface="+mn-ea"/>
                <a:cs typeface="+mn-cs"/>
                <a:sym typeface="+mn-lt"/>
              </a:rPr>
              <a:t>05</a:t>
            </a:r>
            <a:endParaRPr sz="2000" b="1" dirty="0">
              <a:solidFill>
                <a:schemeClr val="tx1"/>
              </a:solidFill>
              <a:latin typeface="+mj-lt"/>
              <a:ea typeface="+mn-ea"/>
              <a:cs typeface="+mn-cs"/>
              <a:sym typeface="+mn-lt"/>
            </a:endParaRPr>
          </a:p>
        </p:txBody>
      </p:sp>
      <p:sp>
        <p:nvSpPr>
          <p:cNvPr id="53" name="Google Shape;33;p25"/>
          <p:cNvSpPr txBox="1"/>
          <p:nvPr/>
        </p:nvSpPr>
        <p:spPr>
          <a:xfrm>
            <a:off x="4668172" y="803264"/>
            <a:ext cx="467100" cy="57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000" b="1" dirty="0">
                <a:solidFill>
                  <a:schemeClr val="tx1"/>
                </a:solidFill>
                <a:latin typeface="+mj-lt"/>
                <a:ea typeface="+mn-ea"/>
                <a:cs typeface="+mn-cs"/>
                <a:sym typeface="+mn-lt"/>
              </a:rPr>
              <a:t>06</a:t>
            </a:r>
            <a:endParaRPr sz="2000" b="1" dirty="0">
              <a:solidFill>
                <a:schemeClr val="tx1"/>
              </a:solidFill>
              <a:latin typeface="+mj-lt"/>
              <a:ea typeface="+mn-ea"/>
              <a:cs typeface="+mn-cs"/>
              <a:sym typeface="+mn-lt"/>
            </a:endParaRPr>
          </a:p>
        </p:txBody>
      </p:sp>
      <p:sp>
        <p:nvSpPr>
          <p:cNvPr id="54" name="Google Shape;34;p25"/>
          <p:cNvSpPr txBox="1"/>
          <p:nvPr/>
        </p:nvSpPr>
        <p:spPr>
          <a:xfrm>
            <a:off x="4668172" y="1644139"/>
            <a:ext cx="467100" cy="57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000" b="1">
                <a:solidFill>
                  <a:schemeClr val="tx1"/>
                </a:solidFill>
                <a:latin typeface="+mj-lt"/>
                <a:ea typeface="+mn-ea"/>
                <a:cs typeface="+mn-cs"/>
                <a:sym typeface="+mn-lt"/>
              </a:rPr>
              <a:t>07</a:t>
            </a:r>
            <a:endParaRPr sz="2000" b="1">
              <a:solidFill>
                <a:schemeClr val="tx1"/>
              </a:solidFill>
              <a:latin typeface="+mj-lt"/>
              <a:ea typeface="+mn-ea"/>
              <a:cs typeface="+mn-cs"/>
              <a:sym typeface="+mn-lt"/>
            </a:endParaRPr>
          </a:p>
        </p:txBody>
      </p:sp>
      <p:sp>
        <p:nvSpPr>
          <p:cNvPr id="55" name="Google Shape;35;p25"/>
          <p:cNvSpPr txBox="1"/>
          <p:nvPr/>
        </p:nvSpPr>
        <p:spPr>
          <a:xfrm>
            <a:off x="4668172" y="2485014"/>
            <a:ext cx="467100" cy="576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2000" b="1" dirty="0">
                <a:solidFill>
                  <a:schemeClr val="tx1"/>
                </a:solidFill>
                <a:latin typeface="+mj-lt"/>
                <a:ea typeface="+mn-ea"/>
                <a:cs typeface="+mn-cs"/>
                <a:sym typeface="+mn-lt"/>
              </a:rPr>
              <a:t>08</a:t>
            </a:r>
            <a:endParaRPr sz="2000" b="1" dirty="0">
              <a:solidFill>
                <a:schemeClr val="tx1"/>
              </a:solidFill>
              <a:latin typeface="+mj-lt"/>
              <a:ea typeface="+mn-ea"/>
              <a:cs typeface="+mn-cs"/>
              <a:sym typeface="+mn-lt"/>
            </a:endParaRPr>
          </a:p>
        </p:txBody>
      </p:sp>
      <p:cxnSp>
        <p:nvCxnSpPr>
          <p:cNvPr id="56" name="Straight Connector 7">
            <a:extLst>
              <a:ext uri="{FF2B5EF4-FFF2-40B4-BE49-F238E27FC236}">
                <a16:creationId xmlns:a16="http://schemas.microsoft.com/office/drawing/2014/main" id="{1E09337B-52F1-9712-7A92-3C3C3B47AFA0}"/>
              </a:ext>
            </a:extLst>
          </p:cNvPr>
          <p:cNvCxnSpPr>
            <a:cxnSpLocks/>
          </p:cNvCxnSpPr>
          <p:nvPr userDrawn="1"/>
        </p:nvCxnSpPr>
        <p:spPr>
          <a:xfrm>
            <a:off x="236672" y="1512972"/>
            <a:ext cx="869048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8">
            <a:extLst>
              <a:ext uri="{FF2B5EF4-FFF2-40B4-BE49-F238E27FC236}">
                <a16:creationId xmlns:a16="http://schemas.microsoft.com/office/drawing/2014/main" id="{351D10C1-9CF2-91E5-86BC-0FF71E1826C3}"/>
              </a:ext>
            </a:extLst>
          </p:cNvPr>
          <p:cNvCxnSpPr>
            <a:cxnSpLocks/>
          </p:cNvCxnSpPr>
          <p:nvPr userDrawn="1"/>
        </p:nvCxnSpPr>
        <p:spPr>
          <a:xfrm>
            <a:off x="236672" y="2358972"/>
            <a:ext cx="869048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9">
            <a:extLst>
              <a:ext uri="{FF2B5EF4-FFF2-40B4-BE49-F238E27FC236}">
                <a16:creationId xmlns:a16="http://schemas.microsoft.com/office/drawing/2014/main" id="{7903B98F-C007-530C-F414-1EF56E148C67}"/>
              </a:ext>
            </a:extLst>
          </p:cNvPr>
          <p:cNvCxnSpPr>
            <a:cxnSpLocks/>
          </p:cNvCxnSpPr>
          <p:nvPr userDrawn="1"/>
        </p:nvCxnSpPr>
        <p:spPr>
          <a:xfrm>
            <a:off x="236672" y="3204972"/>
            <a:ext cx="869048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10">
            <a:extLst>
              <a:ext uri="{FF2B5EF4-FFF2-40B4-BE49-F238E27FC236}">
                <a16:creationId xmlns:a16="http://schemas.microsoft.com/office/drawing/2014/main" id="{924C9357-E171-0A71-7C17-D822161BF5BA}"/>
              </a:ext>
            </a:extLst>
          </p:cNvPr>
          <p:cNvCxnSpPr>
            <a:cxnSpLocks/>
          </p:cNvCxnSpPr>
          <p:nvPr userDrawn="1"/>
        </p:nvCxnSpPr>
        <p:spPr>
          <a:xfrm>
            <a:off x="236672" y="4050972"/>
            <a:ext cx="869048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12">
            <a:extLst>
              <a:ext uri="{FF2B5EF4-FFF2-40B4-BE49-F238E27FC236}">
                <a16:creationId xmlns:a16="http://schemas.microsoft.com/office/drawing/2014/main" id="{DDF11980-67DF-FC37-1612-900E96FA409A}"/>
              </a:ext>
            </a:extLst>
          </p:cNvPr>
          <p:cNvCxnSpPr>
            <a:cxnSpLocks/>
          </p:cNvCxnSpPr>
          <p:nvPr userDrawn="1"/>
        </p:nvCxnSpPr>
        <p:spPr>
          <a:xfrm>
            <a:off x="4573293" y="666972"/>
            <a:ext cx="0" cy="4230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13">
            <a:extLst>
              <a:ext uri="{FF2B5EF4-FFF2-40B4-BE49-F238E27FC236}">
                <a16:creationId xmlns:a16="http://schemas.microsoft.com/office/drawing/2014/main" id="{5FFE7873-2157-B1B8-EE47-47D9CBE64F9E}"/>
              </a:ext>
            </a:extLst>
          </p:cNvPr>
          <p:cNvCxnSpPr>
            <a:cxnSpLocks/>
          </p:cNvCxnSpPr>
          <p:nvPr userDrawn="1"/>
        </p:nvCxnSpPr>
        <p:spPr>
          <a:xfrm>
            <a:off x="5210578" y="666972"/>
            <a:ext cx="0" cy="4230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14">
            <a:extLst>
              <a:ext uri="{FF2B5EF4-FFF2-40B4-BE49-F238E27FC236}">
                <a16:creationId xmlns:a16="http://schemas.microsoft.com/office/drawing/2014/main" id="{6AF076A2-0CF4-0940-E3F8-5D69D651F351}"/>
              </a:ext>
            </a:extLst>
          </p:cNvPr>
          <p:cNvCxnSpPr>
            <a:cxnSpLocks/>
          </p:cNvCxnSpPr>
          <p:nvPr userDrawn="1"/>
        </p:nvCxnSpPr>
        <p:spPr>
          <a:xfrm>
            <a:off x="822962" y="666972"/>
            <a:ext cx="0" cy="4230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Subtitle 3"/>
          <p:cNvSpPr>
            <a:spLocks noGrp="1"/>
          </p:cNvSpPr>
          <p:nvPr>
            <p:ph type="subTitle" idx="4"/>
          </p:nvPr>
        </p:nvSpPr>
        <p:spPr/>
        <p:txBody>
          <a:bodyPr/>
          <a:lstStyle/>
          <a:p>
            <a:pPr algn="l"/>
            <a:r>
              <a:t>Implementation Timeline and Next Steps</a:t>
            </a:r>
          </a:p>
        </p:txBody>
      </p:sp>
      <p:sp>
        <p:nvSpPr>
          <p:cNvPr id="5" name="Subtitle 4"/>
          <p:cNvSpPr>
            <a:spLocks noGrp="1"/>
          </p:cNvSpPr>
          <p:nvPr>
            <p:ph type="subTitle" idx="5"/>
          </p:nvPr>
        </p:nvSpPr>
        <p:spPr/>
        <p:txBody>
          <a:bodyPr/>
          <a:lstStyle/>
          <a:p>
            <a:r>
              <a:t>Verified Enterprise Customer Proof</a:t>
            </a:r>
          </a:p>
        </p:txBody>
      </p:sp>
      <p:sp>
        <p:nvSpPr>
          <p:cNvPr id="6" name="Subtitle 5"/>
          <p:cNvSpPr>
            <a:spLocks noGrp="1"/>
          </p:cNvSpPr>
          <p:nvPr>
            <p:ph type="subTitle" idx="7"/>
          </p:nvPr>
        </p:nvSpPr>
        <p:spPr/>
        <p:txBody>
          <a:bodyPr/>
          <a:lstStyle/>
          <a:p>
            <a:pPr algn="l"/>
            <a:r>
              <a:t>Quantified ROI and Business Case</a:t>
            </a:r>
          </a:p>
        </p:txBody>
      </p:sp>
      <p:sp>
        <p:nvSpPr>
          <p:cNvPr id="7" name="Subtitle 6"/>
          <p:cNvSpPr>
            <a:spLocks noGrp="1"/>
          </p:cNvSpPr>
          <p:nvPr>
            <p:ph type="subTitle" idx="3"/>
          </p:nvPr>
        </p:nvSpPr>
        <p:spPr/>
        <p:txBody>
          <a:bodyPr/>
          <a:lstStyle/>
          <a:p>
            <a:pPr algn="l"/>
            <a:r>
              <a:t>Our Solution in Action Workflow</a:t>
            </a:r>
          </a:p>
        </p:txBody>
      </p:sp>
      <p:sp>
        <p:nvSpPr>
          <p:cNvPr id="8" name="Subtitle 7"/>
          <p:cNvSpPr>
            <a:spLocks noGrp="1"/>
          </p:cNvSpPr>
          <p:nvPr>
            <p:ph type="subTitle" idx="6"/>
          </p:nvPr>
        </p:nvSpPr>
        <p:spPr/>
        <p:txBody>
          <a:bodyPr/>
          <a:lstStyle/>
          <a:p>
            <a:pPr algn="l"/>
            <a:r>
              <a:t>Transformed Future State With Proof</a:t>
            </a:r>
          </a:p>
        </p:txBody>
      </p:sp>
      <p:sp>
        <p:nvSpPr>
          <p:cNvPr id="9" name="Subtitle 8"/>
          <p:cNvSpPr>
            <a:spLocks noGrp="1"/>
          </p:cNvSpPr>
          <p:nvPr>
            <p:ph type="subTitle" idx="2"/>
          </p:nvPr>
        </p:nvSpPr>
        <p:spPr/>
        <p:txBody>
          <a:bodyPr/>
          <a:lstStyle/>
          <a:p>
            <a:r>
              <a:t>Core Friction Behind Bottlenecks</a:t>
            </a:r>
          </a:p>
        </p:txBody>
      </p:sp>
      <p:sp>
        <p:nvSpPr>
          <p:cNvPr id="10" name="Subtitle 9"/>
          <p:cNvSpPr>
            <a:spLocks noGrp="1"/>
          </p:cNvSpPr>
          <p:nvPr>
            <p:ph type="subTitle" idx="1"/>
          </p:nvPr>
        </p:nvSpPr>
        <p:spPr/>
        <p:txBody>
          <a:bodyPr/>
          <a:lstStyle/>
          <a:p>
            <a:r>
              <a:t>Macro Shift Making Status Quo Risky</a:t>
            </a:r>
          </a:p>
        </p:txBody>
      </p:sp>
      <p:sp>
        <p:nvSpPr>
          <p:cNvPr id="11" name="Subtitle 10"/>
          <p:cNvSpPr>
            <a:spLocks noGrp="1"/>
          </p:cNvSpPr>
          <p:nvPr>
            <p:ph type="subTitle" idx="8"/>
          </p:nvPr>
        </p:nvSpPr>
        <p:spPr/>
        <p:txBody>
          <a:bodyPr/>
          <a:lstStyle/>
          <a:p>
            <a:pPr algn="l"/>
            <a:r>
              <a:t>Custom Value Hook for Your Company</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5" name="Group 74">
            <a:extLst>
              <a:ext uri="{FF2B5EF4-FFF2-40B4-BE49-F238E27FC236}">
                <a16:creationId xmlns:a16="http://schemas.microsoft.com/office/drawing/2014/main" id="{6A4FD42C-824A-15EA-7507-FE792EC43087}"/>
              </a:ext>
            </a:extLst>
          </p:cNvPr>
          <p:cNvGrpSpPr/>
          <p:nvPr userDrawn="1"/>
        </p:nvGrpSpPr>
        <p:grpSpPr>
          <a:xfrm>
            <a:off x="-36000" y="-25145"/>
            <a:ext cx="9216000" cy="5193791"/>
            <a:chOff x="0" y="-18287"/>
            <a:chExt cx="9216000" cy="5193791"/>
          </a:xfrm>
        </p:grpSpPr>
        <p:sp>
          <p:nvSpPr>
            <p:cNvPr id="16" name="Freeform 43">
              <a:extLst>
                <a:ext uri="{FF2B5EF4-FFF2-40B4-BE49-F238E27FC236}">
                  <a16:creationId xmlns:a16="http://schemas.microsoft.com/office/drawing/2014/main" id="{3C3EE087-F045-7698-82D1-E51610A61F71}"/>
                </a:ext>
              </a:extLst>
            </p:cNvPr>
            <p:cNvSpPr/>
            <p:nvPr/>
          </p:nvSpPr>
          <p:spPr>
            <a:xfrm>
              <a:off x="0" y="44348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7" name="Freeform 44">
              <a:extLst>
                <a:ext uri="{FF2B5EF4-FFF2-40B4-BE49-F238E27FC236}">
                  <a16:creationId xmlns:a16="http://schemas.microsoft.com/office/drawing/2014/main" id="{24D2B4C0-2BCA-B2A8-97E5-911FDD72A89C}"/>
                </a:ext>
              </a:extLst>
            </p:cNvPr>
            <p:cNvSpPr/>
            <p:nvPr/>
          </p:nvSpPr>
          <p:spPr>
            <a:xfrm>
              <a:off x="0" y="91897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8" name="Freeform 45">
              <a:extLst>
                <a:ext uri="{FF2B5EF4-FFF2-40B4-BE49-F238E27FC236}">
                  <a16:creationId xmlns:a16="http://schemas.microsoft.com/office/drawing/2014/main" id="{508FF46A-6C91-B17F-5164-93A3B5E94FBA}"/>
                </a:ext>
              </a:extLst>
            </p:cNvPr>
            <p:cNvSpPr/>
            <p:nvPr/>
          </p:nvSpPr>
          <p:spPr>
            <a:xfrm>
              <a:off x="0" y="139446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9" name="Freeform 46">
              <a:extLst>
                <a:ext uri="{FF2B5EF4-FFF2-40B4-BE49-F238E27FC236}">
                  <a16:creationId xmlns:a16="http://schemas.microsoft.com/office/drawing/2014/main" id="{A915783A-7138-7047-29EB-8D9235F591D9}"/>
                </a:ext>
              </a:extLst>
            </p:cNvPr>
            <p:cNvSpPr/>
            <p:nvPr/>
          </p:nvSpPr>
          <p:spPr>
            <a:xfrm>
              <a:off x="0" y="186994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0" name="Freeform 47">
              <a:extLst>
                <a:ext uri="{FF2B5EF4-FFF2-40B4-BE49-F238E27FC236}">
                  <a16:creationId xmlns:a16="http://schemas.microsoft.com/office/drawing/2014/main" id="{8EAC53D9-F91A-DBC2-2851-954F8D9CA88D}"/>
                </a:ext>
              </a:extLst>
            </p:cNvPr>
            <p:cNvSpPr/>
            <p:nvPr/>
          </p:nvSpPr>
          <p:spPr>
            <a:xfrm>
              <a:off x="0" y="234543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1" name="Freeform 48">
              <a:extLst>
                <a:ext uri="{FF2B5EF4-FFF2-40B4-BE49-F238E27FC236}">
                  <a16:creationId xmlns:a16="http://schemas.microsoft.com/office/drawing/2014/main" id="{55CE4ABC-A251-623D-F894-0AD9B43EB6AC}"/>
                </a:ext>
              </a:extLst>
            </p:cNvPr>
            <p:cNvSpPr/>
            <p:nvPr/>
          </p:nvSpPr>
          <p:spPr>
            <a:xfrm>
              <a:off x="0" y="282092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2" name="Freeform 49">
              <a:extLst>
                <a:ext uri="{FF2B5EF4-FFF2-40B4-BE49-F238E27FC236}">
                  <a16:creationId xmlns:a16="http://schemas.microsoft.com/office/drawing/2014/main" id="{BA66C30C-BE1D-2217-F0E1-D0691A3E9882}"/>
                </a:ext>
              </a:extLst>
            </p:cNvPr>
            <p:cNvSpPr/>
            <p:nvPr/>
          </p:nvSpPr>
          <p:spPr>
            <a:xfrm>
              <a:off x="0" y="329641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3" name="Freeform 50">
              <a:extLst>
                <a:ext uri="{FF2B5EF4-FFF2-40B4-BE49-F238E27FC236}">
                  <a16:creationId xmlns:a16="http://schemas.microsoft.com/office/drawing/2014/main" id="{98F1EE79-EDCB-61FB-BED2-AC6E47CAE5E3}"/>
                </a:ext>
              </a:extLst>
            </p:cNvPr>
            <p:cNvSpPr/>
            <p:nvPr/>
          </p:nvSpPr>
          <p:spPr>
            <a:xfrm>
              <a:off x="0" y="377190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4" name="Freeform 51">
              <a:extLst>
                <a:ext uri="{FF2B5EF4-FFF2-40B4-BE49-F238E27FC236}">
                  <a16:creationId xmlns:a16="http://schemas.microsoft.com/office/drawing/2014/main" id="{6930B391-7786-8BFB-8825-724540781D5A}"/>
                </a:ext>
              </a:extLst>
            </p:cNvPr>
            <p:cNvSpPr/>
            <p:nvPr/>
          </p:nvSpPr>
          <p:spPr>
            <a:xfrm>
              <a:off x="0" y="424738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5" name="Freeform 52">
              <a:extLst>
                <a:ext uri="{FF2B5EF4-FFF2-40B4-BE49-F238E27FC236}">
                  <a16:creationId xmlns:a16="http://schemas.microsoft.com/office/drawing/2014/main" id="{031F65D3-1CED-8510-B4CB-B474F3F719C8}"/>
                </a:ext>
              </a:extLst>
            </p:cNvPr>
            <p:cNvSpPr/>
            <p:nvPr/>
          </p:nvSpPr>
          <p:spPr>
            <a:xfrm>
              <a:off x="0" y="472287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6" name="Freeform 53">
              <a:extLst>
                <a:ext uri="{FF2B5EF4-FFF2-40B4-BE49-F238E27FC236}">
                  <a16:creationId xmlns:a16="http://schemas.microsoft.com/office/drawing/2014/main" id="{469DEA3A-C177-E486-947B-5D50D5DB0CB4}"/>
                </a:ext>
              </a:extLst>
            </p:cNvPr>
            <p:cNvSpPr/>
            <p:nvPr/>
          </p:nvSpPr>
          <p:spPr>
            <a:xfrm>
              <a:off x="416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7" name="Freeform 54">
              <a:extLst>
                <a:ext uri="{FF2B5EF4-FFF2-40B4-BE49-F238E27FC236}">
                  <a16:creationId xmlns:a16="http://schemas.microsoft.com/office/drawing/2014/main" id="{CC2E0F4B-39B9-B350-52FF-40505BDFC5D3}"/>
                </a:ext>
              </a:extLst>
            </p:cNvPr>
            <p:cNvSpPr/>
            <p:nvPr/>
          </p:nvSpPr>
          <p:spPr>
            <a:xfrm>
              <a:off x="82753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8" name="Freeform 55">
              <a:extLst>
                <a:ext uri="{FF2B5EF4-FFF2-40B4-BE49-F238E27FC236}">
                  <a16:creationId xmlns:a16="http://schemas.microsoft.com/office/drawing/2014/main" id="{86FF861B-2FA1-2535-0086-DED31DA36B26}"/>
                </a:ext>
              </a:extLst>
            </p:cNvPr>
            <p:cNvSpPr/>
            <p:nvPr/>
          </p:nvSpPr>
          <p:spPr>
            <a:xfrm>
              <a:off x="1248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9" name="Freeform 56">
              <a:extLst>
                <a:ext uri="{FF2B5EF4-FFF2-40B4-BE49-F238E27FC236}">
                  <a16:creationId xmlns:a16="http://schemas.microsoft.com/office/drawing/2014/main" id="{47F3A173-7006-1545-B57C-735CCF7093D1}"/>
                </a:ext>
              </a:extLst>
            </p:cNvPr>
            <p:cNvSpPr/>
            <p:nvPr/>
          </p:nvSpPr>
          <p:spPr>
            <a:xfrm>
              <a:off x="165963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0" name="Freeform 57">
              <a:extLst>
                <a:ext uri="{FF2B5EF4-FFF2-40B4-BE49-F238E27FC236}">
                  <a16:creationId xmlns:a16="http://schemas.microsoft.com/office/drawing/2014/main" id="{E45D896A-64FF-A915-5264-763782B1B8DE}"/>
                </a:ext>
              </a:extLst>
            </p:cNvPr>
            <p:cNvSpPr/>
            <p:nvPr/>
          </p:nvSpPr>
          <p:spPr>
            <a:xfrm>
              <a:off x="2080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1" name="Freeform 58">
              <a:extLst>
                <a:ext uri="{FF2B5EF4-FFF2-40B4-BE49-F238E27FC236}">
                  <a16:creationId xmlns:a16="http://schemas.microsoft.com/office/drawing/2014/main" id="{E3F071B1-BC77-1879-E457-50D7B565B174}"/>
                </a:ext>
              </a:extLst>
            </p:cNvPr>
            <p:cNvSpPr/>
            <p:nvPr/>
          </p:nvSpPr>
          <p:spPr>
            <a:xfrm>
              <a:off x="249174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2" name="Freeform 59">
              <a:extLst>
                <a:ext uri="{FF2B5EF4-FFF2-40B4-BE49-F238E27FC236}">
                  <a16:creationId xmlns:a16="http://schemas.microsoft.com/office/drawing/2014/main" id="{A1659242-24C5-AFE7-9159-B3D1341C4DA4}"/>
                </a:ext>
              </a:extLst>
            </p:cNvPr>
            <p:cNvSpPr/>
            <p:nvPr/>
          </p:nvSpPr>
          <p:spPr>
            <a:xfrm>
              <a:off x="2912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3" name="Freeform 60">
              <a:extLst>
                <a:ext uri="{FF2B5EF4-FFF2-40B4-BE49-F238E27FC236}">
                  <a16:creationId xmlns:a16="http://schemas.microsoft.com/office/drawing/2014/main" id="{532FE910-5110-BDB0-E1E8-012FCF93F70B}"/>
                </a:ext>
              </a:extLst>
            </p:cNvPr>
            <p:cNvSpPr/>
            <p:nvPr/>
          </p:nvSpPr>
          <p:spPr>
            <a:xfrm>
              <a:off x="332384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4" name="Freeform 61">
              <a:extLst>
                <a:ext uri="{FF2B5EF4-FFF2-40B4-BE49-F238E27FC236}">
                  <a16:creationId xmlns:a16="http://schemas.microsoft.com/office/drawing/2014/main" id="{A8B5541A-1E97-E322-23FC-FD54B3A1A033}"/>
                </a:ext>
              </a:extLst>
            </p:cNvPr>
            <p:cNvSpPr/>
            <p:nvPr/>
          </p:nvSpPr>
          <p:spPr>
            <a:xfrm>
              <a:off x="3744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5" name="Freeform 62">
              <a:extLst>
                <a:ext uri="{FF2B5EF4-FFF2-40B4-BE49-F238E27FC236}">
                  <a16:creationId xmlns:a16="http://schemas.microsoft.com/office/drawing/2014/main" id="{5C838953-94E7-F01F-F13A-E738BED0BEA4}"/>
                </a:ext>
              </a:extLst>
            </p:cNvPr>
            <p:cNvSpPr/>
            <p:nvPr/>
          </p:nvSpPr>
          <p:spPr>
            <a:xfrm>
              <a:off x="415594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6" name="Freeform 63">
              <a:extLst>
                <a:ext uri="{FF2B5EF4-FFF2-40B4-BE49-F238E27FC236}">
                  <a16:creationId xmlns:a16="http://schemas.microsoft.com/office/drawing/2014/main" id="{F7DE118C-82FB-7083-1845-E1A64BAFB4B8}"/>
                </a:ext>
              </a:extLst>
            </p:cNvPr>
            <p:cNvSpPr/>
            <p:nvPr/>
          </p:nvSpPr>
          <p:spPr>
            <a:xfrm>
              <a:off x="457657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7" name="Freeform 64">
              <a:extLst>
                <a:ext uri="{FF2B5EF4-FFF2-40B4-BE49-F238E27FC236}">
                  <a16:creationId xmlns:a16="http://schemas.microsoft.com/office/drawing/2014/main" id="{A70E758B-9601-A121-841D-0CBB72B94094}"/>
                </a:ext>
              </a:extLst>
            </p:cNvPr>
            <p:cNvSpPr/>
            <p:nvPr/>
          </p:nvSpPr>
          <p:spPr>
            <a:xfrm>
              <a:off x="4988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8" name="Freeform 65">
              <a:extLst>
                <a:ext uri="{FF2B5EF4-FFF2-40B4-BE49-F238E27FC236}">
                  <a16:creationId xmlns:a16="http://schemas.microsoft.com/office/drawing/2014/main" id="{76F97639-C505-5AEF-6574-8A03966DA507}"/>
                </a:ext>
              </a:extLst>
            </p:cNvPr>
            <p:cNvSpPr/>
            <p:nvPr/>
          </p:nvSpPr>
          <p:spPr>
            <a:xfrm>
              <a:off x="540867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9" name="Freeform 66">
              <a:extLst>
                <a:ext uri="{FF2B5EF4-FFF2-40B4-BE49-F238E27FC236}">
                  <a16:creationId xmlns:a16="http://schemas.microsoft.com/office/drawing/2014/main" id="{3324D9FE-AF78-CA74-22EB-FE0824698323}"/>
                </a:ext>
              </a:extLst>
            </p:cNvPr>
            <p:cNvSpPr/>
            <p:nvPr/>
          </p:nvSpPr>
          <p:spPr>
            <a:xfrm>
              <a:off x="5820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0" name="Freeform 67">
              <a:extLst>
                <a:ext uri="{FF2B5EF4-FFF2-40B4-BE49-F238E27FC236}">
                  <a16:creationId xmlns:a16="http://schemas.microsoft.com/office/drawing/2014/main" id="{1E9ED208-699D-4905-BA19-786D07E7CA8D}"/>
                </a:ext>
              </a:extLst>
            </p:cNvPr>
            <p:cNvSpPr/>
            <p:nvPr/>
          </p:nvSpPr>
          <p:spPr>
            <a:xfrm>
              <a:off x="624078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1" name="Freeform 68">
              <a:extLst>
                <a:ext uri="{FF2B5EF4-FFF2-40B4-BE49-F238E27FC236}">
                  <a16:creationId xmlns:a16="http://schemas.microsoft.com/office/drawing/2014/main" id="{73058C5C-CE44-5A7E-ADAD-F87FACF01494}"/>
                </a:ext>
              </a:extLst>
            </p:cNvPr>
            <p:cNvSpPr/>
            <p:nvPr/>
          </p:nvSpPr>
          <p:spPr>
            <a:xfrm>
              <a:off x="6652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2" name="Freeform 69">
              <a:extLst>
                <a:ext uri="{FF2B5EF4-FFF2-40B4-BE49-F238E27FC236}">
                  <a16:creationId xmlns:a16="http://schemas.microsoft.com/office/drawing/2014/main" id="{D61CD280-D1A5-1741-5D48-8C28C2997986}"/>
                </a:ext>
              </a:extLst>
            </p:cNvPr>
            <p:cNvSpPr/>
            <p:nvPr/>
          </p:nvSpPr>
          <p:spPr>
            <a:xfrm>
              <a:off x="707288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3" name="Freeform 70">
              <a:extLst>
                <a:ext uri="{FF2B5EF4-FFF2-40B4-BE49-F238E27FC236}">
                  <a16:creationId xmlns:a16="http://schemas.microsoft.com/office/drawing/2014/main" id="{50492C54-E8B1-83F7-2C6E-F79951BFACD2}"/>
                </a:ext>
              </a:extLst>
            </p:cNvPr>
            <p:cNvSpPr/>
            <p:nvPr/>
          </p:nvSpPr>
          <p:spPr>
            <a:xfrm>
              <a:off x="7484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4" name="Freeform 71">
              <a:extLst>
                <a:ext uri="{FF2B5EF4-FFF2-40B4-BE49-F238E27FC236}">
                  <a16:creationId xmlns:a16="http://schemas.microsoft.com/office/drawing/2014/main" id="{ABE99A01-AFAD-5EFE-4863-F9C3FE9229CC}"/>
                </a:ext>
              </a:extLst>
            </p:cNvPr>
            <p:cNvSpPr/>
            <p:nvPr/>
          </p:nvSpPr>
          <p:spPr>
            <a:xfrm>
              <a:off x="790498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5" name="Freeform 72">
              <a:extLst>
                <a:ext uri="{FF2B5EF4-FFF2-40B4-BE49-F238E27FC236}">
                  <a16:creationId xmlns:a16="http://schemas.microsoft.com/office/drawing/2014/main" id="{17DF8F6D-3A78-AC50-8E79-A73497C7AC36}"/>
                </a:ext>
              </a:extLst>
            </p:cNvPr>
            <p:cNvSpPr/>
            <p:nvPr/>
          </p:nvSpPr>
          <p:spPr>
            <a:xfrm>
              <a:off x="8316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6" name="Freeform 73">
              <a:extLst>
                <a:ext uri="{FF2B5EF4-FFF2-40B4-BE49-F238E27FC236}">
                  <a16:creationId xmlns:a16="http://schemas.microsoft.com/office/drawing/2014/main" id="{1656F019-1D73-ABB8-CC19-281A5DBA19AB}"/>
                </a:ext>
              </a:extLst>
            </p:cNvPr>
            <p:cNvSpPr/>
            <p:nvPr/>
          </p:nvSpPr>
          <p:spPr>
            <a:xfrm>
              <a:off x="873709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grpSp>
      <p:sp>
        <p:nvSpPr>
          <p:cNvPr id="47" name="Oval 3">
            <a:extLst>
              <a:ext uri="{FF2B5EF4-FFF2-40B4-BE49-F238E27FC236}">
                <a16:creationId xmlns:a16="http://schemas.microsoft.com/office/drawing/2014/main" id="{60D37F10-B9FA-B95B-8666-CD0379BBC2F7}"/>
              </a:ext>
            </a:extLst>
          </p:cNvPr>
          <p:cNvSpPr/>
          <p:nvPr userDrawn="1"/>
        </p:nvSpPr>
        <p:spPr>
          <a:xfrm>
            <a:off x="2794518" y="-1428833"/>
            <a:ext cx="4486662" cy="4486662"/>
          </a:xfrm>
          <a:prstGeom prst="ellipse">
            <a:avLst/>
          </a:prstGeom>
          <a:ln>
            <a:noFill/>
          </a:ln>
          <a:effectLst>
            <a:softEdge rad="1778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8" name="Oval 1">
            <a:extLst>
              <a:ext uri="{FF2B5EF4-FFF2-40B4-BE49-F238E27FC236}">
                <a16:creationId xmlns:a16="http://schemas.microsoft.com/office/drawing/2014/main" id="{E1E31A18-446A-EF5E-130E-22E7F65E4F1E}"/>
              </a:ext>
            </a:extLst>
          </p:cNvPr>
          <p:cNvSpPr/>
          <p:nvPr userDrawn="1"/>
        </p:nvSpPr>
        <p:spPr>
          <a:xfrm>
            <a:off x="-1725984" y="1264140"/>
            <a:ext cx="4064544" cy="4064544"/>
          </a:xfrm>
          <a:prstGeom prst="ellipse">
            <a:avLst/>
          </a:prstGeom>
          <a:ln>
            <a:noFill/>
          </a:ln>
          <a:effectLst>
            <a:softEdge rad="1651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9" name="Rectangle 1">
            <a:extLst>
              <a:ext uri="{FF2B5EF4-FFF2-40B4-BE49-F238E27FC236}">
                <a16:creationId xmlns:a16="http://schemas.microsoft.com/office/drawing/2014/main" id="{D0EDF16D-1E57-3995-04E8-7A4BFC736E64}"/>
              </a:ext>
            </a:extLst>
          </p:cNvPr>
          <p:cNvSpPr/>
          <p:nvPr userDrawn="1"/>
        </p:nvSpPr>
        <p:spPr>
          <a:xfrm>
            <a:off x="275487" y="1196324"/>
            <a:ext cx="8712000" cy="3311999"/>
          </a:xfrm>
          <a:prstGeom prst="rect">
            <a:avLst/>
          </a:pr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50" name="Google Shape;555;g3e4eb65d001_0_149">
            <a:extLst>
              <a:ext uri="{FF2B5EF4-FFF2-40B4-BE49-F238E27FC236}">
                <a16:creationId xmlns:a16="http://schemas.microsoft.com/office/drawing/2014/main" id="{B039DE16-1082-4148-6B1E-BFD1E5B40EBE}"/>
              </a:ext>
            </a:extLst>
          </p:cNvPr>
          <p:cNvSpPr/>
          <p:nvPr userDrawn="1"/>
        </p:nvSpPr>
        <p:spPr>
          <a:xfrm>
            <a:off x="237074" y="1133855"/>
            <a:ext cx="8688057" cy="3311999"/>
          </a:xfrm>
          <a:prstGeom prst="roundRect">
            <a:avLst>
              <a:gd name="adj" fmla="val 0"/>
            </a:avLst>
          </a:prstGeom>
          <a:solidFill>
            <a:schemeClr val="bg2"/>
          </a:solidFill>
          <a:ln w="9525">
            <a:solidFill>
              <a:schemeClr val="tx1"/>
            </a:solidFill>
          </a:ln>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mn-lt"/>
            </a:endParaRPr>
          </a:p>
        </p:txBody>
      </p:sp>
      <p:cxnSp>
        <p:nvCxnSpPr>
          <p:cNvPr id="51" name="Straight Connector 3">
            <a:extLst>
              <a:ext uri="{FF2B5EF4-FFF2-40B4-BE49-F238E27FC236}">
                <a16:creationId xmlns:a16="http://schemas.microsoft.com/office/drawing/2014/main" id="{EDFCA45F-D04D-0705-8972-B0E881AB4CE2}"/>
              </a:ext>
            </a:extLst>
          </p:cNvPr>
          <p:cNvCxnSpPr>
            <a:cxnSpLocks/>
          </p:cNvCxnSpPr>
          <p:nvPr userDrawn="1"/>
        </p:nvCxnSpPr>
        <p:spPr>
          <a:xfrm>
            <a:off x="3136228" y="1131754"/>
            <a:ext cx="0" cy="3312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4">
            <a:extLst>
              <a:ext uri="{FF2B5EF4-FFF2-40B4-BE49-F238E27FC236}">
                <a16:creationId xmlns:a16="http://schemas.microsoft.com/office/drawing/2014/main" id="{623EA2CA-E2C2-5367-2D8A-8F0BFDEFD50D}"/>
              </a:ext>
            </a:extLst>
          </p:cNvPr>
          <p:cNvCxnSpPr>
            <a:cxnSpLocks/>
          </p:cNvCxnSpPr>
          <p:nvPr userDrawn="1"/>
        </p:nvCxnSpPr>
        <p:spPr>
          <a:xfrm>
            <a:off x="6032811" y="1131754"/>
            <a:ext cx="0" cy="3312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7">
            <a:extLst>
              <a:ext uri="{FF2B5EF4-FFF2-40B4-BE49-F238E27FC236}">
                <a16:creationId xmlns:a16="http://schemas.microsoft.com/office/drawing/2014/main" id="{DE01F020-2561-B1BE-A3E6-2586AD4986CC}"/>
              </a:ext>
            </a:extLst>
          </p:cNvPr>
          <p:cNvCxnSpPr>
            <a:cxnSpLocks/>
          </p:cNvCxnSpPr>
          <p:nvPr userDrawn="1"/>
        </p:nvCxnSpPr>
        <p:spPr>
          <a:xfrm>
            <a:off x="234650" y="2789854"/>
            <a:ext cx="869048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Graphic 18">
            <a:extLst>
              <a:ext uri="{FF2B5EF4-FFF2-40B4-BE49-F238E27FC236}">
                <a16:creationId xmlns:a16="http://schemas.microsoft.com/office/drawing/2014/main" id="{E02B4ABA-426C-F850-D78D-045544031F88}"/>
              </a:ext>
            </a:extLst>
          </p:cNvPr>
          <p:cNvSpPr/>
          <p:nvPr/>
        </p:nvSpPr>
        <p:spPr>
          <a:xfrm>
            <a:off x="2669763" y="2649440"/>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55" name="Graphic 19">
            <a:extLst>
              <a:ext uri="{FF2B5EF4-FFF2-40B4-BE49-F238E27FC236}">
                <a16:creationId xmlns:a16="http://schemas.microsoft.com/office/drawing/2014/main" id="{C9CA0F15-4C3C-27CC-9922-86E6E48C1DD6}"/>
              </a:ext>
            </a:extLst>
          </p:cNvPr>
          <p:cNvSpPr/>
          <p:nvPr/>
        </p:nvSpPr>
        <p:spPr>
          <a:xfrm>
            <a:off x="5566346" y="1000114"/>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56" name="Graphic 20">
            <a:extLst>
              <a:ext uri="{FF2B5EF4-FFF2-40B4-BE49-F238E27FC236}">
                <a16:creationId xmlns:a16="http://schemas.microsoft.com/office/drawing/2014/main" id="{F7FCE5FC-22CE-4B75-AA4D-472068963EFE}"/>
              </a:ext>
            </a:extLst>
          </p:cNvPr>
          <p:cNvSpPr/>
          <p:nvPr/>
        </p:nvSpPr>
        <p:spPr>
          <a:xfrm>
            <a:off x="8452171" y="1003720"/>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57" name="Graphic 21">
            <a:extLst>
              <a:ext uri="{FF2B5EF4-FFF2-40B4-BE49-F238E27FC236}">
                <a16:creationId xmlns:a16="http://schemas.microsoft.com/office/drawing/2014/main" id="{14C41EA5-9C2A-56AA-5036-6A796C088EE7}"/>
              </a:ext>
            </a:extLst>
          </p:cNvPr>
          <p:cNvSpPr/>
          <p:nvPr/>
        </p:nvSpPr>
        <p:spPr>
          <a:xfrm>
            <a:off x="2669763" y="4327696"/>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58" name="Graphic 22">
            <a:extLst>
              <a:ext uri="{FF2B5EF4-FFF2-40B4-BE49-F238E27FC236}">
                <a16:creationId xmlns:a16="http://schemas.microsoft.com/office/drawing/2014/main" id="{FFEB4B31-D746-4E5F-DA14-70EAB45AFEAC}"/>
              </a:ext>
            </a:extLst>
          </p:cNvPr>
          <p:cNvSpPr/>
          <p:nvPr/>
        </p:nvSpPr>
        <p:spPr>
          <a:xfrm>
            <a:off x="5566346" y="2649440"/>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59" name="Starburst"/>
          <p:cNvSpPr/>
          <p:nvPr userDrawn="1"/>
        </p:nvSpPr>
        <p:spPr>
          <a:xfrm>
            <a:off x="7179847" y="2798990"/>
            <a:ext cx="2928468" cy="2928764"/>
          </a:xfrm>
          <a:custGeom>
            <a:avLst/>
            <a:gdLst/>
            <a:ahLst/>
            <a:cxnLst/>
            <a:rect l="0" t="0" r="r" b="b"/>
            <a:pathLst>
              <a:path w="422000" h="422000">
                <a:moveTo>
                  <a:pt x="624094" y="632286"/>
                </a:moveTo>
                <a:cubicBezTo>
                  <a:pt x="670966" y="607382"/>
                  <a:pt x="704756" y="579278"/>
                  <a:pt x="699568" y="569513"/>
                </a:cubicBezTo>
                <a:cubicBezTo>
                  <a:pt x="694380" y="559748"/>
                  <a:pt x="652176" y="572020"/>
                  <a:pt x="605304" y="596924"/>
                </a:cubicBezTo>
                <a:cubicBezTo>
                  <a:pt x="558432" y="621828"/>
                  <a:pt x="524641" y="649932"/>
                  <a:pt x="529829" y="659697"/>
                </a:cubicBezTo>
                <a:cubicBezTo>
                  <a:pt x="535018" y="669462"/>
                  <a:pt x="577221" y="657190"/>
                  <a:pt x="624094" y="632286"/>
                </a:cubicBezTo>
                <a:close/>
              </a:path>
            </a:pathLst>
          </a:custGeom>
          <a:solidFill>
            <a:schemeClr val="tx1"/>
          </a:solidFill>
          <a:ln>
            <a:noFill/>
          </a:ln>
        </p:spPr>
        <p:txBody>
          <a:bodyPr/>
          <a:lstStyle/>
          <a:p>
            <a:endParaRPr lang="en-GB"/>
          </a:p>
        </p:txBody>
      </p:sp>
      <p:sp>
        <p:nvSpPr>
          <p:cNvPr id="60" name="Freeform 16">
            <a:extLst>
              <a:ext uri="{FF2B5EF4-FFF2-40B4-BE49-F238E27FC236}">
                <a16:creationId xmlns:a16="http://schemas.microsoft.com/office/drawing/2014/main" id="{87CC7E20-F43F-7344-E8C2-925EB4DC2565}"/>
              </a:ext>
            </a:extLst>
          </p:cNvPr>
          <p:cNvSpPr/>
          <p:nvPr userDrawn="1"/>
        </p:nvSpPr>
        <p:spPr>
          <a:xfrm>
            <a:off x="7179953" y="2798998"/>
            <a:ext cx="1745178" cy="1644756"/>
          </a:xfrm>
          <a:custGeom>
            <a:avLst/>
            <a:gdLst>
              <a:gd name="csX0" fmla="*/ 1461094 w 1745178"/>
              <a:gd name="csY0" fmla="*/ 0 h 1644756"/>
              <a:gd name="csX1" fmla="*/ 1533033 w 1745178"/>
              <a:gd name="csY1" fmla="*/ 735265 h 1644756"/>
              <a:gd name="csX2" fmla="*/ 1738080 w 1745178"/>
              <a:gd name="csY2" fmla="*/ 34641 h 1644756"/>
              <a:gd name="csX3" fmla="*/ 1745178 w 1745178"/>
              <a:gd name="csY3" fmla="*/ 28365 h 1644756"/>
              <a:gd name="csX4" fmla="*/ 1745178 w 1745178"/>
              <a:gd name="csY4" fmla="*/ 138389 h 1644756"/>
              <a:gd name="csX5" fmla="*/ 1744593 w 1745178"/>
              <a:gd name="csY5" fmla="*/ 144165 h 1644756"/>
              <a:gd name="csX6" fmla="*/ 1673025 w 1745178"/>
              <a:gd name="csY6" fmla="*/ 762955 h 1644756"/>
              <a:gd name="csX7" fmla="*/ 1737229 w 1745178"/>
              <a:gd name="csY7" fmla="*/ 663573 h 1644756"/>
              <a:gd name="csX8" fmla="*/ 1745178 w 1745178"/>
              <a:gd name="csY8" fmla="*/ 647706 h 1644756"/>
              <a:gd name="csX9" fmla="*/ 1745178 w 1745178"/>
              <a:gd name="csY9" fmla="*/ 1644756 h 1644756"/>
              <a:gd name="csX10" fmla="*/ 360654 w 1745178"/>
              <a:gd name="csY10" fmla="*/ 1644756 h 1644756"/>
              <a:gd name="csX11" fmla="*/ 380263 w 1745178"/>
              <a:gd name="csY11" fmla="*/ 1639834 h 1644756"/>
              <a:gd name="csX12" fmla="*/ 735269 w 1745178"/>
              <a:gd name="csY12" fmla="*/ 1533024 h 1644756"/>
              <a:gd name="csX13" fmla="*/ 0 w 1745178"/>
              <a:gd name="csY13" fmla="*/ 1461085 h 1644756"/>
              <a:gd name="csX14" fmla="*/ 735269 w 1745178"/>
              <a:gd name="csY14" fmla="*/ 1389145 h 1644756"/>
              <a:gd name="csX15" fmla="*/ 27802 w 1745178"/>
              <a:gd name="csY15" fmla="*/ 1176353 h 1644756"/>
              <a:gd name="csX16" fmla="*/ 762960 w 1745178"/>
              <a:gd name="csY16" fmla="*/ 1249153 h 1644756"/>
              <a:gd name="csX17" fmla="*/ 111011 w 1745178"/>
              <a:gd name="csY17" fmla="*/ 901698 h 1644756"/>
              <a:gd name="csX18" fmla="*/ 817563 w 1745178"/>
              <a:gd name="csY18" fmla="*/ 1117475 h 1644756"/>
              <a:gd name="csX19" fmla="*/ 246325 w 1745178"/>
              <a:gd name="csY19" fmla="*/ 649008 h 1644756"/>
              <a:gd name="csX20" fmla="*/ 897178 w 1745178"/>
              <a:gd name="csY20" fmla="*/ 998559 h 1644756"/>
              <a:gd name="csX21" fmla="*/ 427957 w 1745178"/>
              <a:gd name="csY21" fmla="*/ 427923 h 1644756"/>
              <a:gd name="csX22" fmla="*/ 998584 w 1745178"/>
              <a:gd name="csY22" fmla="*/ 897160 h 1644756"/>
              <a:gd name="csX23" fmla="*/ 649048 w 1745178"/>
              <a:gd name="csY23" fmla="*/ 246298 h 1644756"/>
              <a:gd name="csX24" fmla="*/ 1117499 w 1745178"/>
              <a:gd name="csY24" fmla="*/ 817552 h 1644756"/>
              <a:gd name="csX25" fmla="*/ 901730 w 1745178"/>
              <a:gd name="csY25" fmla="*/ 110997 h 1644756"/>
              <a:gd name="csX26" fmla="*/ 1249170 w 1745178"/>
              <a:gd name="csY26" fmla="*/ 762955 h 1644756"/>
              <a:gd name="csX27" fmla="*/ 1176363 w 1745178"/>
              <a:gd name="csY27" fmla="*/ 27794 h 1644756"/>
              <a:gd name="csX28" fmla="*/ 1389155 w 1745178"/>
              <a:gd name="csY28" fmla="*/ 735265 h 1644756"/>
              <a:gd name="csX29" fmla="*/ 1461094 w 1745178"/>
              <a:gd name="csY29" fmla="*/ 0 h 16447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1745178" h="1644756">
                <a:moveTo>
                  <a:pt x="1461094" y="0"/>
                </a:moveTo>
                <a:cubicBezTo>
                  <a:pt x="1497320" y="0"/>
                  <a:pt x="1497702" y="731830"/>
                  <a:pt x="1533033" y="735265"/>
                </a:cubicBezTo>
                <a:cubicBezTo>
                  <a:pt x="1566774" y="738550"/>
                  <a:pt x="1693612" y="107812"/>
                  <a:pt x="1738080" y="34641"/>
                </a:cubicBezTo>
                <a:lnTo>
                  <a:pt x="1745178" y="28365"/>
                </a:lnTo>
                <a:lnTo>
                  <a:pt x="1745178" y="138389"/>
                </a:lnTo>
                <a:lnTo>
                  <a:pt x="1744593" y="144165"/>
                </a:lnTo>
                <a:cubicBezTo>
                  <a:pt x="1721108" y="349494"/>
                  <a:pt x="1647458" y="755211"/>
                  <a:pt x="1673025" y="762955"/>
                </a:cubicBezTo>
                <a:cubicBezTo>
                  <a:pt x="1681646" y="765566"/>
                  <a:pt x="1705613" y="725271"/>
                  <a:pt x="1737229" y="663573"/>
                </a:cubicBezTo>
                <a:lnTo>
                  <a:pt x="1745178" y="647706"/>
                </a:lnTo>
                <a:lnTo>
                  <a:pt x="1745178" y="1644756"/>
                </a:lnTo>
                <a:lnTo>
                  <a:pt x="360654" y="1644756"/>
                </a:lnTo>
                <a:lnTo>
                  <a:pt x="380263" y="1639834"/>
                </a:lnTo>
                <a:cubicBezTo>
                  <a:pt x="558430" y="1595496"/>
                  <a:pt x="737022" y="1551020"/>
                  <a:pt x="735269" y="1533024"/>
                </a:cubicBezTo>
                <a:cubicBezTo>
                  <a:pt x="731827" y="1497700"/>
                  <a:pt x="0" y="1497318"/>
                  <a:pt x="0" y="1461085"/>
                </a:cubicBezTo>
                <a:cubicBezTo>
                  <a:pt x="0" y="1424858"/>
                  <a:pt x="731827" y="1424477"/>
                  <a:pt x="735269" y="1389145"/>
                </a:cubicBezTo>
                <a:cubicBezTo>
                  <a:pt x="738774" y="1353155"/>
                  <a:pt x="20903" y="1211240"/>
                  <a:pt x="27802" y="1176353"/>
                </a:cubicBezTo>
                <a:cubicBezTo>
                  <a:pt x="34804" y="1140946"/>
                  <a:pt x="752633" y="1283242"/>
                  <a:pt x="762960" y="1249153"/>
                </a:cubicBezTo>
                <a:cubicBezTo>
                  <a:pt x="773404" y="1214669"/>
                  <a:pt x="97346" y="934649"/>
                  <a:pt x="111011" y="901698"/>
                </a:cubicBezTo>
                <a:cubicBezTo>
                  <a:pt x="124794" y="868456"/>
                  <a:pt x="800692" y="1148968"/>
                  <a:pt x="817563" y="1117475"/>
                </a:cubicBezTo>
                <a:cubicBezTo>
                  <a:pt x="834531" y="1085794"/>
                  <a:pt x="226429" y="678725"/>
                  <a:pt x="246325" y="649008"/>
                </a:cubicBezTo>
                <a:cubicBezTo>
                  <a:pt x="266298" y="619174"/>
                  <a:pt x="874450" y="1026222"/>
                  <a:pt x="897178" y="998559"/>
                </a:cubicBezTo>
                <a:cubicBezTo>
                  <a:pt x="919948" y="970848"/>
                  <a:pt x="402619" y="453260"/>
                  <a:pt x="427957" y="427923"/>
                </a:cubicBezTo>
                <a:cubicBezTo>
                  <a:pt x="453294" y="402585"/>
                  <a:pt x="970872" y="919930"/>
                  <a:pt x="998584" y="897160"/>
                </a:cubicBezTo>
                <a:cubicBezTo>
                  <a:pt x="1026246" y="874431"/>
                  <a:pt x="619213" y="266271"/>
                  <a:pt x="649048" y="246298"/>
                </a:cubicBezTo>
                <a:cubicBezTo>
                  <a:pt x="678765" y="226401"/>
                  <a:pt x="1085818" y="834513"/>
                  <a:pt x="1117499" y="817552"/>
                </a:cubicBezTo>
                <a:cubicBezTo>
                  <a:pt x="1148992" y="800688"/>
                  <a:pt x="868495" y="124780"/>
                  <a:pt x="901730" y="110997"/>
                </a:cubicBezTo>
                <a:cubicBezTo>
                  <a:pt x="934681" y="97332"/>
                  <a:pt x="1214685" y="773400"/>
                  <a:pt x="1249170" y="762955"/>
                </a:cubicBezTo>
                <a:cubicBezTo>
                  <a:pt x="1283258" y="752629"/>
                  <a:pt x="1140956" y="34797"/>
                  <a:pt x="1176363" y="27794"/>
                </a:cubicBezTo>
                <a:cubicBezTo>
                  <a:pt x="1211250" y="20896"/>
                  <a:pt x="1353164" y="738763"/>
                  <a:pt x="1389155" y="735265"/>
                </a:cubicBezTo>
                <a:cubicBezTo>
                  <a:pt x="1424479" y="731830"/>
                  <a:pt x="1424867" y="0"/>
                  <a:pt x="1461094"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A"/>
          </a:p>
        </p:txBody>
      </p:sp>
      <p:sp>
        <p:nvSpPr>
          <p:cNvPr id="2" name="Subtitle 1"/>
          <p:cNvSpPr>
            <a:spLocks noGrp="1"/>
          </p:cNvSpPr>
          <p:nvPr>
            <p:ph type="subTitle" idx="3"/>
          </p:nvPr>
        </p:nvSpPr>
        <p:spPr/>
        <p:txBody>
          <a:bodyPr/>
          <a:lstStyle/>
          <a:p>
            <a:r>
              <a:t>1</a:t>
            </a:r>
          </a:p>
        </p:txBody>
      </p:sp>
      <p:sp>
        <p:nvSpPr>
          <p:cNvPr id="3" name="Subtitle 2"/>
          <p:cNvSpPr>
            <a:spLocks noGrp="1"/>
          </p:cNvSpPr>
          <p:nvPr>
            <p:ph type="subTitle" idx="1"/>
          </p:nvPr>
        </p:nvSpPr>
        <p:spPr/>
        <p:txBody>
          <a:bodyPr/>
          <a:lstStyle/>
          <a:p>
            <a:pPr algn="l"/>
            <a:r>
              <a:t>Enterprise Transformation Blueprint</a:t>
            </a:r>
          </a:p>
        </p:txBody>
      </p:sp>
      <p:sp>
        <p:nvSpPr>
          <p:cNvPr id="4" name="Subtitle 3"/>
          <p:cNvSpPr>
            <a:spLocks noGrp="1"/>
          </p:cNvSpPr>
          <p:nvPr>
            <p:ph type="subTitle" idx="15"/>
          </p:nvPr>
        </p:nvSpPr>
        <p:spPr/>
        <p:txBody>
          <a:bodyPr/>
          <a:lstStyle/>
          <a:p>
            <a:pPr algn="l"/>
            <a:r>
              <a:t>Designed to move from insight to decision in one tight narrative</a:t>
            </a:r>
          </a:p>
        </p:txBody>
      </p:sp>
      <p:sp>
        <p:nvSpPr>
          <p:cNvPr id="5" name="Subtitle 4"/>
          <p:cNvSpPr>
            <a:spLocks noGrp="1"/>
          </p:cNvSpPr>
          <p:nvPr>
            <p:ph type="subTitle" idx="16"/>
          </p:nvPr>
        </p:nvSpPr>
        <p:spPr/>
        <p:txBody>
          <a:bodyPr/>
          <a:lstStyle/>
          <a:p>
            <a:pPr algn="l"/>
            <a:r>
              <a:rPr cap="all"/>
              <a:t>SIRIUS narrative template</a:t>
            </a:r>
          </a:p>
        </p:txBody>
      </p:sp>
      <p:sp>
        <p:nvSpPr>
          <p:cNvPr id="6" name="Subtitle 5"/>
          <p:cNvSpPr>
            <a:spLocks noGrp="1"/>
          </p:cNvSpPr>
          <p:nvPr>
            <p:ph type="subTitle" idx="13"/>
          </p:nvPr>
        </p:nvSpPr>
        <p:spPr/>
        <p:txBody>
          <a:bodyPr/>
          <a:lstStyle/>
          <a:p>
            <a:pPr algn="l"/>
            <a:r>
              <a:t>Presenter: [Your Name], Enterprise VP of Sales</a:t>
            </a:r>
          </a:p>
        </p:txBody>
      </p:sp>
      <p:sp>
        <p:nvSpPr>
          <p:cNvPr id="7" name="Subtitle 6"/>
          <p:cNvSpPr>
            <a:spLocks noGrp="1"/>
          </p:cNvSpPr>
          <p:nvPr>
            <p:ph type="subTitle" idx="14"/>
          </p:nvPr>
        </p:nvSpPr>
        <p:spPr/>
        <p:txBody>
          <a:bodyPr/>
          <a:lstStyle/>
          <a:p>
            <a:pPr algn="l"/>
            <a:r>
              <a:rPr cap="all"/>
              <a:t>Presenter</a:t>
            </a:r>
          </a:p>
        </p:txBody>
      </p:sp>
      <p:sp>
        <p:nvSpPr>
          <p:cNvPr id="8" name="Subtitle 7"/>
          <p:cNvSpPr>
            <a:spLocks noGrp="1"/>
          </p:cNvSpPr>
          <p:nvPr>
            <p:ph type="subTitle" idx="8"/>
          </p:nvPr>
        </p:nvSpPr>
        <p:spPr/>
        <p:txBody>
          <a:bodyPr/>
          <a:lstStyle/>
          <a:p>
            <a:pPr algn="l"/>
            <a:r>
              <a:t>The status quo risk, the friction root cause, and the quantified path</a:t>
            </a:r>
          </a:p>
        </p:txBody>
      </p:sp>
      <p:sp>
        <p:nvSpPr>
          <p:cNvPr id="9" name="Subtitle 8"/>
          <p:cNvSpPr>
            <a:spLocks noGrp="1"/>
          </p:cNvSpPr>
          <p:nvPr>
            <p:ph type="subTitle" idx="9"/>
          </p:nvPr>
        </p:nvSpPr>
        <p:spPr/>
        <p:txBody>
          <a:bodyPr/>
          <a:lstStyle/>
          <a:p>
            <a:pPr algn="l"/>
            <a:r>
              <a:rPr cap="all"/>
              <a:t>Status quo risk and quantified path</a:t>
            </a:r>
          </a:p>
        </p:txBody>
      </p:sp>
      <p:sp>
        <p:nvSpPr>
          <p:cNvPr id="10" name="Subtitle 9"/>
          <p:cNvSpPr>
            <a:spLocks noGrp="1"/>
          </p:cNvSpPr>
          <p:nvPr>
            <p:ph type="subTitle" idx="6"/>
          </p:nvPr>
        </p:nvSpPr>
        <p:spPr/>
        <p:txBody>
          <a:bodyPr/>
          <a:lstStyle/>
          <a:p>
            <a:pPr algn="l"/>
            <a:r>
              <a:t>Protect margin and accelerate revenue by removing workflow friction</a:t>
            </a:r>
          </a:p>
        </p:txBody>
      </p:sp>
      <p:sp>
        <p:nvSpPr>
          <p:cNvPr id="11" name="Subtitle 10"/>
          <p:cNvSpPr>
            <a:spLocks noGrp="1"/>
          </p:cNvSpPr>
          <p:nvPr>
            <p:ph type="subTitle" idx="7"/>
          </p:nvPr>
        </p:nvSpPr>
        <p:spPr/>
        <p:txBody>
          <a:bodyPr/>
          <a:lstStyle/>
          <a:p>
            <a:pPr algn="l"/>
            <a:r>
              <a:rPr cap="all"/>
              <a:t>Margin protection and revenue acceleration</a:t>
            </a:r>
          </a:p>
        </p:txBody>
      </p:sp>
      <p:sp>
        <p:nvSpPr>
          <p:cNvPr id="12" name="Subtitle 11"/>
          <p:cNvSpPr>
            <a:spLocks noGrp="1"/>
          </p:cNvSpPr>
          <p:nvPr>
            <p:ph type="subTitle" idx="4"/>
          </p:nvPr>
        </p:nvSpPr>
        <p:spPr/>
        <p:txBody>
          <a:bodyPr/>
          <a:lstStyle/>
          <a:p>
            <a:pPr algn="l"/>
            <a:r>
              <a:t>Prospect Name at Your Company with an outcome-first promise</a:t>
            </a:r>
          </a:p>
        </p:txBody>
      </p:sp>
      <p:sp>
        <p:nvSpPr>
          <p:cNvPr id="13" name="Subtitle 12"/>
          <p:cNvSpPr>
            <a:spLocks noGrp="1"/>
          </p:cNvSpPr>
          <p:nvPr>
            <p:ph type="subTitle" idx="5"/>
          </p:nvPr>
        </p:nvSpPr>
        <p:spPr/>
        <p:txBody>
          <a:bodyPr/>
          <a:lstStyle/>
          <a:p>
            <a:pPr algn="l"/>
            <a:r>
              <a:rPr cap="all"/>
              <a:t>Outcome-first promise</a:t>
            </a:r>
          </a:p>
        </p:txBody>
      </p:sp>
      <p:sp>
        <p:nvSpPr>
          <p:cNvPr id="14" name="Title 13"/>
          <p:cNvSpPr>
            <a:spLocks noGrp="1"/>
          </p:cNvSpPr>
          <p:nvPr>
            <p:ph type="title"/>
          </p:nvPr>
        </p:nvSpPr>
        <p:spPr/>
        <p:txBody>
          <a:bodyPr/>
          <a:lstStyle/>
          <a:p>
            <a:r>
              <a:rPr cap="all"/>
              <a:t>Custom Value Hook for Your Company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5" name="Group 74">
            <a:extLst>
              <a:ext uri="{FF2B5EF4-FFF2-40B4-BE49-F238E27FC236}">
                <a16:creationId xmlns:a16="http://schemas.microsoft.com/office/drawing/2014/main" id="{6A4FD42C-824A-15EA-7507-FE792EC43087}"/>
              </a:ext>
            </a:extLst>
          </p:cNvPr>
          <p:cNvGrpSpPr/>
          <p:nvPr userDrawn="1"/>
        </p:nvGrpSpPr>
        <p:grpSpPr>
          <a:xfrm>
            <a:off x="-36000" y="-25145"/>
            <a:ext cx="9216000" cy="5193791"/>
            <a:chOff x="0" y="-18287"/>
            <a:chExt cx="9216000" cy="5193791"/>
          </a:xfrm>
        </p:grpSpPr>
        <p:sp>
          <p:nvSpPr>
            <p:cNvPr id="16" name="Freeform 43">
              <a:extLst>
                <a:ext uri="{FF2B5EF4-FFF2-40B4-BE49-F238E27FC236}">
                  <a16:creationId xmlns:a16="http://schemas.microsoft.com/office/drawing/2014/main" id="{3C3EE087-F045-7698-82D1-E51610A61F71}"/>
                </a:ext>
              </a:extLst>
            </p:cNvPr>
            <p:cNvSpPr/>
            <p:nvPr/>
          </p:nvSpPr>
          <p:spPr>
            <a:xfrm>
              <a:off x="0" y="44348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7" name="Freeform 44">
              <a:extLst>
                <a:ext uri="{FF2B5EF4-FFF2-40B4-BE49-F238E27FC236}">
                  <a16:creationId xmlns:a16="http://schemas.microsoft.com/office/drawing/2014/main" id="{24D2B4C0-2BCA-B2A8-97E5-911FDD72A89C}"/>
                </a:ext>
              </a:extLst>
            </p:cNvPr>
            <p:cNvSpPr/>
            <p:nvPr/>
          </p:nvSpPr>
          <p:spPr>
            <a:xfrm>
              <a:off x="0" y="91897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8" name="Freeform 45">
              <a:extLst>
                <a:ext uri="{FF2B5EF4-FFF2-40B4-BE49-F238E27FC236}">
                  <a16:creationId xmlns:a16="http://schemas.microsoft.com/office/drawing/2014/main" id="{508FF46A-6C91-B17F-5164-93A3B5E94FBA}"/>
                </a:ext>
              </a:extLst>
            </p:cNvPr>
            <p:cNvSpPr/>
            <p:nvPr/>
          </p:nvSpPr>
          <p:spPr>
            <a:xfrm>
              <a:off x="0" y="139446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9" name="Freeform 46">
              <a:extLst>
                <a:ext uri="{FF2B5EF4-FFF2-40B4-BE49-F238E27FC236}">
                  <a16:creationId xmlns:a16="http://schemas.microsoft.com/office/drawing/2014/main" id="{A915783A-7138-7047-29EB-8D9235F591D9}"/>
                </a:ext>
              </a:extLst>
            </p:cNvPr>
            <p:cNvSpPr/>
            <p:nvPr/>
          </p:nvSpPr>
          <p:spPr>
            <a:xfrm>
              <a:off x="0" y="186994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0" name="Freeform 47">
              <a:extLst>
                <a:ext uri="{FF2B5EF4-FFF2-40B4-BE49-F238E27FC236}">
                  <a16:creationId xmlns:a16="http://schemas.microsoft.com/office/drawing/2014/main" id="{8EAC53D9-F91A-DBC2-2851-954F8D9CA88D}"/>
                </a:ext>
              </a:extLst>
            </p:cNvPr>
            <p:cNvSpPr/>
            <p:nvPr/>
          </p:nvSpPr>
          <p:spPr>
            <a:xfrm>
              <a:off x="0" y="234543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1" name="Freeform 48">
              <a:extLst>
                <a:ext uri="{FF2B5EF4-FFF2-40B4-BE49-F238E27FC236}">
                  <a16:creationId xmlns:a16="http://schemas.microsoft.com/office/drawing/2014/main" id="{55CE4ABC-A251-623D-F894-0AD9B43EB6AC}"/>
                </a:ext>
              </a:extLst>
            </p:cNvPr>
            <p:cNvSpPr/>
            <p:nvPr/>
          </p:nvSpPr>
          <p:spPr>
            <a:xfrm>
              <a:off x="0" y="282092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2" name="Freeform 49">
              <a:extLst>
                <a:ext uri="{FF2B5EF4-FFF2-40B4-BE49-F238E27FC236}">
                  <a16:creationId xmlns:a16="http://schemas.microsoft.com/office/drawing/2014/main" id="{BA66C30C-BE1D-2217-F0E1-D0691A3E9882}"/>
                </a:ext>
              </a:extLst>
            </p:cNvPr>
            <p:cNvSpPr/>
            <p:nvPr/>
          </p:nvSpPr>
          <p:spPr>
            <a:xfrm>
              <a:off x="0" y="329641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3" name="Freeform 50">
              <a:extLst>
                <a:ext uri="{FF2B5EF4-FFF2-40B4-BE49-F238E27FC236}">
                  <a16:creationId xmlns:a16="http://schemas.microsoft.com/office/drawing/2014/main" id="{98F1EE79-EDCB-61FB-BED2-AC6E47CAE5E3}"/>
                </a:ext>
              </a:extLst>
            </p:cNvPr>
            <p:cNvSpPr/>
            <p:nvPr/>
          </p:nvSpPr>
          <p:spPr>
            <a:xfrm>
              <a:off x="0" y="377190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4" name="Freeform 51">
              <a:extLst>
                <a:ext uri="{FF2B5EF4-FFF2-40B4-BE49-F238E27FC236}">
                  <a16:creationId xmlns:a16="http://schemas.microsoft.com/office/drawing/2014/main" id="{6930B391-7786-8BFB-8825-724540781D5A}"/>
                </a:ext>
              </a:extLst>
            </p:cNvPr>
            <p:cNvSpPr/>
            <p:nvPr/>
          </p:nvSpPr>
          <p:spPr>
            <a:xfrm>
              <a:off x="0" y="424738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5" name="Freeform 52">
              <a:extLst>
                <a:ext uri="{FF2B5EF4-FFF2-40B4-BE49-F238E27FC236}">
                  <a16:creationId xmlns:a16="http://schemas.microsoft.com/office/drawing/2014/main" id="{031F65D3-1CED-8510-B4CB-B474F3F719C8}"/>
                </a:ext>
              </a:extLst>
            </p:cNvPr>
            <p:cNvSpPr/>
            <p:nvPr/>
          </p:nvSpPr>
          <p:spPr>
            <a:xfrm>
              <a:off x="0" y="472287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6" name="Freeform 53">
              <a:extLst>
                <a:ext uri="{FF2B5EF4-FFF2-40B4-BE49-F238E27FC236}">
                  <a16:creationId xmlns:a16="http://schemas.microsoft.com/office/drawing/2014/main" id="{469DEA3A-C177-E486-947B-5D50D5DB0CB4}"/>
                </a:ext>
              </a:extLst>
            </p:cNvPr>
            <p:cNvSpPr/>
            <p:nvPr/>
          </p:nvSpPr>
          <p:spPr>
            <a:xfrm>
              <a:off x="416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7" name="Freeform 54">
              <a:extLst>
                <a:ext uri="{FF2B5EF4-FFF2-40B4-BE49-F238E27FC236}">
                  <a16:creationId xmlns:a16="http://schemas.microsoft.com/office/drawing/2014/main" id="{CC2E0F4B-39B9-B350-52FF-40505BDFC5D3}"/>
                </a:ext>
              </a:extLst>
            </p:cNvPr>
            <p:cNvSpPr/>
            <p:nvPr/>
          </p:nvSpPr>
          <p:spPr>
            <a:xfrm>
              <a:off x="82753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8" name="Freeform 55">
              <a:extLst>
                <a:ext uri="{FF2B5EF4-FFF2-40B4-BE49-F238E27FC236}">
                  <a16:creationId xmlns:a16="http://schemas.microsoft.com/office/drawing/2014/main" id="{86FF861B-2FA1-2535-0086-DED31DA36B26}"/>
                </a:ext>
              </a:extLst>
            </p:cNvPr>
            <p:cNvSpPr/>
            <p:nvPr/>
          </p:nvSpPr>
          <p:spPr>
            <a:xfrm>
              <a:off x="1248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9" name="Freeform 56">
              <a:extLst>
                <a:ext uri="{FF2B5EF4-FFF2-40B4-BE49-F238E27FC236}">
                  <a16:creationId xmlns:a16="http://schemas.microsoft.com/office/drawing/2014/main" id="{47F3A173-7006-1545-B57C-735CCF7093D1}"/>
                </a:ext>
              </a:extLst>
            </p:cNvPr>
            <p:cNvSpPr/>
            <p:nvPr/>
          </p:nvSpPr>
          <p:spPr>
            <a:xfrm>
              <a:off x="165963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0" name="Freeform 57">
              <a:extLst>
                <a:ext uri="{FF2B5EF4-FFF2-40B4-BE49-F238E27FC236}">
                  <a16:creationId xmlns:a16="http://schemas.microsoft.com/office/drawing/2014/main" id="{E45D896A-64FF-A915-5264-763782B1B8DE}"/>
                </a:ext>
              </a:extLst>
            </p:cNvPr>
            <p:cNvSpPr/>
            <p:nvPr/>
          </p:nvSpPr>
          <p:spPr>
            <a:xfrm>
              <a:off x="2080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1" name="Freeform 58">
              <a:extLst>
                <a:ext uri="{FF2B5EF4-FFF2-40B4-BE49-F238E27FC236}">
                  <a16:creationId xmlns:a16="http://schemas.microsoft.com/office/drawing/2014/main" id="{E3F071B1-BC77-1879-E457-50D7B565B174}"/>
                </a:ext>
              </a:extLst>
            </p:cNvPr>
            <p:cNvSpPr/>
            <p:nvPr/>
          </p:nvSpPr>
          <p:spPr>
            <a:xfrm>
              <a:off x="249174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2" name="Freeform 59">
              <a:extLst>
                <a:ext uri="{FF2B5EF4-FFF2-40B4-BE49-F238E27FC236}">
                  <a16:creationId xmlns:a16="http://schemas.microsoft.com/office/drawing/2014/main" id="{A1659242-24C5-AFE7-9159-B3D1341C4DA4}"/>
                </a:ext>
              </a:extLst>
            </p:cNvPr>
            <p:cNvSpPr/>
            <p:nvPr/>
          </p:nvSpPr>
          <p:spPr>
            <a:xfrm>
              <a:off x="2912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3" name="Freeform 60">
              <a:extLst>
                <a:ext uri="{FF2B5EF4-FFF2-40B4-BE49-F238E27FC236}">
                  <a16:creationId xmlns:a16="http://schemas.microsoft.com/office/drawing/2014/main" id="{532FE910-5110-BDB0-E1E8-012FCF93F70B}"/>
                </a:ext>
              </a:extLst>
            </p:cNvPr>
            <p:cNvSpPr/>
            <p:nvPr/>
          </p:nvSpPr>
          <p:spPr>
            <a:xfrm>
              <a:off x="332384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4" name="Freeform 61">
              <a:extLst>
                <a:ext uri="{FF2B5EF4-FFF2-40B4-BE49-F238E27FC236}">
                  <a16:creationId xmlns:a16="http://schemas.microsoft.com/office/drawing/2014/main" id="{A8B5541A-1E97-E322-23FC-FD54B3A1A033}"/>
                </a:ext>
              </a:extLst>
            </p:cNvPr>
            <p:cNvSpPr/>
            <p:nvPr/>
          </p:nvSpPr>
          <p:spPr>
            <a:xfrm>
              <a:off x="3744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5" name="Freeform 62">
              <a:extLst>
                <a:ext uri="{FF2B5EF4-FFF2-40B4-BE49-F238E27FC236}">
                  <a16:creationId xmlns:a16="http://schemas.microsoft.com/office/drawing/2014/main" id="{5C838953-94E7-F01F-F13A-E738BED0BEA4}"/>
                </a:ext>
              </a:extLst>
            </p:cNvPr>
            <p:cNvSpPr/>
            <p:nvPr/>
          </p:nvSpPr>
          <p:spPr>
            <a:xfrm>
              <a:off x="415594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6" name="Freeform 63">
              <a:extLst>
                <a:ext uri="{FF2B5EF4-FFF2-40B4-BE49-F238E27FC236}">
                  <a16:creationId xmlns:a16="http://schemas.microsoft.com/office/drawing/2014/main" id="{F7DE118C-82FB-7083-1845-E1A64BAFB4B8}"/>
                </a:ext>
              </a:extLst>
            </p:cNvPr>
            <p:cNvSpPr/>
            <p:nvPr/>
          </p:nvSpPr>
          <p:spPr>
            <a:xfrm>
              <a:off x="457657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7" name="Freeform 64">
              <a:extLst>
                <a:ext uri="{FF2B5EF4-FFF2-40B4-BE49-F238E27FC236}">
                  <a16:creationId xmlns:a16="http://schemas.microsoft.com/office/drawing/2014/main" id="{A70E758B-9601-A121-841D-0CBB72B94094}"/>
                </a:ext>
              </a:extLst>
            </p:cNvPr>
            <p:cNvSpPr/>
            <p:nvPr/>
          </p:nvSpPr>
          <p:spPr>
            <a:xfrm>
              <a:off x="4988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8" name="Freeform 65">
              <a:extLst>
                <a:ext uri="{FF2B5EF4-FFF2-40B4-BE49-F238E27FC236}">
                  <a16:creationId xmlns:a16="http://schemas.microsoft.com/office/drawing/2014/main" id="{76F97639-C505-5AEF-6574-8A03966DA507}"/>
                </a:ext>
              </a:extLst>
            </p:cNvPr>
            <p:cNvSpPr/>
            <p:nvPr/>
          </p:nvSpPr>
          <p:spPr>
            <a:xfrm>
              <a:off x="540867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9" name="Freeform 66">
              <a:extLst>
                <a:ext uri="{FF2B5EF4-FFF2-40B4-BE49-F238E27FC236}">
                  <a16:creationId xmlns:a16="http://schemas.microsoft.com/office/drawing/2014/main" id="{3324D9FE-AF78-CA74-22EB-FE0824698323}"/>
                </a:ext>
              </a:extLst>
            </p:cNvPr>
            <p:cNvSpPr/>
            <p:nvPr/>
          </p:nvSpPr>
          <p:spPr>
            <a:xfrm>
              <a:off x="5820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0" name="Freeform 67">
              <a:extLst>
                <a:ext uri="{FF2B5EF4-FFF2-40B4-BE49-F238E27FC236}">
                  <a16:creationId xmlns:a16="http://schemas.microsoft.com/office/drawing/2014/main" id="{1E9ED208-699D-4905-BA19-786D07E7CA8D}"/>
                </a:ext>
              </a:extLst>
            </p:cNvPr>
            <p:cNvSpPr/>
            <p:nvPr/>
          </p:nvSpPr>
          <p:spPr>
            <a:xfrm>
              <a:off x="624078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1" name="Freeform 68">
              <a:extLst>
                <a:ext uri="{FF2B5EF4-FFF2-40B4-BE49-F238E27FC236}">
                  <a16:creationId xmlns:a16="http://schemas.microsoft.com/office/drawing/2014/main" id="{73058C5C-CE44-5A7E-ADAD-F87FACF01494}"/>
                </a:ext>
              </a:extLst>
            </p:cNvPr>
            <p:cNvSpPr/>
            <p:nvPr/>
          </p:nvSpPr>
          <p:spPr>
            <a:xfrm>
              <a:off x="6652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2" name="Freeform 69">
              <a:extLst>
                <a:ext uri="{FF2B5EF4-FFF2-40B4-BE49-F238E27FC236}">
                  <a16:creationId xmlns:a16="http://schemas.microsoft.com/office/drawing/2014/main" id="{D61CD280-D1A5-1741-5D48-8C28C2997986}"/>
                </a:ext>
              </a:extLst>
            </p:cNvPr>
            <p:cNvSpPr/>
            <p:nvPr/>
          </p:nvSpPr>
          <p:spPr>
            <a:xfrm>
              <a:off x="707288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3" name="Freeform 70">
              <a:extLst>
                <a:ext uri="{FF2B5EF4-FFF2-40B4-BE49-F238E27FC236}">
                  <a16:creationId xmlns:a16="http://schemas.microsoft.com/office/drawing/2014/main" id="{50492C54-E8B1-83F7-2C6E-F79951BFACD2}"/>
                </a:ext>
              </a:extLst>
            </p:cNvPr>
            <p:cNvSpPr/>
            <p:nvPr/>
          </p:nvSpPr>
          <p:spPr>
            <a:xfrm>
              <a:off x="7484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4" name="Freeform 71">
              <a:extLst>
                <a:ext uri="{FF2B5EF4-FFF2-40B4-BE49-F238E27FC236}">
                  <a16:creationId xmlns:a16="http://schemas.microsoft.com/office/drawing/2014/main" id="{ABE99A01-AFAD-5EFE-4863-F9C3FE9229CC}"/>
                </a:ext>
              </a:extLst>
            </p:cNvPr>
            <p:cNvSpPr/>
            <p:nvPr/>
          </p:nvSpPr>
          <p:spPr>
            <a:xfrm>
              <a:off x="790498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5" name="Freeform 72">
              <a:extLst>
                <a:ext uri="{FF2B5EF4-FFF2-40B4-BE49-F238E27FC236}">
                  <a16:creationId xmlns:a16="http://schemas.microsoft.com/office/drawing/2014/main" id="{17DF8F6D-3A78-AC50-8E79-A73497C7AC36}"/>
                </a:ext>
              </a:extLst>
            </p:cNvPr>
            <p:cNvSpPr/>
            <p:nvPr/>
          </p:nvSpPr>
          <p:spPr>
            <a:xfrm>
              <a:off x="8316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6" name="Freeform 73">
              <a:extLst>
                <a:ext uri="{FF2B5EF4-FFF2-40B4-BE49-F238E27FC236}">
                  <a16:creationId xmlns:a16="http://schemas.microsoft.com/office/drawing/2014/main" id="{1656F019-1D73-ABB8-CC19-281A5DBA19AB}"/>
                </a:ext>
              </a:extLst>
            </p:cNvPr>
            <p:cNvSpPr/>
            <p:nvPr/>
          </p:nvSpPr>
          <p:spPr>
            <a:xfrm>
              <a:off x="873709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grpSp>
      <p:sp>
        <p:nvSpPr>
          <p:cNvPr id="47" name="Oval 3">
            <a:extLst>
              <a:ext uri="{FF2B5EF4-FFF2-40B4-BE49-F238E27FC236}">
                <a16:creationId xmlns:a16="http://schemas.microsoft.com/office/drawing/2014/main" id="{60D37F10-B9FA-B95B-8666-CD0379BBC2F7}"/>
              </a:ext>
            </a:extLst>
          </p:cNvPr>
          <p:cNvSpPr/>
          <p:nvPr userDrawn="1"/>
        </p:nvSpPr>
        <p:spPr>
          <a:xfrm>
            <a:off x="2794518" y="-1428833"/>
            <a:ext cx="4486662" cy="4486662"/>
          </a:xfrm>
          <a:prstGeom prst="ellipse">
            <a:avLst/>
          </a:prstGeom>
          <a:ln>
            <a:noFill/>
          </a:ln>
          <a:effectLst>
            <a:softEdge rad="1778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8" name="Oval 1">
            <a:extLst>
              <a:ext uri="{FF2B5EF4-FFF2-40B4-BE49-F238E27FC236}">
                <a16:creationId xmlns:a16="http://schemas.microsoft.com/office/drawing/2014/main" id="{E1E31A18-446A-EF5E-130E-22E7F65E4F1E}"/>
              </a:ext>
            </a:extLst>
          </p:cNvPr>
          <p:cNvSpPr/>
          <p:nvPr userDrawn="1"/>
        </p:nvSpPr>
        <p:spPr>
          <a:xfrm>
            <a:off x="-1725984" y="1264140"/>
            <a:ext cx="4064544" cy="4064544"/>
          </a:xfrm>
          <a:prstGeom prst="ellipse">
            <a:avLst/>
          </a:prstGeom>
          <a:ln>
            <a:noFill/>
          </a:ln>
          <a:effectLst>
            <a:softEdge rad="1651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9" name="Rectangle 1">
            <a:extLst>
              <a:ext uri="{FF2B5EF4-FFF2-40B4-BE49-F238E27FC236}">
                <a16:creationId xmlns:a16="http://schemas.microsoft.com/office/drawing/2014/main" id="{D0EDF16D-1E57-3995-04E8-7A4BFC736E64}"/>
              </a:ext>
            </a:extLst>
          </p:cNvPr>
          <p:cNvSpPr/>
          <p:nvPr userDrawn="1"/>
        </p:nvSpPr>
        <p:spPr>
          <a:xfrm>
            <a:off x="275487" y="1196324"/>
            <a:ext cx="8712000" cy="3311999"/>
          </a:xfrm>
          <a:prstGeom prst="rect">
            <a:avLst/>
          </a:pr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50" name="Google Shape;555;g3e4eb65d001_0_149">
            <a:extLst>
              <a:ext uri="{FF2B5EF4-FFF2-40B4-BE49-F238E27FC236}">
                <a16:creationId xmlns:a16="http://schemas.microsoft.com/office/drawing/2014/main" id="{B039DE16-1082-4148-6B1E-BFD1E5B40EBE}"/>
              </a:ext>
            </a:extLst>
          </p:cNvPr>
          <p:cNvSpPr/>
          <p:nvPr userDrawn="1"/>
        </p:nvSpPr>
        <p:spPr>
          <a:xfrm>
            <a:off x="237074" y="1133855"/>
            <a:ext cx="8688057" cy="3311999"/>
          </a:xfrm>
          <a:prstGeom prst="roundRect">
            <a:avLst>
              <a:gd name="adj" fmla="val 0"/>
            </a:avLst>
          </a:prstGeom>
          <a:solidFill>
            <a:schemeClr val="bg2"/>
          </a:solidFill>
          <a:ln w="9525">
            <a:solidFill>
              <a:schemeClr val="tx1"/>
            </a:solidFill>
          </a:ln>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mn-lt"/>
            </a:endParaRPr>
          </a:p>
        </p:txBody>
      </p:sp>
      <p:cxnSp>
        <p:nvCxnSpPr>
          <p:cNvPr id="51" name="Straight Connector 3">
            <a:extLst>
              <a:ext uri="{FF2B5EF4-FFF2-40B4-BE49-F238E27FC236}">
                <a16:creationId xmlns:a16="http://schemas.microsoft.com/office/drawing/2014/main" id="{EDFCA45F-D04D-0705-8972-B0E881AB4CE2}"/>
              </a:ext>
            </a:extLst>
          </p:cNvPr>
          <p:cNvCxnSpPr>
            <a:cxnSpLocks/>
          </p:cNvCxnSpPr>
          <p:nvPr userDrawn="1"/>
        </p:nvCxnSpPr>
        <p:spPr>
          <a:xfrm>
            <a:off x="3136228" y="1131754"/>
            <a:ext cx="0" cy="3312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4">
            <a:extLst>
              <a:ext uri="{FF2B5EF4-FFF2-40B4-BE49-F238E27FC236}">
                <a16:creationId xmlns:a16="http://schemas.microsoft.com/office/drawing/2014/main" id="{623EA2CA-E2C2-5367-2D8A-8F0BFDEFD50D}"/>
              </a:ext>
            </a:extLst>
          </p:cNvPr>
          <p:cNvCxnSpPr>
            <a:cxnSpLocks/>
          </p:cNvCxnSpPr>
          <p:nvPr userDrawn="1"/>
        </p:nvCxnSpPr>
        <p:spPr>
          <a:xfrm>
            <a:off x="6032811" y="1131754"/>
            <a:ext cx="0" cy="3312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7">
            <a:extLst>
              <a:ext uri="{FF2B5EF4-FFF2-40B4-BE49-F238E27FC236}">
                <a16:creationId xmlns:a16="http://schemas.microsoft.com/office/drawing/2014/main" id="{DE01F020-2561-B1BE-A3E6-2586AD4986CC}"/>
              </a:ext>
            </a:extLst>
          </p:cNvPr>
          <p:cNvCxnSpPr>
            <a:cxnSpLocks/>
          </p:cNvCxnSpPr>
          <p:nvPr userDrawn="1"/>
        </p:nvCxnSpPr>
        <p:spPr>
          <a:xfrm>
            <a:off x="234650" y="2789854"/>
            <a:ext cx="869048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Graphic 18">
            <a:extLst>
              <a:ext uri="{FF2B5EF4-FFF2-40B4-BE49-F238E27FC236}">
                <a16:creationId xmlns:a16="http://schemas.microsoft.com/office/drawing/2014/main" id="{E02B4ABA-426C-F850-D78D-045544031F88}"/>
              </a:ext>
            </a:extLst>
          </p:cNvPr>
          <p:cNvSpPr/>
          <p:nvPr/>
        </p:nvSpPr>
        <p:spPr>
          <a:xfrm>
            <a:off x="2669763" y="2649440"/>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55" name="Graphic 19">
            <a:extLst>
              <a:ext uri="{FF2B5EF4-FFF2-40B4-BE49-F238E27FC236}">
                <a16:creationId xmlns:a16="http://schemas.microsoft.com/office/drawing/2014/main" id="{C9CA0F15-4C3C-27CC-9922-86E6E48C1DD6}"/>
              </a:ext>
            </a:extLst>
          </p:cNvPr>
          <p:cNvSpPr/>
          <p:nvPr/>
        </p:nvSpPr>
        <p:spPr>
          <a:xfrm>
            <a:off x="5566346" y="1000114"/>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56" name="Graphic 20">
            <a:extLst>
              <a:ext uri="{FF2B5EF4-FFF2-40B4-BE49-F238E27FC236}">
                <a16:creationId xmlns:a16="http://schemas.microsoft.com/office/drawing/2014/main" id="{F7FCE5FC-22CE-4B75-AA4D-472068963EFE}"/>
              </a:ext>
            </a:extLst>
          </p:cNvPr>
          <p:cNvSpPr/>
          <p:nvPr/>
        </p:nvSpPr>
        <p:spPr>
          <a:xfrm>
            <a:off x="8452171" y="1003720"/>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57" name="Graphic 21">
            <a:extLst>
              <a:ext uri="{FF2B5EF4-FFF2-40B4-BE49-F238E27FC236}">
                <a16:creationId xmlns:a16="http://schemas.microsoft.com/office/drawing/2014/main" id="{14C41EA5-9C2A-56AA-5036-6A796C088EE7}"/>
              </a:ext>
            </a:extLst>
          </p:cNvPr>
          <p:cNvSpPr/>
          <p:nvPr/>
        </p:nvSpPr>
        <p:spPr>
          <a:xfrm>
            <a:off x="2669763" y="4327696"/>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58" name="Graphic 22">
            <a:extLst>
              <a:ext uri="{FF2B5EF4-FFF2-40B4-BE49-F238E27FC236}">
                <a16:creationId xmlns:a16="http://schemas.microsoft.com/office/drawing/2014/main" id="{FFEB4B31-D746-4E5F-DA14-70EAB45AFEAC}"/>
              </a:ext>
            </a:extLst>
          </p:cNvPr>
          <p:cNvSpPr/>
          <p:nvPr/>
        </p:nvSpPr>
        <p:spPr>
          <a:xfrm>
            <a:off x="5566346" y="2649440"/>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59" name="Starburst"/>
          <p:cNvSpPr/>
          <p:nvPr userDrawn="1"/>
        </p:nvSpPr>
        <p:spPr>
          <a:xfrm>
            <a:off x="7179847" y="2798990"/>
            <a:ext cx="2928468" cy="2928764"/>
          </a:xfrm>
          <a:custGeom>
            <a:avLst/>
            <a:gdLst/>
            <a:ahLst/>
            <a:cxnLst/>
            <a:rect l="0" t="0" r="r" b="b"/>
            <a:pathLst>
              <a:path w="422000" h="422000">
                <a:moveTo>
                  <a:pt x="624094" y="632286"/>
                </a:moveTo>
                <a:cubicBezTo>
                  <a:pt x="670966" y="607382"/>
                  <a:pt x="704756" y="579278"/>
                  <a:pt x="699568" y="569513"/>
                </a:cubicBezTo>
                <a:cubicBezTo>
                  <a:pt x="694380" y="559748"/>
                  <a:pt x="652176" y="572020"/>
                  <a:pt x="605304" y="596924"/>
                </a:cubicBezTo>
                <a:cubicBezTo>
                  <a:pt x="558432" y="621828"/>
                  <a:pt x="524641" y="649932"/>
                  <a:pt x="529829" y="659697"/>
                </a:cubicBezTo>
                <a:cubicBezTo>
                  <a:pt x="535018" y="669462"/>
                  <a:pt x="577221" y="657190"/>
                  <a:pt x="624094" y="632286"/>
                </a:cubicBezTo>
                <a:close/>
              </a:path>
            </a:pathLst>
          </a:custGeom>
          <a:solidFill>
            <a:schemeClr val="tx1"/>
          </a:solidFill>
          <a:ln>
            <a:noFill/>
          </a:ln>
        </p:spPr>
        <p:txBody>
          <a:bodyPr/>
          <a:lstStyle/>
          <a:p>
            <a:endParaRPr lang="en-GB"/>
          </a:p>
        </p:txBody>
      </p:sp>
      <p:sp>
        <p:nvSpPr>
          <p:cNvPr id="60" name="Freeform 16">
            <a:extLst>
              <a:ext uri="{FF2B5EF4-FFF2-40B4-BE49-F238E27FC236}">
                <a16:creationId xmlns:a16="http://schemas.microsoft.com/office/drawing/2014/main" id="{87CC7E20-F43F-7344-E8C2-925EB4DC2565}"/>
              </a:ext>
            </a:extLst>
          </p:cNvPr>
          <p:cNvSpPr/>
          <p:nvPr userDrawn="1"/>
        </p:nvSpPr>
        <p:spPr>
          <a:xfrm>
            <a:off x="7179953" y="2798998"/>
            <a:ext cx="1745178" cy="1644756"/>
          </a:xfrm>
          <a:custGeom>
            <a:avLst/>
            <a:gdLst>
              <a:gd name="csX0" fmla="*/ 1461094 w 1745178"/>
              <a:gd name="csY0" fmla="*/ 0 h 1644756"/>
              <a:gd name="csX1" fmla="*/ 1533033 w 1745178"/>
              <a:gd name="csY1" fmla="*/ 735265 h 1644756"/>
              <a:gd name="csX2" fmla="*/ 1738080 w 1745178"/>
              <a:gd name="csY2" fmla="*/ 34641 h 1644756"/>
              <a:gd name="csX3" fmla="*/ 1745178 w 1745178"/>
              <a:gd name="csY3" fmla="*/ 28365 h 1644756"/>
              <a:gd name="csX4" fmla="*/ 1745178 w 1745178"/>
              <a:gd name="csY4" fmla="*/ 138389 h 1644756"/>
              <a:gd name="csX5" fmla="*/ 1744593 w 1745178"/>
              <a:gd name="csY5" fmla="*/ 144165 h 1644756"/>
              <a:gd name="csX6" fmla="*/ 1673025 w 1745178"/>
              <a:gd name="csY6" fmla="*/ 762955 h 1644756"/>
              <a:gd name="csX7" fmla="*/ 1737229 w 1745178"/>
              <a:gd name="csY7" fmla="*/ 663573 h 1644756"/>
              <a:gd name="csX8" fmla="*/ 1745178 w 1745178"/>
              <a:gd name="csY8" fmla="*/ 647706 h 1644756"/>
              <a:gd name="csX9" fmla="*/ 1745178 w 1745178"/>
              <a:gd name="csY9" fmla="*/ 1644756 h 1644756"/>
              <a:gd name="csX10" fmla="*/ 360654 w 1745178"/>
              <a:gd name="csY10" fmla="*/ 1644756 h 1644756"/>
              <a:gd name="csX11" fmla="*/ 380263 w 1745178"/>
              <a:gd name="csY11" fmla="*/ 1639834 h 1644756"/>
              <a:gd name="csX12" fmla="*/ 735269 w 1745178"/>
              <a:gd name="csY12" fmla="*/ 1533024 h 1644756"/>
              <a:gd name="csX13" fmla="*/ 0 w 1745178"/>
              <a:gd name="csY13" fmla="*/ 1461085 h 1644756"/>
              <a:gd name="csX14" fmla="*/ 735269 w 1745178"/>
              <a:gd name="csY14" fmla="*/ 1389145 h 1644756"/>
              <a:gd name="csX15" fmla="*/ 27802 w 1745178"/>
              <a:gd name="csY15" fmla="*/ 1176353 h 1644756"/>
              <a:gd name="csX16" fmla="*/ 762960 w 1745178"/>
              <a:gd name="csY16" fmla="*/ 1249153 h 1644756"/>
              <a:gd name="csX17" fmla="*/ 111011 w 1745178"/>
              <a:gd name="csY17" fmla="*/ 901698 h 1644756"/>
              <a:gd name="csX18" fmla="*/ 817563 w 1745178"/>
              <a:gd name="csY18" fmla="*/ 1117475 h 1644756"/>
              <a:gd name="csX19" fmla="*/ 246325 w 1745178"/>
              <a:gd name="csY19" fmla="*/ 649008 h 1644756"/>
              <a:gd name="csX20" fmla="*/ 897178 w 1745178"/>
              <a:gd name="csY20" fmla="*/ 998559 h 1644756"/>
              <a:gd name="csX21" fmla="*/ 427957 w 1745178"/>
              <a:gd name="csY21" fmla="*/ 427923 h 1644756"/>
              <a:gd name="csX22" fmla="*/ 998584 w 1745178"/>
              <a:gd name="csY22" fmla="*/ 897160 h 1644756"/>
              <a:gd name="csX23" fmla="*/ 649048 w 1745178"/>
              <a:gd name="csY23" fmla="*/ 246298 h 1644756"/>
              <a:gd name="csX24" fmla="*/ 1117499 w 1745178"/>
              <a:gd name="csY24" fmla="*/ 817552 h 1644756"/>
              <a:gd name="csX25" fmla="*/ 901730 w 1745178"/>
              <a:gd name="csY25" fmla="*/ 110997 h 1644756"/>
              <a:gd name="csX26" fmla="*/ 1249170 w 1745178"/>
              <a:gd name="csY26" fmla="*/ 762955 h 1644756"/>
              <a:gd name="csX27" fmla="*/ 1176363 w 1745178"/>
              <a:gd name="csY27" fmla="*/ 27794 h 1644756"/>
              <a:gd name="csX28" fmla="*/ 1389155 w 1745178"/>
              <a:gd name="csY28" fmla="*/ 735265 h 1644756"/>
              <a:gd name="csX29" fmla="*/ 1461094 w 1745178"/>
              <a:gd name="csY29" fmla="*/ 0 h 16447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1745178" h="1644756">
                <a:moveTo>
                  <a:pt x="1461094" y="0"/>
                </a:moveTo>
                <a:cubicBezTo>
                  <a:pt x="1497320" y="0"/>
                  <a:pt x="1497702" y="731830"/>
                  <a:pt x="1533033" y="735265"/>
                </a:cubicBezTo>
                <a:cubicBezTo>
                  <a:pt x="1566774" y="738550"/>
                  <a:pt x="1693612" y="107812"/>
                  <a:pt x="1738080" y="34641"/>
                </a:cubicBezTo>
                <a:lnTo>
                  <a:pt x="1745178" y="28365"/>
                </a:lnTo>
                <a:lnTo>
                  <a:pt x="1745178" y="138389"/>
                </a:lnTo>
                <a:lnTo>
                  <a:pt x="1744593" y="144165"/>
                </a:lnTo>
                <a:cubicBezTo>
                  <a:pt x="1721108" y="349494"/>
                  <a:pt x="1647458" y="755211"/>
                  <a:pt x="1673025" y="762955"/>
                </a:cubicBezTo>
                <a:cubicBezTo>
                  <a:pt x="1681646" y="765566"/>
                  <a:pt x="1705613" y="725271"/>
                  <a:pt x="1737229" y="663573"/>
                </a:cubicBezTo>
                <a:lnTo>
                  <a:pt x="1745178" y="647706"/>
                </a:lnTo>
                <a:lnTo>
                  <a:pt x="1745178" y="1644756"/>
                </a:lnTo>
                <a:lnTo>
                  <a:pt x="360654" y="1644756"/>
                </a:lnTo>
                <a:lnTo>
                  <a:pt x="380263" y="1639834"/>
                </a:lnTo>
                <a:cubicBezTo>
                  <a:pt x="558430" y="1595496"/>
                  <a:pt x="737022" y="1551020"/>
                  <a:pt x="735269" y="1533024"/>
                </a:cubicBezTo>
                <a:cubicBezTo>
                  <a:pt x="731827" y="1497700"/>
                  <a:pt x="0" y="1497318"/>
                  <a:pt x="0" y="1461085"/>
                </a:cubicBezTo>
                <a:cubicBezTo>
                  <a:pt x="0" y="1424858"/>
                  <a:pt x="731827" y="1424477"/>
                  <a:pt x="735269" y="1389145"/>
                </a:cubicBezTo>
                <a:cubicBezTo>
                  <a:pt x="738774" y="1353155"/>
                  <a:pt x="20903" y="1211240"/>
                  <a:pt x="27802" y="1176353"/>
                </a:cubicBezTo>
                <a:cubicBezTo>
                  <a:pt x="34804" y="1140946"/>
                  <a:pt x="752633" y="1283242"/>
                  <a:pt x="762960" y="1249153"/>
                </a:cubicBezTo>
                <a:cubicBezTo>
                  <a:pt x="773404" y="1214669"/>
                  <a:pt x="97346" y="934649"/>
                  <a:pt x="111011" y="901698"/>
                </a:cubicBezTo>
                <a:cubicBezTo>
                  <a:pt x="124794" y="868456"/>
                  <a:pt x="800692" y="1148968"/>
                  <a:pt x="817563" y="1117475"/>
                </a:cubicBezTo>
                <a:cubicBezTo>
                  <a:pt x="834531" y="1085794"/>
                  <a:pt x="226429" y="678725"/>
                  <a:pt x="246325" y="649008"/>
                </a:cubicBezTo>
                <a:cubicBezTo>
                  <a:pt x="266298" y="619174"/>
                  <a:pt x="874450" y="1026222"/>
                  <a:pt x="897178" y="998559"/>
                </a:cubicBezTo>
                <a:cubicBezTo>
                  <a:pt x="919948" y="970848"/>
                  <a:pt x="402619" y="453260"/>
                  <a:pt x="427957" y="427923"/>
                </a:cubicBezTo>
                <a:cubicBezTo>
                  <a:pt x="453294" y="402585"/>
                  <a:pt x="970872" y="919930"/>
                  <a:pt x="998584" y="897160"/>
                </a:cubicBezTo>
                <a:cubicBezTo>
                  <a:pt x="1026246" y="874431"/>
                  <a:pt x="619213" y="266271"/>
                  <a:pt x="649048" y="246298"/>
                </a:cubicBezTo>
                <a:cubicBezTo>
                  <a:pt x="678765" y="226401"/>
                  <a:pt x="1085818" y="834513"/>
                  <a:pt x="1117499" y="817552"/>
                </a:cubicBezTo>
                <a:cubicBezTo>
                  <a:pt x="1148992" y="800688"/>
                  <a:pt x="868495" y="124780"/>
                  <a:pt x="901730" y="110997"/>
                </a:cubicBezTo>
                <a:cubicBezTo>
                  <a:pt x="934681" y="97332"/>
                  <a:pt x="1214685" y="773400"/>
                  <a:pt x="1249170" y="762955"/>
                </a:cubicBezTo>
                <a:cubicBezTo>
                  <a:pt x="1283258" y="752629"/>
                  <a:pt x="1140956" y="34797"/>
                  <a:pt x="1176363" y="27794"/>
                </a:cubicBezTo>
                <a:cubicBezTo>
                  <a:pt x="1211250" y="20896"/>
                  <a:pt x="1353164" y="738763"/>
                  <a:pt x="1389155" y="735265"/>
                </a:cubicBezTo>
                <a:cubicBezTo>
                  <a:pt x="1424479" y="731830"/>
                  <a:pt x="1424867" y="0"/>
                  <a:pt x="1461094"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A"/>
          </a:p>
        </p:txBody>
      </p:sp>
      <p:sp>
        <p:nvSpPr>
          <p:cNvPr id="2" name="Subtitle 1"/>
          <p:cNvSpPr>
            <a:spLocks noGrp="1"/>
          </p:cNvSpPr>
          <p:nvPr>
            <p:ph type="subTitle" idx="3"/>
          </p:nvPr>
        </p:nvSpPr>
        <p:spPr/>
        <p:txBody>
          <a:bodyPr/>
          <a:lstStyle/>
          <a:p>
            <a:r>
              <a:t>2</a:t>
            </a:r>
          </a:p>
        </p:txBody>
      </p:sp>
      <p:sp>
        <p:nvSpPr>
          <p:cNvPr id="3" name="Subtitle 2"/>
          <p:cNvSpPr>
            <a:spLocks noGrp="1"/>
          </p:cNvSpPr>
          <p:nvPr>
            <p:ph type="subTitle" idx="1"/>
          </p:nvPr>
        </p:nvSpPr>
        <p:spPr/>
        <p:txBody>
          <a:bodyPr/>
          <a:lstStyle/>
          <a:p>
            <a:pPr algn="l"/>
            <a:r>
              <a:t>Enterprise Transformation Blueprint</a:t>
            </a:r>
          </a:p>
        </p:txBody>
      </p:sp>
      <p:sp>
        <p:nvSpPr>
          <p:cNvPr id="4" name="Subtitle 3"/>
          <p:cNvSpPr>
            <a:spLocks noGrp="1"/>
          </p:cNvSpPr>
          <p:nvPr>
            <p:ph type="subTitle" idx="15"/>
          </p:nvPr>
        </p:nvSpPr>
        <p:spPr/>
        <p:txBody>
          <a:bodyPr/>
          <a:lstStyle/>
          <a:p>
            <a:pPr algn="l"/>
            <a:r>
              <a:t>Without change, the prospect’s current model becomes a constraint on growth</a:t>
            </a:r>
          </a:p>
        </p:txBody>
      </p:sp>
      <p:sp>
        <p:nvSpPr>
          <p:cNvPr id="5" name="Subtitle 4"/>
          <p:cNvSpPr>
            <a:spLocks noGrp="1"/>
          </p:cNvSpPr>
          <p:nvPr>
            <p:ph type="subTitle" idx="16"/>
          </p:nvPr>
        </p:nvSpPr>
        <p:spPr/>
        <p:txBody>
          <a:bodyPr/>
          <a:lstStyle/>
          <a:p>
            <a:pPr algn="l"/>
            <a:r>
              <a:rPr cap="all"/>
              <a:t>Status quo as growth constraint</a:t>
            </a:r>
          </a:p>
        </p:txBody>
      </p:sp>
      <p:sp>
        <p:nvSpPr>
          <p:cNvPr id="6" name="Subtitle 5"/>
          <p:cNvSpPr>
            <a:spLocks noGrp="1"/>
          </p:cNvSpPr>
          <p:nvPr>
            <p:ph type="subTitle" idx="13"/>
          </p:nvPr>
        </p:nvSpPr>
        <p:spPr/>
        <p:txBody>
          <a:bodyPr/>
          <a:lstStyle/>
          <a:p>
            <a:pPr algn="l"/>
            <a:r>
              <a:t>Hidden cost of delay: small inefficiencies compound into missed pipeline, longer cycles, and rework</a:t>
            </a:r>
          </a:p>
        </p:txBody>
      </p:sp>
      <p:sp>
        <p:nvSpPr>
          <p:cNvPr id="7" name="Subtitle 6"/>
          <p:cNvSpPr>
            <a:spLocks noGrp="1"/>
          </p:cNvSpPr>
          <p:nvPr>
            <p:ph type="subTitle" idx="14"/>
          </p:nvPr>
        </p:nvSpPr>
        <p:spPr/>
        <p:txBody>
          <a:bodyPr/>
          <a:lstStyle/>
          <a:p>
            <a:pPr algn="l"/>
            <a:r>
              <a:rPr cap="all"/>
              <a:t>Compounding delay costs</a:t>
            </a:r>
          </a:p>
        </p:txBody>
      </p:sp>
      <p:sp>
        <p:nvSpPr>
          <p:cNvPr id="8" name="Subtitle 7"/>
          <p:cNvSpPr>
            <a:spLocks noGrp="1"/>
          </p:cNvSpPr>
          <p:nvPr>
            <p:ph type="subTitle" idx="8"/>
          </p:nvPr>
        </p:nvSpPr>
        <p:spPr/>
        <p:txBody>
          <a:bodyPr/>
          <a:lstStyle/>
          <a:p>
            <a:pPr algn="l"/>
            <a:r>
              <a:t>Sales and delivery alignment is harder: forecasting and execution break when workflows are disconnected</a:t>
            </a:r>
          </a:p>
        </p:txBody>
      </p:sp>
      <p:sp>
        <p:nvSpPr>
          <p:cNvPr id="9" name="Subtitle 8"/>
          <p:cNvSpPr>
            <a:spLocks noGrp="1"/>
          </p:cNvSpPr>
          <p:nvPr>
            <p:ph type="subTitle" idx="9"/>
          </p:nvPr>
        </p:nvSpPr>
        <p:spPr/>
        <p:txBody>
          <a:bodyPr/>
          <a:lstStyle/>
          <a:p>
            <a:pPr algn="l"/>
            <a:r>
              <a:rPr cap="all"/>
              <a:t>Misaligned sales &amp; delivery</a:t>
            </a:r>
          </a:p>
        </p:txBody>
      </p:sp>
      <p:sp>
        <p:nvSpPr>
          <p:cNvPr id="10" name="Subtitle 9"/>
          <p:cNvSpPr>
            <a:spLocks noGrp="1"/>
          </p:cNvSpPr>
          <p:nvPr>
            <p:ph type="subTitle" idx="6"/>
          </p:nvPr>
        </p:nvSpPr>
        <p:spPr/>
        <p:txBody>
          <a:bodyPr/>
          <a:lstStyle/>
          <a:p>
            <a:pPr algn="l"/>
            <a:r>
              <a:t>Operational complexity is compounding: more tools, more handoffs, and more data drift across teams</a:t>
            </a:r>
          </a:p>
        </p:txBody>
      </p:sp>
      <p:sp>
        <p:nvSpPr>
          <p:cNvPr id="11" name="Subtitle 10"/>
          <p:cNvSpPr>
            <a:spLocks noGrp="1"/>
          </p:cNvSpPr>
          <p:nvPr>
            <p:ph type="subTitle" idx="7"/>
          </p:nvPr>
        </p:nvSpPr>
        <p:spPr/>
        <p:txBody>
          <a:bodyPr/>
          <a:lstStyle/>
          <a:p>
            <a:pPr algn="l"/>
            <a:r>
              <a:rPr cap="all"/>
              <a:t>Compounding operational complexity</a:t>
            </a:r>
          </a:p>
        </p:txBody>
      </p:sp>
      <p:sp>
        <p:nvSpPr>
          <p:cNvPr id="12" name="Subtitle 11"/>
          <p:cNvSpPr>
            <a:spLocks noGrp="1"/>
          </p:cNvSpPr>
          <p:nvPr>
            <p:ph type="subTitle" idx="4"/>
          </p:nvPr>
        </p:nvSpPr>
        <p:spPr/>
        <p:txBody>
          <a:bodyPr/>
          <a:lstStyle/>
          <a:p>
            <a:pPr algn="l"/>
            <a:r>
              <a:t>Buying pressure is rising: customers expect faster cycles, higher reliability, and measurable outcomes</a:t>
            </a:r>
          </a:p>
        </p:txBody>
      </p:sp>
      <p:sp>
        <p:nvSpPr>
          <p:cNvPr id="13" name="Subtitle 12"/>
          <p:cNvSpPr>
            <a:spLocks noGrp="1"/>
          </p:cNvSpPr>
          <p:nvPr>
            <p:ph type="subTitle" idx="5"/>
          </p:nvPr>
        </p:nvSpPr>
        <p:spPr/>
        <p:txBody>
          <a:bodyPr/>
          <a:lstStyle/>
          <a:p>
            <a:pPr algn="l"/>
            <a:r>
              <a:rPr cap="all"/>
              <a:t>Rising buyer expectations</a:t>
            </a:r>
          </a:p>
        </p:txBody>
      </p:sp>
      <p:sp>
        <p:nvSpPr>
          <p:cNvPr id="14" name="Title 13"/>
          <p:cNvSpPr>
            <a:spLocks noGrp="1"/>
          </p:cNvSpPr>
          <p:nvPr>
            <p:ph type="title"/>
          </p:nvPr>
        </p:nvSpPr>
        <p:spPr/>
        <p:txBody>
          <a:bodyPr/>
          <a:lstStyle/>
          <a:p>
            <a:r>
              <a:rPr cap="all"/>
              <a:t>Macro Shift Making Status Quo Risky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5" name="Group 74">
            <a:extLst>
              <a:ext uri="{FF2B5EF4-FFF2-40B4-BE49-F238E27FC236}">
                <a16:creationId xmlns:a16="http://schemas.microsoft.com/office/drawing/2014/main" id="{6A4FD42C-824A-15EA-7507-FE792EC43087}"/>
              </a:ext>
            </a:extLst>
          </p:cNvPr>
          <p:cNvGrpSpPr/>
          <p:nvPr userDrawn="1"/>
        </p:nvGrpSpPr>
        <p:grpSpPr>
          <a:xfrm>
            <a:off x="-36000" y="-25145"/>
            <a:ext cx="9216000" cy="5193791"/>
            <a:chOff x="0" y="-18287"/>
            <a:chExt cx="9216000" cy="5193791"/>
          </a:xfrm>
        </p:grpSpPr>
        <p:sp>
          <p:nvSpPr>
            <p:cNvPr id="16" name="Freeform 43">
              <a:extLst>
                <a:ext uri="{FF2B5EF4-FFF2-40B4-BE49-F238E27FC236}">
                  <a16:creationId xmlns:a16="http://schemas.microsoft.com/office/drawing/2014/main" id="{3C3EE087-F045-7698-82D1-E51610A61F71}"/>
                </a:ext>
              </a:extLst>
            </p:cNvPr>
            <p:cNvSpPr/>
            <p:nvPr/>
          </p:nvSpPr>
          <p:spPr>
            <a:xfrm>
              <a:off x="0" y="44348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7" name="Freeform 44">
              <a:extLst>
                <a:ext uri="{FF2B5EF4-FFF2-40B4-BE49-F238E27FC236}">
                  <a16:creationId xmlns:a16="http://schemas.microsoft.com/office/drawing/2014/main" id="{24D2B4C0-2BCA-B2A8-97E5-911FDD72A89C}"/>
                </a:ext>
              </a:extLst>
            </p:cNvPr>
            <p:cNvSpPr/>
            <p:nvPr/>
          </p:nvSpPr>
          <p:spPr>
            <a:xfrm>
              <a:off x="0" y="91897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8" name="Freeform 45">
              <a:extLst>
                <a:ext uri="{FF2B5EF4-FFF2-40B4-BE49-F238E27FC236}">
                  <a16:creationId xmlns:a16="http://schemas.microsoft.com/office/drawing/2014/main" id="{508FF46A-6C91-B17F-5164-93A3B5E94FBA}"/>
                </a:ext>
              </a:extLst>
            </p:cNvPr>
            <p:cNvSpPr/>
            <p:nvPr/>
          </p:nvSpPr>
          <p:spPr>
            <a:xfrm>
              <a:off x="0" y="139446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9" name="Freeform 46">
              <a:extLst>
                <a:ext uri="{FF2B5EF4-FFF2-40B4-BE49-F238E27FC236}">
                  <a16:creationId xmlns:a16="http://schemas.microsoft.com/office/drawing/2014/main" id="{A915783A-7138-7047-29EB-8D9235F591D9}"/>
                </a:ext>
              </a:extLst>
            </p:cNvPr>
            <p:cNvSpPr/>
            <p:nvPr/>
          </p:nvSpPr>
          <p:spPr>
            <a:xfrm>
              <a:off x="0" y="186994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0" name="Freeform 47">
              <a:extLst>
                <a:ext uri="{FF2B5EF4-FFF2-40B4-BE49-F238E27FC236}">
                  <a16:creationId xmlns:a16="http://schemas.microsoft.com/office/drawing/2014/main" id="{8EAC53D9-F91A-DBC2-2851-954F8D9CA88D}"/>
                </a:ext>
              </a:extLst>
            </p:cNvPr>
            <p:cNvSpPr/>
            <p:nvPr/>
          </p:nvSpPr>
          <p:spPr>
            <a:xfrm>
              <a:off x="0" y="234543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1" name="Freeform 48">
              <a:extLst>
                <a:ext uri="{FF2B5EF4-FFF2-40B4-BE49-F238E27FC236}">
                  <a16:creationId xmlns:a16="http://schemas.microsoft.com/office/drawing/2014/main" id="{55CE4ABC-A251-623D-F894-0AD9B43EB6AC}"/>
                </a:ext>
              </a:extLst>
            </p:cNvPr>
            <p:cNvSpPr/>
            <p:nvPr/>
          </p:nvSpPr>
          <p:spPr>
            <a:xfrm>
              <a:off x="0" y="282092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2" name="Freeform 49">
              <a:extLst>
                <a:ext uri="{FF2B5EF4-FFF2-40B4-BE49-F238E27FC236}">
                  <a16:creationId xmlns:a16="http://schemas.microsoft.com/office/drawing/2014/main" id="{BA66C30C-BE1D-2217-F0E1-D0691A3E9882}"/>
                </a:ext>
              </a:extLst>
            </p:cNvPr>
            <p:cNvSpPr/>
            <p:nvPr/>
          </p:nvSpPr>
          <p:spPr>
            <a:xfrm>
              <a:off x="0" y="329641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3" name="Freeform 50">
              <a:extLst>
                <a:ext uri="{FF2B5EF4-FFF2-40B4-BE49-F238E27FC236}">
                  <a16:creationId xmlns:a16="http://schemas.microsoft.com/office/drawing/2014/main" id="{98F1EE79-EDCB-61FB-BED2-AC6E47CAE5E3}"/>
                </a:ext>
              </a:extLst>
            </p:cNvPr>
            <p:cNvSpPr/>
            <p:nvPr/>
          </p:nvSpPr>
          <p:spPr>
            <a:xfrm>
              <a:off x="0" y="377190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4" name="Freeform 51">
              <a:extLst>
                <a:ext uri="{FF2B5EF4-FFF2-40B4-BE49-F238E27FC236}">
                  <a16:creationId xmlns:a16="http://schemas.microsoft.com/office/drawing/2014/main" id="{6930B391-7786-8BFB-8825-724540781D5A}"/>
                </a:ext>
              </a:extLst>
            </p:cNvPr>
            <p:cNvSpPr/>
            <p:nvPr/>
          </p:nvSpPr>
          <p:spPr>
            <a:xfrm>
              <a:off x="0" y="424738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5" name="Freeform 52">
              <a:extLst>
                <a:ext uri="{FF2B5EF4-FFF2-40B4-BE49-F238E27FC236}">
                  <a16:creationId xmlns:a16="http://schemas.microsoft.com/office/drawing/2014/main" id="{031F65D3-1CED-8510-B4CB-B474F3F719C8}"/>
                </a:ext>
              </a:extLst>
            </p:cNvPr>
            <p:cNvSpPr/>
            <p:nvPr/>
          </p:nvSpPr>
          <p:spPr>
            <a:xfrm>
              <a:off x="0" y="472287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6" name="Freeform 53">
              <a:extLst>
                <a:ext uri="{FF2B5EF4-FFF2-40B4-BE49-F238E27FC236}">
                  <a16:creationId xmlns:a16="http://schemas.microsoft.com/office/drawing/2014/main" id="{469DEA3A-C177-E486-947B-5D50D5DB0CB4}"/>
                </a:ext>
              </a:extLst>
            </p:cNvPr>
            <p:cNvSpPr/>
            <p:nvPr/>
          </p:nvSpPr>
          <p:spPr>
            <a:xfrm>
              <a:off x="416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7" name="Freeform 54">
              <a:extLst>
                <a:ext uri="{FF2B5EF4-FFF2-40B4-BE49-F238E27FC236}">
                  <a16:creationId xmlns:a16="http://schemas.microsoft.com/office/drawing/2014/main" id="{CC2E0F4B-39B9-B350-52FF-40505BDFC5D3}"/>
                </a:ext>
              </a:extLst>
            </p:cNvPr>
            <p:cNvSpPr/>
            <p:nvPr/>
          </p:nvSpPr>
          <p:spPr>
            <a:xfrm>
              <a:off x="82753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8" name="Freeform 55">
              <a:extLst>
                <a:ext uri="{FF2B5EF4-FFF2-40B4-BE49-F238E27FC236}">
                  <a16:creationId xmlns:a16="http://schemas.microsoft.com/office/drawing/2014/main" id="{86FF861B-2FA1-2535-0086-DED31DA36B26}"/>
                </a:ext>
              </a:extLst>
            </p:cNvPr>
            <p:cNvSpPr/>
            <p:nvPr/>
          </p:nvSpPr>
          <p:spPr>
            <a:xfrm>
              <a:off x="1248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9" name="Freeform 56">
              <a:extLst>
                <a:ext uri="{FF2B5EF4-FFF2-40B4-BE49-F238E27FC236}">
                  <a16:creationId xmlns:a16="http://schemas.microsoft.com/office/drawing/2014/main" id="{47F3A173-7006-1545-B57C-735CCF7093D1}"/>
                </a:ext>
              </a:extLst>
            </p:cNvPr>
            <p:cNvSpPr/>
            <p:nvPr/>
          </p:nvSpPr>
          <p:spPr>
            <a:xfrm>
              <a:off x="165963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0" name="Freeform 57">
              <a:extLst>
                <a:ext uri="{FF2B5EF4-FFF2-40B4-BE49-F238E27FC236}">
                  <a16:creationId xmlns:a16="http://schemas.microsoft.com/office/drawing/2014/main" id="{E45D896A-64FF-A915-5264-763782B1B8DE}"/>
                </a:ext>
              </a:extLst>
            </p:cNvPr>
            <p:cNvSpPr/>
            <p:nvPr/>
          </p:nvSpPr>
          <p:spPr>
            <a:xfrm>
              <a:off x="2080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1" name="Freeform 58">
              <a:extLst>
                <a:ext uri="{FF2B5EF4-FFF2-40B4-BE49-F238E27FC236}">
                  <a16:creationId xmlns:a16="http://schemas.microsoft.com/office/drawing/2014/main" id="{E3F071B1-BC77-1879-E457-50D7B565B174}"/>
                </a:ext>
              </a:extLst>
            </p:cNvPr>
            <p:cNvSpPr/>
            <p:nvPr/>
          </p:nvSpPr>
          <p:spPr>
            <a:xfrm>
              <a:off x="249174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2" name="Freeform 59">
              <a:extLst>
                <a:ext uri="{FF2B5EF4-FFF2-40B4-BE49-F238E27FC236}">
                  <a16:creationId xmlns:a16="http://schemas.microsoft.com/office/drawing/2014/main" id="{A1659242-24C5-AFE7-9159-B3D1341C4DA4}"/>
                </a:ext>
              </a:extLst>
            </p:cNvPr>
            <p:cNvSpPr/>
            <p:nvPr/>
          </p:nvSpPr>
          <p:spPr>
            <a:xfrm>
              <a:off x="2912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3" name="Freeform 60">
              <a:extLst>
                <a:ext uri="{FF2B5EF4-FFF2-40B4-BE49-F238E27FC236}">
                  <a16:creationId xmlns:a16="http://schemas.microsoft.com/office/drawing/2014/main" id="{532FE910-5110-BDB0-E1E8-012FCF93F70B}"/>
                </a:ext>
              </a:extLst>
            </p:cNvPr>
            <p:cNvSpPr/>
            <p:nvPr/>
          </p:nvSpPr>
          <p:spPr>
            <a:xfrm>
              <a:off x="332384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4" name="Freeform 61">
              <a:extLst>
                <a:ext uri="{FF2B5EF4-FFF2-40B4-BE49-F238E27FC236}">
                  <a16:creationId xmlns:a16="http://schemas.microsoft.com/office/drawing/2014/main" id="{A8B5541A-1E97-E322-23FC-FD54B3A1A033}"/>
                </a:ext>
              </a:extLst>
            </p:cNvPr>
            <p:cNvSpPr/>
            <p:nvPr/>
          </p:nvSpPr>
          <p:spPr>
            <a:xfrm>
              <a:off x="3744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5" name="Freeform 62">
              <a:extLst>
                <a:ext uri="{FF2B5EF4-FFF2-40B4-BE49-F238E27FC236}">
                  <a16:creationId xmlns:a16="http://schemas.microsoft.com/office/drawing/2014/main" id="{5C838953-94E7-F01F-F13A-E738BED0BEA4}"/>
                </a:ext>
              </a:extLst>
            </p:cNvPr>
            <p:cNvSpPr/>
            <p:nvPr/>
          </p:nvSpPr>
          <p:spPr>
            <a:xfrm>
              <a:off x="415594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6" name="Freeform 63">
              <a:extLst>
                <a:ext uri="{FF2B5EF4-FFF2-40B4-BE49-F238E27FC236}">
                  <a16:creationId xmlns:a16="http://schemas.microsoft.com/office/drawing/2014/main" id="{F7DE118C-82FB-7083-1845-E1A64BAFB4B8}"/>
                </a:ext>
              </a:extLst>
            </p:cNvPr>
            <p:cNvSpPr/>
            <p:nvPr/>
          </p:nvSpPr>
          <p:spPr>
            <a:xfrm>
              <a:off x="457657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7" name="Freeform 64">
              <a:extLst>
                <a:ext uri="{FF2B5EF4-FFF2-40B4-BE49-F238E27FC236}">
                  <a16:creationId xmlns:a16="http://schemas.microsoft.com/office/drawing/2014/main" id="{A70E758B-9601-A121-841D-0CBB72B94094}"/>
                </a:ext>
              </a:extLst>
            </p:cNvPr>
            <p:cNvSpPr/>
            <p:nvPr/>
          </p:nvSpPr>
          <p:spPr>
            <a:xfrm>
              <a:off x="4988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8" name="Freeform 65">
              <a:extLst>
                <a:ext uri="{FF2B5EF4-FFF2-40B4-BE49-F238E27FC236}">
                  <a16:creationId xmlns:a16="http://schemas.microsoft.com/office/drawing/2014/main" id="{76F97639-C505-5AEF-6574-8A03966DA507}"/>
                </a:ext>
              </a:extLst>
            </p:cNvPr>
            <p:cNvSpPr/>
            <p:nvPr/>
          </p:nvSpPr>
          <p:spPr>
            <a:xfrm>
              <a:off x="540867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9" name="Freeform 66">
              <a:extLst>
                <a:ext uri="{FF2B5EF4-FFF2-40B4-BE49-F238E27FC236}">
                  <a16:creationId xmlns:a16="http://schemas.microsoft.com/office/drawing/2014/main" id="{3324D9FE-AF78-CA74-22EB-FE0824698323}"/>
                </a:ext>
              </a:extLst>
            </p:cNvPr>
            <p:cNvSpPr/>
            <p:nvPr/>
          </p:nvSpPr>
          <p:spPr>
            <a:xfrm>
              <a:off x="5820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0" name="Freeform 67">
              <a:extLst>
                <a:ext uri="{FF2B5EF4-FFF2-40B4-BE49-F238E27FC236}">
                  <a16:creationId xmlns:a16="http://schemas.microsoft.com/office/drawing/2014/main" id="{1E9ED208-699D-4905-BA19-786D07E7CA8D}"/>
                </a:ext>
              </a:extLst>
            </p:cNvPr>
            <p:cNvSpPr/>
            <p:nvPr/>
          </p:nvSpPr>
          <p:spPr>
            <a:xfrm>
              <a:off x="624078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1" name="Freeform 68">
              <a:extLst>
                <a:ext uri="{FF2B5EF4-FFF2-40B4-BE49-F238E27FC236}">
                  <a16:creationId xmlns:a16="http://schemas.microsoft.com/office/drawing/2014/main" id="{73058C5C-CE44-5A7E-ADAD-F87FACF01494}"/>
                </a:ext>
              </a:extLst>
            </p:cNvPr>
            <p:cNvSpPr/>
            <p:nvPr/>
          </p:nvSpPr>
          <p:spPr>
            <a:xfrm>
              <a:off x="6652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2" name="Freeform 69">
              <a:extLst>
                <a:ext uri="{FF2B5EF4-FFF2-40B4-BE49-F238E27FC236}">
                  <a16:creationId xmlns:a16="http://schemas.microsoft.com/office/drawing/2014/main" id="{D61CD280-D1A5-1741-5D48-8C28C2997986}"/>
                </a:ext>
              </a:extLst>
            </p:cNvPr>
            <p:cNvSpPr/>
            <p:nvPr/>
          </p:nvSpPr>
          <p:spPr>
            <a:xfrm>
              <a:off x="707288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3" name="Freeform 70">
              <a:extLst>
                <a:ext uri="{FF2B5EF4-FFF2-40B4-BE49-F238E27FC236}">
                  <a16:creationId xmlns:a16="http://schemas.microsoft.com/office/drawing/2014/main" id="{50492C54-E8B1-83F7-2C6E-F79951BFACD2}"/>
                </a:ext>
              </a:extLst>
            </p:cNvPr>
            <p:cNvSpPr/>
            <p:nvPr/>
          </p:nvSpPr>
          <p:spPr>
            <a:xfrm>
              <a:off x="7484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4" name="Freeform 71">
              <a:extLst>
                <a:ext uri="{FF2B5EF4-FFF2-40B4-BE49-F238E27FC236}">
                  <a16:creationId xmlns:a16="http://schemas.microsoft.com/office/drawing/2014/main" id="{ABE99A01-AFAD-5EFE-4863-F9C3FE9229CC}"/>
                </a:ext>
              </a:extLst>
            </p:cNvPr>
            <p:cNvSpPr/>
            <p:nvPr/>
          </p:nvSpPr>
          <p:spPr>
            <a:xfrm>
              <a:off x="790498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5" name="Freeform 72">
              <a:extLst>
                <a:ext uri="{FF2B5EF4-FFF2-40B4-BE49-F238E27FC236}">
                  <a16:creationId xmlns:a16="http://schemas.microsoft.com/office/drawing/2014/main" id="{17DF8F6D-3A78-AC50-8E79-A73497C7AC36}"/>
                </a:ext>
              </a:extLst>
            </p:cNvPr>
            <p:cNvSpPr/>
            <p:nvPr/>
          </p:nvSpPr>
          <p:spPr>
            <a:xfrm>
              <a:off x="8316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6" name="Freeform 73">
              <a:extLst>
                <a:ext uri="{FF2B5EF4-FFF2-40B4-BE49-F238E27FC236}">
                  <a16:creationId xmlns:a16="http://schemas.microsoft.com/office/drawing/2014/main" id="{1656F019-1D73-ABB8-CC19-281A5DBA19AB}"/>
                </a:ext>
              </a:extLst>
            </p:cNvPr>
            <p:cNvSpPr/>
            <p:nvPr/>
          </p:nvSpPr>
          <p:spPr>
            <a:xfrm>
              <a:off x="873709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grpSp>
      <p:sp>
        <p:nvSpPr>
          <p:cNvPr id="47" name="Oval 3">
            <a:extLst>
              <a:ext uri="{FF2B5EF4-FFF2-40B4-BE49-F238E27FC236}">
                <a16:creationId xmlns:a16="http://schemas.microsoft.com/office/drawing/2014/main" id="{60D37F10-B9FA-B95B-8666-CD0379BBC2F7}"/>
              </a:ext>
            </a:extLst>
          </p:cNvPr>
          <p:cNvSpPr/>
          <p:nvPr userDrawn="1"/>
        </p:nvSpPr>
        <p:spPr>
          <a:xfrm>
            <a:off x="2794518" y="-1428833"/>
            <a:ext cx="4486662" cy="4486662"/>
          </a:xfrm>
          <a:prstGeom prst="ellipse">
            <a:avLst/>
          </a:prstGeom>
          <a:ln>
            <a:noFill/>
          </a:ln>
          <a:effectLst>
            <a:softEdge rad="1778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8" name="Oval 1">
            <a:extLst>
              <a:ext uri="{FF2B5EF4-FFF2-40B4-BE49-F238E27FC236}">
                <a16:creationId xmlns:a16="http://schemas.microsoft.com/office/drawing/2014/main" id="{E1E31A18-446A-EF5E-130E-22E7F65E4F1E}"/>
              </a:ext>
            </a:extLst>
          </p:cNvPr>
          <p:cNvSpPr/>
          <p:nvPr userDrawn="1"/>
        </p:nvSpPr>
        <p:spPr>
          <a:xfrm>
            <a:off x="-1725984" y="1264140"/>
            <a:ext cx="4064544" cy="4064544"/>
          </a:xfrm>
          <a:prstGeom prst="ellipse">
            <a:avLst/>
          </a:prstGeom>
          <a:ln>
            <a:noFill/>
          </a:ln>
          <a:effectLst>
            <a:softEdge rad="1651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9" name="Rectangle 1">
            <a:extLst>
              <a:ext uri="{FF2B5EF4-FFF2-40B4-BE49-F238E27FC236}">
                <a16:creationId xmlns:a16="http://schemas.microsoft.com/office/drawing/2014/main" id="{D0EDF16D-1E57-3995-04E8-7A4BFC736E64}"/>
              </a:ext>
            </a:extLst>
          </p:cNvPr>
          <p:cNvSpPr/>
          <p:nvPr userDrawn="1"/>
        </p:nvSpPr>
        <p:spPr>
          <a:xfrm>
            <a:off x="275487" y="1196324"/>
            <a:ext cx="8712000" cy="3311999"/>
          </a:xfrm>
          <a:prstGeom prst="rect">
            <a:avLst/>
          </a:pr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50" name="Google Shape;555;g3e4eb65d001_0_149">
            <a:extLst>
              <a:ext uri="{FF2B5EF4-FFF2-40B4-BE49-F238E27FC236}">
                <a16:creationId xmlns:a16="http://schemas.microsoft.com/office/drawing/2014/main" id="{B039DE16-1082-4148-6B1E-BFD1E5B40EBE}"/>
              </a:ext>
            </a:extLst>
          </p:cNvPr>
          <p:cNvSpPr/>
          <p:nvPr userDrawn="1"/>
        </p:nvSpPr>
        <p:spPr>
          <a:xfrm>
            <a:off x="237074" y="1133855"/>
            <a:ext cx="8688057" cy="3311999"/>
          </a:xfrm>
          <a:prstGeom prst="roundRect">
            <a:avLst>
              <a:gd name="adj" fmla="val 0"/>
            </a:avLst>
          </a:prstGeom>
          <a:solidFill>
            <a:schemeClr val="bg2"/>
          </a:solidFill>
          <a:ln w="9525">
            <a:solidFill>
              <a:schemeClr val="tx1"/>
            </a:solidFill>
          </a:ln>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mn-lt"/>
            </a:endParaRPr>
          </a:p>
        </p:txBody>
      </p:sp>
      <p:cxnSp>
        <p:nvCxnSpPr>
          <p:cNvPr id="51" name="Straight Connector 3">
            <a:extLst>
              <a:ext uri="{FF2B5EF4-FFF2-40B4-BE49-F238E27FC236}">
                <a16:creationId xmlns:a16="http://schemas.microsoft.com/office/drawing/2014/main" id="{EDFCA45F-D04D-0705-8972-B0E881AB4CE2}"/>
              </a:ext>
            </a:extLst>
          </p:cNvPr>
          <p:cNvCxnSpPr>
            <a:cxnSpLocks/>
          </p:cNvCxnSpPr>
          <p:nvPr userDrawn="1"/>
        </p:nvCxnSpPr>
        <p:spPr>
          <a:xfrm>
            <a:off x="3136228" y="1131754"/>
            <a:ext cx="0" cy="3312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4">
            <a:extLst>
              <a:ext uri="{FF2B5EF4-FFF2-40B4-BE49-F238E27FC236}">
                <a16:creationId xmlns:a16="http://schemas.microsoft.com/office/drawing/2014/main" id="{623EA2CA-E2C2-5367-2D8A-8F0BFDEFD50D}"/>
              </a:ext>
            </a:extLst>
          </p:cNvPr>
          <p:cNvCxnSpPr>
            <a:cxnSpLocks/>
          </p:cNvCxnSpPr>
          <p:nvPr userDrawn="1"/>
        </p:nvCxnSpPr>
        <p:spPr>
          <a:xfrm>
            <a:off x="6032811" y="1131754"/>
            <a:ext cx="0" cy="3312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7">
            <a:extLst>
              <a:ext uri="{FF2B5EF4-FFF2-40B4-BE49-F238E27FC236}">
                <a16:creationId xmlns:a16="http://schemas.microsoft.com/office/drawing/2014/main" id="{DE01F020-2561-B1BE-A3E6-2586AD4986CC}"/>
              </a:ext>
            </a:extLst>
          </p:cNvPr>
          <p:cNvCxnSpPr>
            <a:cxnSpLocks/>
          </p:cNvCxnSpPr>
          <p:nvPr userDrawn="1"/>
        </p:nvCxnSpPr>
        <p:spPr>
          <a:xfrm>
            <a:off x="234650" y="2789854"/>
            <a:ext cx="869048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Graphic 18">
            <a:extLst>
              <a:ext uri="{FF2B5EF4-FFF2-40B4-BE49-F238E27FC236}">
                <a16:creationId xmlns:a16="http://schemas.microsoft.com/office/drawing/2014/main" id="{E02B4ABA-426C-F850-D78D-045544031F88}"/>
              </a:ext>
            </a:extLst>
          </p:cNvPr>
          <p:cNvSpPr/>
          <p:nvPr/>
        </p:nvSpPr>
        <p:spPr>
          <a:xfrm>
            <a:off x="2669763" y="2649440"/>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55" name="Graphic 19">
            <a:extLst>
              <a:ext uri="{FF2B5EF4-FFF2-40B4-BE49-F238E27FC236}">
                <a16:creationId xmlns:a16="http://schemas.microsoft.com/office/drawing/2014/main" id="{C9CA0F15-4C3C-27CC-9922-86E6E48C1DD6}"/>
              </a:ext>
            </a:extLst>
          </p:cNvPr>
          <p:cNvSpPr/>
          <p:nvPr/>
        </p:nvSpPr>
        <p:spPr>
          <a:xfrm>
            <a:off x="5566346" y="1000114"/>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56" name="Graphic 20">
            <a:extLst>
              <a:ext uri="{FF2B5EF4-FFF2-40B4-BE49-F238E27FC236}">
                <a16:creationId xmlns:a16="http://schemas.microsoft.com/office/drawing/2014/main" id="{F7FCE5FC-22CE-4B75-AA4D-472068963EFE}"/>
              </a:ext>
            </a:extLst>
          </p:cNvPr>
          <p:cNvSpPr/>
          <p:nvPr/>
        </p:nvSpPr>
        <p:spPr>
          <a:xfrm>
            <a:off x="8452171" y="1003720"/>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57" name="Graphic 21">
            <a:extLst>
              <a:ext uri="{FF2B5EF4-FFF2-40B4-BE49-F238E27FC236}">
                <a16:creationId xmlns:a16="http://schemas.microsoft.com/office/drawing/2014/main" id="{14C41EA5-9C2A-56AA-5036-6A796C088EE7}"/>
              </a:ext>
            </a:extLst>
          </p:cNvPr>
          <p:cNvSpPr/>
          <p:nvPr/>
        </p:nvSpPr>
        <p:spPr>
          <a:xfrm>
            <a:off x="2669763" y="4327696"/>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58" name="Graphic 22">
            <a:extLst>
              <a:ext uri="{FF2B5EF4-FFF2-40B4-BE49-F238E27FC236}">
                <a16:creationId xmlns:a16="http://schemas.microsoft.com/office/drawing/2014/main" id="{FFEB4B31-D746-4E5F-DA14-70EAB45AFEAC}"/>
              </a:ext>
            </a:extLst>
          </p:cNvPr>
          <p:cNvSpPr/>
          <p:nvPr/>
        </p:nvSpPr>
        <p:spPr>
          <a:xfrm>
            <a:off x="5566346" y="2649440"/>
            <a:ext cx="346714" cy="251690"/>
          </a:xfrm>
          <a:custGeom>
            <a:avLst/>
            <a:gdLst>
              <a:gd name="csX0" fmla="*/ 296508 w 346714"/>
              <a:gd name="csY0" fmla="*/ 0 h 251690"/>
              <a:gd name="csX1" fmla="*/ 191821 w 346714"/>
              <a:gd name="csY1" fmla="*/ 75193 h 251690"/>
              <a:gd name="csX2" fmla="*/ 141952 w 346714"/>
              <a:gd name="csY2" fmla="*/ 0 h 251690"/>
              <a:gd name="csX3" fmla="*/ 11679 w 346714"/>
              <a:gd name="csY3" fmla="*/ 125845 h 251690"/>
              <a:gd name="csX4" fmla="*/ 50207 w 346714"/>
              <a:gd name="csY4" fmla="*/ 251690 h 251690"/>
              <a:gd name="csX5" fmla="*/ 154894 w 346714"/>
              <a:gd name="csY5" fmla="*/ 176497 h 251690"/>
              <a:gd name="csX6" fmla="*/ 204763 w 346714"/>
              <a:gd name="csY6" fmla="*/ 251690 h 251690"/>
              <a:gd name="csX7" fmla="*/ 335036 w 346714"/>
              <a:gd name="csY7" fmla="*/ 125845 h 251690"/>
              <a:gd name="csX8" fmla="*/ 296508 w 346714"/>
              <a:gd name="csY8" fmla="*/ 0 h 2516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46714" h="251690">
                <a:moveTo>
                  <a:pt x="296508" y="0"/>
                </a:moveTo>
                <a:cubicBezTo>
                  <a:pt x="261981" y="0"/>
                  <a:pt x="221033" y="30917"/>
                  <a:pt x="191821" y="75193"/>
                </a:cubicBezTo>
                <a:cubicBezTo>
                  <a:pt x="194888" y="30917"/>
                  <a:pt x="176478" y="0"/>
                  <a:pt x="141952" y="0"/>
                </a:cubicBezTo>
                <a:cubicBezTo>
                  <a:pt x="95339" y="0"/>
                  <a:pt x="37014" y="56343"/>
                  <a:pt x="11679" y="125845"/>
                </a:cubicBezTo>
                <a:cubicBezTo>
                  <a:pt x="-13656" y="195347"/>
                  <a:pt x="3594" y="251690"/>
                  <a:pt x="50207" y="251690"/>
                </a:cubicBezTo>
                <a:cubicBezTo>
                  <a:pt x="84733" y="251690"/>
                  <a:pt x="125683" y="220773"/>
                  <a:pt x="154894" y="176497"/>
                </a:cubicBezTo>
                <a:cubicBezTo>
                  <a:pt x="151827" y="220773"/>
                  <a:pt x="170237" y="251690"/>
                  <a:pt x="204763" y="251690"/>
                </a:cubicBezTo>
                <a:cubicBezTo>
                  <a:pt x="251376" y="251690"/>
                  <a:pt x="309702" y="195347"/>
                  <a:pt x="335036" y="125845"/>
                </a:cubicBezTo>
                <a:cubicBezTo>
                  <a:pt x="360371" y="56342"/>
                  <a:pt x="343121" y="0"/>
                  <a:pt x="296508" y="0"/>
                </a:cubicBezTo>
                <a:close/>
              </a:path>
            </a:pathLst>
          </a:custGeom>
          <a:solidFill>
            <a:schemeClr val="tx1"/>
          </a:solidFill>
          <a:ln w="723" cap="flat">
            <a:noFill/>
            <a:prstDash val="solid"/>
            <a:miter/>
          </a:ln>
        </p:spPr>
      </p:sp>
      <p:sp>
        <p:nvSpPr>
          <p:cNvPr id="59" name="Starburst"/>
          <p:cNvSpPr/>
          <p:nvPr userDrawn="1"/>
        </p:nvSpPr>
        <p:spPr>
          <a:xfrm>
            <a:off x="7179847" y="2798990"/>
            <a:ext cx="2928468" cy="2928764"/>
          </a:xfrm>
          <a:custGeom>
            <a:avLst/>
            <a:gdLst/>
            <a:ahLst/>
            <a:cxnLst/>
            <a:rect l="0" t="0" r="r" b="b"/>
            <a:pathLst>
              <a:path w="422000" h="422000">
                <a:moveTo>
                  <a:pt x="624094" y="632286"/>
                </a:moveTo>
                <a:cubicBezTo>
                  <a:pt x="670966" y="607382"/>
                  <a:pt x="704756" y="579278"/>
                  <a:pt x="699568" y="569513"/>
                </a:cubicBezTo>
                <a:cubicBezTo>
                  <a:pt x="694380" y="559748"/>
                  <a:pt x="652176" y="572020"/>
                  <a:pt x="605304" y="596924"/>
                </a:cubicBezTo>
                <a:cubicBezTo>
                  <a:pt x="558432" y="621828"/>
                  <a:pt x="524641" y="649932"/>
                  <a:pt x="529829" y="659697"/>
                </a:cubicBezTo>
                <a:cubicBezTo>
                  <a:pt x="535018" y="669462"/>
                  <a:pt x="577221" y="657190"/>
                  <a:pt x="624094" y="632286"/>
                </a:cubicBezTo>
                <a:close/>
              </a:path>
            </a:pathLst>
          </a:custGeom>
          <a:solidFill>
            <a:schemeClr val="tx1"/>
          </a:solidFill>
          <a:ln>
            <a:noFill/>
          </a:ln>
        </p:spPr>
        <p:txBody>
          <a:bodyPr/>
          <a:lstStyle/>
          <a:p>
            <a:endParaRPr lang="en-GB"/>
          </a:p>
        </p:txBody>
      </p:sp>
      <p:sp>
        <p:nvSpPr>
          <p:cNvPr id="60" name="Freeform 16">
            <a:extLst>
              <a:ext uri="{FF2B5EF4-FFF2-40B4-BE49-F238E27FC236}">
                <a16:creationId xmlns:a16="http://schemas.microsoft.com/office/drawing/2014/main" id="{87CC7E20-F43F-7344-E8C2-925EB4DC2565}"/>
              </a:ext>
            </a:extLst>
          </p:cNvPr>
          <p:cNvSpPr/>
          <p:nvPr userDrawn="1"/>
        </p:nvSpPr>
        <p:spPr>
          <a:xfrm>
            <a:off x="7179953" y="2798998"/>
            <a:ext cx="1745178" cy="1644756"/>
          </a:xfrm>
          <a:custGeom>
            <a:avLst/>
            <a:gdLst>
              <a:gd name="csX0" fmla="*/ 1461094 w 1745178"/>
              <a:gd name="csY0" fmla="*/ 0 h 1644756"/>
              <a:gd name="csX1" fmla="*/ 1533033 w 1745178"/>
              <a:gd name="csY1" fmla="*/ 735265 h 1644756"/>
              <a:gd name="csX2" fmla="*/ 1738080 w 1745178"/>
              <a:gd name="csY2" fmla="*/ 34641 h 1644756"/>
              <a:gd name="csX3" fmla="*/ 1745178 w 1745178"/>
              <a:gd name="csY3" fmla="*/ 28365 h 1644756"/>
              <a:gd name="csX4" fmla="*/ 1745178 w 1745178"/>
              <a:gd name="csY4" fmla="*/ 138389 h 1644756"/>
              <a:gd name="csX5" fmla="*/ 1744593 w 1745178"/>
              <a:gd name="csY5" fmla="*/ 144165 h 1644756"/>
              <a:gd name="csX6" fmla="*/ 1673025 w 1745178"/>
              <a:gd name="csY6" fmla="*/ 762955 h 1644756"/>
              <a:gd name="csX7" fmla="*/ 1737229 w 1745178"/>
              <a:gd name="csY7" fmla="*/ 663573 h 1644756"/>
              <a:gd name="csX8" fmla="*/ 1745178 w 1745178"/>
              <a:gd name="csY8" fmla="*/ 647706 h 1644756"/>
              <a:gd name="csX9" fmla="*/ 1745178 w 1745178"/>
              <a:gd name="csY9" fmla="*/ 1644756 h 1644756"/>
              <a:gd name="csX10" fmla="*/ 360654 w 1745178"/>
              <a:gd name="csY10" fmla="*/ 1644756 h 1644756"/>
              <a:gd name="csX11" fmla="*/ 380263 w 1745178"/>
              <a:gd name="csY11" fmla="*/ 1639834 h 1644756"/>
              <a:gd name="csX12" fmla="*/ 735269 w 1745178"/>
              <a:gd name="csY12" fmla="*/ 1533024 h 1644756"/>
              <a:gd name="csX13" fmla="*/ 0 w 1745178"/>
              <a:gd name="csY13" fmla="*/ 1461085 h 1644756"/>
              <a:gd name="csX14" fmla="*/ 735269 w 1745178"/>
              <a:gd name="csY14" fmla="*/ 1389145 h 1644756"/>
              <a:gd name="csX15" fmla="*/ 27802 w 1745178"/>
              <a:gd name="csY15" fmla="*/ 1176353 h 1644756"/>
              <a:gd name="csX16" fmla="*/ 762960 w 1745178"/>
              <a:gd name="csY16" fmla="*/ 1249153 h 1644756"/>
              <a:gd name="csX17" fmla="*/ 111011 w 1745178"/>
              <a:gd name="csY17" fmla="*/ 901698 h 1644756"/>
              <a:gd name="csX18" fmla="*/ 817563 w 1745178"/>
              <a:gd name="csY18" fmla="*/ 1117475 h 1644756"/>
              <a:gd name="csX19" fmla="*/ 246325 w 1745178"/>
              <a:gd name="csY19" fmla="*/ 649008 h 1644756"/>
              <a:gd name="csX20" fmla="*/ 897178 w 1745178"/>
              <a:gd name="csY20" fmla="*/ 998559 h 1644756"/>
              <a:gd name="csX21" fmla="*/ 427957 w 1745178"/>
              <a:gd name="csY21" fmla="*/ 427923 h 1644756"/>
              <a:gd name="csX22" fmla="*/ 998584 w 1745178"/>
              <a:gd name="csY22" fmla="*/ 897160 h 1644756"/>
              <a:gd name="csX23" fmla="*/ 649048 w 1745178"/>
              <a:gd name="csY23" fmla="*/ 246298 h 1644756"/>
              <a:gd name="csX24" fmla="*/ 1117499 w 1745178"/>
              <a:gd name="csY24" fmla="*/ 817552 h 1644756"/>
              <a:gd name="csX25" fmla="*/ 901730 w 1745178"/>
              <a:gd name="csY25" fmla="*/ 110997 h 1644756"/>
              <a:gd name="csX26" fmla="*/ 1249170 w 1745178"/>
              <a:gd name="csY26" fmla="*/ 762955 h 1644756"/>
              <a:gd name="csX27" fmla="*/ 1176363 w 1745178"/>
              <a:gd name="csY27" fmla="*/ 27794 h 1644756"/>
              <a:gd name="csX28" fmla="*/ 1389155 w 1745178"/>
              <a:gd name="csY28" fmla="*/ 735265 h 1644756"/>
              <a:gd name="csX29" fmla="*/ 1461094 w 1745178"/>
              <a:gd name="csY29" fmla="*/ 0 h 16447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1745178" h="1644756">
                <a:moveTo>
                  <a:pt x="1461094" y="0"/>
                </a:moveTo>
                <a:cubicBezTo>
                  <a:pt x="1497320" y="0"/>
                  <a:pt x="1497702" y="731830"/>
                  <a:pt x="1533033" y="735265"/>
                </a:cubicBezTo>
                <a:cubicBezTo>
                  <a:pt x="1566774" y="738550"/>
                  <a:pt x="1693612" y="107812"/>
                  <a:pt x="1738080" y="34641"/>
                </a:cubicBezTo>
                <a:lnTo>
                  <a:pt x="1745178" y="28365"/>
                </a:lnTo>
                <a:lnTo>
                  <a:pt x="1745178" y="138389"/>
                </a:lnTo>
                <a:lnTo>
                  <a:pt x="1744593" y="144165"/>
                </a:lnTo>
                <a:cubicBezTo>
                  <a:pt x="1721108" y="349494"/>
                  <a:pt x="1647458" y="755211"/>
                  <a:pt x="1673025" y="762955"/>
                </a:cubicBezTo>
                <a:cubicBezTo>
                  <a:pt x="1681646" y="765566"/>
                  <a:pt x="1705613" y="725271"/>
                  <a:pt x="1737229" y="663573"/>
                </a:cubicBezTo>
                <a:lnTo>
                  <a:pt x="1745178" y="647706"/>
                </a:lnTo>
                <a:lnTo>
                  <a:pt x="1745178" y="1644756"/>
                </a:lnTo>
                <a:lnTo>
                  <a:pt x="360654" y="1644756"/>
                </a:lnTo>
                <a:lnTo>
                  <a:pt x="380263" y="1639834"/>
                </a:lnTo>
                <a:cubicBezTo>
                  <a:pt x="558430" y="1595496"/>
                  <a:pt x="737022" y="1551020"/>
                  <a:pt x="735269" y="1533024"/>
                </a:cubicBezTo>
                <a:cubicBezTo>
                  <a:pt x="731827" y="1497700"/>
                  <a:pt x="0" y="1497318"/>
                  <a:pt x="0" y="1461085"/>
                </a:cubicBezTo>
                <a:cubicBezTo>
                  <a:pt x="0" y="1424858"/>
                  <a:pt x="731827" y="1424477"/>
                  <a:pt x="735269" y="1389145"/>
                </a:cubicBezTo>
                <a:cubicBezTo>
                  <a:pt x="738774" y="1353155"/>
                  <a:pt x="20903" y="1211240"/>
                  <a:pt x="27802" y="1176353"/>
                </a:cubicBezTo>
                <a:cubicBezTo>
                  <a:pt x="34804" y="1140946"/>
                  <a:pt x="752633" y="1283242"/>
                  <a:pt x="762960" y="1249153"/>
                </a:cubicBezTo>
                <a:cubicBezTo>
                  <a:pt x="773404" y="1214669"/>
                  <a:pt x="97346" y="934649"/>
                  <a:pt x="111011" y="901698"/>
                </a:cubicBezTo>
                <a:cubicBezTo>
                  <a:pt x="124794" y="868456"/>
                  <a:pt x="800692" y="1148968"/>
                  <a:pt x="817563" y="1117475"/>
                </a:cubicBezTo>
                <a:cubicBezTo>
                  <a:pt x="834531" y="1085794"/>
                  <a:pt x="226429" y="678725"/>
                  <a:pt x="246325" y="649008"/>
                </a:cubicBezTo>
                <a:cubicBezTo>
                  <a:pt x="266298" y="619174"/>
                  <a:pt x="874450" y="1026222"/>
                  <a:pt x="897178" y="998559"/>
                </a:cubicBezTo>
                <a:cubicBezTo>
                  <a:pt x="919948" y="970848"/>
                  <a:pt x="402619" y="453260"/>
                  <a:pt x="427957" y="427923"/>
                </a:cubicBezTo>
                <a:cubicBezTo>
                  <a:pt x="453294" y="402585"/>
                  <a:pt x="970872" y="919930"/>
                  <a:pt x="998584" y="897160"/>
                </a:cubicBezTo>
                <a:cubicBezTo>
                  <a:pt x="1026246" y="874431"/>
                  <a:pt x="619213" y="266271"/>
                  <a:pt x="649048" y="246298"/>
                </a:cubicBezTo>
                <a:cubicBezTo>
                  <a:pt x="678765" y="226401"/>
                  <a:pt x="1085818" y="834513"/>
                  <a:pt x="1117499" y="817552"/>
                </a:cubicBezTo>
                <a:cubicBezTo>
                  <a:pt x="1148992" y="800688"/>
                  <a:pt x="868495" y="124780"/>
                  <a:pt x="901730" y="110997"/>
                </a:cubicBezTo>
                <a:cubicBezTo>
                  <a:pt x="934681" y="97332"/>
                  <a:pt x="1214685" y="773400"/>
                  <a:pt x="1249170" y="762955"/>
                </a:cubicBezTo>
                <a:cubicBezTo>
                  <a:pt x="1283258" y="752629"/>
                  <a:pt x="1140956" y="34797"/>
                  <a:pt x="1176363" y="27794"/>
                </a:cubicBezTo>
                <a:cubicBezTo>
                  <a:pt x="1211250" y="20896"/>
                  <a:pt x="1353164" y="738763"/>
                  <a:pt x="1389155" y="735265"/>
                </a:cubicBezTo>
                <a:cubicBezTo>
                  <a:pt x="1424479" y="731830"/>
                  <a:pt x="1424867" y="0"/>
                  <a:pt x="1461094" y="0"/>
                </a:cubicBez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A"/>
          </a:p>
        </p:txBody>
      </p:sp>
      <p:sp>
        <p:nvSpPr>
          <p:cNvPr id="2" name="Subtitle 1"/>
          <p:cNvSpPr>
            <a:spLocks noGrp="1"/>
          </p:cNvSpPr>
          <p:nvPr>
            <p:ph type="subTitle" idx="3"/>
          </p:nvPr>
        </p:nvSpPr>
        <p:spPr/>
        <p:txBody>
          <a:bodyPr/>
          <a:lstStyle/>
          <a:p>
            <a:r>
              <a:t>3</a:t>
            </a:r>
          </a:p>
        </p:txBody>
      </p:sp>
      <p:sp>
        <p:nvSpPr>
          <p:cNvPr id="3" name="Subtitle 2"/>
          <p:cNvSpPr>
            <a:spLocks noGrp="1"/>
          </p:cNvSpPr>
          <p:nvPr>
            <p:ph type="subTitle" idx="1"/>
          </p:nvPr>
        </p:nvSpPr>
        <p:spPr/>
        <p:txBody>
          <a:bodyPr/>
          <a:lstStyle/>
          <a:p>
            <a:pPr algn="l"/>
            <a:r>
              <a:t>Enterprise Transformation Blueprint</a:t>
            </a:r>
          </a:p>
        </p:txBody>
      </p:sp>
      <p:sp>
        <p:nvSpPr>
          <p:cNvPr id="4" name="Subtitle 3"/>
          <p:cNvSpPr>
            <a:spLocks noGrp="1"/>
          </p:cNvSpPr>
          <p:nvPr>
            <p:ph type="subTitle" idx="15"/>
          </p:nvPr>
        </p:nvSpPr>
        <p:spPr/>
        <p:txBody>
          <a:bodyPr/>
          <a:lstStyle/>
          <a:p>
            <a:pPr algn="l"/>
            <a:r>
              <a:t>Friction is measurable in time, labor, and lost revenue—not just inconvenience</a:t>
            </a:r>
          </a:p>
        </p:txBody>
      </p:sp>
      <p:sp>
        <p:nvSpPr>
          <p:cNvPr id="5" name="Subtitle 4"/>
          <p:cNvSpPr>
            <a:spLocks noGrp="1"/>
          </p:cNvSpPr>
          <p:nvPr>
            <p:ph type="subTitle" idx="16"/>
          </p:nvPr>
        </p:nvSpPr>
        <p:spPr/>
        <p:txBody>
          <a:bodyPr/>
          <a:lstStyle/>
          <a:p>
            <a:pPr algn="l"/>
            <a:r>
              <a:rPr cap="all"/>
              <a:t>Measurable friction</a:t>
            </a:r>
          </a:p>
        </p:txBody>
      </p:sp>
      <p:sp>
        <p:nvSpPr>
          <p:cNvPr id="6" name="Subtitle 5"/>
          <p:cNvSpPr>
            <a:spLocks noGrp="1"/>
          </p:cNvSpPr>
          <p:nvPr>
            <p:ph type="subTitle" idx="13"/>
          </p:nvPr>
        </p:nvSpPr>
        <p:spPr/>
        <p:txBody>
          <a:bodyPr/>
          <a:lstStyle/>
          <a:p>
            <a:pPr algn="l"/>
            <a:r>
              <a:t>Leaders lack real-time signals on throughput, quality, and conversion drivers, creating operational blind spots</a:t>
            </a:r>
          </a:p>
        </p:txBody>
      </p:sp>
      <p:sp>
        <p:nvSpPr>
          <p:cNvPr id="7" name="Subtitle 6"/>
          <p:cNvSpPr>
            <a:spLocks noGrp="1"/>
          </p:cNvSpPr>
          <p:nvPr>
            <p:ph type="subTitle" idx="14"/>
          </p:nvPr>
        </p:nvSpPr>
        <p:spPr/>
        <p:txBody>
          <a:bodyPr/>
          <a:lstStyle/>
          <a:p>
            <a:pPr algn="l"/>
            <a:r>
              <a:rPr cap="all"/>
              <a:t>Real-time performance signals</a:t>
            </a:r>
          </a:p>
        </p:txBody>
      </p:sp>
      <p:sp>
        <p:nvSpPr>
          <p:cNvPr id="8" name="Subtitle 7"/>
          <p:cNvSpPr>
            <a:spLocks noGrp="1"/>
          </p:cNvSpPr>
          <p:nvPr>
            <p:ph type="subTitle" idx="8"/>
          </p:nvPr>
        </p:nvSpPr>
        <p:spPr/>
        <p:txBody>
          <a:bodyPr/>
          <a:lstStyle/>
          <a:p>
            <a:pPr algn="l"/>
            <a:r>
              <a:t>Slow qualification and quoting caused by fragmented systems and delayed visibility create pipeline drag</a:t>
            </a:r>
          </a:p>
        </p:txBody>
      </p:sp>
      <p:sp>
        <p:nvSpPr>
          <p:cNvPr id="9" name="Subtitle 8"/>
          <p:cNvSpPr>
            <a:spLocks noGrp="1"/>
          </p:cNvSpPr>
          <p:nvPr>
            <p:ph type="subTitle" idx="9"/>
          </p:nvPr>
        </p:nvSpPr>
        <p:spPr/>
        <p:txBody>
          <a:bodyPr/>
          <a:lstStyle/>
          <a:p>
            <a:pPr algn="l"/>
            <a:r>
              <a:rPr cap="all"/>
              <a:t>Qualification and quoting delays</a:t>
            </a:r>
          </a:p>
        </p:txBody>
      </p:sp>
      <p:sp>
        <p:nvSpPr>
          <p:cNvPr id="10" name="Subtitle 9"/>
          <p:cNvSpPr>
            <a:spLocks noGrp="1"/>
          </p:cNvSpPr>
          <p:nvPr>
            <p:ph type="subTitle" idx="6"/>
          </p:nvPr>
        </p:nvSpPr>
        <p:spPr/>
        <p:txBody>
          <a:bodyPr/>
          <a:lstStyle/>
          <a:p>
            <a:pPr algn="l"/>
            <a:r>
              <a:t>Rework from incomplete inputs, inconsistent data, and duplicated effort across teams drive cost leaks</a:t>
            </a:r>
          </a:p>
        </p:txBody>
      </p:sp>
      <p:sp>
        <p:nvSpPr>
          <p:cNvPr id="11" name="Subtitle 10"/>
          <p:cNvSpPr>
            <a:spLocks noGrp="1"/>
          </p:cNvSpPr>
          <p:nvPr>
            <p:ph type="subTitle" idx="7"/>
          </p:nvPr>
        </p:nvSpPr>
        <p:spPr/>
        <p:txBody>
          <a:bodyPr/>
          <a:lstStyle/>
          <a:p>
            <a:pPr algn="l"/>
            <a:r>
              <a:rPr cap="all"/>
              <a:t>Cost leak sources</a:t>
            </a:r>
          </a:p>
        </p:txBody>
      </p:sp>
      <p:sp>
        <p:nvSpPr>
          <p:cNvPr id="12" name="Subtitle 11"/>
          <p:cNvSpPr>
            <a:spLocks noGrp="1"/>
          </p:cNvSpPr>
          <p:nvPr>
            <p:ph type="subTitle" idx="4"/>
          </p:nvPr>
        </p:nvSpPr>
        <p:spPr/>
        <p:txBody>
          <a:bodyPr/>
          <a:lstStyle/>
          <a:p>
            <a:pPr algn="l"/>
            <a:r>
              <a:t>Manual routing, status chasing, and approvals that stall progress in key handoffs create daily bottlenecks</a:t>
            </a:r>
          </a:p>
        </p:txBody>
      </p:sp>
      <p:sp>
        <p:nvSpPr>
          <p:cNvPr id="13" name="Subtitle 12"/>
          <p:cNvSpPr>
            <a:spLocks noGrp="1"/>
          </p:cNvSpPr>
          <p:nvPr>
            <p:ph type="subTitle" idx="5"/>
          </p:nvPr>
        </p:nvSpPr>
        <p:spPr/>
        <p:txBody>
          <a:bodyPr/>
          <a:lstStyle/>
          <a:p>
            <a:pPr algn="l"/>
            <a:r>
              <a:rPr cap="all"/>
              <a:t>Daily handoff stalls</a:t>
            </a:r>
          </a:p>
        </p:txBody>
      </p:sp>
      <p:sp>
        <p:nvSpPr>
          <p:cNvPr id="14" name="Title 13"/>
          <p:cNvSpPr>
            <a:spLocks noGrp="1"/>
          </p:cNvSpPr>
          <p:nvPr>
            <p:ph type="title"/>
          </p:nvPr>
        </p:nvSpPr>
        <p:spPr/>
        <p:txBody>
          <a:bodyPr/>
          <a:lstStyle/>
          <a:p>
            <a:r>
              <a:rPr cap="all"/>
              <a:t>Core Friction Behind Bottlenecks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7" name="Group 74">
            <a:extLst>
              <a:ext uri="{FF2B5EF4-FFF2-40B4-BE49-F238E27FC236}">
                <a16:creationId xmlns:a16="http://schemas.microsoft.com/office/drawing/2014/main" id="{6A4FD42C-824A-15EA-7507-FE792EC43087}"/>
              </a:ext>
            </a:extLst>
          </p:cNvPr>
          <p:cNvGrpSpPr/>
          <p:nvPr userDrawn="1"/>
        </p:nvGrpSpPr>
        <p:grpSpPr>
          <a:xfrm>
            <a:off x="-36000" y="-25145"/>
            <a:ext cx="9216000" cy="5193791"/>
            <a:chOff x="0" y="-18287"/>
            <a:chExt cx="9216000" cy="5193791"/>
          </a:xfrm>
        </p:grpSpPr>
        <p:sp>
          <p:nvSpPr>
            <p:cNvPr id="18" name="Freeform 43">
              <a:extLst>
                <a:ext uri="{FF2B5EF4-FFF2-40B4-BE49-F238E27FC236}">
                  <a16:creationId xmlns:a16="http://schemas.microsoft.com/office/drawing/2014/main" id="{3C3EE087-F045-7698-82D1-E51610A61F71}"/>
                </a:ext>
              </a:extLst>
            </p:cNvPr>
            <p:cNvSpPr/>
            <p:nvPr/>
          </p:nvSpPr>
          <p:spPr>
            <a:xfrm>
              <a:off x="0" y="44348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9" name="Freeform 44">
              <a:extLst>
                <a:ext uri="{FF2B5EF4-FFF2-40B4-BE49-F238E27FC236}">
                  <a16:creationId xmlns:a16="http://schemas.microsoft.com/office/drawing/2014/main" id="{24D2B4C0-2BCA-B2A8-97E5-911FDD72A89C}"/>
                </a:ext>
              </a:extLst>
            </p:cNvPr>
            <p:cNvSpPr/>
            <p:nvPr/>
          </p:nvSpPr>
          <p:spPr>
            <a:xfrm>
              <a:off x="0" y="91897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0" name="Freeform 45">
              <a:extLst>
                <a:ext uri="{FF2B5EF4-FFF2-40B4-BE49-F238E27FC236}">
                  <a16:creationId xmlns:a16="http://schemas.microsoft.com/office/drawing/2014/main" id="{508FF46A-6C91-B17F-5164-93A3B5E94FBA}"/>
                </a:ext>
              </a:extLst>
            </p:cNvPr>
            <p:cNvSpPr/>
            <p:nvPr/>
          </p:nvSpPr>
          <p:spPr>
            <a:xfrm>
              <a:off x="0" y="139446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1" name="Freeform 46">
              <a:extLst>
                <a:ext uri="{FF2B5EF4-FFF2-40B4-BE49-F238E27FC236}">
                  <a16:creationId xmlns:a16="http://schemas.microsoft.com/office/drawing/2014/main" id="{A915783A-7138-7047-29EB-8D9235F591D9}"/>
                </a:ext>
              </a:extLst>
            </p:cNvPr>
            <p:cNvSpPr/>
            <p:nvPr/>
          </p:nvSpPr>
          <p:spPr>
            <a:xfrm>
              <a:off x="0" y="186994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2" name="Freeform 47">
              <a:extLst>
                <a:ext uri="{FF2B5EF4-FFF2-40B4-BE49-F238E27FC236}">
                  <a16:creationId xmlns:a16="http://schemas.microsoft.com/office/drawing/2014/main" id="{8EAC53D9-F91A-DBC2-2851-954F8D9CA88D}"/>
                </a:ext>
              </a:extLst>
            </p:cNvPr>
            <p:cNvSpPr/>
            <p:nvPr/>
          </p:nvSpPr>
          <p:spPr>
            <a:xfrm>
              <a:off x="0" y="234543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3" name="Freeform 48">
              <a:extLst>
                <a:ext uri="{FF2B5EF4-FFF2-40B4-BE49-F238E27FC236}">
                  <a16:creationId xmlns:a16="http://schemas.microsoft.com/office/drawing/2014/main" id="{55CE4ABC-A251-623D-F894-0AD9B43EB6AC}"/>
                </a:ext>
              </a:extLst>
            </p:cNvPr>
            <p:cNvSpPr/>
            <p:nvPr/>
          </p:nvSpPr>
          <p:spPr>
            <a:xfrm>
              <a:off x="0" y="282092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4" name="Freeform 49">
              <a:extLst>
                <a:ext uri="{FF2B5EF4-FFF2-40B4-BE49-F238E27FC236}">
                  <a16:creationId xmlns:a16="http://schemas.microsoft.com/office/drawing/2014/main" id="{BA66C30C-BE1D-2217-F0E1-D0691A3E9882}"/>
                </a:ext>
              </a:extLst>
            </p:cNvPr>
            <p:cNvSpPr/>
            <p:nvPr/>
          </p:nvSpPr>
          <p:spPr>
            <a:xfrm>
              <a:off x="0" y="329641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5" name="Freeform 50">
              <a:extLst>
                <a:ext uri="{FF2B5EF4-FFF2-40B4-BE49-F238E27FC236}">
                  <a16:creationId xmlns:a16="http://schemas.microsoft.com/office/drawing/2014/main" id="{98F1EE79-EDCB-61FB-BED2-AC6E47CAE5E3}"/>
                </a:ext>
              </a:extLst>
            </p:cNvPr>
            <p:cNvSpPr/>
            <p:nvPr/>
          </p:nvSpPr>
          <p:spPr>
            <a:xfrm>
              <a:off x="0" y="377190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6" name="Freeform 51">
              <a:extLst>
                <a:ext uri="{FF2B5EF4-FFF2-40B4-BE49-F238E27FC236}">
                  <a16:creationId xmlns:a16="http://schemas.microsoft.com/office/drawing/2014/main" id="{6930B391-7786-8BFB-8825-724540781D5A}"/>
                </a:ext>
              </a:extLst>
            </p:cNvPr>
            <p:cNvSpPr/>
            <p:nvPr/>
          </p:nvSpPr>
          <p:spPr>
            <a:xfrm>
              <a:off x="0" y="424738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7" name="Freeform 52">
              <a:extLst>
                <a:ext uri="{FF2B5EF4-FFF2-40B4-BE49-F238E27FC236}">
                  <a16:creationId xmlns:a16="http://schemas.microsoft.com/office/drawing/2014/main" id="{031F65D3-1CED-8510-B4CB-B474F3F719C8}"/>
                </a:ext>
              </a:extLst>
            </p:cNvPr>
            <p:cNvSpPr/>
            <p:nvPr/>
          </p:nvSpPr>
          <p:spPr>
            <a:xfrm>
              <a:off x="0" y="472287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8" name="Freeform 53">
              <a:extLst>
                <a:ext uri="{FF2B5EF4-FFF2-40B4-BE49-F238E27FC236}">
                  <a16:creationId xmlns:a16="http://schemas.microsoft.com/office/drawing/2014/main" id="{469DEA3A-C177-E486-947B-5D50D5DB0CB4}"/>
                </a:ext>
              </a:extLst>
            </p:cNvPr>
            <p:cNvSpPr/>
            <p:nvPr/>
          </p:nvSpPr>
          <p:spPr>
            <a:xfrm>
              <a:off x="416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9" name="Freeform 54">
              <a:extLst>
                <a:ext uri="{FF2B5EF4-FFF2-40B4-BE49-F238E27FC236}">
                  <a16:creationId xmlns:a16="http://schemas.microsoft.com/office/drawing/2014/main" id="{CC2E0F4B-39B9-B350-52FF-40505BDFC5D3}"/>
                </a:ext>
              </a:extLst>
            </p:cNvPr>
            <p:cNvSpPr/>
            <p:nvPr/>
          </p:nvSpPr>
          <p:spPr>
            <a:xfrm>
              <a:off x="82753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0" name="Freeform 55">
              <a:extLst>
                <a:ext uri="{FF2B5EF4-FFF2-40B4-BE49-F238E27FC236}">
                  <a16:creationId xmlns:a16="http://schemas.microsoft.com/office/drawing/2014/main" id="{86FF861B-2FA1-2535-0086-DED31DA36B26}"/>
                </a:ext>
              </a:extLst>
            </p:cNvPr>
            <p:cNvSpPr/>
            <p:nvPr/>
          </p:nvSpPr>
          <p:spPr>
            <a:xfrm>
              <a:off x="1248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1" name="Freeform 56">
              <a:extLst>
                <a:ext uri="{FF2B5EF4-FFF2-40B4-BE49-F238E27FC236}">
                  <a16:creationId xmlns:a16="http://schemas.microsoft.com/office/drawing/2014/main" id="{47F3A173-7006-1545-B57C-735CCF7093D1}"/>
                </a:ext>
              </a:extLst>
            </p:cNvPr>
            <p:cNvSpPr/>
            <p:nvPr/>
          </p:nvSpPr>
          <p:spPr>
            <a:xfrm>
              <a:off x="165963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2" name="Freeform 57">
              <a:extLst>
                <a:ext uri="{FF2B5EF4-FFF2-40B4-BE49-F238E27FC236}">
                  <a16:creationId xmlns:a16="http://schemas.microsoft.com/office/drawing/2014/main" id="{E45D896A-64FF-A915-5264-763782B1B8DE}"/>
                </a:ext>
              </a:extLst>
            </p:cNvPr>
            <p:cNvSpPr/>
            <p:nvPr/>
          </p:nvSpPr>
          <p:spPr>
            <a:xfrm>
              <a:off x="2080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3" name="Freeform 58">
              <a:extLst>
                <a:ext uri="{FF2B5EF4-FFF2-40B4-BE49-F238E27FC236}">
                  <a16:creationId xmlns:a16="http://schemas.microsoft.com/office/drawing/2014/main" id="{E3F071B1-BC77-1879-E457-50D7B565B174}"/>
                </a:ext>
              </a:extLst>
            </p:cNvPr>
            <p:cNvSpPr/>
            <p:nvPr/>
          </p:nvSpPr>
          <p:spPr>
            <a:xfrm>
              <a:off x="249174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4" name="Freeform 59">
              <a:extLst>
                <a:ext uri="{FF2B5EF4-FFF2-40B4-BE49-F238E27FC236}">
                  <a16:creationId xmlns:a16="http://schemas.microsoft.com/office/drawing/2014/main" id="{A1659242-24C5-AFE7-9159-B3D1341C4DA4}"/>
                </a:ext>
              </a:extLst>
            </p:cNvPr>
            <p:cNvSpPr/>
            <p:nvPr/>
          </p:nvSpPr>
          <p:spPr>
            <a:xfrm>
              <a:off x="2912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5" name="Freeform 60">
              <a:extLst>
                <a:ext uri="{FF2B5EF4-FFF2-40B4-BE49-F238E27FC236}">
                  <a16:creationId xmlns:a16="http://schemas.microsoft.com/office/drawing/2014/main" id="{532FE910-5110-BDB0-E1E8-012FCF93F70B}"/>
                </a:ext>
              </a:extLst>
            </p:cNvPr>
            <p:cNvSpPr/>
            <p:nvPr/>
          </p:nvSpPr>
          <p:spPr>
            <a:xfrm>
              <a:off x="332384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6" name="Freeform 61">
              <a:extLst>
                <a:ext uri="{FF2B5EF4-FFF2-40B4-BE49-F238E27FC236}">
                  <a16:creationId xmlns:a16="http://schemas.microsoft.com/office/drawing/2014/main" id="{A8B5541A-1E97-E322-23FC-FD54B3A1A033}"/>
                </a:ext>
              </a:extLst>
            </p:cNvPr>
            <p:cNvSpPr/>
            <p:nvPr/>
          </p:nvSpPr>
          <p:spPr>
            <a:xfrm>
              <a:off x="3744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7" name="Freeform 62">
              <a:extLst>
                <a:ext uri="{FF2B5EF4-FFF2-40B4-BE49-F238E27FC236}">
                  <a16:creationId xmlns:a16="http://schemas.microsoft.com/office/drawing/2014/main" id="{5C838953-94E7-F01F-F13A-E738BED0BEA4}"/>
                </a:ext>
              </a:extLst>
            </p:cNvPr>
            <p:cNvSpPr/>
            <p:nvPr/>
          </p:nvSpPr>
          <p:spPr>
            <a:xfrm>
              <a:off x="415594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8" name="Freeform 63">
              <a:extLst>
                <a:ext uri="{FF2B5EF4-FFF2-40B4-BE49-F238E27FC236}">
                  <a16:creationId xmlns:a16="http://schemas.microsoft.com/office/drawing/2014/main" id="{F7DE118C-82FB-7083-1845-E1A64BAFB4B8}"/>
                </a:ext>
              </a:extLst>
            </p:cNvPr>
            <p:cNvSpPr/>
            <p:nvPr/>
          </p:nvSpPr>
          <p:spPr>
            <a:xfrm>
              <a:off x="457657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9" name="Freeform 64">
              <a:extLst>
                <a:ext uri="{FF2B5EF4-FFF2-40B4-BE49-F238E27FC236}">
                  <a16:creationId xmlns:a16="http://schemas.microsoft.com/office/drawing/2014/main" id="{A70E758B-9601-A121-841D-0CBB72B94094}"/>
                </a:ext>
              </a:extLst>
            </p:cNvPr>
            <p:cNvSpPr/>
            <p:nvPr/>
          </p:nvSpPr>
          <p:spPr>
            <a:xfrm>
              <a:off x="4988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0" name="Freeform 65">
              <a:extLst>
                <a:ext uri="{FF2B5EF4-FFF2-40B4-BE49-F238E27FC236}">
                  <a16:creationId xmlns:a16="http://schemas.microsoft.com/office/drawing/2014/main" id="{76F97639-C505-5AEF-6574-8A03966DA507}"/>
                </a:ext>
              </a:extLst>
            </p:cNvPr>
            <p:cNvSpPr/>
            <p:nvPr/>
          </p:nvSpPr>
          <p:spPr>
            <a:xfrm>
              <a:off x="540867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1" name="Freeform 66">
              <a:extLst>
                <a:ext uri="{FF2B5EF4-FFF2-40B4-BE49-F238E27FC236}">
                  <a16:creationId xmlns:a16="http://schemas.microsoft.com/office/drawing/2014/main" id="{3324D9FE-AF78-CA74-22EB-FE0824698323}"/>
                </a:ext>
              </a:extLst>
            </p:cNvPr>
            <p:cNvSpPr/>
            <p:nvPr/>
          </p:nvSpPr>
          <p:spPr>
            <a:xfrm>
              <a:off x="5820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2" name="Freeform 67">
              <a:extLst>
                <a:ext uri="{FF2B5EF4-FFF2-40B4-BE49-F238E27FC236}">
                  <a16:creationId xmlns:a16="http://schemas.microsoft.com/office/drawing/2014/main" id="{1E9ED208-699D-4905-BA19-786D07E7CA8D}"/>
                </a:ext>
              </a:extLst>
            </p:cNvPr>
            <p:cNvSpPr/>
            <p:nvPr/>
          </p:nvSpPr>
          <p:spPr>
            <a:xfrm>
              <a:off x="624078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3" name="Freeform 68">
              <a:extLst>
                <a:ext uri="{FF2B5EF4-FFF2-40B4-BE49-F238E27FC236}">
                  <a16:creationId xmlns:a16="http://schemas.microsoft.com/office/drawing/2014/main" id="{73058C5C-CE44-5A7E-ADAD-F87FACF01494}"/>
                </a:ext>
              </a:extLst>
            </p:cNvPr>
            <p:cNvSpPr/>
            <p:nvPr/>
          </p:nvSpPr>
          <p:spPr>
            <a:xfrm>
              <a:off x="6652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4" name="Freeform 69">
              <a:extLst>
                <a:ext uri="{FF2B5EF4-FFF2-40B4-BE49-F238E27FC236}">
                  <a16:creationId xmlns:a16="http://schemas.microsoft.com/office/drawing/2014/main" id="{D61CD280-D1A5-1741-5D48-8C28C2997986}"/>
                </a:ext>
              </a:extLst>
            </p:cNvPr>
            <p:cNvSpPr/>
            <p:nvPr/>
          </p:nvSpPr>
          <p:spPr>
            <a:xfrm>
              <a:off x="707288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5" name="Freeform 70">
              <a:extLst>
                <a:ext uri="{FF2B5EF4-FFF2-40B4-BE49-F238E27FC236}">
                  <a16:creationId xmlns:a16="http://schemas.microsoft.com/office/drawing/2014/main" id="{50492C54-E8B1-83F7-2C6E-F79951BFACD2}"/>
                </a:ext>
              </a:extLst>
            </p:cNvPr>
            <p:cNvSpPr/>
            <p:nvPr/>
          </p:nvSpPr>
          <p:spPr>
            <a:xfrm>
              <a:off x="7484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6" name="Freeform 71">
              <a:extLst>
                <a:ext uri="{FF2B5EF4-FFF2-40B4-BE49-F238E27FC236}">
                  <a16:creationId xmlns:a16="http://schemas.microsoft.com/office/drawing/2014/main" id="{ABE99A01-AFAD-5EFE-4863-F9C3FE9229CC}"/>
                </a:ext>
              </a:extLst>
            </p:cNvPr>
            <p:cNvSpPr/>
            <p:nvPr/>
          </p:nvSpPr>
          <p:spPr>
            <a:xfrm>
              <a:off x="790498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7" name="Freeform 72">
              <a:extLst>
                <a:ext uri="{FF2B5EF4-FFF2-40B4-BE49-F238E27FC236}">
                  <a16:creationId xmlns:a16="http://schemas.microsoft.com/office/drawing/2014/main" id="{17DF8F6D-3A78-AC50-8E79-A73497C7AC36}"/>
                </a:ext>
              </a:extLst>
            </p:cNvPr>
            <p:cNvSpPr/>
            <p:nvPr/>
          </p:nvSpPr>
          <p:spPr>
            <a:xfrm>
              <a:off x="8316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8" name="Freeform 73">
              <a:extLst>
                <a:ext uri="{FF2B5EF4-FFF2-40B4-BE49-F238E27FC236}">
                  <a16:creationId xmlns:a16="http://schemas.microsoft.com/office/drawing/2014/main" id="{1656F019-1D73-ABB8-CC19-281A5DBA19AB}"/>
                </a:ext>
              </a:extLst>
            </p:cNvPr>
            <p:cNvSpPr/>
            <p:nvPr/>
          </p:nvSpPr>
          <p:spPr>
            <a:xfrm>
              <a:off x="873709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grpSp>
      <p:sp>
        <p:nvSpPr>
          <p:cNvPr id="49" name="Oval 3">
            <a:extLst>
              <a:ext uri="{FF2B5EF4-FFF2-40B4-BE49-F238E27FC236}">
                <a16:creationId xmlns:a16="http://schemas.microsoft.com/office/drawing/2014/main" id="{60D37F10-B9FA-B95B-8666-CD0379BBC2F7}"/>
              </a:ext>
            </a:extLst>
          </p:cNvPr>
          <p:cNvSpPr/>
          <p:nvPr userDrawn="1"/>
        </p:nvSpPr>
        <p:spPr>
          <a:xfrm>
            <a:off x="2794518" y="-1428833"/>
            <a:ext cx="4486662" cy="4486662"/>
          </a:xfrm>
          <a:prstGeom prst="ellipse">
            <a:avLst/>
          </a:prstGeom>
          <a:ln>
            <a:noFill/>
          </a:ln>
          <a:effectLst>
            <a:softEdge rad="1778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50" name="Oval 1">
            <a:extLst>
              <a:ext uri="{FF2B5EF4-FFF2-40B4-BE49-F238E27FC236}">
                <a16:creationId xmlns:a16="http://schemas.microsoft.com/office/drawing/2014/main" id="{E1E31A18-446A-EF5E-130E-22E7F65E4F1E}"/>
              </a:ext>
            </a:extLst>
          </p:cNvPr>
          <p:cNvSpPr/>
          <p:nvPr userDrawn="1"/>
        </p:nvSpPr>
        <p:spPr>
          <a:xfrm>
            <a:off x="-1725984" y="1264140"/>
            <a:ext cx="4064544" cy="4064544"/>
          </a:xfrm>
          <a:prstGeom prst="ellipse">
            <a:avLst/>
          </a:prstGeom>
          <a:ln>
            <a:noFill/>
          </a:ln>
          <a:effectLst>
            <a:softEdge rad="1651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51" name="Rectangle 3">
            <a:extLst>
              <a:ext uri="{FF2B5EF4-FFF2-40B4-BE49-F238E27FC236}">
                <a16:creationId xmlns:a16="http://schemas.microsoft.com/office/drawing/2014/main" id="{02290287-8A30-3F44-3B25-E6876D881FC4}"/>
              </a:ext>
            </a:extLst>
          </p:cNvPr>
          <p:cNvSpPr/>
          <p:nvPr userDrawn="1"/>
        </p:nvSpPr>
        <p:spPr>
          <a:xfrm>
            <a:off x="275487" y="1196324"/>
            <a:ext cx="8712000" cy="3311999"/>
          </a:xfrm>
          <a:prstGeom prst="rect">
            <a:avLst/>
          </a:prstGeom>
          <a:solidFill>
            <a:schemeClr val="accent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52" name="Google Shape;555;g3e4eb65d001_0_149">
            <a:extLst>
              <a:ext uri="{FF2B5EF4-FFF2-40B4-BE49-F238E27FC236}">
                <a16:creationId xmlns:a16="http://schemas.microsoft.com/office/drawing/2014/main" id="{AB24917D-CFF1-5641-47E8-93179649E414}"/>
              </a:ext>
            </a:extLst>
          </p:cNvPr>
          <p:cNvSpPr/>
          <p:nvPr userDrawn="1"/>
        </p:nvSpPr>
        <p:spPr>
          <a:xfrm>
            <a:off x="237074" y="1133855"/>
            <a:ext cx="8688057" cy="3311999"/>
          </a:xfrm>
          <a:prstGeom prst="roundRect">
            <a:avLst>
              <a:gd name="adj" fmla="val 0"/>
            </a:avLst>
          </a:prstGeom>
          <a:solidFill>
            <a:schemeClr val="bg2"/>
          </a:solidFill>
          <a:ln w="9525">
            <a:solidFill>
              <a:schemeClr val="tx1"/>
            </a:solidFill>
          </a:ln>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mn-lt"/>
            </a:endParaRPr>
          </a:p>
        </p:txBody>
      </p:sp>
      <p:cxnSp>
        <p:nvCxnSpPr>
          <p:cNvPr id="53" name="Straight Connector 5">
            <a:extLst>
              <a:ext uri="{FF2B5EF4-FFF2-40B4-BE49-F238E27FC236}">
                <a16:creationId xmlns:a16="http://schemas.microsoft.com/office/drawing/2014/main" id="{ED8A1DC1-8F2C-6969-FD4D-01746697C8D0}"/>
              </a:ext>
            </a:extLst>
          </p:cNvPr>
          <p:cNvCxnSpPr>
            <a:cxnSpLocks/>
          </p:cNvCxnSpPr>
          <p:nvPr userDrawn="1"/>
        </p:nvCxnSpPr>
        <p:spPr>
          <a:xfrm>
            <a:off x="234650" y="2789854"/>
            <a:ext cx="869048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6">
            <a:extLst>
              <a:ext uri="{FF2B5EF4-FFF2-40B4-BE49-F238E27FC236}">
                <a16:creationId xmlns:a16="http://schemas.microsoft.com/office/drawing/2014/main" id="{429EFECB-C2BE-3161-CA97-4D6A2D33D6A4}"/>
              </a:ext>
            </a:extLst>
          </p:cNvPr>
          <p:cNvCxnSpPr>
            <a:cxnSpLocks/>
          </p:cNvCxnSpPr>
          <p:nvPr userDrawn="1"/>
        </p:nvCxnSpPr>
        <p:spPr>
          <a:xfrm>
            <a:off x="4571755" y="1131754"/>
            <a:ext cx="0" cy="3312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5" name="Group 19">
            <a:extLst>
              <a:ext uri="{FF2B5EF4-FFF2-40B4-BE49-F238E27FC236}">
                <a16:creationId xmlns:a16="http://schemas.microsoft.com/office/drawing/2014/main" id="{85EF3664-87F0-8779-1BAB-81B49AADFFD5}"/>
              </a:ext>
            </a:extLst>
          </p:cNvPr>
          <p:cNvGrpSpPr/>
          <p:nvPr userDrawn="1"/>
        </p:nvGrpSpPr>
        <p:grpSpPr>
          <a:xfrm>
            <a:off x="3987646" y="1646265"/>
            <a:ext cx="432000" cy="432000"/>
            <a:chOff x="427574" y="2011120"/>
            <a:chExt cx="432000" cy="432000"/>
          </a:xfrm>
        </p:grpSpPr>
        <p:sp>
          <p:nvSpPr>
            <p:cNvPr id="56" name="Oval 20">
              <a:extLst>
                <a:ext uri="{FF2B5EF4-FFF2-40B4-BE49-F238E27FC236}">
                  <a16:creationId xmlns:a16="http://schemas.microsoft.com/office/drawing/2014/main" id="{4986D497-2CAB-D3A1-6653-6221D3C873C4}"/>
                </a:ext>
              </a:extLst>
            </p:cNvPr>
            <p:cNvSpPr>
              <a:spLocks noChangeAspect="1"/>
            </p:cNvSpPr>
            <p:nvPr userDrawn="1"/>
          </p:nvSpPr>
          <p:spPr>
            <a:xfrm>
              <a:off x="427574" y="2011120"/>
              <a:ext cx="432000" cy="4320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57" name="Graphic 21">
              <a:extLst>
                <a:ext uri="{FF2B5EF4-FFF2-40B4-BE49-F238E27FC236}">
                  <a16:creationId xmlns:a16="http://schemas.microsoft.com/office/drawing/2014/main" id="{1D9A51B8-26BC-C924-4898-0363B7DE0E55}"/>
                </a:ext>
              </a:extLst>
            </p:cNvPr>
            <p:cNvSpPr/>
            <p:nvPr/>
          </p:nvSpPr>
          <p:spPr>
            <a:xfrm>
              <a:off x="562683" y="2146120"/>
              <a:ext cx="161204" cy="162078"/>
            </a:xfrm>
            <a:custGeom>
              <a:avLst/>
              <a:gdLst>
                <a:gd name="csX0" fmla="*/ 3795 w 161204"/>
                <a:gd name="csY0" fmla="*/ 138915 h 162078"/>
                <a:gd name="csX1" fmla="*/ 115710 w 161204"/>
                <a:gd name="csY1" fmla="*/ 27000 h 162078"/>
                <a:gd name="csX2" fmla="*/ 40380 w 161204"/>
                <a:gd name="csY2" fmla="*/ 27000 h 162078"/>
                <a:gd name="csX3" fmla="*/ 30834 w 161204"/>
                <a:gd name="csY3" fmla="*/ 23046 h 162078"/>
                <a:gd name="csX4" fmla="*/ 26880 w 161204"/>
                <a:gd name="csY4" fmla="*/ 13500 h 162078"/>
                <a:gd name="csX5" fmla="*/ 30834 w 161204"/>
                <a:gd name="csY5" fmla="*/ 3954 h 162078"/>
                <a:gd name="csX6" fmla="*/ 40380 w 161204"/>
                <a:gd name="csY6" fmla="*/ 0 h 162078"/>
                <a:gd name="csX7" fmla="*/ 147705 w 161204"/>
                <a:gd name="csY7" fmla="*/ 0 h 162078"/>
                <a:gd name="csX8" fmla="*/ 157251 w 161204"/>
                <a:gd name="csY8" fmla="*/ 3954 h 162078"/>
                <a:gd name="csX9" fmla="*/ 161205 w 161204"/>
                <a:gd name="csY9" fmla="*/ 13500 h 162078"/>
                <a:gd name="csX10" fmla="*/ 161205 w 161204"/>
                <a:gd name="csY10" fmla="*/ 121500 h 162078"/>
                <a:gd name="csX11" fmla="*/ 157251 w 161204"/>
                <a:gd name="csY11" fmla="*/ 131046 h 162078"/>
                <a:gd name="csX12" fmla="*/ 147705 w 161204"/>
                <a:gd name="csY12" fmla="*/ 135000 h 162078"/>
                <a:gd name="csX13" fmla="*/ 148380 w 161204"/>
                <a:gd name="csY13" fmla="*/ 135000 h 162078"/>
                <a:gd name="csX14" fmla="*/ 138834 w 161204"/>
                <a:gd name="csY14" fmla="*/ 131046 h 162078"/>
                <a:gd name="csX15" fmla="*/ 134880 w 161204"/>
                <a:gd name="csY15" fmla="*/ 121500 h 162078"/>
                <a:gd name="csX16" fmla="*/ 134880 w 161204"/>
                <a:gd name="csY16" fmla="*/ 46575 h 162078"/>
                <a:gd name="csX17" fmla="*/ 23370 w 161204"/>
                <a:gd name="csY17" fmla="*/ 158085 h 162078"/>
                <a:gd name="csX18" fmla="*/ 18977 w 161204"/>
                <a:gd name="csY18" fmla="*/ 161040 h 162078"/>
                <a:gd name="csX19" fmla="*/ 13785 w 161204"/>
                <a:gd name="csY19" fmla="*/ 162078 h 162078"/>
                <a:gd name="csX20" fmla="*/ 8593 w 161204"/>
                <a:gd name="csY20" fmla="*/ 161040 h 162078"/>
                <a:gd name="csX21" fmla="*/ 4200 w 161204"/>
                <a:gd name="csY21" fmla="*/ 158085 h 162078"/>
                <a:gd name="csX22" fmla="*/ 1151 w 161204"/>
                <a:gd name="csY22" fmla="*/ 153754 h 162078"/>
                <a:gd name="csX23" fmla="*/ 3 w 161204"/>
                <a:gd name="csY23" fmla="*/ 148585 h 162078"/>
                <a:gd name="csX24" fmla="*/ 932 w 161204"/>
                <a:gd name="csY24" fmla="*/ 143370 h 162078"/>
                <a:gd name="csX25" fmla="*/ 3795 w 161204"/>
                <a:gd name="csY25" fmla="*/ 138915 h 162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61204" h="162078">
                  <a:moveTo>
                    <a:pt x="3795" y="138915"/>
                  </a:moveTo>
                  <a:lnTo>
                    <a:pt x="115710" y="27000"/>
                  </a:lnTo>
                  <a:lnTo>
                    <a:pt x="40380" y="27000"/>
                  </a:lnTo>
                  <a:cubicBezTo>
                    <a:pt x="36800" y="27000"/>
                    <a:pt x="33366" y="25578"/>
                    <a:pt x="30834" y="23046"/>
                  </a:cubicBezTo>
                  <a:cubicBezTo>
                    <a:pt x="28302" y="20514"/>
                    <a:pt x="26880" y="17080"/>
                    <a:pt x="26880" y="13500"/>
                  </a:cubicBezTo>
                  <a:cubicBezTo>
                    <a:pt x="26880" y="9920"/>
                    <a:pt x="28302" y="6486"/>
                    <a:pt x="30834" y="3954"/>
                  </a:cubicBezTo>
                  <a:cubicBezTo>
                    <a:pt x="33366" y="1422"/>
                    <a:pt x="36800" y="0"/>
                    <a:pt x="40380" y="0"/>
                  </a:cubicBezTo>
                  <a:lnTo>
                    <a:pt x="147705" y="0"/>
                  </a:lnTo>
                  <a:cubicBezTo>
                    <a:pt x="151285" y="0"/>
                    <a:pt x="154719" y="1422"/>
                    <a:pt x="157251" y="3954"/>
                  </a:cubicBezTo>
                  <a:cubicBezTo>
                    <a:pt x="159783" y="6486"/>
                    <a:pt x="161205" y="9920"/>
                    <a:pt x="161205" y="13500"/>
                  </a:cubicBezTo>
                  <a:lnTo>
                    <a:pt x="161205" y="121500"/>
                  </a:lnTo>
                  <a:cubicBezTo>
                    <a:pt x="161205" y="125080"/>
                    <a:pt x="159783" y="128515"/>
                    <a:pt x="157251" y="131046"/>
                  </a:cubicBezTo>
                  <a:cubicBezTo>
                    <a:pt x="154719" y="133577"/>
                    <a:pt x="151285" y="135000"/>
                    <a:pt x="147705" y="135000"/>
                  </a:cubicBezTo>
                  <a:lnTo>
                    <a:pt x="148380" y="135000"/>
                  </a:lnTo>
                  <a:cubicBezTo>
                    <a:pt x="144800" y="135000"/>
                    <a:pt x="141365" y="133577"/>
                    <a:pt x="138834" y="131046"/>
                  </a:cubicBezTo>
                  <a:cubicBezTo>
                    <a:pt x="136303" y="128515"/>
                    <a:pt x="134880" y="125080"/>
                    <a:pt x="134880" y="121500"/>
                  </a:cubicBezTo>
                  <a:lnTo>
                    <a:pt x="134880" y="46575"/>
                  </a:lnTo>
                  <a:lnTo>
                    <a:pt x="23370" y="158085"/>
                  </a:lnTo>
                  <a:cubicBezTo>
                    <a:pt x="22115" y="159350"/>
                    <a:pt x="20622" y="160354"/>
                    <a:pt x="18977" y="161040"/>
                  </a:cubicBezTo>
                  <a:cubicBezTo>
                    <a:pt x="17332" y="161726"/>
                    <a:pt x="15567" y="162078"/>
                    <a:pt x="13785" y="162078"/>
                  </a:cubicBezTo>
                  <a:cubicBezTo>
                    <a:pt x="12003" y="162078"/>
                    <a:pt x="10238" y="161726"/>
                    <a:pt x="8593" y="161040"/>
                  </a:cubicBezTo>
                  <a:cubicBezTo>
                    <a:pt x="6948" y="160354"/>
                    <a:pt x="5455" y="159350"/>
                    <a:pt x="4200" y="158085"/>
                  </a:cubicBezTo>
                  <a:cubicBezTo>
                    <a:pt x="2908" y="156857"/>
                    <a:pt x="1872" y="155385"/>
                    <a:pt x="1151" y="153754"/>
                  </a:cubicBezTo>
                  <a:cubicBezTo>
                    <a:pt x="431" y="152123"/>
                    <a:pt x="41" y="150367"/>
                    <a:pt x="3" y="148585"/>
                  </a:cubicBezTo>
                  <a:cubicBezTo>
                    <a:pt x="-35" y="146802"/>
                    <a:pt x="281" y="145031"/>
                    <a:pt x="932" y="143370"/>
                  </a:cubicBezTo>
                  <a:cubicBezTo>
                    <a:pt x="1583" y="141711"/>
                    <a:pt x="2556" y="140196"/>
                    <a:pt x="3795" y="138915"/>
                  </a:cubicBezTo>
                  <a:close/>
                </a:path>
              </a:pathLst>
            </a:custGeom>
            <a:solidFill>
              <a:schemeClr val="tx1"/>
            </a:solidFill>
            <a:ln w="13494" cap="flat">
              <a:noFill/>
              <a:prstDash val="solid"/>
              <a:miter/>
            </a:ln>
          </p:spPr>
        </p:sp>
      </p:grpSp>
      <p:grpSp>
        <p:nvGrpSpPr>
          <p:cNvPr id="58" name="Group 22">
            <a:extLst>
              <a:ext uri="{FF2B5EF4-FFF2-40B4-BE49-F238E27FC236}">
                <a16:creationId xmlns:a16="http://schemas.microsoft.com/office/drawing/2014/main" id="{C4A41551-AB42-C1DF-05AD-AAD2DB3BDCDE}"/>
              </a:ext>
            </a:extLst>
          </p:cNvPr>
          <p:cNvGrpSpPr/>
          <p:nvPr userDrawn="1"/>
        </p:nvGrpSpPr>
        <p:grpSpPr>
          <a:xfrm>
            <a:off x="8343710" y="1646265"/>
            <a:ext cx="432000" cy="432000"/>
            <a:chOff x="427574" y="2011120"/>
            <a:chExt cx="432000" cy="432000"/>
          </a:xfrm>
        </p:grpSpPr>
        <p:sp>
          <p:nvSpPr>
            <p:cNvPr id="59" name="Oval 23">
              <a:extLst>
                <a:ext uri="{FF2B5EF4-FFF2-40B4-BE49-F238E27FC236}">
                  <a16:creationId xmlns:a16="http://schemas.microsoft.com/office/drawing/2014/main" id="{8BECF765-013C-0AC4-3307-83F84137F719}"/>
                </a:ext>
              </a:extLst>
            </p:cNvPr>
            <p:cNvSpPr>
              <a:spLocks noChangeAspect="1"/>
            </p:cNvSpPr>
            <p:nvPr userDrawn="1"/>
          </p:nvSpPr>
          <p:spPr>
            <a:xfrm>
              <a:off x="427574" y="2011120"/>
              <a:ext cx="432000" cy="4320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0" name="Graphic 24">
              <a:extLst>
                <a:ext uri="{FF2B5EF4-FFF2-40B4-BE49-F238E27FC236}">
                  <a16:creationId xmlns:a16="http://schemas.microsoft.com/office/drawing/2014/main" id="{9BBA322E-0A44-8F2A-009F-2C0399FDB5F0}"/>
                </a:ext>
              </a:extLst>
            </p:cNvPr>
            <p:cNvSpPr/>
            <p:nvPr/>
          </p:nvSpPr>
          <p:spPr>
            <a:xfrm>
              <a:off x="562683" y="2146120"/>
              <a:ext cx="161204" cy="162078"/>
            </a:xfrm>
            <a:custGeom>
              <a:avLst/>
              <a:gdLst>
                <a:gd name="csX0" fmla="*/ 3795 w 161204"/>
                <a:gd name="csY0" fmla="*/ 138915 h 162078"/>
                <a:gd name="csX1" fmla="*/ 115710 w 161204"/>
                <a:gd name="csY1" fmla="*/ 27000 h 162078"/>
                <a:gd name="csX2" fmla="*/ 40380 w 161204"/>
                <a:gd name="csY2" fmla="*/ 27000 h 162078"/>
                <a:gd name="csX3" fmla="*/ 30834 w 161204"/>
                <a:gd name="csY3" fmla="*/ 23046 h 162078"/>
                <a:gd name="csX4" fmla="*/ 26880 w 161204"/>
                <a:gd name="csY4" fmla="*/ 13500 h 162078"/>
                <a:gd name="csX5" fmla="*/ 30834 w 161204"/>
                <a:gd name="csY5" fmla="*/ 3954 h 162078"/>
                <a:gd name="csX6" fmla="*/ 40380 w 161204"/>
                <a:gd name="csY6" fmla="*/ 0 h 162078"/>
                <a:gd name="csX7" fmla="*/ 147705 w 161204"/>
                <a:gd name="csY7" fmla="*/ 0 h 162078"/>
                <a:gd name="csX8" fmla="*/ 157251 w 161204"/>
                <a:gd name="csY8" fmla="*/ 3954 h 162078"/>
                <a:gd name="csX9" fmla="*/ 161205 w 161204"/>
                <a:gd name="csY9" fmla="*/ 13500 h 162078"/>
                <a:gd name="csX10" fmla="*/ 161205 w 161204"/>
                <a:gd name="csY10" fmla="*/ 121500 h 162078"/>
                <a:gd name="csX11" fmla="*/ 157251 w 161204"/>
                <a:gd name="csY11" fmla="*/ 131046 h 162078"/>
                <a:gd name="csX12" fmla="*/ 147705 w 161204"/>
                <a:gd name="csY12" fmla="*/ 135000 h 162078"/>
                <a:gd name="csX13" fmla="*/ 148380 w 161204"/>
                <a:gd name="csY13" fmla="*/ 135000 h 162078"/>
                <a:gd name="csX14" fmla="*/ 138834 w 161204"/>
                <a:gd name="csY14" fmla="*/ 131046 h 162078"/>
                <a:gd name="csX15" fmla="*/ 134880 w 161204"/>
                <a:gd name="csY15" fmla="*/ 121500 h 162078"/>
                <a:gd name="csX16" fmla="*/ 134880 w 161204"/>
                <a:gd name="csY16" fmla="*/ 46575 h 162078"/>
                <a:gd name="csX17" fmla="*/ 23370 w 161204"/>
                <a:gd name="csY17" fmla="*/ 158085 h 162078"/>
                <a:gd name="csX18" fmla="*/ 18977 w 161204"/>
                <a:gd name="csY18" fmla="*/ 161040 h 162078"/>
                <a:gd name="csX19" fmla="*/ 13785 w 161204"/>
                <a:gd name="csY19" fmla="*/ 162078 h 162078"/>
                <a:gd name="csX20" fmla="*/ 8593 w 161204"/>
                <a:gd name="csY20" fmla="*/ 161040 h 162078"/>
                <a:gd name="csX21" fmla="*/ 4200 w 161204"/>
                <a:gd name="csY21" fmla="*/ 158085 h 162078"/>
                <a:gd name="csX22" fmla="*/ 1151 w 161204"/>
                <a:gd name="csY22" fmla="*/ 153754 h 162078"/>
                <a:gd name="csX23" fmla="*/ 3 w 161204"/>
                <a:gd name="csY23" fmla="*/ 148585 h 162078"/>
                <a:gd name="csX24" fmla="*/ 932 w 161204"/>
                <a:gd name="csY24" fmla="*/ 143370 h 162078"/>
                <a:gd name="csX25" fmla="*/ 3795 w 161204"/>
                <a:gd name="csY25" fmla="*/ 138915 h 162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61204" h="162078">
                  <a:moveTo>
                    <a:pt x="3795" y="138915"/>
                  </a:moveTo>
                  <a:lnTo>
                    <a:pt x="115710" y="27000"/>
                  </a:lnTo>
                  <a:lnTo>
                    <a:pt x="40380" y="27000"/>
                  </a:lnTo>
                  <a:cubicBezTo>
                    <a:pt x="36800" y="27000"/>
                    <a:pt x="33366" y="25578"/>
                    <a:pt x="30834" y="23046"/>
                  </a:cubicBezTo>
                  <a:cubicBezTo>
                    <a:pt x="28302" y="20514"/>
                    <a:pt x="26880" y="17080"/>
                    <a:pt x="26880" y="13500"/>
                  </a:cubicBezTo>
                  <a:cubicBezTo>
                    <a:pt x="26880" y="9920"/>
                    <a:pt x="28302" y="6486"/>
                    <a:pt x="30834" y="3954"/>
                  </a:cubicBezTo>
                  <a:cubicBezTo>
                    <a:pt x="33366" y="1422"/>
                    <a:pt x="36800" y="0"/>
                    <a:pt x="40380" y="0"/>
                  </a:cubicBezTo>
                  <a:lnTo>
                    <a:pt x="147705" y="0"/>
                  </a:lnTo>
                  <a:cubicBezTo>
                    <a:pt x="151285" y="0"/>
                    <a:pt x="154719" y="1422"/>
                    <a:pt x="157251" y="3954"/>
                  </a:cubicBezTo>
                  <a:cubicBezTo>
                    <a:pt x="159783" y="6486"/>
                    <a:pt x="161205" y="9920"/>
                    <a:pt x="161205" y="13500"/>
                  </a:cubicBezTo>
                  <a:lnTo>
                    <a:pt x="161205" y="121500"/>
                  </a:lnTo>
                  <a:cubicBezTo>
                    <a:pt x="161205" y="125080"/>
                    <a:pt x="159783" y="128515"/>
                    <a:pt x="157251" y="131046"/>
                  </a:cubicBezTo>
                  <a:cubicBezTo>
                    <a:pt x="154719" y="133577"/>
                    <a:pt x="151285" y="135000"/>
                    <a:pt x="147705" y="135000"/>
                  </a:cubicBezTo>
                  <a:lnTo>
                    <a:pt x="148380" y="135000"/>
                  </a:lnTo>
                  <a:cubicBezTo>
                    <a:pt x="144800" y="135000"/>
                    <a:pt x="141365" y="133577"/>
                    <a:pt x="138834" y="131046"/>
                  </a:cubicBezTo>
                  <a:cubicBezTo>
                    <a:pt x="136303" y="128515"/>
                    <a:pt x="134880" y="125080"/>
                    <a:pt x="134880" y="121500"/>
                  </a:cubicBezTo>
                  <a:lnTo>
                    <a:pt x="134880" y="46575"/>
                  </a:lnTo>
                  <a:lnTo>
                    <a:pt x="23370" y="158085"/>
                  </a:lnTo>
                  <a:cubicBezTo>
                    <a:pt x="22115" y="159350"/>
                    <a:pt x="20622" y="160354"/>
                    <a:pt x="18977" y="161040"/>
                  </a:cubicBezTo>
                  <a:cubicBezTo>
                    <a:pt x="17332" y="161726"/>
                    <a:pt x="15567" y="162078"/>
                    <a:pt x="13785" y="162078"/>
                  </a:cubicBezTo>
                  <a:cubicBezTo>
                    <a:pt x="12003" y="162078"/>
                    <a:pt x="10238" y="161726"/>
                    <a:pt x="8593" y="161040"/>
                  </a:cubicBezTo>
                  <a:cubicBezTo>
                    <a:pt x="6948" y="160354"/>
                    <a:pt x="5455" y="159350"/>
                    <a:pt x="4200" y="158085"/>
                  </a:cubicBezTo>
                  <a:cubicBezTo>
                    <a:pt x="2908" y="156857"/>
                    <a:pt x="1872" y="155385"/>
                    <a:pt x="1151" y="153754"/>
                  </a:cubicBezTo>
                  <a:cubicBezTo>
                    <a:pt x="431" y="152123"/>
                    <a:pt x="41" y="150367"/>
                    <a:pt x="3" y="148585"/>
                  </a:cubicBezTo>
                  <a:cubicBezTo>
                    <a:pt x="-35" y="146802"/>
                    <a:pt x="281" y="145031"/>
                    <a:pt x="932" y="143370"/>
                  </a:cubicBezTo>
                  <a:cubicBezTo>
                    <a:pt x="1583" y="141711"/>
                    <a:pt x="2556" y="140196"/>
                    <a:pt x="3795" y="138915"/>
                  </a:cubicBezTo>
                  <a:close/>
                </a:path>
              </a:pathLst>
            </a:custGeom>
            <a:solidFill>
              <a:schemeClr val="tx1"/>
            </a:solidFill>
            <a:ln w="13494" cap="flat">
              <a:noFill/>
              <a:prstDash val="solid"/>
              <a:miter/>
            </a:ln>
          </p:spPr>
        </p:sp>
      </p:grpSp>
      <p:grpSp>
        <p:nvGrpSpPr>
          <p:cNvPr id="61" name="Group 25">
            <a:extLst>
              <a:ext uri="{FF2B5EF4-FFF2-40B4-BE49-F238E27FC236}">
                <a16:creationId xmlns:a16="http://schemas.microsoft.com/office/drawing/2014/main" id="{DFA6F4D7-8A2B-F9FA-CF4F-81123606D37F}"/>
              </a:ext>
            </a:extLst>
          </p:cNvPr>
          <p:cNvGrpSpPr/>
          <p:nvPr userDrawn="1"/>
        </p:nvGrpSpPr>
        <p:grpSpPr>
          <a:xfrm>
            <a:off x="3987646" y="3273734"/>
            <a:ext cx="432000" cy="432000"/>
            <a:chOff x="427574" y="2011120"/>
            <a:chExt cx="432000" cy="432000"/>
          </a:xfrm>
        </p:grpSpPr>
        <p:sp>
          <p:nvSpPr>
            <p:cNvPr id="62" name="Oval 26">
              <a:extLst>
                <a:ext uri="{FF2B5EF4-FFF2-40B4-BE49-F238E27FC236}">
                  <a16:creationId xmlns:a16="http://schemas.microsoft.com/office/drawing/2014/main" id="{0DFB0491-D002-FC7B-E461-5EED068DC1CF}"/>
                </a:ext>
              </a:extLst>
            </p:cNvPr>
            <p:cNvSpPr>
              <a:spLocks noChangeAspect="1"/>
            </p:cNvSpPr>
            <p:nvPr userDrawn="1"/>
          </p:nvSpPr>
          <p:spPr>
            <a:xfrm>
              <a:off x="427574" y="2011120"/>
              <a:ext cx="432000" cy="4320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3" name="Graphic 27">
              <a:extLst>
                <a:ext uri="{FF2B5EF4-FFF2-40B4-BE49-F238E27FC236}">
                  <a16:creationId xmlns:a16="http://schemas.microsoft.com/office/drawing/2014/main" id="{6FA67910-FC85-7B54-4E37-77C226A46CAC}"/>
                </a:ext>
              </a:extLst>
            </p:cNvPr>
            <p:cNvSpPr/>
            <p:nvPr/>
          </p:nvSpPr>
          <p:spPr>
            <a:xfrm>
              <a:off x="562683" y="2146120"/>
              <a:ext cx="161204" cy="162078"/>
            </a:xfrm>
            <a:custGeom>
              <a:avLst/>
              <a:gdLst>
                <a:gd name="csX0" fmla="*/ 3795 w 161204"/>
                <a:gd name="csY0" fmla="*/ 138915 h 162078"/>
                <a:gd name="csX1" fmla="*/ 115710 w 161204"/>
                <a:gd name="csY1" fmla="*/ 27000 h 162078"/>
                <a:gd name="csX2" fmla="*/ 40380 w 161204"/>
                <a:gd name="csY2" fmla="*/ 27000 h 162078"/>
                <a:gd name="csX3" fmla="*/ 30834 w 161204"/>
                <a:gd name="csY3" fmla="*/ 23046 h 162078"/>
                <a:gd name="csX4" fmla="*/ 26880 w 161204"/>
                <a:gd name="csY4" fmla="*/ 13500 h 162078"/>
                <a:gd name="csX5" fmla="*/ 30834 w 161204"/>
                <a:gd name="csY5" fmla="*/ 3954 h 162078"/>
                <a:gd name="csX6" fmla="*/ 40380 w 161204"/>
                <a:gd name="csY6" fmla="*/ 0 h 162078"/>
                <a:gd name="csX7" fmla="*/ 147705 w 161204"/>
                <a:gd name="csY7" fmla="*/ 0 h 162078"/>
                <a:gd name="csX8" fmla="*/ 157251 w 161204"/>
                <a:gd name="csY8" fmla="*/ 3954 h 162078"/>
                <a:gd name="csX9" fmla="*/ 161205 w 161204"/>
                <a:gd name="csY9" fmla="*/ 13500 h 162078"/>
                <a:gd name="csX10" fmla="*/ 161205 w 161204"/>
                <a:gd name="csY10" fmla="*/ 121500 h 162078"/>
                <a:gd name="csX11" fmla="*/ 157251 w 161204"/>
                <a:gd name="csY11" fmla="*/ 131046 h 162078"/>
                <a:gd name="csX12" fmla="*/ 147705 w 161204"/>
                <a:gd name="csY12" fmla="*/ 135000 h 162078"/>
                <a:gd name="csX13" fmla="*/ 148380 w 161204"/>
                <a:gd name="csY13" fmla="*/ 135000 h 162078"/>
                <a:gd name="csX14" fmla="*/ 138834 w 161204"/>
                <a:gd name="csY14" fmla="*/ 131046 h 162078"/>
                <a:gd name="csX15" fmla="*/ 134880 w 161204"/>
                <a:gd name="csY15" fmla="*/ 121500 h 162078"/>
                <a:gd name="csX16" fmla="*/ 134880 w 161204"/>
                <a:gd name="csY16" fmla="*/ 46575 h 162078"/>
                <a:gd name="csX17" fmla="*/ 23370 w 161204"/>
                <a:gd name="csY17" fmla="*/ 158085 h 162078"/>
                <a:gd name="csX18" fmla="*/ 18977 w 161204"/>
                <a:gd name="csY18" fmla="*/ 161040 h 162078"/>
                <a:gd name="csX19" fmla="*/ 13785 w 161204"/>
                <a:gd name="csY19" fmla="*/ 162078 h 162078"/>
                <a:gd name="csX20" fmla="*/ 8593 w 161204"/>
                <a:gd name="csY20" fmla="*/ 161040 h 162078"/>
                <a:gd name="csX21" fmla="*/ 4200 w 161204"/>
                <a:gd name="csY21" fmla="*/ 158085 h 162078"/>
                <a:gd name="csX22" fmla="*/ 1151 w 161204"/>
                <a:gd name="csY22" fmla="*/ 153754 h 162078"/>
                <a:gd name="csX23" fmla="*/ 3 w 161204"/>
                <a:gd name="csY23" fmla="*/ 148585 h 162078"/>
                <a:gd name="csX24" fmla="*/ 932 w 161204"/>
                <a:gd name="csY24" fmla="*/ 143370 h 162078"/>
                <a:gd name="csX25" fmla="*/ 3795 w 161204"/>
                <a:gd name="csY25" fmla="*/ 138915 h 162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61204" h="162078">
                  <a:moveTo>
                    <a:pt x="3795" y="138915"/>
                  </a:moveTo>
                  <a:lnTo>
                    <a:pt x="115710" y="27000"/>
                  </a:lnTo>
                  <a:lnTo>
                    <a:pt x="40380" y="27000"/>
                  </a:lnTo>
                  <a:cubicBezTo>
                    <a:pt x="36800" y="27000"/>
                    <a:pt x="33366" y="25578"/>
                    <a:pt x="30834" y="23046"/>
                  </a:cubicBezTo>
                  <a:cubicBezTo>
                    <a:pt x="28302" y="20514"/>
                    <a:pt x="26880" y="17080"/>
                    <a:pt x="26880" y="13500"/>
                  </a:cubicBezTo>
                  <a:cubicBezTo>
                    <a:pt x="26880" y="9920"/>
                    <a:pt x="28302" y="6486"/>
                    <a:pt x="30834" y="3954"/>
                  </a:cubicBezTo>
                  <a:cubicBezTo>
                    <a:pt x="33366" y="1422"/>
                    <a:pt x="36800" y="0"/>
                    <a:pt x="40380" y="0"/>
                  </a:cubicBezTo>
                  <a:lnTo>
                    <a:pt x="147705" y="0"/>
                  </a:lnTo>
                  <a:cubicBezTo>
                    <a:pt x="151285" y="0"/>
                    <a:pt x="154719" y="1422"/>
                    <a:pt x="157251" y="3954"/>
                  </a:cubicBezTo>
                  <a:cubicBezTo>
                    <a:pt x="159783" y="6486"/>
                    <a:pt x="161205" y="9920"/>
                    <a:pt x="161205" y="13500"/>
                  </a:cubicBezTo>
                  <a:lnTo>
                    <a:pt x="161205" y="121500"/>
                  </a:lnTo>
                  <a:cubicBezTo>
                    <a:pt x="161205" y="125080"/>
                    <a:pt x="159783" y="128515"/>
                    <a:pt x="157251" y="131046"/>
                  </a:cubicBezTo>
                  <a:cubicBezTo>
                    <a:pt x="154719" y="133577"/>
                    <a:pt x="151285" y="135000"/>
                    <a:pt x="147705" y="135000"/>
                  </a:cubicBezTo>
                  <a:lnTo>
                    <a:pt x="148380" y="135000"/>
                  </a:lnTo>
                  <a:cubicBezTo>
                    <a:pt x="144800" y="135000"/>
                    <a:pt x="141365" y="133577"/>
                    <a:pt x="138834" y="131046"/>
                  </a:cubicBezTo>
                  <a:cubicBezTo>
                    <a:pt x="136303" y="128515"/>
                    <a:pt x="134880" y="125080"/>
                    <a:pt x="134880" y="121500"/>
                  </a:cubicBezTo>
                  <a:lnTo>
                    <a:pt x="134880" y="46575"/>
                  </a:lnTo>
                  <a:lnTo>
                    <a:pt x="23370" y="158085"/>
                  </a:lnTo>
                  <a:cubicBezTo>
                    <a:pt x="22115" y="159350"/>
                    <a:pt x="20622" y="160354"/>
                    <a:pt x="18977" y="161040"/>
                  </a:cubicBezTo>
                  <a:cubicBezTo>
                    <a:pt x="17332" y="161726"/>
                    <a:pt x="15567" y="162078"/>
                    <a:pt x="13785" y="162078"/>
                  </a:cubicBezTo>
                  <a:cubicBezTo>
                    <a:pt x="12003" y="162078"/>
                    <a:pt x="10238" y="161726"/>
                    <a:pt x="8593" y="161040"/>
                  </a:cubicBezTo>
                  <a:cubicBezTo>
                    <a:pt x="6948" y="160354"/>
                    <a:pt x="5455" y="159350"/>
                    <a:pt x="4200" y="158085"/>
                  </a:cubicBezTo>
                  <a:cubicBezTo>
                    <a:pt x="2908" y="156857"/>
                    <a:pt x="1872" y="155385"/>
                    <a:pt x="1151" y="153754"/>
                  </a:cubicBezTo>
                  <a:cubicBezTo>
                    <a:pt x="431" y="152123"/>
                    <a:pt x="41" y="150367"/>
                    <a:pt x="3" y="148585"/>
                  </a:cubicBezTo>
                  <a:cubicBezTo>
                    <a:pt x="-35" y="146802"/>
                    <a:pt x="281" y="145031"/>
                    <a:pt x="932" y="143370"/>
                  </a:cubicBezTo>
                  <a:cubicBezTo>
                    <a:pt x="1583" y="141711"/>
                    <a:pt x="2556" y="140196"/>
                    <a:pt x="3795" y="138915"/>
                  </a:cubicBezTo>
                  <a:close/>
                </a:path>
              </a:pathLst>
            </a:custGeom>
            <a:solidFill>
              <a:schemeClr val="tx1"/>
            </a:solidFill>
            <a:ln w="13494" cap="flat">
              <a:noFill/>
              <a:prstDash val="solid"/>
              <a:miter/>
            </a:ln>
          </p:spPr>
        </p:sp>
      </p:grpSp>
      <p:grpSp>
        <p:nvGrpSpPr>
          <p:cNvPr id="64" name="Group 28">
            <a:extLst>
              <a:ext uri="{FF2B5EF4-FFF2-40B4-BE49-F238E27FC236}">
                <a16:creationId xmlns:a16="http://schemas.microsoft.com/office/drawing/2014/main" id="{AF7FC397-9E8B-8DF0-7AB1-2A98FD238965}"/>
              </a:ext>
            </a:extLst>
          </p:cNvPr>
          <p:cNvGrpSpPr/>
          <p:nvPr userDrawn="1"/>
        </p:nvGrpSpPr>
        <p:grpSpPr>
          <a:xfrm>
            <a:off x="8343710" y="3273734"/>
            <a:ext cx="432000" cy="432000"/>
            <a:chOff x="427574" y="2011120"/>
            <a:chExt cx="432000" cy="432000"/>
          </a:xfrm>
        </p:grpSpPr>
        <p:sp>
          <p:nvSpPr>
            <p:cNvPr id="65" name="Oval 29">
              <a:extLst>
                <a:ext uri="{FF2B5EF4-FFF2-40B4-BE49-F238E27FC236}">
                  <a16:creationId xmlns:a16="http://schemas.microsoft.com/office/drawing/2014/main" id="{113F8B38-1EB5-5333-3B04-19E6434FE873}"/>
                </a:ext>
              </a:extLst>
            </p:cNvPr>
            <p:cNvSpPr>
              <a:spLocks noChangeAspect="1"/>
            </p:cNvSpPr>
            <p:nvPr userDrawn="1"/>
          </p:nvSpPr>
          <p:spPr>
            <a:xfrm>
              <a:off x="427574" y="2011120"/>
              <a:ext cx="432000" cy="43200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6" name="Graphic 30">
              <a:extLst>
                <a:ext uri="{FF2B5EF4-FFF2-40B4-BE49-F238E27FC236}">
                  <a16:creationId xmlns:a16="http://schemas.microsoft.com/office/drawing/2014/main" id="{B74D6726-F523-43BD-D468-C5E53AF07D46}"/>
                </a:ext>
              </a:extLst>
            </p:cNvPr>
            <p:cNvSpPr/>
            <p:nvPr/>
          </p:nvSpPr>
          <p:spPr>
            <a:xfrm>
              <a:off x="562683" y="2146120"/>
              <a:ext cx="161204" cy="162078"/>
            </a:xfrm>
            <a:custGeom>
              <a:avLst/>
              <a:gdLst>
                <a:gd name="csX0" fmla="*/ 3795 w 161204"/>
                <a:gd name="csY0" fmla="*/ 138915 h 162078"/>
                <a:gd name="csX1" fmla="*/ 115710 w 161204"/>
                <a:gd name="csY1" fmla="*/ 27000 h 162078"/>
                <a:gd name="csX2" fmla="*/ 40380 w 161204"/>
                <a:gd name="csY2" fmla="*/ 27000 h 162078"/>
                <a:gd name="csX3" fmla="*/ 30834 w 161204"/>
                <a:gd name="csY3" fmla="*/ 23046 h 162078"/>
                <a:gd name="csX4" fmla="*/ 26880 w 161204"/>
                <a:gd name="csY4" fmla="*/ 13500 h 162078"/>
                <a:gd name="csX5" fmla="*/ 30834 w 161204"/>
                <a:gd name="csY5" fmla="*/ 3954 h 162078"/>
                <a:gd name="csX6" fmla="*/ 40380 w 161204"/>
                <a:gd name="csY6" fmla="*/ 0 h 162078"/>
                <a:gd name="csX7" fmla="*/ 147705 w 161204"/>
                <a:gd name="csY7" fmla="*/ 0 h 162078"/>
                <a:gd name="csX8" fmla="*/ 157251 w 161204"/>
                <a:gd name="csY8" fmla="*/ 3954 h 162078"/>
                <a:gd name="csX9" fmla="*/ 161205 w 161204"/>
                <a:gd name="csY9" fmla="*/ 13500 h 162078"/>
                <a:gd name="csX10" fmla="*/ 161205 w 161204"/>
                <a:gd name="csY10" fmla="*/ 121500 h 162078"/>
                <a:gd name="csX11" fmla="*/ 157251 w 161204"/>
                <a:gd name="csY11" fmla="*/ 131046 h 162078"/>
                <a:gd name="csX12" fmla="*/ 147705 w 161204"/>
                <a:gd name="csY12" fmla="*/ 135000 h 162078"/>
                <a:gd name="csX13" fmla="*/ 148380 w 161204"/>
                <a:gd name="csY13" fmla="*/ 135000 h 162078"/>
                <a:gd name="csX14" fmla="*/ 138834 w 161204"/>
                <a:gd name="csY14" fmla="*/ 131046 h 162078"/>
                <a:gd name="csX15" fmla="*/ 134880 w 161204"/>
                <a:gd name="csY15" fmla="*/ 121500 h 162078"/>
                <a:gd name="csX16" fmla="*/ 134880 w 161204"/>
                <a:gd name="csY16" fmla="*/ 46575 h 162078"/>
                <a:gd name="csX17" fmla="*/ 23370 w 161204"/>
                <a:gd name="csY17" fmla="*/ 158085 h 162078"/>
                <a:gd name="csX18" fmla="*/ 18977 w 161204"/>
                <a:gd name="csY18" fmla="*/ 161040 h 162078"/>
                <a:gd name="csX19" fmla="*/ 13785 w 161204"/>
                <a:gd name="csY19" fmla="*/ 162078 h 162078"/>
                <a:gd name="csX20" fmla="*/ 8593 w 161204"/>
                <a:gd name="csY20" fmla="*/ 161040 h 162078"/>
                <a:gd name="csX21" fmla="*/ 4200 w 161204"/>
                <a:gd name="csY21" fmla="*/ 158085 h 162078"/>
                <a:gd name="csX22" fmla="*/ 1151 w 161204"/>
                <a:gd name="csY22" fmla="*/ 153754 h 162078"/>
                <a:gd name="csX23" fmla="*/ 3 w 161204"/>
                <a:gd name="csY23" fmla="*/ 148585 h 162078"/>
                <a:gd name="csX24" fmla="*/ 932 w 161204"/>
                <a:gd name="csY24" fmla="*/ 143370 h 162078"/>
                <a:gd name="csX25" fmla="*/ 3795 w 161204"/>
                <a:gd name="csY25" fmla="*/ 138915 h 162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61204" h="162078">
                  <a:moveTo>
                    <a:pt x="3795" y="138915"/>
                  </a:moveTo>
                  <a:lnTo>
                    <a:pt x="115710" y="27000"/>
                  </a:lnTo>
                  <a:lnTo>
                    <a:pt x="40380" y="27000"/>
                  </a:lnTo>
                  <a:cubicBezTo>
                    <a:pt x="36800" y="27000"/>
                    <a:pt x="33366" y="25578"/>
                    <a:pt x="30834" y="23046"/>
                  </a:cubicBezTo>
                  <a:cubicBezTo>
                    <a:pt x="28302" y="20514"/>
                    <a:pt x="26880" y="17080"/>
                    <a:pt x="26880" y="13500"/>
                  </a:cubicBezTo>
                  <a:cubicBezTo>
                    <a:pt x="26880" y="9920"/>
                    <a:pt x="28302" y="6486"/>
                    <a:pt x="30834" y="3954"/>
                  </a:cubicBezTo>
                  <a:cubicBezTo>
                    <a:pt x="33366" y="1422"/>
                    <a:pt x="36800" y="0"/>
                    <a:pt x="40380" y="0"/>
                  </a:cubicBezTo>
                  <a:lnTo>
                    <a:pt x="147705" y="0"/>
                  </a:lnTo>
                  <a:cubicBezTo>
                    <a:pt x="151285" y="0"/>
                    <a:pt x="154719" y="1422"/>
                    <a:pt x="157251" y="3954"/>
                  </a:cubicBezTo>
                  <a:cubicBezTo>
                    <a:pt x="159783" y="6486"/>
                    <a:pt x="161205" y="9920"/>
                    <a:pt x="161205" y="13500"/>
                  </a:cubicBezTo>
                  <a:lnTo>
                    <a:pt x="161205" y="121500"/>
                  </a:lnTo>
                  <a:cubicBezTo>
                    <a:pt x="161205" y="125080"/>
                    <a:pt x="159783" y="128515"/>
                    <a:pt x="157251" y="131046"/>
                  </a:cubicBezTo>
                  <a:cubicBezTo>
                    <a:pt x="154719" y="133577"/>
                    <a:pt x="151285" y="135000"/>
                    <a:pt x="147705" y="135000"/>
                  </a:cubicBezTo>
                  <a:lnTo>
                    <a:pt x="148380" y="135000"/>
                  </a:lnTo>
                  <a:cubicBezTo>
                    <a:pt x="144800" y="135000"/>
                    <a:pt x="141365" y="133577"/>
                    <a:pt x="138834" y="131046"/>
                  </a:cubicBezTo>
                  <a:cubicBezTo>
                    <a:pt x="136303" y="128515"/>
                    <a:pt x="134880" y="125080"/>
                    <a:pt x="134880" y="121500"/>
                  </a:cubicBezTo>
                  <a:lnTo>
                    <a:pt x="134880" y="46575"/>
                  </a:lnTo>
                  <a:lnTo>
                    <a:pt x="23370" y="158085"/>
                  </a:lnTo>
                  <a:cubicBezTo>
                    <a:pt x="22115" y="159350"/>
                    <a:pt x="20622" y="160354"/>
                    <a:pt x="18977" y="161040"/>
                  </a:cubicBezTo>
                  <a:cubicBezTo>
                    <a:pt x="17332" y="161726"/>
                    <a:pt x="15567" y="162078"/>
                    <a:pt x="13785" y="162078"/>
                  </a:cubicBezTo>
                  <a:cubicBezTo>
                    <a:pt x="12003" y="162078"/>
                    <a:pt x="10238" y="161726"/>
                    <a:pt x="8593" y="161040"/>
                  </a:cubicBezTo>
                  <a:cubicBezTo>
                    <a:pt x="6948" y="160354"/>
                    <a:pt x="5455" y="159350"/>
                    <a:pt x="4200" y="158085"/>
                  </a:cubicBezTo>
                  <a:cubicBezTo>
                    <a:pt x="2908" y="156857"/>
                    <a:pt x="1872" y="155385"/>
                    <a:pt x="1151" y="153754"/>
                  </a:cubicBezTo>
                  <a:cubicBezTo>
                    <a:pt x="431" y="152123"/>
                    <a:pt x="41" y="150367"/>
                    <a:pt x="3" y="148585"/>
                  </a:cubicBezTo>
                  <a:cubicBezTo>
                    <a:pt x="-35" y="146802"/>
                    <a:pt x="281" y="145031"/>
                    <a:pt x="932" y="143370"/>
                  </a:cubicBezTo>
                  <a:cubicBezTo>
                    <a:pt x="1583" y="141711"/>
                    <a:pt x="2556" y="140196"/>
                    <a:pt x="3795" y="138915"/>
                  </a:cubicBezTo>
                  <a:close/>
                </a:path>
              </a:pathLst>
            </a:custGeom>
            <a:solidFill>
              <a:schemeClr val="tx1"/>
            </a:solidFill>
            <a:ln w="13494" cap="flat">
              <a:noFill/>
              <a:prstDash val="solid"/>
              <a:miter/>
            </a:ln>
          </p:spPr>
        </p:sp>
      </p:grpSp>
      <p:sp>
        <p:nvSpPr>
          <p:cNvPr id="2" name="Subtitle 1"/>
          <p:cNvSpPr>
            <a:spLocks noGrp="1"/>
          </p:cNvSpPr>
          <p:nvPr>
            <p:ph type="subTitle" idx="6"/>
          </p:nvPr>
        </p:nvSpPr>
        <p:spPr/>
        <p:txBody>
          <a:bodyPr/>
          <a:lstStyle/>
          <a:p>
            <a:r>
              <a:t>4</a:t>
            </a:r>
          </a:p>
        </p:txBody>
      </p:sp>
      <p:sp>
        <p:nvSpPr>
          <p:cNvPr id="3" name="Subtitle 2"/>
          <p:cNvSpPr>
            <a:spLocks noGrp="1"/>
          </p:cNvSpPr>
          <p:nvPr>
            <p:ph type="subTitle" idx="5"/>
          </p:nvPr>
        </p:nvSpPr>
        <p:spPr/>
        <p:txBody>
          <a:bodyPr/>
          <a:lstStyle/>
          <a:p>
            <a:pPr algn="l"/>
            <a:r>
              <a:t>Enterprise Transformation Blueprint</a:t>
            </a:r>
          </a:p>
        </p:txBody>
      </p:sp>
      <p:sp>
        <p:nvSpPr>
          <p:cNvPr id="4" name="Subtitle 3"/>
          <p:cNvSpPr>
            <a:spLocks noGrp="1"/>
          </p:cNvSpPr>
          <p:nvPr>
            <p:ph type="subTitle" idx="18"/>
          </p:nvPr>
        </p:nvSpPr>
        <p:spPr/>
        <p:txBody>
          <a:bodyPr/>
          <a:lstStyle/>
          <a:p>
            <a:pPr algn="l"/>
            <a:r>
              <a:t>Faster reporting by consolidating operational signals into one view</a:t>
            </a:r>
          </a:p>
        </p:txBody>
      </p:sp>
      <p:sp>
        <p:nvSpPr>
          <p:cNvPr id="5" name="Subtitle 4"/>
          <p:cNvSpPr>
            <a:spLocks noGrp="1"/>
          </p:cNvSpPr>
          <p:nvPr>
            <p:ph type="subTitle" idx="17"/>
          </p:nvPr>
        </p:nvSpPr>
        <p:spPr/>
        <p:txBody>
          <a:bodyPr/>
          <a:lstStyle/>
          <a:p>
            <a:r>
              <a:t>2×</a:t>
            </a:r>
          </a:p>
        </p:txBody>
      </p:sp>
      <p:sp>
        <p:nvSpPr>
          <p:cNvPr id="6" name="Subtitle 5"/>
          <p:cNvSpPr>
            <a:spLocks noGrp="1"/>
          </p:cNvSpPr>
          <p:nvPr>
            <p:ph type="subTitle" idx="16"/>
          </p:nvPr>
        </p:nvSpPr>
        <p:spPr/>
        <p:txBody>
          <a:bodyPr/>
          <a:lstStyle/>
          <a:p>
            <a:pPr algn="l"/>
            <a:r>
              <a:rPr cap="all"/>
              <a:t>Reporting acceleration</a:t>
            </a:r>
          </a:p>
        </p:txBody>
      </p:sp>
      <p:sp>
        <p:nvSpPr>
          <p:cNvPr id="7" name="Subtitle 6"/>
          <p:cNvSpPr>
            <a:spLocks noGrp="1"/>
          </p:cNvSpPr>
          <p:nvPr>
            <p:ph type="subTitle" idx="15"/>
          </p:nvPr>
        </p:nvSpPr>
        <p:spPr/>
        <p:txBody>
          <a:bodyPr/>
          <a:lstStyle/>
          <a:p>
            <a:pPr algn="l"/>
            <a:r>
              <a:t>Higher win-rate via faster, data-backed quoting and consistent execution</a:t>
            </a:r>
          </a:p>
        </p:txBody>
      </p:sp>
      <p:sp>
        <p:nvSpPr>
          <p:cNvPr id="8" name="Subtitle 7"/>
          <p:cNvSpPr>
            <a:spLocks noGrp="1"/>
          </p:cNvSpPr>
          <p:nvPr>
            <p:ph type="subTitle" idx="14"/>
          </p:nvPr>
        </p:nvSpPr>
        <p:spPr/>
        <p:txBody>
          <a:bodyPr/>
          <a:lstStyle/>
          <a:p>
            <a:r>
              <a:t>15%</a:t>
            </a:r>
          </a:p>
        </p:txBody>
      </p:sp>
      <p:sp>
        <p:nvSpPr>
          <p:cNvPr id="9" name="Subtitle 8"/>
          <p:cNvSpPr>
            <a:spLocks noGrp="1"/>
          </p:cNvSpPr>
          <p:nvPr>
            <p:ph type="subTitle" idx="13"/>
          </p:nvPr>
        </p:nvSpPr>
        <p:spPr/>
        <p:txBody>
          <a:bodyPr/>
          <a:lstStyle/>
          <a:p>
            <a:pPr algn="l"/>
            <a:r>
              <a:rPr cap="all"/>
              <a:t>Win-rate improvement</a:t>
            </a:r>
          </a:p>
        </p:txBody>
      </p:sp>
      <p:sp>
        <p:nvSpPr>
          <p:cNvPr id="10" name="Subtitle 9"/>
          <p:cNvSpPr>
            <a:spLocks noGrp="1"/>
          </p:cNvSpPr>
          <p:nvPr>
            <p:ph type="subTitle" idx="9"/>
          </p:nvPr>
        </p:nvSpPr>
        <p:spPr/>
        <p:txBody>
          <a:bodyPr/>
          <a:lstStyle/>
          <a:p>
            <a:pPr algn="l"/>
            <a:r>
              <a:t>Fewer rework hours through standardized inputs and automated validation</a:t>
            </a:r>
          </a:p>
        </p:txBody>
      </p:sp>
      <p:sp>
        <p:nvSpPr>
          <p:cNvPr id="11" name="Subtitle 10"/>
          <p:cNvSpPr>
            <a:spLocks noGrp="1"/>
          </p:cNvSpPr>
          <p:nvPr>
            <p:ph type="subTitle" idx="8"/>
          </p:nvPr>
        </p:nvSpPr>
        <p:spPr/>
        <p:txBody>
          <a:bodyPr/>
          <a:lstStyle/>
          <a:p>
            <a:r>
              <a:t>20%</a:t>
            </a:r>
          </a:p>
        </p:txBody>
      </p:sp>
      <p:sp>
        <p:nvSpPr>
          <p:cNvPr id="12" name="Subtitle 11"/>
          <p:cNvSpPr>
            <a:spLocks noGrp="1"/>
          </p:cNvSpPr>
          <p:nvPr>
            <p:ph type="subTitle" idx="7"/>
          </p:nvPr>
        </p:nvSpPr>
        <p:spPr/>
        <p:txBody>
          <a:bodyPr/>
          <a:lstStyle/>
          <a:p>
            <a:pPr algn="l"/>
            <a:r>
              <a:rPr cap="all"/>
              <a:t>Rework reduction</a:t>
            </a:r>
          </a:p>
        </p:txBody>
      </p:sp>
      <p:sp>
        <p:nvSpPr>
          <p:cNvPr id="13" name="Subtitle 12"/>
          <p:cNvSpPr>
            <a:spLocks noGrp="1"/>
          </p:cNvSpPr>
          <p:nvPr>
            <p:ph type="subTitle" idx="4"/>
          </p:nvPr>
        </p:nvSpPr>
        <p:spPr/>
        <p:txBody>
          <a:bodyPr/>
          <a:lstStyle/>
          <a:p>
            <a:pPr algn="l"/>
            <a:r>
              <a:t>Less cycle time from intake to close by removing handoff delays</a:t>
            </a:r>
          </a:p>
        </p:txBody>
      </p:sp>
      <p:sp>
        <p:nvSpPr>
          <p:cNvPr id="14" name="Subtitle 13"/>
          <p:cNvSpPr>
            <a:spLocks noGrp="1"/>
          </p:cNvSpPr>
          <p:nvPr>
            <p:ph type="subTitle" idx="3"/>
          </p:nvPr>
        </p:nvSpPr>
        <p:spPr/>
        <p:txBody>
          <a:bodyPr/>
          <a:lstStyle/>
          <a:p>
            <a:r>
              <a:t>30%</a:t>
            </a:r>
          </a:p>
        </p:txBody>
      </p:sp>
      <p:sp>
        <p:nvSpPr>
          <p:cNvPr id="15" name="Subtitle 14"/>
          <p:cNvSpPr>
            <a:spLocks noGrp="1"/>
          </p:cNvSpPr>
          <p:nvPr>
            <p:ph type="subTitle" idx="1"/>
          </p:nvPr>
        </p:nvSpPr>
        <p:spPr/>
        <p:txBody>
          <a:bodyPr/>
          <a:lstStyle/>
          <a:p>
            <a:pPr algn="l"/>
            <a:r>
              <a:rPr cap="all"/>
              <a:t>Cycle time reduction</a:t>
            </a:r>
          </a:p>
        </p:txBody>
      </p:sp>
      <p:sp>
        <p:nvSpPr>
          <p:cNvPr id="16" name="Title 15"/>
          <p:cNvSpPr>
            <a:spLocks noGrp="1"/>
          </p:cNvSpPr>
          <p:nvPr>
            <p:ph type="title"/>
          </p:nvPr>
        </p:nvSpPr>
        <p:spPr/>
        <p:txBody>
          <a:bodyPr/>
          <a:lstStyle/>
          <a:p>
            <a:r>
              <a:rPr cap="all"/>
              <a:t>Transformed Future State With Proof</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3" name="Group 74">
            <a:extLst>
              <a:ext uri="{FF2B5EF4-FFF2-40B4-BE49-F238E27FC236}">
                <a16:creationId xmlns:a16="http://schemas.microsoft.com/office/drawing/2014/main" id="{6A4FD42C-824A-15EA-7507-FE792EC43087}"/>
              </a:ext>
            </a:extLst>
          </p:cNvPr>
          <p:cNvGrpSpPr/>
          <p:nvPr userDrawn="1"/>
        </p:nvGrpSpPr>
        <p:grpSpPr>
          <a:xfrm>
            <a:off x="-36000" y="-25145"/>
            <a:ext cx="9216000" cy="5193791"/>
            <a:chOff x="0" y="-18287"/>
            <a:chExt cx="9216000" cy="5193791"/>
          </a:xfrm>
        </p:grpSpPr>
        <p:sp>
          <p:nvSpPr>
            <p:cNvPr id="14" name="Freeform 43">
              <a:extLst>
                <a:ext uri="{FF2B5EF4-FFF2-40B4-BE49-F238E27FC236}">
                  <a16:creationId xmlns:a16="http://schemas.microsoft.com/office/drawing/2014/main" id="{3C3EE087-F045-7698-82D1-E51610A61F71}"/>
                </a:ext>
              </a:extLst>
            </p:cNvPr>
            <p:cNvSpPr/>
            <p:nvPr/>
          </p:nvSpPr>
          <p:spPr>
            <a:xfrm>
              <a:off x="0" y="44348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5" name="Freeform 44">
              <a:extLst>
                <a:ext uri="{FF2B5EF4-FFF2-40B4-BE49-F238E27FC236}">
                  <a16:creationId xmlns:a16="http://schemas.microsoft.com/office/drawing/2014/main" id="{24D2B4C0-2BCA-B2A8-97E5-911FDD72A89C}"/>
                </a:ext>
              </a:extLst>
            </p:cNvPr>
            <p:cNvSpPr/>
            <p:nvPr/>
          </p:nvSpPr>
          <p:spPr>
            <a:xfrm>
              <a:off x="0" y="91897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6" name="Freeform 45">
              <a:extLst>
                <a:ext uri="{FF2B5EF4-FFF2-40B4-BE49-F238E27FC236}">
                  <a16:creationId xmlns:a16="http://schemas.microsoft.com/office/drawing/2014/main" id="{508FF46A-6C91-B17F-5164-93A3B5E94FBA}"/>
                </a:ext>
              </a:extLst>
            </p:cNvPr>
            <p:cNvSpPr/>
            <p:nvPr/>
          </p:nvSpPr>
          <p:spPr>
            <a:xfrm>
              <a:off x="0" y="139446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7" name="Freeform 46">
              <a:extLst>
                <a:ext uri="{FF2B5EF4-FFF2-40B4-BE49-F238E27FC236}">
                  <a16:creationId xmlns:a16="http://schemas.microsoft.com/office/drawing/2014/main" id="{A915783A-7138-7047-29EB-8D9235F591D9}"/>
                </a:ext>
              </a:extLst>
            </p:cNvPr>
            <p:cNvSpPr/>
            <p:nvPr/>
          </p:nvSpPr>
          <p:spPr>
            <a:xfrm>
              <a:off x="0" y="186994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8" name="Freeform 47">
              <a:extLst>
                <a:ext uri="{FF2B5EF4-FFF2-40B4-BE49-F238E27FC236}">
                  <a16:creationId xmlns:a16="http://schemas.microsoft.com/office/drawing/2014/main" id="{8EAC53D9-F91A-DBC2-2851-954F8D9CA88D}"/>
                </a:ext>
              </a:extLst>
            </p:cNvPr>
            <p:cNvSpPr/>
            <p:nvPr/>
          </p:nvSpPr>
          <p:spPr>
            <a:xfrm>
              <a:off x="0" y="234543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9" name="Freeform 48">
              <a:extLst>
                <a:ext uri="{FF2B5EF4-FFF2-40B4-BE49-F238E27FC236}">
                  <a16:creationId xmlns:a16="http://schemas.microsoft.com/office/drawing/2014/main" id="{55CE4ABC-A251-623D-F894-0AD9B43EB6AC}"/>
                </a:ext>
              </a:extLst>
            </p:cNvPr>
            <p:cNvSpPr/>
            <p:nvPr/>
          </p:nvSpPr>
          <p:spPr>
            <a:xfrm>
              <a:off x="0" y="282092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0" name="Freeform 49">
              <a:extLst>
                <a:ext uri="{FF2B5EF4-FFF2-40B4-BE49-F238E27FC236}">
                  <a16:creationId xmlns:a16="http://schemas.microsoft.com/office/drawing/2014/main" id="{BA66C30C-BE1D-2217-F0E1-D0691A3E9882}"/>
                </a:ext>
              </a:extLst>
            </p:cNvPr>
            <p:cNvSpPr/>
            <p:nvPr/>
          </p:nvSpPr>
          <p:spPr>
            <a:xfrm>
              <a:off x="0" y="329641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1" name="Freeform 50">
              <a:extLst>
                <a:ext uri="{FF2B5EF4-FFF2-40B4-BE49-F238E27FC236}">
                  <a16:creationId xmlns:a16="http://schemas.microsoft.com/office/drawing/2014/main" id="{98F1EE79-EDCB-61FB-BED2-AC6E47CAE5E3}"/>
                </a:ext>
              </a:extLst>
            </p:cNvPr>
            <p:cNvSpPr/>
            <p:nvPr/>
          </p:nvSpPr>
          <p:spPr>
            <a:xfrm>
              <a:off x="0" y="377190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2" name="Freeform 51">
              <a:extLst>
                <a:ext uri="{FF2B5EF4-FFF2-40B4-BE49-F238E27FC236}">
                  <a16:creationId xmlns:a16="http://schemas.microsoft.com/office/drawing/2014/main" id="{6930B391-7786-8BFB-8825-724540781D5A}"/>
                </a:ext>
              </a:extLst>
            </p:cNvPr>
            <p:cNvSpPr/>
            <p:nvPr/>
          </p:nvSpPr>
          <p:spPr>
            <a:xfrm>
              <a:off x="0" y="424738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3" name="Freeform 52">
              <a:extLst>
                <a:ext uri="{FF2B5EF4-FFF2-40B4-BE49-F238E27FC236}">
                  <a16:creationId xmlns:a16="http://schemas.microsoft.com/office/drawing/2014/main" id="{031F65D3-1CED-8510-B4CB-B474F3F719C8}"/>
                </a:ext>
              </a:extLst>
            </p:cNvPr>
            <p:cNvSpPr/>
            <p:nvPr/>
          </p:nvSpPr>
          <p:spPr>
            <a:xfrm>
              <a:off x="0" y="472287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4" name="Freeform 53">
              <a:extLst>
                <a:ext uri="{FF2B5EF4-FFF2-40B4-BE49-F238E27FC236}">
                  <a16:creationId xmlns:a16="http://schemas.microsoft.com/office/drawing/2014/main" id="{469DEA3A-C177-E486-947B-5D50D5DB0CB4}"/>
                </a:ext>
              </a:extLst>
            </p:cNvPr>
            <p:cNvSpPr/>
            <p:nvPr/>
          </p:nvSpPr>
          <p:spPr>
            <a:xfrm>
              <a:off x="416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5" name="Freeform 54">
              <a:extLst>
                <a:ext uri="{FF2B5EF4-FFF2-40B4-BE49-F238E27FC236}">
                  <a16:creationId xmlns:a16="http://schemas.microsoft.com/office/drawing/2014/main" id="{CC2E0F4B-39B9-B350-52FF-40505BDFC5D3}"/>
                </a:ext>
              </a:extLst>
            </p:cNvPr>
            <p:cNvSpPr/>
            <p:nvPr/>
          </p:nvSpPr>
          <p:spPr>
            <a:xfrm>
              <a:off x="82753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6" name="Freeform 55">
              <a:extLst>
                <a:ext uri="{FF2B5EF4-FFF2-40B4-BE49-F238E27FC236}">
                  <a16:creationId xmlns:a16="http://schemas.microsoft.com/office/drawing/2014/main" id="{86FF861B-2FA1-2535-0086-DED31DA36B26}"/>
                </a:ext>
              </a:extLst>
            </p:cNvPr>
            <p:cNvSpPr/>
            <p:nvPr/>
          </p:nvSpPr>
          <p:spPr>
            <a:xfrm>
              <a:off x="1248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7" name="Freeform 56">
              <a:extLst>
                <a:ext uri="{FF2B5EF4-FFF2-40B4-BE49-F238E27FC236}">
                  <a16:creationId xmlns:a16="http://schemas.microsoft.com/office/drawing/2014/main" id="{47F3A173-7006-1545-B57C-735CCF7093D1}"/>
                </a:ext>
              </a:extLst>
            </p:cNvPr>
            <p:cNvSpPr/>
            <p:nvPr/>
          </p:nvSpPr>
          <p:spPr>
            <a:xfrm>
              <a:off x="165963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8" name="Freeform 57">
              <a:extLst>
                <a:ext uri="{FF2B5EF4-FFF2-40B4-BE49-F238E27FC236}">
                  <a16:creationId xmlns:a16="http://schemas.microsoft.com/office/drawing/2014/main" id="{E45D896A-64FF-A915-5264-763782B1B8DE}"/>
                </a:ext>
              </a:extLst>
            </p:cNvPr>
            <p:cNvSpPr/>
            <p:nvPr/>
          </p:nvSpPr>
          <p:spPr>
            <a:xfrm>
              <a:off x="2080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9" name="Freeform 58">
              <a:extLst>
                <a:ext uri="{FF2B5EF4-FFF2-40B4-BE49-F238E27FC236}">
                  <a16:creationId xmlns:a16="http://schemas.microsoft.com/office/drawing/2014/main" id="{E3F071B1-BC77-1879-E457-50D7B565B174}"/>
                </a:ext>
              </a:extLst>
            </p:cNvPr>
            <p:cNvSpPr/>
            <p:nvPr/>
          </p:nvSpPr>
          <p:spPr>
            <a:xfrm>
              <a:off x="249174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0" name="Freeform 59">
              <a:extLst>
                <a:ext uri="{FF2B5EF4-FFF2-40B4-BE49-F238E27FC236}">
                  <a16:creationId xmlns:a16="http://schemas.microsoft.com/office/drawing/2014/main" id="{A1659242-24C5-AFE7-9159-B3D1341C4DA4}"/>
                </a:ext>
              </a:extLst>
            </p:cNvPr>
            <p:cNvSpPr/>
            <p:nvPr/>
          </p:nvSpPr>
          <p:spPr>
            <a:xfrm>
              <a:off x="2912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1" name="Freeform 60">
              <a:extLst>
                <a:ext uri="{FF2B5EF4-FFF2-40B4-BE49-F238E27FC236}">
                  <a16:creationId xmlns:a16="http://schemas.microsoft.com/office/drawing/2014/main" id="{532FE910-5110-BDB0-E1E8-012FCF93F70B}"/>
                </a:ext>
              </a:extLst>
            </p:cNvPr>
            <p:cNvSpPr/>
            <p:nvPr/>
          </p:nvSpPr>
          <p:spPr>
            <a:xfrm>
              <a:off x="332384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2" name="Freeform 61">
              <a:extLst>
                <a:ext uri="{FF2B5EF4-FFF2-40B4-BE49-F238E27FC236}">
                  <a16:creationId xmlns:a16="http://schemas.microsoft.com/office/drawing/2014/main" id="{A8B5541A-1E97-E322-23FC-FD54B3A1A033}"/>
                </a:ext>
              </a:extLst>
            </p:cNvPr>
            <p:cNvSpPr/>
            <p:nvPr/>
          </p:nvSpPr>
          <p:spPr>
            <a:xfrm>
              <a:off x="3744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3" name="Freeform 62">
              <a:extLst>
                <a:ext uri="{FF2B5EF4-FFF2-40B4-BE49-F238E27FC236}">
                  <a16:creationId xmlns:a16="http://schemas.microsoft.com/office/drawing/2014/main" id="{5C838953-94E7-F01F-F13A-E738BED0BEA4}"/>
                </a:ext>
              </a:extLst>
            </p:cNvPr>
            <p:cNvSpPr/>
            <p:nvPr/>
          </p:nvSpPr>
          <p:spPr>
            <a:xfrm>
              <a:off x="415594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4" name="Freeform 63">
              <a:extLst>
                <a:ext uri="{FF2B5EF4-FFF2-40B4-BE49-F238E27FC236}">
                  <a16:creationId xmlns:a16="http://schemas.microsoft.com/office/drawing/2014/main" id="{F7DE118C-82FB-7083-1845-E1A64BAFB4B8}"/>
                </a:ext>
              </a:extLst>
            </p:cNvPr>
            <p:cNvSpPr/>
            <p:nvPr/>
          </p:nvSpPr>
          <p:spPr>
            <a:xfrm>
              <a:off x="457657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5" name="Freeform 64">
              <a:extLst>
                <a:ext uri="{FF2B5EF4-FFF2-40B4-BE49-F238E27FC236}">
                  <a16:creationId xmlns:a16="http://schemas.microsoft.com/office/drawing/2014/main" id="{A70E758B-9601-A121-841D-0CBB72B94094}"/>
                </a:ext>
              </a:extLst>
            </p:cNvPr>
            <p:cNvSpPr/>
            <p:nvPr/>
          </p:nvSpPr>
          <p:spPr>
            <a:xfrm>
              <a:off x="4988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6" name="Freeform 65">
              <a:extLst>
                <a:ext uri="{FF2B5EF4-FFF2-40B4-BE49-F238E27FC236}">
                  <a16:creationId xmlns:a16="http://schemas.microsoft.com/office/drawing/2014/main" id="{76F97639-C505-5AEF-6574-8A03966DA507}"/>
                </a:ext>
              </a:extLst>
            </p:cNvPr>
            <p:cNvSpPr/>
            <p:nvPr/>
          </p:nvSpPr>
          <p:spPr>
            <a:xfrm>
              <a:off x="540867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7" name="Freeform 66">
              <a:extLst>
                <a:ext uri="{FF2B5EF4-FFF2-40B4-BE49-F238E27FC236}">
                  <a16:creationId xmlns:a16="http://schemas.microsoft.com/office/drawing/2014/main" id="{3324D9FE-AF78-CA74-22EB-FE0824698323}"/>
                </a:ext>
              </a:extLst>
            </p:cNvPr>
            <p:cNvSpPr/>
            <p:nvPr/>
          </p:nvSpPr>
          <p:spPr>
            <a:xfrm>
              <a:off x="5820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8" name="Freeform 67">
              <a:extLst>
                <a:ext uri="{FF2B5EF4-FFF2-40B4-BE49-F238E27FC236}">
                  <a16:creationId xmlns:a16="http://schemas.microsoft.com/office/drawing/2014/main" id="{1E9ED208-699D-4905-BA19-786D07E7CA8D}"/>
                </a:ext>
              </a:extLst>
            </p:cNvPr>
            <p:cNvSpPr/>
            <p:nvPr/>
          </p:nvSpPr>
          <p:spPr>
            <a:xfrm>
              <a:off x="624078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9" name="Freeform 68">
              <a:extLst>
                <a:ext uri="{FF2B5EF4-FFF2-40B4-BE49-F238E27FC236}">
                  <a16:creationId xmlns:a16="http://schemas.microsoft.com/office/drawing/2014/main" id="{73058C5C-CE44-5A7E-ADAD-F87FACF01494}"/>
                </a:ext>
              </a:extLst>
            </p:cNvPr>
            <p:cNvSpPr/>
            <p:nvPr/>
          </p:nvSpPr>
          <p:spPr>
            <a:xfrm>
              <a:off x="6652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0" name="Freeform 69">
              <a:extLst>
                <a:ext uri="{FF2B5EF4-FFF2-40B4-BE49-F238E27FC236}">
                  <a16:creationId xmlns:a16="http://schemas.microsoft.com/office/drawing/2014/main" id="{D61CD280-D1A5-1741-5D48-8C28C2997986}"/>
                </a:ext>
              </a:extLst>
            </p:cNvPr>
            <p:cNvSpPr/>
            <p:nvPr/>
          </p:nvSpPr>
          <p:spPr>
            <a:xfrm>
              <a:off x="707288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1" name="Freeform 70">
              <a:extLst>
                <a:ext uri="{FF2B5EF4-FFF2-40B4-BE49-F238E27FC236}">
                  <a16:creationId xmlns:a16="http://schemas.microsoft.com/office/drawing/2014/main" id="{50492C54-E8B1-83F7-2C6E-F79951BFACD2}"/>
                </a:ext>
              </a:extLst>
            </p:cNvPr>
            <p:cNvSpPr/>
            <p:nvPr/>
          </p:nvSpPr>
          <p:spPr>
            <a:xfrm>
              <a:off x="7484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2" name="Freeform 71">
              <a:extLst>
                <a:ext uri="{FF2B5EF4-FFF2-40B4-BE49-F238E27FC236}">
                  <a16:creationId xmlns:a16="http://schemas.microsoft.com/office/drawing/2014/main" id="{ABE99A01-AFAD-5EFE-4863-F9C3FE9229CC}"/>
                </a:ext>
              </a:extLst>
            </p:cNvPr>
            <p:cNvSpPr/>
            <p:nvPr/>
          </p:nvSpPr>
          <p:spPr>
            <a:xfrm>
              <a:off x="790498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3" name="Freeform 72">
              <a:extLst>
                <a:ext uri="{FF2B5EF4-FFF2-40B4-BE49-F238E27FC236}">
                  <a16:creationId xmlns:a16="http://schemas.microsoft.com/office/drawing/2014/main" id="{17DF8F6D-3A78-AC50-8E79-A73497C7AC36}"/>
                </a:ext>
              </a:extLst>
            </p:cNvPr>
            <p:cNvSpPr/>
            <p:nvPr/>
          </p:nvSpPr>
          <p:spPr>
            <a:xfrm>
              <a:off x="8316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4" name="Freeform 73">
              <a:extLst>
                <a:ext uri="{FF2B5EF4-FFF2-40B4-BE49-F238E27FC236}">
                  <a16:creationId xmlns:a16="http://schemas.microsoft.com/office/drawing/2014/main" id="{1656F019-1D73-ABB8-CC19-281A5DBA19AB}"/>
                </a:ext>
              </a:extLst>
            </p:cNvPr>
            <p:cNvSpPr/>
            <p:nvPr/>
          </p:nvSpPr>
          <p:spPr>
            <a:xfrm>
              <a:off x="873709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grpSp>
      <p:sp>
        <p:nvSpPr>
          <p:cNvPr id="45" name="Oval 3">
            <a:extLst>
              <a:ext uri="{FF2B5EF4-FFF2-40B4-BE49-F238E27FC236}">
                <a16:creationId xmlns:a16="http://schemas.microsoft.com/office/drawing/2014/main" id="{60D37F10-B9FA-B95B-8666-CD0379BBC2F7}"/>
              </a:ext>
            </a:extLst>
          </p:cNvPr>
          <p:cNvSpPr/>
          <p:nvPr userDrawn="1"/>
        </p:nvSpPr>
        <p:spPr>
          <a:xfrm>
            <a:off x="2794518" y="-1428833"/>
            <a:ext cx="4486662" cy="4486662"/>
          </a:xfrm>
          <a:prstGeom prst="ellipse">
            <a:avLst/>
          </a:prstGeom>
          <a:ln>
            <a:noFill/>
          </a:ln>
          <a:effectLst>
            <a:softEdge rad="1778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6" name="Oval 1">
            <a:extLst>
              <a:ext uri="{FF2B5EF4-FFF2-40B4-BE49-F238E27FC236}">
                <a16:creationId xmlns:a16="http://schemas.microsoft.com/office/drawing/2014/main" id="{E1E31A18-446A-EF5E-130E-22E7F65E4F1E}"/>
              </a:ext>
            </a:extLst>
          </p:cNvPr>
          <p:cNvSpPr/>
          <p:nvPr userDrawn="1"/>
        </p:nvSpPr>
        <p:spPr>
          <a:xfrm>
            <a:off x="-1725984" y="1264140"/>
            <a:ext cx="4064544" cy="4064544"/>
          </a:xfrm>
          <a:prstGeom prst="ellipse">
            <a:avLst/>
          </a:prstGeom>
          <a:ln>
            <a:noFill/>
          </a:ln>
          <a:effectLst>
            <a:softEdge rad="1651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7" name="Google Shape;555;g3e4eb65d001_0_149">
            <a:extLst>
              <a:ext uri="{FF2B5EF4-FFF2-40B4-BE49-F238E27FC236}">
                <a16:creationId xmlns:a16="http://schemas.microsoft.com/office/drawing/2014/main" id="{5D52B73A-3FD9-5E2E-528D-061B8EC514C2}"/>
              </a:ext>
            </a:extLst>
          </p:cNvPr>
          <p:cNvSpPr/>
          <p:nvPr userDrawn="1"/>
        </p:nvSpPr>
        <p:spPr>
          <a:xfrm>
            <a:off x="-76200" y="1611086"/>
            <a:ext cx="9304867" cy="2834767"/>
          </a:xfrm>
          <a:prstGeom prst="roundRect">
            <a:avLst>
              <a:gd name="adj" fmla="val 0"/>
            </a:avLst>
          </a:prstGeom>
          <a:solidFill>
            <a:schemeClr val="bg2"/>
          </a:solidFill>
          <a:ln w="9525">
            <a:solidFill>
              <a:schemeClr val="tx1"/>
            </a:solidFill>
          </a:ln>
          <a:effectLst>
            <a:outerShdw dist="38100" dir="5400000" algn="t" rotWithShape="0">
              <a:schemeClr val="accent1"/>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mn-lt"/>
            </a:endParaRPr>
          </a:p>
        </p:txBody>
      </p:sp>
      <p:sp>
        <p:nvSpPr>
          <p:cNvPr id="48" name="Shape 7">
            <a:extLst>
              <a:ext uri="{FF2B5EF4-FFF2-40B4-BE49-F238E27FC236}">
                <a16:creationId xmlns:a16="http://schemas.microsoft.com/office/drawing/2014/main" id="{648230F9-C336-CE33-4601-81D7682A8FEB}"/>
              </a:ext>
            </a:extLst>
          </p:cNvPr>
          <p:cNvSpPr/>
          <p:nvPr userDrawn="1"/>
        </p:nvSpPr>
        <p:spPr>
          <a:xfrm>
            <a:off x="234650" y="1558987"/>
            <a:ext cx="109728" cy="109728"/>
          </a:xfrm>
          <a:prstGeom prst="ellipse">
            <a:avLst/>
          </a:prstGeom>
          <a:solidFill>
            <a:schemeClr val="tx1"/>
          </a:solidFill>
          <a:ln w="9525"/>
        </p:spPr>
      </p:sp>
      <p:sp>
        <p:nvSpPr>
          <p:cNvPr id="49" name="Shape 11">
            <a:extLst>
              <a:ext uri="{FF2B5EF4-FFF2-40B4-BE49-F238E27FC236}">
                <a16:creationId xmlns:a16="http://schemas.microsoft.com/office/drawing/2014/main" id="{FF200057-ECA3-FCAD-C34B-347BBED60406}"/>
              </a:ext>
            </a:extLst>
          </p:cNvPr>
          <p:cNvSpPr/>
          <p:nvPr userDrawn="1"/>
        </p:nvSpPr>
        <p:spPr>
          <a:xfrm>
            <a:off x="2451480" y="1558987"/>
            <a:ext cx="109728" cy="109728"/>
          </a:xfrm>
          <a:prstGeom prst="ellipse">
            <a:avLst/>
          </a:prstGeom>
          <a:solidFill>
            <a:schemeClr val="tx1"/>
          </a:solidFill>
          <a:ln w="9525"/>
        </p:spPr>
      </p:sp>
      <p:sp>
        <p:nvSpPr>
          <p:cNvPr id="50" name="Shape 15">
            <a:extLst>
              <a:ext uri="{FF2B5EF4-FFF2-40B4-BE49-F238E27FC236}">
                <a16:creationId xmlns:a16="http://schemas.microsoft.com/office/drawing/2014/main" id="{95489461-848B-CAEC-73B2-A843137F0085}"/>
              </a:ext>
            </a:extLst>
          </p:cNvPr>
          <p:cNvSpPr/>
          <p:nvPr userDrawn="1"/>
        </p:nvSpPr>
        <p:spPr>
          <a:xfrm>
            <a:off x="4668310" y="1558987"/>
            <a:ext cx="109728" cy="109728"/>
          </a:xfrm>
          <a:prstGeom prst="ellipse">
            <a:avLst/>
          </a:prstGeom>
          <a:solidFill>
            <a:schemeClr val="tx1"/>
          </a:solidFill>
          <a:ln w="9525"/>
        </p:spPr>
      </p:sp>
      <p:sp>
        <p:nvSpPr>
          <p:cNvPr id="51" name="Shape 15">
            <a:extLst>
              <a:ext uri="{FF2B5EF4-FFF2-40B4-BE49-F238E27FC236}">
                <a16:creationId xmlns:a16="http://schemas.microsoft.com/office/drawing/2014/main" id="{0FA74BAF-7FEA-8FD4-A7E1-6DD467C60CCD}"/>
              </a:ext>
            </a:extLst>
          </p:cNvPr>
          <p:cNvSpPr/>
          <p:nvPr userDrawn="1"/>
        </p:nvSpPr>
        <p:spPr>
          <a:xfrm>
            <a:off x="6945131" y="1558987"/>
            <a:ext cx="109728" cy="109728"/>
          </a:xfrm>
          <a:prstGeom prst="ellipse">
            <a:avLst/>
          </a:prstGeom>
          <a:solidFill>
            <a:schemeClr val="tx1"/>
          </a:solidFill>
          <a:ln w="9525"/>
        </p:spPr>
      </p:sp>
      <p:sp>
        <p:nvSpPr>
          <p:cNvPr id="52" name="Google Shape;397;g3e4a1d512f3_0_1363">
            <a:extLst>
              <a:ext uri="{FF2B5EF4-FFF2-40B4-BE49-F238E27FC236}">
                <a16:creationId xmlns:a16="http://schemas.microsoft.com/office/drawing/2014/main" id="{5349A685-FC29-1A58-C3B2-1C14CEFA5525}"/>
              </a:ext>
            </a:extLst>
          </p:cNvPr>
          <p:cNvSpPr txBox="1"/>
          <p:nvPr userDrawn="1"/>
        </p:nvSpPr>
        <p:spPr>
          <a:xfrm>
            <a:off x="234650" y="1103558"/>
            <a:ext cx="1382100" cy="39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800" b="1" dirty="0">
                <a:solidFill>
                  <a:schemeClr val="tx1"/>
                </a:solidFill>
                <a:latin typeface="+mj-lt"/>
                <a:ea typeface="+mn-ea"/>
                <a:cs typeface="+mn-cs"/>
                <a:sym typeface="+mn-lt"/>
              </a:rPr>
              <a:t>01</a:t>
            </a:r>
            <a:endParaRPr sz="2800" b="1" dirty="0">
              <a:solidFill>
                <a:schemeClr val="tx1"/>
              </a:solidFill>
              <a:latin typeface="+mj-lt"/>
              <a:ea typeface="+mn-ea"/>
              <a:cs typeface="+mn-cs"/>
              <a:sym typeface="+mn-lt"/>
            </a:endParaRPr>
          </a:p>
        </p:txBody>
      </p:sp>
      <p:sp>
        <p:nvSpPr>
          <p:cNvPr id="53" name="Google Shape;398;g3e4a1d512f3_0_1363">
            <a:extLst>
              <a:ext uri="{FF2B5EF4-FFF2-40B4-BE49-F238E27FC236}">
                <a16:creationId xmlns:a16="http://schemas.microsoft.com/office/drawing/2014/main" id="{7EDA5606-7579-B3BE-335D-AC77497E8E9A}"/>
              </a:ext>
            </a:extLst>
          </p:cNvPr>
          <p:cNvSpPr txBox="1"/>
          <p:nvPr userDrawn="1"/>
        </p:nvSpPr>
        <p:spPr>
          <a:xfrm>
            <a:off x="2443077" y="1103548"/>
            <a:ext cx="1424700" cy="39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800" b="1" dirty="0">
                <a:solidFill>
                  <a:schemeClr val="tx1"/>
                </a:solidFill>
                <a:latin typeface="+mj-lt"/>
                <a:ea typeface="+mn-ea"/>
                <a:cs typeface="+mn-cs"/>
                <a:sym typeface="+mn-lt"/>
              </a:rPr>
              <a:t>02</a:t>
            </a:r>
            <a:endParaRPr sz="2800" b="1" dirty="0">
              <a:solidFill>
                <a:schemeClr val="tx1"/>
              </a:solidFill>
              <a:latin typeface="+mj-lt"/>
              <a:ea typeface="+mn-ea"/>
              <a:cs typeface="+mn-cs"/>
              <a:sym typeface="+mn-lt"/>
            </a:endParaRPr>
          </a:p>
        </p:txBody>
      </p:sp>
      <p:sp>
        <p:nvSpPr>
          <p:cNvPr id="54" name="Google Shape;399;g3e4a1d512f3_0_1363">
            <a:extLst>
              <a:ext uri="{FF2B5EF4-FFF2-40B4-BE49-F238E27FC236}">
                <a16:creationId xmlns:a16="http://schemas.microsoft.com/office/drawing/2014/main" id="{4715C470-690B-4D84-2EFC-5E60D77427BC}"/>
              </a:ext>
            </a:extLst>
          </p:cNvPr>
          <p:cNvSpPr txBox="1"/>
          <p:nvPr userDrawn="1"/>
        </p:nvSpPr>
        <p:spPr>
          <a:xfrm>
            <a:off x="4694104" y="1103548"/>
            <a:ext cx="1424700" cy="39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800" b="1" dirty="0">
                <a:solidFill>
                  <a:schemeClr val="tx1"/>
                </a:solidFill>
                <a:latin typeface="+mj-lt"/>
                <a:ea typeface="+mn-ea"/>
                <a:cs typeface="+mn-cs"/>
                <a:sym typeface="+mn-lt"/>
              </a:rPr>
              <a:t>03</a:t>
            </a:r>
            <a:endParaRPr sz="2800" b="1" dirty="0">
              <a:solidFill>
                <a:schemeClr val="tx1"/>
              </a:solidFill>
              <a:latin typeface="+mj-lt"/>
              <a:ea typeface="+mn-ea"/>
              <a:cs typeface="+mn-cs"/>
              <a:sym typeface="+mn-lt"/>
            </a:endParaRPr>
          </a:p>
        </p:txBody>
      </p:sp>
      <p:sp>
        <p:nvSpPr>
          <p:cNvPr id="55" name="Google Shape;399;g3e4a1d512f3_0_1363">
            <a:extLst>
              <a:ext uri="{FF2B5EF4-FFF2-40B4-BE49-F238E27FC236}">
                <a16:creationId xmlns:a16="http://schemas.microsoft.com/office/drawing/2014/main" id="{6A79C618-42BA-FDB0-84E5-BDEA7493A33D}"/>
              </a:ext>
            </a:extLst>
          </p:cNvPr>
          <p:cNvSpPr txBox="1"/>
          <p:nvPr userDrawn="1"/>
        </p:nvSpPr>
        <p:spPr>
          <a:xfrm>
            <a:off x="6945131" y="1103548"/>
            <a:ext cx="1424700" cy="39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800" b="1" dirty="0">
                <a:solidFill>
                  <a:schemeClr val="tx1"/>
                </a:solidFill>
                <a:latin typeface="+mj-lt"/>
                <a:ea typeface="+mn-ea"/>
                <a:cs typeface="+mn-cs"/>
                <a:sym typeface="+mn-lt"/>
              </a:rPr>
              <a:t>04</a:t>
            </a:r>
            <a:endParaRPr sz="2800" b="1" dirty="0">
              <a:solidFill>
                <a:schemeClr val="tx1"/>
              </a:solidFill>
              <a:latin typeface="+mj-lt"/>
              <a:ea typeface="+mn-ea"/>
              <a:cs typeface="+mn-cs"/>
              <a:sym typeface="+mn-lt"/>
            </a:endParaRPr>
          </a:p>
        </p:txBody>
      </p:sp>
      <p:sp>
        <p:nvSpPr>
          <p:cNvPr id="2" name="Subtitle 1"/>
          <p:cNvSpPr>
            <a:spLocks noGrp="1"/>
          </p:cNvSpPr>
          <p:nvPr>
            <p:ph type="subTitle" idx="3"/>
          </p:nvPr>
        </p:nvSpPr>
        <p:spPr/>
        <p:txBody>
          <a:bodyPr/>
          <a:lstStyle/>
          <a:p>
            <a:r>
              <a:t>5</a:t>
            </a:r>
          </a:p>
        </p:txBody>
      </p:sp>
      <p:sp>
        <p:nvSpPr>
          <p:cNvPr id="3" name="Subtitle 2"/>
          <p:cNvSpPr>
            <a:spLocks noGrp="1"/>
          </p:cNvSpPr>
          <p:nvPr>
            <p:ph type="subTitle" idx="1"/>
          </p:nvPr>
        </p:nvSpPr>
        <p:spPr/>
        <p:txBody>
          <a:bodyPr/>
          <a:lstStyle/>
          <a:p>
            <a:pPr algn="l"/>
            <a:r>
              <a:t>Enterprise Transformation Blueprint</a:t>
            </a:r>
          </a:p>
        </p:txBody>
      </p:sp>
      <p:sp>
        <p:nvSpPr>
          <p:cNvPr id="4" name="Subtitle 3"/>
          <p:cNvSpPr>
            <a:spLocks noGrp="1"/>
          </p:cNvSpPr>
          <p:nvPr>
            <p:ph type="subTitle" idx="13"/>
          </p:nvPr>
        </p:nvSpPr>
        <p:spPr/>
        <p:txBody>
          <a:bodyPr/>
          <a:lstStyle/>
          <a:p>
            <a:r>
              <a:t>Generate dashboards and audit trails that tie actions to outcomes instantly</a:t>
            </a:r>
          </a:p>
        </p:txBody>
      </p:sp>
      <p:sp>
        <p:nvSpPr>
          <p:cNvPr id="5" name="Subtitle 4"/>
          <p:cNvSpPr>
            <a:spLocks noGrp="1"/>
          </p:cNvSpPr>
          <p:nvPr>
            <p:ph type="subTitle" idx="14"/>
          </p:nvPr>
        </p:nvSpPr>
        <p:spPr/>
        <p:txBody>
          <a:bodyPr/>
          <a:lstStyle/>
          <a:p>
            <a:pPr algn="l"/>
            <a:r>
              <a:rPr cap="all"/>
              <a:t>Outcome measurement</a:t>
            </a:r>
          </a:p>
        </p:txBody>
      </p:sp>
      <p:sp>
        <p:nvSpPr>
          <p:cNvPr id="6" name="Subtitle 5"/>
          <p:cNvSpPr>
            <a:spLocks noGrp="1"/>
          </p:cNvSpPr>
          <p:nvPr>
            <p:ph type="subTitle" idx="8"/>
          </p:nvPr>
        </p:nvSpPr>
        <p:spPr/>
        <p:txBody>
          <a:bodyPr/>
          <a:lstStyle/>
          <a:p>
            <a:r>
              <a:t>Keep teams aligned with guided steps, templates, and real-time status visibility</a:t>
            </a:r>
          </a:p>
        </p:txBody>
      </p:sp>
      <p:sp>
        <p:nvSpPr>
          <p:cNvPr id="7" name="Subtitle 6"/>
          <p:cNvSpPr>
            <a:spLocks noGrp="1"/>
          </p:cNvSpPr>
          <p:nvPr>
            <p:ph type="subTitle" idx="9"/>
          </p:nvPr>
        </p:nvSpPr>
        <p:spPr/>
        <p:txBody>
          <a:bodyPr/>
          <a:lstStyle/>
          <a:p>
            <a:pPr algn="l"/>
            <a:r>
              <a:rPr cap="all"/>
              <a:t>Guided execution</a:t>
            </a:r>
          </a:p>
        </p:txBody>
      </p:sp>
      <p:sp>
        <p:nvSpPr>
          <p:cNvPr id="8" name="Subtitle 7"/>
          <p:cNvSpPr>
            <a:spLocks noGrp="1"/>
          </p:cNvSpPr>
          <p:nvPr>
            <p:ph type="subTitle" idx="6"/>
          </p:nvPr>
        </p:nvSpPr>
        <p:spPr/>
        <p:txBody>
          <a:bodyPr/>
          <a:lstStyle/>
          <a:p>
            <a:r>
              <a:t>Route tasks, approvals, and dependencies through a governed workflow</a:t>
            </a:r>
          </a:p>
        </p:txBody>
      </p:sp>
      <p:sp>
        <p:nvSpPr>
          <p:cNvPr id="9" name="Subtitle 8"/>
          <p:cNvSpPr>
            <a:spLocks noGrp="1"/>
          </p:cNvSpPr>
          <p:nvPr>
            <p:ph type="subTitle" idx="7"/>
          </p:nvPr>
        </p:nvSpPr>
        <p:spPr/>
        <p:txBody>
          <a:bodyPr/>
          <a:lstStyle/>
          <a:p>
            <a:pPr algn="l"/>
            <a:r>
              <a:rPr cap="all"/>
              <a:t>Governed automation</a:t>
            </a:r>
          </a:p>
        </p:txBody>
      </p:sp>
      <p:sp>
        <p:nvSpPr>
          <p:cNvPr id="10" name="Subtitle 9"/>
          <p:cNvSpPr>
            <a:spLocks noGrp="1"/>
          </p:cNvSpPr>
          <p:nvPr>
            <p:ph type="subTitle" idx="4"/>
          </p:nvPr>
        </p:nvSpPr>
        <p:spPr/>
        <p:txBody>
          <a:bodyPr/>
          <a:lstStyle/>
          <a:p>
            <a:r>
              <a:t>Unify intake and requirements so every request starts with complete, validated data</a:t>
            </a:r>
          </a:p>
        </p:txBody>
      </p:sp>
      <p:sp>
        <p:nvSpPr>
          <p:cNvPr id="11" name="Subtitle 10"/>
          <p:cNvSpPr>
            <a:spLocks noGrp="1"/>
          </p:cNvSpPr>
          <p:nvPr>
            <p:ph type="subTitle" idx="5"/>
          </p:nvPr>
        </p:nvSpPr>
        <p:spPr/>
        <p:txBody>
          <a:bodyPr/>
          <a:lstStyle/>
          <a:p>
            <a:pPr algn="l"/>
            <a:r>
              <a:rPr cap="all"/>
              <a:t>Unified intake</a:t>
            </a:r>
          </a:p>
        </p:txBody>
      </p:sp>
      <p:sp>
        <p:nvSpPr>
          <p:cNvPr id="12" name="Title 11"/>
          <p:cNvSpPr>
            <a:spLocks noGrp="1"/>
          </p:cNvSpPr>
          <p:nvPr>
            <p:ph type="title"/>
          </p:nvPr>
        </p:nvSpPr>
        <p:spPr/>
        <p:txBody>
          <a:bodyPr/>
          <a:lstStyle/>
          <a:p>
            <a:r>
              <a:rPr cap="all"/>
              <a:t>Our Solution in Action Workflow</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6" name="Group 74">
            <a:extLst>
              <a:ext uri="{FF2B5EF4-FFF2-40B4-BE49-F238E27FC236}">
                <a16:creationId xmlns:a16="http://schemas.microsoft.com/office/drawing/2014/main" id="{6A4FD42C-824A-15EA-7507-FE792EC43087}"/>
              </a:ext>
            </a:extLst>
          </p:cNvPr>
          <p:cNvGrpSpPr/>
          <p:nvPr userDrawn="1"/>
        </p:nvGrpSpPr>
        <p:grpSpPr>
          <a:xfrm>
            <a:off x="-36000" y="-25145"/>
            <a:ext cx="9216000" cy="5193791"/>
            <a:chOff x="0" y="-18287"/>
            <a:chExt cx="9216000" cy="5193791"/>
          </a:xfrm>
        </p:grpSpPr>
        <p:sp>
          <p:nvSpPr>
            <p:cNvPr id="7" name="Freeform 43">
              <a:extLst>
                <a:ext uri="{FF2B5EF4-FFF2-40B4-BE49-F238E27FC236}">
                  <a16:creationId xmlns:a16="http://schemas.microsoft.com/office/drawing/2014/main" id="{3C3EE087-F045-7698-82D1-E51610A61F71}"/>
                </a:ext>
              </a:extLst>
            </p:cNvPr>
            <p:cNvSpPr/>
            <p:nvPr/>
          </p:nvSpPr>
          <p:spPr>
            <a:xfrm>
              <a:off x="0" y="44348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8" name="Freeform 44">
              <a:extLst>
                <a:ext uri="{FF2B5EF4-FFF2-40B4-BE49-F238E27FC236}">
                  <a16:creationId xmlns:a16="http://schemas.microsoft.com/office/drawing/2014/main" id="{24D2B4C0-2BCA-B2A8-97E5-911FDD72A89C}"/>
                </a:ext>
              </a:extLst>
            </p:cNvPr>
            <p:cNvSpPr/>
            <p:nvPr/>
          </p:nvSpPr>
          <p:spPr>
            <a:xfrm>
              <a:off x="0" y="91897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9" name="Freeform 45">
              <a:extLst>
                <a:ext uri="{FF2B5EF4-FFF2-40B4-BE49-F238E27FC236}">
                  <a16:creationId xmlns:a16="http://schemas.microsoft.com/office/drawing/2014/main" id="{508FF46A-6C91-B17F-5164-93A3B5E94FBA}"/>
                </a:ext>
              </a:extLst>
            </p:cNvPr>
            <p:cNvSpPr/>
            <p:nvPr/>
          </p:nvSpPr>
          <p:spPr>
            <a:xfrm>
              <a:off x="0" y="139446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0" name="Freeform 46">
              <a:extLst>
                <a:ext uri="{FF2B5EF4-FFF2-40B4-BE49-F238E27FC236}">
                  <a16:creationId xmlns:a16="http://schemas.microsoft.com/office/drawing/2014/main" id="{A915783A-7138-7047-29EB-8D9235F591D9}"/>
                </a:ext>
              </a:extLst>
            </p:cNvPr>
            <p:cNvSpPr/>
            <p:nvPr/>
          </p:nvSpPr>
          <p:spPr>
            <a:xfrm>
              <a:off x="0" y="186994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1" name="Freeform 47">
              <a:extLst>
                <a:ext uri="{FF2B5EF4-FFF2-40B4-BE49-F238E27FC236}">
                  <a16:creationId xmlns:a16="http://schemas.microsoft.com/office/drawing/2014/main" id="{8EAC53D9-F91A-DBC2-2851-954F8D9CA88D}"/>
                </a:ext>
              </a:extLst>
            </p:cNvPr>
            <p:cNvSpPr/>
            <p:nvPr/>
          </p:nvSpPr>
          <p:spPr>
            <a:xfrm>
              <a:off x="0" y="234543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2" name="Freeform 48">
              <a:extLst>
                <a:ext uri="{FF2B5EF4-FFF2-40B4-BE49-F238E27FC236}">
                  <a16:creationId xmlns:a16="http://schemas.microsoft.com/office/drawing/2014/main" id="{55CE4ABC-A251-623D-F894-0AD9B43EB6AC}"/>
                </a:ext>
              </a:extLst>
            </p:cNvPr>
            <p:cNvSpPr/>
            <p:nvPr/>
          </p:nvSpPr>
          <p:spPr>
            <a:xfrm>
              <a:off x="0" y="282092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3" name="Freeform 49">
              <a:extLst>
                <a:ext uri="{FF2B5EF4-FFF2-40B4-BE49-F238E27FC236}">
                  <a16:creationId xmlns:a16="http://schemas.microsoft.com/office/drawing/2014/main" id="{BA66C30C-BE1D-2217-F0E1-D0691A3E9882}"/>
                </a:ext>
              </a:extLst>
            </p:cNvPr>
            <p:cNvSpPr/>
            <p:nvPr/>
          </p:nvSpPr>
          <p:spPr>
            <a:xfrm>
              <a:off x="0" y="329641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4" name="Freeform 50">
              <a:extLst>
                <a:ext uri="{FF2B5EF4-FFF2-40B4-BE49-F238E27FC236}">
                  <a16:creationId xmlns:a16="http://schemas.microsoft.com/office/drawing/2014/main" id="{98F1EE79-EDCB-61FB-BED2-AC6E47CAE5E3}"/>
                </a:ext>
              </a:extLst>
            </p:cNvPr>
            <p:cNvSpPr/>
            <p:nvPr/>
          </p:nvSpPr>
          <p:spPr>
            <a:xfrm>
              <a:off x="0" y="377190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5" name="Freeform 51">
              <a:extLst>
                <a:ext uri="{FF2B5EF4-FFF2-40B4-BE49-F238E27FC236}">
                  <a16:creationId xmlns:a16="http://schemas.microsoft.com/office/drawing/2014/main" id="{6930B391-7786-8BFB-8825-724540781D5A}"/>
                </a:ext>
              </a:extLst>
            </p:cNvPr>
            <p:cNvSpPr/>
            <p:nvPr/>
          </p:nvSpPr>
          <p:spPr>
            <a:xfrm>
              <a:off x="0" y="424738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6" name="Freeform 52">
              <a:extLst>
                <a:ext uri="{FF2B5EF4-FFF2-40B4-BE49-F238E27FC236}">
                  <a16:creationId xmlns:a16="http://schemas.microsoft.com/office/drawing/2014/main" id="{031F65D3-1CED-8510-B4CB-B474F3F719C8}"/>
                </a:ext>
              </a:extLst>
            </p:cNvPr>
            <p:cNvSpPr/>
            <p:nvPr/>
          </p:nvSpPr>
          <p:spPr>
            <a:xfrm>
              <a:off x="0" y="472287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7" name="Freeform 53">
              <a:extLst>
                <a:ext uri="{FF2B5EF4-FFF2-40B4-BE49-F238E27FC236}">
                  <a16:creationId xmlns:a16="http://schemas.microsoft.com/office/drawing/2014/main" id="{469DEA3A-C177-E486-947B-5D50D5DB0CB4}"/>
                </a:ext>
              </a:extLst>
            </p:cNvPr>
            <p:cNvSpPr/>
            <p:nvPr/>
          </p:nvSpPr>
          <p:spPr>
            <a:xfrm>
              <a:off x="416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18" name="Freeform 54">
              <a:extLst>
                <a:ext uri="{FF2B5EF4-FFF2-40B4-BE49-F238E27FC236}">
                  <a16:creationId xmlns:a16="http://schemas.microsoft.com/office/drawing/2014/main" id="{CC2E0F4B-39B9-B350-52FF-40505BDFC5D3}"/>
                </a:ext>
              </a:extLst>
            </p:cNvPr>
            <p:cNvSpPr/>
            <p:nvPr/>
          </p:nvSpPr>
          <p:spPr>
            <a:xfrm>
              <a:off x="82753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19" name="Freeform 55">
              <a:extLst>
                <a:ext uri="{FF2B5EF4-FFF2-40B4-BE49-F238E27FC236}">
                  <a16:creationId xmlns:a16="http://schemas.microsoft.com/office/drawing/2014/main" id="{86FF861B-2FA1-2535-0086-DED31DA36B26}"/>
                </a:ext>
              </a:extLst>
            </p:cNvPr>
            <p:cNvSpPr/>
            <p:nvPr/>
          </p:nvSpPr>
          <p:spPr>
            <a:xfrm>
              <a:off x="1248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0" name="Freeform 56">
              <a:extLst>
                <a:ext uri="{FF2B5EF4-FFF2-40B4-BE49-F238E27FC236}">
                  <a16:creationId xmlns:a16="http://schemas.microsoft.com/office/drawing/2014/main" id="{47F3A173-7006-1545-B57C-735CCF7093D1}"/>
                </a:ext>
              </a:extLst>
            </p:cNvPr>
            <p:cNvSpPr/>
            <p:nvPr/>
          </p:nvSpPr>
          <p:spPr>
            <a:xfrm>
              <a:off x="165963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1" name="Freeform 57">
              <a:extLst>
                <a:ext uri="{FF2B5EF4-FFF2-40B4-BE49-F238E27FC236}">
                  <a16:creationId xmlns:a16="http://schemas.microsoft.com/office/drawing/2014/main" id="{E45D896A-64FF-A915-5264-763782B1B8DE}"/>
                </a:ext>
              </a:extLst>
            </p:cNvPr>
            <p:cNvSpPr/>
            <p:nvPr/>
          </p:nvSpPr>
          <p:spPr>
            <a:xfrm>
              <a:off x="2080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2" name="Freeform 58">
              <a:extLst>
                <a:ext uri="{FF2B5EF4-FFF2-40B4-BE49-F238E27FC236}">
                  <a16:creationId xmlns:a16="http://schemas.microsoft.com/office/drawing/2014/main" id="{E3F071B1-BC77-1879-E457-50D7B565B174}"/>
                </a:ext>
              </a:extLst>
            </p:cNvPr>
            <p:cNvSpPr/>
            <p:nvPr/>
          </p:nvSpPr>
          <p:spPr>
            <a:xfrm>
              <a:off x="249174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3" name="Freeform 59">
              <a:extLst>
                <a:ext uri="{FF2B5EF4-FFF2-40B4-BE49-F238E27FC236}">
                  <a16:creationId xmlns:a16="http://schemas.microsoft.com/office/drawing/2014/main" id="{A1659242-24C5-AFE7-9159-B3D1341C4DA4}"/>
                </a:ext>
              </a:extLst>
            </p:cNvPr>
            <p:cNvSpPr/>
            <p:nvPr/>
          </p:nvSpPr>
          <p:spPr>
            <a:xfrm>
              <a:off x="2912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4" name="Freeform 60">
              <a:extLst>
                <a:ext uri="{FF2B5EF4-FFF2-40B4-BE49-F238E27FC236}">
                  <a16:creationId xmlns:a16="http://schemas.microsoft.com/office/drawing/2014/main" id="{532FE910-5110-BDB0-E1E8-012FCF93F70B}"/>
                </a:ext>
              </a:extLst>
            </p:cNvPr>
            <p:cNvSpPr/>
            <p:nvPr/>
          </p:nvSpPr>
          <p:spPr>
            <a:xfrm>
              <a:off x="332384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5" name="Freeform 61">
              <a:extLst>
                <a:ext uri="{FF2B5EF4-FFF2-40B4-BE49-F238E27FC236}">
                  <a16:creationId xmlns:a16="http://schemas.microsoft.com/office/drawing/2014/main" id="{A8B5541A-1E97-E322-23FC-FD54B3A1A033}"/>
                </a:ext>
              </a:extLst>
            </p:cNvPr>
            <p:cNvSpPr/>
            <p:nvPr/>
          </p:nvSpPr>
          <p:spPr>
            <a:xfrm>
              <a:off x="3744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6" name="Freeform 62">
              <a:extLst>
                <a:ext uri="{FF2B5EF4-FFF2-40B4-BE49-F238E27FC236}">
                  <a16:creationId xmlns:a16="http://schemas.microsoft.com/office/drawing/2014/main" id="{5C838953-94E7-F01F-F13A-E738BED0BEA4}"/>
                </a:ext>
              </a:extLst>
            </p:cNvPr>
            <p:cNvSpPr/>
            <p:nvPr/>
          </p:nvSpPr>
          <p:spPr>
            <a:xfrm>
              <a:off x="415594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7" name="Freeform 63">
              <a:extLst>
                <a:ext uri="{FF2B5EF4-FFF2-40B4-BE49-F238E27FC236}">
                  <a16:creationId xmlns:a16="http://schemas.microsoft.com/office/drawing/2014/main" id="{F7DE118C-82FB-7083-1845-E1A64BAFB4B8}"/>
                </a:ext>
              </a:extLst>
            </p:cNvPr>
            <p:cNvSpPr/>
            <p:nvPr/>
          </p:nvSpPr>
          <p:spPr>
            <a:xfrm>
              <a:off x="457657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8" name="Freeform 64">
              <a:extLst>
                <a:ext uri="{FF2B5EF4-FFF2-40B4-BE49-F238E27FC236}">
                  <a16:creationId xmlns:a16="http://schemas.microsoft.com/office/drawing/2014/main" id="{A70E758B-9601-A121-841D-0CBB72B94094}"/>
                </a:ext>
              </a:extLst>
            </p:cNvPr>
            <p:cNvSpPr/>
            <p:nvPr/>
          </p:nvSpPr>
          <p:spPr>
            <a:xfrm>
              <a:off x="4988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9" name="Freeform 65">
              <a:extLst>
                <a:ext uri="{FF2B5EF4-FFF2-40B4-BE49-F238E27FC236}">
                  <a16:creationId xmlns:a16="http://schemas.microsoft.com/office/drawing/2014/main" id="{76F97639-C505-5AEF-6574-8A03966DA507}"/>
                </a:ext>
              </a:extLst>
            </p:cNvPr>
            <p:cNvSpPr/>
            <p:nvPr/>
          </p:nvSpPr>
          <p:spPr>
            <a:xfrm>
              <a:off x="540867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0" name="Freeform 66">
              <a:extLst>
                <a:ext uri="{FF2B5EF4-FFF2-40B4-BE49-F238E27FC236}">
                  <a16:creationId xmlns:a16="http://schemas.microsoft.com/office/drawing/2014/main" id="{3324D9FE-AF78-CA74-22EB-FE0824698323}"/>
                </a:ext>
              </a:extLst>
            </p:cNvPr>
            <p:cNvSpPr/>
            <p:nvPr/>
          </p:nvSpPr>
          <p:spPr>
            <a:xfrm>
              <a:off x="5820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1" name="Freeform 67">
              <a:extLst>
                <a:ext uri="{FF2B5EF4-FFF2-40B4-BE49-F238E27FC236}">
                  <a16:creationId xmlns:a16="http://schemas.microsoft.com/office/drawing/2014/main" id="{1E9ED208-699D-4905-BA19-786D07E7CA8D}"/>
                </a:ext>
              </a:extLst>
            </p:cNvPr>
            <p:cNvSpPr/>
            <p:nvPr/>
          </p:nvSpPr>
          <p:spPr>
            <a:xfrm>
              <a:off x="624078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2" name="Freeform 68">
              <a:extLst>
                <a:ext uri="{FF2B5EF4-FFF2-40B4-BE49-F238E27FC236}">
                  <a16:creationId xmlns:a16="http://schemas.microsoft.com/office/drawing/2014/main" id="{73058C5C-CE44-5A7E-ADAD-F87FACF01494}"/>
                </a:ext>
              </a:extLst>
            </p:cNvPr>
            <p:cNvSpPr/>
            <p:nvPr/>
          </p:nvSpPr>
          <p:spPr>
            <a:xfrm>
              <a:off x="6652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3" name="Freeform 69">
              <a:extLst>
                <a:ext uri="{FF2B5EF4-FFF2-40B4-BE49-F238E27FC236}">
                  <a16:creationId xmlns:a16="http://schemas.microsoft.com/office/drawing/2014/main" id="{D61CD280-D1A5-1741-5D48-8C28C2997986}"/>
                </a:ext>
              </a:extLst>
            </p:cNvPr>
            <p:cNvSpPr/>
            <p:nvPr/>
          </p:nvSpPr>
          <p:spPr>
            <a:xfrm>
              <a:off x="707288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4" name="Freeform 70">
              <a:extLst>
                <a:ext uri="{FF2B5EF4-FFF2-40B4-BE49-F238E27FC236}">
                  <a16:creationId xmlns:a16="http://schemas.microsoft.com/office/drawing/2014/main" id="{50492C54-E8B1-83F7-2C6E-F79951BFACD2}"/>
                </a:ext>
              </a:extLst>
            </p:cNvPr>
            <p:cNvSpPr/>
            <p:nvPr/>
          </p:nvSpPr>
          <p:spPr>
            <a:xfrm>
              <a:off x="7484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5" name="Freeform 71">
              <a:extLst>
                <a:ext uri="{FF2B5EF4-FFF2-40B4-BE49-F238E27FC236}">
                  <a16:creationId xmlns:a16="http://schemas.microsoft.com/office/drawing/2014/main" id="{ABE99A01-AFAD-5EFE-4863-F9C3FE9229CC}"/>
                </a:ext>
              </a:extLst>
            </p:cNvPr>
            <p:cNvSpPr/>
            <p:nvPr/>
          </p:nvSpPr>
          <p:spPr>
            <a:xfrm>
              <a:off x="790498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6" name="Freeform 72">
              <a:extLst>
                <a:ext uri="{FF2B5EF4-FFF2-40B4-BE49-F238E27FC236}">
                  <a16:creationId xmlns:a16="http://schemas.microsoft.com/office/drawing/2014/main" id="{17DF8F6D-3A78-AC50-8E79-A73497C7AC36}"/>
                </a:ext>
              </a:extLst>
            </p:cNvPr>
            <p:cNvSpPr/>
            <p:nvPr/>
          </p:nvSpPr>
          <p:spPr>
            <a:xfrm>
              <a:off x="8316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7" name="Freeform 73">
              <a:extLst>
                <a:ext uri="{FF2B5EF4-FFF2-40B4-BE49-F238E27FC236}">
                  <a16:creationId xmlns:a16="http://schemas.microsoft.com/office/drawing/2014/main" id="{1656F019-1D73-ABB8-CC19-281A5DBA19AB}"/>
                </a:ext>
              </a:extLst>
            </p:cNvPr>
            <p:cNvSpPr/>
            <p:nvPr/>
          </p:nvSpPr>
          <p:spPr>
            <a:xfrm>
              <a:off x="873709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grpSp>
      <p:sp>
        <p:nvSpPr>
          <p:cNvPr id="38" name="Oval 3">
            <a:extLst>
              <a:ext uri="{FF2B5EF4-FFF2-40B4-BE49-F238E27FC236}">
                <a16:creationId xmlns:a16="http://schemas.microsoft.com/office/drawing/2014/main" id="{60D37F10-B9FA-B95B-8666-CD0379BBC2F7}"/>
              </a:ext>
            </a:extLst>
          </p:cNvPr>
          <p:cNvSpPr/>
          <p:nvPr userDrawn="1"/>
        </p:nvSpPr>
        <p:spPr>
          <a:xfrm>
            <a:off x="2794518" y="-1428833"/>
            <a:ext cx="4486662" cy="4486662"/>
          </a:xfrm>
          <a:prstGeom prst="ellipse">
            <a:avLst/>
          </a:prstGeom>
          <a:ln>
            <a:noFill/>
          </a:ln>
          <a:effectLst>
            <a:softEdge rad="1778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39" name="Oval 1">
            <a:extLst>
              <a:ext uri="{FF2B5EF4-FFF2-40B4-BE49-F238E27FC236}">
                <a16:creationId xmlns:a16="http://schemas.microsoft.com/office/drawing/2014/main" id="{E1E31A18-446A-EF5E-130E-22E7F65E4F1E}"/>
              </a:ext>
            </a:extLst>
          </p:cNvPr>
          <p:cNvSpPr/>
          <p:nvPr userDrawn="1"/>
        </p:nvSpPr>
        <p:spPr>
          <a:xfrm>
            <a:off x="-1725984" y="1264140"/>
            <a:ext cx="4064544" cy="4064544"/>
          </a:xfrm>
          <a:prstGeom prst="ellipse">
            <a:avLst/>
          </a:prstGeom>
          <a:ln>
            <a:noFill/>
          </a:ln>
          <a:effectLst>
            <a:softEdge rad="1651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 name="Subtitle 1"/>
          <p:cNvSpPr>
            <a:spLocks noGrp="1"/>
          </p:cNvSpPr>
          <p:nvPr>
            <p:ph type="subTitle" idx="3"/>
          </p:nvPr>
        </p:nvSpPr>
        <p:spPr/>
        <p:txBody>
          <a:bodyPr/>
          <a:lstStyle/>
          <a:p>
            <a:r>
              <a:t>6</a:t>
            </a:r>
          </a:p>
        </p:txBody>
      </p:sp>
      <p:sp>
        <p:nvSpPr>
          <p:cNvPr id="3" name="Subtitle 2"/>
          <p:cNvSpPr>
            <a:spLocks noGrp="1"/>
          </p:cNvSpPr>
          <p:nvPr>
            <p:ph type="subTitle" idx="1"/>
          </p:nvPr>
        </p:nvSpPr>
        <p:spPr/>
        <p:txBody>
          <a:bodyPr/>
          <a:lstStyle/>
          <a:p>
            <a:pPr algn="l"/>
            <a:r>
              <a:t>Enterprise Transformation Blueprint</a:t>
            </a:r>
          </a:p>
        </p:txBody>
      </p:sp>
      <p:sp>
        <p:nvSpPr>
          <p:cNvPr id="4" name="Title 3"/>
          <p:cNvSpPr>
            <a:spLocks noGrp="1"/>
          </p:cNvSpPr>
          <p:nvPr>
            <p:ph type="title"/>
          </p:nvPr>
        </p:nvSpPr>
        <p:spPr/>
        <p:txBody>
          <a:bodyPr/>
          <a:lstStyle/>
          <a:p>
            <a:r>
              <a:rPr cap="all"/>
              <a:t>Quantified ROI and Business Case</a:t>
            </a:r>
          </a:p>
        </p:txBody>
      </p:sp>
      <p:graphicFrame>
        <p:nvGraphicFramePr>
          <p:cNvPr id="5" name="Table 4"/>
          <p:cNvGraphicFramePr>
            <a:graphicFrameLocks noGrp="1"/>
          </p:cNvGraphicFramePr>
          <p:nvPr/>
        </p:nvGraphicFramePr>
        <p:xfrm>
          <a:off x="240731" y="1134826"/>
          <a:ext cx="8684396" cy="2365715"/>
        </p:xfrm>
        <a:graphic>
          <a:graphicData uri="http://schemas.openxmlformats.org/drawingml/2006/table">
            <a:tbl>
              <a:tblPr firstRow="1" bandRow="1">
                <a:tableStyleId>{E8034E78-7F5D-4C2E-B375-FC64B27BC917}</a:tableStyleId>
              </a:tblPr>
              <a:tblGrid>
                <a:gridCol w="2171099"/>
                <a:gridCol w="2171099"/>
                <a:gridCol w="2171099"/>
                <a:gridCol w="2171099"/>
              </a:tblGrid>
              <a:tr h="473143">
                <a:tc>
                  <a:txBody>
                    <a:bodyPr/>
                    <a:lstStyle/>
                    <a:p>
                      <a:pPr algn="l"/>
                      <a:r>
                        <a:rPr lang="en-UA" sz="1000" b="1" dirty="0">
                          <a:solidFill>
                            <a:schemeClr val="bg1"/>
                          </a:solidFill>
                        </a:rPr>
                        <a:t>Metric</a:t>
                      </a:r>
                    </a:p>
                  </a:txBody>
                  <a:tcPr anchor="ctr">
                    <a:lnL w="9525" cap="flat" cmpd="sng" algn="ctr">
                      <a:solidFill>
                        <a:schemeClr val="tx1"/>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lang="en-UA" sz="1000" b="1" dirty="0">
                          <a:solidFill>
                            <a:schemeClr val="bg1"/>
                          </a:solidFill>
                        </a:rPr>
                        <a:t>Before</a:t>
                      </a:r>
                    </a:p>
                  </a:txBody>
                  <a:tcPr anchor="ctr">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lang="en-UA" sz="1000" b="1" dirty="0">
                          <a:solidFill>
                            <a:schemeClr val="bg1"/>
                          </a:solidFill>
                        </a:rPr>
                        <a:t>After</a:t>
                      </a:r>
                    </a:p>
                  </a:txBody>
                  <a:tcPr anchor="ctr">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lang="en-UA" sz="1000" b="1" dirty="0">
                          <a:solidFill>
                            <a:schemeClr val="bg1"/>
                          </a:solidFill>
                        </a:rPr>
                        <a:t>Impact</a:t>
                      </a:r>
                    </a:p>
                  </a:txBody>
                  <a:tcPr anchor="ctr">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tx1"/>
                    </a:solidFill>
                  </a:tcPr>
                </a:tc>
              </a:tr>
              <a:tr h="473143">
                <a:tc>
                  <a:txBody>
                    <a:bodyPr/>
                    <a:lstStyle/>
                    <a:p>
                      <a:pPr algn="l"/>
                      <a:r>
                        <a:rPr lang="en-UA" sz="1000" b="0" dirty="0">
                          <a:solidFill>
                            <a:schemeClr val="tx1"/>
                          </a:solidFill>
                        </a:rPr>
                        <a:t>Payback period</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solidFill>
                  </a:tcPr>
                </a:tc>
                <a:tc>
                  <a:txBody>
                    <a:bodyPr/>
                    <a:lstStyle/>
                    <a:p>
                      <a:pPr algn="l"/>
                      <a:r>
                        <a:rPr lang="en-UA" sz="1000" b="0" dirty="0">
                          <a:solidFill>
                            <a:schemeClr val="tx1"/>
                          </a:solidFill>
                        </a:rPr>
                        <a:t>—</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solidFill>
                  </a:tcPr>
                </a:tc>
                <a:tc>
                  <a:txBody>
                    <a:bodyPr/>
                    <a:lstStyle/>
                    <a:p>
                      <a:pPr algn="l"/>
                      <a:r>
                        <a:rPr lang="en-UA" sz="1000" b="0" dirty="0">
                          <a:solidFill>
                            <a:schemeClr val="tx1"/>
                          </a:solidFill>
                        </a:rPr>
                        <a:t>—</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solidFill>
                  </a:tcPr>
                </a:tc>
                <a:tc>
                  <a:txBody>
                    <a:bodyPr/>
                    <a:lstStyle/>
                    <a:p>
                      <a:pPr algn="l"/>
                      <a:r>
                        <a:rPr lang="en-UA" sz="1000" b="0" dirty="0">
                          <a:solidFill>
                            <a:schemeClr val="tx1"/>
                          </a:solidFill>
                        </a:rPr>
                        <a:t>Estimated time to recoup spend</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solidFill>
                  </a:tcPr>
                </a:tc>
              </a:tr>
              <a:tr h="473143">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u="none" strike="noStrike" kern="0" cap="none" spc="0" normalizeH="0" baseline="0" noProof="0" dirty="0">
                          <a:ln>
                            <a:noFill/>
                          </a:ln>
                          <a:solidFill>
                            <a:schemeClr val="tx1"/>
                          </a:solidFill>
                          <a:effectLst/>
                          <a:uLnTx/>
                          <a:uFillTx/>
                          <a:sym typeface="+mn-lt"/>
                        </a:rPr>
                        <a:t>Labor hours saved</a:t>
                      </a:r>
                      <a:endParaRPr kumimoji="0" lang="en-UA" sz="1000" b="0" i="0" u="none" strike="noStrike" kern="0" cap="none" spc="0" normalizeH="0" baseline="0" noProof="0" dirty="0">
                        <a:ln>
                          <a:noFill/>
                        </a:ln>
                        <a:solidFill>
                          <a:schemeClr val="tx1"/>
                        </a:solidFill>
                        <a:effectLst/>
                        <a:uLnTx/>
                        <a:uFillTx/>
                        <a:latin typeface="+mn-lt"/>
                        <a:cs typeface="+mn-cs"/>
                        <a:sym typeface="+mn-l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95000"/>
                      </a:schemeClr>
                    </a:solidFill>
                  </a:tcPr>
                </a:tc>
                <a:tc>
                  <a:txBody>
                    <a:bodyPr/>
                    <a:lstStyle/>
                    <a:p>
                      <a:pPr algn="l"/>
                      <a:r>
                        <a:rPr lang="en-UA" sz="1000" b="0" dirty="0">
                          <a:solidFill>
                            <a:schemeClr val="tx1"/>
                          </a:solidFill>
                        </a:rPr>
                        <a:t>Baseline manual effort</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u="none" strike="noStrike" kern="0" cap="none" spc="0" normalizeH="0" baseline="0" noProof="0" dirty="0">
                          <a:ln>
                            <a:noFill/>
                          </a:ln>
                          <a:solidFill>
                            <a:schemeClr val="tx1"/>
                          </a:solidFill>
                          <a:effectLst/>
                          <a:uLnTx/>
                          <a:uFillTx/>
                          <a:sym typeface="+mn-lt"/>
                        </a:rPr>
                        <a:t>Reduced effort via automation</a:t>
                      </a:r>
                      <a:endParaRPr kumimoji="0" lang="en-UA" sz="1000" b="0" i="0" u="none" strike="noStrike" kern="0" cap="none" spc="0" normalizeH="0" baseline="0" noProof="0" dirty="0">
                        <a:ln>
                          <a:noFill/>
                        </a:ln>
                        <a:solidFill>
                          <a:schemeClr val="tx1"/>
                        </a:solidFill>
                        <a:effectLst/>
                        <a:uLnTx/>
                        <a:uFillTx/>
                        <a:latin typeface="+mn-lt"/>
                        <a:cs typeface="+mn-cs"/>
                        <a:sym typeface="+mn-l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u="none" strike="noStrike" kern="0" cap="none" spc="0" normalizeH="0" baseline="0" noProof="0" dirty="0">
                          <a:ln>
                            <a:noFill/>
                          </a:ln>
                          <a:solidFill>
                            <a:schemeClr val="tx1"/>
                          </a:solidFill>
                          <a:effectLst/>
                          <a:uLnTx/>
                          <a:uFillTx/>
                          <a:sym typeface="+mn-lt"/>
                        </a:rPr>
                        <a:t>Net hours saved per cycle</a:t>
                      </a:r>
                      <a:endParaRPr kumimoji="0" lang="en-UA" sz="1000" b="0" i="0" u="none" strike="noStrike" kern="0" cap="none" spc="0" normalizeH="0" baseline="0" noProof="0" dirty="0">
                        <a:ln>
                          <a:noFill/>
                        </a:ln>
                        <a:solidFill>
                          <a:schemeClr val="tx1"/>
                        </a:solidFill>
                        <a:effectLst/>
                        <a:uLnTx/>
                        <a:uFillTx/>
                        <a:latin typeface="+mn-lt"/>
                        <a:cs typeface="+mn-cs"/>
                        <a:sym typeface="+mn-l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95000"/>
                      </a:schemeClr>
                    </a:solidFill>
                  </a:tcPr>
                </a:tc>
              </a:tr>
              <a:tr h="473143">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u="none" strike="noStrike" kern="0" cap="none" spc="0" normalizeH="0" baseline="0" noProof="0" dirty="0">
                          <a:ln>
                            <a:noFill/>
                          </a:ln>
                          <a:solidFill>
                            <a:schemeClr val="tx1"/>
                          </a:solidFill>
                          <a:effectLst/>
                          <a:uLnTx/>
                          <a:uFillTx/>
                          <a:sym typeface="+mn-lt"/>
                        </a:rPr>
                        <a:t>Revenue uplift</a:t>
                      </a:r>
                      <a:endParaRPr kumimoji="0" lang="en-UA" sz="1000" b="0" i="0" u="none" strike="noStrike" kern="0" cap="none" spc="0" normalizeH="0" baseline="0" noProof="0" dirty="0">
                        <a:ln>
                          <a:noFill/>
                        </a:ln>
                        <a:solidFill>
                          <a:schemeClr val="tx1"/>
                        </a:solidFill>
                        <a:effectLst/>
                        <a:uLnTx/>
                        <a:uFillTx/>
                        <a:latin typeface="+mn-lt"/>
                        <a:cs typeface="+mn-cs"/>
                        <a:sym typeface="+mn-l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solidFill>
                  </a:tcPr>
                </a:tc>
                <a:tc>
                  <a:txBody>
                    <a:bodyPr/>
                    <a:lstStyle/>
                    <a:p>
                      <a:pPr algn="l"/>
                      <a:r>
                        <a:rPr lang="en-UA" sz="1000" b="0" dirty="0">
                          <a:solidFill>
                            <a:schemeClr val="tx1"/>
                          </a:solidFill>
                        </a:rPr>
                        <a:t>Current conversion performance</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u="none" strike="noStrike" kern="0" cap="none" spc="0" normalizeH="0" baseline="0" noProof="0" dirty="0">
                          <a:ln>
                            <a:noFill/>
                          </a:ln>
                          <a:solidFill>
                            <a:schemeClr val="tx1"/>
                          </a:solidFill>
                          <a:effectLst/>
                          <a:uLnTx/>
                          <a:uFillTx/>
                          <a:sym typeface="+mn-lt"/>
                        </a:rPr>
                        <a:t>Improved conversion with faster execution</a:t>
                      </a:r>
                      <a:endParaRPr kumimoji="0" lang="en-UA" sz="1000" b="0" i="0" u="none" strike="noStrike" kern="0" cap="none" spc="0" normalizeH="0" baseline="0" noProof="0" dirty="0">
                        <a:ln>
                          <a:noFill/>
                        </a:ln>
                        <a:solidFill>
                          <a:schemeClr val="tx1"/>
                        </a:solidFill>
                        <a:effectLst/>
                        <a:uLnTx/>
                        <a:uFillTx/>
                        <a:latin typeface="+mn-lt"/>
                        <a:cs typeface="+mn-cs"/>
                        <a:sym typeface="+mn-l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u="none" strike="noStrike" kern="0" cap="none" spc="0" normalizeH="0" baseline="0" noProof="0" dirty="0">
                          <a:ln>
                            <a:noFill/>
                          </a:ln>
                          <a:solidFill>
                            <a:schemeClr val="tx1"/>
                          </a:solidFill>
                          <a:effectLst/>
                          <a:uLnTx/>
                          <a:uFillTx/>
                          <a:sym typeface="+mn-lt"/>
                        </a:rPr>
                        <a:t>Incremental revenue per quarter</a:t>
                      </a:r>
                      <a:endParaRPr kumimoji="0" lang="en-UA" sz="1000" b="0" i="0" u="none" strike="noStrike" kern="0" cap="none" spc="0" normalizeH="0" baseline="0" noProof="0" dirty="0">
                        <a:ln>
                          <a:noFill/>
                        </a:ln>
                        <a:solidFill>
                          <a:schemeClr val="tx1"/>
                        </a:solidFill>
                        <a:effectLst/>
                        <a:uLnTx/>
                        <a:uFillTx/>
                        <a:latin typeface="+mn-lt"/>
                        <a:cs typeface="+mn-cs"/>
                        <a:sym typeface="+mn-l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solidFill>
                  </a:tcPr>
                </a:tc>
              </a:tr>
              <a:tr h="473143">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u="none" strike="noStrike" kern="0" cap="none" spc="0" normalizeH="0" baseline="0" noProof="0" dirty="0">
                          <a:ln>
                            <a:noFill/>
                          </a:ln>
                          <a:solidFill>
                            <a:schemeClr val="tx1"/>
                          </a:solidFill>
                          <a:effectLst/>
                          <a:uLnTx/>
                          <a:uFillTx/>
                          <a:sym typeface="+mn-lt"/>
                        </a:rPr>
                        <a:t>Implementation cost</a:t>
                      </a:r>
                      <a:endParaRPr kumimoji="0" lang="en-UA" sz="1000" b="0" i="0" u="none" strike="noStrike" kern="0" cap="none" spc="0" normalizeH="0" baseline="0" noProof="0" dirty="0">
                        <a:ln>
                          <a:noFill/>
                        </a:ln>
                        <a:solidFill>
                          <a:schemeClr val="tx1"/>
                        </a:solidFill>
                        <a:effectLst/>
                        <a:uLnTx/>
                        <a:uFillTx/>
                        <a:latin typeface="+mn-lt"/>
                        <a:cs typeface="+mn-cs"/>
                        <a:sym typeface="+mn-l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95000"/>
                      </a:schemeClr>
                    </a:solidFill>
                  </a:tcPr>
                </a:tc>
                <a:tc>
                  <a:txBody>
                    <a:bodyPr/>
                    <a:lstStyle/>
                    <a:p>
                      <a:pPr algn="l"/>
                      <a:r>
                        <a:rPr lang="en-UA" sz="1000" b="0" dirty="0">
                          <a:solidFill>
                            <a:schemeClr val="tx1"/>
                          </a:solidFill>
                        </a:rPr>
                        <a:t>—</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u="none" strike="noStrike" kern="0" cap="none" spc="0" normalizeH="0" baseline="0" noProof="0" dirty="0">
                          <a:ln>
                            <a:noFill/>
                          </a:ln>
                          <a:solidFill>
                            <a:schemeClr val="tx1"/>
                          </a:solidFill>
                          <a:effectLst/>
                          <a:uLnTx/>
                          <a:uFillTx/>
                          <a:sym typeface="+mn-lt"/>
                        </a:rPr>
                        <a:t>—</a:t>
                      </a:r>
                      <a:endParaRPr kumimoji="0" lang="en-UA" sz="1000" b="0" i="0" u="none" strike="noStrike" kern="0" cap="none" spc="0" normalizeH="0" baseline="0" noProof="0" dirty="0">
                        <a:ln>
                          <a:noFill/>
                        </a:ln>
                        <a:solidFill>
                          <a:schemeClr val="tx1"/>
                        </a:solidFill>
                        <a:effectLst/>
                        <a:uLnTx/>
                        <a:uFillTx/>
                        <a:latin typeface="+mn-lt"/>
                        <a:cs typeface="+mn-cs"/>
                        <a:sym typeface="+mn-l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a:buNone/>
                        <a:tabLst/>
                        <a:defRPr/>
                      </a:pPr>
                      <a:r>
                        <a:rPr kumimoji="0" lang="en-UA" sz="1000" b="0" u="none" strike="noStrike" kern="0" cap="none" spc="0" normalizeH="0" baseline="0" noProof="0" dirty="0">
                          <a:ln>
                            <a:noFill/>
                          </a:ln>
                          <a:solidFill>
                            <a:schemeClr val="tx1"/>
                          </a:solidFill>
                          <a:effectLst/>
                          <a:uLnTx/>
                          <a:uFillTx/>
                          <a:sym typeface="+mn-lt"/>
                        </a:rPr>
                        <a:t>Pilot + rollout budget assumption</a:t>
                      </a:r>
                      <a:endParaRPr kumimoji="0" lang="en-UA" sz="1000" b="0" i="0" u="none" strike="noStrike" kern="0" cap="none" spc="0" normalizeH="0" baseline="0" noProof="0" dirty="0">
                        <a:ln>
                          <a:noFill/>
                        </a:ln>
                        <a:solidFill>
                          <a:schemeClr val="tx1"/>
                        </a:solidFill>
                        <a:effectLst/>
                        <a:uLnTx/>
                        <a:uFillTx/>
                        <a:latin typeface="+mn-lt"/>
                        <a:cs typeface="+mn-cs"/>
                        <a:sym typeface="+mn-lt"/>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2">
                        <a:lumMod val="95000"/>
                      </a:schemeClr>
                    </a:solidFill>
                  </a:tcPr>
                </a:tc>
              </a:tr>
            </a:tbl>
          </a:graphicData>
        </a:graphic>
      </p:graphicFrame>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9" name="Group 74">
            <a:extLst>
              <a:ext uri="{FF2B5EF4-FFF2-40B4-BE49-F238E27FC236}">
                <a16:creationId xmlns:a16="http://schemas.microsoft.com/office/drawing/2014/main" id="{6A4FD42C-824A-15EA-7507-FE792EC43087}"/>
              </a:ext>
            </a:extLst>
          </p:cNvPr>
          <p:cNvGrpSpPr/>
          <p:nvPr userDrawn="1"/>
        </p:nvGrpSpPr>
        <p:grpSpPr>
          <a:xfrm>
            <a:off x="-36000" y="-25145"/>
            <a:ext cx="9216000" cy="5193791"/>
            <a:chOff x="0" y="-18287"/>
            <a:chExt cx="9216000" cy="5193791"/>
          </a:xfrm>
        </p:grpSpPr>
        <p:sp>
          <p:nvSpPr>
            <p:cNvPr id="10" name="Freeform 43">
              <a:extLst>
                <a:ext uri="{FF2B5EF4-FFF2-40B4-BE49-F238E27FC236}">
                  <a16:creationId xmlns:a16="http://schemas.microsoft.com/office/drawing/2014/main" id="{3C3EE087-F045-7698-82D1-E51610A61F71}"/>
                </a:ext>
              </a:extLst>
            </p:cNvPr>
            <p:cNvSpPr/>
            <p:nvPr/>
          </p:nvSpPr>
          <p:spPr>
            <a:xfrm>
              <a:off x="0" y="44348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1" name="Freeform 44">
              <a:extLst>
                <a:ext uri="{FF2B5EF4-FFF2-40B4-BE49-F238E27FC236}">
                  <a16:creationId xmlns:a16="http://schemas.microsoft.com/office/drawing/2014/main" id="{24D2B4C0-2BCA-B2A8-97E5-911FDD72A89C}"/>
                </a:ext>
              </a:extLst>
            </p:cNvPr>
            <p:cNvSpPr/>
            <p:nvPr/>
          </p:nvSpPr>
          <p:spPr>
            <a:xfrm>
              <a:off x="0" y="91897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2" name="Freeform 45">
              <a:extLst>
                <a:ext uri="{FF2B5EF4-FFF2-40B4-BE49-F238E27FC236}">
                  <a16:creationId xmlns:a16="http://schemas.microsoft.com/office/drawing/2014/main" id="{508FF46A-6C91-B17F-5164-93A3B5E94FBA}"/>
                </a:ext>
              </a:extLst>
            </p:cNvPr>
            <p:cNvSpPr/>
            <p:nvPr/>
          </p:nvSpPr>
          <p:spPr>
            <a:xfrm>
              <a:off x="0" y="139446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3" name="Freeform 46">
              <a:extLst>
                <a:ext uri="{FF2B5EF4-FFF2-40B4-BE49-F238E27FC236}">
                  <a16:creationId xmlns:a16="http://schemas.microsoft.com/office/drawing/2014/main" id="{A915783A-7138-7047-29EB-8D9235F591D9}"/>
                </a:ext>
              </a:extLst>
            </p:cNvPr>
            <p:cNvSpPr/>
            <p:nvPr/>
          </p:nvSpPr>
          <p:spPr>
            <a:xfrm>
              <a:off x="0" y="186994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4" name="Freeform 47">
              <a:extLst>
                <a:ext uri="{FF2B5EF4-FFF2-40B4-BE49-F238E27FC236}">
                  <a16:creationId xmlns:a16="http://schemas.microsoft.com/office/drawing/2014/main" id="{8EAC53D9-F91A-DBC2-2851-954F8D9CA88D}"/>
                </a:ext>
              </a:extLst>
            </p:cNvPr>
            <p:cNvSpPr/>
            <p:nvPr/>
          </p:nvSpPr>
          <p:spPr>
            <a:xfrm>
              <a:off x="0" y="234543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5" name="Freeform 48">
              <a:extLst>
                <a:ext uri="{FF2B5EF4-FFF2-40B4-BE49-F238E27FC236}">
                  <a16:creationId xmlns:a16="http://schemas.microsoft.com/office/drawing/2014/main" id="{55CE4ABC-A251-623D-F894-0AD9B43EB6AC}"/>
                </a:ext>
              </a:extLst>
            </p:cNvPr>
            <p:cNvSpPr/>
            <p:nvPr/>
          </p:nvSpPr>
          <p:spPr>
            <a:xfrm>
              <a:off x="0" y="282092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6" name="Freeform 49">
              <a:extLst>
                <a:ext uri="{FF2B5EF4-FFF2-40B4-BE49-F238E27FC236}">
                  <a16:creationId xmlns:a16="http://schemas.microsoft.com/office/drawing/2014/main" id="{BA66C30C-BE1D-2217-F0E1-D0691A3E9882}"/>
                </a:ext>
              </a:extLst>
            </p:cNvPr>
            <p:cNvSpPr/>
            <p:nvPr/>
          </p:nvSpPr>
          <p:spPr>
            <a:xfrm>
              <a:off x="0" y="329641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7" name="Freeform 50">
              <a:extLst>
                <a:ext uri="{FF2B5EF4-FFF2-40B4-BE49-F238E27FC236}">
                  <a16:creationId xmlns:a16="http://schemas.microsoft.com/office/drawing/2014/main" id="{98F1EE79-EDCB-61FB-BED2-AC6E47CAE5E3}"/>
                </a:ext>
              </a:extLst>
            </p:cNvPr>
            <p:cNvSpPr/>
            <p:nvPr/>
          </p:nvSpPr>
          <p:spPr>
            <a:xfrm>
              <a:off x="0" y="377190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8" name="Freeform 51">
              <a:extLst>
                <a:ext uri="{FF2B5EF4-FFF2-40B4-BE49-F238E27FC236}">
                  <a16:creationId xmlns:a16="http://schemas.microsoft.com/office/drawing/2014/main" id="{6930B391-7786-8BFB-8825-724540781D5A}"/>
                </a:ext>
              </a:extLst>
            </p:cNvPr>
            <p:cNvSpPr/>
            <p:nvPr/>
          </p:nvSpPr>
          <p:spPr>
            <a:xfrm>
              <a:off x="0" y="424738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9" name="Freeform 52">
              <a:extLst>
                <a:ext uri="{FF2B5EF4-FFF2-40B4-BE49-F238E27FC236}">
                  <a16:creationId xmlns:a16="http://schemas.microsoft.com/office/drawing/2014/main" id="{031F65D3-1CED-8510-B4CB-B474F3F719C8}"/>
                </a:ext>
              </a:extLst>
            </p:cNvPr>
            <p:cNvSpPr/>
            <p:nvPr/>
          </p:nvSpPr>
          <p:spPr>
            <a:xfrm>
              <a:off x="0" y="472287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0" name="Freeform 53">
              <a:extLst>
                <a:ext uri="{FF2B5EF4-FFF2-40B4-BE49-F238E27FC236}">
                  <a16:creationId xmlns:a16="http://schemas.microsoft.com/office/drawing/2014/main" id="{469DEA3A-C177-E486-947B-5D50D5DB0CB4}"/>
                </a:ext>
              </a:extLst>
            </p:cNvPr>
            <p:cNvSpPr/>
            <p:nvPr/>
          </p:nvSpPr>
          <p:spPr>
            <a:xfrm>
              <a:off x="416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1" name="Freeform 54">
              <a:extLst>
                <a:ext uri="{FF2B5EF4-FFF2-40B4-BE49-F238E27FC236}">
                  <a16:creationId xmlns:a16="http://schemas.microsoft.com/office/drawing/2014/main" id="{CC2E0F4B-39B9-B350-52FF-40505BDFC5D3}"/>
                </a:ext>
              </a:extLst>
            </p:cNvPr>
            <p:cNvSpPr/>
            <p:nvPr/>
          </p:nvSpPr>
          <p:spPr>
            <a:xfrm>
              <a:off x="82753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2" name="Freeform 55">
              <a:extLst>
                <a:ext uri="{FF2B5EF4-FFF2-40B4-BE49-F238E27FC236}">
                  <a16:creationId xmlns:a16="http://schemas.microsoft.com/office/drawing/2014/main" id="{86FF861B-2FA1-2535-0086-DED31DA36B26}"/>
                </a:ext>
              </a:extLst>
            </p:cNvPr>
            <p:cNvSpPr/>
            <p:nvPr/>
          </p:nvSpPr>
          <p:spPr>
            <a:xfrm>
              <a:off x="1248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3" name="Freeform 56">
              <a:extLst>
                <a:ext uri="{FF2B5EF4-FFF2-40B4-BE49-F238E27FC236}">
                  <a16:creationId xmlns:a16="http://schemas.microsoft.com/office/drawing/2014/main" id="{47F3A173-7006-1545-B57C-735CCF7093D1}"/>
                </a:ext>
              </a:extLst>
            </p:cNvPr>
            <p:cNvSpPr/>
            <p:nvPr/>
          </p:nvSpPr>
          <p:spPr>
            <a:xfrm>
              <a:off x="165963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4" name="Freeform 57">
              <a:extLst>
                <a:ext uri="{FF2B5EF4-FFF2-40B4-BE49-F238E27FC236}">
                  <a16:creationId xmlns:a16="http://schemas.microsoft.com/office/drawing/2014/main" id="{E45D896A-64FF-A915-5264-763782B1B8DE}"/>
                </a:ext>
              </a:extLst>
            </p:cNvPr>
            <p:cNvSpPr/>
            <p:nvPr/>
          </p:nvSpPr>
          <p:spPr>
            <a:xfrm>
              <a:off x="2080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5" name="Freeform 58">
              <a:extLst>
                <a:ext uri="{FF2B5EF4-FFF2-40B4-BE49-F238E27FC236}">
                  <a16:creationId xmlns:a16="http://schemas.microsoft.com/office/drawing/2014/main" id="{E3F071B1-BC77-1879-E457-50D7B565B174}"/>
                </a:ext>
              </a:extLst>
            </p:cNvPr>
            <p:cNvSpPr/>
            <p:nvPr/>
          </p:nvSpPr>
          <p:spPr>
            <a:xfrm>
              <a:off x="249174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6" name="Freeform 59">
              <a:extLst>
                <a:ext uri="{FF2B5EF4-FFF2-40B4-BE49-F238E27FC236}">
                  <a16:creationId xmlns:a16="http://schemas.microsoft.com/office/drawing/2014/main" id="{A1659242-24C5-AFE7-9159-B3D1341C4DA4}"/>
                </a:ext>
              </a:extLst>
            </p:cNvPr>
            <p:cNvSpPr/>
            <p:nvPr/>
          </p:nvSpPr>
          <p:spPr>
            <a:xfrm>
              <a:off x="2912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7" name="Freeform 60">
              <a:extLst>
                <a:ext uri="{FF2B5EF4-FFF2-40B4-BE49-F238E27FC236}">
                  <a16:creationId xmlns:a16="http://schemas.microsoft.com/office/drawing/2014/main" id="{532FE910-5110-BDB0-E1E8-012FCF93F70B}"/>
                </a:ext>
              </a:extLst>
            </p:cNvPr>
            <p:cNvSpPr/>
            <p:nvPr/>
          </p:nvSpPr>
          <p:spPr>
            <a:xfrm>
              <a:off x="332384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8" name="Freeform 61">
              <a:extLst>
                <a:ext uri="{FF2B5EF4-FFF2-40B4-BE49-F238E27FC236}">
                  <a16:creationId xmlns:a16="http://schemas.microsoft.com/office/drawing/2014/main" id="{A8B5541A-1E97-E322-23FC-FD54B3A1A033}"/>
                </a:ext>
              </a:extLst>
            </p:cNvPr>
            <p:cNvSpPr/>
            <p:nvPr/>
          </p:nvSpPr>
          <p:spPr>
            <a:xfrm>
              <a:off x="3744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9" name="Freeform 62">
              <a:extLst>
                <a:ext uri="{FF2B5EF4-FFF2-40B4-BE49-F238E27FC236}">
                  <a16:creationId xmlns:a16="http://schemas.microsoft.com/office/drawing/2014/main" id="{5C838953-94E7-F01F-F13A-E738BED0BEA4}"/>
                </a:ext>
              </a:extLst>
            </p:cNvPr>
            <p:cNvSpPr/>
            <p:nvPr/>
          </p:nvSpPr>
          <p:spPr>
            <a:xfrm>
              <a:off x="415594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0" name="Freeform 63">
              <a:extLst>
                <a:ext uri="{FF2B5EF4-FFF2-40B4-BE49-F238E27FC236}">
                  <a16:creationId xmlns:a16="http://schemas.microsoft.com/office/drawing/2014/main" id="{F7DE118C-82FB-7083-1845-E1A64BAFB4B8}"/>
                </a:ext>
              </a:extLst>
            </p:cNvPr>
            <p:cNvSpPr/>
            <p:nvPr/>
          </p:nvSpPr>
          <p:spPr>
            <a:xfrm>
              <a:off x="457657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1" name="Freeform 64">
              <a:extLst>
                <a:ext uri="{FF2B5EF4-FFF2-40B4-BE49-F238E27FC236}">
                  <a16:creationId xmlns:a16="http://schemas.microsoft.com/office/drawing/2014/main" id="{A70E758B-9601-A121-841D-0CBB72B94094}"/>
                </a:ext>
              </a:extLst>
            </p:cNvPr>
            <p:cNvSpPr/>
            <p:nvPr/>
          </p:nvSpPr>
          <p:spPr>
            <a:xfrm>
              <a:off x="4988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2" name="Freeform 65">
              <a:extLst>
                <a:ext uri="{FF2B5EF4-FFF2-40B4-BE49-F238E27FC236}">
                  <a16:creationId xmlns:a16="http://schemas.microsoft.com/office/drawing/2014/main" id="{76F97639-C505-5AEF-6574-8A03966DA507}"/>
                </a:ext>
              </a:extLst>
            </p:cNvPr>
            <p:cNvSpPr/>
            <p:nvPr/>
          </p:nvSpPr>
          <p:spPr>
            <a:xfrm>
              <a:off x="540867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3" name="Freeform 66">
              <a:extLst>
                <a:ext uri="{FF2B5EF4-FFF2-40B4-BE49-F238E27FC236}">
                  <a16:creationId xmlns:a16="http://schemas.microsoft.com/office/drawing/2014/main" id="{3324D9FE-AF78-CA74-22EB-FE0824698323}"/>
                </a:ext>
              </a:extLst>
            </p:cNvPr>
            <p:cNvSpPr/>
            <p:nvPr/>
          </p:nvSpPr>
          <p:spPr>
            <a:xfrm>
              <a:off x="5820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4" name="Freeform 67">
              <a:extLst>
                <a:ext uri="{FF2B5EF4-FFF2-40B4-BE49-F238E27FC236}">
                  <a16:creationId xmlns:a16="http://schemas.microsoft.com/office/drawing/2014/main" id="{1E9ED208-699D-4905-BA19-786D07E7CA8D}"/>
                </a:ext>
              </a:extLst>
            </p:cNvPr>
            <p:cNvSpPr/>
            <p:nvPr/>
          </p:nvSpPr>
          <p:spPr>
            <a:xfrm>
              <a:off x="624078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5" name="Freeform 68">
              <a:extLst>
                <a:ext uri="{FF2B5EF4-FFF2-40B4-BE49-F238E27FC236}">
                  <a16:creationId xmlns:a16="http://schemas.microsoft.com/office/drawing/2014/main" id="{73058C5C-CE44-5A7E-ADAD-F87FACF01494}"/>
                </a:ext>
              </a:extLst>
            </p:cNvPr>
            <p:cNvSpPr/>
            <p:nvPr/>
          </p:nvSpPr>
          <p:spPr>
            <a:xfrm>
              <a:off x="6652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6" name="Freeform 69">
              <a:extLst>
                <a:ext uri="{FF2B5EF4-FFF2-40B4-BE49-F238E27FC236}">
                  <a16:creationId xmlns:a16="http://schemas.microsoft.com/office/drawing/2014/main" id="{D61CD280-D1A5-1741-5D48-8C28C2997986}"/>
                </a:ext>
              </a:extLst>
            </p:cNvPr>
            <p:cNvSpPr/>
            <p:nvPr/>
          </p:nvSpPr>
          <p:spPr>
            <a:xfrm>
              <a:off x="707288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7" name="Freeform 70">
              <a:extLst>
                <a:ext uri="{FF2B5EF4-FFF2-40B4-BE49-F238E27FC236}">
                  <a16:creationId xmlns:a16="http://schemas.microsoft.com/office/drawing/2014/main" id="{50492C54-E8B1-83F7-2C6E-F79951BFACD2}"/>
                </a:ext>
              </a:extLst>
            </p:cNvPr>
            <p:cNvSpPr/>
            <p:nvPr/>
          </p:nvSpPr>
          <p:spPr>
            <a:xfrm>
              <a:off x="7484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8" name="Freeform 71">
              <a:extLst>
                <a:ext uri="{FF2B5EF4-FFF2-40B4-BE49-F238E27FC236}">
                  <a16:creationId xmlns:a16="http://schemas.microsoft.com/office/drawing/2014/main" id="{ABE99A01-AFAD-5EFE-4863-F9C3FE9229CC}"/>
                </a:ext>
              </a:extLst>
            </p:cNvPr>
            <p:cNvSpPr/>
            <p:nvPr/>
          </p:nvSpPr>
          <p:spPr>
            <a:xfrm>
              <a:off x="790498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9" name="Freeform 72">
              <a:extLst>
                <a:ext uri="{FF2B5EF4-FFF2-40B4-BE49-F238E27FC236}">
                  <a16:creationId xmlns:a16="http://schemas.microsoft.com/office/drawing/2014/main" id="{17DF8F6D-3A78-AC50-8E79-A73497C7AC36}"/>
                </a:ext>
              </a:extLst>
            </p:cNvPr>
            <p:cNvSpPr/>
            <p:nvPr/>
          </p:nvSpPr>
          <p:spPr>
            <a:xfrm>
              <a:off x="8316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0" name="Freeform 73">
              <a:extLst>
                <a:ext uri="{FF2B5EF4-FFF2-40B4-BE49-F238E27FC236}">
                  <a16:creationId xmlns:a16="http://schemas.microsoft.com/office/drawing/2014/main" id="{1656F019-1D73-ABB8-CC19-281A5DBA19AB}"/>
                </a:ext>
              </a:extLst>
            </p:cNvPr>
            <p:cNvSpPr/>
            <p:nvPr/>
          </p:nvSpPr>
          <p:spPr>
            <a:xfrm>
              <a:off x="873709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grpSp>
      <p:sp>
        <p:nvSpPr>
          <p:cNvPr id="41" name="Oval 3">
            <a:extLst>
              <a:ext uri="{FF2B5EF4-FFF2-40B4-BE49-F238E27FC236}">
                <a16:creationId xmlns:a16="http://schemas.microsoft.com/office/drawing/2014/main" id="{60D37F10-B9FA-B95B-8666-CD0379BBC2F7}"/>
              </a:ext>
            </a:extLst>
          </p:cNvPr>
          <p:cNvSpPr/>
          <p:nvPr userDrawn="1"/>
        </p:nvSpPr>
        <p:spPr>
          <a:xfrm>
            <a:off x="2794518" y="-1428833"/>
            <a:ext cx="4486662" cy="4486662"/>
          </a:xfrm>
          <a:prstGeom prst="ellipse">
            <a:avLst/>
          </a:prstGeom>
          <a:ln>
            <a:noFill/>
          </a:ln>
          <a:effectLst>
            <a:softEdge rad="1778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2" name="Oval 1">
            <a:extLst>
              <a:ext uri="{FF2B5EF4-FFF2-40B4-BE49-F238E27FC236}">
                <a16:creationId xmlns:a16="http://schemas.microsoft.com/office/drawing/2014/main" id="{E1E31A18-446A-EF5E-130E-22E7F65E4F1E}"/>
              </a:ext>
            </a:extLst>
          </p:cNvPr>
          <p:cNvSpPr/>
          <p:nvPr userDrawn="1"/>
        </p:nvSpPr>
        <p:spPr>
          <a:xfrm>
            <a:off x="-1725984" y="1264140"/>
            <a:ext cx="4064544" cy="4064544"/>
          </a:xfrm>
          <a:prstGeom prst="ellipse">
            <a:avLst/>
          </a:prstGeom>
          <a:ln>
            <a:noFill/>
          </a:ln>
          <a:effectLst>
            <a:softEdge rad="1651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3" name="Rectangle 1">
            <a:extLst>
              <a:ext uri="{FF2B5EF4-FFF2-40B4-BE49-F238E27FC236}">
                <a16:creationId xmlns:a16="http://schemas.microsoft.com/office/drawing/2014/main" id="{9D8B115C-0E06-195B-6B88-AED51298C229}"/>
              </a:ext>
            </a:extLst>
          </p:cNvPr>
          <p:cNvSpPr/>
          <p:nvPr userDrawn="1"/>
        </p:nvSpPr>
        <p:spPr>
          <a:xfrm>
            <a:off x="234650" y="1133856"/>
            <a:ext cx="4158000" cy="3312000"/>
          </a:xfrm>
          <a:prstGeom prst="rect">
            <a:avLst/>
          </a:prstGeom>
          <a:solidFill>
            <a:schemeClr val="bg2"/>
          </a:solidFill>
          <a:ln w="9525">
            <a:solidFill>
              <a:schemeClr val="tx1"/>
            </a:solidFill>
          </a:ln>
          <a:effectLst>
            <a:outerShdw dist="38100" dir="2700000" sx="101000" sy="101000" algn="tl" rotWithShape="0">
              <a:schemeClr val="accent1"/>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4" name="Google Shape;793;g3e4756476a6_0_234">
            <a:extLst>
              <a:ext uri="{FF2B5EF4-FFF2-40B4-BE49-F238E27FC236}">
                <a16:creationId xmlns:a16="http://schemas.microsoft.com/office/drawing/2014/main" id="{1D6581D5-2C22-CCA5-D74E-C46DA636F1D2}"/>
              </a:ext>
            </a:extLst>
          </p:cNvPr>
          <p:cNvSpPr/>
          <p:nvPr userDrawn="1"/>
        </p:nvSpPr>
        <p:spPr>
          <a:xfrm>
            <a:off x="4700300" y="1133856"/>
            <a:ext cx="4227300" cy="3312000"/>
          </a:xfrm>
          <a:prstGeom prst="roundRect">
            <a:avLst>
              <a:gd name="adj" fmla="val 0"/>
            </a:avLst>
          </a:prstGeom>
          <a:solidFill>
            <a:schemeClr val="bg2"/>
          </a:solidFill>
          <a:ln w="9525">
            <a:solidFill>
              <a:schemeClr val="tx1"/>
            </a:solidFill>
          </a:ln>
          <a:effectLst>
            <a:outerShdw dist="38100" dir="2700000" sx="101000" sy="101000" algn="tl" rotWithShape="0">
              <a:schemeClr val="accent1"/>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480" dirty="0">
              <a:solidFill>
                <a:schemeClr val="bg2"/>
              </a:solidFill>
              <a:latin typeface="+mn-lt"/>
              <a:ea typeface="+mn-ea"/>
              <a:cs typeface="+mn-cs"/>
              <a:sym typeface="+mn-lt"/>
            </a:endParaRPr>
          </a:p>
        </p:txBody>
      </p:sp>
      <p:cxnSp>
        <p:nvCxnSpPr>
          <p:cNvPr id="45" name="Straight Connector 3">
            <a:extLst>
              <a:ext uri="{FF2B5EF4-FFF2-40B4-BE49-F238E27FC236}">
                <a16:creationId xmlns:a16="http://schemas.microsoft.com/office/drawing/2014/main" id="{7D4F5FB6-43D9-F20E-48E8-4A768CC14F68}"/>
              </a:ext>
            </a:extLst>
          </p:cNvPr>
          <p:cNvCxnSpPr>
            <a:cxnSpLocks/>
          </p:cNvCxnSpPr>
          <p:nvPr userDrawn="1"/>
        </p:nvCxnSpPr>
        <p:spPr>
          <a:xfrm>
            <a:off x="234650" y="1908534"/>
            <a:ext cx="869048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6" name="Group 5">
            <a:extLst>
              <a:ext uri="{FF2B5EF4-FFF2-40B4-BE49-F238E27FC236}">
                <a16:creationId xmlns:a16="http://schemas.microsoft.com/office/drawing/2014/main" id="{C211D116-5515-2A95-46BF-D4F48BC57158}"/>
              </a:ext>
            </a:extLst>
          </p:cNvPr>
          <p:cNvGrpSpPr/>
          <p:nvPr userDrawn="1"/>
        </p:nvGrpSpPr>
        <p:grpSpPr>
          <a:xfrm>
            <a:off x="4392650" y="1746021"/>
            <a:ext cx="319388" cy="325027"/>
            <a:chOff x="4392650" y="1746021"/>
            <a:chExt cx="319388" cy="325027"/>
          </a:xfrm>
        </p:grpSpPr>
        <p:sp>
          <p:nvSpPr>
            <p:cNvPr id="47" name="Rectangle 4">
              <a:extLst>
                <a:ext uri="{FF2B5EF4-FFF2-40B4-BE49-F238E27FC236}">
                  <a16:creationId xmlns:a16="http://schemas.microsoft.com/office/drawing/2014/main" id="{0756B835-16C5-28F0-EDE7-C8AEA6C859A2}"/>
                </a:ext>
              </a:extLst>
            </p:cNvPr>
            <p:cNvSpPr/>
            <p:nvPr userDrawn="1"/>
          </p:nvSpPr>
          <p:spPr>
            <a:xfrm>
              <a:off x="4392650" y="1746021"/>
              <a:ext cx="307650" cy="32502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8" name="Google Shape;836;g3e47ced7bc8_0_215"/>
            <p:cNvSpPr txBox="1"/>
            <p:nvPr/>
          </p:nvSpPr>
          <p:spPr>
            <a:xfrm>
              <a:off x="4392650" y="1746022"/>
              <a:ext cx="319388" cy="325026"/>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100" b="1" dirty="0">
                  <a:solidFill>
                    <a:schemeClr val="bg2"/>
                  </a:solidFill>
                  <a:latin typeface="+mn-lt"/>
                  <a:ea typeface="+mn-ea"/>
                  <a:cs typeface="+mn-cs"/>
                  <a:sym typeface="+mn-lt"/>
                </a:rPr>
                <a:t>VS</a:t>
              </a:r>
              <a:endParaRPr sz="1100" b="1" dirty="0">
                <a:solidFill>
                  <a:schemeClr val="bg2"/>
                </a:solidFill>
                <a:latin typeface="+mn-lt"/>
                <a:ea typeface="+mn-ea"/>
                <a:cs typeface="+mn-cs"/>
                <a:sym typeface="+mn-lt"/>
              </a:endParaRPr>
            </a:p>
          </p:txBody>
        </p:sp>
      </p:grpSp>
      <p:sp>
        <p:nvSpPr>
          <p:cNvPr id="2" name="Subtitle 1"/>
          <p:cNvSpPr>
            <a:spLocks noGrp="1"/>
          </p:cNvSpPr>
          <p:nvPr>
            <p:ph type="subTitle" idx="3"/>
          </p:nvPr>
        </p:nvSpPr>
        <p:spPr/>
        <p:txBody>
          <a:bodyPr/>
          <a:lstStyle/>
          <a:p>
            <a:r>
              <a:t>7</a:t>
            </a:r>
          </a:p>
        </p:txBody>
      </p:sp>
      <p:sp>
        <p:nvSpPr>
          <p:cNvPr id="3" name="Subtitle 2"/>
          <p:cNvSpPr>
            <a:spLocks noGrp="1"/>
          </p:cNvSpPr>
          <p:nvPr>
            <p:ph type="subTitle" idx="1"/>
          </p:nvPr>
        </p:nvSpPr>
        <p:spPr/>
        <p:txBody>
          <a:bodyPr/>
          <a:lstStyle/>
          <a:p>
            <a:pPr algn="l"/>
            <a:r>
              <a:t>Enterprise Transformation Blueprint</a:t>
            </a:r>
          </a:p>
        </p:txBody>
      </p:sp>
      <p:sp>
        <p:nvSpPr>
          <p:cNvPr id="4" name="Subtitle 3"/>
          <p:cNvSpPr>
            <a:spLocks noGrp="1"/>
          </p:cNvSpPr>
          <p:nvPr>
            <p:ph type="subTitle" idx="6"/>
          </p:nvPr>
        </p:nvSpPr>
        <p:spPr/>
        <p:txBody>
          <a:bodyPr/>
          <a:lstStyle/>
          <a:p>
            <a:r>
              <a:t>Governed automation improved throughput and visibility, enabling faster decisions and measurable conversion gains</a:t>
            </a:r>
          </a:p>
        </p:txBody>
      </p:sp>
      <p:sp>
        <p:nvSpPr>
          <p:cNvPr id="5" name="Subtitle 4"/>
          <p:cNvSpPr>
            <a:spLocks noGrp="1"/>
          </p:cNvSpPr>
          <p:nvPr>
            <p:ph type="subTitle" idx="7"/>
          </p:nvPr>
        </p:nvSpPr>
        <p:spPr/>
        <p:txBody>
          <a:bodyPr/>
          <a:lstStyle/>
          <a:p>
            <a:pPr algn="l"/>
            <a:r>
              <a:rPr cap="all"/>
              <a:t>Governed automation impact</a:t>
            </a:r>
          </a:p>
        </p:txBody>
      </p:sp>
      <p:sp>
        <p:nvSpPr>
          <p:cNvPr id="6" name="Subtitle 5"/>
          <p:cNvSpPr>
            <a:spLocks noGrp="1"/>
          </p:cNvSpPr>
          <p:nvPr>
            <p:ph type="subTitle" idx="4"/>
          </p:nvPr>
        </p:nvSpPr>
        <p:spPr/>
        <p:txBody>
          <a:bodyPr/>
          <a:lstStyle/>
          <a:p>
            <a:pPr algn="l"/>
            <a:r>
              <a:t>Fragmented workflows caused delayed handoffs, manual reporting, and inconsistent quoting that slowed deals</a:t>
            </a:r>
          </a:p>
        </p:txBody>
      </p:sp>
      <p:sp>
        <p:nvSpPr>
          <p:cNvPr id="7" name="Subtitle 6"/>
          <p:cNvSpPr>
            <a:spLocks noGrp="1"/>
          </p:cNvSpPr>
          <p:nvPr>
            <p:ph type="subTitle" idx="5"/>
          </p:nvPr>
        </p:nvSpPr>
        <p:spPr/>
        <p:txBody>
          <a:bodyPr/>
          <a:lstStyle/>
          <a:p>
            <a:pPr algn="l"/>
            <a:r>
              <a:rPr cap="all"/>
              <a:t>Fragmented deal workflows</a:t>
            </a:r>
          </a:p>
        </p:txBody>
      </p:sp>
      <p:sp>
        <p:nvSpPr>
          <p:cNvPr id="8" name="Title 7"/>
          <p:cNvSpPr>
            <a:spLocks noGrp="1"/>
          </p:cNvSpPr>
          <p:nvPr>
            <p:ph type="title"/>
          </p:nvPr>
        </p:nvSpPr>
        <p:spPr/>
        <p:txBody>
          <a:bodyPr/>
          <a:lstStyle/>
          <a:p>
            <a:r>
              <a:rPr cap="all"/>
              <a:t>Verified Enterprise Customer Proof</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3" name="Group 74">
            <a:extLst>
              <a:ext uri="{FF2B5EF4-FFF2-40B4-BE49-F238E27FC236}">
                <a16:creationId xmlns:a16="http://schemas.microsoft.com/office/drawing/2014/main" id="{6A4FD42C-824A-15EA-7507-FE792EC43087}"/>
              </a:ext>
            </a:extLst>
          </p:cNvPr>
          <p:cNvGrpSpPr/>
          <p:nvPr userDrawn="1"/>
        </p:nvGrpSpPr>
        <p:grpSpPr>
          <a:xfrm>
            <a:off x="-36000" y="-25145"/>
            <a:ext cx="9216000" cy="5193791"/>
            <a:chOff x="0" y="-18287"/>
            <a:chExt cx="9216000" cy="5193791"/>
          </a:xfrm>
        </p:grpSpPr>
        <p:sp>
          <p:nvSpPr>
            <p:cNvPr id="14" name="Freeform 43">
              <a:extLst>
                <a:ext uri="{FF2B5EF4-FFF2-40B4-BE49-F238E27FC236}">
                  <a16:creationId xmlns:a16="http://schemas.microsoft.com/office/drawing/2014/main" id="{3C3EE087-F045-7698-82D1-E51610A61F71}"/>
                </a:ext>
              </a:extLst>
            </p:cNvPr>
            <p:cNvSpPr/>
            <p:nvPr/>
          </p:nvSpPr>
          <p:spPr>
            <a:xfrm>
              <a:off x="0" y="44348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5" name="Freeform 44">
              <a:extLst>
                <a:ext uri="{FF2B5EF4-FFF2-40B4-BE49-F238E27FC236}">
                  <a16:creationId xmlns:a16="http://schemas.microsoft.com/office/drawing/2014/main" id="{24D2B4C0-2BCA-B2A8-97E5-911FDD72A89C}"/>
                </a:ext>
              </a:extLst>
            </p:cNvPr>
            <p:cNvSpPr/>
            <p:nvPr/>
          </p:nvSpPr>
          <p:spPr>
            <a:xfrm>
              <a:off x="0" y="91897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6" name="Freeform 45">
              <a:extLst>
                <a:ext uri="{FF2B5EF4-FFF2-40B4-BE49-F238E27FC236}">
                  <a16:creationId xmlns:a16="http://schemas.microsoft.com/office/drawing/2014/main" id="{508FF46A-6C91-B17F-5164-93A3B5E94FBA}"/>
                </a:ext>
              </a:extLst>
            </p:cNvPr>
            <p:cNvSpPr/>
            <p:nvPr/>
          </p:nvSpPr>
          <p:spPr>
            <a:xfrm>
              <a:off x="0" y="139446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7" name="Freeform 46">
              <a:extLst>
                <a:ext uri="{FF2B5EF4-FFF2-40B4-BE49-F238E27FC236}">
                  <a16:creationId xmlns:a16="http://schemas.microsoft.com/office/drawing/2014/main" id="{A915783A-7138-7047-29EB-8D9235F591D9}"/>
                </a:ext>
              </a:extLst>
            </p:cNvPr>
            <p:cNvSpPr/>
            <p:nvPr/>
          </p:nvSpPr>
          <p:spPr>
            <a:xfrm>
              <a:off x="0" y="186994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8" name="Freeform 47">
              <a:extLst>
                <a:ext uri="{FF2B5EF4-FFF2-40B4-BE49-F238E27FC236}">
                  <a16:creationId xmlns:a16="http://schemas.microsoft.com/office/drawing/2014/main" id="{8EAC53D9-F91A-DBC2-2851-954F8D9CA88D}"/>
                </a:ext>
              </a:extLst>
            </p:cNvPr>
            <p:cNvSpPr/>
            <p:nvPr/>
          </p:nvSpPr>
          <p:spPr>
            <a:xfrm>
              <a:off x="0" y="234543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19" name="Freeform 48">
              <a:extLst>
                <a:ext uri="{FF2B5EF4-FFF2-40B4-BE49-F238E27FC236}">
                  <a16:creationId xmlns:a16="http://schemas.microsoft.com/office/drawing/2014/main" id="{55CE4ABC-A251-623D-F894-0AD9B43EB6AC}"/>
                </a:ext>
              </a:extLst>
            </p:cNvPr>
            <p:cNvSpPr/>
            <p:nvPr/>
          </p:nvSpPr>
          <p:spPr>
            <a:xfrm>
              <a:off x="0" y="2820924"/>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0" name="Freeform 49">
              <a:extLst>
                <a:ext uri="{FF2B5EF4-FFF2-40B4-BE49-F238E27FC236}">
                  <a16:creationId xmlns:a16="http://schemas.microsoft.com/office/drawing/2014/main" id="{BA66C30C-BE1D-2217-F0E1-D0691A3E9882}"/>
                </a:ext>
              </a:extLst>
            </p:cNvPr>
            <p:cNvSpPr/>
            <p:nvPr/>
          </p:nvSpPr>
          <p:spPr>
            <a:xfrm>
              <a:off x="0" y="3296412"/>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1" name="Freeform 50">
              <a:extLst>
                <a:ext uri="{FF2B5EF4-FFF2-40B4-BE49-F238E27FC236}">
                  <a16:creationId xmlns:a16="http://schemas.microsoft.com/office/drawing/2014/main" id="{98F1EE79-EDCB-61FB-BED2-AC6E47CAE5E3}"/>
                </a:ext>
              </a:extLst>
            </p:cNvPr>
            <p:cNvSpPr/>
            <p:nvPr/>
          </p:nvSpPr>
          <p:spPr>
            <a:xfrm>
              <a:off x="0" y="3771900"/>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2" name="Freeform 51">
              <a:extLst>
                <a:ext uri="{FF2B5EF4-FFF2-40B4-BE49-F238E27FC236}">
                  <a16:creationId xmlns:a16="http://schemas.microsoft.com/office/drawing/2014/main" id="{6930B391-7786-8BFB-8825-724540781D5A}"/>
                </a:ext>
              </a:extLst>
            </p:cNvPr>
            <p:cNvSpPr/>
            <p:nvPr/>
          </p:nvSpPr>
          <p:spPr>
            <a:xfrm>
              <a:off x="0" y="4247388"/>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3" name="Freeform 52">
              <a:extLst>
                <a:ext uri="{FF2B5EF4-FFF2-40B4-BE49-F238E27FC236}">
                  <a16:creationId xmlns:a16="http://schemas.microsoft.com/office/drawing/2014/main" id="{031F65D3-1CED-8510-B4CB-B474F3F719C8}"/>
                </a:ext>
              </a:extLst>
            </p:cNvPr>
            <p:cNvSpPr/>
            <p:nvPr/>
          </p:nvSpPr>
          <p:spPr>
            <a:xfrm>
              <a:off x="0" y="4722876"/>
              <a:ext cx="9216000" cy="9144"/>
            </a:xfrm>
            <a:custGeom>
              <a:avLst/>
              <a:gdLst>
                <a:gd name="csX0" fmla="*/ 9144000 w 9144000"/>
                <a:gd name="csY0" fmla="*/ 0 h 9144"/>
                <a:gd name="csX1" fmla="*/ 0 w 9144000"/>
                <a:gd name="csY1" fmla="*/ 0 h 9144"/>
              </a:gdLst>
              <a:ahLst/>
              <a:cxnLst>
                <a:cxn ang="0">
                  <a:pos x="csX0" y="csY0"/>
                </a:cxn>
                <a:cxn ang="0">
                  <a:pos x="csX1" y="csY1"/>
                </a:cxn>
              </a:cxnLst>
              <a:rect l="l" t="t" r="r" b="b"/>
              <a:pathLst>
                <a:path w="9144000" h="9144">
                  <a:moveTo>
                    <a:pt x="9144000" y="0"/>
                  </a:moveTo>
                  <a:lnTo>
                    <a:pt x="0" y="0"/>
                  </a:lnTo>
                </a:path>
              </a:pathLst>
            </a:custGeom>
            <a:ln w="9144" cap="flat">
              <a:solidFill>
                <a:srgbClr val="F2F2F2"/>
              </a:solidFill>
              <a:prstDash val="solid"/>
              <a:miter/>
            </a:ln>
          </p:spPr>
        </p:sp>
        <p:sp>
          <p:nvSpPr>
            <p:cNvPr id="24" name="Freeform 53">
              <a:extLst>
                <a:ext uri="{FF2B5EF4-FFF2-40B4-BE49-F238E27FC236}">
                  <a16:creationId xmlns:a16="http://schemas.microsoft.com/office/drawing/2014/main" id="{469DEA3A-C177-E486-947B-5D50D5DB0CB4}"/>
                </a:ext>
              </a:extLst>
            </p:cNvPr>
            <p:cNvSpPr/>
            <p:nvPr/>
          </p:nvSpPr>
          <p:spPr>
            <a:xfrm>
              <a:off x="416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5" name="Freeform 54">
              <a:extLst>
                <a:ext uri="{FF2B5EF4-FFF2-40B4-BE49-F238E27FC236}">
                  <a16:creationId xmlns:a16="http://schemas.microsoft.com/office/drawing/2014/main" id="{CC2E0F4B-39B9-B350-52FF-40505BDFC5D3}"/>
                </a:ext>
              </a:extLst>
            </p:cNvPr>
            <p:cNvSpPr/>
            <p:nvPr/>
          </p:nvSpPr>
          <p:spPr>
            <a:xfrm>
              <a:off x="82753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6" name="Freeform 55">
              <a:extLst>
                <a:ext uri="{FF2B5EF4-FFF2-40B4-BE49-F238E27FC236}">
                  <a16:creationId xmlns:a16="http://schemas.microsoft.com/office/drawing/2014/main" id="{86FF861B-2FA1-2535-0086-DED31DA36B26}"/>
                </a:ext>
              </a:extLst>
            </p:cNvPr>
            <p:cNvSpPr/>
            <p:nvPr/>
          </p:nvSpPr>
          <p:spPr>
            <a:xfrm>
              <a:off x="1248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7" name="Freeform 56">
              <a:extLst>
                <a:ext uri="{FF2B5EF4-FFF2-40B4-BE49-F238E27FC236}">
                  <a16:creationId xmlns:a16="http://schemas.microsoft.com/office/drawing/2014/main" id="{47F3A173-7006-1545-B57C-735CCF7093D1}"/>
                </a:ext>
              </a:extLst>
            </p:cNvPr>
            <p:cNvSpPr/>
            <p:nvPr/>
          </p:nvSpPr>
          <p:spPr>
            <a:xfrm>
              <a:off x="165963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8" name="Freeform 57">
              <a:extLst>
                <a:ext uri="{FF2B5EF4-FFF2-40B4-BE49-F238E27FC236}">
                  <a16:creationId xmlns:a16="http://schemas.microsoft.com/office/drawing/2014/main" id="{E45D896A-64FF-A915-5264-763782B1B8DE}"/>
                </a:ext>
              </a:extLst>
            </p:cNvPr>
            <p:cNvSpPr/>
            <p:nvPr/>
          </p:nvSpPr>
          <p:spPr>
            <a:xfrm>
              <a:off x="2080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29" name="Freeform 58">
              <a:extLst>
                <a:ext uri="{FF2B5EF4-FFF2-40B4-BE49-F238E27FC236}">
                  <a16:creationId xmlns:a16="http://schemas.microsoft.com/office/drawing/2014/main" id="{E3F071B1-BC77-1879-E457-50D7B565B174}"/>
                </a:ext>
              </a:extLst>
            </p:cNvPr>
            <p:cNvSpPr/>
            <p:nvPr/>
          </p:nvSpPr>
          <p:spPr>
            <a:xfrm>
              <a:off x="249174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0" name="Freeform 59">
              <a:extLst>
                <a:ext uri="{FF2B5EF4-FFF2-40B4-BE49-F238E27FC236}">
                  <a16:creationId xmlns:a16="http://schemas.microsoft.com/office/drawing/2014/main" id="{A1659242-24C5-AFE7-9159-B3D1341C4DA4}"/>
                </a:ext>
              </a:extLst>
            </p:cNvPr>
            <p:cNvSpPr/>
            <p:nvPr/>
          </p:nvSpPr>
          <p:spPr>
            <a:xfrm>
              <a:off x="2912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1" name="Freeform 60">
              <a:extLst>
                <a:ext uri="{FF2B5EF4-FFF2-40B4-BE49-F238E27FC236}">
                  <a16:creationId xmlns:a16="http://schemas.microsoft.com/office/drawing/2014/main" id="{532FE910-5110-BDB0-E1E8-012FCF93F70B}"/>
                </a:ext>
              </a:extLst>
            </p:cNvPr>
            <p:cNvSpPr/>
            <p:nvPr/>
          </p:nvSpPr>
          <p:spPr>
            <a:xfrm>
              <a:off x="332384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2" name="Freeform 61">
              <a:extLst>
                <a:ext uri="{FF2B5EF4-FFF2-40B4-BE49-F238E27FC236}">
                  <a16:creationId xmlns:a16="http://schemas.microsoft.com/office/drawing/2014/main" id="{A8B5541A-1E97-E322-23FC-FD54B3A1A033}"/>
                </a:ext>
              </a:extLst>
            </p:cNvPr>
            <p:cNvSpPr/>
            <p:nvPr/>
          </p:nvSpPr>
          <p:spPr>
            <a:xfrm>
              <a:off x="3744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3" name="Freeform 62">
              <a:extLst>
                <a:ext uri="{FF2B5EF4-FFF2-40B4-BE49-F238E27FC236}">
                  <a16:creationId xmlns:a16="http://schemas.microsoft.com/office/drawing/2014/main" id="{5C838953-94E7-F01F-F13A-E738BED0BEA4}"/>
                </a:ext>
              </a:extLst>
            </p:cNvPr>
            <p:cNvSpPr/>
            <p:nvPr/>
          </p:nvSpPr>
          <p:spPr>
            <a:xfrm>
              <a:off x="415594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4" name="Freeform 63">
              <a:extLst>
                <a:ext uri="{FF2B5EF4-FFF2-40B4-BE49-F238E27FC236}">
                  <a16:creationId xmlns:a16="http://schemas.microsoft.com/office/drawing/2014/main" id="{F7DE118C-82FB-7083-1845-E1A64BAFB4B8}"/>
                </a:ext>
              </a:extLst>
            </p:cNvPr>
            <p:cNvSpPr/>
            <p:nvPr/>
          </p:nvSpPr>
          <p:spPr>
            <a:xfrm>
              <a:off x="457657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5" name="Freeform 64">
              <a:extLst>
                <a:ext uri="{FF2B5EF4-FFF2-40B4-BE49-F238E27FC236}">
                  <a16:creationId xmlns:a16="http://schemas.microsoft.com/office/drawing/2014/main" id="{A70E758B-9601-A121-841D-0CBB72B94094}"/>
                </a:ext>
              </a:extLst>
            </p:cNvPr>
            <p:cNvSpPr/>
            <p:nvPr/>
          </p:nvSpPr>
          <p:spPr>
            <a:xfrm>
              <a:off x="498805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6" name="Freeform 65">
              <a:extLst>
                <a:ext uri="{FF2B5EF4-FFF2-40B4-BE49-F238E27FC236}">
                  <a16:creationId xmlns:a16="http://schemas.microsoft.com/office/drawing/2014/main" id="{76F97639-C505-5AEF-6574-8A03966DA507}"/>
                </a:ext>
              </a:extLst>
            </p:cNvPr>
            <p:cNvSpPr/>
            <p:nvPr/>
          </p:nvSpPr>
          <p:spPr>
            <a:xfrm>
              <a:off x="540867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7" name="Freeform 66">
              <a:extLst>
                <a:ext uri="{FF2B5EF4-FFF2-40B4-BE49-F238E27FC236}">
                  <a16:creationId xmlns:a16="http://schemas.microsoft.com/office/drawing/2014/main" id="{3324D9FE-AF78-CA74-22EB-FE0824698323}"/>
                </a:ext>
              </a:extLst>
            </p:cNvPr>
            <p:cNvSpPr/>
            <p:nvPr/>
          </p:nvSpPr>
          <p:spPr>
            <a:xfrm>
              <a:off x="5820156"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8" name="Freeform 67">
              <a:extLst>
                <a:ext uri="{FF2B5EF4-FFF2-40B4-BE49-F238E27FC236}">
                  <a16:creationId xmlns:a16="http://schemas.microsoft.com/office/drawing/2014/main" id="{1E9ED208-699D-4905-BA19-786D07E7CA8D}"/>
                </a:ext>
              </a:extLst>
            </p:cNvPr>
            <p:cNvSpPr/>
            <p:nvPr/>
          </p:nvSpPr>
          <p:spPr>
            <a:xfrm>
              <a:off x="624078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39" name="Freeform 68">
              <a:extLst>
                <a:ext uri="{FF2B5EF4-FFF2-40B4-BE49-F238E27FC236}">
                  <a16:creationId xmlns:a16="http://schemas.microsoft.com/office/drawing/2014/main" id="{73058C5C-CE44-5A7E-ADAD-F87FACF01494}"/>
                </a:ext>
              </a:extLst>
            </p:cNvPr>
            <p:cNvSpPr/>
            <p:nvPr/>
          </p:nvSpPr>
          <p:spPr>
            <a:xfrm>
              <a:off x="6652260"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0" name="Freeform 69">
              <a:extLst>
                <a:ext uri="{FF2B5EF4-FFF2-40B4-BE49-F238E27FC236}">
                  <a16:creationId xmlns:a16="http://schemas.microsoft.com/office/drawing/2014/main" id="{D61CD280-D1A5-1741-5D48-8C28C2997986}"/>
                </a:ext>
              </a:extLst>
            </p:cNvPr>
            <p:cNvSpPr/>
            <p:nvPr/>
          </p:nvSpPr>
          <p:spPr>
            <a:xfrm>
              <a:off x="707288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1" name="Freeform 70">
              <a:extLst>
                <a:ext uri="{FF2B5EF4-FFF2-40B4-BE49-F238E27FC236}">
                  <a16:creationId xmlns:a16="http://schemas.microsoft.com/office/drawing/2014/main" id="{50492C54-E8B1-83F7-2C6E-F79951BFACD2}"/>
                </a:ext>
              </a:extLst>
            </p:cNvPr>
            <p:cNvSpPr/>
            <p:nvPr/>
          </p:nvSpPr>
          <p:spPr>
            <a:xfrm>
              <a:off x="7484364"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2" name="Freeform 71">
              <a:extLst>
                <a:ext uri="{FF2B5EF4-FFF2-40B4-BE49-F238E27FC236}">
                  <a16:creationId xmlns:a16="http://schemas.microsoft.com/office/drawing/2014/main" id="{ABE99A01-AFAD-5EFE-4863-F9C3FE9229CC}"/>
                </a:ext>
              </a:extLst>
            </p:cNvPr>
            <p:cNvSpPr/>
            <p:nvPr/>
          </p:nvSpPr>
          <p:spPr>
            <a:xfrm>
              <a:off x="790498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3" name="Freeform 72">
              <a:extLst>
                <a:ext uri="{FF2B5EF4-FFF2-40B4-BE49-F238E27FC236}">
                  <a16:creationId xmlns:a16="http://schemas.microsoft.com/office/drawing/2014/main" id="{17DF8F6D-3A78-AC50-8E79-A73497C7AC36}"/>
                </a:ext>
              </a:extLst>
            </p:cNvPr>
            <p:cNvSpPr/>
            <p:nvPr/>
          </p:nvSpPr>
          <p:spPr>
            <a:xfrm>
              <a:off x="8316468"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sp>
          <p:nvSpPr>
            <p:cNvPr id="44" name="Freeform 73">
              <a:extLst>
                <a:ext uri="{FF2B5EF4-FFF2-40B4-BE49-F238E27FC236}">
                  <a16:creationId xmlns:a16="http://schemas.microsoft.com/office/drawing/2014/main" id="{1656F019-1D73-ABB8-CC19-281A5DBA19AB}"/>
                </a:ext>
              </a:extLst>
            </p:cNvPr>
            <p:cNvSpPr/>
            <p:nvPr/>
          </p:nvSpPr>
          <p:spPr>
            <a:xfrm>
              <a:off x="8737092" y="-18287"/>
              <a:ext cx="9144" cy="5193791"/>
            </a:xfrm>
            <a:custGeom>
              <a:avLst/>
              <a:gdLst>
                <a:gd name="csX0" fmla="*/ 0 w 9144"/>
                <a:gd name="csY0" fmla="*/ 0 h 5193791"/>
                <a:gd name="csX1" fmla="*/ 0 w 9144"/>
                <a:gd name="csY1" fmla="*/ 5193792 h 5193791"/>
              </a:gdLst>
              <a:ahLst/>
              <a:cxnLst>
                <a:cxn ang="0">
                  <a:pos x="csX0" y="csY0"/>
                </a:cxn>
                <a:cxn ang="0">
                  <a:pos x="csX1" y="csY1"/>
                </a:cxn>
              </a:cxnLst>
              <a:rect l="l" t="t" r="r" b="b"/>
              <a:pathLst>
                <a:path w="9144" h="5193791">
                  <a:moveTo>
                    <a:pt x="0" y="0"/>
                  </a:moveTo>
                  <a:lnTo>
                    <a:pt x="0" y="5193792"/>
                  </a:lnTo>
                </a:path>
              </a:pathLst>
            </a:custGeom>
            <a:ln w="9144" cap="flat">
              <a:solidFill>
                <a:srgbClr val="F2F2F2"/>
              </a:solidFill>
              <a:prstDash val="solid"/>
              <a:miter/>
            </a:ln>
          </p:spPr>
        </p:sp>
      </p:grpSp>
      <p:sp>
        <p:nvSpPr>
          <p:cNvPr id="45" name="Oval 3">
            <a:extLst>
              <a:ext uri="{FF2B5EF4-FFF2-40B4-BE49-F238E27FC236}">
                <a16:creationId xmlns:a16="http://schemas.microsoft.com/office/drawing/2014/main" id="{60D37F10-B9FA-B95B-8666-CD0379BBC2F7}"/>
              </a:ext>
            </a:extLst>
          </p:cNvPr>
          <p:cNvSpPr/>
          <p:nvPr userDrawn="1"/>
        </p:nvSpPr>
        <p:spPr>
          <a:xfrm>
            <a:off x="2794518" y="-1428833"/>
            <a:ext cx="4486662" cy="4486662"/>
          </a:xfrm>
          <a:prstGeom prst="ellipse">
            <a:avLst/>
          </a:prstGeom>
          <a:ln>
            <a:noFill/>
          </a:ln>
          <a:effectLst>
            <a:softEdge rad="1778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6" name="Oval 1">
            <a:extLst>
              <a:ext uri="{FF2B5EF4-FFF2-40B4-BE49-F238E27FC236}">
                <a16:creationId xmlns:a16="http://schemas.microsoft.com/office/drawing/2014/main" id="{E1E31A18-446A-EF5E-130E-22E7F65E4F1E}"/>
              </a:ext>
            </a:extLst>
          </p:cNvPr>
          <p:cNvSpPr/>
          <p:nvPr userDrawn="1"/>
        </p:nvSpPr>
        <p:spPr>
          <a:xfrm>
            <a:off x="-1725984" y="1264140"/>
            <a:ext cx="4064544" cy="4064544"/>
          </a:xfrm>
          <a:prstGeom prst="ellipse">
            <a:avLst/>
          </a:prstGeom>
          <a:ln>
            <a:noFill/>
          </a:ln>
          <a:effectLst>
            <a:softEdge rad="1651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7" name="Google Shape;555;g3e4eb65d001_0_149">
            <a:extLst>
              <a:ext uri="{FF2B5EF4-FFF2-40B4-BE49-F238E27FC236}">
                <a16:creationId xmlns:a16="http://schemas.microsoft.com/office/drawing/2014/main" id="{12027642-B514-5858-6D81-1732978E80A1}"/>
              </a:ext>
            </a:extLst>
          </p:cNvPr>
          <p:cNvSpPr/>
          <p:nvPr userDrawn="1"/>
        </p:nvSpPr>
        <p:spPr>
          <a:xfrm>
            <a:off x="-76200" y="1497330"/>
            <a:ext cx="9304867" cy="2948524"/>
          </a:xfrm>
          <a:prstGeom prst="roundRect">
            <a:avLst>
              <a:gd name="adj" fmla="val 0"/>
            </a:avLst>
          </a:prstGeom>
          <a:solidFill>
            <a:schemeClr val="bg2"/>
          </a:solidFill>
          <a:ln w="9525">
            <a:solidFill>
              <a:schemeClr val="tx1"/>
            </a:solidFill>
          </a:ln>
          <a:effectLst>
            <a:outerShdw dist="38100" dir="5400000" algn="t" rotWithShape="0">
              <a:schemeClr val="accent1"/>
            </a:outerShdw>
          </a:effectLst>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sym typeface="+mn-lt"/>
            </a:endParaRPr>
          </a:p>
        </p:txBody>
      </p:sp>
      <p:grpSp>
        <p:nvGrpSpPr>
          <p:cNvPr id="48" name="Group 34">
            <a:extLst>
              <a:ext uri="{FF2B5EF4-FFF2-40B4-BE49-F238E27FC236}">
                <a16:creationId xmlns:a16="http://schemas.microsoft.com/office/drawing/2014/main" id="{3E1277B8-014E-192C-96DB-42F53AE11BFA}"/>
              </a:ext>
            </a:extLst>
          </p:cNvPr>
          <p:cNvGrpSpPr/>
          <p:nvPr userDrawn="1"/>
        </p:nvGrpSpPr>
        <p:grpSpPr>
          <a:xfrm>
            <a:off x="282176" y="1151494"/>
            <a:ext cx="296846" cy="302020"/>
            <a:chOff x="282176" y="1151494"/>
            <a:chExt cx="296846" cy="302020"/>
          </a:xfrm>
        </p:grpSpPr>
        <p:sp>
          <p:nvSpPr>
            <p:cNvPr id="49" name="Freeform 29">
              <a:extLst>
                <a:ext uri="{FF2B5EF4-FFF2-40B4-BE49-F238E27FC236}">
                  <a16:creationId xmlns:a16="http://schemas.microsoft.com/office/drawing/2014/main" id="{33D67B51-BCDA-9FA5-5336-A437BAB890EF}"/>
                </a:ext>
              </a:extLst>
            </p:cNvPr>
            <p:cNvSpPr/>
            <p:nvPr/>
          </p:nvSpPr>
          <p:spPr>
            <a:xfrm>
              <a:off x="282176" y="1151494"/>
              <a:ext cx="296846" cy="171979"/>
            </a:xfrm>
            <a:custGeom>
              <a:avLst/>
              <a:gdLst>
                <a:gd name="csX0" fmla="*/ 0 w 296846"/>
                <a:gd name="csY0" fmla="*/ 0 h 171979"/>
                <a:gd name="csX1" fmla="*/ 296846 w 296846"/>
                <a:gd name="csY1" fmla="*/ 0 h 171979"/>
                <a:gd name="csX2" fmla="*/ 233387 w 296846"/>
                <a:gd name="csY2" fmla="*/ 85990 h 171979"/>
                <a:gd name="csX3" fmla="*/ 296846 w 296846"/>
                <a:gd name="csY3" fmla="*/ 171979 h 171979"/>
                <a:gd name="csX4" fmla="*/ 0 w 296846"/>
                <a:gd name="csY4" fmla="*/ 171979 h 171979"/>
                <a:gd name="csX5" fmla="*/ 0 w 296846"/>
                <a:gd name="csY5" fmla="*/ 0 h 171979"/>
              </a:gdLst>
              <a:ahLst/>
              <a:cxnLst>
                <a:cxn ang="0">
                  <a:pos x="csX0" y="csY0"/>
                </a:cxn>
                <a:cxn ang="0">
                  <a:pos x="csX1" y="csY1"/>
                </a:cxn>
                <a:cxn ang="0">
                  <a:pos x="csX2" y="csY2"/>
                </a:cxn>
                <a:cxn ang="0">
                  <a:pos x="csX3" y="csY3"/>
                </a:cxn>
                <a:cxn ang="0">
                  <a:pos x="csX4" y="csY4"/>
                </a:cxn>
                <a:cxn ang="0">
                  <a:pos x="csX5" y="csY5"/>
                </a:cxn>
              </a:cxnLst>
              <a:rect l="l" t="t" r="r" b="b"/>
              <a:pathLst>
                <a:path w="296846" h="171979">
                  <a:moveTo>
                    <a:pt x="0" y="0"/>
                  </a:moveTo>
                  <a:lnTo>
                    <a:pt x="296846" y="0"/>
                  </a:lnTo>
                  <a:lnTo>
                    <a:pt x="233387" y="85990"/>
                  </a:lnTo>
                  <a:lnTo>
                    <a:pt x="296846" y="171979"/>
                  </a:lnTo>
                  <a:lnTo>
                    <a:pt x="0" y="171979"/>
                  </a:lnTo>
                  <a:lnTo>
                    <a:pt x="0" y="0"/>
                  </a:lnTo>
                  <a:close/>
                </a:path>
              </a:pathLst>
            </a:custGeom>
            <a:solidFill>
              <a:schemeClr val="tx1"/>
            </a:solidFill>
            <a:ln w="351" cap="flat">
              <a:noFill/>
              <a:prstDash val="solid"/>
              <a:miter/>
            </a:ln>
          </p:spPr>
        </p:sp>
        <p:sp>
          <p:nvSpPr>
            <p:cNvPr id="50" name="Rectangle 30">
              <a:extLst>
                <a:ext uri="{FF2B5EF4-FFF2-40B4-BE49-F238E27FC236}">
                  <a16:creationId xmlns:a16="http://schemas.microsoft.com/office/drawing/2014/main" id="{0046E6A1-64C8-E5FE-90C6-33DE0280C4E4}"/>
                </a:ext>
              </a:extLst>
            </p:cNvPr>
            <p:cNvSpPr/>
            <p:nvPr/>
          </p:nvSpPr>
          <p:spPr>
            <a:xfrm>
              <a:off x="282176" y="1237483"/>
              <a:ext cx="12339" cy="216031"/>
            </a:xfrm>
            <a:prstGeom prst="rect">
              <a:avLst/>
            </a:prstGeom>
            <a:solidFill>
              <a:schemeClr val="tx1"/>
            </a:solidFill>
            <a:ln w="351" cap="flat">
              <a:noFill/>
              <a:prstDash val="solid"/>
              <a:miter/>
            </a:ln>
          </p:spPr>
        </p:sp>
      </p:grpSp>
      <p:grpSp>
        <p:nvGrpSpPr>
          <p:cNvPr id="51" name="Group 33">
            <a:extLst>
              <a:ext uri="{FF2B5EF4-FFF2-40B4-BE49-F238E27FC236}">
                <a16:creationId xmlns:a16="http://schemas.microsoft.com/office/drawing/2014/main" id="{F57032AF-C95F-428A-6B1D-8E09CE3E60B8}"/>
              </a:ext>
            </a:extLst>
          </p:cNvPr>
          <p:cNvGrpSpPr/>
          <p:nvPr userDrawn="1"/>
        </p:nvGrpSpPr>
        <p:grpSpPr>
          <a:xfrm>
            <a:off x="2515899" y="1151494"/>
            <a:ext cx="296846" cy="302020"/>
            <a:chOff x="2515899" y="1151494"/>
            <a:chExt cx="296846" cy="302020"/>
          </a:xfrm>
        </p:grpSpPr>
        <p:sp>
          <p:nvSpPr>
            <p:cNvPr id="52" name="Freeform 26">
              <a:extLst>
                <a:ext uri="{FF2B5EF4-FFF2-40B4-BE49-F238E27FC236}">
                  <a16:creationId xmlns:a16="http://schemas.microsoft.com/office/drawing/2014/main" id="{1BBCC8E0-2765-11BB-5736-C2A6982DC2BB}"/>
                </a:ext>
              </a:extLst>
            </p:cNvPr>
            <p:cNvSpPr/>
            <p:nvPr/>
          </p:nvSpPr>
          <p:spPr>
            <a:xfrm>
              <a:off x="2515899" y="1151494"/>
              <a:ext cx="296846" cy="171979"/>
            </a:xfrm>
            <a:custGeom>
              <a:avLst/>
              <a:gdLst>
                <a:gd name="csX0" fmla="*/ 0 w 296846"/>
                <a:gd name="csY0" fmla="*/ 0 h 171979"/>
                <a:gd name="csX1" fmla="*/ 296846 w 296846"/>
                <a:gd name="csY1" fmla="*/ 0 h 171979"/>
                <a:gd name="csX2" fmla="*/ 233387 w 296846"/>
                <a:gd name="csY2" fmla="*/ 85990 h 171979"/>
                <a:gd name="csX3" fmla="*/ 296846 w 296846"/>
                <a:gd name="csY3" fmla="*/ 171979 h 171979"/>
                <a:gd name="csX4" fmla="*/ 0 w 296846"/>
                <a:gd name="csY4" fmla="*/ 171979 h 171979"/>
                <a:gd name="csX5" fmla="*/ 0 w 296846"/>
                <a:gd name="csY5" fmla="*/ 0 h 171979"/>
              </a:gdLst>
              <a:ahLst/>
              <a:cxnLst>
                <a:cxn ang="0">
                  <a:pos x="csX0" y="csY0"/>
                </a:cxn>
                <a:cxn ang="0">
                  <a:pos x="csX1" y="csY1"/>
                </a:cxn>
                <a:cxn ang="0">
                  <a:pos x="csX2" y="csY2"/>
                </a:cxn>
                <a:cxn ang="0">
                  <a:pos x="csX3" y="csY3"/>
                </a:cxn>
                <a:cxn ang="0">
                  <a:pos x="csX4" y="csY4"/>
                </a:cxn>
                <a:cxn ang="0">
                  <a:pos x="csX5" y="csY5"/>
                </a:cxn>
              </a:cxnLst>
              <a:rect l="l" t="t" r="r" b="b"/>
              <a:pathLst>
                <a:path w="296846" h="171979">
                  <a:moveTo>
                    <a:pt x="0" y="0"/>
                  </a:moveTo>
                  <a:lnTo>
                    <a:pt x="296846" y="0"/>
                  </a:lnTo>
                  <a:lnTo>
                    <a:pt x="233387" y="85990"/>
                  </a:lnTo>
                  <a:lnTo>
                    <a:pt x="296846" y="171979"/>
                  </a:lnTo>
                  <a:lnTo>
                    <a:pt x="0" y="171979"/>
                  </a:lnTo>
                  <a:lnTo>
                    <a:pt x="0" y="0"/>
                  </a:lnTo>
                  <a:close/>
                </a:path>
              </a:pathLst>
            </a:custGeom>
            <a:solidFill>
              <a:schemeClr val="tx1"/>
            </a:solidFill>
            <a:ln w="351" cap="flat">
              <a:noFill/>
              <a:prstDash val="solid"/>
              <a:miter/>
            </a:ln>
          </p:spPr>
        </p:sp>
        <p:sp>
          <p:nvSpPr>
            <p:cNvPr id="53" name="Rectangle 27">
              <a:extLst>
                <a:ext uri="{FF2B5EF4-FFF2-40B4-BE49-F238E27FC236}">
                  <a16:creationId xmlns:a16="http://schemas.microsoft.com/office/drawing/2014/main" id="{492CEDCD-7F93-79A7-DCBC-38C6851E43EB}"/>
                </a:ext>
              </a:extLst>
            </p:cNvPr>
            <p:cNvSpPr/>
            <p:nvPr/>
          </p:nvSpPr>
          <p:spPr>
            <a:xfrm>
              <a:off x="2515899" y="1237483"/>
              <a:ext cx="12339" cy="216031"/>
            </a:xfrm>
            <a:prstGeom prst="rect">
              <a:avLst/>
            </a:prstGeom>
            <a:solidFill>
              <a:schemeClr val="tx1"/>
            </a:solidFill>
            <a:ln w="351" cap="flat">
              <a:noFill/>
              <a:prstDash val="solid"/>
              <a:miter/>
            </a:ln>
          </p:spPr>
        </p:sp>
      </p:grpSp>
      <p:grpSp>
        <p:nvGrpSpPr>
          <p:cNvPr id="54" name="Group 32">
            <a:extLst>
              <a:ext uri="{FF2B5EF4-FFF2-40B4-BE49-F238E27FC236}">
                <a16:creationId xmlns:a16="http://schemas.microsoft.com/office/drawing/2014/main" id="{69C584DA-F0CE-8B5A-3133-F8084C5FE5FB}"/>
              </a:ext>
            </a:extLst>
          </p:cNvPr>
          <p:cNvGrpSpPr/>
          <p:nvPr userDrawn="1"/>
        </p:nvGrpSpPr>
        <p:grpSpPr>
          <a:xfrm>
            <a:off x="4749622" y="1151494"/>
            <a:ext cx="296846" cy="302020"/>
            <a:chOff x="4749622" y="1151494"/>
            <a:chExt cx="296846" cy="302020"/>
          </a:xfrm>
        </p:grpSpPr>
        <p:sp>
          <p:nvSpPr>
            <p:cNvPr id="55" name="Freeform 23">
              <a:extLst>
                <a:ext uri="{FF2B5EF4-FFF2-40B4-BE49-F238E27FC236}">
                  <a16:creationId xmlns:a16="http://schemas.microsoft.com/office/drawing/2014/main" id="{53584A85-0E62-AD3F-B799-5C15548A347C}"/>
                </a:ext>
              </a:extLst>
            </p:cNvPr>
            <p:cNvSpPr/>
            <p:nvPr/>
          </p:nvSpPr>
          <p:spPr>
            <a:xfrm>
              <a:off x="4749622" y="1151494"/>
              <a:ext cx="296846" cy="171979"/>
            </a:xfrm>
            <a:custGeom>
              <a:avLst/>
              <a:gdLst>
                <a:gd name="csX0" fmla="*/ 0 w 296846"/>
                <a:gd name="csY0" fmla="*/ 0 h 171979"/>
                <a:gd name="csX1" fmla="*/ 296846 w 296846"/>
                <a:gd name="csY1" fmla="*/ 0 h 171979"/>
                <a:gd name="csX2" fmla="*/ 233387 w 296846"/>
                <a:gd name="csY2" fmla="*/ 85990 h 171979"/>
                <a:gd name="csX3" fmla="*/ 296846 w 296846"/>
                <a:gd name="csY3" fmla="*/ 171979 h 171979"/>
                <a:gd name="csX4" fmla="*/ 0 w 296846"/>
                <a:gd name="csY4" fmla="*/ 171979 h 171979"/>
                <a:gd name="csX5" fmla="*/ 0 w 296846"/>
                <a:gd name="csY5" fmla="*/ 0 h 171979"/>
              </a:gdLst>
              <a:ahLst/>
              <a:cxnLst>
                <a:cxn ang="0">
                  <a:pos x="csX0" y="csY0"/>
                </a:cxn>
                <a:cxn ang="0">
                  <a:pos x="csX1" y="csY1"/>
                </a:cxn>
                <a:cxn ang="0">
                  <a:pos x="csX2" y="csY2"/>
                </a:cxn>
                <a:cxn ang="0">
                  <a:pos x="csX3" y="csY3"/>
                </a:cxn>
                <a:cxn ang="0">
                  <a:pos x="csX4" y="csY4"/>
                </a:cxn>
                <a:cxn ang="0">
                  <a:pos x="csX5" y="csY5"/>
                </a:cxn>
              </a:cxnLst>
              <a:rect l="l" t="t" r="r" b="b"/>
              <a:pathLst>
                <a:path w="296846" h="171979">
                  <a:moveTo>
                    <a:pt x="0" y="0"/>
                  </a:moveTo>
                  <a:lnTo>
                    <a:pt x="296846" y="0"/>
                  </a:lnTo>
                  <a:lnTo>
                    <a:pt x="233387" y="85990"/>
                  </a:lnTo>
                  <a:lnTo>
                    <a:pt x="296846" y="171979"/>
                  </a:lnTo>
                  <a:lnTo>
                    <a:pt x="0" y="171979"/>
                  </a:lnTo>
                  <a:lnTo>
                    <a:pt x="0" y="0"/>
                  </a:lnTo>
                  <a:close/>
                </a:path>
              </a:pathLst>
            </a:custGeom>
            <a:solidFill>
              <a:schemeClr val="tx1"/>
            </a:solidFill>
            <a:ln w="351" cap="flat">
              <a:noFill/>
              <a:prstDash val="solid"/>
              <a:miter/>
            </a:ln>
          </p:spPr>
        </p:sp>
        <p:sp>
          <p:nvSpPr>
            <p:cNvPr id="56" name="Rectangle 24">
              <a:extLst>
                <a:ext uri="{FF2B5EF4-FFF2-40B4-BE49-F238E27FC236}">
                  <a16:creationId xmlns:a16="http://schemas.microsoft.com/office/drawing/2014/main" id="{5F94981B-54EE-B980-42B0-A0B09B3157E1}"/>
                </a:ext>
              </a:extLst>
            </p:cNvPr>
            <p:cNvSpPr/>
            <p:nvPr/>
          </p:nvSpPr>
          <p:spPr>
            <a:xfrm>
              <a:off x="4749622" y="1237483"/>
              <a:ext cx="12339" cy="216031"/>
            </a:xfrm>
            <a:prstGeom prst="rect">
              <a:avLst/>
            </a:prstGeom>
            <a:solidFill>
              <a:schemeClr val="tx1"/>
            </a:solidFill>
            <a:ln w="351" cap="flat">
              <a:noFill/>
              <a:prstDash val="solid"/>
              <a:miter/>
            </a:ln>
          </p:spPr>
        </p:sp>
      </p:grpSp>
      <p:grpSp>
        <p:nvGrpSpPr>
          <p:cNvPr id="57" name="Group 31">
            <a:extLst>
              <a:ext uri="{FF2B5EF4-FFF2-40B4-BE49-F238E27FC236}">
                <a16:creationId xmlns:a16="http://schemas.microsoft.com/office/drawing/2014/main" id="{F232E751-0343-AD5F-BAD7-E9F7E667ADD8}"/>
              </a:ext>
            </a:extLst>
          </p:cNvPr>
          <p:cNvGrpSpPr/>
          <p:nvPr userDrawn="1"/>
        </p:nvGrpSpPr>
        <p:grpSpPr>
          <a:xfrm>
            <a:off x="6983345" y="1151494"/>
            <a:ext cx="296846" cy="302020"/>
            <a:chOff x="6983345" y="1151494"/>
            <a:chExt cx="296846" cy="302020"/>
          </a:xfrm>
        </p:grpSpPr>
        <p:sp>
          <p:nvSpPr>
            <p:cNvPr id="58" name="Freeform 20">
              <a:extLst>
                <a:ext uri="{FF2B5EF4-FFF2-40B4-BE49-F238E27FC236}">
                  <a16:creationId xmlns:a16="http://schemas.microsoft.com/office/drawing/2014/main" id="{C1D8B9E5-07C1-8A50-0A19-8153BC398E91}"/>
                </a:ext>
              </a:extLst>
            </p:cNvPr>
            <p:cNvSpPr/>
            <p:nvPr/>
          </p:nvSpPr>
          <p:spPr>
            <a:xfrm>
              <a:off x="6983345" y="1151494"/>
              <a:ext cx="296846" cy="171979"/>
            </a:xfrm>
            <a:custGeom>
              <a:avLst/>
              <a:gdLst>
                <a:gd name="csX0" fmla="*/ 0 w 296846"/>
                <a:gd name="csY0" fmla="*/ 0 h 171979"/>
                <a:gd name="csX1" fmla="*/ 296846 w 296846"/>
                <a:gd name="csY1" fmla="*/ 0 h 171979"/>
                <a:gd name="csX2" fmla="*/ 233387 w 296846"/>
                <a:gd name="csY2" fmla="*/ 85990 h 171979"/>
                <a:gd name="csX3" fmla="*/ 296846 w 296846"/>
                <a:gd name="csY3" fmla="*/ 171979 h 171979"/>
                <a:gd name="csX4" fmla="*/ 0 w 296846"/>
                <a:gd name="csY4" fmla="*/ 171979 h 171979"/>
                <a:gd name="csX5" fmla="*/ 0 w 296846"/>
                <a:gd name="csY5" fmla="*/ 0 h 171979"/>
              </a:gdLst>
              <a:ahLst/>
              <a:cxnLst>
                <a:cxn ang="0">
                  <a:pos x="csX0" y="csY0"/>
                </a:cxn>
                <a:cxn ang="0">
                  <a:pos x="csX1" y="csY1"/>
                </a:cxn>
                <a:cxn ang="0">
                  <a:pos x="csX2" y="csY2"/>
                </a:cxn>
                <a:cxn ang="0">
                  <a:pos x="csX3" y="csY3"/>
                </a:cxn>
                <a:cxn ang="0">
                  <a:pos x="csX4" y="csY4"/>
                </a:cxn>
                <a:cxn ang="0">
                  <a:pos x="csX5" y="csY5"/>
                </a:cxn>
              </a:cxnLst>
              <a:rect l="l" t="t" r="r" b="b"/>
              <a:pathLst>
                <a:path w="296846" h="171979">
                  <a:moveTo>
                    <a:pt x="0" y="0"/>
                  </a:moveTo>
                  <a:lnTo>
                    <a:pt x="296846" y="0"/>
                  </a:lnTo>
                  <a:lnTo>
                    <a:pt x="233387" y="85990"/>
                  </a:lnTo>
                  <a:lnTo>
                    <a:pt x="296846" y="171979"/>
                  </a:lnTo>
                  <a:lnTo>
                    <a:pt x="0" y="171979"/>
                  </a:lnTo>
                  <a:lnTo>
                    <a:pt x="0" y="0"/>
                  </a:lnTo>
                  <a:close/>
                </a:path>
              </a:pathLst>
            </a:custGeom>
            <a:solidFill>
              <a:schemeClr val="tx1"/>
            </a:solidFill>
            <a:ln w="351" cap="flat">
              <a:noFill/>
              <a:prstDash val="solid"/>
              <a:miter/>
            </a:ln>
          </p:spPr>
        </p:sp>
        <p:sp>
          <p:nvSpPr>
            <p:cNvPr id="59" name="Rectangle 21">
              <a:extLst>
                <a:ext uri="{FF2B5EF4-FFF2-40B4-BE49-F238E27FC236}">
                  <a16:creationId xmlns:a16="http://schemas.microsoft.com/office/drawing/2014/main" id="{9D45DD04-DE36-5B0F-39A0-333F73E5FB6C}"/>
                </a:ext>
              </a:extLst>
            </p:cNvPr>
            <p:cNvSpPr/>
            <p:nvPr/>
          </p:nvSpPr>
          <p:spPr>
            <a:xfrm>
              <a:off x="6983345" y="1237483"/>
              <a:ext cx="12339" cy="216031"/>
            </a:xfrm>
            <a:prstGeom prst="rect">
              <a:avLst/>
            </a:prstGeom>
            <a:solidFill>
              <a:schemeClr val="tx1"/>
            </a:solidFill>
            <a:ln w="351" cap="flat">
              <a:noFill/>
              <a:prstDash val="solid"/>
              <a:miter/>
            </a:ln>
          </p:spPr>
        </p:sp>
      </p:grpSp>
      <p:sp>
        <p:nvSpPr>
          <p:cNvPr id="60" name="Shape 7">
            <a:extLst>
              <a:ext uri="{FF2B5EF4-FFF2-40B4-BE49-F238E27FC236}">
                <a16:creationId xmlns:a16="http://schemas.microsoft.com/office/drawing/2014/main" id="{B255BD0F-D5A1-B8A5-5056-2C67F841B2DA}"/>
              </a:ext>
            </a:extLst>
          </p:cNvPr>
          <p:cNvSpPr/>
          <p:nvPr userDrawn="1"/>
        </p:nvSpPr>
        <p:spPr>
          <a:xfrm>
            <a:off x="234650" y="1444385"/>
            <a:ext cx="109728" cy="109728"/>
          </a:xfrm>
          <a:prstGeom prst="ellipse">
            <a:avLst/>
          </a:prstGeom>
          <a:solidFill>
            <a:schemeClr val="tx1"/>
          </a:solidFill>
          <a:ln w="9525"/>
        </p:spPr>
      </p:sp>
      <p:sp>
        <p:nvSpPr>
          <p:cNvPr id="61" name="Shape 11">
            <a:extLst>
              <a:ext uri="{FF2B5EF4-FFF2-40B4-BE49-F238E27FC236}">
                <a16:creationId xmlns:a16="http://schemas.microsoft.com/office/drawing/2014/main" id="{022CFE4F-B0CB-54A4-9C0F-0F2BF370A66B}"/>
              </a:ext>
            </a:extLst>
          </p:cNvPr>
          <p:cNvSpPr/>
          <p:nvPr userDrawn="1"/>
        </p:nvSpPr>
        <p:spPr>
          <a:xfrm>
            <a:off x="2469700" y="1444385"/>
            <a:ext cx="109728" cy="109728"/>
          </a:xfrm>
          <a:prstGeom prst="ellipse">
            <a:avLst/>
          </a:prstGeom>
          <a:solidFill>
            <a:schemeClr val="tx1"/>
          </a:solidFill>
          <a:ln w="9525"/>
        </p:spPr>
      </p:sp>
      <p:sp>
        <p:nvSpPr>
          <p:cNvPr id="62" name="Shape 15">
            <a:extLst>
              <a:ext uri="{FF2B5EF4-FFF2-40B4-BE49-F238E27FC236}">
                <a16:creationId xmlns:a16="http://schemas.microsoft.com/office/drawing/2014/main" id="{1C437ECA-9128-8391-08E0-F874D568683A}"/>
              </a:ext>
            </a:extLst>
          </p:cNvPr>
          <p:cNvSpPr/>
          <p:nvPr userDrawn="1"/>
        </p:nvSpPr>
        <p:spPr>
          <a:xfrm>
            <a:off x="4704750" y="1444385"/>
            <a:ext cx="109728" cy="109728"/>
          </a:xfrm>
          <a:prstGeom prst="ellipse">
            <a:avLst/>
          </a:prstGeom>
          <a:solidFill>
            <a:schemeClr val="tx1"/>
          </a:solidFill>
          <a:ln w="9525"/>
        </p:spPr>
      </p:sp>
      <p:sp>
        <p:nvSpPr>
          <p:cNvPr id="63" name="Shape 15">
            <a:extLst>
              <a:ext uri="{FF2B5EF4-FFF2-40B4-BE49-F238E27FC236}">
                <a16:creationId xmlns:a16="http://schemas.microsoft.com/office/drawing/2014/main" id="{423DFEAB-84AA-F8A8-4EE8-C764B3407BF3}"/>
              </a:ext>
            </a:extLst>
          </p:cNvPr>
          <p:cNvSpPr/>
          <p:nvPr userDrawn="1"/>
        </p:nvSpPr>
        <p:spPr>
          <a:xfrm>
            <a:off x="6939801" y="1444385"/>
            <a:ext cx="109728" cy="109728"/>
          </a:xfrm>
          <a:prstGeom prst="ellipse">
            <a:avLst/>
          </a:prstGeom>
          <a:solidFill>
            <a:schemeClr val="tx1"/>
          </a:solidFill>
          <a:ln w="9525"/>
        </p:spPr>
      </p:sp>
      <p:sp>
        <p:nvSpPr>
          <p:cNvPr id="2" name="Subtitle 1"/>
          <p:cNvSpPr>
            <a:spLocks noGrp="1"/>
          </p:cNvSpPr>
          <p:nvPr>
            <p:ph type="subTitle" idx="3"/>
          </p:nvPr>
        </p:nvSpPr>
        <p:spPr/>
        <p:txBody>
          <a:bodyPr/>
          <a:lstStyle/>
          <a:p>
            <a:r>
              <a:t>8</a:t>
            </a:r>
          </a:p>
        </p:txBody>
      </p:sp>
      <p:sp>
        <p:nvSpPr>
          <p:cNvPr id="3" name="Subtitle 2"/>
          <p:cNvSpPr>
            <a:spLocks noGrp="1"/>
          </p:cNvSpPr>
          <p:nvPr>
            <p:ph type="subTitle" idx="1"/>
          </p:nvPr>
        </p:nvSpPr>
        <p:spPr/>
        <p:txBody>
          <a:bodyPr/>
          <a:lstStyle/>
          <a:p>
            <a:pPr algn="l"/>
            <a:r>
              <a:t>Enterprise Transformation Blueprint</a:t>
            </a:r>
          </a:p>
        </p:txBody>
      </p:sp>
      <p:sp>
        <p:nvSpPr>
          <p:cNvPr id="4" name="Subtitle 3"/>
          <p:cNvSpPr>
            <a:spLocks noGrp="1"/>
          </p:cNvSpPr>
          <p:nvPr>
            <p:ph type="subTitle" idx="10"/>
          </p:nvPr>
        </p:nvSpPr>
        <p:spPr/>
        <p:txBody>
          <a:bodyPr/>
          <a:lstStyle/>
          <a:p>
            <a:r>
              <a:t>Confirm rollout scope, finalize commercial terms, and schedule go-live</a:t>
            </a:r>
          </a:p>
        </p:txBody>
      </p:sp>
      <p:sp>
        <p:nvSpPr>
          <p:cNvPr id="5" name="Subtitle 4"/>
          <p:cNvSpPr>
            <a:spLocks noGrp="1"/>
          </p:cNvSpPr>
          <p:nvPr>
            <p:ph type="subTitle" idx="11"/>
          </p:nvPr>
        </p:nvSpPr>
        <p:spPr/>
        <p:txBody>
          <a:bodyPr/>
          <a:lstStyle/>
          <a:p>
            <a:pPr algn="l"/>
            <a:r>
              <a:rPr cap="all"/>
              <a:t>Signature step</a:t>
            </a:r>
          </a:p>
        </p:txBody>
      </p:sp>
      <p:sp>
        <p:nvSpPr>
          <p:cNvPr id="6" name="Subtitle 5"/>
          <p:cNvSpPr>
            <a:spLocks noGrp="1"/>
          </p:cNvSpPr>
          <p:nvPr>
            <p:ph type="subTitle" idx="8"/>
          </p:nvPr>
        </p:nvSpPr>
        <p:spPr/>
        <p:txBody>
          <a:bodyPr/>
          <a:lstStyle/>
          <a:p>
            <a:r>
              <a:t>Configure workflows, integrate required systems, and validate outcomes with users</a:t>
            </a:r>
          </a:p>
        </p:txBody>
      </p:sp>
      <p:sp>
        <p:nvSpPr>
          <p:cNvPr id="7" name="Subtitle 6"/>
          <p:cNvSpPr>
            <a:spLocks noGrp="1"/>
          </p:cNvSpPr>
          <p:nvPr>
            <p:ph type="subTitle" idx="9"/>
          </p:nvPr>
        </p:nvSpPr>
        <p:spPr/>
        <p:txBody>
          <a:bodyPr/>
          <a:lstStyle/>
          <a:p>
            <a:pPr algn="l"/>
            <a:r>
              <a:rPr cap="all"/>
              <a:t>Pilot onboarding</a:t>
            </a:r>
          </a:p>
        </p:txBody>
      </p:sp>
      <p:sp>
        <p:nvSpPr>
          <p:cNvPr id="8" name="Subtitle 7"/>
          <p:cNvSpPr>
            <a:spLocks noGrp="1"/>
          </p:cNvSpPr>
          <p:nvPr>
            <p:ph type="subTitle" idx="6"/>
          </p:nvPr>
        </p:nvSpPr>
        <p:spPr/>
        <p:txBody>
          <a:bodyPr/>
          <a:lstStyle/>
          <a:p>
            <a:r>
              <a:t>Define responsibilities, data readiness, and change management checkpoints</a:t>
            </a:r>
          </a:p>
        </p:txBody>
      </p:sp>
      <p:sp>
        <p:nvSpPr>
          <p:cNvPr id="9" name="Subtitle 8"/>
          <p:cNvSpPr>
            <a:spLocks noGrp="1"/>
          </p:cNvSpPr>
          <p:nvPr>
            <p:ph type="subTitle" idx="7"/>
          </p:nvPr>
        </p:nvSpPr>
        <p:spPr/>
        <p:txBody>
          <a:bodyPr/>
          <a:lstStyle/>
          <a:p>
            <a:pPr algn="l"/>
            <a:r>
              <a:rPr cap="all"/>
              <a:t>Mutual action plan</a:t>
            </a:r>
          </a:p>
        </p:txBody>
      </p:sp>
      <p:sp>
        <p:nvSpPr>
          <p:cNvPr id="10" name="Subtitle 9"/>
          <p:cNvSpPr>
            <a:spLocks noGrp="1"/>
          </p:cNvSpPr>
          <p:nvPr>
            <p:ph type="subTitle" idx="4"/>
          </p:nvPr>
        </p:nvSpPr>
        <p:spPr/>
        <p:txBody>
          <a:bodyPr/>
          <a:lstStyle/>
          <a:p>
            <a:r>
              <a:t>Align stakeholders, confirm success metrics, and map priority workflows</a:t>
            </a:r>
          </a:p>
        </p:txBody>
      </p:sp>
      <p:sp>
        <p:nvSpPr>
          <p:cNvPr id="11" name="Subtitle 10"/>
          <p:cNvSpPr>
            <a:spLocks noGrp="1"/>
          </p:cNvSpPr>
          <p:nvPr>
            <p:ph type="subTitle" idx="5"/>
          </p:nvPr>
        </p:nvSpPr>
        <p:spPr/>
        <p:txBody>
          <a:bodyPr/>
          <a:lstStyle/>
          <a:p>
            <a:pPr algn="l"/>
            <a:r>
              <a:rPr cap="all"/>
              <a:t>Pilot kickoff</a:t>
            </a:r>
          </a:p>
        </p:txBody>
      </p:sp>
      <p:sp>
        <p:nvSpPr>
          <p:cNvPr id="12" name="Title 11"/>
          <p:cNvSpPr>
            <a:spLocks noGrp="1"/>
          </p:cNvSpPr>
          <p:nvPr>
            <p:ph type="title"/>
          </p:nvPr>
        </p:nvSpPr>
        <p:spPr/>
        <p:txBody>
          <a:bodyPr/>
          <a:lstStyle/>
          <a:p>
            <a:r>
              <a:rPr cap="all"/>
              <a:t>Implementation Timeline and Next Steps</a:t>
            </a:r>
          </a:p>
        </p:txBody>
      </p:sp>
    </p:spTree>
  </p:cSld>
  <p:clrMapOvr>
    <a:masterClrMapping/>
  </p:clrMapOvr>
</p:sld>
</file>

<file path=ppt/theme/theme1.xml><?xml version="1.0" encoding="utf-8"?>
<a:theme xmlns:a="http://schemas.openxmlformats.org/drawingml/2006/main" name="Orestes [1790948298444]">
  <a:themeElements>
    <a:clrScheme name="Пользовательские 18">
      <a:dk1>
        <a:srgbClr val="191919"/>
      </a:dk1>
      <a:lt1>
        <a:srgbClr val="F1F1F1"/>
      </a:lt1>
      <a:dk2>
        <a:srgbClr val="FFFFFF"/>
      </a:dk2>
      <a:lt2>
        <a:srgbClr val="434956"/>
      </a:lt2>
      <a:accent1>
        <a:srgbClr val="B4F04A"/>
      </a:accent1>
      <a:accent2>
        <a:srgbClr val="3A72EC"/>
      </a:accent2>
      <a:accent3>
        <a:srgbClr val="2FA84F"/>
      </a:accent3>
      <a:accent4>
        <a:srgbClr val="F4C22C"/>
      </a:accent4>
      <a:accent5>
        <a:srgbClr val="C77DF5"/>
      </a:accent5>
      <a:accent6>
        <a:srgbClr val="E86C8D"/>
      </a:accent6>
      <a:hlink>
        <a:srgbClr val="191919"/>
      </a:hlink>
      <a:folHlink>
        <a:srgbClr val="0097A7"/>
      </a:folHlink>
    </a:clrScheme>
    <a:fontScheme name="Garamond-Trebuchet MS">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9525" cap="flat" cmpd="sng" algn="ctr">
          <a:solidFill>
            <a:schemeClr val="phClr"/>
          </a:solidFill>
          <a:prstDash val="solid"/>
        </a:ln>
        <a:ln w="9525"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9B22557-3C1E-2043-8389-C2B3C9356530}">
  <we:reference id="wa200010001" version="1.0.0.1" store="en-GB" storeType="OMEX"/>
  <we:alternateReferences>
    <we:reference id="wa200010001" version="1.0.0.1" store="wa200010001" storeType="OMEX"/>
  </we:alternateReferences>
  <we:properties>
    <we:property name="claude.fileId" value="&quot;7139e7be-2bc6-421e-9732-540994f02b82&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13534</TotalTime>
  <Words>0</Words>
  <Application>Microsoft Macintosh PowerPoint</Application>
  <PresentationFormat>On-screen Show (16:9)</PresentationFormat>
  <Paragraphs>0</Paragraphs>
  <Slides>60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60</vt:i4>
      </vt:variant>
    </vt:vector>
  </HeadingPairs>
  <TitlesOfParts>
    <vt:vector size="67" baseType="lpstr">
      <vt:lpstr>Geist</vt:lpstr>
      <vt:lpstr>Georgia</vt:lpstr>
      <vt:lpstr>Trebuchet MS</vt:lpstr>
      <vt:lpstr>Arial</vt:lpstr>
      <vt:lpstr>Funnel Sans</vt:lpstr>
      <vt:lpstr>IBM Plex Sans</vt:lpstr>
      <vt:lpstr>Orestes [1790948298444]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Enterprise Transformation Blueprint</dc:title>
  <cp:lastModifiedBy>Daria Shendorova</cp:lastModifiedBy>
  <cp:revision>254</cp:revision>
  <dcterms:modified xsi:type="dcterms:W3CDTF">2026-10-02T13:40:59Z</dcterms:modified>
</cp:coreProperties>
</file>