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24.xml" ContentType="application/vnd.openxmlformats-officedocument.presentationml.slideLayout+xml"/>
  <Override PartName="/ppt/slideLayouts/slideLayout43.xml" ContentType="application/vnd.openxmlformats-officedocument.presentationml.slideLayout+xml"/>
  <Override PartName="/ppt/slideLayouts/slideLayout46.xml" ContentType="application/vnd.openxmlformats-officedocument.presentationml.slideLayout+xml"/>
  <Override PartName="/ppt/slideLayouts/slideLayout5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8763" r:id="rId1"/>
  </p:sldMasterIdLst>
  <p:notesMasterIdLst>
    <p:notesMasterId r:id="rId62"/>
  </p:notesMasterIdLst>
  <p:sldIdLst>
    <p:sldId id="256" r:id="rId8"/>
    <p:sldId id="257" r:id="rId9"/>
    <p:sldId id="258" r:id="rId10"/>
    <p:sldId id="259" r:id="rId11"/>
    <p:sldId id="260" r:id="rId12"/>
    <p:sldId id="261" r:id="rId13"/>
    <p:sldId id="262" r:id="rId14"/>
    <p:sldId id="263" r:id="rId15"/>
    <p:sldId id="264" r:id="rId16"/>
    <p:sldId id="265"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6"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38"/>
    <p:restoredTop sz="94640"/>
  </p:normalViewPr>
  <p:slideViewPr>
    <p:cSldViewPr snapToGrid="0">
      <p:cViewPr varScale="1">
        <p:scale>
          <a:sx n="101" d="100"/>
          <a:sy n="101" d="100"/>
        </p:scale>
        <p:origin x="216" y="6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62" Type="http://schemas.openxmlformats.org/officeDocument/2006/relationships/notesMaster" Target="notesMasters/notesMaster1.xml"/><Relationship Id="rId76" Type="http://customschemas.google.com/relationships/presentationmetadata" Target="metadata"/><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bg>
      <p:bgPr>
        <a:solidFill>
          <a:schemeClr val="bg1"/>
        </a:solidFill>
        <a:effectLst/>
      </p:bgPr>
    </p:bg>
    <p:spTree>
      <p:nvGrpSpPr>
        <p:cNvPr id="1" name="Shape 8"/>
        <p:cNvGrpSpPr/>
        <p:nvPr/>
      </p:nvGrpSpPr>
      <p:grpSpPr>
        <a:xfrm>
          <a:off x="0" y="0"/>
          <a:ext cx="0" cy="0"/>
          <a:chOff x="0" y="0"/>
          <a:chExt cx="0" cy="0"/>
        </a:xfrm>
      </p:grpSpPr>
      <p:sp>
        <p:nvSpPr>
          <p:cNvPr id="2" name="Triangle 1">
            <a:extLst>
              <a:ext uri="{FF2B5EF4-FFF2-40B4-BE49-F238E27FC236}">
                <a16:creationId xmlns:a16="http://schemas.microsoft.com/office/drawing/2014/main" id="{E6EEE683-78D8-19AE-4C0C-72112EC55CC0}"/>
              </a:ext>
            </a:extLst>
          </p:cNvPr>
          <p:cNvSpPr/>
          <p:nvPr userDrawn="1"/>
        </p:nvSpPr>
        <p:spPr>
          <a:xfrm>
            <a:off x="5424448" y="-448149"/>
            <a:ext cx="7064725" cy="6090282"/>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Triangle 1">
            <a:extLst>
              <a:ext uri="{FF2B5EF4-FFF2-40B4-BE49-F238E27FC236}">
                <a16:creationId xmlns:a16="http://schemas.microsoft.com/office/drawing/2014/main" id="{44349471-3032-A20C-4AE0-A548852A1669}"/>
              </a:ext>
            </a:extLst>
          </p:cNvPr>
          <p:cNvSpPr/>
          <p:nvPr userDrawn="1"/>
        </p:nvSpPr>
        <p:spPr>
          <a:xfrm rot="10800000">
            <a:off x="3885581" y="-831740"/>
            <a:ext cx="4475147" cy="3574939"/>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1" name="Subtitle"/>
          <p:cNvSpPr txBox="1">
            <a:spLocks noGrp="1"/>
          </p:cNvSpPr>
          <p:nvPr>
            <p:ph type="subTitle" idx="1" hasCustomPrompt="1"/>
          </p:nvPr>
        </p:nvSpPr>
        <p:spPr>
          <a:xfrm>
            <a:off x="314928" y="4215328"/>
            <a:ext cx="4889753" cy="510900"/>
          </a:xfrm>
          <a:prstGeom prst="rect">
            <a:avLst/>
          </a:prstGeom>
          <a:noFill/>
          <a:ln>
            <a:noFill/>
          </a:ln>
        </p:spPr>
        <p:txBody>
          <a:bodyPr spcFirstLastPara="1" wrap="square" lIns="0" tIns="0" rIns="0" bIns="0" anchor="t" anchorCtr="0">
            <a:noAutofit/>
          </a:bodyPr>
          <a:lstStyle>
            <a:lvl1pPr marL="0" lvl="0" indent="0" algn="l">
              <a:lnSpc>
                <a:spcPct val="115000"/>
              </a:lnSpc>
              <a:spcBef>
                <a:spcPts val="0"/>
              </a:spcBef>
              <a:spcAft>
                <a:spcPts val="0"/>
              </a:spcAft>
              <a:buClr>
                <a:schemeClr val="lt2"/>
              </a:buClr>
              <a:buSzPts val="1200"/>
              <a:buFont typeface="Arial"/>
              <a:buNone/>
              <a:defRPr lang="en-UA" b="0" i="0" u="none" strike="noStrike" smtClean="0">
                <a:solidFill>
                  <a:schemeClr val="tx1">
                    <a:lumMod val="65000"/>
                    <a:lumOff val="35000"/>
                  </a:schemeClr>
                </a:solidFill>
                <a:effectLst/>
                <a:latin typeface="+mn-lt"/>
                <a:cs typeface="Arial" panose="020B0604020202020204" pitchFamily="34" charset="0"/>
              </a:defRPr>
            </a:lvl1pPr>
            <a:lvl2pPr lvl="1" algn="ctr">
              <a:lnSpc>
                <a:spcPct val="100000"/>
              </a:lnSpc>
              <a:spcBef>
                <a:spcPts val="0"/>
              </a:spcBef>
              <a:spcAft>
                <a:spcPts val="0"/>
              </a:spcAft>
              <a:buSzPts val="1800"/>
              <a:buNone/>
              <a:defRPr sz="1800">
                <a:solidFill>
                  <a:schemeClr val="tx1"/>
                </a:solidFill>
              </a:defRPr>
            </a:lvl2pPr>
            <a:lvl3pPr lvl="2" algn="ctr">
              <a:lnSpc>
                <a:spcPct val="100000"/>
              </a:lnSpc>
              <a:spcBef>
                <a:spcPts val="0"/>
              </a:spcBef>
              <a:spcAft>
                <a:spcPts val="0"/>
              </a:spcAft>
              <a:buSzPts val="1800"/>
              <a:buNone/>
              <a:defRPr sz="1800">
                <a:solidFill>
                  <a:schemeClr val="tx1"/>
                </a:solidFill>
              </a:defRPr>
            </a:lvl3pPr>
            <a:lvl4pPr lvl="3" algn="ctr">
              <a:lnSpc>
                <a:spcPct val="100000"/>
              </a:lnSpc>
              <a:spcBef>
                <a:spcPts val="0"/>
              </a:spcBef>
              <a:spcAft>
                <a:spcPts val="0"/>
              </a:spcAft>
              <a:buSzPts val="1800"/>
              <a:buNone/>
              <a:defRPr sz="1800">
                <a:solidFill>
                  <a:schemeClr val="tx1"/>
                </a:solidFill>
              </a:defRPr>
            </a:lvl4pPr>
            <a:lvl5pPr lvl="4" algn="ctr">
              <a:lnSpc>
                <a:spcPct val="100000"/>
              </a:lnSpc>
              <a:spcBef>
                <a:spcPts val="0"/>
              </a:spcBef>
              <a:spcAft>
                <a:spcPts val="0"/>
              </a:spcAft>
              <a:buSzPts val="1800"/>
              <a:buNone/>
              <a:defRPr sz="1800">
                <a:solidFill>
                  <a:schemeClr val="tx1"/>
                </a:solidFill>
              </a:defRPr>
            </a:lvl5pPr>
            <a:lvl6pPr lvl="5" algn="ctr">
              <a:lnSpc>
                <a:spcPct val="100000"/>
              </a:lnSpc>
              <a:spcBef>
                <a:spcPts val="0"/>
              </a:spcBef>
              <a:spcAft>
                <a:spcPts val="0"/>
              </a:spcAft>
              <a:buSzPts val="1800"/>
              <a:buNone/>
              <a:defRPr sz="1800">
                <a:solidFill>
                  <a:schemeClr val="tx1"/>
                </a:solidFill>
              </a:defRPr>
            </a:lvl6pPr>
            <a:lvl7pPr lvl="6" algn="ctr">
              <a:lnSpc>
                <a:spcPct val="100000"/>
              </a:lnSpc>
              <a:spcBef>
                <a:spcPts val="0"/>
              </a:spcBef>
              <a:spcAft>
                <a:spcPts val="0"/>
              </a:spcAft>
              <a:buSzPts val="1800"/>
              <a:buNone/>
              <a:defRPr sz="1800">
                <a:solidFill>
                  <a:schemeClr val="tx1"/>
                </a:solidFill>
              </a:defRPr>
            </a:lvl7pPr>
            <a:lvl8pPr lvl="7" algn="ctr">
              <a:lnSpc>
                <a:spcPct val="100000"/>
              </a:lnSpc>
              <a:spcBef>
                <a:spcPts val="0"/>
              </a:spcBef>
              <a:spcAft>
                <a:spcPts val="0"/>
              </a:spcAft>
              <a:buSzPts val="1800"/>
              <a:buNone/>
              <a:defRPr sz="1800">
                <a:solidFill>
                  <a:schemeClr val="tx1"/>
                </a:solidFill>
              </a:defRPr>
            </a:lvl8pPr>
            <a:lvl9pPr lvl="8" algn="ctr">
              <a:lnSpc>
                <a:spcPct val="100000"/>
              </a:lnSpc>
              <a:spcBef>
                <a:spcPts val="0"/>
              </a:spcBef>
              <a:spcAft>
                <a:spcPts val="0"/>
              </a:spcAft>
              <a:buSzPts val="1800"/>
              <a:buNone/>
              <a:defRPr sz="1800">
                <a:solidFill>
                  <a:schemeClr val="tx1"/>
                </a:solidFill>
              </a:defRPr>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Arial"/>
              <a:buNone/>
              <a:tabLst/>
              <a:defRPr>
                <a:solidFill>
                  <a:schemeClr val="tx1"/>
                </a:solidFill>
              </a:defRPr>
            </a:pPr>
            <a:r>
              <a:rPr lang="en-GB" dirty="0">
                <a:solidFill>
                  <a:schemeClr val="tx1"/>
                </a:solidFill>
              </a:rPr>
              <a:t>Whether you are planning a launch, organizing client requests, or tracking internal tasks, having</a:t>
            </a:r>
            <a:endParaRPr dirty="0"/>
          </a:p>
        </p:txBody>
      </p:sp>
      <p:sp>
        <p:nvSpPr>
          <p:cNvPr id="10" name="Slide title"/>
          <p:cNvSpPr txBox="1">
            <a:spLocks noGrp="1"/>
          </p:cNvSpPr>
          <p:nvPr>
            <p:ph type="ctrTitle" hasCustomPrompt="1"/>
          </p:nvPr>
        </p:nvSpPr>
        <p:spPr>
          <a:xfrm>
            <a:off x="314929" y="2145629"/>
            <a:ext cx="4889753" cy="1725504"/>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00000"/>
              </a:lnSpc>
              <a:spcBef>
                <a:spcPts val="0"/>
              </a:spcBef>
              <a:spcAft>
                <a:spcPts val="0"/>
              </a:spcAft>
              <a:buClr>
                <a:schemeClr val="lt2"/>
              </a:buClr>
              <a:buSzPts val="4200"/>
              <a:buFont typeface="Arial"/>
              <a:buNone/>
              <a:tabLst/>
              <a:defRPr sz="3200" b="1" cap="all">
                <a:solidFill>
                  <a:schemeClr val="tx1"/>
                </a:solidFill>
                <a:latin typeface="+mj-lt"/>
                <a:ea typeface="+mj-ea"/>
                <a:cs typeface="+mj-cs"/>
                <a:sym typeface="Arial"/>
              </a:defRPr>
            </a:lvl1pPr>
            <a:lvl2pPr lvl="1" algn="ctr">
              <a:lnSpc>
                <a:spcPct val="100000"/>
              </a:lnSpc>
              <a:spcBef>
                <a:spcPts val="0"/>
              </a:spcBef>
              <a:spcAft>
                <a:spcPts val="0"/>
              </a:spcAft>
              <a:buClr>
                <a:schemeClr val="tx2"/>
              </a:buClr>
              <a:buSzPts val="5200"/>
              <a:buFont typeface="Arial"/>
              <a:buNone/>
              <a:defRPr sz="5200" cap="all">
                <a:solidFill>
                  <a:schemeClr val="tx2"/>
                </a:solidFill>
                <a:latin typeface="+mj-lt"/>
                <a:ea typeface="+mj-ea"/>
                <a:cs typeface="+mj-cs"/>
                <a:sym typeface="Arial"/>
              </a:defRPr>
            </a:lvl2pPr>
            <a:lvl3pPr lvl="2" algn="ctr">
              <a:lnSpc>
                <a:spcPct val="100000"/>
              </a:lnSpc>
              <a:spcBef>
                <a:spcPts val="0"/>
              </a:spcBef>
              <a:spcAft>
                <a:spcPts val="0"/>
              </a:spcAft>
              <a:buClr>
                <a:schemeClr val="tx2"/>
              </a:buClr>
              <a:buSzPts val="5200"/>
              <a:buFont typeface="Arial"/>
              <a:buNone/>
              <a:defRPr sz="5200" cap="all">
                <a:solidFill>
                  <a:schemeClr val="tx2"/>
                </a:solidFill>
                <a:latin typeface="+mj-lt"/>
                <a:ea typeface="+mj-ea"/>
                <a:cs typeface="+mj-cs"/>
                <a:sym typeface="Arial"/>
              </a:defRPr>
            </a:lvl3pPr>
            <a:lvl4pPr lvl="3" algn="ctr">
              <a:lnSpc>
                <a:spcPct val="100000"/>
              </a:lnSpc>
              <a:spcBef>
                <a:spcPts val="0"/>
              </a:spcBef>
              <a:spcAft>
                <a:spcPts val="0"/>
              </a:spcAft>
              <a:buClr>
                <a:schemeClr val="tx2"/>
              </a:buClr>
              <a:buSzPts val="5200"/>
              <a:buFont typeface="Arial"/>
              <a:buNone/>
              <a:defRPr sz="5200" cap="all">
                <a:solidFill>
                  <a:schemeClr val="tx2"/>
                </a:solidFill>
                <a:latin typeface="+mj-lt"/>
                <a:ea typeface="+mj-ea"/>
                <a:cs typeface="+mj-cs"/>
                <a:sym typeface="Arial"/>
              </a:defRPr>
            </a:lvl4pPr>
            <a:lvl5pPr lvl="4" algn="ctr">
              <a:lnSpc>
                <a:spcPct val="100000"/>
              </a:lnSpc>
              <a:spcBef>
                <a:spcPts val="0"/>
              </a:spcBef>
              <a:spcAft>
                <a:spcPts val="0"/>
              </a:spcAft>
              <a:buClr>
                <a:schemeClr val="tx2"/>
              </a:buClr>
              <a:buSzPts val="5200"/>
              <a:buFont typeface="Arial"/>
              <a:buNone/>
              <a:defRPr sz="5200" cap="all">
                <a:solidFill>
                  <a:schemeClr val="tx2"/>
                </a:solidFill>
                <a:latin typeface="+mj-lt"/>
                <a:ea typeface="+mj-ea"/>
                <a:cs typeface="+mj-cs"/>
                <a:sym typeface="Arial"/>
              </a:defRPr>
            </a:lvl5pPr>
            <a:lvl6pPr lvl="5" algn="ctr">
              <a:lnSpc>
                <a:spcPct val="100000"/>
              </a:lnSpc>
              <a:spcBef>
                <a:spcPts val="0"/>
              </a:spcBef>
              <a:spcAft>
                <a:spcPts val="0"/>
              </a:spcAft>
              <a:buClr>
                <a:schemeClr val="tx2"/>
              </a:buClr>
              <a:buSzPts val="5200"/>
              <a:buFont typeface="Arial"/>
              <a:buNone/>
              <a:defRPr sz="5200" cap="all">
                <a:solidFill>
                  <a:schemeClr val="tx2"/>
                </a:solidFill>
                <a:latin typeface="+mj-lt"/>
                <a:ea typeface="+mj-ea"/>
                <a:cs typeface="+mj-cs"/>
                <a:sym typeface="Arial"/>
              </a:defRPr>
            </a:lvl6pPr>
            <a:lvl7pPr lvl="6" algn="ctr">
              <a:lnSpc>
                <a:spcPct val="100000"/>
              </a:lnSpc>
              <a:spcBef>
                <a:spcPts val="0"/>
              </a:spcBef>
              <a:spcAft>
                <a:spcPts val="0"/>
              </a:spcAft>
              <a:buClr>
                <a:schemeClr val="tx2"/>
              </a:buClr>
              <a:buSzPts val="5200"/>
              <a:buFont typeface="Arial"/>
              <a:buNone/>
              <a:defRPr sz="5200" cap="all">
                <a:solidFill>
                  <a:schemeClr val="tx2"/>
                </a:solidFill>
                <a:latin typeface="+mj-lt"/>
                <a:ea typeface="+mj-ea"/>
                <a:cs typeface="+mj-cs"/>
                <a:sym typeface="Arial"/>
              </a:defRPr>
            </a:lvl7pPr>
            <a:lvl8pPr lvl="7" algn="ctr">
              <a:lnSpc>
                <a:spcPct val="100000"/>
              </a:lnSpc>
              <a:spcBef>
                <a:spcPts val="0"/>
              </a:spcBef>
              <a:spcAft>
                <a:spcPts val="0"/>
              </a:spcAft>
              <a:buClr>
                <a:schemeClr val="tx2"/>
              </a:buClr>
              <a:buSzPts val="5200"/>
              <a:buFont typeface="Arial"/>
              <a:buNone/>
              <a:defRPr sz="5200" cap="all">
                <a:solidFill>
                  <a:schemeClr val="tx2"/>
                </a:solidFill>
                <a:latin typeface="+mj-lt"/>
                <a:ea typeface="+mj-ea"/>
                <a:cs typeface="+mj-cs"/>
                <a:sym typeface="Arial"/>
              </a:defRPr>
            </a:lvl8pPr>
            <a:lvl9pPr lvl="8" algn="ctr">
              <a:lnSpc>
                <a:spcPct val="100000"/>
              </a:lnSpc>
              <a:spcBef>
                <a:spcPts val="0"/>
              </a:spcBef>
              <a:spcAft>
                <a:spcPts val="0"/>
              </a:spcAft>
              <a:buClr>
                <a:schemeClr val="tx2"/>
              </a:buClr>
              <a:buSzPts val="5200"/>
              <a:buFont typeface="Arial"/>
              <a:buNone/>
              <a:defRPr sz="5200" cap="all">
                <a:solidFill>
                  <a:schemeClr val="tx2"/>
                </a:solidFill>
                <a:latin typeface="+mj-lt"/>
                <a:ea typeface="+mj-ea"/>
                <a:cs typeface="+mj-cs"/>
                <a:sym typeface="Arial"/>
              </a:defRPr>
            </a:lvl9pPr>
          </a:lstStyle>
          <a:p>
            <a:pPr marL="0" marR="0" lvl="0" indent="0" algn="l" defTabSz="914400" rtl="0" eaLnBrk="1" fontAlgn="auto" latinLnBrk="0" hangingPunct="1">
              <a:lnSpc>
                <a:spcPct val="100000"/>
              </a:lnSpc>
              <a:spcBef>
                <a:spcPts val="0"/>
              </a:spcBef>
              <a:spcAft>
                <a:spcPts val="0"/>
              </a:spcAft>
              <a:buClr>
                <a:schemeClr val="lt2"/>
              </a:buClr>
              <a:buSzPts val="4200"/>
              <a:buFont typeface="Arial"/>
              <a:buNone/>
              <a:tabLst/>
              <a:defRPr cap="all">
                <a:latin typeface="+mj-lt"/>
              </a:defRPr>
            </a:pPr>
            <a:r>
              <a:rPr lang="en-GB" cap="all" dirty="0">
                <a:latin typeface="+mj-lt"/>
              </a:rPr>
              <a:t>Remove unnecessary steps, and design each</a:t>
            </a:r>
            <a:endParaRPr cap="all" dirty="0">
              <a:latin typeface="+mj-lt"/>
            </a:endParaRPr>
          </a:p>
        </p:txBody>
      </p:sp>
      <p:sp>
        <p:nvSpPr>
          <p:cNvPr id="63" name="ChipDot"/>
          <p:cNvSpPr/>
          <p:nvPr/>
        </p:nvSpPr>
        <p:spPr>
          <a:xfrm>
            <a:off x="6286500" y="4171950"/>
            <a:ext cx="609600" cy="609600"/>
          </a:xfrm>
          <a:prstGeom prst="ellipse">
            <a:avLst/>
          </a:prstGeom>
          <a:solidFill>
            <a:schemeClr val="accent1"/>
          </a:solidFill>
          <a:ln>
            <a:noFill/>
          </a:ln>
        </p:spPr>
        <p:txBody>
          <a:bodyPr/>
          <a:lstStyle/>
          <a:p>
            <a:endParaRPr>
              <a:solidFill>
                <a:schemeClr val="tx1"/>
              </a:solidFill>
            </a:endParaRPr>
          </a:p>
        </p:txBody>
      </p:sp>
      <p:sp>
        <p:nvSpPr>
          <p:cNvPr id="4" name="Block Arc 3">
            <a:extLst>
              <a:ext uri="{FF2B5EF4-FFF2-40B4-BE49-F238E27FC236}">
                <a16:creationId xmlns:a16="http://schemas.microsoft.com/office/drawing/2014/main" id="{510FD920-34F0-7E5F-C426-CD86B0CCF880}"/>
              </a:ext>
            </a:extLst>
          </p:cNvPr>
          <p:cNvSpPr/>
          <p:nvPr userDrawn="1"/>
        </p:nvSpPr>
        <p:spPr>
          <a:xfrm>
            <a:off x="314928" y="1321424"/>
            <a:ext cx="1152017" cy="1152017"/>
          </a:xfrm>
          <a:prstGeom prst="blockArc">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bg>
      <p:bgPr>
        <a:solidFill>
          <a:schemeClr val="accent1"/>
        </a:solidFill>
        <a:effectLst/>
      </p:bgPr>
    </p:bg>
    <p:spTree>
      <p:nvGrpSpPr>
        <p:cNvPr id="1" name="Shape 16"/>
        <p:cNvGrpSpPr/>
        <p:nvPr/>
      </p:nvGrpSpPr>
      <p:grpSpPr>
        <a:xfrm>
          <a:off x="0" y="0"/>
          <a:ext cx="0" cy="0"/>
          <a:chOff x="0" y="0"/>
          <a:chExt cx="0" cy="0"/>
        </a:xfrm>
      </p:grpSpPr>
      <p:sp>
        <p:nvSpPr>
          <p:cNvPr id="6" name="Triangle 1">
            <a:extLst>
              <a:ext uri="{FF2B5EF4-FFF2-40B4-BE49-F238E27FC236}">
                <a16:creationId xmlns:a16="http://schemas.microsoft.com/office/drawing/2014/main" id="{FC04FF85-BDE0-3D0E-0D8A-B40A5F4C75C1}"/>
              </a:ext>
            </a:extLst>
          </p:cNvPr>
          <p:cNvSpPr/>
          <p:nvPr userDrawn="1"/>
        </p:nvSpPr>
        <p:spPr>
          <a:xfrm>
            <a:off x="569696" y="2113689"/>
            <a:ext cx="4475147" cy="3574939"/>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
        <p:nvSpPr>
          <p:cNvPr id="4" name="Triangle 1">
            <a:extLst>
              <a:ext uri="{FF2B5EF4-FFF2-40B4-BE49-F238E27FC236}">
                <a16:creationId xmlns:a16="http://schemas.microsoft.com/office/drawing/2014/main" id="{CA23D76C-22D7-3CEA-43AC-F423AF35581D}"/>
              </a:ext>
            </a:extLst>
          </p:cNvPr>
          <p:cNvSpPr/>
          <p:nvPr userDrawn="1"/>
        </p:nvSpPr>
        <p:spPr>
          <a:xfrm rot="10800000">
            <a:off x="-3503166" y="-693566"/>
            <a:ext cx="7064725" cy="6090282"/>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
        <p:nvSpPr>
          <p:cNvPr id="29" name="Shape 4">
            <a:extLst>
              <a:ext uri="{FF2B5EF4-FFF2-40B4-BE49-F238E27FC236}">
                <a16:creationId xmlns:a16="http://schemas.microsoft.com/office/drawing/2014/main" id="{59774E84-AA3F-A3BE-D788-8D94E2CF37F3}"/>
              </a:ext>
            </a:extLst>
          </p:cNvPr>
          <p:cNvSpPr/>
          <p:nvPr userDrawn="1"/>
        </p:nvSpPr>
        <p:spPr>
          <a:xfrm>
            <a:off x="937809" y="1184468"/>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08" name="Title Pill"/>
          <p:cNvSpPr/>
          <p:nvPr userDrawn="1"/>
        </p:nvSpPr>
        <p:spPr>
          <a:xfrm>
            <a:off x="5462244" y="3992151"/>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07" name="Title Pill"/>
          <p:cNvSpPr/>
          <p:nvPr userDrawn="1"/>
        </p:nvSpPr>
        <p:spPr>
          <a:xfrm>
            <a:off x="5462244" y="3294515"/>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06" name="Title Pill"/>
          <p:cNvSpPr/>
          <p:nvPr userDrawn="1"/>
        </p:nvSpPr>
        <p:spPr>
          <a:xfrm>
            <a:off x="5462244" y="2582522"/>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05" name="Title Pill"/>
          <p:cNvSpPr/>
          <p:nvPr userDrawn="1"/>
        </p:nvSpPr>
        <p:spPr>
          <a:xfrm>
            <a:off x="5460389" y="1885057"/>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04" name="Title Pill"/>
          <p:cNvSpPr/>
          <p:nvPr userDrawn="1"/>
        </p:nvSpPr>
        <p:spPr>
          <a:xfrm>
            <a:off x="5460389" y="1184468"/>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03" name="Title Pill"/>
          <p:cNvSpPr/>
          <p:nvPr userDrawn="1"/>
        </p:nvSpPr>
        <p:spPr>
          <a:xfrm>
            <a:off x="939664" y="3992151"/>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02" name="Title Pill"/>
          <p:cNvSpPr/>
          <p:nvPr userDrawn="1"/>
        </p:nvSpPr>
        <p:spPr>
          <a:xfrm>
            <a:off x="939664" y="3294515"/>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01" name="Title Pill"/>
          <p:cNvSpPr/>
          <p:nvPr userDrawn="1"/>
        </p:nvSpPr>
        <p:spPr>
          <a:xfrm>
            <a:off x="939664" y="2582522"/>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00" name="Title Pill"/>
          <p:cNvSpPr/>
          <p:nvPr userDrawn="1"/>
        </p:nvSpPr>
        <p:spPr>
          <a:xfrm>
            <a:off x="937809" y="1885057"/>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7" name="Shape 4">
            <a:extLst>
              <a:ext uri="{FF2B5EF4-FFF2-40B4-BE49-F238E27FC236}">
                <a16:creationId xmlns:a16="http://schemas.microsoft.com/office/drawing/2014/main" id="{C49E1879-FBCC-BCD8-0EF4-9A2AB9C4CB53}"/>
              </a:ext>
            </a:extLst>
          </p:cNvPr>
          <p:cNvSpPr/>
          <p:nvPr userDrawn="1"/>
        </p:nvSpPr>
        <p:spPr>
          <a:xfrm>
            <a:off x="223901" y="2582522"/>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8" name="Shape 4">
            <a:extLst>
              <a:ext uri="{FF2B5EF4-FFF2-40B4-BE49-F238E27FC236}">
                <a16:creationId xmlns:a16="http://schemas.microsoft.com/office/drawing/2014/main" id="{0B06965A-3F94-5D7E-236C-238D3F44E476}"/>
              </a:ext>
            </a:extLst>
          </p:cNvPr>
          <p:cNvSpPr/>
          <p:nvPr userDrawn="1"/>
        </p:nvSpPr>
        <p:spPr>
          <a:xfrm>
            <a:off x="223901" y="1184468"/>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9" name="Google Shape;28;p25">
            <a:extLst>
              <a:ext uri="{FF2B5EF4-FFF2-40B4-BE49-F238E27FC236}">
                <a16:creationId xmlns:a16="http://schemas.microsoft.com/office/drawing/2014/main" id="{AC648EFE-C4E8-83C3-F4F5-EA8F1C5166E8}"/>
              </a:ext>
            </a:extLst>
          </p:cNvPr>
          <p:cNvSpPr txBox="1"/>
          <p:nvPr userDrawn="1"/>
        </p:nvSpPr>
        <p:spPr>
          <a:xfrm>
            <a:off x="223901" y="1283620"/>
            <a:ext cx="587101" cy="396615"/>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01</a:t>
            </a:r>
            <a:endParaRPr sz="2400" b="1" dirty="0">
              <a:solidFill>
                <a:schemeClr val="tx2"/>
              </a:solidFill>
              <a:latin typeface="+mn-lt"/>
              <a:ea typeface="+mn-ea"/>
              <a:cs typeface="+mn-cs"/>
              <a:sym typeface="Arial"/>
            </a:endParaRPr>
          </a:p>
        </p:txBody>
      </p:sp>
      <p:sp>
        <p:nvSpPr>
          <p:cNvPr id="10" name="Shape 4">
            <a:extLst>
              <a:ext uri="{FF2B5EF4-FFF2-40B4-BE49-F238E27FC236}">
                <a16:creationId xmlns:a16="http://schemas.microsoft.com/office/drawing/2014/main" id="{D665306C-5236-1B92-144E-6C09F650B1A6}"/>
              </a:ext>
            </a:extLst>
          </p:cNvPr>
          <p:cNvSpPr/>
          <p:nvPr userDrawn="1"/>
        </p:nvSpPr>
        <p:spPr>
          <a:xfrm>
            <a:off x="223901" y="1885057"/>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1" name="Google Shape;29;p25">
            <a:extLst>
              <a:ext uri="{FF2B5EF4-FFF2-40B4-BE49-F238E27FC236}">
                <a16:creationId xmlns:a16="http://schemas.microsoft.com/office/drawing/2014/main" id="{34692B1B-DE1F-E1EC-1506-706355BE2B94}"/>
              </a:ext>
            </a:extLst>
          </p:cNvPr>
          <p:cNvSpPr txBox="1"/>
          <p:nvPr userDrawn="1"/>
        </p:nvSpPr>
        <p:spPr>
          <a:xfrm>
            <a:off x="223901" y="1991006"/>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02</a:t>
            </a:r>
            <a:endParaRPr sz="2400" b="1" dirty="0">
              <a:solidFill>
                <a:schemeClr val="tx2"/>
              </a:solidFill>
              <a:latin typeface="+mn-lt"/>
              <a:ea typeface="+mn-ea"/>
              <a:cs typeface="+mn-cs"/>
              <a:sym typeface="Arial"/>
            </a:endParaRPr>
          </a:p>
        </p:txBody>
      </p:sp>
      <p:sp>
        <p:nvSpPr>
          <p:cNvPr id="12" name="Google Shape;29;p25">
            <a:extLst>
              <a:ext uri="{FF2B5EF4-FFF2-40B4-BE49-F238E27FC236}">
                <a16:creationId xmlns:a16="http://schemas.microsoft.com/office/drawing/2014/main" id="{368E00E4-A76C-C254-BD64-CDF76615D852}"/>
              </a:ext>
            </a:extLst>
          </p:cNvPr>
          <p:cNvSpPr txBox="1"/>
          <p:nvPr userDrawn="1"/>
        </p:nvSpPr>
        <p:spPr>
          <a:xfrm>
            <a:off x="223900" y="2705907"/>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a:t>
            </a:r>
            <a:r>
              <a:rPr lang="uk-UA" sz="2400" b="1" dirty="0">
                <a:solidFill>
                  <a:schemeClr val="tx2"/>
                </a:solidFill>
                <a:latin typeface="+mn-lt"/>
                <a:ea typeface="+mn-ea"/>
                <a:cs typeface="+mn-cs"/>
                <a:sym typeface="Arial"/>
              </a:rPr>
              <a:t>3</a:t>
            </a:r>
            <a:endParaRPr sz="2400" b="1" dirty="0">
              <a:solidFill>
                <a:schemeClr val="tx2"/>
              </a:solidFill>
              <a:latin typeface="+mn-lt"/>
              <a:ea typeface="+mn-ea"/>
              <a:cs typeface="+mn-cs"/>
              <a:sym typeface="Arial"/>
            </a:endParaRPr>
          </a:p>
        </p:txBody>
      </p:sp>
      <p:sp>
        <p:nvSpPr>
          <p:cNvPr id="13" name="Shape 4">
            <a:extLst>
              <a:ext uri="{FF2B5EF4-FFF2-40B4-BE49-F238E27FC236}">
                <a16:creationId xmlns:a16="http://schemas.microsoft.com/office/drawing/2014/main" id="{A522B0A8-28EA-C369-86D8-351D8BAC4627}"/>
              </a:ext>
            </a:extLst>
          </p:cNvPr>
          <p:cNvSpPr/>
          <p:nvPr userDrawn="1"/>
        </p:nvSpPr>
        <p:spPr>
          <a:xfrm>
            <a:off x="225756" y="3294515"/>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4" name="Google Shape;29;p25">
            <a:extLst>
              <a:ext uri="{FF2B5EF4-FFF2-40B4-BE49-F238E27FC236}">
                <a16:creationId xmlns:a16="http://schemas.microsoft.com/office/drawing/2014/main" id="{73CB66A3-E0A3-0F11-ACC1-0D53C30EC17A}"/>
              </a:ext>
            </a:extLst>
          </p:cNvPr>
          <p:cNvSpPr txBox="1"/>
          <p:nvPr userDrawn="1"/>
        </p:nvSpPr>
        <p:spPr>
          <a:xfrm>
            <a:off x="225756" y="3410942"/>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a:t>
            </a:r>
            <a:r>
              <a:rPr lang="uk-UA" sz="2400" b="1" dirty="0">
                <a:solidFill>
                  <a:schemeClr val="tx2"/>
                </a:solidFill>
                <a:latin typeface="+mn-lt"/>
                <a:ea typeface="+mn-ea"/>
                <a:cs typeface="+mn-cs"/>
                <a:sym typeface="Arial"/>
              </a:rPr>
              <a:t>4</a:t>
            </a:r>
            <a:endParaRPr sz="2400" b="1" dirty="0">
              <a:solidFill>
                <a:schemeClr val="tx2"/>
              </a:solidFill>
              <a:latin typeface="+mn-lt"/>
              <a:ea typeface="+mn-ea"/>
              <a:cs typeface="+mn-cs"/>
              <a:sym typeface="Arial"/>
            </a:endParaRPr>
          </a:p>
        </p:txBody>
      </p:sp>
      <p:sp>
        <p:nvSpPr>
          <p:cNvPr id="15" name="Shape 4">
            <a:extLst>
              <a:ext uri="{FF2B5EF4-FFF2-40B4-BE49-F238E27FC236}">
                <a16:creationId xmlns:a16="http://schemas.microsoft.com/office/drawing/2014/main" id="{F51ACA1A-5251-8DEC-C0D6-1116C3D9A621}"/>
              </a:ext>
            </a:extLst>
          </p:cNvPr>
          <p:cNvSpPr/>
          <p:nvPr userDrawn="1"/>
        </p:nvSpPr>
        <p:spPr>
          <a:xfrm>
            <a:off x="225756" y="3992151"/>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6" name="Google Shape;29;p25">
            <a:extLst>
              <a:ext uri="{FF2B5EF4-FFF2-40B4-BE49-F238E27FC236}">
                <a16:creationId xmlns:a16="http://schemas.microsoft.com/office/drawing/2014/main" id="{B047005E-70B4-2E3C-D5CC-D00C5E150059}"/>
              </a:ext>
            </a:extLst>
          </p:cNvPr>
          <p:cNvSpPr txBox="1"/>
          <p:nvPr userDrawn="1"/>
        </p:nvSpPr>
        <p:spPr>
          <a:xfrm>
            <a:off x="225756" y="4097946"/>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a:t>
            </a:r>
            <a:r>
              <a:rPr lang="uk-UA" sz="2400" b="1" dirty="0">
                <a:solidFill>
                  <a:schemeClr val="tx2"/>
                </a:solidFill>
                <a:latin typeface="+mn-lt"/>
                <a:ea typeface="+mn-ea"/>
                <a:cs typeface="+mn-cs"/>
                <a:sym typeface="Arial"/>
              </a:rPr>
              <a:t>5</a:t>
            </a:r>
            <a:endParaRPr sz="2400" b="1" dirty="0">
              <a:solidFill>
                <a:schemeClr val="tx2"/>
              </a:solidFill>
              <a:latin typeface="+mn-lt"/>
              <a:ea typeface="+mn-ea"/>
              <a:cs typeface="+mn-cs"/>
              <a:sym typeface="Arial"/>
            </a:endParaRPr>
          </a:p>
        </p:txBody>
      </p:sp>
      <p:sp>
        <p:nvSpPr>
          <p:cNvPr id="17" name="Shape 4">
            <a:extLst>
              <a:ext uri="{FF2B5EF4-FFF2-40B4-BE49-F238E27FC236}">
                <a16:creationId xmlns:a16="http://schemas.microsoft.com/office/drawing/2014/main" id="{F139D97F-0BED-326A-06F9-1EEA7E5EE721}"/>
              </a:ext>
            </a:extLst>
          </p:cNvPr>
          <p:cNvSpPr/>
          <p:nvPr userDrawn="1"/>
        </p:nvSpPr>
        <p:spPr>
          <a:xfrm>
            <a:off x="4748336" y="2582522"/>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38" name="Shape 4">
            <a:extLst>
              <a:ext uri="{FF2B5EF4-FFF2-40B4-BE49-F238E27FC236}">
                <a16:creationId xmlns:a16="http://schemas.microsoft.com/office/drawing/2014/main" id="{05369C23-1D35-F4F4-A127-AA81C172DF14}"/>
              </a:ext>
            </a:extLst>
          </p:cNvPr>
          <p:cNvSpPr/>
          <p:nvPr userDrawn="1"/>
        </p:nvSpPr>
        <p:spPr>
          <a:xfrm>
            <a:off x="4746481" y="1184468"/>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39" name="Google Shape;28;p25">
            <a:extLst>
              <a:ext uri="{FF2B5EF4-FFF2-40B4-BE49-F238E27FC236}">
                <a16:creationId xmlns:a16="http://schemas.microsoft.com/office/drawing/2014/main" id="{91BDF987-CBEE-4E35-E196-EA0BB6AD8433}"/>
              </a:ext>
            </a:extLst>
          </p:cNvPr>
          <p:cNvSpPr txBox="1"/>
          <p:nvPr userDrawn="1"/>
        </p:nvSpPr>
        <p:spPr>
          <a:xfrm>
            <a:off x="4746481" y="1283620"/>
            <a:ext cx="587101" cy="396615"/>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uk-UA" sz="2400" b="1" dirty="0">
                <a:solidFill>
                  <a:schemeClr val="tx2"/>
                </a:solidFill>
                <a:latin typeface="+mn-lt"/>
                <a:ea typeface="+mn-ea"/>
                <a:cs typeface="+mn-cs"/>
                <a:sym typeface="Arial"/>
              </a:rPr>
              <a:t>06</a:t>
            </a:r>
            <a:endParaRPr sz="2400" b="1" dirty="0">
              <a:solidFill>
                <a:schemeClr val="tx2"/>
              </a:solidFill>
              <a:latin typeface="+mn-lt"/>
              <a:ea typeface="+mn-ea"/>
              <a:cs typeface="+mn-cs"/>
              <a:sym typeface="Arial"/>
            </a:endParaRPr>
          </a:p>
        </p:txBody>
      </p:sp>
      <p:sp>
        <p:nvSpPr>
          <p:cNvPr id="40" name="Shape 4">
            <a:extLst>
              <a:ext uri="{FF2B5EF4-FFF2-40B4-BE49-F238E27FC236}">
                <a16:creationId xmlns:a16="http://schemas.microsoft.com/office/drawing/2014/main" id="{D15C856F-FE74-3601-5646-FABF9216CE17}"/>
              </a:ext>
            </a:extLst>
          </p:cNvPr>
          <p:cNvSpPr/>
          <p:nvPr userDrawn="1"/>
        </p:nvSpPr>
        <p:spPr>
          <a:xfrm>
            <a:off x="4746481" y="1885057"/>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41" name="Google Shape;29;p25">
            <a:extLst>
              <a:ext uri="{FF2B5EF4-FFF2-40B4-BE49-F238E27FC236}">
                <a16:creationId xmlns:a16="http://schemas.microsoft.com/office/drawing/2014/main" id="{99415C89-2C1B-1C7C-CD69-D576FB22C46E}"/>
              </a:ext>
            </a:extLst>
          </p:cNvPr>
          <p:cNvSpPr txBox="1"/>
          <p:nvPr userDrawn="1"/>
        </p:nvSpPr>
        <p:spPr>
          <a:xfrm>
            <a:off x="4746481" y="1991006"/>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uk-UA" sz="2400" b="1" dirty="0">
                <a:solidFill>
                  <a:schemeClr val="tx2"/>
                </a:solidFill>
                <a:latin typeface="+mn-lt"/>
                <a:ea typeface="+mn-ea"/>
                <a:cs typeface="+mn-cs"/>
                <a:sym typeface="Arial"/>
              </a:rPr>
              <a:t>07</a:t>
            </a:r>
            <a:endParaRPr sz="2400" b="1" dirty="0">
              <a:solidFill>
                <a:schemeClr val="tx2"/>
              </a:solidFill>
              <a:latin typeface="+mn-lt"/>
              <a:ea typeface="+mn-ea"/>
              <a:cs typeface="+mn-cs"/>
              <a:sym typeface="Arial"/>
            </a:endParaRPr>
          </a:p>
        </p:txBody>
      </p:sp>
      <p:sp>
        <p:nvSpPr>
          <p:cNvPr id="42" name="Google Shape;29;p25">
            <a:extLst>
              <a:ext uri="{FF2B5EF4-FFF2-40B4-BE49-F238E27FC236}">
                <a16:creationId xmlns:a16="http://schemas.microsoft.com/office/drawing/2014/main" id="{9DD41818-5154-8443-F4CE-78D384DC9602}"/>
              </a:ext>
            </a:extLst>
          </p:cNvPr>
          <p:cNvSpPr txBox="1"/>
          <p:nvPr userDrawn="1"/>
        </p:nvSpPr>
        <p:spPr>
          <a:xfrm>
            <a:off x="4748336" y="2705907"/>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a:t>
            </a:r>
            <a:r>
              <a:rPr lang="uk-UA" sz="2400" b="1" dirty="0">
                <a:solidFill>
                  <a:schemeClr val="tx2"/>
                </a:solidFill>
                <a:latin typeface="+mn-lt"/>
                <a:ea typeface="+mn-ea"/>
                <a:cs typeface="+mn-cs"/>
                <a:sym typeface="Arial"/>
              </a:rPr>
              <a:t>8</a:t>
            </a:r>
            <a:endParaRPr sz="2400" b="1" dirty="0">
              <a:solidFill>
                <a:schemeClr val="tx2"/>
              </a:solidFill>
              <a:latin typeface="+mn-lt"/>
              <a:ea typeface="+mn-ea"/>
              <a:cs typeface="+mn-cs"/>
              <a:sym typeface="Arial"/>
            </a:endParaRPr>
          </a:p>
        </p:txBody>
      </p:sp>
      <p:sp>
        <p:nvSpPr>
          <p:cNvPr id="43" name="Shape 4">
            <a:extLst>
              <a:ext uri="{FF2B5EF4-FFF2-40B4-BE49-F238E27FC236}">
                <a16:creationId xmlns:a16="http://schemas.microsoft.com/office/drawing/2014/main" id="{E974960D-A0D5-CE93-59E4-263EF9305F91}"/>
              </a:ext>
            </a:extLst>
          </p:cNvPr>
          <p:cNvSpPr/>
          <p:nvPr userDrawn="1"/>
        </p:nvSpPr>
        <p:spPr>
          <a:xfrm>
            <a:off x="4748336" y="3294515"/>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45" name="Shape 4">
            <a:extLst>
              <a:ext uri="{FF2B5EF4-FFF2-40B4-BE49-F238E27FC236}">
                <a16:creationId xmlns:a16="http://schemas.microsoft.com/office/drawing/2014/main" id="{0137690C-6824-2C8B-03D8-62435A1EE918}"/>
              </a:ext>
            </a:extLst>
          </p:cNvPr>
          <p:cNvSpPr/>
          <p:nvPr userDrawn="1"/>
        </p:nvSpPr>
        <p:spPr>
          <a:xfrm>
            <a:off x="4748336" y="3992151"/>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26" name="Item 10 / Title"/>
          <p:cNvSpPr txBox="1">
            <a:spLocks noGrp="1"/>
          </p:cNvSpPr>
          <p:nvPr>
            <p:ph type="subTitle" idx="9" hasCustomPrompt="1"/>
          </p:nvPr>
        </p:nvSpPr>
        <p:spPr>
          <a:xfrm>
            <a:off x="5604856" y="4037934"/>
            <a:ext cx="3168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latin typeface="+mn-lt"/>
              </a:defRPr>
            </a:pPr>
            <a:r>
              <a:rPr lang="en-GB" cap="none" dirty="0">
                <a:latin typeface="+mn-lt"/>
              </a:rPr>
              <a:t>Designing digital tools for more reliable work</a:t>
            </a:r>
          </a:p>
        </p:txBody>
      </p:sp>
      <p:sp>
        <p:nvSpPr>
          <p:cNvPr id="27" name="Item 9 / Title"/>
          <p:cNvSpPr txBox="1">
            <a:spLocks noGrp="1"/>
          </p:cNvSpPr>
          <p:nvPr>
            <p:ph type="subTitle" idx="13" hasCustomPrompt="1"/>
          </p:nvPr>
        </p:nvSpPr>
        <p:spPr>
          <a:xfrm>
            <a:off x="5604856" y="3341818"/>
            <a:ext cx="3168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latin typeface="+mn-lt"/>
              </a:defRPr>
            </a:pPr>
            <a:r>
              <a:rPr lang="en-GB" cap="none" dirty="0">
                <a:latin typeface="+mn-lt"/>
              </a:rPr>
              <a:t>Whether you are planning a launch</a:t>
            </a:r>
          </a:p>
        </p:txBody>
      </p:sp>
      <p:sp>
        <p:nvSpPr>
          <p:cNvPr id="21" name="Item 8 / Title"/>
          <p:cNvSpPr txBox="1">
            <a:spLocks noGrp="1"/>
          </p:cNvSpPr>
          <p:nvPr>
            <p:ph type="subTitle" idx="4" hasCustomPrompt="1"/>
          </p:nvPr>
        </p:nvSpPr>
        <p:spPr>
          <a:xfrm>
            <a:off x="5604856" y="2634126"/>
            <a:ext cx="3168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latin typeface="+mn-lt"/>
              </a:defRPr>
            </a:pPr>
            <a:r>
              <a:rPr lang="en-GB" cap="none" dirty="0">
                <a:latin typeface="+mn-lt"/>
              </a:rPr>
              <a:t>Clear notes, visible deadlines, and easy access</a:t>
            </a:r>
          </a:p>
        </p:txBody>
      </p:sp>
      <p:sp>
        <p:nvSpPr>
          <p:cNvPr id="22" name="Item 7 / Title"/>
          <p:cNvSpPr txBox="1">
            <a:spLocks noGrp="1"/>
          </p:cNvSpPr>
          <p:nvPr>
            <p:ph type="subTitle" idx="5" hasCustomPrompt="1"/>
          </p:nvPr>
        </p:nvSpPr>
        <p:spPr>
          <a:xfrm>
            <a:off x="5603001" y="1938009"/>
            <a:ext cx="3168000" cy="5040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cap="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r>
              <a:rPr lang="en-GB" cap="none" dirty="0">
                <a:latin typeface="+mn-lt"/>
              </a:rPr>
              <a:t>Whether you are planning a launch</a:t>
            </a:r>
          </a:p>
        </p:txBody>
      </p:sp>
      <p:sp>
        <p:nvSpPr>
          <p:cNvPr id="24" name="Item 6 / Title"/>
          <p:cNvSpPr txBox="1">
            <a:spLocks noGrp="1"/>
          </p:cNvSpPr>
          <p:nvPr>
            <p:ph type="subTitle" idx="7" hasCustomPrompt="1"/>
          </p:nvPr>
        </p:nvSpPr>
        <p:spPr>
          <a:xfrm>
            <a:off x="5603001" y="1231382"/>
            <a:ext cx="3168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latin typeface="+mn-lt"/>
              </a:defRPr>
            </a:pPr>
            <a:r>
              <a:rPr lang="en-GB" cap="none" dirty="0">
                <a:latin typeface="+mn-lt"/>
              </a:rPr>
              <a:t>Designing digital tools for more reliable work</a:t>
            </a:r>
          </a:p>
        </p:txBody>
      </p:sp>
      <p:sp>
        <p:nvSpPr>
          <p:cNvPr id="20" name="Item 5 / Title"/>
          <p:cNvSpPr txBox="1">
            <a:spLocks noGrp="1"/>
          </p:cNvSpPr>
          <p:nvPr>
            <p:ph type="subTitle" idx="3" hasCustomPrompt="1"/>
          </p:nvPr>
        </p:nvSpPr>
        <p:spPr>
          <a:xfrm>
            <a:off x="1082276" y="4037934"/>
            <a:ext cx="3168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latin typeface="+mn-lt"/>
              </a:defRPr>
            </a:pPr>
            <a:r>
              <a:rPr lang="en-GB" cap="none" dirty="0">
                <a:latin typeface="+mn-lt"/>
              </a:rPr>
              <a:t>Clear notes, visible deadlines, and easy access</a:t>
            </a:r>
          </a:p>
        </p:txBody>
      </p:sp>
      <p:sp>
        <p:nvSpPr>
          <p:cNvPr id="23" name="Item 4 / Title"/>
          <p:cNvSpPr txBox="1">
            <a:spLocks noGrp="1"/>
          </p:cNvSpPr>
          <p:nvPr>
            <p:ph type="subTitle" idx="6" hasCustomPrompt="1"/>
          </p:nvPr>
        </p:nvSpPr>
        <p:spPr>
          <a:xfrm>
            <a:off x="1082276" y="3341818"/>
            <a:ext cx="3168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latin typeface="+mn-lt"/>
              </a:defRPr>
            </a:pPr>
            <a:r>
              <a:rPr lang="en-GB" cap="none" dirty="0">
                <a:latin typeface="+mn-lt"/>
              </a:rPr>
              <a:t>Whether you are planning a launch</a:t>
            </a:r>
          </a:p>
        </p:txBody>
      </p:sp>
      <p:sp>
        <p:nvSpPr>
          <p:cNvPr id="19" name="Item 3 / Title"/>
          <p:cNvSpPr txBox="1">
            <a:spLocks noGrp="1"/>
          </p:cNvSpPr>
          <p:nvPr>
            <p:ph type="subTitle" idx="2" hasCustomPrompt="1"/>
          </p:nvPr>
        </p:nvSpPr>
        <p:spPr>
          <a:xfrm>
            <a:off x="1082276" y="2634126"/>
            <a:ext cx="3168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cap="none" smtClean="0">
                <a:solidFill>
                  <a:schemeClr val="tx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r>
              <a:rPr lang="en-GB" cap="none" dirty="0">
                <a:latin typeface="+mn-lt"/>
              </a:rPr>
              <a:t>Clear notes, visible deadlines, and easy access</a:t>
            </a:r>
          </a:p>
        </p:txBody>
      </p:sp>
      <p:sp>
        <p:nvSpPr>
          <p:cNvPr id="18" name="Item 2 / Title"/>
          <p:cNvSpPr txBox="1">
            <a:spLocks noGrp="1"/>
          </p:cNvSpPr>
          <p:nvPr>
            <p:ph type="subTitle" idx="1" hasCustomPrompt="1"/>
          </p:nvPr>
        </p:nvSpPr>
        <p:spPr>
          <a:xfrm>
            <a:off x="1080421" y="1938009"/>
            <a:ext cx="3168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cap="none" smtClean="0">
                <a:solidFill>
                  <a:schemeClr val="tx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r>
              <a:rPr lang="en-GB" cap="none" dirty="0">
                <a:latin typeface="+mn-lt"/>
              </a:rPr>
              <a:t>Whether you are planning a launch</a:t>
            </a:r>
          </a:p>
        </p:txBody>
      </p:sp>
      <p:sp>
        <p:nvSpPr>
          <p:cNvPr id="25" name="Item 1 / Title"/>
          <p:cNvSpPr txBox="1">
            <a:spLocks noGrp="1"/>
          </p:cNvSpPr>
          <p:nvPr>
            <p:ph type="subTitle" idx="8" hasCustomPrompt="1"/>
          </p:nvPr>
        </p:nvSpPr>
        <p:spPr>
          <a:xfrm>
            <a:off x="1080421" y="1231382"/>
            <a:ext cx="3168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cap="none" smtClean="0">
                <a:solidFill>
                  <a:schemeClr val="tx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cap="none">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cap="none">
                <a:latin typeface="+mn-lt"/>
              </a:defRPr>
            </a:pPr>
            <a:r>
              <a:rPr lang="en-GB" cap="none" dirty="0">
                <a:latin typeface="+mn-lt"/>
              </a:rPr>
              <a:t>Designing digital tools for more reliable work</a:t>
            </a:r>
          </a:p>
        </p:txBody>
      </p:sp>
      <p:sp>
        <p:nvSpPr>
          <p:cNvPr id="3" name="Slide title">
            <a:extLst>
              <a:ext uri="{FF2B5EF4-FFF2-40B4-BE49-F238E27FC236}">
                <a16:creationId xmlns:a16="http://schemas.microsoft.com/office/drawing/2014/main" id="{708E263C-85D5-6F39-FB70-261A014D9352}"/>
              </a:ext>
            </a:extLst>
          </p:cNvPr>
          <p:cNvSpPr txBox="1">
            <a:spLocks noGrp="1"/>
          </p:cNvSpPr>
          <p:nvPr>
            <p:ph type="title" hasCustomPrompt="1"/>
          </p:nvPr>
        </p:nvSpPr>
        <p:spPr>
          <a:xfrm>
            <a:off x="252000" y="227599"/>
            <a:ext cx="62639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cap="all" smtClean="0">
                <a:solidFill>
                  <a:schemeClr val="tx1"/>
                </a:solidFill>
                <a:effectLst/>
                <a:latin typeface="+mj-lt"/>
              </a:defRPr>
            </a:lvl1pPr>
            <a:lvl2pPr lvl="1">
              <a:lnSpc>
                <a:spcPct val="100000"/>
              </a:lnSpc>
              <a:spcBef>
                <a:spcPts val="0"/>
              </a:spcBef>
              <a:spcAft>
                <a:spcPts val="0"/>
              </a:spcAft>
              <a:buSzPts val="2000"/>
              <a:buNone/>
              <a:defRPr sz="2000" b="1" cap="all">
                <a:solidFill>
                  <a:schemeClr val="tx1"/>
                </a:solidFill>
                <a:latin typeface="+mj-lt"/>
              </a:defRPr>
            </a:lvl2pPr>
            <a:lvl3pPr lvl="2">
              <a:lnSpc>
                <a:spcPct val="100000"/>
              </a:lnSpc>
              <a:spcBef>
                <a:spcPts val="0"/>
              </a:spcBef>
              <a:spcAft>
                <a:spcPts val="0"/>
              </a:spcAft>
              <a:buSzPts val="2000"/>
              <a:buNone/>
              <a:defRPr sz="2000" b="1" cap="all">
                <a:solidFill>
                  <a:schemeClr val="tx1"/>
                </a:solidFill>
                <a:latin typeface="+mj-lt"/>
              </a:defRPr>
            </a:lvl3pPr>
            <a:lvl4pPr lvl="3">
              <a:lnSpc>
                <a:spcPct val="100000"/>
              </a:lnSpc>
              <a:spcBef>
                <a:spcPts val="0"/>
              </a:spcBef>
              <a:spcAft>
                <a:spcPts val="0"/>
              </a:spcAft>
              <a:buSzPts val="2000"/>
              <a:buNone/>
              <a:defRPr sz="2000" b="1" cap="all">
                <a:solidFill>
                  <a:schemeClr val="tx1"/>
                </a:solidFill>
                <a:latin typeface="+mj-lt"/>
              </a:defRPr>
            </a:lvl4pPr>
            <a:lvl5pPr lvl="4">
              <a:lnSpc>
                <a:spcPct val="100000"/>
              </a:lnSpc>
              <a:spcBef>
                <a:spcPts val="0"/>
              </a:spcBef>
              <a:spcAft>
                <a:spcPts val="0"/>
              </a:spcAft>
              <a:buSzPts val="2000"/>
              <a:buNone/>
              <a:defRPr sz="2000" b="1" cap="all">
                <a:solidFill>
                  <a:schemeClr val="tx1"/>
                </a:solidFill>
                <a:latin typeface="+mj-lt"/>
              </a:defRPr>
            </a:lvl5pPr>
            <a:lvl6pPr lvl="5">
              <a:lnSpc>
                <a:spcPct val="100000"/>
              </a:lnSpc>
              <a:spcBef>
                <a:spcPts val="0"/>
              </a:spcBef>
              <a:spcAft>
                <a:spcPts val="0"/>
              </a:spcAft>
              <a:buSzPts val="2000"/>
              <a:buNone/>
              <a:defRPr sz="2000" b="1" cap="all">
                <a:solidFill>
                  <a:schemeClr val="tx1"/>
                </a:solidFill>
                <a:latin typeface="+mj-lt"/>
              </a:defRPr>
            </a:lvl6pPr>
            <a:lvl7pPr lvl="6">
              <a:lnSpc>
                <a:spcPct val="100000"/>
              </a:lnSpc>
              <a:spcBef>
                <a:spcPts val="0"/>
              </a:spcBef>
              <a:spcAft>
                <a:spcPts val="0"/>
              </a:spcAft>
              <a:buSzPts val="2000"/>
              <a:buNone/>
              <a:defRPr sz="2000" b="1" cap="all">
                <a:solidFill>
                  <a:schemeClr val="tx1"/>
                </a:solidFill>
                <a:latin typeface="+mj-lt"/>
              </a:defRPr>
            </a:lvl7pPr>
            <a:lvl8pPr lvl="7">
              <a:lnSpc>
                <a:spcPct val="100000"/>
              </a:lnSpc>
              <a:spcBef>
                <a:spcPts val="0"/>
              </a:spcBef>
              <a:spcAft>
                <a:spcPts val="0"/>
              </a:spcAft>
              <a:buSzPts val="2000"/>
              <a:buNone/>
              <a:defRPr sz="2000" b="1" cap="all">
                <a:solidFill>
                  <a:schemeClr val="tx1"/>
                </a:solidFill>
                <a:latin typeface="+mj-lt"/>
              </a:defRPr>
            </a:lvl8pPr>
            <a:lvl9pPr lvl="8">
              <a:lnSpc>
                <a:spcPct val="100000"/>
              </a:lnSpc>
              <a:spcBef>
                <a:spcPts val="0"/>
              </a:spcBef>
              <a:spcAft>
                <a:spcPts val="0"/>
              </a:spcAft>
              <a:buSzPts val="2000"/>
              <a:buNone/>
              <a:defRPr sz="2000" b="1" cap="all">
                <a:solidFill>
                  <a:schemeClr val="tx1"/>
                </a:solidFill>
                <a:latin typeface="+mj-lt"/>
              </a:defRPr>
            </a:lvl9pPr>
          </a:lstStyle>
          <a:p>
            <a:r>
              <a:rPr lang="en-US" sz="2000" b="1" cap="all" dirty="0">
                <a:solidFill>
                  <a:schemeClr val="tx1"/>
                </a:solidFill>
                <a:latin typeface="+mj-lt"/>
              </a:rPr>
              <a:t>TABLE OF CONTENTS</a:t>
            </a:r>
            <a:endParaRPr sz="2000" b="1" cap="all" dirty="0">
              <a:solidFill>
                <a:schemeClr val="tx1"/>
              </a:solidFill>
              <a:latin typeface="+mj-lt"/>
            </a:endParaRPr>
          </a:p>
        </p:txBody>
      </p:sp>
      <p:sp>
        <p:nvSpPr>
          <p:cNvPr id="5" name="PillTag">
            <a:extLst>
              <a:ext uri="{FF2B5EF4-FFF2-40B4-BE49-F238E27FC236}">
                <a16:creationId xmlns:a16="http://schemas.microsoft.com/office/drawing/2014/main" id="{0EB893E8-0F96-F9B2-CC16-81287A358E16}"/>
              </a:ext>
            </a:extLst>
          </p:cNvPr>
          <p:cNvSpPr/>
          <p:nvPr userDrawn="1"/>
        </p:nvSpPr>
        <p:spPr>
          <a:xfrm rot="5400000">
            <a:off x="-38100" y="283786"/>
            <a:ext cx="216000" cy="216000"/>
          </a:xfrm>
          <a:prstGeom prst="round2SameRect">
            <a:avLst/>
          </a:prstGeom>
          <a:solidFill>
            <a:schemeClr val="accent6"/>
          </a:solidFill>
          <a:ln>
            <a:noFill/>
          </a:ln>
        </p:spPr>
        <p:txBody>
          <a:bodyPr/>
          <a:lstStyle/>
          <a:p>
            <a:endParaRPr/>
          </a:p>
        </p:txBody>
      </p:sp>
      <p:sp>
        <p:nvSpPr>
          <p:cNvPr id="28" name="Block Arc 27">
            <a:extLst>
              <a:ext uri="{FF2B5EF4-FFF2-40B4-BE49-F238E27FC236}">
                <a16:creationId xmlns:a16="http://schemas.microsoft.com/office/drawing/2014/main" id="{FBBE2F10-551B-95D1-C0E4-718F4BB178ED}"/>
              </a:ext>
            </a:extLst>
          </p:cNvPr>
          <p:cNvSpPr/>
          <p:nvPr userDrawn="1"/>
        </p:nvSpPr>
        <p:spPr>
          <a:xfrm>
            <a:off x="6860192" y="607379"/>
            <a:ext cx="1152017" cy="1152017"/>
          </a:xfrm>
          <a:prstGeom prst="blockArc">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 Items / 4 Items / Option A">
  <p:cSld name="Content / Items / 4 Items / Option A">
    <p:bg>
      <p:bgPr>
        <a:solidFill>
          <a:schemeClr val="accent6">
            <a:lumMod val="95000"/>
          </a:schemeClr>
        </a:solidFill>
        <a:effectLst/>
      </p:bgPr>
    </p:bg>
    <p:spTree>
      <p:nvGrpSpPr>
        <p:cNvPr id="1" name="Shape 524"/>
        <p:cNvGrpSpPr/>
        <p:nvPr/>
      </p:nvGrpSpPr>
      <p:grpSpPr>
        <a:xfrm>
          <a:off x="0" y="0"/>
          <a:ext cx="0" cy="0"/>
          <a:chOff x="0" y="0"/>
          <a:chExt cx="0" cy="0"/>
        </a:xfrm>
      </p:grpSpPr>
      <p:sp>
        <p:nvSpPr>
          <p:cNvPr id="531" name="Google Shape;531;g3e4756476a6_0_126"/>
          <p:cNvSpPr/>
          <p:nvPr/>
        </p:nvSpPr>
        <p:spPr>
          <a:xfrm>
            <a:off x="4695131" y="1086206"/>
            <a:ext cx="4230000" cy="3514286"/>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Arial"/>
              <a:ea typeface="Arial"/>
              <a:cs typeface="Arial"/>
              <a:sym typeface="Arial"/>
            </a:endParaRPr>
          </a:p>
        </p:txBody>
      </p:sp>
      <p:sp>
        <p:nvSpPr>
          <p:cNvPr id="3" name="Google Shape;530;g3e4756476a6_0_126">
            <a:extLst>
              <a:ext uri="{FF2B5EF4-FFF2-40B4-BE49-F238E27FC236}">
                <a16:creationId xmlns:a16="http://schemas.microsoft.com/office/drawing/2014/main" id="{FE2495C1-F9D7-3A76-C082-1A9B349436EB}"/>
              </a:ext>
            </a:extLst>
          </p:cNvPr>
          <p:cNvSpPr/>
          <p:nvPr userDrawn="1"/>
        </p:nvSpPr>
        <p:spPr>
          <a:xfrm>
            <a:off x="4839131" y="1223349"/>
            <a:ext cx="3942000" cy="1620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529" name="Google Shape;529;g3e4756476a6_0_126"/>
          <p:cNvSpPr/>
          <p:nvPr/>
        </p:nvSpPr>
        <p:spPr>
          <a:xfrm>
            <a:off x="237075" y="1086206"/>
            <a:ext cx="4230000" cy="3514286"/>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Arial"/>
              <a:ea typeface="Arial"/>
              <a:cs typeface="Arial"/>
              <a:sym typeface="Arial"/>
            </a:endParaRPr>
          </a:p>
        </p:txBody>
      </p:sp>
      <p:sp>
        <p:nvSpPr>
          <p:cNvPr id="530" name="Google Shape;530;g3e4756476a6_0_126"/>
          <p:cNvSpPr/>
          <p:nvPr userDrawn="1"/>
        </p:nvSpPr>
        <p:spPr>
          <a:xfrm>
            <a:off x="371475" y="2824074"/>
            <a:ext cx="3942000" cy="1620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52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2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39" name="Item 4 / Text"/>
          <p:cNvSpPr txBox="1">
            <a:spLocks noGrp="1"/>
          </p:cNvSpPr>
          <p:nvPr>
            <p:ph type="subTitle" idx="13" hasCustomPrompt="1"/>
          </p:nvPr>
        </p:nvSpPr>
        <p:spPr>
          <a:xfrm>
            <a:off x="4993393" y="3411353"/>
            <a:ext cx="334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solidFill>
                  <a:schemeClr val="tx1"/>
                </a:solidFill>
                <a:latin typeface="+mn-lt"/>
                <a:ea typeface="+mn-ea"/>
                <a:cs typeface="+mn-cs"/>
                <a:sym typeface="Arial"/>
              </a:defRPr>
            </a:lvl2pPr>
            <a:lvl3pPr lvl="2" rtl="0">
              <a:lnSpc>
                <a:spcPct val="115000"/>
              </a:lnSpc>
              <a:spcBef>
                <a:spcPts val="0"/>
              </a:spcBef>
              <a:spcAft>
                <a:spcPts val="0"/>
              </a:spcAft>
              <a:buSzPts val="1000"/>
              <a:buFont typeface="Arial"/>
              <a:buNone/>
              <a:defRPr sz="1000">
                <a:solidFill>
                  <a:schemeClr val="tx1"/>
                </a:solidFill>
                <a:latin typeface="+mn-lt"/>
                <a:ea typeface="+mn-ea"/>
                <a:cs typeface="+mn-cs"/>
                <a:sym typeface="Arial"/>
              </a:defRPr>
            </a:lvl3pPr>
            <a:lvl4pPr lvl="3" rtl="0">
              <a:lnSpc>
                <a:spcPct val="115000"/>
              </a:lnSpc>
              <a:spcBef>
                <a:spcPts val="0"/>
              </a:spcBef>
              <a:spcAft>
                <a:spcPts val="0"/>
              </a:spcAft>
              <a:buSzPts val="1000"/>
              <a:buFont typeface="Arial"/>
              <a:buNone/>
              <a:defRPr sz="1000">
                <a:solidFill>
                  <a:schemeClr val="tx1"/>
                </a:solidFill>
                <a:latin typeface="+mn-lt"/>
                <a:ea typeface="+mn-ea"/>
                <a:cs typeface="+mn-cs"/>
                <a:sym typeface="Arial"/>
              </a:defRPr>
            </a:lvl4pPr>
            <a:lvl5pPr lvl="4" rtl="0">
              <a:lnSpc>
                <a:spcPct val="115000"/>
              </a:lnSpc>
              <a:spcBef>
                <a:spcPts val="0"/>
              </a:spcBef>
              <a:spcAft>
                <a:spcPts val="0"/>
              </a:spcAft>
              <a:buSzPts val="1000"/>
              <a:buFont typeface="Arial"/>
              <a:buNone/>
              <a:defRPr sz="1000">
                <a:solidFill>
                  <a:schemeClr val="tx1"/>
                </a:solidFill>
                <a:latin typeface="+mn-lt"/>
                <a:ea typeface="+mn-ea"/>
                <a:cs typeface="+mn-cs"/>
                <a:sym typeface="Arial"/>
              </a:defRPr>
            </a:lvl5pPr>
            <a:lvl6pPr lvl="5" rtl="0">
              <a:lnSpc>
                <a:spcPct val="115000"/>
              </a:lnSpc>
              <a:spcBef>
                <a:spcPts val="0"/>
              </a:spcBef>
              <a:spcAft>
                <a:spcPts val="0"/>
              </a:spcAft>
              <a:buSzPts val="1000"/>
              <a:buFont typeface="Arial"/>
              <a:buNone/>
              <a:defRPr sz="1000">
                <a:solidFill>
                  <a:schemeClr val="tx1"/>
                </a:solidFill>
                <a:latin typeface="+mn-lt"/>
                <a:ea typeface="+mn-ea"/>
                <a:cs typeface="+mn-cs"/>
                <a:sym typeface="Arial"/>
              </a:defRPr>
            </a:lvl6pPr>
            <a:lvl7pPr lvl="6" rtl="0">
              <a:lnSpc>
                <a:spcPct val="115000"/>
              </a:lnSpc>
              <a:spcBef>
                <a:spcPts val="0"/>
              </a:spcBef>
              <a:spcAft>
                <a:spcPts val="0"/>
              </a:spcAft>
              <a:buSzPts val="1000"/>
              <a:buFont typeface="Arial"/>
              <a:buNone/>
              <a:defRPr sz="1000">
                <a:solidFill>
                  <a:schemeClr val="tx1"/>
                </a:solidFill>
                <a:latin typeface="+mn-lt"/>
                <a:ea typeface="+mn-ea"/>
                <a:cs typeface="+mn-cs"/>
                <a:sym typeface="Arial"/>
              </a:defRPr>
            </a:lvl7pPr>
            <a:lvl8pPr lvl="7" rtl="0">
              <a:lnSpc>
                <a:spcPct val="115000"/>
              </a:lnSpc>
              <a:spcBef>
                <a:spcPts val="0"/>
              </a:spcBef>
              <a:spcAft>
                <a:spcPts val="0"/>
              </a:spcAft>
              <a:buSzPts val="1000"/>
              <a:buFont typeface="Arial"/>
              <a:buNone/>
              <a:defRPr sz="1000">
                <a:solidFill>
                  <a:schemeClr val="tx1"/>
                </a:solidFill>
                <a:latin typeface="+mn-lt"/>
                <a:ea typeface="+mn-ea"/>
                <a:cs typeface="+mn-cs"/>
                <a:sym typeface="Arial"/>
              </a:defRPr>
            </a:lvl8pPr>
            <a:lvl9pPr lvl="8" rtl="0">
              <a:lnSpc>
                <a:spcPct val="115000"/>
              </a:lnSpc>
              <a:spcBef>
                <a:spcPts val="0"/>
              </a:spcBef>
              <a:spcAft>
                <a:spcPts val="0"/>
              </a:spcAft>
              <a:buSzPts val="1000"/>
              <a:buFont typeface="Arial"/>
              <a:buNone/>
              <a:defRPr sz="1000">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tx1"/>
                </a:solidFill>
              </a:defRPr>
            </a:pPr>
            <a:r>
              <a:rPr lang="en-GB" dirty="0">
                <a:solidFill>
                  <a:schemeClr val="tx1"/>
                </a:solidFill>
              </a:rPr>
              <a:t>Good software should make work feel lighter, not more complicated. It should help people understand what needs to happen, where things stand, and how to move forward with confidence.</a:t>
            </a:r>
          </a:p>
        </p:txBody>
      </p:sp>
      <p:sp>
        <p:nvSpPr>
          <p:cNvPr id="540" name="Item 4 / Title"/>
          <p:cNvSpPr txBox="1">
            <a:spLocks noGrp="1"/>
          </p:cNvSpPr>
          <p:nvPr>
            <p:ph type="subTitle" idx="14" hasCustomPrompt="1"/>
          </p:nvPr>
        </p:nvSpPr>
        <p:spPr>
          <a:xfrm>
            <a:off x="4993393" y="2984117"/>
            <a:ext cx="3672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1"/>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solidFill>
                  <a:schemeClr val="tx1"/>
                </a:solidFill>
                <a:latin typeface="+mn-lt"/>
              </a:defRPr>
            </a:pPr>
            <a:r>
              <a:rPr lang="en-GB" cap="none" dirty="0">
                <a:solidFill>
                  <a:schemeClr val="tx1"/>
                </a:solidFill>
                <a:latin typeface="+mn-lt"/>
              </a:rPr>
              <a:t>Remove unnecessary steps, and design each</a:t>
            </a:r>
          </a:p>
        </p:txBody>
      </p:sp>
      <p:sp>
        <p:nvSpPr>
          <p:cNvPr id="537" name="Item 3 / Text"/>
          <p:cNvSpPr txBox="1">
            <a:spLocks noGrp="1"/>
          </p:cNvSpPr>
          <p:nvPr>
            <p:ph type="subTitle" idx="8" hasCustomPrompt="1"/>
          </p:nvPr>
        </p:nvSpPr>
        <p:spPr>
          <a:xfrm>
            <a:off x="4993393" y="1765710"/>
            <a:ext cx="363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8" name="Item 3 / Title"/>
          <p:cNvSpPr txBox="1">
            <a:spLocks noGrp="1"/>
          </p:cNvSpPr>
          <p:nvPr>
            <p:ph type="subTitle" idx="9" hasCustomPrompt="1"/>
          </p:nvPr>
        </p:nvSpPr>
        <p:spPr>
          <a:xfrm>
            <a:off x="4993393" y="1338504"/>
            <a:ext cx="3636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535" name="Item 2 / Text"/>
          <p:cNvSpPr txBox="1">
            <a:spLocks noGrp="1"/>
          </p:cNvSpPr>
          <p:nvPr>
            <p:ph type="subTitle" idx="6" hasCustomPrompt="1"/>
          </p:nvPr>
        </p:nvSpPr>
        <p:spPr>
          <a:xfrm>
            <a:off x="507372" y="3411353"/>
            <a:ext cx="363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6" name="Item 2 / Title"/>
          <p:cNvSpPr txBox="1">
            <a:spLocks noGrp="1"/>
          </p:cNvSpPr>
          <p:nvPr>
            <p:ph type="subTitle" idx="7" hasCustomPrompt="1"/>
          </p:nvPr>
        </p:nvSpPr>
        <p:spPr>
          <a:xfrm>
            <a:off x="507372" y="2984117"/>
            <a:ext cx="3636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533" name="Item 1 / Text"/>
          <p:cNvSpPr txBox="1">
            <a:spLocks noGrp="1"/>
          </p:cNvSpPr>
          <p:nvPr>
            <p:ph type="subTitle" idx="4" hasCustomPrompt="1"/>
          </p:nvPr>
        </p:nvSpPr>
        <p:spPr>
          <a:xfrm>
            <a:off x="507372" y="1765710"/>
            <a:ext cx="334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tx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tx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tx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tx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tx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tx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tx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tx1"/>
                </a:solidFill>
              </a:defRPr>
            </a:pPr>
            <a:r>
              <a:rPr lang="en-GB" dirty="0">
                <a:solidFill>
                  <a:schemeClr val="tx1"/>
                </a:solidFill>
              </a:rPr>
              <a:t>Good software should make work feel lighter, not more complicated. It should help people understand what needs to happen, where things stand, and how to move forward with confidence.</a:t>
            </a:r>
          </a:p>
        </p:txBody>
      </p:sp>
      <p:sp>
        <p:nvSpPr>
          <p:cNvPr id="534" name="Item 1 / Title"/>
          <p:cNvSpPr txBox="1">
            <a:spLocks noGrp="1"/>
          </p:cNvSpPr>
          <p:nvPr>
            <p:ph type="subTitle" idx="5" hasCustomPrompt="1"/>
          </p:nvPr>
        </p:nvSpPr>
        <p:spPr>
          <a:xfrm>
            <a:off x="507372" y="1338504"/>
            <a:ext cx="3672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solidFill>
                  <a:schemeClr val="tx1"/>
                </a:solidFill>
                <a:latin typeface="+mn-lt"/>
              </a:defRPr>
            </a:pPr>
            <a:r>
              <a:rPr lang="en-GB" cap="none" dirty="0">
                <a:solidFill>
                  <a:schemeClr val="tx1"/>
                </a:solidFill>
                <a:latin typeface="+mn-lt"/>
              </a:rPr>
              <a:t>Remove unnecessary steps, and design each</a:t>
            </a:r>
          </a:p>
        </p:txBody>
      </p:sp>
      <p:sp>
        <p:nvSpPr>
          <p:cNvPr id="547" name="Slide title"/>
          <p:cNvSpPr txBox="1">
            <a:spLocks noGrp="1"/>
          </p:cNvSpPr>
          <p:nvPr>
            <p:ph type="title" hasCustomPrompt="1"/>
          </p:nvPr>
        </p:nvSpPr>
        <p:spPr>
          <a:xfrm>
            <a:off x="252000" y="227599"/>
            <a:ext cx="62639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cap="all">
                <a:solidFill>
                  <a:schemeClr val="tx1"/>
                </a:solidFill>
                <a:latin typeface="+mj-lt"/>
                <a:ea typeface="+mj-ea"/>
                <a:cs typeface="+mj-cs"/>
                <a:sym typeface="Arial"/>
              </a:defRPr>
            </a:lvl1pPr>
            <a:lvl2pPr lvl="1">
              <a:lnSpc>
                <a:spcPct val="100000"/>
              </a:lnSpc>
              <a:spcBef>
                <a:spcPts val="0"/>
              </a:spcBef>
              <a:spcAft>
                <a:spcPts val="0"/>
              </a:spcAft>
              <a:buSzPts val="2000"/>
              <a:buNone/>
              <a:defRPr sz="2000" b="1" cap="all">
                <a:solidFill>
                  <a:schemeClr val="tx1"/>
                </a:solidFill>
                <a:latin typeface="+mj-lt"/>
              </a:defRPr>
            </a:lvl2pPr>
            <a:lvl3pPr lvl="2">
              <a:lnSpc>
                <a:spcPct val="100000"/>
              </a:lnSpc>
              <a:spcBef>
                <a:spcPts val="0"/>
              </a:spcBef>
              <a:spcAft>
                <a:spcPts val="0"/>
              </a:spcAft>
              <a:buSzPts val="2000"/>
              <a:buNone/>
              <a:defRPr sz="2000" b="1" cap="all">
                <a:solidFill>
                  <a:schemeClr val="tx1"/>
                </a:solidFill>
                <a:latin typeface="+mj-lt"/>
              </a:defRPr>
            </a:lvl3pPr>
            <a:lvl4pPr lvl="3">
              <a:lnSpc>
                <a:spcPct val="100000"/>
              </a:lnSpc>
              <a:spcBef>
                <a:spcPts val="0"/>
              </a:spcBef>
              <a:spcAft>
                <a:spcPts val="0"/>
              </a:spcAft>
              <a:buSzPts val="2000"/>
              <a:buNone/>
              <a:defRPr sz="2000" b="1" cap="all">
                <a:solidFill>
                  <a:schemeClr val="tx1"/>
                </a:solidFill>
                <a:latin typeface="+mj-lt"/>
              </a:defRPr>
            </a:lvl4pPr>
            <a:lvl5pPr lvl="4">
              <a:lnSpc>
                <a:spcPct val="100000"/>
              </a:lnSpc>
              <a:spcBef>
                <a:spcPts val="0"/>
              </a:spcBef>
              <a:spcAft>
                <a:spcPts val="0"/>
              </a:spcAft>
              <a:buSzPts val="2000"/>
              <a:buNone/>
              <a:defRPr sz="2000" b="1" cap="all">
                <a:solidFill>
                  <a:schemeClr val="tx1"/>
                </a:solidFill>
                <a:latin typeface="+mj-lt"/>
              </a:defRPr>
            </a:lvl5pPr>
            <a:lvl6pPr lvl="5">
              <a:lnSpc>
                <a:spcPct val="100000"/>
              </a:lnSpc>
              <a:spcBef>
                <a:spcPts val="0"/>
              </a:spcBef>
              <a:spcAft>
                <a:spcPts val="0"/>
              </a:spcAft>
              <a:buSzPts val="2000"/>
              <a:buNone/>
              <a:defRPr sz="2000" b="1" cap="all">
                <a:solidFill>
                  <a:schemeClr val="tx1"/>
                </a:solidFill>
                <a:latin typeface="+mj-lt"/>
              </a:defRPr>
            </a:lvl6pPr>
            <a:lvl7pPr lvl="6">
              <a:lnSpc>
                <a:spcPct val="100000"/>
              </a:lnSpc>
              <a:spcBef>
                <a:spcPts val="0"/>
              </a:spcBef>
              <a:spcAft>
                <a:spcPts val="0"/>
              </a:spcAft>
              <a:buSzPts val="2000"/>
              <a:buNone/>
              <a:defRPr sz="2000" b="1" cap="all">
                <a:solidFill>
                  <a:schemeClr val="tx1"/>
                </a:solidFill>
                <a:latin typeface="+mj-lt"/>
              </a:defRPr>
            </a:lvl7pPr>
            <a:lvl8pPr lvl="7">
              <a:lnSpc>
                <a:spcPct val="100000"/>
              </a:lnSpc>
              <a:spcBef>
                <a:spcPts val="0"/>
              </a:spcBef>
              <a:spcAft>
                <a:spcPts val="0"/>
              </a:spcAft>
              <a:buSzPts val="2000"/>
              <a:buNone/>
              <a:defRPr sz="2000" b="1" cap="all">
                <a:solidFill>
                  <a:schemeClr val="tx1"/>
                </a:solidFill>
                <a:latin typeface="+mj-lt"/>
              </a:defRPr>
            </a:lvl8pPr>
            <a:lvl9pPr lvl="8">
              <a:lnSpc>
                <a:spcPct val="100000"/>
              </a:lnSpc>
              <a:spcBef>
                <a:spcPts val="0"/>
              </a:spcBef>
              <a:spcAft>
                <a:spcPts val="0"/>
              </a:spcAft>
              <a:buSzPts val="2000"/>
              <a:buNone/>
              <a:defRPr sz="2000" b="1" cap="all">
                <a:solidFill>
                  <a:schemeClr val="tx1"/>
                </a:solidFill>
                <a:latin typeface="+mj-lt"/>
              </a:defRPr>
            </a:lvl9pPr>
          </a:lstStyle>
          <a:p>
            <a:r>
              <a:rPr lang="en-GB" sz="2000" b="1" cap="all" dirty="0">
                <a:solidFill>
                  <a:schemeClr val="tx1"/>
                </a:solidFill>
                <a:latin typeface="+mj-lt"/>
              </a:rPr>
              <a:t>Designing Digital Tools for More Reliable Work</a:t>
            </a:r>
            <a:endParaRPr sz="2000" b="1" cap="all" dirty="0">
              <a:solidFill>
                <a:schemeClr val="tx1"/>
              </a:solidFill>
              <a:latin typeface="+mj-lt"/>
            </a:endParaRPr>
          </a:p>
        </p:txBody>
      </p:sp>
      <p:sp>
        <p:nvSpPr>
          <p:cNvPr id="3109"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4" name="Graphic 7">
            <a:extLst>
              <a:ext uri="{FF2B5EF4-FFF2-40B4-BE49-F238E27FC236}">
                <a16:creationId xmlns:a16="http://schemas.microsoft.com/office/drawing/2014/main" id="{BBDF7D5E-551A-94BE-0BC6-235DDAD05950}"/>
              </a:ext>
            </a:extLst>
          </p:cNvPr>
          <p:cNvSpPr/>
          <p:nvPr/>
        </p:nvSpPr>
        <p:spPr>
          <a:xfrm>
            <a:off x="8499748" y="4192757"/>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2" name="Graphic 8">
            <a:extLst>
              <a:ext uri="{FF2B5EF4-FFF2-40B4-BE49-F238E27FC236}">
                <a16:creationId xmlns:a16="http://schemas.microsoft.com/office/drawing/2014/main" id="{0C7D0918-38FD-89A0-069B-D95AACA1FDB3}"/>
              </a:ext>
            </a:extLst>
          </p:cNvPr>
          <p:cNvSpPr/>
          <p:nvPr/>
        </p:nvSpPr>
        <p:spPr>
          <a:xfrm>
            <a:off x="4054508" y="2424257"/>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 Items / 4 Items / Option B" userDrawn="1">
  <p:cSld name="Content / Items / 4 Items / Option B">
    <p:bg>
      <p:bgPr>
        <a:solidFill>
          <a:schemeClr val="accent6"/>
        </a:solidFill>
        <a:effectLst/>
      </p:bgPr>
    </p:bg>
    <p:spTree>
      <p:nvGrpSpPr>
        <p:cNvPr id="1" name="Shape 524"/>
        <p:cNvGrpSpPr/>
        <p:nvPr/>
      </p:nvGrpSpPr>
      <p:grpSpPr>
        <a:xfrm>
          <a:off x="0" y="0"/>
          <a:ext cx="0" cy="0"/>
          <a:chOff x="0" y="0"/>
          <a:chExt cx="0" cy="0"/>
        </a:xfrm>
      </p:grpSpPr>
      <p:sp>
        <p:nvSpPr>
          <p:cNvPr id="529" name="Google Shape;529;g3e4756476a6_0_126"/>
          <p:cNvSpPr/>
          <p:nvPr/>
        </p:nvSpPr>
        <p:spPr>
          <a:xfrm>
            <a:off x="237075" y="1086206"/>
            <a:ext cx="8688056" cy="3514286"/>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Arial"/>
              <a:ea typeface="Arial"/>
              <a:cs typeface="Arial"/>
              <a:sym typeface="Arial"/>
            </a:endParaRPr>
          </a:p>
        </p:txBody>
      </p:sp>
      <p:sp>
        <p:nvSpPr>
          <p:cNvPr id="2" name="Block Arc 1">
            <a:extLst>
              <a:ext uri="{FF2B5EF4-FFF2-40B4-BE49-F238E27FC236}">
                <a16:creationId xmlns:a16="http://schemas.microsoft.com/office/drawing/2014/main" id="{438D36A6-7E4B-CA4D-59C5-1CFA872053C6}"/>
              </a:ext>
            </a:extLst>
          </p:cNvPr>
          <p:cNvSpPr/>
          <p:nvPr userDrawn="1"/>
        </p:nvSpPr>
        <p:spPr>
          <a:xfrm>
            <a:off x="7179721" y="819308"/>
            <a:ext cx="1152017" cy="1082414"/>
          </a:xfrm>
          <a:prstGeom prst="blockArc">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
        <p:nvSpPr>
          <p:cNvPr id="530" name="Google Shape;530;g3e4756476a6_0_126"/>
          <p:cNvSpPr/>
          <p:nvPr/>
        </p:nvSpPr>
        <p:spPr>
          <a:xfrm>
            <a:off x="2411358" y="1231392"/>
            <a:ext cx="2016000" cy="3212853"/>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531" name="Google Shape;531;g3e4756476a6_0_126"/>
          <p:cNvSpPr/>
          <p:nvPr/>
        </p:nvSpPr>
        <p:spPr>
          <a:xfrm>
            <a:off x="4585640" y="1231392"/>
            <a:ext cx="2016000" cy="3212853"/>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532" name="Google Shape;532;g3e4756476a6_0_126"/>
          <p:cNvSpPr/>
          <p:nvPr/>
        </p:nvSpPr>
        <p:spPr>
          <a:xfrm>
            <a:off x="6747730" y="1231392"/>
            <a:ext cx="2016000" cy="3212853"/>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52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2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39" name="Item 4 / Text"/>
          <p:cNvSpPr txBox="1">
            <a:spLocks noGrp="1"/>
          </p:cNvSpPr>
          <p:nvPr>
            <p:ph type="subTitle" idx="13" hasCustomPrompt="1"/>
          </p:nvPr>
        </p:nvSpPr>
        <p:spPr>
          <a:xfrm>
            <a:off x="6876029" y="2684966"/>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40" name="Item 4 / Title"/>
          <p:cNvSpPr txBox="1">
            <a:spLocks noGrp="1"/>
          </p:cNvSpPr>
          <p:nvPr>
            <p:ph type="subTitle" idx="14" hasCustomPrompt="1"/>
          </p:nvPr>
        </p:nvSpPr>
        <p:spPr>
          <a:xfrm>
            <a:off x="6876004" y="2020450"/>
            <a:ext cx="17283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537" name="Item 3 / Text"/>
          <p:cNvSpPr txBox="1">
            <a:spLocks noGrp="1"/>
          </p:cNvSpPr>
          <p:nvPr>
            <p:ph type="subTitle" idx="8" hasCustomPrompt="1"/>
          </p:nvPr>
        </p:nvSpPr>
        <p:spPr>
          <a:xfrm>
            <a:off x="4713922" y="2684966"/>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8" name="Item 3 / Title"/>
          <p:cNvSpPr txBox="1">
            <a:spLocks noGrp="1"/>
          </p:cNvSpPr>
          <p:nvPr>
            <p:ph type="subTitle" idx="9" hasCustomPrompt="1"/>
          </p:nvPr>
        </p:nvSpPr>
        <p:spPr>
          <a:xfrm>
            <a:off x="4713897" y="2020450"/>
            <a:ext cx="17283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535" name="Item 2 / Text"/>
          <p:cNvSpPr txBox="1">
            <a:spLocks noGrp="1"/>
          </p:cNvSpPr>
          <p:nvPr>
            <p:ph type="subTitle" idx="6" hasCustomPrompt="1"/>
          </p:nvPr>
        </p:nvSpPr>
        <p:spPr>
          <a:xfrm>
            <a:off x="2539648" y="2684966"/>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6" name="Item 2 / Title"/>
          <p:cNvSpPr txBox="1">
            <a:spLocks noGrp="1"/>
          </p:cNvSpPr>
          <p:nvPr>
            <p:ph type="subTitle" idx="7" hasCustomPrompt="1"/>
          </p:nvPr>
        </p:nvSpPr>
        <p:spPr>
          <a:xfrm>
            <a:off x="2539623" y="2020450"/>
            <a:ext cx="17283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533" name="Item 1 / Text"/>
          <p:cNvSpPr txBox="1">
            <a:spLocks noGrp="1"/>
          </p:cNvSpPr>
          <p:nvPr>
            <p:ph type="subTitle" idx="4" hasCustomPrompt="1"/>
          </p:nvPr>
        </p:nvSpPr>
        <p:spPr>
          <a:xfrm>
            <a:off x="432689" y="2684966"/>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tx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tx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tx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tx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tx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tx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tx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tx1"/>
                </a:solidFill>
              </a:defRPr>
            </a:pPr>
            <a:r>
              <a:rPr lang="en-GB" dirty="0">
                <a:solidFill>
                  <a:schemeClr val="tx1"/>
                </a:solidFill>
              </a:rPr>
              <a:t>Good software should make work feel lighter, not more complicated. It should help people understand what needs to happen, where things stand, and how to move forward with confidence.</a:t>
            </a:r>
          </a:p>
        </p:txBody>
      </p:sp>
      <p:sp>
        <p:nvSpPr>
          <p:cNvPr id="534" name="Item 1 / Title"/>
          <p:cNvSpPr txBox="1">
            <a:spLocks noGrp="1"/>
          </p:cNvSpPr>
          <p:nvPr>
            <p:ph type="subTitle" idx="5" hasCustomPrompt="1"/>
          </p:nvPr>
        </p:nvSpPr>
        <p:spPr>
          <a:xfrm>
            <a:off x="432664" y="2020450"/>
            <a:ext cx="17283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solidFill>
                  <a:schemeClr val="tx1"/>
                </a:solidFill>
                <a:latin typeface="+mn-lt"/>
              </a:defRPr>
            </a:pPr>
            <a:r>
              <a:rPr lang="en-GB" cap="none" dirty="0">
                <a:solidFill>
                  <a:schemeClr val="tx1"/>
                </a:solidFill>
                <a:latin typeface="+mn-lt"/>
              </a:rPr>
              <a:t>Remove unnecessary steps, and design each</a:t>
            </a:r>
          </a:p>
        </p:txBody>
      </p:sp>
      <p:sp>
        <p:nvSpPr>
          <p:cNvPr id="547" name="Slide title"/>
          <p:cNvSpPr txBox="1">
            <a:spLocks noGrp="1"/>
          </p:cNvSpPr>
          <p:nvPr>
            <p:ph type="title" hasCustomPrompt="1"/>
          </p:nvPr>
        </p:nvSpPr>
        <p:spPr>
          <a:xfrm>
            <a:off x="252000" y="227599"/>
            <a:ext cx="62639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cap="all">
                <a:solidFill>
                  <a:schemeClr val="tx1"/>
                </a:solidFill>
                <a:latin typeface="+mj-lt"/>
                <a:ea typeface="+mj-ea"/>
                <a:cs typeface="+mj-cs"/>
                <a:sym typeface="Arial"/>
              </a:defRPr>
            </a:lvl1pPr>
            <a:lvl2pPr lvl="1">
              <a:lnSpc>
                <a:spcPct val="100000"/>
              </a:lnSpc>
              <a:spcBef>
                <a:spcPts val="0"/>
              </a:spcBef>
              <a:spcAft>
                <a:spcPts val="0"/>
              </a:spcAft>
              <a:buSzPts val="2000"/>
              <a:buNone/>
              <a:defRPr sz="2000" b="1" cap="all">
                <a:solidFill>
                  <a:schemeClr val="tx1"/>
                </a:solidFill>
                <a:latin typeface="+mj-lt"/>
              </a:defRPr>
            </a:lvl2pPr>
            <a:lvl3pPr lvl="2">
              <a:lnSpc>
                <a:spcPct val="100000"/>
              </a:lnSpc>
              <a:spcBef>
                <a:spcPts val="0"/>
              </a:spcBef>
              <a:spcAft>
                <a:spcPts val="0"/>
              </a:spcAft>
              <a:buSzPts val="2000"/>
              <a:buNone/>
              <a:defRPr sz="2000" b="1" cap="all">
                <a:solidFill>
                  <a:schemeClr val="tx1"/>
                </a:solidFill>
                <a:latin typeface="+mj-lt"/>
              </a:defRPr>
            </a:lvl3pPr>
            <a:lvl4pPr lvl="3">
              <a:lnSpc>
                <a:spcPct val="100000"/>
              </a:lnSpc>
              <a:spcBef>
                <a:spcPts val="0"/>
              </a:spcBef>
              <a:spcAft>
                <a:spcPts val="0"/>
              </a:spcAft>
              <a:buSzPts val="2000"/>
              <a:buNone/>
              <a:defRPr sz="2000" b="1" cap="all">
                <a:solidFill>
                  <a:schemeClr val="tx1"/>
                </a:solidFill>
                <a:latin typeface="+mj-lt"/>
              </a:defRPr>
            </a:lvl4pPr>
            <a:lvl5pPr lvl="4">
              <a:lnSpc>
                <a:spcPct val="100000"/>
              </a:lnSpc>
              <a:spcBef>
                <a:spcPts val="0"/>
              </a:spcBef>
              <a:spcAft>
                <a:spcPts val="0"/>
              </a:spcAft>
              <a:buSzPts val="2000"/>
              <a:buNone/>
              <a:defRPr sz="2000" b="1" cap="all">
                <a:solidFill>
                  <a:schemeClr val="tx1"/>
                </a:solidFill>
                <a:latin typeface="+mj-lt"/>
              </a:defRPr>
            </a:lvl5pPr>
            <a:lvl6pPr lvl="5">
              <a:lnSpc>
                <a:spcPct val="100000"/>
              </a:lnSpc>
              <a:spcBef>
                <a:spcPts val="0"/>
              </a:spcBef>
              <a:spcAft>
                <a:spcPts val="0"/>
              </a:spcAft>
              <a:buSzPts val="2000"/>
              <a:buNone/>
              <a:defRPr sz="2000" b="1" cap="all">
                <a:solidFill>
                  <a:schemeClr val="tx1"/>
                </a:solidFill>
                <a:latin typeface="+mj-lt"/>
              </a:defRPr>
            </a:lvl6pPr>
            <a:lvl7pPr lvl="6">
              <a:lnSpc>
                <a:spcPct val="100000"/>
              </a:lnSpc>
              <a:spcBef>
                <a:spcPts val="0"/>
              </a:spcBef>
              <a:spcAft>
                <a:spcPts val="0"/>
              </a:spcAft>
              <a:buSzPts val="2000"/>
              <a:buNone/>
              <a:defRPr sz="2000" b="1" cap="all">
                <a:solidFill>
                  <a:schemeClr val="tx1"/>
                </a:solidFill>
                <a:latin typeface="+mj-lt"/>
              </a:defRPr>
            </a:lvl7pPr>
            <a:lvl8pPr lvl="7">
              <a:lnSpc>
                <a:spcPct val="100000"/>
              </a:lnSpc>
              <a:spcBef>
                <a:spcPts val="0"/>
              </a:spcBef>
              <a:spcAft>
                <a:spcPts val="0"/>
              </a:spcAft>
              <a:buSzPts val="2000"/>
              <a:buNone/>
              <a:defRPr sz="2000" b="1" cap="all">
                <a:solidFill>
                  <a:schemeClr val="tx1"/>
                </a:solidFill>
                <a:latin typeface="+mj-lt"/>
              </a:defRPr>
            </a:lvl8pPr>
            <a:lvl9pPr lvl="8">
              <a:lnSpc>
                <a:spcPct val="100000"/>
              </a:lnSpc>
              <a:spcBef>
                <a:spcPts val="0"/>
              </a:spcBef>
              <a:spcAft>
                <a:spcPts val="0"/>
              </a:spcAft>
              <a:buSzPts val="2000"/>
              <a:buNone/>
              <a:defRPr sz="2000" b="1" cap="all">
                <a:solidFill>
                  <a:schemeClr val="tx1"/>
                </a:solidFill>
                <a:latin typeface="+mj-lt"/>
              </a:defRPr>
            </a:lvl9pPr>
          </a:lstStyle>
          <a:p>
            <a:r>
              <a:rPr lang="en-GB" sz="2000" b="1" cap="all" dirty="0">
                <a:solidFill>
                  <a:schemeClr val="tx1"/>
                </a:solidFill>
                <a:latin typeface="+mj-lt"/>
              </a:rPr>
              <a:t>Designing Digital Tools for More Reliable Work</a:t>
            </a:r>
            <a:endParaRPr sz="2000" b="1" cap="all" dirty="0">
              <a:solidFill>
                <a:schemeClr val="tx1"/>
              </a:solidFill>
              <a:latin typeface="+mj-lt"/>
            </a:endParaRPr>
          </a:p>
        </p:txBody>
      </p:sp>
      <p:sp>
        <p:nvSpPr>
          <p:cNvPr id="3109"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12" name="Graphic 3">
            <a:extLst>
              <a:ext uri="{FF2B5EF4-FFF2-40B4-BE49-F238E27FC236}">
                <a16:creationId xmlns:a16="http://schemas.microsoft.com/office/drawing/2014/main" id="{E92A27DE-D58E-F47D-91FC-649478946F62}"/>
              </a:ext>
            </a:extLst>
          </p:cNvPr>
          <p:cNvSpPr/>
          <p:nvPr/>
        </p:nvSpPr>
        <p:spPr>
          <a:xfrm flipH="1">
            <a:off x="2543714" y="1395419"/>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15" name="Graphic 4">
            <a:extLst>
              <a:ext uri="{FF2B5EF4-FFF2-40B4-BE49-F238E27FC236}">
                <a16:creationId xmlns:a16="http://schemas.microsoft.com/office/drawing/2014/main" id="{D7B6243E-EBED-B467-4FA6-0BD99F5C1CFA}"/>
              </a:ext>
            </a:extLst>
          </p:cNvPr>
          <p:cNvSpPr/>
          <p:nvPr/>
        </p:nvSpPr>
        <p:spPr>
          <a:xfrm>
            <a:off x="4750341" y="1395419"/>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13" name="Graphic 5">
            <a:extLst>
              <a:ext uri="{FF2B5EF4-FFF2-40B4-BE49-F238E27FC236}">
                <a16:creationId xmlns:a16="http://schemas.microsoft.com/office/drawing/2014/main" id="{DB87F413-AC21-AF99-685D-56A400D5A151}"/>
              </a:ext>
            </a:extLst>
          </p:cNvPr>
          <p:cNvSpPr/>
          <p:nvPr/>
        </p:nvSpPr>
        <p:spPr>
          <a:xfrm flipH="1">
            <a:off x="6877065" y="1395419"/>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14" name="Graphic 6">
            <a:extLst>
              <a:ext uri="{FF2B5EF4-FFF2-40B4-BE49-F238E27FC236}">
                <a16:creationId xmlns:a16="http://schemas.microsoft.com/office/drawing/2014/main" id="{D5858F76-2CF6-570B-5151-C0D03E7B5E14}"/>
              </a:ext>
            </a:extLst>
          </p:cNvPr>
          <p:cNvSpPr/>
          <p:nvPr/>
        </p:nvSpPr>
        <p:spPr>
          <a:xfrm>
            <a:off x="461379" y="1395419"/>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 Items / 5 Items / Option A">
  <p:cSld name="Content / Items / 5 Items / Option A">
    <p:bg>
      <p:bgPr>
        <a:solidFill>
          <a:schemeClr val="accent6">
            <a:lumMod val="95000"/>
          </a:schemeClr>
        </a:solidFill>
        <a:effectLst/>
      </p:bgPr>
    </p:bg>
    <p:spTree>
      <p:nvGrpSpPr>
        <p:cNvPr id="1" name="Shape 743"/>
        <p:cNvGrpSpPr/>
        <p:nvPr/>
      </p:nvGrpSpPr>
      <p:grpSpPr>
        <a:xfrm>
          <a:off x="0" y="0"/>
          <a:ext cx="0" cy="0"/>
          <a:chOff x="0" y="0"/>
          <a:chExt cx="0" cy="0"/>
        </a:xfrm>
      </p:grpSpPr>
      <p:sp>
        <p:nvSpPr>
          <p:cNvPr id="2" name="Triangle 1">
            <a:extLst>
              <a:ext uri="{FF2B5EF4-FFF2-40B4-BE49-F238E27FC236}">
                <a16:creationId xmlns:a16="http://schemas.microsoft.com/office/drawing/2014/main" id="{2209693D-8DCA-78A1-4861-41A90E1FFE64}"/>
              </a:ext>
            </a:extLst>
          </p:cNvPr>
          <p:cNvSpPr/>
          <p:nvPr userDrawn="1"/>
        </p:nvSpPr>
        <p:spPr>
          <a:xfrm>
            <a:off x="5475248" y="-448149"/>
            <a:ext cx="7064725" cy="6090282"/>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Triangle 1">
            <a:extLst>
              <a:ext uri="{FF2B5EF4-FFF2-40B4-BE49-F238E27FC236}">
                <a16:creationId xmlns:a16="http://schemas.microsoft.com/office/drawing/2014/main" id="{FA71BD22-F55D-82FE-4E21-94663DD7CFB4}"/>
              </a:ext>
            </a:extLst>
          </p:cNvPr>
          <p:cNvSpPr/>
          <p:nvPr userDrawn="1"/>
        </p:nvSpPr>
        <p:spPr>
          <a:xfrm rot="10800000">
            <a:off x="3936381" y="-831740"/>
            <a:ext cx="4475147" cy="3574939"/>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 name="Google Shape;978;g3e4a1d512f3_0_603">
            <a:extLst>
              <a:ext uri="{FF2B5EF4-FFF2-40B4-BE49-F238E27FC236}">
                <a16:creationId xmlns:a16="http://schemas.microsoft.com/office/drawing/2014/main" id="{55D0490A-4637-682A-132E-3FD78F2408C3}"/>
              </a:ext>
            </a:extLst>
          </p:cNvPr>
          <p:cNvSpPr/>
          <p:nvPr userDrawn="1"/>
        </p:nvSpPr>
        <p:spPr>
          <a:xfrm>
            <a:off x="227800" y="1097169"/>
            <a:ext cx="2819400" cy="1692000"/>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Arial"/>
              <a:ea typeface="Arial"/>
              <a:cs typeface="Arial"/>
              <a:sym typeface="Arial"/>
            </a:endParaRPr>
          </a:p>
        </p:txBody>
      </p:sp>
      <p:sp>
        <p:nvSpPr>
          <p:cNvPr id="5" name="Google Shape;978;g3e4a1d512f3_0_603">
            <a:extLst>
              <a:ext uri="{FF2B5EF4-FFF2-40B4-BE49-F238E27FC236}">
                <a16:creationId xmlns:a16="http://schemas.microsoft.com/office/drawing/2014/main" id="{CC34D15E-4C0E-173B-3D1C-0D1544C643A8}"/>
              </a:ext>
            </a:extLst>
          </p:cNvPr>
          <p:cNvSpPr/>
          <p:nvPr userDrawn="1"/>
        </p:nvSpPr>
        <p:spPr>
          <a:xfrm>
            <a:off x="3162128" y="1097169"/>
            <a:ext cx="2819400" cy="1692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6" name="Google Shape;978;g3e4a1d512f3_0_603">
            <a:extLst>
              <a:ext uri="{FF2B5EF4-FFF2-40B4-BE49-F238E27FC236}">
                <a16:creationId xmlns:a16="http://schemas.microsoft.com/office/drawing/2014/main" id="{A3B586C4-49DD-046F-A593-B10277660B50}"/>
              </a:ext>
            </a:extLst>
          </p:cNvPr>
          <p:cNvSpPr/>
          <p:nvPr userDrawn="1"/>
        </p:nvSpPr>
        <p:spPr>
          <a:xfrm>
            <a:off x="6096456" y="1097169"/>
            <a:ext cx="2819400" cy="1692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8" name="Google Shape;978;g3e4a1d512f3_0_603">
            <a:extLst>
              <a:ext uri="{FF2B5EF4-FFF2-40B4-BE49-F238E27FC236}">
                <a16:creationId xmlns:a16="http://schemas.microsoft.com/office/drawing/2014/main" id="{20AAC156-43D3-C6EF-DB48-DB51720B1E20}"/>
              </a:ext>
            </a:extLst>
          </p:cNvPr>
          <p:cNvSpPr/>
          <p:nvPr userDrawn="1"/>
        </p:nvSpPr>
        <p:spPr>
          <a:xfrm>
            <a:off x="3162128" y="2891723"/>
            <a:ext cx="2819400" cy="1692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7" name="Google Shape;978;g3e4a1d512f3_0_603">
            <a:extLst>
              <a:ext uri="{FF2B5EF4-FFF2-40B4-BE49-F238E27FC236}">
                <a16:creationId xmlns:a16="http://schemas.microsoft.com/office/drawing/2014/main" id="{077A1237-FF6B-79AD-CB70-E10D887D209E}"/>
              </a:ext>
            </a:extLst>
          </p:cNvPr>
          <p:cNvSpPr/>
          <p:nvPr userDrawn="1"/>
        </p:nvSpPr>
        <p:spPr>
          <a:xfrm>
            <a:off x="227800" y="2891031"/>
            <a:ext cx="2819400" cy="1692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747"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744"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760" name="Item 5 / Text"/>
          <p:cNvSpPr txBox="1">
            <a:spLocks noGrp="1"/>
          </p:cNvSpPr>
          <p:nvPr>
            <p:ph type="subTitle" idx="13" hasCustomPrompt="1"/>
          </p:nvPr>
        </p:nvSpPr>
        <p:spPr>
          <a:xfrm>
            <a:off x="3316914" y="3524366"/>
            <a:ext cx="2520000" cy="9423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61" name="Item 5 / Title"/>
          <p:cNvSpPr txBox="1">
            <a:spLocks noGrp="1"/>
          </p:cNvSpPr>
          <p:nvPr>
            <p:ph type="subTitle" idx="14" hasCustomPrompt="1"/>
          </p:nvPr>
        </p:nvSpPr>
        <p:spPr>
          <a:xfrm>
            <a:off x="3316900" y="3004847"/>
            <a:ext cx="2520000" cy="429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758" name="Item 4 / Text"/>
          <p:cNvSpPr txBox="1">
            <a:spLocks noGrp="1"/>
          </p:cNvSpPr>
          <p:nvPr>
            <p:ph type="subTitle" idx="8" hasCustomPrompt="1"/>
          </p:nvPr>
        </p:nvSpPr>
        <p:spPr>
          <a:xfrm>
            <a:off x="371050" y="3524365"/>
            <a:ext cx="2520000" cy="9423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59" name="Item 4 / Title"/>
          <p:cNvSpPr txBox="1">
            <a:spLocks noGrp="1"/>
          </p:cNvSpPr>
          <p:nvPr>
            <p:ph type="subTitle" idx="9" hasCustomPrompt="1"/>
          </p:nvPr>
        </p:nvSpPr>
        <p:spPr>
          <a:xfrm>
            <a:off x="371050" y="3004847"/>
            <a:ext cx="2520000" cy="429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753" name="Item 3 / Text"/>
          <p:cNvSpPr txBox="1">
            <a:spLocks noGrp="1"/>
          </p:cNvSpPr>
          <p:nvPr>
            <p:ph type="subTitle" idx="6" hasCustomPrompt="1"/>
          </p:nvPr>
        </p:nvSpPr>
        <p:spPr>
          <a:xfrm>
            <a:off x="6241075" y="1733969"/>
            <a:ext cx="2520000" cy="9423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54" name="Item 3 / Title"/>
          <p:cNvSpPr txBox="1">
            <a:spLocks noGrp="1"/>
          </p:cNvSpPr>
          <p:nvPr>
            <p:ph type="subTitle" idx="7" hasCustomPrompt="1"/>
          </p:nvPr>
        </p:nvSpPr>
        <p:spPr>
          <a:xfrm>
            <a:off x="6241050" y="1214494"/>
            <a:ext cx="2520000" cy="429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766" name="Item 2 / Text"/>
          <p:cNvSpPr txBox="1">
            <a:spLocks noGrp="1"/>
          </p:cNvSpPr>
          <p:nvPr>
            <p:ph type="subTitle" idx="17" hasCustomPrompt="1"/>
          </p:nvPr>
        </p:nvSpPr>
        <p:spPr>
          <a:xfrm>
            <a:off x="3317850" y="1733981"/>
            <a:ext cx="2520000" cy="9423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67" name="Item 2 / Title"/>
          <p:cNvSpPr txBox="1">
            <a:spLocks noGrp="1"/>
          </p:cNvSpPr>
          <p:nvPr>
            <p:ph type="subTitle" idx="18" hasCustomPrompt="1"/>
          </p:nvPr>
        </p:nvSpPr>
        <p:spPr>
          <a:xfrm>
            <a:off x="3317825" y="1214498"/>
            <a:ext cx="2520000" cy="429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751" name="Item 1 / Text"/>
          <p:cNvSpPr txBox="1">
            <a:spLocks noGrp="1"/>
          </p:cNvSpPr>
          <p:nvPr>
            <p:ph type="subTitle" idx="4" hasCustomPrompt="1"/>
          </p:nvPr>
        </p:nvSpPr>
        <p:spPr>
          <a:xfrm>
            <a:off x="371050" y="1734092"/>
            <a:ext cx="2520000" cy="9423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tx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tx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tx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tx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tx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tx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tx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tx1"/>
                </a:solidFill>
                <a:latin typeface="+mn-lt"/>
                <a:ea typeface="+mn-ea"/>
                <a:cs typeface="+mn-cs"/>
                <a:sym typeface="Arial"/>
              </a:defRPr>
            </a:lvl9pPr>
          </a:lstStyle>
          <a:p>
            <a:r>
              <a:rPr lang="en-GB" dirty="0">
                <a:solidFill>
                  <a:schemeClr val="tx1"/>
                </a:solidFill>
              </a:rPr>
              <a:t>Good software should make work feel lighter, not more complicated. It should help people understand what needs to happen, where things stand, and how to move forward with confidence.</a:t>
            </a:r>
          </a:p>
        </p:txBody>
      </p:sp>
      <p:sp>
        <p:nvSpPr>
          <p:cNvPr id="752" name="Item 1 / Title"/>
          <p:cNvSpPr txBox="1">
            <a:spLocks noGrp="1"/>
          </p:cNvSpPr>
          <p:nvPr>
            <p:ph type="subTitle" idx="5" hasCustomPrompt="1"/>
          </p:nvPr>
        </p:nvSpPr>
        <p:spPr>
          <a:xfrm>
            <a:off x="371050" y="1214498"/>
            <a:ext cx="2520000" cy="429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solidFill>
                  <a:schemeClr val="tx1"/>
                </a:solidFill>
                <a:latin typeface="+mn-lt"/>
              </a:defRPr>
            </a:pPr>
            <a:r>
              <a:rPr lang="en-GB" cap="none" dirty="0">
                <a:solidFill>
                  <a:schemeClr val="tx1"/>
                </a:solidFill>
                <a:latin typeface="+mn-lt"/>
              </a:rPr>
              <a:t>Remove unnecessary steps, and design each</a:t>
            </a:r>
          </a:p>
        </p:txBody>
      </p:sp>
      <p:sp>
        <p:nvSpPr>
          <p:cNvPr id="765" name="Slide title"/>
          <p:cNvSpPr txBox="1">
            <a:spLocks noGrp="1"/>
          </p:cNvSpPr>
          <p:nvPr>
            <p:ph type="title" hasCustomPrompt="1"/>
          </p:nvPr>
        </p:nvSpPr>
        <p:spPr>
          <a:xfrm>
            <a:off x="252000" y="227599"/>
            <a:ext cx="62639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cap="all">
                <a:solidFill>
                  <a:schemeClr val="tx1"/>
                </a:solidFill>
                <a:latin typeface="+mj-lt" panose="020B0806030902050204" pitchFamily="34" charset="0"/>
                <a:ea typeface="+mj-ea" panose="020B0806030902050204" pitchFamily="34" charset="0"/>
                <a:cs typeface="+mj-cs" panose="020B0806030902050204" pitchFamily="34" charset="0"/>
                <a:sym typeface="Arial"/>
              </a:defRPr>
            </a:lvl1pPr>
            <a:lvl2pPr lvl="1">
              <a:lnSpc>
                <a:spcPct val="100000"/>
              </a:lnSpc>
              <a:spcBef>
                <a:spcPts val="0"/>
              </a:spcBef>
              <a:spcAft>
                <a:spcPts val="0"/>
              </a:spcAft>
              <a:buSzPts val="2000"/>
              <a:buNone/>
              <a:defRPr sz="2000" b="1" cap="all">
                <a:solidFill>
                  <a:schemeClr val="tx1"/>
                </a:solidFill>
                <a:latin typeface="+mj-lt"/>
              </a:defRPr>
            </a:lvl2pPr>
            <a:lvl3pPr lvl="2">
              <a:lnSpc>
                <a:spcPct val="100000"/>
              </a:lnSpc>
              <a:spcBef>
                <a:spcPts val="0"/>
              </a:spcBef>
              <a:spcAft>
                <a:spcPts val="0"/>
              </a:spcAft>
              <a:buSzPts val="2000"/>
              <a:buNone/>
              <a:defRPr sz="2000" b="1" cap="all">
                <a:solidFill>
                  <a:schemeClr val="tx1"/>
                </a:solidFill>
                <a:latin typeface="+mj-lt"/>
              </a:defRPr>
            </a:lvl3pPr>
            <a:lvl4pPr lvl="3">
              <a:lnSpc>
                <a:spcPct val="100000"/>
              </a:lnSpc>
              <a:spcBef>
                <a:spcPts val="0"/>
              </a:spcBef>
              <a:spcAft>
                <a:spcPts val="0"/>
              </a:spcAft>
              <a:buSzPts val="2000"/>
              <a:buNone/>
              <a:defRPr sz="2000" b="1" cap="all">
                <a:solidFill>
                  <a:schemeClr val="tx1"/>
                </a:solidFill>
                <a:latin typeface="+mj-lt"/>
              </a:defRPr>
            </a:lvl4pPr>
            <a:lvl5pPr lvl="4">
              <a:lnSpc>
                <a:spcPct val="100000"/>
              </a:lnSpc>
              <a:spcBef>
                <a:spcPts val="0"/>
              </a:spcBef>
              <a:spcAft>
                <a:spcPts val="0"/>
              </a:spcAft>
              <a:buSzPts val="2000"/>
              <a:buNone/>
              <a:defRPr sz="2000" b="1" cap="all">
                <a:solidFill>
                  <a:schemeClr val="tx1"/>
                </a:solidFill>
                <a:latin typeface="+mj-lt"/>
              </a:defRPr>
            </a:lvl5pPr>
            <a:lvl6pPr lvl="5">
              <a:lnSpc>
                <a:spcPct val="100000"/>
              </a:lnSpc>
              <a:spcBef>
                <a:spcPts val="0"/>
              </a:spcBef>
              <a:spcAft>
                <a:spcPts val="0"/>
              </a:spcAft>
              <a:buSzPts val="2000"/>
              <a:buNone/>
              <a:defRPr sz="2000" b="1" cap="all">
                <a:solidFill>
                  <a:schemeClr val="tx1"/>
                </a:solidFill>
                <a:latin typeface="+mj-lt"/>
              </a:defRPr>
            </a:lvl6pPr>
            <a:lvl7pPr lvl="6">
              <a:lnSpc>
                <a:spcPct val="100000"/>
              </a:lnSpc>
              <a:spcBef>
                <a:spcPts val="0"/>
              </a:spcBef>
              <a:spcAft>
                <a:spcPts val="0"/>
              </a:spcAft>
              <a:buSzPts val="2000"/>
              <a:buNone/>
              <a:defRPr sz="2000" b="1" cap="all">
                <a:solidFill>
                  <a:schemeClr val="tx1"/>
                </a:solidFill>
                <a:latin typeface="+mj-lt"/>
              </a:defRPr>
            </a:lvl7pPr>
            <a:lvl8pPr lvl="7">
              <a:lnSpc>
                <a:spcPct val="100000"/>
              </a:lnSpc>
              <a:spcBef>
                <a:spcPts val="0"/>
              </a:spcBef>
              <a:spcAft>
                <a:spcPts val="0"/>
              </a:spcAft>
              <a:buSzPts val="2000"/>
              <a:buNone/>
              <a:defRPr sz="2000" b="1" cap="all">
                <a:solidFill>
                  <a:schemeClr val="tx1"/>
                </a:solidFill>
                <a:latin typeface="+mj-lt"/>
              </a:defRPr>
            </a:lvl8pPr>
            <a:lvl9pPr lvl="8">
              <a:lnSpc>
                <a:spcPct val="100000"/>
              </a:lnSpc>
              <a:spcBef>
                <a:spcPts val="0"/>
              </a:spcBef>
              <a:spcAft>
                <a:spcPts val="0"/>
              </a:spcAft>
              <a:buSzPts val="2000"/>
              <a:buNone/>
              <a:defRPr sz="2000" b="1" cap="all">
                <a:solidFill>
                  <a:schemeClr val="tx1"/>
                </a:solidFill>
                <a:latin typeface="+mj-lt"/>
              </a:defRPr>
            </a:lvl9pPr>
          </a:lstStyle>
          <a:p>
            <a:r>
              <a:rPr lang="en-GB" sz="2000" b="1" cap="all" dirty="0">
                <a:solidFill>
                  <a:schemeClr val="tx1"/>
                </a:solidFill>
                <a:latin typeface="+mj-lt"/>
              </a:rPr>
              <a:t>Designing Digital Tools for More Reliable Work</a:t>
            </a:r>
            <a:endParaRPr sz="2000" b="1" cap="all" dirty="0">
              <a:solidFill>
                <a:schemeClr val="tx1"/>
              </a:solidFill>
              <a:latin typeface="+mj-lt"/>
            </a:endParaRPr>
          </a:p>
        </p:txBody>
      </p:sp>
      <p:sp>
        <p:nvSpPr>
          <p:cNvPr id="3112"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p:cSld name="Content / Comparison / Option A">
    <p:bg>
      <p:bgPr>
        <a:solidFill>
          <a:schemeClr val="accent6"/>
        </a:solidFill>
        <a:effectLst/>
      </p:bgPr>
    </p:bg>
    <p:spTree>
      <p:nvGrpSpPr>
        <p:cNvPr id="1" name="Shape 820"/>
        <p:cNvGrpSpPr/>
        <p:nvPr/>
      </p:nvGrpSpPr>
      <p:grpSpPr>
        <a:xfrm>
          <a:off x="0" y="0"/>
          <a:ext cx="0" cy="0"/>
          <a:chOff x="0" y="0"/>
          <a:chExt cx="0" cy="0"/>
        </a:xfrm>
      </p:grpSpPr>
      <p:sp>
        <p:nvSpPr>
          <p:cNvPr id="2" name="Google Shape;531;g3e4756476a6_0_126">
            <a:extLst>
              <a:ext uri="{FF2B5EF4-FFF2-40B4-BE49-F238E27FC236}">
                <a16:creationId xmlns:a16="http://schemas.microsoft.com/office/drawing/2014/main" id="{9BAA43B0-8F75-4269-D93A-AF4728D8D510}"/>
              </a:ext>
            </a:extLst>
          </p:cNvPr>
          <p:cNvSpPr/>
          <p:nvPr userDrawn="1"/>
        </p:nvSpPr>
        <p:spPr>
          <a:xfrm>
            <a:off x="4695131" y="1086206"/>
            <a:ext cx="4230000" cy="3514286"/>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3" name="Google Shape;529;g3e4756476a6_0_126">
            <a:extLst>
              <a:ext uri="{FF2B5EF4-FFF2-40B4-BE49-F238E27FC236}">
                <a16:creationId xmlns:a16="http://schemas.microsoft.com/office/drawing/2014/main" id="{94FCFE50-951F-2283-1581-8694947037A9}"/>
              </a:ext>
            </a:extLst>
          </p:cNvPr>
          <p:cNvSpPr/>
          <p:nvPr userDrawn="1"/>
        </p:nvSpPr>
        <p:spPr>
          <a:xfrm>
            <a:off x="237075" y="1086206"/>
            <a:ext cx="4230000" cy="3514286"/>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4" name="Google Shape;530;g3e4756476a6_0_126">
            <a:extLst>
              <a:ext uri="{FF2B5EF4-FFF2-40B4-BE49-F238E27FC236}">
                <a16:creationId xmlns:a16="http://schemas.microsoft.com/office/drawing/2014/main" id="{897783EE-95D9-1FFA-FE3D-D9A08A388813}"/>
              </a:ext>
            </a:extLst>
          </p:cNvPr>
          <p:cNvSpPr/>
          <p:nvPr userDrawn="1"/>
        </p:nvSpPr>
        <p:spPr>
          <a:xfrm>
            <a:off x="371474" y="1231393"/>
            <a:ext cx="8424183" cy="720000"/>
          </a:xfrm>
          <a:prstGeom prst="roundRect">
            <a:avLst>
              <a:gd name="adj" fmla="val 15603"/>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Arial"/>
              <a:ea typeface="Arial"/>
              <a:cs typeface="Arial"/>
              <a:sym typeface="Arial"/>
            </a:endParaRPr>
          </a:p>
        </p:txBody>
      </p:sp>
      <p:sp>
        <p:nvSpPr>
          <p:cNvPr id="82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82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829" name="Item 2 / Text"/>
          <p:cNvSpPr txBox="1">
            <a:spLocks noGrp="1"/>
          </p:cNvSpPr>
          <p:nvPr>
            <p:ph type="subTitle" idx="6" hasCustomPrompt="1"/>
          </p:nvPr>
        </p:nvSpPr>
        <p:spPr>
          <a:xfrm>
            <a:off x="4947000" y="2182423"/>
            <a:ext cx="3708000" cy="223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latin typeface="+mn-lt"/>
                <a:ea typeface="+mn-ea"/>
                <a:cs typeface="+mn-cs"/>
                <a:sym typeface="Arial"/>
              </a:defRPr>
            </a:lvl1pPr>
            <a:lvl2pPr lvl="1">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27" name="Item 1 / Text"/>
          <p:cNvSpPr txBox="1">
            <a:spLocks noGrp="1"/>
          </p:cNvSpPr>
          <p:nvPr>
            <p:ph type="subTitle" idx="4" hasCustomPrompt="1"/>
          </p:nvPr>
        </p:nvSpPr>
        <p:spPr>
          <a:xfrm>
            <a:off x="500354" y="2182398"/>
            <a:ext cx="3708000" cy="223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100" b="0" i="0" u="none" strike="noStrike" smtClean="0">
                <a:solidFill>
                  <a:schemeClr val="tx1"/>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2" name="Slide title"/>
          <p:cNvSpPr txBox="1">
            <a:spLocks noGrp="1"/>
          </p:cNvSpPr>
          <p:nvPr>
            <p:ph type="title" hasCustomPrompt="1"/>
          </p:nvPr>
        </p:nvSpPr>
        <p:spPr>
          <a:xfrm>
            <a:off x="252000" y="227599"/>
            <a:ext cx="62639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cap="all">
                <a:solidFill>
                  <a:schemeClr val="tx1"/>
                </a:solidFill>
                <a:latin typeface="+mj-lt"/>
                <a:ea typeface="+mj-ea"/>
                <a:cs typeface="+mj-cs"/>
                <a:sym typeface="Arial"/>
              </a:defRPr>
            </a:lvl1pPr>
            <a:lvl2pPr lvl="1">
              <a:lnSpc>
                <a:spcPct val="100000"/>
              </a:lnSpc>
              <a:spcBef>
                <a:spcPts val="0"/>
              </a:spcBef>
              <a:spcAft>
                <a:spcPts val="0"/>
              </a:spcAft>
              <a:buSzPts val="2000"/>
              <a:buNone/>
              <a:defRPr sz="2000" b="1" cap="all">
                <a:solidFill>
                  <a:schemeClr val="tx1"/>
                </a:solidFill>
                <a:latin typeface="+mj-lt"/>
              </a:defRPr>
            </a:lvl2pPr>
            <a:lvl3pPr lvl="2">
              <a:lnSpc>
                <a:spcPct val="100000"/>
              </a:lnSpc>
              <a:spcBef>
                <a:spcPts val="0"/>
              </a:spcBef>
              <a:spcAft>
                <a:spcPts val="0"/>
              </a:spcAft>
              <a:buSzPts val="2000"/>
              <a:buNone/>
              <a:defRPr sz="2000" b="1" cap="all">
                <a:solidFill>
                  <a:schemeClr val="tx1"/>
                </a:solidFill>
                <a:latin typeface="+mj-lt"/>
              </a:defRPr>
            </a:lvl3pPr>
            <a:lvl4pPr lvl="3">
              <a:lnSpc>
                <a:spcPct val="100000"/>
              </a:lnSpc>
              <a:spcBef>
                <a:spcPts val="0"/>
              </a:spcBef>
              <a:spcAft>
                <a:spcPts val="0"/>
              </a:spcAft>
              <a:buSzPts val="2000"/>
              <a:buNone/>
              <a:defRPr sz="2000" b="1" cap="all">
                <a:solidFill>
                  <a:schemeClr val="tx1"/>
                </a:solidFill>
                <a:latin typeface="+mj-lt"/>
              </a:defRPr>
            </a:lvl4pPr>
            <a:lvl5pPr lvl="4">
              <a:lnSpc>
                <a:spcPct val="100000"/>
              </a:lnSpc>
              <a:spcBef>
                <a:spcPts val="0"/>
              </a:spcBef>
              <a:spcAft>
                <a:spcPts val="0"/>
              </a:spcAft>
              <a:buSzPts val="2000"/>
              <a:buNone/>
              <a:defRPr sz="2000" b="1" cap="all">
                <a:solidFill>
                  <a:schemeClr val="tx1"/>
                </a:solidFill>
                <a:latin typeface="+mj-lt"/>
              </a:defRPr>
            </a:lvl5pPr>
            <a:lvl6pPr lvl="5">
              <a:lnSpc>
                <a:spcPct val="100000"/>
              </a:lnSpc>
              <a:spcBef>
                <a:spcPts val="0"/>
              </a:spcBef>
              <a:spcAft>
                <a:spcPts val="0"/>
              </a:spcAft>
              <a:buSzPts val="2000"/>
              <a:buNone/>
              <a:defRPr sz="2000" b="1" cap="all">
                <a:solidFill>
                  <a:schemeClr val="tx1"/>
                </a:solidFill>
                <a:latin typeface="+mj-lt"/>
              </a:defRPr>
            </a:lvl6pPr>
            <a:lvl7pPr lvl="6">
              <a:lnSpc>
                <a:spcPct val="100000"/>
              </a:lnSpc>
              <a:spcBef>
                <a:spcPts val="0"/>
              </a:spcBef>
              <a:spcAft>
                <a:spcPts val="0"/>
              </a:spcAft>
              <a:buSzPts val="2000"/>
              <a:buNone/>
              <a:defRPr sz="2000" b="1" cap="all">
                <a:solidFill>
                  <a:schemeClr val="tx1"/>
                </a:solidFill>
                <a:latin typeface="+mj-lt"/>
              </a:defRPr>
            </a:lvl7pPr>
            <a:lvl8pPr lvl="7">
              <a:lnSpc>
                <a:spcPct val="100000"/>
              </a:lnSpc>
              <a:spcBef>
                <a:spcPts val="0"/>
              </a:spcBef>
              <a:spcAft>
                <a:spcPts val="0"/>
              </a:spcAft>
              <a:buSzPts val="2000"/>
              <a:buNone/>
              <a:defRPr sz="2000" b="1" cap="all">
                <a:solidFill>
                  <a:schemeClr val="tx1"/>
                </a:solidFill>
                <a:latin typeface="+mj-lt"/>
              </a:defRPr>
            </a:lvl8pPr>
            <a:lvl9pPr lvl="8">
              <a:lnSpc>
                <a:spcPct val="100000"/>
              </a:lnSpc>
              <a:spcBef>
                <a:spcPts val="0"/>
              </a:spcBef>
              <a:spcAft>
                <a:spcPts val="0"/>
              </a:spcAft>
              <a:buSzPts val="2000"/>
              <a:buNone/>
              <a:defRPr sz="2000" b="1" cap="all">
                <a:solidFill>
                  <a:schemeClr val="tx1"/>
                </a:solidFill>
                <a:latin typeface="+mj-lt"/>
              </a:defRPr>
            </a:lvl9pPr>
          </a:lstStyle>
          <a:p>
            <a:r>
              <a:rPr lang="en-GB" sz="2000" b="1" cap="all" dirty="0">
                <a:solidFill>
                  <a:schemeClr val="tx1"/>
                </a:solidFill>
                <a:latin typeface="+mj-lt"/>
              </a:rPr>
              <a:t>Designing Digital Tools for More Reliable Work</a:t>
            </a:r>
            <a:endParaRPr sz="2000" b="1" cap="all" dirty="0">
              <a:solidFill>
                <a:schemeClr val="tx1"/>
              </a:solidFill>
              <a:latin typeface="+mj-lt"/>
            </a:endParaRPr>
          </a:p>
        </p:txBody>
      </p:sp>
      <p:sp>
        <p:nvSpPr>
          <p:cNvPr id="3113"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830" name="Item 2 / Title"/>
          <p:cNvSpPr txBox="1">
            <a:spLocks noGrp="1"/>
          </p:cNvSpPr>
          <p:nvPr>
            <p:ph type="subTitle" idx="7" hasCustomPrompt="1"/>
          </p:nvPr>
        </p:nvSpPr>
        <p:spPr>
          <a:xfrm>
            <a:off x="4981081" y="1367044"/>
            <a:ext cx="2909319" cy="44448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300" b="1" cap="none">
                <a:solidFill>
                  <a:schemeClr val="tx1"/>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cap="none">
                <a:solidFill>
                  <a:schemeClr val="tx1"/>
                </a:solidFill>
                <a:latin typeface="+mn-lt"/>
              </a:defRPr>
            </a:pPr>
            <a:r>
              <a:rPr lang="en-GB" cap="none" dirty="0">
                <a:solidFill>
                  <a:schemeClr val="tx1"/>
                </a:solidFill>
                <a:latin typeface="+mn-lt"/>
              </a:rPr>
              <a:t>Remove unnecessary steps, and design each</a:t>
            </a:r>
          </a:p>
        </p:txBody>
      </p:sp>
      <p:sp>
        <p:nvSpPr>
          <p:cNvPr id="828" name="Item 1 / Title"/>
          <p:cNvSpPr txBox="1">
            <a:spLocks noGrp="1"/>
          </p:cNvSpPr>
          <p:nvPr>
            <p:ph type="subTitle" idx="5" hasCustomPrompt="1"/>
          </p:nvPr>
        </p:nvSpPr>
        <p:spPr>
          <a:xfrm>
            <a:off x="500354" y="1367044"/>
            <a:ext cx="2916393" cy="44448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sz="1300" b="1" cap="none">
                <a:solidFill>
                  <a:schemeClr val="tx1"/>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cap="none">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cap="none">
                <a:solidFill>
                  <a:schemeClr val="tx1"/>
                </a:solidFill>
                <a:latin typeface="+mn-lt"/>
              </a:defRPr>
            </a:pPr>
            <a:r>
              <a:rPr lang="en-GB" cap="none" dirty="0">
                <a:solidFill>
                  <a:schemeClr val="tx1"/>
                </a:solidFill>
                <a:latin typeface="+mn-lt"/>
              </a:rPr>
              <a:t>Remove unnecessary steps, and design each</a:t>
            </a:r>
          </a:p>
        </p:txBody>
      </p:sp>
      <p:grpSp>
        <p:nvGrpSpPr>
          <p:cNvPr id="8" name="Group 7">
            <a:extLst>
              <a:ext uri="{FF2B5EF4-FFF2-40B4-BE49-F238E27FC236}">
                <a16:creationId xmlns:a16="http://schemas.microsoft.com/office/drawing/2014/main" id="{D09F76EC-9BD0-8B87-92F4-08BB31FB2A80}"/>
              </a:ext>
            </a:extLst>
          </p:cNvPr>
          <p:cNvGrpSpPr/>
          <p:nvPr userDrawn="1"/>
        </p:nvGrpSpPr>
        <p:grpSpPr>
          <a:xfrm>
            <a:off x="4231305" y="1430792"/>
            <a:ext cx="729300" cy="311540"/>
            <a:chOff x="4057393" y="1419906"/>
            <a:chExt cx="729300" cy="311540"/>
          </a:xfrm>
        </p:grpSpPr>
        <p:sp>
          <p:nvSpPr>
            <p:cNvPr id="7" name="Oval 6">
              <a:extLst>
                <a:ext uri="{FF2B5EF4-FFF2-40B4-BE49-F238E27FC236}">
                  <a16:creationId xmlns:a16="http://schemas.microsoft.com/office/drawing/2014/main" id="{7B574B17-6AB4-49AF-B92D-0E681CCDE90A}"/>
                </a:ext>
              </a:extLst>
            </p:cNvPr>
            <p:cNvSpPr/>
            <p:nvPr userDrawn="1"/>
          </p:nvSpPr>
          <p:spPr>
            <a:xfrm>
              <a:off x="4266273" y="1419906"/>
              <a:ext cx="311540" cy="31154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36" name="Google Shape;836;g3e47ced7bc8_0_215"/>
            <p:cNvSpPr txBox="1"/>
            <p:nvPr/>
          </p:nvSpPr>
          <p:spPr>
            <a:xfrm>
              <a:off x="4057393" y="1419906"/>
              <a:ext cx="729300" cy="31154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900" b="1" dirty="0">
                  <a:solidFill>
                    <a:schemeClr val="tx1"/>
                  </a:solidFill>
                  <a:latin typeface="+mn-lt"/>
                  <a:ea typeface="Arial"/>
                  <a:cs typeface="Arial"/>
                  <a:sym typeface="Arial"/>
                </a:rPr>
                <a:t>VS</a:t>
              </a:r>
              <a:endParaRPr sz="900" b="1" dirty="0">
                <a:solidFill>
                  <a:schemeClr val="tx1"/>
                </a:solidFill>
                <a:latin typeface="+mn-lt"/>
                <a:ea typeface="Arial"/>
                <a:cs typeface="Arial"/>
                <a:sym typeface="Arial"/>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rocess / Timeline / 5 Items / Option A">
  <p:cSld name="Process / Timeline / 5 Items / Option A">
    <p:bg>
      <p:bgPr>
        <a:solidFill>
          <a:schemeClr val="accent6"/>
        </a:solidFill>
        <a:effectLst/>
      </p:bgPr>
    </p:bg>
    <p:spTree>
      <p:nvGrpSpPr>
        <p:cNvPr id="1" name="Shape 197"/>
        <p:cNvGrpSpPr/>
        <p:nvPr/>
      </p:nvGrpSpPr>
      <p:grpSpPr>
        <a:xfrm>
          <a:off x="0" y="0"/>
          <a:ext cx="0" cy="0"/>
          <a:chOff x="0" y="0"/>
          <a:chExt cx="0" cy="0"/>
        </a:xfrm>
      </p:grpSpPr>
      <p:sp>
        <p:nvSpPr>
          <p:cNvPr id="2" name="Triangle 1">
            <a:extLst>
              <a:ext uri="{FF2B5EF4-FFF2-40B4-BE49-F238E27FC236}">
                <a16:creationId xmlns:a16="http://schemas.microsoft.com/office/drawing/2014/main" id="{ADFEE599-192A-BEFE-DFAF-FCA0260FF27F}"/>
              </a:ext>
            </a:extLst>
          </p:cNvPr>
          <p:cNvSpPr/>
          <p:nvPr userDrawn="1"/>
        </p:nvSpPr>
        <p:spPr>
          <a:xfrm>
            <a:off x="5439623" y="-448149"/>
            <a:ext cx="7064725" cy="6090282"/>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solidFill>
            <a:schemeClr val="accent6">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 name="Triangle 1">
            <a:extLst>
              <a:ext uri="{FF2B5EF4-FFF2-40B4-BE49-F238E27FC236}">
                <a16:creationId xmlns:a16="http://schemas.microsoft.com/office/drawing/2014/main" id="{F08DF4F1-DC2A-C5E9-F79E-E99154F575B7}"/>
              </a:ext>
            </a:extLst>
          </p:cNvPr>
          <p:cNvSpPr/>
          <p:nvPr userDrawn="1"/>
        </p:nvSpPr>
        <p:spPr>
          <a:xfrm rot="10800000">
            <a:off x="3900756" y="-923180"/>
            <a:ext cx="4475147" cy="3574939"/>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solidFill>
            <a:schemeClr val="accent6">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99" name="Google Shape;199;g3e4a1d512f3_0_1496"/>
          <p:cNvSpPr/>
          <p:nvPr/>
        </p:nvSpPr>
        <p:spPr>
          <a:xfrm flipV="1">
            <a:off x="-141873" y="1311911"/>
            <a:ext cx="9427747" cy="893511"/>
          </a:xfrm>
          <a:prstGeom prst="rect">
            <a:avLst/>
          </a:prstGeom>
          <a:solidFill>
            <a:schemeClr val="accent1"/>
          </a:solidFill>
          <a:ln>
            <a:noFill/>
          </a:ln>
          <a:effectLst/>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Arial"/>
              <a:ea typeface="Arial"/>
              <a:cs typeface="Arial"/>
              <a:sym typeface="Arial"/>
            </a:endParaRPr>
          </a:p>
        </p:txBody>
      </p:sp>
      <p:sp>
        <p:nvSpPr>
          <p:cNvPr id="20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20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208" name="Item 5 / Text"/>
          <p:cNvSpPr txBox="1">
            <a:spLocks noGrp="1"/>
          </p:cNvSpPr>
          <p:nvPr>
            <p:ph type="subTitle" idx="8" hasCustomPrompt="1"/>
          </p:nvPr>
        </p:nvSpPr>
        <p:spPr>
          <a:xfrm>
            <a:off x="7385600" y="3008704"/>
            <a:ext cx="1542000" cy="1557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r>
              <a:rPr lang="en-GB" b="0" i="0" u="none" strike="noStrike" dirty="0">
                <a:solidFill>
                  <a:schemeClr val="tx1">
                    <a:lumMod val="65000"/>
                    <a:lumOff val="35000"/>
                  </a:schemeClr>
                </a:solidFill>
                <a:effectLst/>
              </a:rPr>
              <a:t>Good software should make work feel lighter, not more complicated. I  should help people understand what needs to happen, where things stand, and how to move forward with confidence.</a:t>
            </a:r>
          </a:p>
        </p:txBody>
      </p:sp>
      <p:sp>
        <p:nvSpPr>
          <p:cNvPr id="213" name="Item 5 / Title"/>
          <p:cNvSpPr txBox="1">
            <a:spLocks noGrp="1"/>
          </p:cNvSpPr>
          <p:nvPr>
            <p:ph type="subTitle" idx="16" hasCustomPrompt="1"/>
          </p:nvPr>
        </p:nvSpPr>
        <p:spPr>
          <a:xfrm>
            <a:off x="7385600" y="2391929"/>
            <a:ext cx="1542000" cy="549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218" name="Item 5 / Name"/>
          <p:cNvSpPr txBox="1">
            <a:spLocks noGrp="1"/>
          </p:cNvSpPr>
          <p:nvPr>
            <p:ph type="subTitle" idx="21" hasCustomPrompt="1"/>
          </p:nvPr>
        </p:nvSpPr>
        <p:spPr>
          <a:xfrm>
            <a:off x="7385600" y="1632673"/>
            <a:ext cx="1542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300" b="1">
                <a:solidFill>
                  <a:schemeClr val="tx1"/>
                </a:solidFill>
                <a:latin typeface="+mn-lt"/>
                <a:ea typeface="Arial"/>
                <a:cs typeface="Arial"/>
                <a:sym typeface="Arial"/>
              </a:defRPr>
            </a:lvl1pPr>
            <a:lvl2pPr lvl="1">
              <a:lnSpc>
                <a:spcPct val="115000"/>
              </a:lnSpc>
              <a:spcBef>
                <a:spcPts val="0"/>
              </a:spcBef>
              <a:spcAft>
                <a:spcPts val="0"/>
              </a:spcAft>
              <a:buClr>
                <a:schemeClr val="accent1"/>
              </a:buClr>
              <a:buSzPts val="1200"/>
              <a:buFont typeface="Arial"/>
              <a:buNone/>
              <a:defRPr b="1">
                <a:solidFill>
                  <a:schemeClr val="tx1"/>
                </a:solidFill>
                <a:latin typeface="Arial"/>
                <a:ea typeface="Arial"/>
                <a:cs typeface="Arial"/>
                <a:sym typeface="Arial"/>
              </a:defRPr>
            </a:lvl2pPr>
            <a:lvl3pPr lvl="2">
              <a:lnSpc>
                <a:spcPct val="115000"/>
              </a:lnSpc>
              <a:spcBef>
                <a:spcPts val="0"/>
              </a:spcBef>
              <a:spcAft>
                <a:spcPts val="0"/>
              </a:spcAft>
              <a:buClr>
                <a:schemeClr val="accent1"/>
              </a:buClr>
              <a:buSzPts val="1200"/>
              <a:buFont typeface="Arial"/>
              <a:buNone/>
              <a:defRPr b="1">
                <a:solidFill>
                  <a:schemeClr val="tx1"/>
                </a:solidFill>
                <a:latin typeface="Arial"/>
                <a:ea typeface="Arial"/>
                <a:cs typeface="Arial"/>
                <a:sym typeface="Arial"/>
              </a:defRPr>
            </a:lvl3pPr>
            <a:lvl4pPr lvl="3">
              <a:lnSpc>
                <a:spcPct val="115000"/>
              </a:lnSpc>
              <a:spcBef>
                <a:spcPts val="0"/>
              </a:spcBef>
              <a:spcAft>
                <a:spcPts val="0"/>
              </a:spcAft>
              <a:buClr>
                <a:schemeClr val="accent1"/>
              </a:buClr>
              <a:buSzPts val="1200"/>
              <a:buFont typeface="Arial"/>
              <a:buNone/>
              <a:defRPr b="1">
                <a:solidFill>
                  <a:schemeClr val="tx1"/>
                </a:solidFill>
                <a:latin typeface="Arial"/>
                <a:ea typeface="Arial"/>
                <a:cs typeface="Arial"/>
                <a:sym typeface="Arial"/>
              </a:defRPr>
            </a:lvl4pPr>
            <a:lvl5pPr lvl="4">
              <a:lnSpc>
                <a:spcPct val="115000"/>
              </a:lnSpc>
              <a:spcBef>
                <a:spcPts val="0"/>
              </a:spcBef>
              <a:spcAft>
                <a:spcPts val="0"/>
              </a:spcAft>
              <a:buClr>
                <a:schemeClr val="accent1"/>
              </a:buClr>
              <a:buSzPts val="1200"/>
              <a:buFont typeface="Arial"/>
              <a:buNone/>
              <a:defRPr b="1">
                <a:solidFill>
                  <a:schemeClr val="tx1"/>
                </a:solidFill>
                <a:latin typeface="Arial"/>
                <a:ea typeface="Arial"/>
                <a:cs typeface="Arial"/>
                <a:sym typeface="Arial"/>
              </a:defRPr>
            </a:lvl5pPr>
            <a:lvl6pPr lvl="5">
              <a:lnSpc>
                <a:spcPct val="115000"/>
              </a:lnSpc>
              <a:spcBef>
                <a:spcPts val="0"/>
              </a:spcBef>
              <a:spcAft>
                <a:spcPts val="0"/>
              </a:spcAft>
              <a:buClr>
                <a:schemeClr val="accent1"/>
              </a:buClr>
              <a:buSzPts val="1200"/>
              <a:buFont typeface="Arial"/>
              <a:buNone/>
              <a:defRPr b="1">
                <a:solidFill>
                  <a:schemeClr val="tx1"/>
                </a:solidFill>
                <a:latin typeface="Arial"/>
                <a:ea typeface="Arial"/>
                <a:cs typeface="Arial"/>
                <a:sym typeface="Arial"/>
              </a:defRPr>
            </a:lvl6pPr>
            <a:lvl7pPr lvl="6">
              <a:lnSpc>
                <a:spcPct val="115000"/>
              </a:lnSpc>
              <a:spcBef>
                <a:spcPts val="0"/>
              </a:spcBef>
              <a:spcAft>
                <a:spcPts val="0"/>
              </a:spcAft>
              <a:buClr>
                <a:schemeClr val="accent1"/>
              </a:buClr>
              <a:buSzPts val="1200"/>
              <a:buFont typeface="Arial"/>
              <a:buNone/>
              <a:defRPr b="1">
                <a:solidFill>
                  <a:schemeClr val="tx1"/>
                </a:solidFill>
                <a:latin typeface="Arial"/>
                <a:ea typeface="Arial"/>
                <a:cs typeface="Arial"/>
                <a:sym typeface="Arial"/>
              </a:defRPr>
            </a:lvl7pPr>
            <a:lvl8pPr lvl="7">
              <a:lnSpc>
                <a:spcPct val="115000"/>
              </a:lnSpc>
              <a:spcBef>
                <a:spcPts val="0"/>
              </a:spcBef>
              <a:spcAft>
                <a:spcPts val="0"/>
              </a:spcAft>
              <a:buClr>
                <a:schemeClr val="accent1"/>
              </a:buClr>
              <a:buSzPts val="1200"/>
              <a:buFont typeface="Arial"/>
              <a:buNone/>
              <a:defRPr b="1">
                <a:solidFill>
                  <a:schemeClr val="tx1"/>
                </a:solidFill>
                <a:latin typeface="Arial"/>
                <a:ea typeface="Arial"/>
                <a:cs typeface="Arial"/>
                <a:sym typeface="Arial"/>
              </a:defRPr>
            </a:lvl8pPr>
            <a:lvl9pPr lvl="8">
              <a:lnSpc>
                <a:spcPct val="115000"/>
              </a:lnSpc>
              <a:spcBef>
                <a:spcPts val="0"/>
              </a:spcBef>
              <a:spcAft>
                <a:spcPts val="0"/>
              </a:spcAft>
              <a:buClr>
                <a:schemeClr val="accent1"/>
              </a:buClr>
              <a:buSzPts val="1200"/>
              <a:buFont typeface="Arial"/>
              <a:buNone/>
              <a:defRPr b="1">
                <a:solidFill>
                  <a:schemeClr val="tx1"/>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tx1"/>
                </a:solidFill>
              </a:defRPr>
            </a:pPr>
            <a:r>
              <a:rPr lang="en-GB" dirty="0">
                <a:solidFill>
                  <a:schemeClr val="tx1"/>
                </a:solidFill>
              </a:rPr>
              <a:t>THE BEST TOOLS</a:t>
            </a:r>
          </a:p>
        </p:txBody>
      </p:sp>
      <p:sp>
        <p:nvSpPr>
          <p:cNvPr id="207" name="Item 4 / Text"/>
          <p:cNvSpPr txBox="1">
            <a:spLocks noGrp="1"/>
          </p:cNvSpPr>
          <p:nvPr>
            <p:ph type="subTitle" idx="7" hasCustomPrompt="1"/>
          </p:nvPr>
        </p:nvSpPr>
        <p:spPr>
          <a:xfrm>
            <a:off x="5598481" y="3008704"/>
            <a:ext cx="1542000" cy="1557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r>
              <a:rPr lang="en-GB" b="0" i="0" u="none" strike="noStrike" dirty="0">
                <a:solidFill>
                  <a:schemeClr val="tx1">
                    <a:lumMod val="65000"/>
                    <a:lumOff val="35000"/>
                  </a:schemeClr>
                </a:solidFill>
                <a:effectLst/>
              </a:rPr>
              <a:t>Good software should make work feel lighter, not more complicated. I  should help people understand what needs to happen, where things stand, and how to move forward with confidence.</a:t>
            </a:r>
          </a:p>
        </p:txBody>
      </p:sp>
      <p:sp>
        <p:nvSpPr>
          <p:cNvPr id="212" name="Item 4 / Title"/>
          <p:cNvSpPr txBox="1">
            <a:spLocks noGrp="1"/>
          </p:cNvSpPr>
          <p:nvPr>
            <p:ph type="subTitle" idx="15" hasCustomPrompt="1"/>
          </p:nvPr>
        </p:nvSpPr>
        <p:spPr>
          <a:xfrm>
            <a:off x="5598481" y="2391929"/>
            <a:ext cx="1542000" cy="549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217" name="Item 4 / Name"/>
          <p:cNvSpPr txBox="1">
            <a:spLocks noGrp="1"/>
          </p:cNvSpPr>
          <p:nvPr>
            <p:ph type="subTitle" idx="20" hasCustomPrompt="1"/>
          </p:nvPr>
        </p:nvSpPr>
        <p:spPr>
          <a:xfrm>
            <a:off x="5598481" y="1632673"/>
            <a:ext cx="1542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300" b="1">
                <a:solidFill>
                  <a:schemeClr val="tx1"/>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tx1"/>
                </a:solidFill>
              </a:defRPr>
            </a:pPr>
            <a:r>
              <a:rPr lang="en-GB" dirty="0">
                <a:solidFill>
                  <a:schemeClr val="tx1"/>
                </a:solidFill>
              </a:rPr>
              <a:t>THE BEST TOOLS</a:t>
            </a:r>
          </a:p>
        </p:txBody>
      </p:sp>
      <p:sp>
        <p:nvSpPr>
          <p:cNvPr id="206" name="Item 3 / Text"/>
          <p:cNvSpPr txBox="1">
            <a:spLocks noGrp="1"/>
          </p:cNvSpPr>
          <p:nvPr>
            <p:ph type="subTitle" idx="6" hasCustomPrompt="1"/>
          </p:nvPr>
        </p:nvSpPr>
        <p:spPr>
          <a:xfrm>
            <a:off x="3811363" y="3008704"/>
            <a:ext cx="1542000" cy="1557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r>
              <a:rPr lang="en-GB" b="0" i="0" u="none" strike="noStrike" dirty="0">
                <a:solidFill>
                  <a:schemeClr val="tx1">
                    <a:lumMod val="65000"/>
                    <a:lumOff val="35000"/>
                  </a:schemeClr>
                </a:solidFill>
                <a:effectLst/>
              </a:rPr>
              <a:t>Good software should make work feel lighter, not more complicated. I  should help people understand what needs to happen, where things stand, and how to move forward with confidence.</a:t>
            </a:r>
          </a:p>
        </p:txBody>
      </p:sp>
      <p:sp>
        <p:nvSpPr>
          <p:cNvPr id="211" name="Item 3 / Title"/>
          <p:cNvSpPr txBox="1">
            <a:spLocks noGrp="1"/>
          </p:cNvSpPr>
          <p:nvPr>
            <p:ph type="subTitle" idx="14" hasCustomPrompt="1"/>
          </p:nvPr>
        </p:nvSpPr>
        <p:spPr>
          <a:xfrm>
            <a:off x="3811363" y="2391929"/>
            <a:ext cx="1542000" cy="549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216" name="Item 3 / Name"/>
          <p:cNvSpPr txBox="1">
            <a:spLocks noGrp="1"/>
          </p:cNvSpPr>
          <p:nvPr>
            <p:ph type="subTitle" idx="19" hasCustomPrompt="1"/>
          </p:nvPr>
        </p:nvSpPr>
        <p:spPr>
          <a:xfrm>
            <a:off x="3811363" y="1632673"/>
            <a:ext cx="1542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300" b="1">
                <a:solidFill>
                  <a:schemeClr val="tx1"/>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tx1"/>
                </a:solidFill>
              </a:defRPr>
            </a:pPr>
            <a:r>
              <a:rPr lang="en-GB" dirty="0">
                <a:solidFill>
                  <a:schemeClr val="tx1"/>
                </a:solidFill>
              </a:rPr>
              <a:t>THE BEST TOOLS</a:t>
            </a:r>
          </a:p>
        </p:txBody>
      </p:sp>
      <p:sp>
        <p:nvSpPr>
          <p:cNvPr id="205" name="Item 2 / Text"/>
          <p:cNvSpPr txBox="1">
            <a:spLocks noGrp="1"/>
          </p:cNvSpPr>
          <p:nvPr>
            <p:ph type="subTitle" idx="5" hasCustomPrompt="1"/>
          </p:nvPr>
        </p:nvSpPr>
        <p:spPr>
          <a:xfrm>
            <a:off x="2024244" y="3008704"/>
            <a:ext cx="1542000" cy="1557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r>
              <a:rPr lang="en-GB" b="0" i="0" u="none" strike="noStrike" dirty="0">
                <a:solidFill>
                  <a:schemeClr val="tx1">
                    <a:lumMod val="65000"/>
                    <a:lumOff val="35000"/>
                  </a:schemeClr>
                </a:solidFill>
                <a:effectLst/>
              </a:rPr>
              <a:t>Good software should make work feel lighter, not more complicated. I  should help people understand what needs to happen, where things stand, and how to move forward with confidence.</a:t>
            </a:r>
          </a:p>
        </p:txBody>
      </p:sp>
      <p:sp>
        <p:nvSpPr>
          <p:cNvPr id="210" name="Item 2 / Title"/>
          <p:cNvSpPr txBox="1">
            <a:spLocks noGrp="1"/>
          </p:cNvSpPr>
          <p:nvPr>
            <p:ph type="subTitle" idx="13" hasCustomPrompt="1"/>
          </p:nvPr>
        </p:nvSpPr>
        <p:spPr>
          <a:xfrm>
            <a:off x="2024244" y="2391929"/>
            <a:ext cx="1542000" cy="549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215" name="Item 2 / Name"/>
          <p:cNvSpPr txBox="1">
            <a:spLocks noGrp="1"/>
          </p:cNvSpPr>
          <p:nvPr>
            <p:ph type="subTitle" idx="18" hasCustomPrompt="1"/>
          </p:nvPr>
        </p:nvSpPr>
        <p:spPr>
          <a:xfrm>
            <a:off x="2024244" y="1632673"/>
            <a:ext cx="1542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300" b="1">
                <a:solidFill>
                  <a:schemeClr val="tx1"/>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tx1"/>
                </a:solidFill>
              </a:defRPr>
            </a:pPr>
            <a:r>
              <a:rPr lang="en-GB" dirty="0">
                <a:solidFill>
                  <a:schemeClr val="tx1"/>
                </a:solidFill>
              </a:rPr>
              <a:t>THE BEST TOOLS</a:t>
            </a:r>
          </a:p>
        </p:txBody>
      </p:sp>
      <p:sp>
        <p:nvSpPr>
          <p:cNvPr id="204" name="Item 1 / Text"/>
          <p:cNvSpPr txBox="1">
            <a:spLocks noGrp="1"/>
          </p:cNvSpPr>
          <p:nvPr>
            <p:ph type="subTitle" idx="4" hasCustomPrompt="1"/>
          </p:nvPr>
        </p:nvSpPr>
        <p:spPr>
          <a:xfrm>
            <a:off x="237125" y="3008704"/>
            <a:ext cx="1542000" cy="1557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Arial"/>
              <a:buNone/>
              <a:tabLst/>
              <a:defRPr lang="en-UA" sz="1000" b="0" i="0" u="none" strike="noStrike">
                <a:solidFill>
                  <a:schemeClr val="tx1">
                    <a:lumMod val="65000"/>
                    <a:lumOff val="35000"/>
                  </a:schemeClr>
                </a:solidFill>
                <a:effectLst/>
                <a:latin typeface="+mn-lt"/>
                <a:cs typeface="+mn-cs" panose="020B0604020202020204" pitchFamily="34" charset="0"/>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r>
              <a:rPr lang="en-GB" b="0" i="0" u="none" strike="noStrike" dirty="0">
                <a:solidFill>
                  <a:schemeClr val="tx1">
                    <a:lumMod val="65000"/>
                    <a:lumOff val="35000"/>
                  </a:schemeClr>
                </a:solidFill>
                <a:effectLst/>
              </a:rPr>
              <a:t>Good software should make work feel lighter, not more complicated. I  should help people understand what needs to happen, where things stand, and how to move forward with confidence.</a:t>
            </a:r>
          </a:p>
        </p:txBody>
      </p:sp>
      <p:sp>
        <p:nvSpPr>
          <p:cNvPr id="209" name="Item 1 / Title"/>
          <p:cNvSpPr txBox="1">
            <a:spLocks noGrp="1"/>
          </p:cNvSpPr>
          <p:nvPr>
            <p:ph type="subTitle" idx="9" hasCustomPrompt="1"/>
          </p:nvPr>
        </p:nvSpPr>
        <p:spPr>
          <a:xfrm>
            <a:off x="237125" y="2391929"/>
            <a:ext cx="1542000" cy="549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214" name="Item 1 / Name"/>
          <p:cNvSpPr txBox="1">
            <a:spLocks noGrp="1"/>
          </p:cNvSpPr>
          <p:nvPr>
            <p:ph type="subTitle" idx="17" hasCustomPrompt="1"/>
          </p:nvPr>
        </p:nvSpPr>
        <p:spPr>
          <a:xfrm>
            <a:off x="237125" y="1632673"/>
            <a:ext cx="1542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300" b="1">
                <a:solidFill>
                  <a:schemeClr val="tx1"/>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tx1"/>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solidFill>
                  <a:schemeClr val="tx1"/>
                </a:solidFill>
              </a:defRPr>
            </a:pPr>
            <a:r>
              <a:rPr lang="en-GB" dirty="0">
                <a:solidFill>
                  <a:schemeClr val="tx1"/>
                </a:solidFill>
              </a:rPr>
              <a:t>THE BEST TOOLS</a:t>
            </a:r>
          </a:p>
        </p:txBody>
      </p:sp>
      <p:sp>
        <p:nvSpPr>
          <p:cNvPr id="221" name="Slide title"/>
          <p:cNvSpPr txBox="1">
            <a:spLocks noGrp="1"/>
          </p:cNvSpPr>
          <p:nvPr>
            <p:ph type="title" hasCustomPrompt="1"/>
          </p:nvPr>
        </p:nvSpPr>
        <p:spPr>
          <a:xfrm>
            <a:off x="252000" y="227599"/>
            <a:ext cx="62639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cap="all">
                <a:solidFill>
                  <a:schemeClr val="tx1"/>
                </a:solidFill>
                <a:latin typeface="+mj-lt"/>
                <a:ea typeface="+mj-ea"/>
                <a:cs typeface="+mj-cs"/>
                <a:sym typeface="Arial"/>
              </a:defRPr>
            </a:lvl1pPr>
            <a:lvl2pPr lvl="1">
              <a:lnSpc>
                <a:spcPct val="100000"/>
              </a:lnSpc>
              <a:spcBef>
                <a:spcPts val="0"/>
              </a:spcBef>
              <a:spcAft>
                <a:spcPts val="0"/>
              </a:spcAft>
              <a:buSzPts val="2000"/>
              <a:buNone/>
              <a:defRPr sz="2000" b="1" cap="all">
                <a:solidFill>
                  <a:schemeClr val="tx1"/>
                </a:solidFill>
                <a:latin typeface="+mj-lt"/>
              </a:defRPr>
            </a:lvl2pPr>
            <a:lvl3pPr lvl="2">
              <a:lnSpc>
                <a:spcPct val="100000"/>
              </a:lnSpc>
              <a:spcBef>
                <a:spcPts val="0"/>
              </a:spcBef>
              <a:spcAft>
                <a:spcPts val="0"/>
              </a:spcAft>
              <a:buSzPts val="2000"/>
              <a:buNone/>
              <a:defRPr sz="2000" b="1" cap="all">
                <a:solidFill>
                  <a:schemeClr val="tx1"/>
                </a:solidFill>
                <a:latin typeface="+mj-lt"/>
              </a:defRPr>
            </a:lvl3pPr>
            <a:lvl4pPr lvl="3">
              <a:lnSpc>
                <a:spcPct val="100000"/>
              </a:lnSpc>
              <a:spcBef>
                <a:spcPts val="0"/>
              </a:spcBef>
              <a:spcAft>
                <a:spcPts val="0"/>
              </a:spcAft>
              <a:buSzPts val="2000"/>
              <a:buNone/>
              <a:defRPr sz="2000" b="1" cap="all">
                <a:solidFill>
                  <a:schemeClr val="tx1"/>
                </a:solidFill>
                <a:latin typeface="+mj-lt"/>
              </a:defRPr>
            </a:lvl4pPr>
            <a:lvl5pPr lvl="4">
              <a:lnSpc>
                <a:spcPct val="100000"/>
              </a:lnSpc>
              <a:spcBef>
                <a:spcPts val="0"/>
              </a:spcBef>
              <a:spcAft>
                <a:spcPts val="0"/>
              </a:spcAft>
              <a:buSzPts val="2000"/>
              <a:buNone/>
              <a:defRPr sz="2000" b="1" cap="all">
                <a:solidFill>
                  <a:schemeClr val="tx1"/>
                </a:solidFill>
                <a:latin typeface="+mj-lt"/>
              </a:defRPr>
            </a:lvl5pPr>
            <a:lvl6pPr lvl="5">
              <a:lnSpc>
                <a:spcPct val="100000"/>
              </a:lnSpc>
              <a:spcBef>
                <a:spcPts val="0"/>
              </a:spcBef>
              <a:spcAft>
                <a:spcPts val="0"/>
              </a:spcAft>
              <a:buSzPts val="2000"/>
              <a:buNone/>
              <a:defRPr sz="2000" b="1" cap="all">
                <a:solidFill>
                  <a:schemeClr val="tx1"/>
                </a:solidFill>
                <a:latin typeface="+mj-lt"/>
              </a:defRPr>
            </a:lvl6pPr>
            <a:lvl7pPr lvl="6">
              <a:lnSpc>
                <a:spcPct val="100000"/>
              </a:lnSpc>
              <a:spcBef>
                <a:spcPts val="0"/>
              </a:spcBef>
              <a:spcAft>
                <a:spcPts val="0"/>
              </a:spcAft>
              <a:buSzPts val="2000"/>
              <a:buNone/>
              <a:defRPr sz="2000" b="1" cap="all">
                <a:solidFill>
                  <a:schemeClr val="tx1"/>
                </a:solidFill>
                <a:latin typeface="+mj-lt"/>
              </a:defRPr>
            </a:lvl7pPr>
            <a:lvl8pPr lvl="7">
              <a:lnSpc>
                <a:spcPct val="100000"/>
              </a:lnSpc>
              <a:spcBef>
                <a:spcPts val="0"/>
              </a:spcBef>
              <a:spcAft>
                <a:spcPts val="0"/>
              </a:spcAft>
              <a:buSzPts val="2000"/>
              <a:buNone/>
              <a:defRPr sz="2000" b="1" cap="all">
                <a:solidFill>
                  <a:schemeClr val="tx1"/>
                </a:solidFill>
                <a:latin typeface="+mj-lt"/>
              </a:defRPr>
            </a:lvl8pPr>
            <a:lvl9pPr lvl="8">
              <a:lnSpc>
                <a:spcPct val="100000"/>
              </a:lnSpc>
              <a:spcBef>
                <a:spcPts val="0"/>
              </a:spcBef>
              <a:spcAft>
                <a:spcPts val="0"/>
              </a:spcAft>
              <a:buSzPts val="2000"/>
              <a:buNone/>
              <a:defRPr sz="2000" b="1" cap="all">
                <a:solidFill>
                  <a:schemeClr val="tx1"/>
                </a:solidFill>
                <a:latin typeface="+mj-lt"/>
              </a:defRPr>
            </a:lvl9pPr>
          </a:lstStyle>
          <a:p>
            <a:r>
              <a:rPr lang="en-GB" sz="2000" b="1" cap="all" dirty="0">
                <a:solidFill>
                  <a:schemeClr val="tx1"/>
                </a:solidFill>
                <a:latin typeface="+mj-lt"/>
              </a:rPr>
              <a:t>Designing Digital Tools for More Reliable Work</a:t>
            </a:r>
            <a:endParaRPr sz="2000" b="1" cap="all" dirty="0">
              <a:solidFill>
                <a:schemeClr val="tx1"/>
              </a:solidFill>
              <a:latin typeface="+mj-lt"/>
            </a:endParaRPr>
          </a:p>
        </p:txBody>
      </p:sp>
      <p:sp>
        <p:nvSpPr>
          <p:cNvPr id="3122"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3" name="Freeform 2">
            <a:extLst>
              <a:ext uri="{FF2B5EF4-FFF2-40B4-BE49-F238E27FC236}">
                <a16:creationId xmlns:a16="http://schemas.microsoft.com/office/drawing/2014/main" id="{8A16DA39-0504-DDF2-90D1-C052773E6B09}"/>
              </a:ext>
            </a:extLst>
          </p:cNvPr>
          <p:cNvSpPr/>
          <p:nvPr/>
        </p:nvSpPr>
        <p:spPr>
          <a:xfrm>
            <a:off x="234650"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4" name="Freeform 3">
            <a:extLst>
              <a:ext uri="{FF2B5EF4-FFF2-40B4-BE49-F238E27FC236}">
                <a16:creationId xmlns:a16="http://schemas.microsoft.com/office/drawing/2014/main" id="{96763C0A-B506-B674-307C-286FC2EEE18E}"/>
              </a:ext>
            </a:extLst>
          </p:cNvPr>
          <p:cNvSpPr/>
          <p:nvPr/>
        </p:nvSpPr>
        <p:spPr>
          <a:xfrm>
            <a:off x="335283"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
        <p:nvSpPr>
          <p:cNvPr id="6" name="Freeform 5">
            <a:extLst>
              <a:ext uri="{FF2B5EF4-FFF2-40B4-BE49-F238E27FC236}">
                <a16:creationId xmlns:a16="http://schemas.microsoft.com/office/drawing/2014/main" id="{E29F276C-42A8-2898-471E-BEB7090D3408}"/>
              </a:ext>
            </a:extLst>
          </p:cNvPr>
          <p:cNvSpPr/>
          <p:nvPr/>
        </p:nvSpPr>
        <p:spPr>
          <a:xfrm>
            <a:off x="2022387"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7" name="Freeform 6">
            <a:extLst>
              <a:ext uri="{FF2B5EF4-FFF2-40B4-BE49-F238E27FC236}">
                <a16:creationId xmlns:a16="http://schemas.microsoft.com/office/drawing/2014/main" id="{1FFD93F0-A831-C914-F808-92B0298BC15D}"/>
              </a:ext>
            </a:extLst>
          </p:cNvPr>
          <p:cNvSpPr/>
          <p:nvPr/>
        </p:nvSpPr>
        <p:spPr>
          <a:xfrm>
            <a:off x="2123020"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
        <p:nvSpPr>
          <p:cNvPr id="14" name="Freeform 13">
            <a:extLst>
              <a:ext uri="{FF2B5EF4-FFF2-40B4-BE49-F238E27FC236}">
                <a16:creationId xmlns:a16="http://schemas.microsoft.com/office/drawing/2014/main" id="{E4100C0A-C90F-A2C2-DF1B-463D66F6EC7A}"/>
              </a:ext>
            </a:extLst>
          </p:cNvPr>
          <p:cNvSpPr/>
          <p:nvPr/>
        </p:nvSpPr>
        <p:spPr>
          <a:xfrm>
            <a:off x="3810124"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15" name="Freeform 14">
            <a:extLst>
              <a:ext uri="{FF2B5EF4-FFF2-40B4-BE49-F238E27FC236}">
                <a16:creationId xmlns:a16="http://schemas.microsoft.com/office/drawing/2014/main" id="{E2358EB9-024F-FE29-E573-D9938DF69ACA}"/>
              </a:ext>
            </a:extLst>
          </p:cNvPr>
          <p:cNvSpPr/>
          <p:nvPr/>
        </p:nvSpPr>
        <p:spPr>
          <a:xfrm>
            <a:off x="3910757"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
        <p:nvSpPr>
          <p:cNvPr id="17" name="Freeform 16">
            <a:extLst>
              <a:ext uri="{FF2B5EF4-FFF2-40B4-BE49-F238E27FC236}">
                <a16:creationId xmlns:a16="http://schemas.microsoft.com/office/drawing/2014/main" id="{D76E141A-63FC-0997-BF0F-DC57A59E2BF3}"/>
              </a:ext>
            </a:extLst>
          </p:cNvPr>
          <p:cNvSpPr/>
          <p:nvPr/>
        </p:nvSpPr>
        <p:spPr>
          <a:xfrm>
            <a:off x="5597861"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18" name="Freeform 17">
            <a:extLst>
              <a:ext uri="{FF2B5EF4-FFF2-40B4-BE49-F238E27FC236}">
                <a16:creationId xmlns:a16="http://schemas.microsoft.com/office/drawing/2014/main" id="{2FFEEB4C-7CB5-7062-68B5-24009F6564C7}"/>
              </a:ext>
            </a:extLst>
          </p:cNvPr>
          <p:cNvSpPr/>
          <p:nvPr/>
        </p:nvSpPr>
        <p:spPr>
          <a:xfrm>
            <a:off x="5698494"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
        <p:nvSpPr>
          <p:cNvPr id="20" name="Freeform 19">
            <a:extLst>
              <a:ext uri="{FF2B5EF4-FFF2-40B4-BE49-F238E27FC236}">
                <a16:creationId xmlns:a16="http://schemas.microsoft.com/office/drawing/2014/main" id="{4A125DC0-39B0-5E74-6A21-664FB58478D5}"/>
              </a:ext>
            </a:extLst>
          </p:cNvPr>
          <p:cNvSpPr/>
          <p:nvPr/>
        </p:nvSpPr>
        <p:spPr>
          <a:xfrm>
            <a:off x="7385600"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21" name="Freeform 20">
            <a:extLst>
              <a:ext uri="{FF2B5EF4-FFF2-40B4-BE49-F238E27FC236}">
                <a16:creationId xmlns:a16="http://schemas.microsoft.com/office/drawing/2014/main" id="{C1CC0BA8-988D-1F60-76BD-CB858A303578}"/>
              </a:ext>
            </a:extLst>
          </p:cNvPr>
          <p:cNvSpPr/>
          <p:nvPr/>
        </p:nvSpPr>
        <p:spPr>
          <a:xfrm>
            <a:off x="7486233"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bg>
      <p:bgPr>
        <a:solidFill>
          <a:schemeClr val="accent6"/>
        </a:solidFill>
        <a:effectLst/>
      </p:bgPr>
    </p:bg>
    <p:spTree>
      <p:nvGrpSpPr>
        <p:cNvPr id="1" name="Shape 516"/>
        <p:cNvGrpSpPr/>
        <p:nvPr/>
      </p:nvGrpSpPr>
      <p:grpSpPr>
        <a:xfrm>
          <a:off x="0" y="0"/>
          <a:ext cx="0" cy="0"/>
          <a:chOff x="0" y="0"/>
          <a:chExt cx="0" cy="0"/>
        </a:xfrm>
      </p:grpSpPr>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22" name="Slide title"/>
          <p:cNvSpPr txBox="1">
            <a:spLocks noGrp="1"/>
          </p:cNvSpPr>
          <p:nvPr>
            <p:ph type="title" hasCustomPrompt="1"/>
          </p:nvPr>
        </p:nvSpPr>
        <p:spPr>
          <a:xfrm>
            <a:off x="252000" y="227599"/>
            <a:ext cx="6263900" cy="6480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SzPts val="2200"/>
              <a:buFont typeface="Arial"/>
              <a:buNone/>
              <a:defRPr sz="2000" b="1" cap="all">
                <a:solidFill>
                  <a:schemeClr val="tx1"/>
                </a:solidFill>
                <a:latin typeface="+mj-lt"/>
                <a:ea typeface="+mj-ea"/>
                <a:cs typeface="+mj-cs"/>
                <a:sym typeface="Arial"/>
              </a:defRPr>
            </a:lvl1pPr>
            <a:lvl2pPr lvl="1">
              <a:lnSpc>
                <a:spcPct val="100000"/>
              </a:lnSpc>
              <a:spcBef>
                <a:spcPts val="0"/>
              </a:spcBef>
              <a:spcAft>
                <a:spcPts val="0"/>
              </a:spcAft>
              <a:buSzPts val="2000"/>
              <a:buNone/>
              <a:defRPr sz="2000" b="1" cap="all">
                <a:solidFill>
                  <a:schemeClr val="tx1"/>
                </a:solidFill>
                <a:latin typeface="+mj-lt"/>
              </a:defRPr>
            </a:lvl2pPr>
            <a:lvl3pPr lvl="2">
              <a:lnSpc>
                <a:spcPct val="100000"/>
              </a:lnSpc>
              <a:spcBef>
                <a:spcPts val="0"/>
              </a:spcBef>
              <a:spcAft>
                <a:spcPts val="0"/>
              </a:spcAft>
              <a:buSzPts val="2000"/>
              <a:buNone/>
              <a:defRPr sz="2000" b="1" cap="all">
                <a:solidFill>
                  <a:schemeClr val="tx1"/>
                </a:solidFill>
                <a:latin typeface="+mj-lt"/>
              </a:defRPr>
            </a:lvl3pPr>
            <a:lvl4pPr lvl="3">
              <a:lnSpc>
                <a:spcPct val="100000"/>
              </a:lnSpc>
              <a:spcBef>
                <a:spcPts val="0"/>
              </a:spcBef>
              <a:spcAft>
                <a:spcPts val="0"/>
              </a:spcAft>
              <a:buSzPts val="2000"/>
              <a:buNone/>
              <a:defRPr sz="2000" b="1" cap="all">
                <a:solidFill>
                  <a:schemeClr val="tx1"/>
                </a:solidFill>
                <a:latin typeface="+mj-lt"/>
              </a:defRPr>
            </a:lvl4pPr>
            <a:lvl5pPr lvl="4">
              <a:lnSpc>
                <a:spcPct val="100000"/>
              </a:lnSpc>
              <a:spcBef>
                <a:spcPts val="0"/>
              </a:spcBef>
              <a:spcAft>
                <a:spcPts val="0"/>
              </a:spcAft>
              <a:buSzPts val="2000"/>
              <a:buNone/>
              <a:defRPr sz="2000" b="1" cap="all">
                <a:solidFill>
                  <a:schemeClr val="tx1"/>
                </a:solidFill>
                <a:latin typeface="+mj-lt"/>
              </a:defRPr>
            </a:lvl5pPr>
            <a:lvl6pPr lvl="5">
              <a:lnSpc>
                <a:spcPct val="100000"/>
              </a:lnSpc>
              <a:spcBef>
                <a:spcPts val="0"/>
              </a:spcBef>
              <a:spcAft>
                <a:spcPts val="0"/>
              </a:spcAft>
              <a:buSzPts val="2000"/>
              <a:buNone/>
              <a:defRPr sz="2000" b="1" cap="all">
                <a:solidFill>
                  <a:schemeClr val="tx1"/>
                </a:solidFill>
                <a:latin typeface="+mj-lt"/>
              </a:defRPr>
            </a:lvl6pPr>
            <a:lvl7pPr lvl="6">
              <a:lnSpc>
                <a:spcPct val="100000"/>
              </a:lnSpc>
              <a:spcBef>
                <a:spcPts val="0"/>
              </a:spcBef>
              <a:spcAft>
                <a:spcPts val="0"/>
              </a:spcAft>
              <a:buSzPts val="2000"/>
              <a:buNone/>
              <a:defRPr sz="2000" b="1" cap="all">
                <a:solidFill>
                  <a:schemeClr val="tx1"/>
                </a:solidFill>
                <a:latin typeface="+mj-lt"/>
              </a:defRPr>
            </a:lvl7pPr>
            <a:lvl8pPr lvl="7">
              <a:lnSpc>
                <a:spcPct val="100000"/>
              </a:lnSpc>
              <a:spcBef>
                <a:spcPts val="0"/>
              </a:spcBef>
              <a:spcAft>
                <a:spcPts val="0"/>
              </a:spcAft>
              <a:buSzPts val="2000"/>
              <a:buNone/>
              <a:defRPr sz="2000" b="1" cap="all">
                <a:solidFill>
                  <a:schemeClr val="tx1"/>
                </a:solidFill>
                <a:latin typeface="+mj-lt"/>
              </a:defRPr>
            </a:lvl8pPr>
            <a:lvl9pPr lvl="8">
              <a:lnSpc>
                <a:spcPct val="100000"/>
              </a:lnSpc>
              <a:spcBef>
                <a:spcPts val="0"/>
              </a:spcBef>
              <a:spcAft>
                <a:spcPts val="0"/>
              </a:spcAft>
              <a:buSzPts val="2000"/>
              <a:buNone/>
              <a:defRPr sz="2000" b="1" cap="all">
                <a:solidFill>
                  <a:schemeClr val="tx1"/>
                </a:solidFill>
                <a:latin typeface="+mj-lt"/>
              </a:defRPr>
            </a:lvl9pPr>
          </a:lstStyle>
          <a:p>
            <a:r>
              <a:rPr lang="en-GB" sz="2000" b="1" cap="all" dirty="0">
                <a:solidFill>
                  <a:schemeClr val="tx1"/>
                </a:solidFill>
                <a:latin typeface="+mj-lt"/>
              </a:rPr>
              <a:t>Designing Digital Tools for More Reliable Work</a:t>
            </a:r>
            <a:endParaRPr sz="2000" b="1" cap="all" dirty="0">
              <a:solidFill>
                <a:schemeClr val="tx1"/>
              </a:solidFill>
              <a:latin typeface="+mj-lt"/>
            </a:endParaRPr>
          </a:p>
        </p:txBody>
      </p:sp>
      <p:sp>
        <p:nvSpPr>
          <p:cNvPr id="3139"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Tree>
    <p:extLst>
      <p:ext uri="{BB962C8B-B14F-4D97-AF65-F5344CB8AC3E}">
        <p14:creationId xmlns:p14="http://schemas.microsoft.com/office/powerpoint/2010/main" val="31546901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Frameworks / Pyramid / 5 Items / Option A">
  <p:cSld name="Frameworks / Pyramid / 5 Items / Option A">
    <p:bg>
      <p:bgPr>
        <a:solidFill>
          <a:schemeClr val="accent6"/>
        </a:solidFill>
        <a:effectLst/>
      </p:bgPr>
    </p:bg>
    <p:spTree>
      <p:nvGrpSpPr>
        <p:cNvPr id="1" name="Shape 263"/>
        <p:cNvGrpSpPr/>
        <p:nvPr/>
      </p:nvGrpSpPr>
      <p:grpSpPr>
        <a:xfrm>
          <a:off x="0" y="0"/>
          <a:ext cx="0" cy="0"/>
          <a:chOff x="0" y="0"/>
          <a:chExt cx="0" cy="0"/>
        </a:xfrm>
      </p:grpSpPr>
      <p:cxnSp>
        <p:nvCxnSpPr>
          <p:cNvPr id="280" name="Google Shape;280;g3e4a1d512f3_0_1121"/>
          <p:cNvCxnSpPr/>
          <p:nvPr/>
        </p:nvCxnSpPr>
        <p:spPr>
          <a:xfrm>
            <a:off x="2023038" y="1200709"/>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281" name="Google Shape;281;g3e4a1d512f3_0_1121"/>
          <p:cNvCxnSpPr/>
          <p:nvPr/>
        </p:nvCxnSpPr>
        <p:spPr>
          <a:xfrm>
            <a:off x="2023038" y="1952059"/>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282" name="Google Shape;282;g3e4a1d512f3_0_1121"/>
          <p:cNvCxnSpPr/>
          <p:nvPr/>
        </p:nvCxnSpPr>
        <p:spPr>
          <a:xfrm>
            <a:off x="2023038" y="2711863"/>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283" name="Google Shape;283;g3e4a1d512f3_0_1121"/>
          <p:cNvCxnSpPr/>
          <p:nvPr/>
        </p:nvCxnSpPr>
        <p:spPr>
          <a:xfrm>
            <a:off x="2023038" y="3454126"/>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284" name="Google Shape;284;g3e4a1d512f3_0_1121"/>
          <p:cNvCxnSpPr/>
          <p:nvPr/>
        </p:nvCxnSpPr>
        <p:spPr>
          <a:xfrm>
            <a:off x="2023038" y="4204988"/>
            <a:ext cx="1879800" cy="0"/>
          </a:xfrm>
          <a:prstGeom prst="straightConnector1">
            <a:avLst/>
          </a:prstGeom>
          <a:noFill/>
          <a:ln w="9525" cap="flat" cmpd="sng">
            <a:solidFill>
              <a:schemeClr val="dk1"/>
            </a:solidFill>
            <a:prstDash val="solid"/>
            <a:round/>
            <a:headEnd type="none" w="med" len="med"/>
            <a:tailEnd type="oval" w="med" len="med"/>
          </a:ln>
        </p:spPr>
      </p:cxnSp>
      <p:sp>
        <p:nvSpPr>
          <p:cNvPr id="267"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264"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270" name="Item 5 / Text"/>
          <p:cNvSpPr txBox="1">
            <a:spLocks noGrp="1"/>
          </p:cNvSpPr>
          <p:nvPr>
            <p:ph type="subTitle" idx="4" hasCustomPrompt="1"/>
          </p:nvPr>
        </p:nvSpPr>
        <p:spPr>
          <a:xfrm>
            <a:off x="4034948" y="1223972"/>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71" name="Item 5 / Title"/>
          <p:cNvSpPr txBox="1">
            <a:spLocks noGrp="1"/>
          </p:cNvSpPr>
          <p:nvPr>
            <p:ph type="subTitle" idx="5" hasCustomPrompt="1"/>
          </p:nvPr>
        </p:nvSpPr>
        <p:spPr>
          <a:xfrm>
            <a:off x="4034948" y="1008582"/>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cap="none">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b="1" cap="none">
                <a:latin typeface="+mn-lt"/>
                <a:ea typeface="+mn-ea"/>
                <a:cs typeface="+mn-cs"/>
                <a:sym typeface="Arial"/>
              </a:defRPr>
            </a:lvl2pPr>
            <a:lvl3pPr lvl="2">
              <a:lnSpc>
                <a:spcPct val="115000"/>
              </a:lnSpc>
              <a:spcBef>
                <a:spcPts val="0"/>
              </a:spcBef>
              <a:spcAft>
                <a:spcPts val="0"/>
              </a:spcAft>
              <a:buSzPts val="1200"/>
              <a:buFont typeface="Arial"/>
              <a:buNone/>
              <a:defRPr b="1" cap="none">
                <a:latin typeface="+mn-lt"/>
                <a:ea typeface="+mn-ea"/>
                <a:cs typeface="+mn-cs"/>
                <a:sym typeface="Arial"/>
              </a:defRPr>
            </a:lvl3pPr>
            <a:lvl4pPr lvl="3">
              <a:lnSpc>
                <a:spcPct val="115000"/>
              </a:lnSpc>
              <a:spcBef>
                <a:spcPts val="0"/>
              </a:spcBef>
              <a:spcAft>
                <a:spcPts val="0"/>
              </a:spcAft>
              <a:buSzPts val="1200"/>
              <a:buFont typeface="Arial"/>
              <a:buNone/>
              <a:defRPr b="1" cap="none">
                <a:latin typeface="+mn-lt"/>
                <a:ea typeface="+mn-ea"/>
                <a:cs typeface="+mn-cs"/>
                <a:sym typeface="Arial"/>
              </a:defRPr>
            </a:lvl4pPr>
            <a:lvl5pPr lvl="4">
              <a:lnSpc>
                <a:spcPct val="115000"/>
              </a:lnSpc>
              <a:spcBef>
                <a:spcPts val="0"/>
              </a:spcBef>
              <a:spcAft>
                <a:spcPts val="0"/>
              </a:spcAft>
              <a:buSzPts val="1200"/>
              <a:buFont typeface="Arial"/>
              <a:buNone/>
              <a:defRPr b="1" cap="none">
                <a:latin typeface="+mn-lt"/>
                <a:ea typeface="+mn-ea"/>
                <a:cs typeface="+mn-cs"/>
                <a:sym typeface="Arial"/>
              </a:defRPr>
            </a:lvl5pPr>
            <a:lvl6pPr lvl="5">
              <a:lnSpc>
                <a:spcPct val="115000"/>
              </a:lnSpc>
              <a:spcBef>
                <a:spcPts val="0"/>
              </a:spcBef>
              <a:spcAft>
                <a:spcPts val="0"/>
              </a:spcAft>
              <a:buSzPts val="1200"/>
              <a:buFont typeface="Arial"/>
              <a:buNone/>
              <a:defRPr b="1" cap="none">
                <a:latin typeface="+mn-lt"/>
                <a:ea typeface="+mn-ea"/>
                <a:cs typeface="+mn-cs"/>
                <a:sym typeface="Arial"/>
              </a:defRPr>
            </a:lvl6pPr>
            <a:lvl7pPr lvl="6">
              <a:lnSpc>
                <a:spcPct val="115000"/>
              </a:lnSpc>
              <a:spcBef>
                <a:spcPts val="0"/>
              </a:spcBef>
              <a:spcAft>
                <a:spcPts val="0"/>
              </a:spcAft>
              <a:buSzPts val="1200"/>
              <a:buFont typeface="Arial"/>
              <a:buNone/>
              <a:defRPr b="1" cap="none">
                <a:latin typeface="+mn-lt"/>
                <a:ea typeface="+mn-ea"/>
                <a:cs typeface="+mn-cs"/>
                <a:sym typeface="Arial"/>
              </a:defRPr>
            </a:lvl7pPr>
            <a:lvl8pPr lvl="7">
              <a:lnSpc>
                <a:spcPct val="115000"/>
              </a:lnSpc>
              <a:spcBef>
                <a:spcPts val="0"/>
              </a:spcBef>
              <a:spcAft>
                <a:spcPts val="0"/>
              </a:spcAft>
              <a:buSzPts val="1200"/>
              <a:buFont typeface="Arial"/>
              <a:buNone/>
              <a:defRPr b="1" cap="none">
                <a:latin typeface="+mn-lt"/>
                <a:ea typeface="+mn-ea"/>
                <a:cs typeface="+mn-cs"/>
                <a:sym typeface="Arial"/>
              </a:defRPr>
            </a:lvl8pPr>
            <a:lvl9pPr lvl="8">
              <a:lnSpc>
                <a:spcPct val="115000"/>
              </a:lnSpc>
              <a:spcBef>
                <a:spcPts val="0"/>
              </a:spcBef>
              <a:spcAft>
                <a:spcPts val="0"/>
              </a:spcAft>
              <a:buSzPts val="1200"/>
              <a:buFont typeface="Arial"/>
              <a:buNone/>
              <a:defRPr b="1" cap="none">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cap="none">
                <a:latin typeface="+mn-lt"/>
              </a:defRPr>
            </a:pPr>
            <a:r>
              <a:rPr lang="en-GB" cap="none" dirty="0">
                <a:latin typeface="+mn-lt"/>
              </a:rPr>
              <a:t>Remove unnecessary steps, and design each</a:t>
            </a:r>
          </a:p>
        </p:txBody>
      </p:sp>
      <p:sp>
        <p:nvSpPr>
          <p:cNvPr id="272" name="Item 4 / Text"/>
          <p:cNvSpPr txBox="1">
            <a:spLocks noGrp="1"/>
          </p:cNvSpPr>
          <p:nvPr>
            <p:ph type="subTitle" idx="6" hasCustomPrompt="1"/>
          </p:nvPr>
        </p:nvSpPr>
        <p:spPr>
          <a:xfrm>
            <a:off x="4034948" y="1975331"/>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73" name="Item 4 / Title"/>
          <p:cNvSpPr txBox="1">
            <a:spLocks noGrp="1"/>
          </p:cNvSpPr>
          <p:nvPr>
            <p:ph type="subTitle" idx="7" hasCustomPrompt="1"/>
          </p:nvPr>
        </p:nvSpPr>
        <p:spPr>
          <a:xfrm>
            <a:off x="4034948" y="1759941"/>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cap="none">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b="1" cap="none">
                <a:latin typeface="+mn-lt"/>
                <a:ea typeface="+mn-ea"/>
                <a:cs typeface="+mn-cs"/>
                <a:sym typeface="Arial"/>
              </a:defRPr>
            </a:lvl2pPr>
            <a:lvl3pPr lvl="2">
              <a:lnSpc>
                <a:spcPct val="115000"/>
              </a:lnSpc>
              <a:spcBef>
                <a:spcPts val="0"/>
              </a:spcBef>
              <a:spcAft>
                <a:spcPts val="0"/>
              </a:spcAft>
              <a:buSzPts val="1200"/>
              <a:buFont typeface="Arial"/>
              <a:buNone/>
              <a:defRPr b="1" cap="none">
                <a:latin typeface="+mn-lt"/>
                <a:ea typeface="+mn-ea"/>
                <a:cs typeface="+mn-cs"/>
                <a:sym typeface="Arial"/>
              </a:defRPr>
            </a:lvl3pPr>
            <a:lvl4pPr lvl="3">
              <a:lnSpc>
                <a:spcPct val="115000"/>
              </a:lnSpc>
              <a:spcBef>
                <a:spcPts val="0"/>
              </a:spcBef>
              <a:spcAft>
                <a:spcPts val="0"/>
              </a:spcAft>
              <a:buSzPts val="1200"/>
              <a:buFont typeface="Arial"/>
              <a:buNone/>
              <a:defRPr b="1" cap="none">
                <a:latin typeface="+mn-lt"/>
                <a:ea typeface="+mn-ea"/>
                <a:cs typeface="+mn-cs"/>
                <a:sym typeface="Arial"/>
              </a:defRPr>
            </a:lvl4pPr>
            <a:lvl5pPr lvl="4">
              <a:lnSpc>
                <a:spcPct val="115000"/>
              </a:lnSpc>
              <a:spcBef>
                <a:spcPts val="0"/>
              </a:spcBef>
              <a:spcAft>
                <a:spcPts val="0"/>
              </a:spcAft>
              <a:buSzPts val="1200"/>
              <a:buFont typeface="Arial"/>
              <a:buNone/>
              <a:defRPr b="1" cap="none">
                <a:latin typeface="+mn-lt"/>
                <a:ea typeface="+mn-ea"/>
                <a:cs typeface="+mn-cs"/>
                <a:sym typeface="Arial"/>
              </a:defRPr>
            </a:lvl5pPr>
            <a:lvl6pPr lvl="5">
              <a:lnSpc>
                <a:spcPct val="115000"/>
              </a:lnSpc>
              <a:spcBef>
                <a:spcPts val="0"/>
              </a:spcBef>
              <a:spcAft>
                <a:spcPts val="0"/>
              </a:spcAft>
              <a:buSzPts val="1200"/>
              <a:buFont typeface="Arial"/>
              <a:buNone/>
              <a:defRPr b="1" cap="none">
                <a:latin typeface="+mn-lt"/>
                <a:ea typeface="+mn-ea"/>
                <a:cs typeface="+mn-cs"/>
                <a:sym typeface="Arial"/>
              </a:defRPr>
            </a:lvl6pPr>
            <a:lvl7pPr lvl="6">
              <a:lnSpc>
                <a:spcPct val="115000"/>
              </a:lnSpc>
              <a:spcBef>
                <a:spcPts val="0"/>
              </a:spcBef>
              <a:spcAft>
                <a:spcPts val="0"/>
              </a:spcAft>
              <a:buSzPts val="1200"/>
              <a:buFont typeface="Arial"/>
              <a:buNone/>
              <a:defRPr b="1" cap="none">
                <a:latin typeface="+mn-lt"/>
                <a:ea typeface="+mn-ea"/>
                <a:cs typeface="+mn-cs"/>
                <a:sym typeface="Arial"/>
              </a:defRPr>
            </a:lvl7pPr>
            <a:lvl8pPr lvl="7">
              <a:lnSpc>
                <a:spcPct val="115000"/>
              </a:lnSpc>
              <a:spcBef>
                <a:spcPts val="0"/>
              </a:spcBef>
              <a:spcAft>
                <a:spcPts val="0"/>
              </a:spcAft>
              <a:buSzPts val="1200"/>
              <a:buFont typeface="Arial"/>
              <a:buNone/>
              <a:defRPr b="1" cap="none">
                <a:latin typeface="+mn-lt"/>
                <a:ea typeface="+mn-ea"/>
                <a:cs typeface="+mn-cs"/>
                <a:sym typeface="Arial"/>
              </a:defRPr>
            </a:lvl8pPr>
            <a:lvl9pPr lvl="8">
              <a:lnSpc>
                <a:spcPct val="115000"/>
              </a:lnSpc>
              <a:spcBef>
                <a:spcPts val="0"/>
              </a:spcBef>
              <a:spcAft>
                <a:spcPts val="0"/>
              </a:spcAft>
              <a:buSzPts val="1200"/>
              <a:buFont typeface="Arial"/>
              <a:buNone/>
              <a:defRPr b="1" cap="none">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cap="none">
                <a:latin typeface="+mn-lt"/>
              </a:defRPr>
            </a:pPr>
            <a:r>
              <a:rPr lang="en-GB" cap="none" dirty="0">
                <a:latin typeface="+mn-lt"/>
              </a:rPr>
              <a:t>Remove unnecessary steps, and design each</a:t>
            </a:r>
          </a:p>
        </p:txBody>
      </p:sp>
      <p:sp>
        <p:nvSpPr>
          <p:cNvPr id="274" name="Item 3 / Text"/>
          <p:cNvSpPr txBox="1">
            <a:spLocks noGrp="1"/>
          </p:cNvSpPr>
          <p:nvPr>
            <p:ph type="subTitle" idx="8" hasCustomPrompt="1"/>
          </p:nvPr>
        </p:nvSpPr>
        <p:spPr>
          <a:xfrm>
            <a:off x="4034948" y="2726698"/>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75" name="Item 3 / Title"/>
          <p:cNvSpPr txBox="1">
            <a:spLocks noGrp="1"/>
          </p:cNvSpPr>
          <p:nvPr>
            <p:ph type="subTitle" idx="9" hasCustomPrompt="1"/>
          </p:nvPr>
        </p:nvSpPr>
        <p:spPr>
          <a:xfrm>
            <a:off x="4034948" y="2511308"/>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cap="none">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b="1" cap="none">
                <a:latin typeface="+mn-lt"/>
                <a:ea typeface="+mn-ea"/>
                <a:cs typeface="+mn-cs"/>
                <a:sym typeface="Arial"/>
              </a:defRPr>
            </a:lvl2pPr>
            <a:lvl3pPr lvl="2">
              <a:lnSpc>
                <a:spcPct val="115000"/>
              </a:lnSpc>
              <a:spcBef>
                <a:spcPts val="0"/>
              </a:spcBef>
              <a:spcAft>
                <a:spcPts val="0"/>
              </a:spcAft>
              <a:buSzPts val="1200"/>
              <a:buFont typeface="Arial"/>
              <a:buNone/>
              <a:defRPr b="1" cap="none">
                <a:latin typeface="+mn-lt"/>
                <a:ea typeface="+mn-ea"/>
                <a:cs typeface="+mn-cs"/>
                <a:sym typeface="Arial"/>
              </a:defRPr>
            </a:lvl3pPr>
            <a:lvl4pPr lvl="3">
              <a:lnSpc>
                <a:spcPct val="115000"/>
              </a:lnSpc>
              <a:spcBef>
                <a:spcPts val="0"/>
              </a:spcBef>
              <a:spcAft>
                <a:spcPts val="0"/>
              </a:spcAft>
              <a:buSzPts val="1200"/>
              <a:buFont typeface="Arial"/>
              <a:buNone/>
              <a:defRPr b="1" cap="none">
                <a:latin typeface="+mn-lt"/>
                <a:ea typeface="+mn-ea"/>
                <a:cs typeface="+mn-cs"/>
                <a:sym typeface="Arial"/>
              </a:defRPr>
            </a:lvl4pPr>
            <a:lvl5pPr lvl="4">
              <a:lnSpc>
                <a:spcPct val="115000"/>
              </a:lnSpc>
              <a:spcBef>
                <a:spcPts val="0"/>
              </a:spcBef>
              <a:spcAft>
                <a:spcPts val="0"/>
              </a:spcAft>
              <a:buSzPts val="1200"/>
              <a:buFont typeface="Arial"/>
              <a:buNone/>
              <a:defRPr b="1" cap="none">
                <a:latin typeface="+mn-lt"/>
                <a:ea typeface="+mn-ea"/>
                <a:cs typeface="+mn-cs"/>
                <a:sym typeface="Arial"/>
              </a:defRPr>
            </a:lvl5pPr>
            <a:lvl6pPr lvl="5">
              <a:lnSpc>
                <a:spcPct val="115000"/>
              </a:lnSpc>
              <a:spcBef>
                <a:spcPts val="0"/>
              </a:spcBef>
              <a:spcAft>
                <a:spcPts val="0"/>
              </a:spcAft>
              <a:buSzPts val="1200"/>
              <a:buFont typeface="Arial"/>
              <a:buNone/>
              <a:defRPr b="1" cap="none">
                <a:latin typeface="+mn-lt"/>
                <a:ea typeface="+mn-ea"/>
                <a:cs typeface="+mn-cs"/>
                <a:sym typeface="Arial"/>
              </a:defRPr>
            </a:lvl6pPr>
            <a:lvl7pPr lvl="6">
              <a:lnSpc>
                <a:spcPct val="115000"/>
              </a:lnSpc>
              <a:spcBef>
                <a:spcPts val="0"/>
              </a:spcBef>
              <a:spcAft>
                <a:spcPts val="0"/>
              </a:spcAft>
              <a:buSzPts val="1200"/>
              <a:buFont typeface="Arial"/>
              <a:buNone/>
              <a:defRPr b="1" cap="none">
                <a:latin typeface="+mn-lt"/>
                <a:ea typeface="+mn-ea"/>
                <a:cs typeface="+mn-cs"/>
                <a:sym typeface="Arial"/>
              </a:defRPr>
            </a:lvl7pPr>
            <a:lvl8pPr lvl="7">
              <a:lnSpc>
                <a:spcPct val="115000"/>
              </a:lnSpc>
              <a:spcBef>
                <a:spcPts val="0"/>
              </a:spcBef>
              <a:spcAft>
                <a:spcPts val="0"/>
              </a:spcAft>
              <a:buSzPts val="1200"/>
              <a:buFont typeface="Arial"/>
              <a:buNone/>
              <a:defRPr b="1" cap="none">
                <a:latin typeface="+mn-lt"/>
                <a:ea typeface="+mn-ea"/>
                <a:cs typeface="+mn-cs"/>
                <a:sym typeface="Arial"/>
              </a:defRPr>
            </a:lvl8pPr>
            <a:lvl9pPr lvl="8">
              <a:lnSpc>
                <a:spcPct val="115000"/>
              </a:lnSpc>
              <a:spcBef>
                <a:spcPts val="0"/>
              </a:spcBef>
              <a:spcAft>
                <a:spcPts val="0"/>
              </a:spcAft>
              <a:buSzPts val="1200"/>
              <a:buFont typeface="Arial"/>
              <a:buNone/>
              <a:defRPr b="1" cap="none">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cap="none">
                <a:latin typeface="+mn-lt"/>
              </a:defRPr>
            </a:pPr>
            <a:r>
              <a:rPr lang="en-GB" cap="none" dirty="0">
                <a:latin typeface="+mn-lt"/>
              </a:rPr>
              <a:t>Remove unnecessary steps, and design each</a:t>
            </a:r>
          </a:p>
        </p:txBody>
      </p:sp>
      <p:sp>
        <p:nvSpPr>
          <p:cNvPr id="276" name="Item 2 / Text"/>
          <p:cNvSpPr txBox="1">
            <a:spLocks noGrp="1"/>
          </p:cNvSpPr>
          <p:nvPr>
            <p:ph type="subTitle" idx="13" hasCustomPrompt="1"/>
          </p:nvPr>
        </p:nvSpPr>
        <p:spPr>
          <a:xfrm>
            <a:off x="4034948" y="3472244"/>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77" name="Item 2 / Title"/>
          <p:cNvSpPr txBox="1">
            <a:spLocks noGrp="1"/>
          </p:cNvSpPr>
          <p:nvPr>
            <p:ph type="subTitle" idx="14" hasCustomPrompt="1"/>
          </p:nvPr>
        </p:nvSpPr>
        <p:spPr>
          <a:xfrm>
            <a:off x="4034948" y="3256853"/>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cap="none">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b="1" cap="none">
                <a:latin typeface="+mn-lt"/>
                <a:ea typeface="+mn-ea"/>
                <a:cs typeface="+mn-cs"/>
                <a:sym typeface="Arial"/>
              </a:defRPr>
            </a:lvl2pPr>
            <a:lvl3pPr lvl="2">
              <a:lnSpc>
                <a:spcPct val="115000"/>
              </a:lnSpc>
              <a:spcBef>
                <a:spcPts val="0"/>
              </a:spcBef>
              <a:spcAft>
                <a:spcPts val="0"/>
              </a:spcAft>
              <a:buSzPts val="1200"/>
              <a:buFont typeface="Arial"/>
              <a:buNone/>
              <a:defRPr b="1" cap="none">
                <a:latin typeface="+mn-lt"/>
                <a:ea typeface="+mn-ea"/>
                <a:cs typeface="+mn-cs"/>
                <a:sym typeface="Arial"/>
              </a:defRPr>
            </a:lvl3pPr>
            <a:lvl4pPr lvl="3">
              <a:lnSpc>
                <a:spcPct val="115000"/>
              </a:lnSpc>
              <a:spcBef>
                <a:spcPts val="0"/>
              </a:spcBef>
              <a:spcAft>
                <a:spcPts val="0"/>
              </a:spcAft>
              <a:buSzPts val="1200"/>
              <a:buFont typeface="Arial"/>
              <a:buNone/>
              <a:defRPr b="1" cap="none">
                <a:latin typeface="+mn-lt"/>
                <a:ea typeface="+mn-ea"/>
                <a:cs typeface="+mn-cs"/>
                <a:sym typeface="Arial"/>
              </a:defRPr>
            </a:lvl4pPr>
            <a:lvl5pPr lvl="4">
              <a:lnSpc>
                <a:spcPct val="115000"/>
              </a:lnSpc>
              <a:spcBef>
                <a:spcPts val="0"/>
              </a:spcBef>
              <a:spcAft>
                <a:spcPts val="0"/>
              </a:spcAft>
              <a:buSzPts val="1200"/>
              <a:buFont typeface="Arial"/>
              <a:buNone/>
              <a:defRPr b="1" cap="none">
                <a:latin typeface="+mn-lt"/>
                <a:ea typeface="+mn-ea"/>
                <a:cs typeface="+mn-cs"/>
                <a:sym typeface="Arial"/>
              </a:defRPr>
            </a:lvl5pPr>
            <a:lvl6pPr lvl="5">
              <a:lnSpc>
                <a:spcPct val="115000"/>
              </a:lnSpc>
              <a:spcBef>
                <a:spcPts val="0"/>
              </a:spcBef>
              <a:spcAft>
                <a:spcPts val="0"/>
              </a:spcAft>
              <a:buSzPts val="1200"/>
              <a:buFont typeface="Arial"/>
              <a:buNone/>
              <a:defRPr b="1" cap="none">
                <a:latin typeface="+mn-lt"/>
                <a:ea typeface="+mn-ea"/>
                <a:cs typeface="+mn-cs"/>
                <a:sym typeface="Arial"/>
              </a:defRPr>
            </a:lvl6pPr>
            <a:lvl7pPr lvl="6">
              <a:lnSpc>
                <a:spcPct val="115000"/>
              </a:lnSpc>
              <a:spcBef>
                <a:spcPts val="0"/>
              </a:spcBef>
              <a:spcAft>
                <a:spcPts val="0"/>
              </a:spcAft>
              <a:buSzPts val="1200"/>
              <a:buFont typeface="Arial"/>
              <a:buNone/>
              <a:defRPr b="1" cap="none">
                <a:latin typeface="+mn-lt"/>
                <a:ea typeface="+mn-ea"/>
                <a:cs typeface="+mn-cs"/>
                <a:sym typeface="Arial"/>
              </a:defRPr>
            </a:lvl7pPr>
            <a:lvl8pPr lvl="7">
              <a:lnSpc>
                <a:spcPct val="115000"/>
              </a:lnSpc>
              <a:spcBef>
                <a:spcPts val="0"/>
              </a:spcBef>
              <a:spcAft>
                <a:spcPts val="0"/>
              </a:spcAft>
              <a:buSzPts val="1200"/>
              <a:buFont typeface="Arial"/>
              <a:buNone/>
              <a:defRPr b="1" cap="none">
                <a:latin typeface="+mn-lt"/>
                <a:ea typeface="+mn-ea"/>
                <a:cs typeface="+mn-cs"/>
                <a:sym typeface="Arial"/>
              </a:defRPr>
            </a:lvl8pPr>
            <a:lvl9pPr lvl="8">
              <a:lnSpc>
                <a:spcPct val="115000"/>
              </a:lnSpc>
              <a:spcBef>
                <a:spcPts val="0"/>
              </a:spcBef>
              <a:spcAft>
                <a:spcPts val="0"/>
              </a:spcAft>
              <a:buSzPts val="1200"/>
              <a:buFont typeface="Arial"/>
              <a:buNone/>
              <a:defRPr b="1" cap="none">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cap="none">
                <a:latin typeface="+mn-lt"/>
              </a:defRPr>
            </a:pPr>
            <a:r>
              <a:rPr lang="en-GB" cap="none" dirty="0">
                <a:latin typeface="+mn-lt"/>
              </a:rPr>
              <a:t>Remove unnecessary steps, and design each</a:t>
            </a:r>
          </a:p>
        </p:txBody>
      </p:sp>
      <p:sp>
        <p:nvSpPr>
          <p:cNvPr id="278" name="Item 1 / Text"/>
          <p:cNvSpPr txBox="1">
            <a:spLocks noGrp="1"/>
          </p:cNvSpPr>
          <p:nvPr>
            <p:ph type="subTitle" idx="15" hasCustomPrompt="1"/>
          </p:nvPr>
        </p:nvSpPr>
        <p:spPr>
          <a:xfrm>
            <a:off x="4034948" y="4214606"/>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79" name="Item 1 / Title"/>
          <p:cNvSpPr txBox="1">
            <a:spLocks noGrp="1"/>
          </p:cNvSpPr>
          <p:nvPr>
            <p:ph type="subTitle" idx="16" hasCustomPrompt="1"/>
          </p:nvPr>
        </p:nvSpPr>
        <p:spPr>
          <a:xfrm>
            <a:off x="4034948" y="3999216"/>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cap="none">
                <a:solidFill>
                  <a:schemeClr val="tx1"/>
                </a:solidFill>
                <a:latin typeface="+mn-lt"/>
                <a:ea typeface="+mn-ea"/>
                <a:cs typeface="+mn-cs"/>
                <a:sym typeface="Arial"/>
              </a:defRPr>
            </a:lvl1pPr>
            <a:lvl2pPr lvl="1">
              <a:lnSpc>
                <a:spcPct val="115000"/>
              </a:lnSpc>
              <a:spcBef>
                <a:spcPts val="0"/>
              </a:spcBef>
              <a:spcAft>
                <a:spcPts val="0"/>
              </a:spcAft>
              <a:buSzPts val="1200"/>
              <a:buFont typeface="Arial"/>
              <a:buNone/>
              <a:defRPr b="1" cap="none">
                <a:latin typeface="+mn-lt"/>
                <a:ea typeface="+mn-ea"/>
                <a:cs typeface="+mn-cs"/>
                <a:sym typeface="Arial"/>
              </a:defRPr>
            </a:lvl2pPr>
            <a:lvl3pPr lvl="2">
              <a:lnSpc>
                <a:spcPct val="115000"/>
              </a:lnSpc>
              <a:spcBef>
                <a:spcPts val="0"/>
              </a:spcBef>
              <a:spcAft>
                <a:spcPts val="0"/>
              </a:spcAft>
              <a:buSzPts val="1200"/>
              <a:buFont typeface="Arial"/>
              <a:buNone/>
              <a:defRPr b="1" cap="none">
                <a:latin typeface="+mn-lt"/>
                <a:ea typeface="+mn-ea"/>
                <a:cs typeface="+mn-cs"/>
                <a:sym typeface="Arial"/>
              </a:defRPr>
            </a:lvl3pPr>
            <a:lvl4pPr lvl="3">
              <a:lnSpc>
                <a:spcPct val="115000"/>
              </a:lnSpc>
              <a:spcBef>
                <a:spcPts val="0"/>
              </a:spcBef>
              <a:spcAft>
                <a:spcPts val="0"/>
              </a:spcAft>
              <a:buSzPts val="1200"/>
              <a:buFont typeface="Arial"/>
              <a:buNone/>
              <a:defRPr b="1" cap="none">
                <a:latin typeface="+mn-lt"/>
                <a:ea typeface="+mn-ea"/>
                <a:cs typeface="+mn-cs"/>
                <a:sym typeface="Arial"/>
              </a:defRPr>
            </a:lvl4pPr>
            <a:lvl5pPr lvl="4">
              <a:lnSpc>
                <a:spcPct val="115000"/>
              </a:lnSpc>
              <a:spcBef>
                <a:spcPts val="0"/>
              </a:spcBef>
              <a:spcAft>
                <a:spcPts val="0"/>
              </a:spcAft>
              <a:buSzPts val="1200"/>
              <a:buFont typeface="Arial"/>
              <a:buNone/>
              <a:defRPr b="1" cap="none">
                <a:latin typeface="+mn-lt"/>
                <a:ea typeface="+mn-ea"/>
                <a:cs typeface="+mn-cs"/>
                <a:sym typeface="Arial"/>
              </a:defRPr>
            </a:lvl5pPr>
            <a:lvl6pPr lvl="5">
              <a:lnSpc>
                <a:spcPct val="115000"/>
              </a:lnSpc>
              <a:spcBef>
                <a:spcPts val="0"/>
              </a:spcBef>
              <a:spcAft>
                <a:spcPts val="0"/>
              </a:spcAft>
              <a:buSzPts val="1200"/>
              <a:buFont typeface="Arial"/>
              <a:buNone/>
              <a:defRPr b="1" cap="none">
                <a:latin typeface="+mn-lt"/>
                <a:ea typeface="+mn-ea"/>
                <a:cs typeface="+mn-cs"/>
                <a:sym typeface="Arial"/>
              </a:defRPr>
            </a:lvl6pPr>
            <a:lvl7pPr lvl="6">
              <a:lnSpc>
                <a:spcPct val="115000"/>
              </a:lnSpc>
              <a:spcBef>
                <a:spcPts val="0"/>
              </a:spcBef>
              <a:spcAft>
                <a:spcPts val="0"/>
              </a:spcAft>
              <a:buSzPts val="1200"/>
              <a:buFont typeface="Arial"/>
              <a:buNone/>
              <a:defRPr b="1" cap="none">
                <a:latin typeface="+mn-lt"/>
                <a:ea typeface="+mn-ea"/>
                <a:cs typeface="+mn-cs"/>
                <a:sym typeface="Arial"/>
              </a:defRPr>
            </a:lvl7pPr>
            <a:lvl8pPr lvl="7">
              <a:lnSpc>
                <a:spcPct val="115000"/>
              </a:lnSpc>
              <a:spcBef>
                <a:spcPts val="0"/>
              </a:spcBef>
              <a:spcAft>
                <a:spcPts val="0"/>
              </a:spcAft>
              <a:buSzPts val="1200"/>
              <a:buFont typeface="Arial"/>
              <a:buNone/>
              <a:defRPr b="1" cap="none">
                <a:latin typeface="+mn-lt"/>
                <a:ea typeface="+mn-ea"/>
                <a:cs typeface="+mn-cs"/>
                <a:sym typeface="Arial"/>
              </a:defRPr>
            </a:lvl8pPr>
            <a:lvl9pPr lvl="8">
              <a:lnSpc>
                <a:spcPct val="115000"/>
              </a:lnSpc>
              <a:spcBef>
                <a:spcPts val="0"/>
              </a:spcBef>
              <a:spcAft>
                <a:spcPts val="0"/>
              </a:spcAft>
              <a:buSzPts val="1200"/>
              <a:buFont typeface="Arial"/>
              <a:buNone/>
              <a:defRPr b="1" cap="none">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cap="none">
                <a:latin typeface="+mn-lt"/>
              </a:defRPr>
            </a:pPr>
            <a:r>
              <a:rPr lang="en-GB" cap="none" dirty="0">
                <a:latin typeface="+mn-lt"/>
              </a:rPr>
              <a:t>Remove unnecessary steps, and design each</a:t>
            </a:r>
          </a:p>
        </p:txBody>
      </p:sp>
      <p:grpSp>
        <p:nvGrpSpPr>
          <p:cNvPr id="12" name="Infographics">
            <a:extLst>
              <a:ext uri="{FF2B5EF4-FFF2-40B4-BE49-F238E27FC236}">
                <a16:creationId xmlns:a16="http://schemas.microsoft.com/office/drawing/2014/main" id="{6E75BD11-77D9-3AB0-5740-727DA9F44EB0}"/>
              </a:ext>
            </a:extLst>
          </p:cNvPr>
          <p:cNvGrpSpPr/>
          <p:nvPr userDrawn="1"/>
        </p:nvGrpSpPr>
        <p:grpSpPr>
          <a:xfrm>
            <a:off x="218753" y="921498"/>
            <a:ext cx="3356559" cy="3669141"/>
            <a:chOff x="218753" y="769098"/>
            <a:chExt cx="3356559" cy="3669141"/>
          </a:xfrm>
        </p:grpSpPr>
        <p:sp>
          <p:nvSpPr>
            <p:cNvPr id="10" name="Item 1">
              <a:extLst>
                <a:ext uri="{FF2B5EF4-FFF2-40B4-BE49-F238E27FC236}">
                  <a16:creationId xmlns:a16="http://schemas.microsoft.com/office/drawing/2014/main" id="{15D6964C-2D47-608C-9542-121B1945AECA}"/>
                </a:ext>
              </a:extLst>
            </p:cNvPr>
            <p:cNvSpPr/>
            <p:nvPr/>
          </p:nvSpPr>
          <p:spPr>
            <a:xfrm>
              <a:off x="218753" y="3746148"/>
              <a:ext cx="3356559" cy="692091"/>
            </a:xfrm>
            <a:custGeom>
              <a:avLst/>
              <a:gdLst>
                <a:gd name="csX0" fmla="*/ 3356559 w 3356559"/>
                <a:gd name="csY0" fmla="*/ 692092 h 692091"/>
                <a:gd name="csX1" fmla="*/ 0 w 3356559"/>
                <a:gd name="csY1" fmla="*/ 692092 h 692091"/>
                <a:gd name="csX2" fmla="*/ 312254 w 3356559"/>
                <a:gd name="csY2" fmla="*/ 0 h 692091"/>
                <a:gd name="csX3" fmla="*/ 3044305 w 3356559"/>
                <a:gd name="csY3" fmla="*/ 0 h 692091"/>
                <a:gd name="csX4" fmla="*/ 3356559 w 3356559"/>
                <a:gd name="csY4" fmla="*/ 692092 h 692091"/>
              </a:gdLst>
              <a:ahLst/>
              <a:cxnLst>
                <a:cxn ang="0">
                  <a:pos x="csX0" y="csY0"/>
                </a:cxn>
                <a:cxn ang="0">
                  <a:pos x="csX1" y="csY1"/>
                </a:cxn>
                <a:cxn ang="0">
                  <a:pos x="csX2" y="csY2"/>
                </a:cxn>
                <a:cxn ang="0">
                  <a:pos x="csX3" y="csY3"/>
                </a:cxn>
                <a:cxn ang="0">
                  <a:pos x="csX4" y="csY4"/>
                </a:cxn>
              </a:cxnLst>
              <a:rect l="l" t="t" r="r" b="b"/>
              <a:pathLst>
                <a:path w="3356559" h="692091">
                  <a:moveTo>
                    <a:pt x="3356559" y="692092"/>
                  </a:moveTo>
                  <a:lnTo>
                    <a:pt x="0" y="692092"/>
                  </a:lnTo>
                  <a:lnTo>
                    <a:pt x="312254" y="0"/>
                  </a:lnTo>
                  <a:lnTo>
                    <a:pt x="3044305" y="0"/>
                  </a:lnTo>
                  <a:lnTo>
                    <a:pt x="3356559" y="692092"/>
                  </a:lnTo>
                  <a:close/>
                </a:path>
              </a:pathLst>
            </a:custGeom>
            <a:solidFill>
              <a:schemeClr val="accent4"/>
            </a:solidFill>
            <a:ln w="3784" cap="flat">
              <a:noFill/>
              <a:prstDash val="solid"/>
              <a:miter/>
            </a:ln>
          </p:spPr>
        </p:sp>
        <p:sp>
          <p:nvSpPr>
            <p:cNvPr id="8" name="Item 2">
              <a:extLst>
                <a:ext uri="{FF2B5EF4-FFF2-40B4-BE49-F238E27FC236}">
                  <a16:creationId xmlns:a16="http://schemas.microsoft.com/office/drawing/2014/main" id="{956800F6-764C-DFC4-2569-CAA126C35580}"/>
                </a:ext>
              </a:extLst>
            </p:cNvPr>
            <p:cNvSpPr/>
            <p:nvPr/>
          </p:nvSpPr>
          <p:spPr>
            <a:xfrm>
              <a:off x="567150" y="2983295"/>
              <a:ext cx="2657658" cy="690419"/>
            </a:xfrm>
            <a:custGeom>
              <a:avLst/>
              <a:gdLst>
                <a:gd name="csX0" fmla="*/ 2657658 w 2657658"/>
                <a:gd name="csY0" fmla="*/ 690419 h 690419"/>
                <a:gd name="csX1" fmla="*/ 0 w 2657658"/>
                <a:gd name="csY1" fmla="*/ 690419 h 690419"/>
                <a:gd name="csX2" fmla="*/ 311019 w 2657658"/>
                <a:gd name="csY2" fmla="*/ 0 h 690419"/>
                <a:gd name="csX3" fmla="*/ 2346646 w 2657658"/>
                <a:gd name="csY3" fmla="*/ 0 h 690419"/>
                <a:gd name="csX4" fmla="*/ 2657658 w 2657658"/>
                <a:gd name="csY4" fmla="*/ 690419 h 690419"/>
              </a:gdLst>
              <a:ahLst/>
              <a:cxnLst>
                <a:cxn ang="0">
                  <a:pos x="csX0" y="csY0"/>
                </a:cxn>
                <a:cxn ang="0">
                  <a:pos x="csX1" y="csY1"/>
                </a:cxn>
                <a:cxn ang="0">
                  <a:pos x="csX2" y="csY2"/>
                </a:cxn>
                <a:cxn ang="0">
                  <a:pos x="csX3" y="csY3"/>
                </a:cxn>
                <a:cxn ang="0">
                  <a:pos x="csX4" y="csY4"/>
                </a:cxn>
              </a:cxnLst>
              <a:rect l="l" t="t" r="r" b="b"/>
              <a:pathLst>
                <a:path w="2657658" h="690419">
                  <a:moveTo>
                    <a:pt x="2657658" y="690419"/>
                  </a:moveTo>
                  <a:lnTo>
                    <a:pt x="0" y="690419"/>
                  </a:lnTo>
                  <a:lnTo>
                    <a:pt x="311019" y="0"/>
                  </a:lnTo>
                  <a:lnTo>
                    <a:pt x="2346646" y="0"/>
                  </a:lnTo>
                  <a:lnTo>
                    <a:pt x="2657658" y="690419"/>
                  </a:lnTo>
                  <a:close/>
                </a:path>
              </a:pathLst>
            </a:custGeom>
            <a:solidFill>
              <a:schemeClr val="accent5"/>
            </a:solidFill>
            <a:ln w="3759" cap="flat">
              <a:noFill/>
              <a:prstDash val="solid"/>
              <a:miter/>
            </a:ln>
          </p:spPr>
        </p:sp>
        <p:sp>
          <p:nvSpPr>
            <p:cNvPr id="6" name="Item 3">
              <a:extLst>
                <a:ext uri="{FF2B5EF4-FFF2-40B4-BE49-F238E27FC236}">
                  <a16:creationId xmlns:a16="http://schemas.microsoft.com/office/drawing/2014/main" id="{955C517A-ACF8-82AC-B3BF-B150A46F77FB}"/>
                </a:ext>
              </a:extLst>
            </p:cNvPr>
            <p:cNvSpPr/>
            <p:nvPr/>
          </p:nvSpPr>
          <p:spPr>
            <a:xfrm>
              <a:off x="907110" y="2221291"/>
              <a:ext cx="1977526" cy="689571"/>
            </a:xfrm>
            <a:custGeom>
              <a:avLst/>
              <a:gdLst>
                <a:gd name="csX0" fmla="*/ 1977526 w 1977526"/>
                <a:gd name="csY0" fmla="*/ 689572 h 689571"/>
                <a:gd name="csX1" fmla="*/ 0 w 1977526"/>
                <a:gd name="csY1" fmla="*/ 689572 h 689571"/>
                <a:gd name="csX2" fmla="*/ 310587 w 1977526"/>
                <a:gd name="csY2" fmla="*/ 0 h 689571"/>
                <a:gd name="csX3" fmla="*/ 1666939 w 1977526"/>
                <a:gd name="csY3" fmla="*/ 0 h 689571"/>
                <a:gd name="csX4" fmla="*/ 1977526 w 1977526"/>
                <a:gd name="csY4" fmla="*/ 689572 h 689571"/>
              </a:gdLst>
              <a:ahLst/>
              <a:cxnLst>
                <a:cxn ang="0">
                  <a:pos x="csX0" y="csY0"/>
                </a:cxn>
                <a:cxn ang="0">
                  <a:pos x="csX1" y="csY1"/>
                </a:cxn>
                <a:cxn ang="0">
                  <a:pos x="csX2" y="csY2"/>
                </a:cxn>
                <a:cxn ang="0">
                  <a:pos x="csX3" y="csY3"/>
                </a:cxn>
                <a:cxn ang="0">
                  <a:pos x="csX4" y="csY4"/>
                </a:cxn>
              </a:cxnLst>
              <a:rect l="l" t="t" r="r" b="b"/>
              <a:pathLst>
                <a:path w="1977526" h="689571">
                  <a:moveTo>
                    <a:pt x="1977526" y="689572"/>
                  </a:moveTo>
                  <a:lnTo>
                    <a:pt x="0" y="689572"/>
                  </a:lnTo>
                  <a:lnTo>
                    <a:pt x="310587" y="0"/>
                  </a:lnTo>
                  <a:lnTo>
                    <a:pt x="1666939" y="0"/>
                  </a:lnTo>
                  <a:lnTo>
                    <a:pt x="1977526" y="689572"/>
                  </a:lnTo>
                  <a:close/>
                </a:path>
              </a:pathLst>
            </a:custGeom>
            <a:solidFill>
              <a:schemeClr val="accent1"/>
            </a:solidFill>
            <a:ln w="3741" cap="flat">
              <a:noFill/>
              <a:prstDash val="solid"/>
              <a:miter/>
            </a:ln>
          </p:spPr>
        </p:sp>
        <p:sp>
          <p:nvSpPr>
            <p:cNvPr id="4" name="Item 4">
              <a:extLst>
                <a:ext uri="{FF2B5EF4-FFF2-40B4-BE49-F238E27FC236}">
                  <a16:creationId xmlns:a16="http://schemas.microsoft.com/office/drawing/2014/main" id="{953D8AEA-1761-B979-A1AA-A6323D8BF52C}"/>
                </a:ext>
              </a:extLst>
            </p:cNvPr>
            <p:cNvSpPr/>
            <p:nvPr/>
          </p:nvSpPr>
          <p:spPr>
            <a:xfrm>
              <a:off x="1238990" y="1452442"/>
              <a:ext cx="1313521" cy="696395"/>
            </a:xfrm>
            <a:custGeom>
              <a:avLst/>
              <a:gdLst>
                <a:gd name="csX0" fmla="*/ 1313521 w 1313521"/>
                <a:gd name="csY0" fmla="*/ 696396 h 696395"/>
                <a:gd name="csX1" fmla="*/ 0 w 1313521"/>
                <a:gd name="csY1" fmla="*/ 696396 h 696395"/>
                <a:gd name="csX2" fmla="*/ 313558 w 1313521"/>
                <a:gd name="csY2" fmla="*/ 0 h 696395"/>
                <a:gd name="csX3" fmla="*/ 999963 w 1313521"/>
                <a:gd name="csY3" fmla="*/ 0 h 696395"/>
                <a:gd name="csX4" fmla="*/ 1313521 w 1313521"/>
                <a:gd name="csY4" fmla="*/ 696396 h 696395"/>
              </a:gdLst>
              <a:ahLst/>
              <a:cxnLst>
                <a:cxn ang="0">
                  <a:pos x="csX0" y="csY0"/>
                </a:cxn>
                <a:cxn ang="0">
                  <a:pos x="csX1" y="csY1"/>
                </a:cxn>
                <a:cxn ang="0">
                  <a:pos x="csX2" y="csY2"/>
                </a:cxn>
                <a:cxn ang="0">
                  <a:pos x="csX3" y="csY3"/>
                </a:cxn>
                <a:cxn ang="0">
                  <a:pos x="csX4" y="csY4"/>
                </a:cxn>
              </a:cxnLst>
              <a:rect l="l" t="t" r="r" b="b"/>
              <a:pathLst>
                <a:path w="1313521" h="696395">
                  <a:moveTo>
                    <a:pt x="1313521" y="696396"/>
                  </a:moveTo>
                  <a:lnTo>
                    <a:pt x="0" y="696396"/>
                  </a:lnTo>
                  <a:lnTo>
                    <a:pt x="313558" y="0"/>
                  </a:lnTo>
                  <a:lnTo>
                    <a:pt x="999963" y="0"/>
                  </a:lnTo>
                  <a:lnTo>
                    <a:pt x="1313521" y="696396"/>
                  </a:lnTo>
                  <a:close/>
                </a:path>
              </a:pathLst>
            </a:custGeom>
            <a:solidFill>
              <a:schemeClr val="accent3"/>
            </a:solidFill>
            <a:ln w="3788" cap="flat">
              <a:noFill/>
              <a:prstDash val="solid"/>
              <a:miter/>
            </a:ln>
          </p:spPr>
        </p:sp>
        <p:sp>
          <p:nvSpPr>
            <p:cNvPr id="2" name="Item 5">
              <a:extLst>
                <a:ext uri="{FF2B5EF4-FFF2-40B4-BE49-F238E27FC236}">
                  <a16:creationId xmlns:a16="http://schemas.microsoft.com/office/drawing/2014/main" id="{F401F8C0-3468-D42B-0E3D-C4183D090DC0}"/>
                </a:ext>
              </a:extLst>
            </p:cNvPr>
            <p:cNvSpPr/>
            <p:nvPr/>
          </p:nvSpPr>
          <p:spPr>
            <a:xfrm>
              <a:off x="1580383" y="769098"/>
              <a:ext cx="630514" cy="611204"/>
            </a:xfrm>
            <a:custGeom>
              <a:avLst/>
              <a:gdLst>
                <a:gd name="csX0" fmla="*/ 259940 w 630514"/>
                <a:gd name="csY0" fmla="*/ 35669 h 611204"/>
                <a:gd name="csX1" fmla="*/ 370573 w 630514"/>
                <a:gd name="csY1" fmla="*/ 35669 h 611204"/>
                <a:gd name="csX2" fmla="*/ 630515 w 630514"/>
                <a:gd name="csY2" fmla="*/ 611204 h 611204"/>
                <a:gd name="csX3" fmla="*/ 0 w 630514"/>
                <a:gd name="csY3" fmla="*/ 611204 h 611204"/>
                <a:gd name="csX4" fmla="*/ 259940 w 630514"/>
                <a:gd name="csY4" fmla="*/ 35669 h 611204"/>
              </a:gdLst>
              <a:ahLst/>
              <a:cxnLst>
                <a:cxn ang="0">
                  <a:pos x="csX0" y="csY0"/>
                </a:cxn>
                <a:cxn ang="0">
                  <a:pos x="csX1" y="csY1"/>
                </a:cxn>
                <a:cxn ang="0">
                  <a:pos x="csX2" y="csY2"/>
                </a:cxn>
                <a:cxn ang="0">
                  <a:pos x="csX3" y="csY3"/>
                </a:cxn>
                <a:cxn ang="0">
                  <a:pos x="csX4" y="csY4"/>
                </a:cxn>
              </a:cxnLst>
              <a:rect l="l" t="t" r="r" b="b"/>
              <a:pathLst>
                <a:path w="630514" h="611204">
                  <a:moveTo>
                    <a:pt x="259940" y="35669"/>
                  </a:moveTo>
                  <a:cubicBezTo>
                    <a:pt x="281419" y="-11890"/>
                    <a:pt x="349094" y="-11890"/>
                    <a:pt x="370573" y="35669"/>
                  </a:cubicBezTo>
                  <a:lnTo>
                    <a:pt x="630515" y="611204"/>
                  </a:lnTo>
                  <a:lnTo>
                    <a:pt x="0" y="611204"/>
                  </a:lnTo>
                  <a:lnTo>
                    <a:pt x="259940" y="35669"/>
                  </a:lnTo>
                  <a:close/>
                </a:path>
              </a:pathLst>
            </a:custGeom>
            <a:solidFill>
              <a:schemeClr val="accent2"/>
            </a:solidFill>
            <a:ln w="3764" cap="flat">
              <a:noFill/>
              <a:prstDash val="solid"/>
              <a:miter/>
            </a:ln>
          </p:spPr>
        </p:sp>
      </p:grpSp>
      <p:sp>
        <p:nvSpPr>
          <p:cNvPr id="269" name="Slide title"/>
          <p:cNvSpPr txBox="1">
            <a:spLocks noGrp="1"/>
          </p:cNvSpPr>
          <p:nvPr>
            <p:ph type="title" hasCustomPrompt="1"/>
          </p:nvPr>
        </p:nvSpPr>
        <p:spPr>
          <a:xfrm>
            <a:off x="252000" y="227599"/>
            <a:ext cx="6263900" cy="6480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SzPts val="2200"/>
              <a:buFont typeface="Arial"/>
              <a:buNone/>
              <a:defRPr sz="2000" b="1" cap="all">
                <a:solidFill>
                  <a:schemeClr val="tx1"/>
                </a:solidFill>
                <a:latin typeface="+mj-lt"/>
                <a:ea typeface="+mj-ea"/>
                <a:cs typeface="+mj-cs"/>
                <a:sym typeface="Arial"/>
              </a:defRPr>
            </a:lvl1pPr>
            <a:lvl2pPr lvl="1">
              <a:lnSpc>
                <a:spcPct val="100000"/>
              </a:lnSpc>
              <a:spcBef>
                <a:spcPts val="0"/>
              </a:spcBef>
              <a:spcAft>
                <a:spcPts val="0"/>
              </a:spcAft>
              <a:buSzPts val="2000"/>
              <a:buNone/>
              <a:defRPr sz="2000" b="1" cap="all">
                <a:solidFill>
                  <a:schemeClr val="tx1"/>
                </a:solidFill>
                <a:latin typeface="+mj-lt"/>
              </a:defRPr>
            </a:lvl2pPr>
            <a:lvl3pPr lvl="2">
              <a:lnSpc>
                <a:spcPct val="100000"/>
              </a:lnSpc>
              <a:spcBef>
                <a:spcPts val="0"/>
              </a:spcBef>
              <a:spcAft>
                <a:spcPts val="0"/>
              </a:spcAft>
              <a:buSzPts val="2000"/>
              <a:buNone/>
              <a:defRPr sz="2000" b="1" cap="all">
                <a:solidFill>
                  <a:schemeClr val="tx1"/>
                </a:solidFill>
                <a:latin typeface="+mj-lt"/>
              </a:defRPr>
            </a:lvl3pPr>
            <a:lvl4pPr lvl="3">
              <a:lnSpc>
                <a:spcPct val="100000"/>
              </a:lnSpc>
              <a:spcBef>
                <a:spcPts val="0"/>
              </a:spcBef>
              <a:spcAft>
                <a:spcPts val="0"/>
              </a:spcAft>
              <a:buSzPts val="2000"/>
              <a:buNone/>
              <a:defRPr sz="2000" b="1" cap="all">
                <a:solidFill>
                  <a:schemeClr val="tx1"/>
                </a:solidFill>
                <a:latin typeface="+mj-lt"/>
              </a:defRPr>
            </a:lvl4pPr>
            <a:lvl5pPr lvl="4">
              <a:lnSpc>
                <a:spcPct val="100000"/>
              </a:lnSpc>
              <a:spcBef>
                <a:spcPts val="0"/>
              </a:spcBef>
              <a:spcAft>
                <a:spcPts val="0"/>
              </a:spcAft>
              <a:buSzPts val="2000"/>
              <a:buNone/>
              <a:defRPr sz="2000" b="1" cap="all">
                <a:solidFill>
                  <a:schemeClr val="tx1"/>
                </a:solidFill>
                <a:latin typeface="+mj-lt"/>
              </a:defRPr>
            </a:lvl5pPr>
            <a:lvl6pPr lvl="5">
              <a:lnSpc>
                <a:spcPct val="100000"/>
              </a:lnSpc>
              <a:spcBef>
                <a:spcPts val="0"/>
              </a:spcBef>
              <a:spcAft>
                <a:spcPts val="0"/>
              </a:spcAft>
              <a:buSzPts val="2000"/>
              <a:buNone/>
              <a:defRPr sz="2000" b="1" cap="all">
                <a:solidFill>
                  <a:schemeClr val="tx1"/>
                </a:solidFill>
                <a:latin typeface="+mj-lt"/>
              </a:defRPr>
            </a:lvl6pPr>
            <a:lvl7pPr lvl="6">
              <a:lnSpc>
                <a:spcPct val="100000"/>
              </a:lnSpc>
              <a:spcBef>
                <a:spcPts val="0"/>
              </a:spcBef>
              <a:spcAft>
                <a:spcPts val="0"/>
              </a:spcAft>
              <a:buSzPts val="2000"/>
              <a:buNone/>
              <a:defRPr sz="2000" b="1" cap="all">
                <a:solidFill>
                  <a:schemeClr val="tx1"/>
                </a:solidFill>
                <a:latin typeface="+mj-lt"/>
              </a:defRPr>
            </a:lvl7pPr>
            <a:lvl8pPr lvl="7">
              <a:lnSpc>
                <a:spcPct val="100000"/>
              </a:lnSpc>
              <a:spcBef>
                <a:spcPts val="0"/>
              </a:spcBef>
              <a:spcAft>
                <a:spcPts val="0"/>
              </a:spcAft>
              <a:buSzPts val="2000"/>
              <a:buNone/>
              <a:defRPr sz="2000" b="1" cap="all">
                <a:solidFill>
                  <a:schemeClr val="tx1"/>
                </a:solidFill>
                <a:latin typeface="+mj-lt"/>
              </a:defRPr>
            </a:lvl8pPr>
            <a:lvl9pPr lvl="8">
              <a:lnSpc>
                <a:spcPct val="100000"/>
              </a:lnSpc>
              <a:spcBef>
                <a:spcPts val="0"/>
              </a:spcBef>
              <a:spcAft>
                <a:spcPts val="0"/>
              </a:spcAft>
              <a:buSzPts val="2000"/>
              <a:buNone/>
              <a:defRPr sz="2000" b="1" cap="all">
                <a:solidFill>
                  <a:schemeClr val="tx1"/>
                </a:solidFill>
                <a:latin typeface="+mj-lt"/>
              </a:defRPr>
            </a:lvl9pPr>
          </a:lstStyle>
          <a:p>
            <a:r>
              <a:rPr lang="en-GB" sz="2000" b="1" cap="all" dirty="0">
                <a:solidFill>
                  <a:schemeClr val="tx1"/>
                </a:solidFill>
                <a:latin typeface="+mj-lt"/>
              </a:rPr>
              <a:t>Designing Digital Tools for More Reliable Work</a:t>
            </a:r>
            <a:endParaRPr sz="2000" b="1" cap="all" dirty="0">
              <a:solidFill>
                <a:schemeClr val="tx1"/>
              </a:solidFill>
              <a:latin typeface="+mj-lt"/>
            </a:endParaRPr>
          </a:p>
        </p:txBody>
      </p:sp>
      <p:sp>
        <p:nvSpPr>
          <p:cNvPr id="3142"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losing / Summary / 4 Items / Option A">
  <p:cSld name="Closing / Summary / 4 Items / Option A">
    <p:bg>
      <p:bgPr>
        <a:solidFill>
          <a:schemeClr val="accent6"/>
        </a:solidFill>
        <a:effectLst/>
      </p:bgPr>
    </p:bg>
    <p:spTree>
      <p:nvGrpSpPr>
        <p:cNvPr id="1" name="Shape 719"/>
        <p:cNvGrpSpPr/>
        <p:nvPr/>
      </p:nvGrpSpPr>
      <p:grpSpPr>
        <a:xfrm>
          <a:off x="0" y="0"/>
          <a:ext cx="0" cy="0"/>
          <a:chOff x="0" y="0"/>
          <a:chExt cx="0" cy="0"/>
        </a:xfrm>
      </p:grpSpPr>
      <p:sp>
        <p:nvSpPr>
          <p:cNvPr id="3" name="Google Shape;978;g3e4a1d512f3_0_603">
            <a:extLst>
              <a:ext uri="{FF2B5EF4-FFF2-40B4-BE49-F238E27FC236}">
                <a16:creationId xmlns:a16="http://schemas.microsoft.com/office/drawing/2014/main" id="{5899540F-8F48-AE83-DED0-709654652E74}"/>
              </a:ext>
            </a:extLst>
          </p:cNvPr>
          <p:cNvSpPr/>
          <p:nvPr userDrawn="1"/>
        </p:nvSpPr>
        <p:spPr>
          <a:xfrm>
            <a:off x="227800" y="1097169"/>
            <a:ext cx="5040000" cy="1692000"/>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Arial"/>
              <a:ea typeface="Arial"/>
              <a:cs typeface="Arial"/>
              <a:sym typeface="Arial"/>
            </a:endParaRPr>
          </a:p>
        </p:txBody>
      </p:sp>
      <p:sp>
        <p:nvSpPr>
          <p:cNvPr id="5" name="Google Shape;726;g3e4eb65d001_0_303">
            <a:extLst>
              <a:ext uri="{FF2B5EF4-FFF2-40B4-BE49-F238E27FC236}">
                <a16:creationId xmlns:a16="http://schemas.microsoft.com/office/drawing/2014/main" id="{02E49663-0FEB-D3F7-DBB1-EB12BD864416}"/>
              </a:ext>
            </a:extLst>
          </p:cNvPr>
          <p:cNvSpPr/>
          <p:nvPr userDrawn="1"/>
        </p:nvSpPr>
        <p:spPr>
          <a:xfrm>
            <a:off x="5421175" y="1097169"/>
            <a:ext cx="3495025" cy="1692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726" name="Google Shape;726;g3e4eb65d001_0_303"/>
          <p:cNvSpPr/>
          <p:nvPr/>
        </p:nvSpPr>
        <p:spPr>
          <a:xfrm>
            <a:off x="227799" y="2902754"/>
            <a:ext cx="3495025" cy="1692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728" name="Google Shape;728;g3e4eb65d001_0_303"/>
          <p:cNvSpPr/>
          <p:nvPr/>
        </p:nvSpPr>
        <p:spPr>
          <a:xfrm>
            <a:off x="3876200" y="2902754"/>
            <a:ext cx="5040000" cy="1692000"/>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Arial"/>
              <a:ea typeface="Arial"/>
              <a:cs typeface="Arial"/>
              <a:sym typeface="Arial"/>
            </a:endParaRPr>
          </a:p>
        </p:txBody>
      </p:sp>
      <p:sp>
        <p:nvSpPr>
          <p:cNvPr id="72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72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735" name="Item 4 / Text"/>
          <p:cNvSpPr txBox="1">
            <a:spLocks noGrp="1"/>
          </p:cNvSpPr>
          <p:nvPr>
            <p:ph type="subTitle" idx="13" hasCustomPrompt="1"/>
          </p:nvPr>
        </p:nvSpPr>
        <p:spPr>
          <a:xfrm>
            <a:off x="4059726" y="3521264"/>
            <a:ext cx="3960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tx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tx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tx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tx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tx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tx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tx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tx1"/>
                </a:solidFill>
              </a:defRPr>
            </a:pPr>
            <a:r>
              <a:rPr lang="en-GB" dirty="0">
                <a:solidFill>
                  <a:schemeClr val="tx1"/>
                </a:solidFill>
              </a:rPr>
              <a:t>Good software should make work feel lighter, not more complicated. It should help people understand what needs to happen, where things stand, and how to move forward with confidence.</a:t>
            </a:r>
          </a:p>
        </p:txBody>
      </p:sp>
      <p:sp>
        <p:nvSpPr>
          <p:cNvPr id="736" name="Item 4 / Title"/>
          <p:cNvSpPr txBox="1">
            <a:spLocks noGrp="1"/>
          </p:cNvSpPr>
          <p:nvPr>
            <p:ph type="subTitle" idx="14" hasCustomPrompt="1"/>
          </p:nvPr>
        </p:nvSpPr>
        <p:spPr>
          <a:xfrm>
            <a:off x="4059701" y="3057078"/>
            <a:ext cx="3132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solidFill>
                  <a:schemeClr val="tx1"/>
                </a:solidFill>
                <a:latin typeface="+mn-lt"/>
              </a:defRPr>
            </a:pPr>
            <a:r>
              <a:rPr lang="en-GB" cap="none" dirty="0">
                <a:solidFill>
                  <a:schemeClr val="tx1"/>
                </a:solidFill>
                <a:latin typeface="+mn-lt"/>
              </a:rPr>
              <a:t>Remove unnecessary steps, and design each</a:t>
            </a:r>
          </a:p>
        </p:txBody>
      </p:sp>
      <p:sp>
        <p:nvSpPr>
          <p:cNvPr id="733" name="Item 3 / Text"/>
          <p:cNvSpPr txBox="1">
            <a:spLocks noGrp="1"/>
          </p:cNvSpPr>
          <p:nvPr>
            <p:ph type="subTitle" idx="8" hasCustomPrompt="1"/>
          </p:nvPr>
        </p:nvSpPr>
        <p:spPr>
          <a:xfrm>
            <a:off x="399375" y="3521264"/>
            <a:ext cx="3132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4" name="Item 3 / Title"/>
          <p:cNvSpPr txBox="1">
            <a:spLocks noGrp="1"/>
          </p:cNvSpPr>
          <p:nvPr>
            <p:ph type="subTitle" idx="9" hasCustomPrompt="1"/>
          </p:nvPr>
        </p:nvSpPr>
        <p:spPr>
          <a:xfrm>
            <a:off x="399350" y="3057078"/>
            <a:ext cx="3132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cap="none">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 design each</a:t>
            </a:r>
          </a:p>
        </p:txBody>
      </p:sp>
      <p:sp>
        <p:nvSpPr>
          <p:cNvPr id="731" name="Item 2 / Text"/>
          <p:cNvSpPr txBox="1">
            <a:spLocks noGrp="1"/>
          </p:cNvSpPr>
          <p:nvPr>
            <p:ph type="subTitle" idx="6" hasCustomPrompt="1"/>
          </p:nvPr>
        </p:nvSpPr>
        <p:spPr>
          <a:xfrm>
            <a:off x="5591753" y="1718875"/>
            <a:ext cx="3132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lumMod val="65000"/>
                    <a:lumOff val="35000"/>
                  </a:schemeClr>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2" name="Item 2 / Title"/>
          <p:cNvSpPr txBox="1">
            <a:spLocks noGrp="1"/>
          </p:cNvSpPr>
          <p:nvPr>
            <p:ph type="subTitle" idx="7" hasCustomPrompt="1"/>
          </p:nvPr>
        </p:nvSpPr>
        <p:spPr>
          <a:xfrm>
            <a:off x="5591753" y="1254689"/>
            <a:ext cx="3132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cap="none">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cap="none">
                <a:latin typeface="+mn-lt"/>
              </a:defRPr>
            </a:pPr>
            <a:r>
              <a:rPr lang="en-GB" cap="none" dirty="0">
                <a:latin typeface="+mn-lt"/>
              </a:rPr>
              <a:t>Remove unnecessary steps, and</a:t>
            </a:r>
            <a:r>
              <a:rPr lang="uk-UA" cap="none" dirty="0">
                <a:latin typeface="+mn-lt"/>
              </a:rPr>
              <a:t> </a:t>
            </a:r>
            <a:r>
              <a:rPr lang="en-GB" cap="none" dirty="0">
                <a:latin typeface="+mn-lt"/>
              </a:rPr>
              <a:t>design each</a:t>
            </a:r>
          </a:p>
        </p:txBody>
      </p:sp>
      <p:sp>
        <p:nvSpPr>
          <p:cNvPr id="729" name="Item 1 / Text"/>
          <p:cNvSpPr txBox="1">
            <a:spLocks noGrp="1"/>
          </p:cNvSpPr>
          <p:nvPr>
            <p:ph type="subTitle" idx="4" hasCustomPrompt="1"/>
          </p:nvPr>
        </p:nvSpPr>
        <p:spPr>
          <a:xfrm>
            <a:off x="399375" y="1718875"/>
            <a:ext cx="3960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tx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tx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tx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tx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tx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tx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tx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solidFill>
                  <a:schemeClr val="tx1"/>
                </a:solidFill>
              </a:defRPr>
            </a:pPr>
            <a:r>
              <a:rPr lang="en-GB" dirty="0">
                <a:solidFill>
                  <a:schemeClr val="tx1"/>
                </a:solidFill>
              </a:rPr>
              <a:t>Good software should make work feel lighter, not more complicated. It should help people understand what needs to happen, where things stand, and how to move forward with confidence.</a:t>
            </a:r>
          </a:p>
        </p:txBody>
      </p:sp>
      <p:sp>
        <p:nvSpPr>
          <p:cNvPr id="730" name="Item 1 / Title"/>
          <p:cNvSpPr txBox="1">
            <a:spLocks noGrp="1"/>
          </p:cNvSpPr>
          <p:nvPr>
            <p:ph type="subTitle" idx="5" hasCustomPrompt="1"/>
          </p:nvPr>
        </p:nvSpPr>
        <p:spPr>
          <a:xfrm>
            <a:off x="399350" y="1254689"/>
            <a:ext cx="3132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lang="en-UA" sz="1100" b="1" i="0" u="none" strike="noStrike" cap="none" smtClean="0">
                <a:solidFill>
                  <a:schemeClr val="tx1"/>
                </a:solidFill>
                <a:effectLst/>
                <a:latin typeface="+mn-lt"/>
              </a:defRPr>
            </a:lvl1pPr>
            <a:lvl2pPr lvl="1">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cap="none">
                <a:solidFill>
                  <a:schemeClr val="tx1"/>
                </a:solidFill>
                <a:latin typeface="+mn-lt"/>
                <a:ea typeface="+mn-ea"/>
                <a:cs typeface="+mn-cs"/>
                <a:sym typeface="Arial"/>
              </a:defRPr>
            </a:lvl9pPr>
          </a:lstStyle>
          <a:p>
            <a:r>
              <a:rPr lang="en-GB" cap="none" dirty="0">
                <a:solidFill>
                  <a:schemeClr val="tx1"/>
                </a:solidFill>
                <a:latin typeface="+mn-lt"/>
              </a:rPr>
              <a:t>Remove unnecessary steps, and design each</a:t>
            </a:r>
            <a:endParaRPr cap="none" dirty="0">
              <a:solidFill>
                <a:schemeClr val="tx1"/>
              </a:solidFill>
              <a:latin typeface="+mn-lt"/>
            </a:endParaRPr>
          </a:p>
        </p:txBody>
      </p:sp>
      <p:sp>
        <p:nvSpPr>
          <p:cNvPr id="742" name="Slide title"/>
          <p:cNvSpPr txBox="1">
            <a:spLocks noGrp="1"/>
          </p:cNvSpPr>
          <p:nvPr>
            <p:ph type="title" hasCustomPrompt="1"/>
          </p:nvPr>
        </p:nvSpPr>
        <p:spPr>
          <a:xfrm>
            <a:off x="252000" y="227599"/>
            <a:ext cx="62639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cap="all">
                <a:solidFill>
                  <a:schemeClr val="tx1"/>
                </a:solidFill>
                <a:latin typeface="+mj-lt"/>
                <a:ea typeface="+mj-ea"/>
                <a:cs typeface="+mj-cs"/>
                <a:sym typeface="Arial"/>
              </a:defRPr>
            </a:lvl1pPr>
            <a:lvl2pPr lvl="1">
              <a:lnSpc>
                <a:spcPct val="100000"/>
              </a:lnSpc>
              <a:spcBef>
                <a:spcPts val="0"/>
              </a:spcBef>
              <a:spcAft>
                <a:spcPts val="0"/>
              </a:spcAft>
              <a:buSzPts val="2000"/>
              <a:buNone/>
              <a:defRPr sz="2000" b="1" cap="all">
                <a:solidFill>
                  <a:schemeClr val="tx1"/>
                </a:solidFill>
                <a:latin typeface="+mj-lt"/>
              </a:defRPr>
            </a:lvl2pPr>
            <a:lvl3pPr lvl="2">
              <a:lnSpc>
                <a:spcPct val="100000"/>
              </a:lnSpc>
              <a:spcBef>
                <a:spcPts val="0"/>
              </a:spcBef>
              <a:spcAft>
                <a:spcPts val="0"/>
              </a:spcAft>
              <a:buSzPts val="2000"/>
              <a:buNone/>
              <a:defRPr sz="2000" b="1" cap="all">
                <a:solidFill>
                  <a:schemeClr val="tx1"/>
                </a:solidFill>
                <a:latin typeface="+mj-lt"/>
              </a:defRPr>
            </a:lvl3pPr>
            <a:lvl4pPr lvl="3">
              <a:lnSpc>
                <a:spcPct val="100000"/>
              </a:lnSpc>
              <a:spcBef>
                <a:spcPts val="0"/>
              </a:spcBef>
              <a:spcAft>
                <a:spcPts val="0"/>
              </a:spcAft>
              <a:buSzPts val="2000"/>
              <a:buNone/>
              <a:defRPr sz="2000" b="1" cap="all">
                <a:solidFill>
                  <a:schemeClr val="tx1"/>
                </a:solidFill>
                <a:latin typeface="+mj-lt"/>
              </a:defRPr>
            </a:lvl4pPr>
            <a:lvl5pPr lvl="4">
              <a:lnSpc>
                <a:spcPct val="100000"/>
              </a:lnSpc>
              <a:spcBef>
                <a:spcPts val="0"/>
              </a:spcBef>
              <a:spcAft>
                <a:spcPts val="0"/>
              </a:spcAft>
              <a:buSzPts val="2000"/>
              <a:buNone/>
              <a:defRPr sz="2000" b="1" cap="all">
                <a:solidFill>
                  <a:schemeClr val="tx1"/>
                </a:solidFill>
                <a:latin typeface="+mj-lt"/>
              </a:defRPr>
            </a:lvl5pPr>
            <a:lvl6pPr lvl="5">
              <a:lnSpc>
                <a:spcPct val="100000"/>
              </a:lnSpc>
              <a:spcBef>
                <a:spcPts val="0"/>
              </a:spcBef>
              <a:spcAft>
                <a:spcPts val="0"/>
              </a:spcAft>
              <a:buSzPts val="2000"/>
              <a:buNone/>
              <a:defRPr sz="2000" b="1" cap="all">
                <a:solidFill>
                  <a:schemeClr val="tx1"/>
                </a:solidFill>
                <a:latin typeface="+mj-lt"/>
              </a:defRPr>
            </a:lvl6pPr>
            <a:lvl7pPr lvl="6">
              <a:lnSpc>
                <a:spcPct val="100000"/>
              </a:lnSpc>
              <a:spcBef>
                <a:spcPts val="0"/>
              </a:spcBef>
              <a:spcAft>
                <a:spcPts val="0"/>
              </a:spcAft>
              <a:buSzPts val="2000"/>
              <a:buNone/>
              <a:defRPr sz="2000" b="1" cap="all">
                <a:solidFill>
                  <a:schemeClr val="tx1"/>
                </a:solidFill>
                <a:latin typeface="+mj-lt"/>
              </a:defRPr>
            </a:lvl7pPr>
            <a:lvl8pPr lvl="7">
              <a:lnSpc>
                <a:spcPct val="100000"/>
              </a:lnSpc>
              <a:spcBef>
                <a:spcPts val="0"/>
              </a:spcBef>
              <a:spcAft>
                <a:spcPts val="0"/>
              </a:spcAft>
              <a:buSzPts val="2000"/>
              <a:buNone/>
              <a:defRPr sz="2000" b="1" cap="all">
                <a:solidFill>
                  <a:schemeClr val="tx1"/>
                </a:solidFill>
                <a:latin typeface="+mj-lt"/>
              </a:defRPr>
            </a:lvl8pPr>
            <a:lvl9pPr lvl="8">
              <a:lnSpc>
                <a:spcPct val="100000"/>
              </a:lnSpc>
              <a:spcBef>
                <a:spcPts val="0"/>
              </a:spcBef>
              <a:spcAft>
                <a:spcPts val="0"/>
              </a:spcAft>
              <a:buSzPts val="2000"/>
              <a:buNone/>
              <a:defRPr sz="2000" b="1" cap="all">
                <a:solidFill>
                  <a:schemeClr val="tx1"/>
                </a:solidFill>
                <a:latin typeface="+mj-lt"/>
              </a:defRPr>
            </a:lvl9pPr>
          </a:lstStyle>
          <a:p>
            <a:r>
              <a:rPr lang="en-GB" sz="2000" b="1" cap="all" dirty="0">
                <a:solidFill>
                  <a:schemeClr val="tx1"/>
                </a:solidFill>
                <a:latin typeface="+mj-lt"/>
              </a:rPr>
              <a:t>Designing Digital Tools for More Reliable Work</a:t>
            </a:r>
            <a:endParaRPr sz="2000" b="1" cap="all" dirty="0">
              <a:solidFill>
                <a:schemeClr val="tx1"/>
              </a:solidFill>
              <a:latin typeface="+mj-lt"/>
            </a:endParaRPr>
          </a:p>
        </p:txBody>
      </p:sp>
      <p:sp>
        <p:nvSpPr>
          <p:cNvPr id="3153"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4" name="Freeform 3">
            <a:extLst>
              <a:ext uri="{FF2B5EF4-FFF2-40B4-BE49-F238E27FC236}">
                <a16:creationId xmlns:a16="http://schemas.microsoft.com/office/drawing/2014/main" id="{4BDBFAAC-6B5D-8F1D-99EF-5D93B8C6197C}"/>
              </a:ext>
            </a:extLst>
          </p:cNvPr>
          <p:cNvSpPr/>
          <p:nvPr/>
        </p:nvSpPr>
        <p:spPr>
          <a:xfrm>
            <a:off x="4926826" y="1291853"/>
            <a:ext cx="90000" cy="18000"/>
          </a:xfrm>
          <a:custGeom>
            <a:avLst/>
            <a:gdLst>
              <a:gd name="csX0" fmla="*/ 9000 w 90000"/>
              <a:gd name="csY0" fmla="*/ 0 h 18000"/>
              <a:gd name="csX1" fmla="*/ 0 w 90000"/>
              <a:gd name="csY1" fmla="*/ 9000 h 18000"/>
              <a:gd name="csX2" fmla="*/ 9000 w 90000"/>
              <a:gd name="csY2" fmla="*/ 18000 h 18000"/>
              <a:gd name="csX3" fmla="*/ 81000 w 90000"/>
              <a:gd name="csY3" fmla="*/ 18000 h 18000"/>
              <a:gd name="csX4" fmla="*/ 90000 w 90000"/>
              <a:gd name="csY4" fmla="*/ 9000 h 18000"/>
              <a:gd name="csX5" fmla="*/ 81000 w 90000"/>
              <a:gd name="csY5" fmla="*/ 0 h 18000"/>
              <a:gd name="csX6" fmla="*/ 9000 w 90000"/>
              <a:gd name="csY6" fmla="*/ 0 h 1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0000" h="18000">
                <a:moveTo>
                  <a:pt x="9000" y="0"/>
                </a:moveTo>
                <a:cubicBezTo>
                  <a:pt x="4029" y="0"/>
                  <a:pt x="0" y="4029"/>
                  <a:pt x="0" y="9000"/>
                </a:cubicBezTo>
                <a:cubicBezTo>
                  <a:pt x="0" y="13971"/>
                  <a:pt x="4029" y="18000"/>
                  <a:pt x="9000" y="18000"/>
                </a:cubicBezTo>
                <a:lnTo>
                  <a:pt x="81000" y="18000"/>
                </a:lnTo>
                <a:cubicBezTo>
                  <a:pt x="85970" y="18000"/>
                  <a:pt x="90000" y="13971"/>
                  <a:pt x="90000" y="9000"/>
                </a:cubicBezTo>
                <a:cubicBezTo>
                  <a:pt x="90000" y="4029"/>
                  <a:pt x="85970" y="0"/>
                  <a:pt x="81000" y="0"/>
                </a:cubicBezTo>
                <a:lnTo>
                  <a:pt x="9000" y="0"/>
                </a:lnTo>
                <a:close/>
              </a:path>
            </a:pathLst>
          </a:custGeom>
          <a:solidFill>
            <a:schemeClr val="tx1"/>
          </a:solidFill>
          <a:ln w="11906" cap="flat">
            <a:noFill/>
            <a:prstDash val="solid"/>
            <a:miter/>
          </a:ln>
        </p:spPr>
      </p:sp>
      <p:sp>
        <p:nvSpPr>
          <p:cNvPr id="8" name="Freeform 7">
            <a:extLst>
              <a:ext uri="{FF2B5EF4-FFF2-40B4-BE49-F238E27FC236}">
                <a16:creationId xmlns:a16="http://schemas.microsoft.com/office/drawing/2014/main" id="{6C330BFB-F5A6-85F7-C8CD-D97C22B3E100}"/>
              </a:ext>
            </a:extLst>
          </p:cNvPr>
          <p:cNvSpPr/>
          <p:nvPr/>
        </p:nvSpPr>
        <p:spPr>
          <a:xfrm>
            <a:off x="4854825" y="1243852"/>
            <a:ext cx="234000" cy="258000"/>
          </a:xfrm>
          <a:custGeom>
            <a:avLst/>
            <a:gdLst>
              <a:gd name="csX0" fmla="*/ 116310 w 234000"/>
              <a:gd name="csY0" fmla="*/ 0 h 258000"/>
              <a:gd name="csX1" fmla="*/ 56535 w 234000"/>
              <a:gd name="csY1" fmla="*/ 2080 h 258000"/>
              <a:gd name="csX2" fmla="*/ 18418 w 234000"/>
              <a:gd name="csY2" fmla="*/ 18658 h 258000"/>
              <a:gd name="csX3" fmla="*/ 2056 w 234000"/>
              <a:gd name="csY3" fmla="*/ 57089 h 258000"/>
              <a:gd name="csX4" fmla="*/ 0 w 234000"/>
              <a:gd name="csY4" fmla="*/ 117493 h 258000"/>
              <a:gd name="csX5" fmla="*/ 0 w 234000"/>
              <a:gd name="csY5" fmla="*/ 178668 h 258000"/>
              <a:gd name="csX6" fmla="*/ 1152 w 234000"/>
              <a:gd name="csY6" fmla="*/ 221866 h 258000"/>
              <a:gd name="csX7" fmla="*/ 11710 w 234000"/>
              <a:gd name="csY7" fmla="*/ 248566 h 258000"/>
              <a:gd name="csX8" fmla="*/ 31940 w 234000"/>
              <a:gd name="csY8" fmla="*/ 257840 h 258000"/>
              <a:gd name="csX9" fmla="*/ 58904 w 234000"/>
              <a:gd name="csY9" fmla="*/ 248252 h 258000"/>
              <a:gd name="csX10" fmla="*/ 91830 w 234000"/>
              <a:gd name="csY10" fmla="*/ 220679 h 258000"/>
              <a:gd name="csX11" fmla="*/ 92269 w 234000"/>
              <a:gd name="csY11" fmla="*/ 220291 h 258000"/>
              <a:gd name="csX12" fmla="*/ 106260 w 234000"/>
              <a:gd name="csY12" fmla="*/ 208469 h 258000"/>
              <a:gd name="csX13" fmla="*/ 113501 w 234000"/>
              <a:gd name="csY13" fmla="*/ 204724 h 258000"/>
              <a:gd name="csX14" fmla="*/ 120499 w 234000"/>
              <a:gd name="csY14" fmla="*/ 204724 h 258000"/>
              <a:gd name="csX15" fmla="*/ 127740 w 234000"/>
              <a:gd name="csY15" fmla="*/ 208469 h 258000"/>
              <a:gd name="csX16" fmla="*/ 141732 w 234000"/>
              <a:gd name="csY16" fmla="*/ 220291 h 258000"/>
              <a:gd name="csX17" fmla="*/ 142170 w 234000"/>
              <a:gd name="csY17" fmla="*/ 220680 h 258000"/>
              <a:gd name="csX18" fmla="*/ 175096 w 234000"/>
              <a:gd name="csY18" fmla="*/ 248252 h 258000"/>
              <a:gd name="csX19" fmla="*/ 202060 w 234000"/>
              <a:gd name="csY19" fmla="*/ 257840 h 258000"/>
              <a:gd name="csX20" fmla="*/ 222290 w 234000"/>
              <a:gd name="csY20" fmla="*/ 248566 h 258000"/>
              <a:gd name="csX21" fmla="*/ 232848 w 234000"/>
              <a:gd name="csY21" fmla="*/ 221866 h 258000"/>
              <a:gd name="csX22" fmla="*/ 234000 w 234000"/>
              <a:gd name="csY22" fmla="*/ 178668 h 258000"/>
              <a:gd name="csX23" fmla="*/ 234000 w 234000"/>
              <a:gd name="csY23" fmla="*/ 117492 h 258000"/>
              <a:gd name="csX24" fmla="*/ 231944 w 234000"/>
              <a:gd name="csY24" fmla="*/ 57089 h 258000"/>
              <a:gd name="csX25" fmla="*/ 215582 w 234000"/>
              <a:gd name="csY25" fmla="*/ 18658 h 258000"/>
              <a:gd name="csX26" fmla="*/ 177464 w 234000"/>
              <a:gd name="csY26" fmla="*/ 2080 h 258000"/>
              <a:gd name="csX27" fmla="*/ 117690 w 234000"/>
              <a:gd name="csY27" fmla="*/ 0 h 258000"/>
              <a:gd name="csX28" fmla="*/ 116310 w 234000"/>
              <a:gd name="csY28" fmla="*/ 0 h 258000"/>
              <a:gd name="csX29" fmla="*/ 31214 w 234000"/>
              <a:gd name="csY29" fmla="*/ 31317 h 258000"/>
              <a:gd name="csX30" fmla="*/ 58959 w 234000"/>
              <a:gd name="csY30" fmla="*/ 19917 h 258000"/>
              <a:gd name="csX31" fmla="*/ 117000 w 234000"/>
              <a:gd name="csY31" fmla="*/ 18000 h 258000"/>
              <a:gd name="csX32" fmla="*/ 175040 w 234000"/>
              <a:gd name="csY32" fmla="*/ 19917 h 258000"/>
              <a:gd name="csX33" fmla="*/ 202786 w 234000"/>
              <a:gd name="csY33" fmla="*/ 31317 h 258000"/>
              <a:gd name="csX34" fmla="*/ 214102 w 234000"/>
              <a:gd name="csY34" fmla="*/ 59462 h 258000"/>
              <a:gd name="csX35" fmla="*/ 216000 w 234000"/>
              <a:gd name="csY35" fmla="*/ 118170 h 258000"/>
              <a:gd name="csX36" fmla="*/ 216000 w 234000"/>
              <a:gd name="csY36" fmla="*/ 178091 h 258000"/>
              <a:gd name="csX37" fmla="*/ 214950 w 234000"/>
              <a:gd name="csY37" fmla="*/ 219953 h 258000"/>
              <a:gd name="csX38" fmla="*/ 210091 w 234000"/>
              <a:gd name="csY38" fmla="*/ 235330 h 258000"/>
              <a:gd name="csX39" fmla="*/ 200014 w 234000"/>
              <a:gd name="csY39" fmla="*/ 239957 h 258000"/>
              <a:gd name="csX40" fmla="*/ 185500 w 234000"/>
              <a:gd name="csY40" fmla="*/ 233564 h 258000"/>
              <a:gd name="csX41" fmla="*/ 153656 w 234000"/>
              <a:gd name="csY41" fmla="*/ 206808 h 258000"/>
              <a:gd name="csX42" fmla="*/ 153343 w 234000"/>
              <a:gd name="csY42" fmla="*/ 206531 h 258000"/>
              <a:gd name="csX43" fmla="*/ 138365 w 234000"/>
              <a:gd name="csY43" fmla="*/ 193939 h 258000"/>
              <a:gd name="csX44" fmla="*/ 124054 w 234000"/>
              <a:gd name="csY44" fmla="*/ 187078 h 258000"/>
              <a:gd name="csX45" fmla="*/ 109946 w 234000"/>
              <a:gd name="csY45" fmla="*/ 187078 h 258000"/>
              <a:gd name="csX46" fmla="*/ 95635 w 234000"/>
              <a:gd name="csY46" fmla="*/ 193939 h 258000"/>
              <a:gd name="csX47" fmla="*/ 80658 w 234000"/>
              <a:gd name="csY47" fmla="*/ 206531 h 258000"/>
              <a:gd name="csX48" fmla="*/ 80343 w 234000"/>
              <a:gd name="csY48" fmla="*/ 206808 h 258000"/>
              <a:gd name="csX49" fmla="*/ 48500 w 234000"/>
              <a:gd name="csY49" fmla="*/ 233564 h 258000"/>
              <a:gd name="csX50" fmla="*/ 33986 w 234000"/>
              <a:gd name="csY50" fmla="*/ 239957 h 258000"/>
              <a:gd name="csX51" fmla="*/ 23908 w 234000"/>
              <a:gd name="csY51" fmla="*/ 235330 h 258000"/>
              <a:gd name="csX52" fmla="*/ 19050 w 234000"/>
              <a:gd name="csY52" fmla="*/ 219953 h 258000"/>
              <a:gd name="csX53" fmla="*/ 18000 w 234000"/>
              <a:gd name="csY53" fmla="*/ 178091 h 258000"/>
              <a:gd name="csX54" fmla="*/ 18000 w 234000"/>
              <a:gd name="csY54" fmla="*/ 118170 h 258000"/>
              <a:gd name="csX55" fmla="*/ 19899 w 234000"/>
              <a:gd name="csY55" fmla="*/ 59462 h 258000"/>
              <a:gd name="csX56" fmla="*/ 31214 w 234000"/>
              <a:gd name="csY56" fmla="*/ 31317 h 2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34000" h="258000">
                <a:moveTo>
                  <a:pt x="116310" y="0"/>
                </a:moveTo>
                <a:cubicBezTo>
                  <a:pt x="91439" y="0"/>
                  <a:pt x="71846" y="0"/>
                  <a:pt x="56535" y="2080"/>
                </a:cubicBezTo>
                <a:cubicBezTo>
                  <a:pt x="40815" y="4217"/>
                  <a:pt x="28273" y="8696"/>
                  <a:pt x="18418" y="18658"/>
                </a:cubicBezTo>
                <a:cubicBezTo>
                  <a:pt x="8576" y="28606"/>
                  <a:pt x="4163" y="41244"/>
                  <a:pt x="2056" y="57089"/>
                </a:cubicBezTo>
                <a:cubicBezTo>
                  <a:pt x="0" y="72546"/>
                  <a:pt x="0" y="92335"/>
                  <a:pt x="0" y="117493"/>
                </a:cubicBezTo>
                <a:lnTo>
                  <a:pt x="0" y="178668"/>
                </a:lnTo>
                <a:cubicBezTo>
                  <a:pt x="0" y="196759"/>
                  <a:pt x="0" y="211082"/>
                  <a:pt x="1152" y="221866"/>
                </a:cubicBezTo>
                <a:cubicBezTo>
                  <a:pt x="2291" y="232523"/>
                  <a:pt x="4734" y="242136"/>
                  <a:pt x="11710" y="248566"/>
                </a:cubicBezTo>
                <a:cubicBezTo>
                  <a:pt x="17307" y="253724"/>
                  <a:pt x="24385" y="256975"/>
                  <a:pt x="31940" y="257840"/>
                </a:cubicBezTo>
                <a:cubicBezTo>
                  <a:pt x="41389" y="258922"/>
                  <a:pt x="50213" y="254410"/>
                  <a:pt x="58904" y="248252"/>
                </a:cubicBezTo>
                <a:cubicBezTo>
                  <a:pt x="67700" y="242022"/>
                  <a:pt x="78369" y="232585"/>
                  <a:pt x="91830" y="220679"/>
                </a:cubicBezTo>
                <a:lnTo>
                  <a:pt x="92269" y="220291"/>
                </a:lnTo>
                <a:cubicBezTo>
                  <a:pt x="98509" y="214771"/>
                  <a:pt x="102734" y="211046"/>
                  <a:pt x="106260" y="208469"/>
                </a:cubicBezTo>
                <a:cubicBezTo>
                  <a:pt x="109667" y="205978"/>
                  <a:pt x="111748" y="205076"/>
                  <a:pt x="113501" y="204724"/>
                </a:cubicBezTo>
                <a:cubicBezTo>
                  <a:pt x="115811" y="204258"/>
                  <a:pt x="118189" y="204258"/>
                  <a:pt x="120499" y="204724"/>
                </a:cubicBezTo>
                <a:cubicBezTo>
                  <a:pt x="122252" y="205076"/>
                  <a:pt x="124333" y="205978"/>
                  <a:pt x="127740" y="208469"/>
                </a:cubicBezTo>
                <a:cubicBezTo>
                  <a:pt x="131266" y="211046"/>
                  <a:pt x="135491" y="214771"/>
                  <a:pt x="141732" y="220291"/>
                </a:cubicBezTo>
                <a:lnTo>
                  <a:pt x="142170" y="220680"/>
                </a:lnTo>
                <a:cubicBezTo>
                  <a:pt x="155632" y="232585"/>
                  <a:pt x="166301" y="242023"/>
                  <a:pt x="175096" y="248252"/>
                </a:cubicBezTo>
                <a:cubicBezTo>
                  <a:pt x="183787" y="254410"/>
                  <a:pt x="192611" y="258922"/>
                  <a:pt x="202060" y="257840"/>
                </a:cubicBezTo>
                <a:cubicBezTo>
                  <a:pt x="209615" y="256975"/>
                  <a:pt x="216692" y="253724"/>
                  <a:pt x="222290" y="248566"/>
                </a:cubicBezTo>
                <a:cubicBezTo>
                  <a:pt x="229266" y="242136"/>
                  <a:pt x="231709" y="232523"/>
                  <a:pt x="232848" y="221866"/>
                </a:cubicBezTo>
                <a:cubicBezTo>
                  <a:pt x="234000" y="211082"/>
                  <a:pt x="234000" y="196759"/>
                  <a:pt x="234000" y="178668"/>
                </a:cubicBezTo>
                <a:lnTo>
                  <a:pt x="234000" y="117492"/>
                </a:lnTo>
                <a:cubicBezTo>
                  <a:pt x="234000" y="92335"/>
                  <a:pt x="234000" y="72546"/>
                  <a:pt x="231944" y="57089"/>
                </a:cubicBezTo>
                <a:cubicBezTo>
                  <a:pt x="229837" y="41244"/>
                  <a:pt x="225424" y="28606"/>
                  <a:pt x="215582" y="18658"/>
                </a:cubicBezTo>
                <a:cubicBezTo>
                  <a:pt x="205727" y="8696"/>
                  <a:pt x="193186" y="4217"/>
                  <a:pt x="177464" y="2080"/>
                </a:cubicBezTo>
                <a:cubicBezTo>
                  <a:pt x="162154" y="0"/>
                  <a:pt x="142561" y="0"/>
                  <a:pt x="117690" y="0"/>
                </a:cubicBezTo>
                <a:lnTo>
                  <a:pt x="116310" y="0"/>
                </a:lnTo>
                <a:close/>
                <a:moveTo>
                  <a:pt x="31214" y="31317"/>
                </a:moveTo>
                <a:cubicBezTo>
                  <a:pt x="37176" y="25291"/>
                  <a:pt x="45270" y="21777"/>
                  <a:pt x="58959" y="19917"/>
                </a:cubicBezTo>
                <a:cubicBezTo>
                  <a:pt x="72917" y="18020"/>
                  <a:pt x="91287" y="18000"/>
                  <a:pt x="117000" y="18000"/>
                </a:cubicBezTo>
                <a:cubicBezTo>
                  <a:pt x="142712" y="18000"/>
                  <a:pt x="161083" y="18020"/>
                  <a:pt x="175040" y="19917"/>
                </a:cubicBezTo>
                <a:cubicBezTo>
                  <a:pt x="188730" y="21777"/>
                  <a:pt x="196824" y="25291"/>
                  <a:pt x="202786" y="31317"/>
                </a:cubicBezTo>
                <a:cubicBezTo>
                  <a:pt x="208760" y="37356"/>
                  <a:pt x="212255" y="45578"/>
                  <a:pt x="214102" y="59462"/>
                </a:cubicBezTo>
                <a:cubicBezTo>
                  <a:pt x="215981" y="73595"/>
                  <a:pt x="216000" y="92187"/>
                  <a:pt x="216000" y="118170"/>
                </a:cubicBezTo>
                <a:lnTo>
                  <a:pt x="216000" y="178091"/>
                </a:lnTo>
                <a:cubicBezTo>
                  <a:pt x="216000" y="196886"/>
                  <a:pt x="215988" y="210242"/>
                  <a:pt x="214950" y="219953"/>
                </a:cubicBezTo>
                <a:cubicBezTo>
                  <a:pt x="213887" y="229906"/>
                  <a:pt x="211925" y="233640"/>
                  <a:pt x="210091" y="235330"/>
                </a:cubicBezTo>
                <a:cubicBezTo>
                  <a:pt x="207286" y="237916"/>
                  <a:pt x="203758" y="239528"/>
                  <a:pt x="200014" y="239957"/>
                </a:cubicBezTo>
                <a:cubicBezTo>
                  <a:pt x="197618" y="240230"/>
                  <a:pt x="193602" y="239304"/>
                  <a:pt x="185500" y="233564"/>
                </a:cubicBezTo>
                <a:cubicBezTo>
                  <a:pt x="177596" y="227966"/>
                  <a:pt x="167653" y="219188"/>
                  <a:pt x="153656" y="206808"/>
                </a:cubicBezTo>
                <a:lnTo>
                  <a:pt x="153343" y="206531"/>
                </a:lnTo>
                <a:cubicBezTo>
                  <a:pt x="147496" y="201359"/>
                  <a:pt x="142646" y="197070"/>
                  <a:pt x="138365" y="193939"/>
                </a:cubicBezTo>
                <a:cubicBezTo>
                  <a:pt x="133889" y="190666"/>
                  <a:pt x="129374" y="188150"/>
                  <a:pt x="124054" y="187078"/>
                </a:cubicBezTo>
                <a:cubicBezTo>
                  <a:pt x="119398" y="186140"/>
                  <a:pt x="114602" y="186140"/>
                  <a:pt x="109946" y="187078"/>
                </a:cubicBezTo>
                <a:cubicBezTo>
                  <a:pt x="104626" y="188150"/>
                  <a:pt x="100111" y="190666"/>
                  <a:pt x="95635" y="193939"/>
                </a:cubicBezTo>
                <a:cubicBezTo>
                  <a:pt x="91354" y="197070"/>
                  <a:pt x="86505" y="201359"/>
                  <a:pt x="80658" y="206531"/>
                </a:cubicBezTo>
                <a:lnTo>
                  <a:pt x="80343" y="206808"/>
                </a:lnTo>
                <a:cubicBezTo>
                  <a:pt x="66346" y="219188"/>
                  <a:pt x="56403" y="227966"/>
                  <a:pt x="48500" y="233564"/>
                </a:cubicBezTo>
                <a:cubicBezTo>
                  <a:pt x="40398" y="239304"/>
                  <a:pt x="36382" y="240230"/>
                  <a:pt x="33986" y="239957"/>
                </a:cubicBezTo>
                <a:cubicBezTo>
                  <a:pt x="30242" y="239528"/>
                  <a:pt x="26714" y="237916"/>
                  <a:pt x="23908" y="235330"/>
                </a:cubicBezTo>
                <a:cubicBezTo>
                  <a:pt x="22076" y="233640"/>
                  <a:pt x="20114" y="229906"/>
                  <a:pt x="19050" y="219953"/>
                </a:cubicBezTo>
                <a:cubicBezTo>
                  <a:pt x="18012" y="210242"/>
                  <a:pt x="18000" y="196886"/>
                  <a:pt x="18000" y="178091"/>
                </a:cubicBezTo>
                <a:lnTo>
                  <a:pt x="18000" y="118170"/>
                </a:lnTo>
                <a:cubicBezTo>
                  <a:pt x="18000" y="92187"/>
                  <a:pt x="18019" y="73595"/>
                  <a:pt x="19899" y="59462"/>
                </a:cubicBezTo>
                <a:cubicBezTo>
                  <a:pt x="21745" y="45578"/>
                  <a:pt x="25240" y="37356"/>
                  <a:pt x="31214" y="31317"/>
                </a:cubicBezTo>
                <a:close/>
              </a:path>
            </a:pathLst>
          </a:custGeom>
          <a:solidFill>
            <a:schemeClr val="tx1"/>
          </a:solidFill>
          <a:ln w="11906" cap="flat">
            <a:noFill/>
            <a:prstDash val="solid"/>
            <a:miter/>
          </a:ln>
        </p:spPr>
      </p:sp>
      <p:sp>
        <p:nvSpPr>
          <p:cNvPr id="10" name="Freeform 9">
            <a:extLst>
              <a:ext uri="{FF2B5EF4-FFF2-40B4-BE49-F238E27FC236}">
                <a16:creationId xmlns:a16="http://schemas.microsoft.com/office/drawing/2014/main" id="{5A968ACE-884A-1E88-B7E9-DBC6ADAA8F35}"/>
              </a:ext>
            </a:extLst>
          </p:cNvPr>
          <p:cNvSpPr/>
          <p:nvPr/>
        </p:nvSpPr>
        <p:spPr>
          <a:xfrm>
            <a:off x="8573956" y="3107722"/>
            <a:ext cx="90000" cy="18000"/>
          </a:xfrm>
          <a:custGeom>
            <a:avLst/>
            <a:gdLst>
              <a:gd name="csX0" fmla="*/ 9000 w 90000"/>
              <a:gd name="csY0" fmla="*/ 0 h 18000"/>
              <a:gd name="csX1" fmla="*/ 0 w 90000"/>
              <a:gd name="csY1" fmla="*/ 9000 h 18000"/>
              <a:gd name="csX2" fmla="*/ 9000 w 90000"/>
              <a:gd name="csY2" fmla="*/ 18000 h 18000"/>
              <a:gd name="csX3" fmla="*/ 81000 w 90000"/>
              <a:gd name="csY3" fmla="*/ 18000 h 18000"/>
              <a:gd name="csX4" fmla="*/ 90000 w 90000"/>
              <a:gd name="csY4" fmla="*/ 9000 h 18000"/>
              <a:gd name="csX5" fmla="*/ 81000 w 90000"/>
              <a:gd name="csY5" fmla="*/ 0 h 18000"/>
              <a:gd name="csX6" fmla="*/ 9000 w 90000"/>
              <a:gd name="csY6" fmla="*/ 0 h 1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0000" h="18000">
                <a:moveTo>
                  <a:pt x="9000" y="0"/>
                </a:moveTo>
                <a:cubicBezTo>
                  <a:pt x="4029" y="0"/>
                  <a:pt x="0" y="4029"/>
                  <a:pt x="0" y="9000"/>
                </a:cubicBezTo>
                <a:cubicBezTo>
                  <a:pt x="0" y="13971"/>
                  <a:pt x="4029" y="18000"/>
                  <a:pt x="9000" y="18000"/>
                </a:cubicBezTo>
                <a:lnTo>
                  <a:pt x="81000" y="18000"/>
                </a:lnTo>
                <a:cubicBezTo>
                  <a:pt x="85970" y="18000"/>
                  <a:pt x="90000" y="13971"/>
                  <a:pt x="90000" y="9000"/>
                </a:cubicBezTo>
                <a:cubicBezTo>
                  <a:pt x="90000" y="4029"/>
                  <a:pt x="85970" y="0"/>
                  <a:pt x="81000" y="0"/>
                </a:cubicBezTo>
                <a:lnTo>
                  <a:pt x="9000" y="0"/>
                </a:lnTo>
                <a:close/>
              </a:path>
            </a:pathLst>
          </a:custGeom>
          <a:solidFill>
            <a:schemeClr val="tx1"/>
          </a:solidFill>
          <a:ln w="11906" cap="flat">
            <a:noFill/>
            <a:prstDash val="solid"/>
            <a:miter/>
          </a:ln>
        </p:spPr>
      </p:sp>
      <p:sp>
        <p:nvSpPr>
          <p:cNvPr id="11" name="Freeform 10">
            <a:extLst>
              <a:ext uri="{FF2B5EF4-FFF2-40B4-BE49-F238E27FC236}">
                <a16:creationId xmlns:a16="http://schemas.microsoft.com/office/drawing/2014/main" id="{1BB63539-3606-E2B7-F5A0-2DBFCF60F07A}"/>
              </a:ext>
            </a:extLst>
          </p:cNvPr>
          <p:cNvSpPr/>
          <p:nvPr/>
        </p:nvSpPr>
        <p:spPr>
          <a:xfrm>
            <a:off x="8501955" y="3059721"/>
            <a:ext cx="234000" cy="258000"/>
          </a:xfrm>
          <a:custGeom>
            <a:avLst/>
            <a:gdLst>
              <a:gd name="csX0" fmla="*/ 116310 w 234000"/>
              <a:gd name="csY0" fmla="*/ 0 h 258000"/>
              <a:gd name="csX1" fmla="*/ 56535 w 234000"/>
              <a:gd name="csY1" fmla="*/ 2080 h 258000"/>
              <a:gd name="csX2" fmla="*/ 18418 w 234000"/>
              <a:gd name="csY2" fmla="*/ 18658 h 258000"/>
              <a:gd name="csX3" fmla="*/ 2056 w 234000"/>
              <a:gd name="csY3" fmla="*/ 57089 h 258000"/>
              <a:gd name="csX4" fmla="*/ 0 w 234000"/>
              <a:gd name="csY4" fmla="*/ 117493 h 258000"/>
              <a:gd name="csX5" fmla="*/ 0 w 234000"/>
              <a:gd name="csY5" fmla="*/ 178668 h 258000"/>
              <a:gd name="csX6" fmla="*/ 1152 w 234000"/>
              <a:gd name="csY6" fmla="*/ 221866 h 258000"/>
              <a:gd name="csX7" fmla="*/ 11710 w 234000"/>
              <a:gd name="csY7" fmla="*/ 248566 h 258000"/>
              <a:gd name="csX8" fmla="*/ 31940 w 234000"/>
              <a:gd name="csY8" fmla="*/ 257840 h 258000"/>
              <a:gd name="csX9" fmla="*/ 58904 w 234000"/>
              <a:gd name="csY9" fmla="*/ 248252 h 258000"/>
              <a:gd name="csX10" fmla="*/ 91830 w 234000"/>
              <a:gd name="csY10" fmla="*/ 220679 h 258000"/>
              <a:gd name="csX11" fmla="*/ 92269 w 234000"/>
              <a:gd name="csY11" fmla="*/ 220291 h 258000"/>
              <a:gd name="csX12" fmla="*/ 106260 w 234000"/>
              <a:gd name="csY12" fmla="*/ 208469 h 258000"/>
              <a:gd name="csX13" fmla="*/ 113501 w 234000"/>
              <a:gd name="csY13" fmla="*/ 204724 h 258000"/>
              <a:gd name="csX14" fmla="*/ 120499 w 234000"/>
              <a:gd name="csY14" fmla="*/ 204724 h 258000"/>
              <a:gd name="csX15" fmla="*/ 127740 w 234000"/>
              <a:gd name="csY15" fmla="*/ 208469 h 258000"/>
              <a:gd name="csX16" fmla="*/ 141732 w 234000"/>
              <a:gd name="csY16" fmla="*/ 220291 h 258000"/>
              <a:gd name="csX17" fmla="*/ 142170 w 234000"/>
              <a:gd name="csY17" fmla="*/ 220680 h 258000"/>
              <a:gd name="csX18" fmla="*/ 175096 w 234000"/>
              <a:gd name="csY18" fmla="*/ 248252 h 258000"/>
              <a:gd name="csX19" fmla="*/ 202060 w 234000"/>
              <a:gd name="csY19" fmla="*/ 257840 h 258000"/>
              <a:gd name="csX20" fmla="*/ 222290 w 234000"/>
              <a:gd name="csY20" fmla="*/ 248566 h 258000"/>
              <a:gd name="csX21" fmla="*/ 232848 w 234000"/>
              <a:gd name="csY21" fmla="*/ 221866 h 258000"/>
              <a:gd name="csX22" fmla="*/ 234000 w 234000"/>
              <a:gd name="csY22" fmla="*/ 178668 h 258000"/>
              <a:gd name="csX23" fmla="*/ 234000 w 234000"/>
              <a:gd name="csY23" fmla="*/ 117492 h 258000"/>
              <a:gd name="csX24" fmla="*/ 231944 w 234000"/>
              <a:gd name="csY24" fmla="*/ 57089 h 258000"/>
              <a:gd name="csX25" fmla="*/ 215582 w 234000"/>
              <a:gd name="csY25" fmla="*/ 18658 h 258000"/>
              <a:gd name="csX26" fmla="*/ 177464 w 234000"/>
              <a:gd name="csY26" fmla="*/ 2080 h 258000"/>
              <a:gd name="csX27" fmla="*/ 117690 w 234000"/>
              <a:gd name="csY27" fmla="*/ 0 h 258000"/>
              <a:gd name="csX28" fmla="*/ 116310 w 234000"/>
              <a:gd name="csY28" fmla="*/ 0 h 258000"/>
              <a:gd name="csX29" fmla="*/ 31214 w 234000"/>
              <a:gd name="csY29" fmla="*/ 31317 h 258000"/>
              <a:gd name="csX30" fmla="*/ 58959 w 234000"/>
              <a:gd name="csY30" fmla="*/ 19917 h 258000"/>
              <a:gd name="csX31" fmla="*/ 117000 w 234000"/>
              <a:gd name="csY31" fmla="*/ 18000 h 258000"/>
              <a:gd name="csX32" fmla="*/ 175040 w 234000"/>
              <a:gd name="csY32" fmla="*/ 19917 h 258000"/>
              <a:gd name="csX33" fmla="*/ 202786 w 234000"/>
              <a:gd name="csY33" fmla="*/ 31317 h 258000"/>
              <a:gd name="csX34" fmla="*/ 214102 w 234000"/>
              <a:gd name="csY34" fmla="*/ 59462 h 258000"/>
              <a:gd name="csX35" fmla="*/ 216000 w 234000"/>
              <a:gd name="csY35" fmla="*/ 118170 h 258000"/>
              <a:gd name="csX36" fmla="*/ 216000 w 234000"/>
              <a:gd name="csY36" fmla="*/ 178091 h 258000"/>
              <a:gd name="csX37" fmla="*/ 214950 w 234000"/>
              <a:gd name="csY37" fmla="*/ 219953 h 258000"/>
              <a:gd name="csX38" fmla="*/ 210091 w 234000"/>
              <a:gd name="csY38" fmla="*/ 235330 h 258000"/>
              <a:gd name="csX39" fmla="*/ 200014 w 234000"/>
              <a:gd name="csY39" fmla="*/ 239957 h 258000"/>
              <a:gd name="csX40" fmla="*/ 185500 w 234000"/>
              <a:gd name="csY40" fmla="*/ 233564 h 258000"/>
              <a:gd name="csX41" fmla="*/ 153656 w 234000"/>
              <a:gd name="csY41" fmla="*/ 206808 h 258000"/>
              <a:gd name="csX42" fmla="*/ 153343 w 234000"/>
              <a:gd name="csY42" fmla="*/ 206531 h 258000"/>
              <a:gd name="csX43" fmla="*/ 138365 w 234000"/>
              <a:gd name="csY43" fmla="*/ 193939 h 258000"/>
              <a:gd name="csX44" fmla="*/ 124054 w 234000"/>
              <a:gd name="csY44" fmla="*/ 187078 h 258000"/>
              <a:gd name="csX45" fmla="*/ 109946 w 234000"/>
              <a:gd name="csY45" fmla="*/ 187078 h 258000"/>
              <a:gd name="csX46" fmla="*/ 95635 w 234000"/>
              <a:gd name="csY46" fmla="*/ 193939 h 258000"/>
              <a:gd name="csX47" fmla="*/ 80658 w 234000"/>
              <a:gd name="csY47" fmla="*/ 206531 h 258000"/>
              <a:gd name="csX48" fmla="*/ 80343 w 234000"/>
              <a:gd name="csY48" fmla="*/ 206808 h 258000"/>
              <a:gd name="csX49" fmla="*/ 48500 w 234000"/>
              <a:gd name="csY49" fmla="*/ 233564 h 258000"/>
              <a:gd name="csX50" fmla="*/ 33986 w 234000"/>
              <a:gd name="csY50" fmla="*/ 239957 h 258000"/>
              <a:gd name="csX51" fmla="*/ 23908 w 234000"/>
              <a:gd name="csY51" fmla="*/ 235330 h 258000"/>
              <a:gd name="csX52" fmla="*/ 19050 w 234000"/>
              <a:gd name="csY52" fmla="*/ 219953 h 258000"/>
              <a:gd name="csX53" fmla="*/ 18000 w 234000"/>
              <a:gd name="csY53" fmla="*/ 178091 h 258000"/>
              <a:gd name="csX54" fmla="*/ 18000 w 234000"/>
              <a:gd name="csY54" fmla="*/ 118170 h 258000"/>
              <a:gd name="csX55" fmla="*/ 19899 w 234000"/>
              <a:gd name="csY55" fmla="*/ 59462 h 258000"/>
              <a:gd name="csX56" fmla="*/ 31214 w 234000"/>
              <a:gd name="csY56" fmla="*/ 31317 h 2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34000" h="258000">
                <a:moveTo>
                  <a:pt x="116310" y="0"/>
                </a:moveTo>
                <a:cubicBezTo>
                  <a:pt x="91439" y="0"/>
                  <a:pt x="71846" y="0"/>
                  <a:pt x="56535" y="2080"/>
                </a:cubicBezTo>
                <a:cubicBezTo>
                  <a:pt x="40815" y="4217"/>
                  <a:pt x="28273" y="8696"/>
                  <a:pt x="18418" y="18658"/>
                </a:cubicBezTo>
                <a:cubicBezTo>
                  <a:pt x="8576" y="28606"/>
                  <a:pt x="4163" y="41244"/>
                  <a:pt x="2056" y="57089"/>
                </a:cubicBezTo>
                <a:cubicBezTo>
                  <a:pt x="0" y="72546"/>
                  <a:pt x="0" y="92335"/>
                  <a:pt x="0" y="117493"/>
                </a:cubicBezTo>
                <a:lnTo>
                  <a:pt x="0" y="178668"/>
                </a:lnTo>
                <a:cubicBezTo>
                  <a:pt x="0" y="196759"/>
                  <a:pt x="0" y="211082"/>
                  <a:pt x="1152" y="221866"/>
                </a:cubicBezTo>
                <a:cubicBezTo>
                  <a:pt x="2291" y="232523"/>
                  <a:pt x="4734" y="242136"/>
                  <a:pt x="11710" y="248566"/>
                </a:cubicBezTo>
                <a:cubicBezTo>
                  <a:pt x="17307" y="253724"/>
                  <a:pt x="24385" y="256975"/>
                  <a:pt x="31940" y="257840"/>
                </a:cubicBezTo>
                <a:cubicBezTo>
                  <a:pt x="41389" y="258922"/>
                  <a:pt x="50213" y="254410"/>
                  <a:pt x="58904" y="248252"/>
                </a:cubicBezTo>
                <a:cubicBezTo>
                  <a:pt x="67700" y="242022"/>
                  <a:pt x="78369" y="232585"/>
                  <a:pt x="91830" y="220679"/>
                </a:cubicBezTo>
                <a:lnTo>
                  <a:pt x="92269" y="220291"/>
                </a:lnTo>
                <a:cubicBezTo>
                  <a:pt x="98509" y="214771"/>
                  <a:pt x="102734" y="211046"/>
                  <a:pt x="106260" y="208469"/>
                </a:cubicBezTo>
                <a:cubicBezTo>
                  <a:pt x="109667" y="205978"/>
                  <a:pt x="111748" y="205076"/>
                  <a:pt x="113501" y="204724"/>
                </a:cubicBezTo>
                <a:cubicBezTo>
                  <a:pt x="115811" y="204258"/>
                  <a:pt x="118189" y="204258"/>
                  <a:pt x="120499" y="204724"/>
                </a:cubicBezTo>
                <a:cubicBezTo>
                  <a:pt x="122252" y="205076"/>
                  <a:pt x="124333" y="205978"/>
                  <a:pt x="127740" y="208469"/>
                </a:cubicBezTo>
                <a:cubicBezTo>
                  <a:pt x="131266" y="211046"/>
                  <a:pt x="135491" y="214771"/>
                  <a:pt x="141732" y="220291"/>
                </a:cubicBezTo>
                <a:lnTo>
                  <a:pt x="142170" y="220680"/>
                </a:lnTo>
                <a:cubicBezTo>
                  <a:pt x="155632" y="232585"/>
                  <a:pt x="166301" y="242023"/>
                  <a:pt x="175096" y="248252"/>
                </a:cubicBezTo>
                <a:cubicBezTo>
                  <a:pt x="183787" y="254410"/>
                  <a:pt x="192611" y="258922"/>
                  <a:pt x="202060" y="257840"/>
                </a:cubicBezTo>
                <a:cubicBezTo>
                  <a:pt x="209615" y="256975"/>
                  <a:pt x="216692" y="253724"/>
                  <a:pt x="222290" y="248566"/>
                </a:cubicBezTo>
                <a:cubicBezTo>
                  <a:pt x="229266" y="242136"/>
                  <a:pt x="231709" y="232523"/>
                  <a:pt x="232848" y="221866"/>
                </a:cubicBezTo>
                <a:cubicBezTo>
                  <a:pt x="234000" y="211082"/>
                  <a:pt x="234000" y="196759"/>
                  <a:pt x="234000" y="178668"/>
                </a:cubicBezTo>
                <a:lnTo>
                  <a:pt x="234000" y="117492"/>
                </a:lnTo>
                <a:cubicBezTo>
                  <a:pt x="234000" y="92335"/>
                  <a:pt x="234000" y="72546"/>
                  <a:pt x="231944" y="57089"/>
                </a:cubicBezTo>
                <a:cubicBezTo>
                  <a:pt x="229837" y="41244"/>
                  <a:pt x="225424" y="28606"/>
                  <a:pt x="215582" y="18658"/>
                </a:cubicBezTo>
                <a:cubicBezTo>
                  <a:pt x="205727" y="8696"/>
                  <a:pt x="193186" y="4217"/>
                  <a:pt x="177464" y="2080"/>
                </a:cubicBezTo>
                <a:cubicBezTo>
                  <a:pt x="162154" y="0"/>
                  <a:pt x="142561" y="0"/>
                  <a:pt x="117690" y="0"/>
                </a:cubicBezTo>
                <a:lnTo>
                  <a:pt x="116310" y="0"/>
                </a:lnTo>
                <a:close/>
                <a:moveTo>
                  <a:pt x="31214" y="31317"/>
                </a:moveTo>
                <a:cubicBezTo>
                  <a:pt x="37176" y="25291"/>
                  <a:pt x="45270" y="21777"/>
                  <a:pt x="58959" y="19917"/>
                </a:cubicBezTo>
                <a:cubicBezTo>
                  <a:pt x="72917" y="18020"/>
                  <a:pt x="91287" y="18000"/>
                  <a:pt x="117000" y="18000"/>
                </a:cubicBezTo>
                <a:cubicBezTo>
                  <a:pt x="142712" y="18000"/>
                  <a:pt x="161083" y="18020"/>
                  <a:pt x="175040" y="19917"/>
                </a:cubicBezTo>
                <a:cubicBezTo>
                  <a:pt x="188730" y="21777"/>
                  <a:pt x="196824" y="25291"/>
                  <a:pt x="202786" y="31317"/>
                </a:cubicBezTo>
                <a:cubicBezTo>
                  <a:pt x="208760" y="37356"/>
                  <a:pt x="212255" y="45578"/>
                  <a:pt x="214102" y="59462"/>
                </a:cubicBezTo>
                <a:cubicBezTo>
                  <a:pt x="215981" y="73595"/>
                  <a:pt x="216000" y="92187"/>
                  <a:pt x="216000" y="118170"/>
                </a:cubicBezTo>
                <a:lnTo>
                  <a:pt x="216000" y="178091"/>
                </a:lnTo>
                <a:cubicBezTo>
                  <a:pt x="216000" y="196886"/>
                  <a:pt x="215988" y="210242"/>
                  <a:pt x="214950" y="219953"/>
                </a:cubicBezTo>
                <a:cubicBezTo>
                  <a:pt x="213887" y="229906"/>
                  <a:pt x="211925" y="233640"/>
                  <a:pt x="210091" y="235330"/>
                </a:cubicBezTo>
                <a:cubicBezTo>
                  <a:pt x="207286" y="237916"/>
                  <a:pt x="203758" y="239528"/>
                  <a:pt x="200014" y="239957"/>
                </a:cubicBezTo>
                <a:cubicBezTo>
                  <a:pt x="197618" y="240230"/>
                  <a:pt x="193602" y="239304"/>
                  <a:pt x="185500" y="233564"/>
                </a:cubicBezTo>
                <a:cubicBezTo>
                  <a:pt x="177596" y="227966"/>
                  <a:pt x="167653" y="219188"/>
                  <a:pt x="153656" y="206808"/>
                </a:cubicBezTo>
                <a:lnTo>
                  <a:pt x="153343" y="206531"/>
                </a:lnTo>
                <a:cubicBezTo>
                  <a:pt x="147496" y="201359"/>
                  <a:pt x="142646" y="197070"/>
                  <a:pt x="138365" y="193939"/>
                </a:cubicBezTo>
                <a:cubicBezTo>
                  <a:pt x="133889" y="190666"/>
                  <a:pt x="129374" y="188150"/>
                  <a:pt x="124054" y="187078"/>
                </a:cubicBezTo>
                <a:cubicBezTo>
                  <a:pt x="119398" y="186140"/>
                  <a:pt x="114602" y="186140"/>
                  <a:pt x="109946" y="187078"/>
                </a:cubicBezTo>
                <a:cubicBezTo>
                  <a:pt x="104626" y="188150"/>
                  <a:pt x="100111" y="190666"/>
                  <a:pt x="95635" y="193939"/>
                </a:cubicBezTo>
                <a:cubicBezTo>
                  <a:pt x="91354" y="197070"/>
                  <a:pt x="86505" y="201359"/>
                  <a:pt x="80658" y="206531"/>
                </a:cubicBezTo>
                <a:lnTo>
                  <a:pt x="80343" y="206808"/>
                </a:lnTo>
                <a:cubicBezTo>
                  <a:pt x="66346" y="219188"/>
                  <a:pt x="56403" y="227966"/>
                  <a:pt x="48500" y="233564"/>
                </a:cubicBezTo>
                <a:cubicBezTo>
                  <a:pt x="40398" y="239304"/>
                  <a:pt x="36382" y="240230"/>
                  <a:pt x="33986" y="239957"/>
                </a:cubicBezTo>
                <a:cubicBezTo>
                  <a:pt x="30242" y="239528"/>
                  <a:pt x="26714" y="237916"/>
                  <a:pt x="23908" y="235330"/>
                </a:cubicBezTo>
                <a:cubicBezTo>
                  <a:pt x="22076" y="233640"/>
                  <a:pt x="20114" y="229906"/>
                  <a:pt x="19050" y="219953"/>
                </a:cubicBezTo>
                <a:cubicBezTo>
                  <a:pt x="18012" y="210242"/>
                  <a:pt x="18000" y="196886"/>
                  <a:pt x="18000" y="178091"/>
                </a:cubicBezTo>
                <a:lnTo>
                  <a:pt x="18000" y="118170"/>
                </a:lnTo>
                <a:cubicBezTo>
                  <a:pt x="18000" y="92187"/>
                  <a:pt x="18019" y="73595"/>
                  <a:pt x="19899" y="59462"/>
                </a:cubicBezTo>
                <a:cubicBezTo>
                  <a:pt x="21745" y="45578"/>
                  <a:pt x="25240" y="37356"/>
                  <a:pt x="31214" y="31317"/>
                </a:cubicBezTo>
                <a:close/>
              </a:path>
            </a:pathLst>
          </a:custGeom>
          <a:solidFill>
            <a:schemeClr val="tx1"/>
          </a:solidFill>
          <a:ln w="11906" cap="flat">
            <a:noFill/>
            <a:prstDash val="solid"/>
            <a:miter/>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5" Type="http://schemas.openxmlformats.org/officeDocument/2006/relationships/slideLayout" Target="../slideLayouts/slideLayout15.xml"/><Relationship Id="rId24" Type="http://schemas.openxmlformats.org/officeDocument/2006/relationships/slideLayout" Target="../slideLayouts/slideLayout2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57" Type="http://schemas.openxmlformats.org/officeDocument/2006/relationships/slideLayout" Target="../slideLayouts/slideLayout57.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Arial"/>
              <a:buNone/>
              <a:defRPr sz="2000" b="1" i="0" u="none" strike="noStrike" cap="all">
                <a:solidFill>
                  <a:schemeClr val="tx1"/>
                </a:solidFill>
                <a:latin typeface="+mj-lt"/>
                <a:ea typeface="+mj-ea"/>
                <a:cs typeface="+mj-cs"/>
                <a:sym typeface="Arial"/>
              </a:defRPr>
            </a:lvl1pPr>
            <a:lvl2pPr marR="0" lvl="1" algn="l" rtl="0">
              <a:lnSpc>
                <a:spcPct val="100000"/>
              </a:lnSpc>
              <a:spcBef>
                <a:spcPts val="0"/>
              </a:spcBef>
              <a:spcAft>
                <a:spcPts val="0"/>
              </a:spcAft>
              <a:buClr>
                <a:schemeClr val="dk1"/>
              </a:buClr>
              <a:buSzPts val="2000"/>
              <a:buFont typeface="Arial"/>
              <a:buNone/>
              <a:defRPr sz="2000" b="1" i="0" u="none" strike="noStrike" cap="all">
                <a:solidFill>
                  <a:schemeClr val="tx1"/>
                </a:solidFill>
                <a:latin typeface="+mj-lt"/>
                <a:ea typeface="+mj-ea"/>
                <a:cs typeface="+mj-cs"/>
                <a:sym typeface="Arial"/>
              </a:defRPr>
            </a:lvl2pPr>
            <a:lvl3pPr marR="0" lvl="2" algn="l" rtl="0">
              <a:lnSpc>
                <a:spcPct val="100000"/>
              </a:lnSpc>
              <a:spcBef>
                <a:spcPts val="0"/>
              </a:spcBef>
              <a:spcAft>
                <a:spcPts val="0"/>
              </a:spcAft>
              <a:buClr>
                <a:schemeClr val="dk1"/>
              </a:buClr>
              <a:buSzPts val="2000"/>
              <a:buFont typeface="Arial"/>
              <a:buNone/>
              <a:defRPr sz="2000" b="1" i="0" u="none" strike="noStrike" cap="all">
                <a:solidFill>
                  <a:schemeClr val="tx1"/>
                </a:solidFill>
                <a:latin typeface="+mj-lt"/>
                <a:ea typeface="+mj-ea"/>
                <a:cs typeface="+mj-cs"/>
                <a:sym typeface="Arial"/>
              </a:defRPr>
            </a:lvl3pPr>
            <a:lvl4pPr marR="0" lvl="3" algn="l" rtl="0">
              <a:lnSpc>
                <a:spcPct val="100000"/>
              </a:lnSpc>
              <a:spcBef>
                <a:spcPts val="0"/>
              </a:spcBef>
              <a:spcAft>
                <a:spcPts val="0"/>
              </a:spcAft>
              <a:buClr>
                <a:schemeClr val="dk1"/>
              </a:buClr>
              <a:buSzPts val="2000"/>
              <a:buFont typeface="Arial"/>
              <a:buNone/>
              <a:defRPr sz="2000" b="1" i="0" u="none" strike="noStrike" cap="all">
                <a:solidFill>
                  <a:schemeClr val="tx1"/>
                </a:solidFill>
                <a:latin typeface="+mj-lt"/>
                <a:ea typeface="+mj-ea"/>
                <a:cs typeface="+mj-cs"/>
                <a:sym typeface="Arial"/>
              </a:defRPr>
            </a:lvl4pPr>
            <a:lvl5pPr marR="0" lvl="4" algn="l" rtl="0">
              <a:lnSpc>
                <a:spcPct val="100000"/>
              </a:lnSpc>
              <a:spcBef>
                <a:spcPts val="0"/>
              </a:spcBef>
              <a:spcAft>
                <a:spcPts val="0"/>
              </a:spcAft>
              <a:buClr>
                <a:schemeClr val="dk1"/>
              </a:buClr>
              <a:buSzPts val="2000"/>
              <a:buFont typeface="Arial"/>
              <a:buNone/>
              <a:defRPr sz="2000" b="1" i="0" u="none" strike="noStrike" cap="all">
                <a:solidFill>
                  <a:schemeClr val="tx1"/>
                </a:solidFill>
                <a:latin typeface="+mj-lt"/>
                <a:ea typeface="+mj-ea"/>
                <a:cs typeface="+mj-cs"/>
                <a:sym typeface="Arial"/>
              </a:defRPr>
            </a:lvl5pPr>
            <a:lvl6pPr marR="0" lvl="5" algn="l" rtl="0">
              <a:lnSpc>
                <a:spcPct val="100000"/>
              </a:lnSpc>
              <a:spcBef>
                <a:spcPts val="0"/>
              </a:spcBef>
              <a:spcAft>
                <a:spcPts val="0"/>
              </a:spcAft>
              <a:buClr>
                <a:schemeClr val="dk1"/>
              </a:buClr>
              <a:buSzPts val="2000"/>
              <a:buFont typeface="Arial"/>
              <a:buNone/>
              <a:defRPr sz="2000" b="1" i="0" u="none" strike="noStrike" cap="all">
                <a:solidFill>
                  <a:schemeClr val="tx1"/>
                </a:solidFill>
                <a:latin typeface="+mj-lt"/>
                <a:ea typeface="+mj-ea"/>
                <a:cs typeface="+mj-cs"/>
                <a:sym typeface="Arial"/>
              </a:defRPr>
            </a:lvl6pPr>
            <a:lvl7pPr marR="0" lvl="6" algn="l" rtl="0">
              <a:lnSpc>
                <a:spcPct val="100000"/>
              </a:lnSpc>
              <a:spcBef>
                <a:spcPts val="0"/>
              </a:spcBef>
              <a:spcAft>
                <a:spcPts val="0"/>
              </a:spcAft>
              <a:buClr>
                <a:schemeClr val="dk1"/>
              </a:buClr>
              <a:buSzPts val="2000"/>
              <a:buFont typeface="Arial"/>
              <a:buNone/>
              <a:defRPr sz="2000" b="1" i="0" u="none" strike="noStrike" cap="all">
                <a:solidFill>
                  <a:schemeClr val="tx1"/>
                </a:solidFill>
                <a:latin typeface="+mj-lt"/>
                <a:ea typeface="+mj-ea"/>
                <a:cs typeface="+mj-cs"/>
                <a:sym typeface="Arial"/>
              </a:defRPr>
            </a:lvl7pPr>
            <a:lvl8pPr marR="0" lvl="7" algn="l" rtl="0">
              <a:lnSpc>
                <a:spcPct val="100000"/>
              </a:lnSpc>
              <a:spcBef>
                <a:spcPts val="0"/>
              </a:spcBef>
              <a:spcAft>
                <a:spcPts val="0"/>
              </a:spcAft>
              <a:buClr>
                <a:schemeClr val="dk1"/>
              </a:buClr>
              <a:buSzPts val="2000"/>
              <a:buFont typeface="Arial"/>
              <a:buNone/>
              <a:defRPr sz="2000" b="1" i="0" u="none" strike="noStrike" cap="all">
                <a:solidFill>
                  <a:schemeClr val="tx1"/>
                </a:solidFill>
                <a:latin typeface="+mj-lt"/>
                <a:ea typeface="+mj-ea"/>
                <a:cs typeface="+mj-cs"/>
                <a:sym typeface="Arial"/>
              </a:defRPr>
            </a:lvl8pPr>
            <a:lvl9pPr marR="0" lvl="8" algn="l" rtl="0">
              <a:lnSpc>
                <a:spcPct val="100000"/>
              </a:lnSpc>
              <a:spcBef>
                <a:spcPts val="0"/>
              </a:spcBef>
              <a:spcAft>
                <a:spcPts val="0"/>
              </a:spcAft>
              <a:buClr>
                <a:schemeClr val="dk1"/>
              </a:buClr>
              <a:buSzPts val="2000"/>
              <a:buFont typeface="Arial"/>
              <a:buNone/>
              <a:defRPr sz="2000" b="1" i="0" u="none" strike="noStrike" cap="all">
                <a:solidFill>
                  <a:schemeClr val="tx1"/>
                </a:solidFill>
                <a:latin typeface="+mj-lt"/>
                <a:ea typeface="+mj-ea"/>
                <a:cs typeface="+mj-cs"/>
                <a:sym typeface="Arial"/>
              </a:defRPr>
            </a:lvl9pPr>
          </a:lstStyle>
          <a:p>
            <a:endParaRPr sz="2000" b="1" cap="all">
              <a:solidFill>
                <a:schemeClr val="tx1"/>
              </a:solidFill>
              <a:latin typeface="+mj-lt"/>
            </a:endParaRPr>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sldLayoutIdLst>
    <p:sldLayoutId id="2147488764" r:id="rId1"/>
    <p:sldLayoutId id="2147488765" r:id="rId2"/>
    <p:sldLayoutId id="2147488774" r:id="rId11"/>
    <p:sldLayoutId id="2147488775" r:id="rId12"/>
    <p:sldLayoutId id="2147488776" r:id="rId13"/>
    <p:sldLayoutId id="2147488778" r:id="rId15"/>
    <p:sldLayoutId id="2147488787" r:id="rId24"/>
    <p:sldLayoutId id="2147488806" r:id="rId43"/>
    <p:sldLayoutId id="2147488809" r:id="rId46"/>
    <p:sldLayoutId id="2147488820" r:id="rId5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2000" b="1" i="0" u="none" strike="noStrike" cap="all">
          <a:solidFill>
            <a:schemeClr val="tx1"/>
          </a:solidFill>
          <a:latin typeface="+mj-lt"/>
          <a:ea typeface="Arial"/>
          <a:cs typeface="Arial"/>
          <a:sym typeface="Arial"/>
        </a:defRPr>
      </a:lvl1pPr>
      <a:lvl2pPr marR="0" lvl="1" algn="l" rtl="0">
        <a:lnSpc>
          <a:spcPct val="100000"/>
        </a:lnSpc>
        <a:spcBef>
          <a:spcPts val="0"/>
        </a:spcBef>
        <a:spcAft>
          <a:spcPts val="0"/>
        </a:spcAft>
        <a:buClr>
          <a:schemeClr val="tx1"/>
        </a:buClr>
        <a:buFont typeface="Arial"/>
        <a:defRPr sz="1400" b="0" i="0" u="none" strike="noStrike" cap="all">
          <a:solidFill>
            <a:schemeClr val="tx1"/>
          </a:solidFill>
          <a:latin typeface="+mj-lt"/>
          <a:ea typeface="Arial"/>
          <a:cs typeface="Arial"/>
          <a:sym typeface="Arial"/>
        </a:defRPr>
      </a:lvl2pPr>
      <a:lvl3pPr marR="0" lvl="2" algn="l" rtl="0">
        <a:lnSpc>
          <a:spcPct val="100000"/>
        </a:lnSpc>
        <a:spcBef>
          <a:spcPts val="0"/>
        </a:spcBef>
        <a:spcAft>
          <a:spcPts val="0"/>
        </a:spcAft>
        <a:buClr>
          <a:schemeClr val="tx1"/>
        </a:buClr>
        <a:buFont typeface="Arial"/>
        <a:defRPr sz="1400" b="0" i="0" u="none" strike="noStrike" cap="all">
          <a:solidFill>
            <a:schemeClr val="tx1"/>
          </a:solidFill>
          <a:latin typeface="+mj-lt"/>
          <a:ea typeface="Arial"/>
          <a:cs typeface="Arial"/>
          <a:sym typeface="Arial"/>
        </a:defRPr>
      </a:lvl3pPr>
      <a:lvl4pPr marR="0" lvl="3" algn="l" rtl="0">
        <a:lnSpc>
          <a:spcPct val="100000"/>
        </a:lnSpc>
        <a:spcBef>
          <a:spcPts val="0"/>
        </a:spcBef>
        <a:spcAft>
          <a:spcPts val="0"/>
        </a:spcAft>
        <a:buClr>
          <a:schemeClr val="tx1"/>
        </a:buClr>
        <a:buFont typeface="Arial"/>
        <a:defRPr sz="1400" b="0" i="0" u="none" strike="noStrike" cap="all">
          <a:solidFill>
            <a:schemeClr val="tx1"/>
          </a:solidFill>
          <a:latin typeface="+mj-lt"/>
          <a:ea typeface="Arial"/>
          <a:cs typeface="Arial"/>
          <a:sym typeface="Arial"/>
        </a:defRPr>
      </a:lvl4pPr>
      <a:lvl5pPr marR="0" lvl="4" algn="l" rtl="0">
        <a:lnSpc>
          <a:spcPct val="100000"/>
        </a:lnSpc>
        <a:spcBef>
          <a:spcPts val="0"/>
        </a:spcBef>
        <a:spcAft>
          <a:spcPts val="0"/>
        </a:spcAft>
        <a:buClr>
          <a:schemeClr val="tx1"/>
        </a:buClr>
        <a:buFont typeface="Arial"/>
        <a:defRPr sz="1400" b="0" i="0" u="none" strike="noStrike" cap="all">
          <a:solidFill>
            <a:schemeClr val="tx1"/>
          </a:solidFill>
          <a:latin typeface="+mj-lt"/>
          <a:ea typeface="Arial"/>
          <a:cs typeface="Arial"/>
          <a:sym typeface="Arial"/>
        </a:defRPr>
      </a:lvl5pPr>
      <a:lvl6pPr marR="0" lvl="5" algn="l" rtl="0">
        <a:lnSpc>
          <a:spcPct val="100000"/>
        </a:lnSpc>
        <a:spcBef>
          <a:spcPts val="0"/>
        </a:spcBef>
        <a:spcAft>
          <a:spcPts val="0"/>
        </a:spcAft>
        <a:buClr>
          <a:schemeClr val="tx1"/>
        </a:buClr>
        <a:buFont typeface="Arial"/>
        <a:defRPr sz="1400" b="0" i="0" u="none" strike="noStrike" cap="all">
          <a:solidFill>
            <a:schemeClr val="tx1"/>
          </a:solidFill>
          <a:latin typeface="+mj-lt"/>
          <a:ea typeface="Arial"/>
          <a:cs typeface="Arial"/>
          <a:sym typeface="Arial"/>
        </a:defRPr>
      </a:lvl6pPr>
      <a:lvl7pPr marR="0" lvl="6" algn="l" rtl="0">
        <a:lnSpc>
          <a:spcPct val="100000"/>
        </a:lnSpc>
        <a:spcBef>
          <a:spcPts val="0"/>
        </a:spcBef>
        <a:spcAft>
          <a:spcPts val="0"/>
        </a:spcAft>
        <a:buClr>
          <a:schemeClr val="tx1"/>
        </a:buClr>
        <a:buFont typeface="Arial"/>
        <a:defRPr sz="1400" b="0" i="0" u="none" strike="noStrike" cap="all">
          <a:solidFill>
            <a:schemeClr val="tx1"/>
          </a:solidFill>
          <a:latin typeface="+mj-lt"/>
          <a:ea typeface="Arial"/>
          <a:cs typeface="Arial"/>
          <a:sym typeface="Arial"/>
        </a:defRPr>
      </a:lvl7pPr>
      <a:lvl8pPr marR="0" lvl="7" algn="l" rtl="0">
        <a:lnSpc>
          <a:spcPct val="100000"/>
        </a:lnSpc>
        <a:spcBef>
          <a:spcPts val="0"/>
        </a:spcBef>
        <a:spcAft>
          <a:spcPts val="0"/>
        </a:spcAft>
        <a:buClr>
          <a:schemeClr val="tx1"/>
        </a:buClr>
        <a:buFont typeface="Arial"/>
        <a:defRPr sz="1400" b="0" i="0" u="none" strike="noStrike" cap="all">
          <a:solidFill>
            <a:schemeClr val="tx1"/>
          </a:solidFill>
          <a:latin typeface="+mj-lt"/>
          <a:ea typeface="Arial"/>
          <a:cs typeface="Arial"/>
          <a:sym typeface="Arial"/>
        </a:defRPr>
      </a:lvl8pPr>
      <a:lvl9pPr marR="0" lvl="8" algn="l" rtl="0">
        <a:lnSpc>
          <a:spcPct val="100000"/>
        </a:lnSpc>
        <a:spcBef>
          <a:spcPts val="0"/>
        </a:spcBef>
        <a:spcAft>
          <a:spcPts val="0"/>
        </a:spcAft>
        <a:buClr>
          <a:schemeClr val="tx1"/>
        </a:buClr>
        <a:buFont typeface="Arial"/>
        <a:defRPr sz="1400" b="0" i="0" u="none" strike="noStrike" cap="all">
          <a:solidFill>
            <a:schemeClr val="tx1"/>
          </a:solidFill>
          <a:latin typeface="+mj-lt"/>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lumMod val="65000"/>
              <a:lumOff val="35000"/>
            </a:schemeClr>
          </a:solidFill>
          <a:latin typeface="Arial"/>
          <a:ea typeface="Arial"/>
          <a:cs typeface="Arial"/>
          <a:sym typeface="Arial"/>
        </a:defRPr>
      </a:lvl1pPr>
      <a:lvl2pPr marR="0" lvl="1" algn="l" rtl="0">
        <a:lnSpc>
          <a:spcPct val="100000"/>
        </a:lnSpc>
        <a:spcBef>
          <a:spcPts val="0"/>
        </a:spcBef>
        <a:spcAft>
          <a:spcPts val="0"/>
        </a:spcAft>
        <a:buClr>
          <a:schemeClr val="tx1"/>
        </a:buClr>
        <a:buFont typeface="Arial"/>
        <a:defRPr sz="1400" b="0" i="0" u="none" strike="noStrike" cap="none">
          <a:solidFill>
            <a:schemeClr val="tx1">
              <a:lumMod val="65000"/>
              <a:lumOff val="35000"/>
            </a:schemeClr>
          </a:solidFill>
          <a:latin typeface="Arial"/>
          <a:ea typeface="Arial"/>
          <a:cs typeface="Arial"/>
          <a:sym typeface="Arial"/>
        </a:defRPr>
      </a:lvl2pPr>
      <a:lvl3pPr marR="0" lvl="2" algn="l" rtl="0">
        <a:lnSpc>
          <a:spcPct val="100000"/>
        </a:lnSpc>
        <a:spcBef>
          <a:spcPts val="0"/>
        </a:spcBef>
        <a:spcAft>
          <a:spcPts val="0"/>
        </a:spcAft>
        <a:buClr>
          <a:schemeClr val="tx1"/>
        </a:buClr>
        <a:buFont typeface="Arial"/>
        <a:defRPr sz="1400" b="0" i="0" u="none" strike="noStrike" cap="none">
          <a:solidFill>
            <a:schemeClr val="tx1">
              <a:lumMod val="65000"/>
              <a:lumOff val="35000"/>
            </a:schemeClr>
          </a:solidFill>
          <a:latin typeface="Arial"/>
          <a:ea typeface="Arial"/>
          <a:cs typeface="Arial"/>
          <a:sym typeface="Arial"/>
        </a:defRPr>
      </a:lvl3pPr>
      <a:lvl4pPr marR="0" lvl="3" algn="l" rtl="0">
        <a:lnSpc>
          <a:spcPct val="100000"/>
        </a:lnSpc>
        <a:spcBef>
          <a:spcPts val="0"/>
        </a:spcBef>
        <a:spcAft>
          <a:spcPts val="0"/>
        </a:spcAft>
        <a:buClr>
          <a:schemeClr val="tx1"/>
        </a:buClr>
        <a:buFont typeface="Arial"/>
        <a:defRPr sz="1400" b="0" i="0" u="none" strike="noStrike" cap="none">
          <a:solidFill>
            <a:schemeClr val="tx1">
              <a:lumMod val="65000"/>
              <a:lumOff val="35000"/>
            </a:schemeClr>
          </a:solidFill>
          <a:latin typeface="Arial"/>
          <a:ea typeface="Arial"/>
          <a:cs typeface="Arial"/>
          <a:sym typeface="Arial"/>
        </a:defRPr>
      </a:lvl4pPr>
      <a:lvl5pPr marR="0" lvl="4" algn="l" rtl="0">
        <a:lnSpc>
          <a:spcPct val="100000"/>
        </a:lnSpc>
        <a:spcBef>
          <a:spcPts val="0"/>
        </a:spcBef>
        <a:spcAft>
          <a:spcPts val="0"/>
        </a:spcAft>
        <a:buClr>
          <a:schemeClr val="tx1"/>
        </a:buClr>
        <a:buFont typeface="Arial"/>
        <a:defRPr sz="1400" b="0" i="0" u="none" strike="noStrike" cap="none">
          <a:solidFill>
            <a:schemeClr val="tx1">
              <a:lumMod val="65000"/>
              <a:lumOff val="35000"/>
            </a:schemeClr>
          </a:solidFill>
          <a:latin typeface="Arial"/>
          <a:ea typeface="Arial"/>
          <a:cs typeface="Arial"/>
          <a:sym typeface="Arial"/>
        </a:defRPr>
      </a:lvl5pPr>
      <a:lvl6pPr marR="0" lvl="5" algn="l" rtl="0">
        <a:lnSpc>
          <a:spcPct val="100000"/>
        </a:lnSpc>
        <a:spcBef>
          <a:spcPts val="0"/>
        </a:spcBef>
        <a:spcAft>
          <a:spcPts val="0"/>
        </a:spcAft>
        <a:buClr>
          <a:schemeClr val="tx1"/>
        </a:buClr>
        <a:buFont typeface="Arial"/>
        <a:defRPr sz="1400" b="0" i="0" u="none" strike="noStrike" cap="none">
          <a:solidFill>
            <a:schemeClr val="tx1">
              <a:lumMod val="65000"/>
              <a:lumOff val="35000"/>
            </a:schemeClr>
          </a:solidFill>
          <a:latin typeface="Arial"/>
          <a:ea typeface="Arial"/>
          <a:cs typeface="Arial"/>
          <a:sym typeface="Arial"/>
        </a:defRPr>
      </a:lvl6pPr>
      <a:lvl7pPr marR="0" lvl="6" algn="l" rtl="0">
        <a:lnSpc>
          <a:spcPct val="100000"/>
        </a:lnSpc>
        <a:spcBef>
          <a:spcPts val="0"/>
        </a:spcBef>
        <a:spcAft>
          <a:spcPts val="0"/>
        </a:spcAft>
        <a:buClr>
          <a:schemeClr val="tx1"/>
        </a:buClr>
        <a:buFont typeface="Arial"/>
        <a:defRPr sz="1400" b="0" i="0" u="none" strike="noStrike" cap="none">
          <a:solidFill>
            <a:schemeClr val="tx1">
              <a:lumMod val="65000"/>
              <a:lumOff val="35000"/>
            </a:schemeClr>
          </a:solidFill>
          <a:latin typeface="Arial"/>
          <a:ea typeface="Arial"/>
          <a:cs typeface="Arial"/>
          <a:sym typeface="Arial"/>
        </a:defRPr>
      </a:lvl7pPr>
      <a:lvl8pPr marR="0" lvl="7" algn="l" rtl="0">
        <a:lnSpc>
          <a:spcPct val="100000"/>
        </a:lnSpc>
        <a:spcBef>
          <a:spcPts val="0"/>
        </a:spcBef>
        <a:spcAft>
          <a:spcPts val="0"/>
        </a:spcAft>
        <a:buClr>
          <a:schemeClr val="tx1"/>
        </a:buClr>
        <a:buFont typeface="Arial"/>
        <a:defRPr sz="1400" b="0" i="0" u="none" strike="noStrike" cap="none">
          <a:solidFill>
            <a:schemeClr val="tx1">
              <a:lumMod val="65000"/>
              <a:lumOff val="35000"/>
            </a:schemeClr>
          </a:solidFill>
          <a:latin typeface="Arial"/>
          <a:ea typeface="Arial"/>
          <a:cs typeface="Arial"/>
          <a:sym typeface="Arial"/>
        </a:defRPr>
      </a:lvl8pPr>
      <a:lvl9pPr marR="0" lvl="8" algn="l" rtl="0">
        <a:lnSpc>
          <a:spcPct val="100000"/>
        </a:lnSpc>
        <a:spcBef>
          <a:spcPts val="0"/>
        </a:spcBef>
        <a:spcAft>
          <a:spcPts val="0"/>
        </a:spcAft>
        <a:buClr>
          <a:schemeClr val="tx1"/>
        </a:buClr>
        <a:buFont typeface="Arial"/>
        <a:defRPr sz="1400" b="0" i="0" u="none" strike="noStrike" cap="none">
          <a:solidFill>
            <a:schemeClr val="tx1">
              <a:lumMod val="65000"/>
              <a:lumOff val="35000"/>
            </a:schemeClr>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Arial"/>
          <a:ea typeface="Arial"/>
          <a:cs typeface="Arial"/>
          <a:sym typeface="Arial"/>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Arial"/>
          <a:ea typeface="Arial"/>
          <a:cs typeface="Arial"/>
          <a:sym typeface="Arial"/>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Arial"/>
          <a:ea typeface="Arial"/>
          <a:cs typeface="Arial"/>
          <a:sym typeface="Arial"/>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Arial"/>
          <a:ea typeface="Arial"/>
          <a:cs typeface="Arial"/>
          <a:sym typeface="Arial"/>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Arial"/>
          <a:ea typeface="Arial"/>
          <a:cs typeface="Arial"/>
          <a:sym typeface="Arial"/>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Arial"/>
          <a:ea typeface="Arial"/>
          <a:cs typeface="Arial"/>
          <a:sym typeface="Arial"/>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Arial"/>
          <a:ea typeface="Arial"/>
          <a:cs typeface="Arial"/>
          <a:sym typeface="Arial"/>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Arial"/>
          <a:ea typeface="Arial"/>
          <a:cs typeface="Arial"/>
          <a:sym typeface="Arial"/>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4" name="Triangle 1">
            <a:extLst>
              <a:ext uri="{FF2B5EF4-FFF2-40B4-BE49-F238E27FC236}">
                <a16:creationId xmlns:a16="http://schemas.microsoft.com/office/drawing/2014/main" id="{E6EEE683-78D8-19AE-4C0C-72112EC55CC0}"/>
              </a:ext>
            </a:extLst>
          </p:cNvPr>
          <p:cNvSpPr/>
          <p:nvPr userDrawn="1"/>
        </p:nvSpPr>
        <p:spPr>
          <a:xfrm>
            <a:off x="5424448" y="-448149"/>
            <a:ext cx="7064725" cy="6090282"/>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 name="Triangle 1">
            <a:extLst>
              <a:ext uri="{FF2B5EF4-FFF2-40B4-BE49-F238E27FC236}">
                <a16:creationId xmlns:a16="http://schemas.microsoft.com/office/drawing/2014/main" id="{44349471-3032-A20C-4AE0-A548852A1669}"/>
              </a:ext>
            </a:extLst>
          </p:cNvPr>
          <p:cNvSpPr/>
          <p:nvPr userDrawn="1"/>
        </p:nvSpPr>
        <p:spPr>
          <a:xfrm rot="10800000">
            <a:off x="3885581" y="-831740"/>
            <a:ext cx="4475147" cy="3574939"/>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 name="ChipDot"/>
          <p:cNvSpPr/>
          <p:nvPr/>
        </p:nvSpPr>
        <p:spPr>
          <a:xfrm>
            <a:off x="6286500" y="4171950"/>
            <a:ext cx="609600" cy="609600"/>
          </a:xfrm>
          <a:prstGeom prst="ellipse">
            <a:avLst/>
          </a:prstGeom>
          <a:solidFill>
            <a:schemeClr val="accent1"/>
          </a:solidFill>
          <a:ln>
            <a:noFill/>
          </a:ln>
        </p:spPr>
        <p:txBody>
          <a:bodyPr/>
          <a:lstStyle/>
          <a:p>
            <a:endParaRPr>
              <a:solidFill>
                <a:schemeClr val="tx1"/>
              </a:solidFill>
            </a:endParaRPr>
          </a:p>
        </p:txBody>
      </p:sp>
      <p:sp>
        <p:nvSpPr>
          <p:cNvPr id="7" name="Block Arc 3">
            <a:extLst>
              <a:ext uri="{FF2B5EF4-FFF2-40B4-BE49-F238E27FC236}">
                <a16:creationId xmlns:a16="http://schemas.microsoft.com/office/drawing/2014/main" id="{510FD920-34F0-7E5F-C426-CD86B0CCF880}"/>
              </a:ext>
            </a:extLst>
          </p:cNvPr>
          <p:cNvSpPr/>
          <p:nvPr userDrawn="1"/>
        </p:nvSpPr>
        <p:spPr>
          <a:xfrm>
            <a:off x="314928" y="1321424"/>
            <a:ext cx="1152017" cy="1152017"/>
          </a:xfrm>
          <a:prstGeom prst="blockArc">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
        <p:nvSpPr>
          <p:cNvPr id="2" name="Subtitle 1"/>
          <p:cNvSpPr>
            <a:spLocks noGrp="1"/>
          </p:cNvSpPr>
          <p:nvPr>
            <p:ph type="subTitle" idx="1"/>
          </p:nvPr>
        </p:nvSpPr>
        <p:spPr/>
        <p:txBody>
          <a:bodyPr/>
          <a:lstStyle/>
          <a:p>
            <a:pPr algn="l"/>
            <a:r>
              <a:t>A structured approach to containment, RCA, and CAPA follow-through</a:t>
            </a:r>
          </a:p>
        </p:txBody>
      </p:sp>
      <p:sp>
        <p:nvSpPr>
          <p:cNvPr id="3" name="Title 2"/>
          <p:cNvSpPr>
            <a:spLocks noGrp="1"/>
          </p:cNvSpPr>
          <p:nvPr>
            <p:ph type="ctrTitle"/>
          </p:nvPr>
        </p:nvSpPr>
        <p:spPr/>
        <p:txBody>
          <a:bodyPr/>
          <a:lstStyle/>
          <a:p>
            <a:pPr algn="l"/>
            <a:r>
              <a:rPr cap="all"/>
              <a:t>Incident Root Cause Analysis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Triangle 1">
            <a:extLst>
              <a:ext uri="{FF2B5EF4-FFF2-40B4-BE49-F238E27FC236}">
                <a16:creationId xmlns:a16="http://schemas.microsoft.com/office/drawing/2014/main" id="{FC04FF85-BDE0-3D0E-0D8A-B40A5F4C75C1}"/>
              </a:ext>
            </a:extLst>
          </p:cNvPr>
          <p:cNvSpPr/>
          <p:nvPr userDrawn="1"/>
        </p:nvSpPr>
        <p:spPr>
          <a:xfrm>
            <a:off x="569696" y="2113689"/>
            <a:ext cx="4475147" cy="3574939"/>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
        <p:nvSpPr>
          <p:cNvPr id="13" name="Triangle 1">
            <a:extLst>
              <a:ext uri="{FF2B5EF4-FFF2-40B4-BE49-F238E27FC236}">
                <a16:creationId xmlns:a16="http://schemas.microsoft.com/office/drawing/2014/main" id="{CA23D76C-22D7-3CEA-43AC-F423AF35581D}"/>
              </a:ext>
            </a:extLst>
          </p:cNvPr>
          <p:cNvSpPr/>
          <p:nvPr userDrawn="1"/>
        </p:nvSpPr>
        <p:spPr>
          <a:xfrm rot="10800000">
            <a:off x="-3503166" y="-693566"/>
            <a:ext cx="7064725" cy="6090282"/>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
        <p:nvSpPr>
          <p:cNvPr id="14" name="Shape 4">
            <a:extLst>
              <a:ext uri="{FF2B5EF4-FFF2-40B4-BE49-F238E27FC236}">
                <a16:creationId xmlns:a16="http://schemas.microsoft.com/office/drawing/2014/main" id="{59774E84-AA3F-A3BE-D788-8D94E2CF37F3}"/>
              </a:ext>
            </a:extLst>
          </p:cNvPr>
          <p:cNvSpPr/>
          <p:nvPr userDrawn="1"/>
        </p:nvSpPr>
        <p:spPr>
          <a:xfrm>
            <a:off x="937809" y="1184468"/>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5" name="Title Pill"/>
          <p:cNvSpPr/>
          <p:nvPr userDrawn="1"/>
        </p:nvSpPr>
        <p:spPr>
          <a:xfrm>
            <a:off x="5462244" y="3992151"/>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6" name="Title Pill"/>
          <p:cNvSpPr/>
          <p:nvPr userDrawn="1"/>
        </p:nvSpPr>
        <p:spPr>
          <a:xfrm>
            <a:off x="5462244" y="3294515"/>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7" name="Title Pill"/>
          <p:cNvSpPr/>
          <p:nvPr userDrawn="1"/>
        </p:nvSpPr>
        <p:spPr>
          <a:xfrm>
            <a:off x="5462244" y="2582522"/>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8" name="Title Pill"/>
          <p:cNvSpPr/>
          <p:nvPr userDrawn="1"/>
        </p:nvSpPr>
        <p:spPr>
          <a:xfrm>
            <a:off x="5460389" y="1885057"/>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19" name="Title Pill"/>
          <p:cNvSpPr/>
          <p:nvPr userDrawn="1"/>
        </p:nvSpPr>
        <p:spPr>
          <a:xfrm>
            <a:off x="5460389" y="1184468"/>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20" name="Title Pill"/>
          <p:cNvSpPr/>
          <p:nvPr userDrawn="1"/>
        </p:nvSpPr>
        <p:spPr>
          <a:xfrm>
            <a:off x="939664" y="3992151"/>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21" name="Title Pill"/>
          <p:cNvSpPr/>
          <p:nvPr userDrawn="1"/>
        </p:nvSpPr>
        <p:spPr>
          <a:xfrm>
            <a:off x="939664" y="3294515"/>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22" name="Title Pill"/>
          <p:cNvSpPr/>
          <p:nvPr userDrawn="1"/>
        </p:nvSpPr>
        <p:spPr>
          <a:xfrm>
            <a:off x="939664" y="2582522"/>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23" name="Title Pill"/>
          <p:cNvSpPr/>
          <p:nvPr userDrawn="1"/>
        </p:nvSpPr>
        <p:spPr>
          <a:xfrm>
            <a:off x="937809" y="1885057"/>
            <a:ext cx="34560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24" name="Shape 4">
            <a:extLst>
              <a:ext uri="{FF2B5EF4-FFF2-40B4-BE49-F238E27FC236}">
                <a16:creationId xmlns:a16="http://schemas.microsoft.com/office/drawing/2014/main" id="{C49E1879-FBCC-BCD8-0EF4-9A2AB9C4CB53}"/>
              </a:ext>
            </a:extLst>
          </p:cNvPr>
          <p:cNvSpPr/>
          <p:nvPr userDrawn="1"/>
        </p:nvSpPr>
        <p:spPr>
          <a:xfrm>
            <a:off x="223901" y="2582522"/>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25" name="Shape 4">
            <a:extLst>
              <a:ext uri="{FF2B5EF4-FFF2-40B4-BE49-F238E27FC236}">
                <a16:creationId xmlns:a16="http://schemas.microsoft.com/office/drawing/2014/main" id="{0B06965A-3F94-5D7E-236C-238D3F44E476}"/>
              </a:ext>
            </a:extLst>
          </p:cNvPr>
          <p:cNvSpPr/>
          <p:nvPr userDrawn="1"/>
        </p:nvSpPr>
        <p:spPr>
          <a:xfrm>
            <a:off x="223901" y="1184468"/>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26" name="Google Shape;28;p25">
            <a:extLst>
              <a:ext uri="{FF2B5EF4-FFF2-40B4-BE49-F238E27FC236}">
                <a16:creationId xmlns:a16="http://schemas.microsoft.com/office/drawing/2014/main" id="{AC648EFE-C4E8-83C3-F4F5-EA8F1C5166E8}"/>
              </a:ext>
            </a:extLst>
          </p:cNvPr>
          <p:cNvSpPr txBox="1"/>
          <p:nvPr userDrawn="1"/>
        </p:nvSpPr>
        <p:spPr>
          <a:xfrm>
            <a:off x="223901" y="1283620"/>
            <a:ext cx="587101" cy="396615"/>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01</a:t>
            </a:r>
            <a:endParaRPr sz="2400" b="1" dirty="0">
              <a:solidFill>
                <a:schemeClr val="tx2"/>
              </a:solidFill>
              <a:latin typeface="+mn-lt"/>
              <a:ea typeface="+mn-ea"/>
              <a:cs typeface="+mn-cs"/>
              <a:sym typeface="Arial"/>
            </a:endParaRPr>
          </a:p>
        </p:txBody>
      </p:sp>
      <p:sp>
        <p:nvSpPr>
          <p:cNvPr id="27" name="Shape 4">
            <a:extLst>
              <a:ext uri="{FF2B5EF4-FFF2-40B4-BE49-F238E27FC236}">
                <a16:creationId xmlns:a16="http://schemas.microsoft.com/office/drawing/2014/main" id="{D665306C-5236-1B92-144E-6C09F650B1A6}"/>
              </a:ext>
            </a:extLst>
          </p:cNvPr>
          <p:cNvSpPr/>
          <p:nvPr userDrawn="1"/>
        </p:nvSpPr>
        <p:spPr>
          <a:xfrm>
            <a:off x="223901" y="1885057"/>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28" name="Google Shape;29;p25">
            <a:extLst>
              <a:ext uri="{FF2B5EF4-FFF2-40B4-BE49-F238E27FC236}">
                <a16:creationId xmlns:a16="http://schemas.microsoft.com/office/drawing/2014/main" id="{34692B1B-DE1F-E1EC-1506-706355BE2B94}"/>
              </a:ext>
            </a:extLst>
          </p:cNvPr>
          <p:cNvSpPr txBox="1"/>
          <p:nvPr userDrawn="1"/>
        </p:nvSpPr>
        <p:spPr>
          <a:xfrm>
            <a:off x="223901" y="1991006"/>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02</a:t>
            </a:r>
            <a:endParaRPr sz="2400" b="1" dirty="0">
              <a:solidFill>
                <a:schemeClr val="tx2"/>
              </a:solidFill>
              <a:latin typeface="+mn-lt"/>
              <a:ea typeface="+mn-ea"/>
              <a:cs typeface="+mn-cs"/>
              <a:sym typeface="Arial"/>
            </a:endParaRPr>
          </a:p>
        </p:txBody>
      </p:sp>
      <p:sp>
        <p:nvSpPr>
          <p:cNvPr id="29" name="Google Shape;29;p25">
            <a:extLst>
              <a:ext uri="{FF2B5EF4-FFF2-40B4-BE49-F238E27FC236}">
                <a16:creationId xmlns:a16="http://schemas.microsoft.com/office/drawing/2014/main" id="{368E00E4-A76C-C254-BD64-CDF76615D852}"/>
              </a:ext>
            </a:extLst>
          </p:cNvPr>
          <p:cNvSpPr txBox="1"/>
          <p:nvPr userDrawn="1"/>
        </p:nvSpPr>
        <p:spPr>
          <a:xfrm>
            <a:off x="223900" y="2705907"/>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a:t>
            </a:r>
            <a:r>
              <a:rPr lang="uk-UA" sz="2400" b="1" dirty="0">
                <a:solidFill>
                  <a:schemeClr val="tx2"/>
                </a:solidFill>
                <a:latin typeface="+mn-lt"/>
                <a:ea typeface="+mn-ea"/>
                <a:cs typeface="+mn-cs"/>
                <a:sym typeface="Arial"/>
              </a:rPr>
              <a:t>3</a:t>
            </a:r>
            <a:endParaRPr sz="2400" b="1" dirty="0">
              <a:solidFill>
                <a:schemeClr val="tx2"/>
              </a:solidFill>
              <a:latin typeface="+mn-lt"/>
              <a:ea typeface="+mn-ea"/>
              <a:cs typeface="+mn-cs"/>
              <a:sym typeface="Arial"/>
            </a:endParaRPr>
          </a:p>
        </p:txBody>
      </p:sp>
      <p:sp>
        <p:nvSpPr>
          <p:cNvPr id="30" name="Shape 4">
            <a:extLst>
              <a:ext uri="{FF2B5EF4-FFF2-40B4-BE49-F238E27FC236}">
                <a16:creationId xmlns:a16="http://schemas.microsoft.com/office/drawing/2014/main" id="{A522B0A8-28EA-C369-86D8-351D8BAC4627}"/>
              </a:ext>
            </a:extLst>
          </p:cNvPr>
          <p:cNvSpPr/>
          <p:nvPr userDrawn="1"/>
        </p:nvSpPr>
        <p:spPr>
          <a:xfrm>
            <a:off x="225756" y="3294515"/>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31" name="Google Shape;29;p25">
            <a:extLst>
              <a:ext uri="{FF2B5EF4-FFF2-40B4-BE49-F238E27FC236}">
                <a16:creationId xmlns:a16="http://schemas.microsoft.com/office/drawing/2014/main" id="{73CB66A3-E0A3-0F11-ACC1-0D53C30EC17A}"/>
              </a:ext>
            </a:extLst>
          </p:cNvPr>
          <p:cNvSpPr txBox="1"/>
          <p:nvPr userDrawn="1"/>
        </p:nvSpPr>
        <p:spPr>
          <a:xfrm>
            <a:off x="225756" y="3410942"/>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a:t>
            </a:r>
            <a:r>
              <a:rPr lang="uk-UA" sz="2400" b="1" dirty="0">
                <a:solidFill>
                  <a:schemeClr val="tx2"/>
                </a:solidFill>
                <a:latin typeface="+mn-lt"/>
                <a:ea typeface="+mn-ea"/>
                <a:cs typeface="+mn-cs"/>
                <a:sym typeface="Arial"/>
              </a:rPr>
              <a:t>4</a:t>
            </a:r>
            <a:endParaRPr sz="2400" b="1" dirty="0">
              <a:solidFill>
                <a:schemeClr val="tx2"/>
              </a:solidFill>
              <a:latin typeface="+mn-lt"/>
              <a:ea typeface="+mn-ea"/>
              <a:cs typeface="+mn-cs"/>
              <a:sym typeface="Arial"/>
            </a:endParaRPr>
          </a:p>
        </p:txBody>
      </p:sp>
      <p:sp>
        <p:nvSpPr>
          <p:cNvPr id="32" name="Shape 4">
            <a:extLst>
              <a:ext uri="{FF2B5EF4-FFF2-40B4-BE49-F238E27FC236}">
                <a16:creationId xmlns:a16="http://schemas.microsoft.com/office/drawing/2014/main" id="{F51ACA1A-5251-8DEC-C0D6-1116C3D9A621}"/>
              </a:ext>
            </a:extLst>
          </p:cNvPr>
          <p:cNvSpPr/>
          <p:nvPr userDrawn="1"/>
        </p:nvSpPr>
        <p:spPr>
          <a:xfrm>
            <a:off x="225756" y="3992151"/>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33" name="Google Shape;29;p25">
            <a:extLst>
              <a:ext uri="{FF2B5EF4-FFF2-40B4-BE49-F238E27FC236}">
                <a16:creationId xmlns:a16="http://schemas.microsoft.com/office/drawing/2014/main" id="{B047005E-70B4-2E3C-D5CC-D00C5E150059}"/>
              </a:ext>
            </a:extLst>
          </p:cNvPr>
          <p:cNvSpPr txBox="1"/>
          <p:nvPr userDrawn="1"/>
        </p:nvSpPr>
        <p:spPr>
          <a:xfrm>
            <a:off x="225756" y="4097946"/>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a:t>
            </a:r>
            <a:r>
              <a:rPr lang="uk-UA" sz="2400" b="1" dirty="0">
                <a:solidFill>
                  <a:schemeClr val="tx2"/>
                </a:solidFill>
                <a:latin typeface="+mn-lt"/>
                <a:ea typeface="+mn-ea"/>
                <a:cs typeface="+mn-cs"/>
                <a:sym typeface="Arial"/>
              </a:rPr>
              <a:t>5</a:t>
            </a:r>
            <a:endParaRPr sz="2400" b="1" dirty="0">
              <a:solidFill>
                <a:schemeClr val="tx2"/>
              </a:solidFill>
              <a:latin typeface="+mn-lt"/>
              <a:ea typeface="+mn-ea"/>
              <a:cs typeface="+mn-cs"/>
              <a:sym typeface="Arial"/>
            </a:endParaRPr>
          </a:p>
        </p:txBody>
      </p:sp>
      <p:sp>
        <p:nvSpPr>
          <p:cNvPr id="34" name="Shape 4">
            <a:extLst>
              <a:ext uri="{FF2B5EF4-FFF2-40B4-BE49-F238E27FC236}">
                <a16:creationId xmlns:a16="http://schemas.microsoft.com/office/drawing/2014/main" id="{F139D97F-0BED-326A-06F9-1EEA7E5EE721}"/>
              </a:ext>
            </a:extLst>
          </p:cNvPr>
          <p:cNvSpPr/>
          <p:nvPr userDrawn="1"/>
        </p:nvSpPr>
        <p:spPr>
          <a:xfrm>
            <a:off x="4748336" y="2582522"/>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35" name="Shape 4">
            <a:extLst>
              <a:ext uri="{FF2B5EF4-FFF2-40B4-BE49-F238E27FC236}">
                <a16:creationId xmlns:a16="http://schemas.microsoft.com/office/drawing/2014/main" id="{05369C23-1D35-F4F4-A127-AA81C172DF14}"/>
              </a:ext>
            </a:extLst>
          </p:cNvPr>
          <p:cNvSpPr/>
          <p:nvPr userDrawn="1"/>
        </p:nvSpPr>
        <p:spPr>
          <a:xfrm>
            <a:off x="4746481" y="1184468"/>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36" name="Google Shape;28;p25">
            <a:extLst>
              <a:ext uri="{FF2B5EF4-FFF2-40B4-BE49-F238E27FC236}">
                <a16:creationId xmlns:a16="http://schemas.microsoft.com/office/drawing/2014/main" id="{91BDF987-CBEE-4E35-E196-EA0BB6AD8433}"/>
              </a:ext>
            </a:extLst>
          </p:cNvPr>
          <p:cNvSpPr txBox="1"/>
          <p:nvPr userDrawn="1"/>
        </p:nvSpPr>
        <p:spPr>
          <a:xfrm>
            <a:off x="4746481" y="1283620"/>
            <a:ext cx="587101" cy="396615"/>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uk-UA" sz="2400" b="1" dirty="0">
                <a:solidFill>
                  <a:schemeClr val="tx2"/>
                </a:solidFill>
                <a:latin typeface="+mn-lt"/>
                <a:ea typeface="+mn-ea"/>
                <a:cs typeface="+mn-cs"/>
                <a:sym typeface="Arial"/>
              </a:rPr>
              <a:t>06</a:t>
            </a:r>
            <a:endParaRPr sz="2400" b="1" dirty="0">
              <a:solidFill>
                <a:schemeClr val="tx2"/>
              </a:solidFill>
              <a:latin typeface="+mn-lt"/>
              <a:ea typeface="+mn-ea"/>
              <a:cs typeface="+mn-cs"/>
              <a:sym typeface="Arial"/>
            </a:endParaRPr>
          </a:p>
        </p:txBody>
      </p:sp>
      <p:sp>
        <p:nvSpPr>
          <p:cNvPr id="37" name="Shape 4">
            <a:extLst>
              <a:ext uri="{FF2B5EF4-FFF2-40B4-BE49-F238E27FC236}">
                <a16:creationId xmlns:a16="http://schemas.microsoft.com/office/drawing/2014/main" id="{D15C856F-FE74-3601-5646-FABF9216CE17}"/>
              </a:ext>
            </a:extLst>
          </p:cNvPr>
          <p:cNvSpPr/>
          <p:nvPr userDrawn="1"/>
        </p:nvSpPr>
        <p:spPr>
          <a:xfrm>
            <a:off x="4746481" y="1885057"/>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38" name="Google Shape;29;p25">
            <a:extLst>
              <a:ext uri="{FF2B5EF4-FFF2-40B4-BE49-F238E27FC236}">
                <a16:creationId xmlns:a16="http://schemas.microsoft.com/office/drawing/2014/main" id="{99415C89-2C1B-1C7C-CD69-D576FB22C46E}"/>
              </a:ext>
            </a:extLst>
          </p:cNvPr>
          <p:cNvSpPr txBox="1"/>
          <p:nvPr userDrawn="1"/>
        </p:nvSpPr>
        <p:spPr>
          <a:xfrm>
            <a:off x="4746481" y="1991006"/>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uk-UA" sz="2400" b="1" dirty="0">
                <a:solidFill>
                  <a:schemeClr val="tx2"/>
                </a:solidFill>
                <a:latin typeface="+mn-lt"/>
                <a:ea typeface="+mn-ea"/>
                <a:cs typeface="+mn-cs"/>
                <a:sym typeface="Arial"/>
              </a:rPr>
              <a:t>07</a:t>
            </a:r>
            <a:endParaRPr sz="2400" b="1" dirty="0">
              <a:solidFill>
                <a:schemeClr val="tx2"/>
              </a:solidFill>
              <a:latin typeface="+mn-lt"/>
              <a:ea typeface="+mn-ea"/>
              <a:cs typeface="+mn-cs"/>
              <a:sym typeface="Arial"/>
            </a:endParaRPr>
          </a:p>
        </p:txBody>
      </p:sp>
      <p:sp>
        <p:nvSpPr>
          <p:cNvPr id="39" name="Google Shape;29;p25">
            <a:extLst>
              <a:ext uri="{FF2B5EF4-FFF2-40B4-BE49-F238E27FC236}">
                <a16:creationId xmlns:a16="http://schemas.microsoft.com/office/drawing/2014/main" id="{9DD41818-5154-8443-F4CE-78D384DC9602}"/>
              </a:ext>
            </a:extLst>
          </p:cNvPr>
          <p:cNvSpPr txBox="1"/>
          <p:nvPr userDrawn="1"/>
        </p:nvSpPr>
        <p:spPr>
          <a:xfrm>
            <a:off x="4748336" y="2705907"/>
            <a:ext cx="587101" cy="377737"/>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400" b="1" dirty="0">
                <a:solidFill>
                  <a:schemeClr val="tx2"/>
                </a:solidFill>
                <a:latin typeface="+mn-lt"/>
                <a:ea typeface="+mn-ea"/>
                <a:cs typeface="+mn-cs"/>
                <a:sym typeface="Arial"/>
              </a:rPr>
              <a:t>0</a:t>
            </a:r>
            <a:r>
              <a:rPr lang="uk-UA" sz="2400" b="1" dirty="0">
                <a:solidFill>
                  <a:schemeClr val="tx2"/>
                </a:solidFill>
                <a:latin typeface="+mn-lt"/>
                <a:ea typeface="+mn-ea"/>
                <a:cs typeface="+mn-cs"/>
                <a:sym typeface="Arial"/>
              </a:rPr>
              <a:t>8</a:t>
            </a:r>
            <a:endParaRPr sz="2400" b="1" dirty="0">
              <a:solidFill>
                <a:schemeClr val="tx2"/>
              </a:solidFill>
              <a:latin typeface="+mn-lt"/>
              <a:ea typeface="+mn-ea"/>
              <a:cs typeface="+mn-cs"/>
              <a:sym typeface="Arial"/>
            </a:endParaRPr>
          </a:p>
        </p:txBody>
      </p:sp>
      <p:sp>
        <p:nvSpPr>
          <p:cNvPr id="40" name="Shape 4">
            <a:extLst>
              <a:ext uri="{FF2B5EF4-FFF2-40B4-BE49-F238E27FC236}">
                <a16:creationId xmlns:a16="http://schemas.microsoft.com/office/drawing/2014/main" id="{E974960D-A0D5-CE93-59E4-263EF9305F91}"/>
              </a:ext>
            </a:extLst>
          </p:cNvPr>
          <p:cNvSpPr/>
          <p:nvPr userDrawn="1"/>
        </p:nvSpPr>
        <p:spPr>
          <a:xfrm>
            <a:off x="4748336" y="3294515"/>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41" name="Shape 4">
            <a:extLst>
              <a:ext uri="{FF2B5EF4-FFF2-40B4-BE49-F238E27FC236}">
                <a16:creationId xmlns:a16="http://schemas.microsoft.com/office/drawing/2014/main" id="{0137690C-6824-2C8B-03D8-62435A1EE918}"/>
              </a:ext>
            </a:extLst>
          </p:cNvPr>
          <p:cNvSpPr/>
          <p:nvPr userDrawn="1"/>
        </p:nvSpPr>
        <p:spPr>
          <a:xfrm>
            <a:off x="4748336" y="3992151"/>
            <a:ext cx="604800" cy="598908"/>
          </a:xfrm>
          <a:prstGeom prst="roundRect">
            <a:avLst>
              <a:gd name="adj" fmla="val 11769"/>
            </a:avLst>
          </a:prstGeom>
          <a:solidFill>
            <a:schemeClr val="accent6"/>
          </a:solidFill>
          <a:ln w="9525">
            <a:noFill/>
            <a:prstDash val="solid"/>
          </a:ln>
          <a:effectLst>
            <a:glow>
              <a:schemeClr val="tx2">
                <a:alpha val="40000"/>
              </a:schemeClr>
            </a:glow>
          </a:effectLst>
        </p:spPr>
        <p:txBody>
          <a:bodyPr/>
          <a:lstStyle/>
          <a:p>
            <a:endParaRPr lang="ms-MY" dirty="0"/>
          </a:p>
        </p:txBody>
      </p:sp>
      <p:sp>
        <p:nvSpPr>
          <p:cNvPr id="42" name="PillTag">
            <a:extLst>
              <a:ext uri="{FF2B5EF4-FFF2-40B4-BE49-F238E27FC236}">
                <a16:creationId xmlns:a16="http://schemas.microsoft.com/office/drawing/2014/main" id="{0EB893E8-0F96-F9B2-CC16-81287A358E16}"/>
              </a:ext>
            </a:extLst>
          </p:cNvPr>
          <p:cNvSpPr/>
          <p:nvPr userDrawn="1"/>
        </p:nvSpPr>
        <p:spPr>
          <a:xfrm rot="5400000">
            <a:off x="-38100" y="283786"/>
            <a:ext cx="216000" cy="216000"/>
          </a:xfrm>
          <a:prstGeom prst="round2SameRect">
            <a:avLst/>
          </a:prstGeom>
          <a:solidFill>
            <a:schemeClr val="accent6"/>
          </a:solidFill>
          <a:ln>
            <a:noFill/>
          </a:ln>
        </p:spPr>
        <p:txBody>
          <a:bodyPr/>
          <a:lstStyle/>
          <a:p>
            <a:endParaRPr/>
          </a:p>
        </p:txBody>
      </p:sp>
      <p:sp>
        <p:nvSpPr>
          <p:cNvPr id="43" name="Block Arc 27">
            <a:extLst>
              <a:ext uri="{FF2B5EF4-FFF2-40B4-BE49-F238E27FC236}">
                <a16:creationId xmlns:a16="http://schemas.microsoft.com/office/drawing/2014/main" id="{FBBE2F10-551B-95D1-C0E4-718F4BB178ED}"/>
              </a:ext>
            </a:extLst>
          </p:cNvPr>
          <p:cNvSpPr/>
          <p:nvPr userDrawn="1"/>
        </p:nvSpPr>
        <p:spPr>
          <a:xfrm>
            <a:off x="6860192" y="607379"/>
            <a:ext cx="1152017" cy="1152017"/>
          </a:xfrm>
          <a:prstGeom prst="blockArc">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
        <p:nvSpPr>
          <p:cNvPr id="4" name="Subtitle 3"/>
          <p:cNvSpPr>
            <a:spLocks noGrp="1"/>
          </p:cNvSpPr>
          <p:nvPr>
            <p:ph type="subTitle" idx="4"/>
          </p:nvPr>
        </p:nvSpPr>
        <p:spPr/>
        <p:txBody>
          <a:bodyPr/>
          <a:lstStyle/>
          <a:p>
            <a:pPr algn="l"/>
            <a:r>
              <a:t>Verification and Post-Mortem Sign-Off</a:t>
            </a:r>
          </a:p>
        </p:txBody>
      </p:sp>
      <p:sp>
        <p:nvSpPr>
          <p:cNvPr id="5" name="Subtitle 4"/>
          <p:cNvSpPr>
            <a:spLocks noGrp="1"/>
          </p:cNvSpPr>
          <p:nvPr>
            <p:ph type="subTitle" idx="5"/>
          </p:nvPr>
        </p:nvSpPr>
        <p:spPr/>
        <p:txBody>
          <a:bodyPr/>
          <a:lstStyle/>
          <a:p>
            <a:r>
              <a:t>CAPA Tracking Table</a:t>
            </a:r>
          </a:p>
        </p:txBody>
      </p:sp>
      <p:sp>
        <p:nvSpPr>
          <p:cNvPr id="6" name="Subtitle 5"/>
          <p:cNvSpPr>
            <a:spLocks noGrp="1"/>
          </p:cNvSpPr>
          <p:nvPr>
            <p:ph type="subTitle" idx="7"/>
          </p:nvPr>
        </p:nvSpPr>
        <p:spPr/>
        <p:txBody>
          <a:bodyPr/>
          <a:lstStyle/>
          <a:p>
            <a:pPr algn="l"/>
            <a:r>
              <a:t>Root Cause vs Contributing Factors</a:t>
            </a:r>
          </a:p>
        </p:txBody>
      </p:sp>
      <p:sp>
        <p:nvSpPr>
          <p:cNvPr id="7" name="Subtitle 6"/>
          <p:cNvSpPr>
            <a:spLocks noGrp="1"/>
          </p:cNvSpPr>
          <p:nvPr>
            <p:ph type="subTitle" idx="3"/>
          </p:nvPr>
        </p:nvSpPr>
        <p:spPr/>
        <p:txBody>
          <a:bodyPr/>
          <a:lstStyle/>
          <a:p>
            <a:pPr algn="l"/>
            <a:r>
              <a:t>Fishbone Categorization</a:t>
            </a:r>
          </a:p>
        </p:txBody>
      </p:sp>
      <p:sp>
        <p:nvSpPr>
          <p:cNvPr id="8" name="Subtitle 7"/>
          <p:cNvSpPr>
            <a:spLocks noGrp="1"/>
          </p:cNvSpPr>
          <p:nvPr>
            <p:ph type="subTitle" idx="6"/>
          </p:nvPr>
        </p:nvSpPr>
        <p:spPr/>
        <p:txBody>
          <a:bodyPr/>
          <a:lstStyle/>
          <a:p>
            <a:pPr algn="l"/>
            <a:r>
              <a:t>5-Whys Iterative Drill-Down</a:t>
            </a:r>
          </a:p>
        </p:txBody>
      </p:sp>
      <p:sp>
        <p:nvSpPr>
          <p:cNvPr id="9" name="Subtitle 8"/>
          <p:cNvSpPr>
            <a:spLocks noGrp="1"/>
          </p:cNvSpPr>
          <p:nvPr>
            <p:ph type="subTitle" idx="2"/>
          </p:nvPr>
        </p:nvSpPr>
        <p:spPr/>
        <p:txBody>
          <a:bodyPr/>
          <a:lstStyle/>
          <a:p>
            <a:r>
              <a:t>Minute-by-Minute Incident Timeline</a:t>
            </a:r>
          </a:p>
        </p:txBody>
      </p:sp>
      <p:sp>
        <p:nvSpPr>
          <p:cNvPr id="10" name="Subtitle 9"/>
          <p:cNvSpPr>
            <a:spLocks noGrp="1"/>
          </p:cNvSpPr>
          <p:nvPr>
            <p:ph type="subTitle" idx="1"/>
          </p:nvPr>
        </p:nvSpPr>
        <p:spPr/>
        <p:txBody>
          <a:bodyPr/>
          <a:lstStyle/>
          <a:p>
            <a:r>
              <a:t>Problem Statement and Containment</a:t>
            </a:r>
          </a:p>
        </p:txBody>
      </p:sp>
      <p:sp>
        <p:nvSpPr>
          <p:cNvPr id="11" name="Subtitle 10"/>
          <p:cNvSpPr>
            <a:spLocks noGrp="1"/>
          </p:cNvSpPr>
          <p:nvPr>
            <p:ph type="subTitle" idx="8"/>
          </p:nvPr>
        </p:nvSpPr>
        <p:spPr/>
        <p:txBody>
          <a:bodyPr/>
          <a:lstStyle/>
          <a:p>
            <a:pPr algn="l"/>
            <a:r>
              <a:t>Incident Cover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531;g3e4756476a6_0_126"/>
          <p:cNvSpPr/>
          <p:nvPr/>
        </p:nvSpPr>
        <p:spPr>
          <a:xfrm>
            <a:off x="4695131" y="1086206"/>
            <a:ext cx="4230000" cy="3514286"/>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Arial"/>
              <a:ea typeface="Arial"/>
              <a:cs typeface="Arial"/>
              <a:sym typeface="Arial"/>
            </a:endParaRPr>
          </a:p>
        </p:txBody>
      </p:sp>
      <p:sp>
        <p:nvSpPr>
          <p:cNvPr id="14" name="Google Shape;530;g3e4756476a6_0_126">
            <a:extLst>
              <a:ext uri="{FF2B5EF4-FFF2-40B4-BE49-F238E27FC236}">
                <a16:creationId xmlns:a16="http://schemas.microsoft.com/office/drawing/2014/main" id="{FE2495C1-F9D7-3A76-C082-1A9B349436EB}"/>
              </a:ext>
            </a:extLst>
          </p:cNvPr>
          <p:cNvSpPr/>
          <p:nvPr userDrawn="1"/>
        </p:nvSpPr>
        <p:spPr>
          <a:xfrm>
            <a:off x="4839131" y="1223349"/>
            <a:ext cx="3942000" cy="1620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15" name="Google Shape;529;g3e4756476a6_0_126"/>
          <p:cNvSpPr/>
          <p:nvPr/>
        </p:nvSpPr>
        <p:spPr>
          <a:xfrm>
            <a:off x="237075" y="1086206"/>
            <a:ext cx="4230000" cy="3514286"/>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Arial"/>
              <a:ea typeface="Arial"/>
              <a:cs typeface="Arial"/>
              <a:sym typeface="Arial"/>
            </a:endParaRPr>
          </a:p>
        </p:txBody>
      </p:sp>
      <p:sp>
        <p:nvSpPr>
          <p:cNvPr id="16" name="Google Shape;530;g3e4756476a6_0_126"/>
          <p:cNvSpPr/>
          <p:nvPr userDrawn="1"/>
        </p:nvSpPr>
        <p:spPr>
          <a:xfrm>
            <a:off x="371475" y="2824074"/>
            <a:ext cx="3942000" cy="1620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17"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18" name="Graphic 7">
            <a:extLst>
              <a:ext uri="{FF2B5EF4-FFF2-40B4-BE49-F238E27FC236}">
                <a16:creationId xmlns:a16="http://schemas.microsoft.com/office/drawing/2014/main" id="{BBDF7D5E-551A-94BE-0BC6-235DDAD05950}"/>
              </a:ext>
            </a:extLst>
          </p:cNvPr>
          <p:cNvSpPr/>
          <p:nvPr/>
        </p:nvSpPr>
        <p:spPr>
          <a:xfrm>
            <a:off x="8499748" y="4192757"/>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19" name="Graphic 8">
            <a:extLst>
              <a:ext uri="{FF2B5EF4-FFF2-40B4-BE49-F238E27FC236}">
                <a16:creationId xmlns:a16="http://schemas.microsoft.com/office/drawing/2014/main" id="{0C7D0918-38FD-89A0-069B-D95AACA1FDB3}"/>
              </a:ext>
            </a:extLst>
          </p:cNvPr>
          <p:cNvSpPr/>
          <p:nvPr/>
        </p:nvSpPr>
        <p:spPr>
          <a:xfrm>
            <a:off x="4054508" y="2424257"/>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Incident Root Cause Analysis</a:t>
            </a:r>
          </a:p>
        </p:txBody>
      </p:sp>
      <p:sp>
        <p:nvSpPr>
          <p:cNvPr id="4" name="Subtitle 3"/>
          <p:cNvSpPr>
            <a:spLocks noGrp="1"/>
          </p:cNvSpPr>
          <p:nvPr>
            <p:ph type="subTitle" idx="13"/>
          </p:nvPr>
        </p:nvSpPr>
        <p:spPr/>
        <p:txBody>
          <a:bodyPr/>
          <a:lstStyle/>
          <a:p>
            <a:pPr algn="l"/>
            <a:r>
              <a:t>Date of event plus timezone to anchor timeline accuracy and evidence integrity</a:t>
            </a:r>
          </a:p>
        </p:txBody>
      </p:sp>
      <p:sp>
        <p:nvSpPr>
          <p:cNvPr id="5" name="Subtitle 4"/>
          <p:cNvSpPr>
            <a:spLocks noGrp="1"/>
          </p:cNvSpPr>
          <p:nvPr>
            <p:ph type="subTitle" idx="14"/>
          </p:nvPr>
        </p:nvSpPr>
        <p:spPr/>
        <p:txBody>
          <a:bodyPr/>
          <a:lstStyle/>
          <a:p>
            <a:pPr algn="l"/>
            <a:r>
              <a:t>Event date &amp; timezone</a:t>
            </a:r>
          </a:p>
        </p:txBody>
      </p:sp>
      <p:sp>
        <p:nvSpPr>
          <p:cNvPr id="6" name="Subtitle 5"/>
          <p:cNvSpPr>
            <a:spLocks noGrp="1"/>
          </p:cNvSpPr>
          <p:nvPr>
            <p:ph type="subTitle" idx="8"/>
          </p:nvPr>
        </p:nvSpPr>
        <p:spPr/>
        <p:txBody>
          <a:bodyPr/>
          <a:lstStyle/>
          <a:p>
            <a:pPr algn="l"/>
            <a:r>
              <a:t>RCA lead role, contact, and escalation path for timely decision-making</a:t>
            </a:r>
          </a:p>
        </p:txBody>
      </p:sp>
      <p:sp>
        <p:nvSpPr>
          <p:cNvPr id="7" name="Subtitle 6"/>
          <p:cNvSpPr>
            <a:spLocks noGrp="1"/>
          </p:cNvSpPr>
          <p:nvPr>
            <p:ph type="subTitle" idx="9"/>
          </p:nvPr>
        </p:nvSpPr>
        <p:spPr/>
        <p:txBody>
          <a:bodyPr/>
          <a:lstStyle/>
          <a:p>
            <a:pPr algn="l"/>
            <a:r>
              <a:t>RCA lead escalation</a:t>
            </a:r>
          </a:p>
        </p:txBody>
      </p:sp>
      <p:sp>
        <p:nvSpPr>
          <p:cNvPr id="8" name="Subtitle 7"/>
          <p:cNvSpPr>
            <a:spLocks noGrp="1"/>
          </p:cNvSpPr>
          <p:nvPr>
            <p:ph type="subTitle" idx="6"/>
          </p:nvPr>
        </p:nvSpPr>
        <p:spPr/>
        <p:txBody>
          <a:bodyPr/>
          <a:lstStyle/>
          <a:p>
            <a:pPr algn="l"/>
            <a:r>
              <a:t>Incident severity rating aligned to your reliability and safety classification rubric</a:t>
            </a:r>
          </a:p>
        </p:txBody>
      </p:sp>
      <p:sp>
        <p:nvSpPr>
          <p:cNvPr id="9" name="Subtitle 8"/>
          <p:cNvSpPr>
            <a:spLocks noGrp="1"/>
          </p:cNvSpPr>
          <p:nvPr>
            <p:ph type="subTitle" idx="7"/>
          </p:nvPr>
        </p:nvSpPr>
        <p:spPr/>
        <p:txBody>
          <a:bodyPr/>
          <a:lstStyle/>
          <a:p>
            <a:pPr algn="l"/>
            <a:r>
              <a:t>Severity rating</a:t>
            </a:r>
          </a:p>
        </p:txBody>
      </p:sp>
      <p:sp>
        <p:nvSpPr>
          <p:cNvPr id="10" name="Subtitle 9"/>
          <p:cNvSpPr>
            <a:spLocks noGrp="1"/>
          </p:cNvSpPr>
          <p:nvPr>
            <p:ph type="subTitle" idx="4"/>
          </p:nvPr>
        </p:nvSpPr>
        <p:spPr/>
        <p:txBody>
          <a:bodyPr/>
          <a:lstStyle/>
          <a:p>
            <a:pPr algn="l"/>
            <a:r>
              <a:t>Incident name and unique identifier for traceability across RCA, CAPA, and audits</a:t>
            </a:r>
          </a:p>
        </p:txBody>
      </p:sp>
      <p:sp>
        <p:nvSpPr>
          <p:cNvPr id="11" name="Subtitle 10"/>
          <p:cNvSpPr>
            <a:spLocks noGrp="1"/>
          </p:cNvSpPr>
          <p:nvPr>
            <p:ph type="subTitle" idx="5"/>
          </p:nvPr>
        </p:nvSpPr>
        <p:spPr/>
        <p:txBody>
          <a:bodyPr/>
          <a:lstStyle/>
          <a:p>
            <a:pPr algn="l"/>
            <a:r>
              <a:t>Incident ID</a:t>
            </a:r>
          </a:p>
        </p:txBody>
      </p:sp>
      <p:sp>
        <p:nvSpPr>
          <p:cNvPr id="12" name="Title 11"/>
          <p:cNvSpPr>
            <a:spLocks noGrp="1"/>
          </p:cNvSpPr>
          <p:nvPr>
            <p:ph type="title"/>
          </p:nvPr>
        </p:nvSpPr>
        <p:spPr/>
        <p:txBody>
          <a:bodyPr/>
          <a:lstStyle/>
          <a:p>
            <a:r>
              <a:rPr cap="all"/>
              <a:t>Incident Cover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529;g3e4756476a6_0_126"/>
          <p:cNvSpPr/>
          <p:nvPr/>
        </p:nvSpPr>
        <p:spPr>
          <a:xfrm>
            <a:off x="237075" y="1086206"/>
            <a:ext cx="8688056" cy="3514286"/>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Arial"/>
              <a:ea typeface="Arial"/>
              <a:cs typeface="Arial"/>
              <a:sym typeface="Arial"/>
            </a:endParaRPr>
          </a:p>
        </p:txBody>
      </p:sp>
      <p:sp>
        <p:nvSpPr>
          <p:cNvPr id="14" name="Block Arc 1">
            <a:extLst>
              <a:ext uri="{FF2B5EF4-FFF2-40B4-BE49-F238E27FC236}">
                <a16:creationId xmlns:a16="http://schemas.microsoft.com/office/drawing/2014/main" id="{438D36A6-7E4B-CA4D-59C5-1CFA872053C6}"/>
              </a:ext>
            </a:extLst>
          </p:cNvPr>
          <p:cNvSpPr/>
          <p:nvPr userDrawn="1"/>
        </p:nvSpPr>
        <p:spPr>
          <a:xfrm>
            <a:off x="7179721" y="819308"/>
            <a:ext cx="1152017" cy="1082414"/>
          </a:xfrm>
          <a:prstGeom prst="blockArc">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
        <p:nvSpPr>
          <p:cNvPr id="15" name="Google Shape;530;g3e4756476a6_0_126"/>
          <p:cNvSpPr/>
          <p:nvPr/>
        </p:nvSpPr>
        <p:spPr>
          <a:xfrm>
            <a:off x="2411358" y="1231392"/>
            <a:ext cx="2016000" cy="3212853"/>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16" name="Google Shape;531;g3e4756476a6_0_126"/>
          <p:cNvSpPr/>
          <p:nvPr/>
        </p:nvSpPr>
        <p:spPr>
          <a:xfrm>
            <a:off x="4585640" y="1231392"/>
            <a:ext cx="2016000" cy="3212853"/>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17" name="Google Shape;532;g3e4756476a6_0_126"/>
          <p:cNvSpPr/>
          <p:nvPr/>
        </p:nvSpPr>
        <p:spPr>
          <a:xfrm>
            <a:off x="6747730" y="1231392"/>
            <a:ext cx="2016000" cy="3212853"/>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18"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19" name="Graphic 3">
            <a:extLst>
              <a:ext uri="{FF2B5EF4-FFF2-40B4-BE49-F238E27FC236}">
                <a16:creationId xmlns:a16="http://schemas.microsoft.com/office/drawing/2014/main" id="{E92A27DE-D58E-F47D-91FC-649478946F62}"/>
              </a:ext>
            </a:extLst>
          </p:cNvPr>
          <p:cNvSpPr/>
          <p:nvPr/>
        </p:nvSpPr>
        <p:spPr>
          <a:xfrm flipH="1">
            <a:off x="2543714" y="1395419"/>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20" name="Graphic 4">
            <a:extLst>
              <a:ext uri="{FF2B5EF4-FFF2-40B4-BE49-F238E27FC236}">
                <a16:creationId xmlns:a16="http://schemas.microsoft.com/office/drawing/2014/main" id="{D7B6243E-EBED-B467-4FA6-0BD99F5C1CFA}"/>
              </a:ext>
            </a:extLst>
          </p:cNvPr>
          <p:cNvSpPr/>
          <p:nvPr/>
        </p:nvSpPr>
        <p:spPr>
          <a:xfrm>
            <a:off x="4750341" y="1395419"/>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21" name="Graphic 5">
            <a:extLst>
              <a:ext uri="{FF2B5EF4-FFF2-40B4-BE49-F238E27FC236}">
                <a16:creationId xmlns:a16="http://schemas.microsoft.com/office/drawing/2014/main" id="{DB87F413-AC21-AF99-685D-56A400D5A151}"/>
              </a:ext>
            </a:extLst>
          </p:cNvPr>
          <p:cNvSpPr/>
          <p:nvPr/>
        </p:nvSpPr>
        <p:spPr>
          <a:xfrm flipH="1">
            <a:off x="6877065" y="1395419"/>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22" name="Graphic 6">
            <a:extLst>
              <a:ext uri="{FF2B5EF4-FFF2-40B4-BE49-F238E27FC236}">
                <a16:creationId xmlns:a16="http://schemas.microsoft.com/office/drawing/2014/main" id="{D5858F76-2CF6-570B-5151-C0D03E7B5E14}"/>
              </a:ext>
            </a:extLst>
          </p:cNvPr>
          <p:cNvSpPr/>
          <p:nvPr/>
        </p:nvSpPr>
        <p:spPr>
          <a:xfrm>
            <a:off x="461379" y="1395419"/>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Incident Root Cause Analysis</a:t>
            </a:r>
          </a:p>
        </p:txBody>
      </p:sp>
      <p:sp>
        <p:nvSpPr>
          <p:cNvPr id="4" name="Subtitle 3"/>
          <p:cNvSpPr>
            <a:spLocks noGrp="1"/>
          </p:cNvSpPr>
          <p:nvPr>
            <p:ph type="subTitle" idx="13"/>
          </p:nvPr>
        </p:nvSpPr>
        <p:spPr/>
        <p:txBody>
          <a:bodyPr/>
          <a:lstStyle/>
          <a:p>
            <a:pPr algn="l"/>
            <a:r>
              <a:t>Actions taken to stop escalation and preserve evidence during immediate containment</a:t>
            </a:r>
          </a:p>
        </p:txBody>
      </p:sp>
      <p:sp>
        <p:nvSpPr>
          <p:cNvPr id="5" name="Subtitle 4"/>
          <p:cNvSpPr>
            <a:spLocks noGrp="1"/>
          </p:cNvSpPr>
          <p:nvPr>
            <p:ph type="subTitle" idx="14"/>
          </p:nvPr>
        </p:nvSpPr>
        <p:spPr/>
        <p:txBody>
          <a:bodyPr/>
          <a:lstStyle/>
          <a:p>
            <a:pPr algn="l"/>
            <a:r>
              <a:t>Immediate containment actions</a:t>
            </a:r>
          </a:p>
        </p:txBody>
      </p:sp>
      <p:sp>
        <p:nvSpPr>
          <p:cNvPr id="6" name="Subtitle 5"/>
          <p:cNvSpPr>
            <a:spLocks noGrp="1"/>
          </p:cNvSpPr>
          <p:nvPr>
            <p:ph type="subTitle" idx="8"/>
          </p:nvPr>
        </p:nvSpPr>
        <p:spPr/>
        <p:txBody>
          <a:bodyPr/>
          <a:lstStyle/>
          <a:p>
            <a:pPr algn="l"/>
            <a:r>
              <a:t>Customers, internal users, workers, or downstream processes impacted by the incident</a:t>
            </a:r>
          </a:p>
        </p:txBody>
      </p:sp>
      <p:sp>
        <p:nvSpPr>
          <p:cNvPr id="7" name="Subtitle 6"/>
          <p:cNvSpPr>
            <a:spLocks noGrp="1"/>
          </p:cNvSpPr>
          <p:nvPr>
            <p:ph type="subTitle" idx="9"/>
          </p:nvPr>
        </p:nvSpPr>
        <p:spPr/>
        <p:txBody>
          <a:bodyPr/>
          <a:lstStyle/>
          <a:p>
            <a:pPr algn="l"/>
            <a:r>
              <a:t>Impacted stakeholders</a:t>
            </a:r>
          </a:p>
        </p:txBody>
      </p:sp>
      <p:sp>
        <p:nvSpPr>
          <p:cNvPr id="8" name="Subtitle 7"/>
          <p:cNvSpPr>
            <a:spLocks noGrp="1"/>
          </p:cNvSpPr>
          <p:nvPr>
            <p:ph type="subTitle" idx="6"/>
          </p:nvPr>
        </p:nvSpPr>
        <p:spPr/>
        <p:txBody>
          <a:bodyPr/>
          <a:lstStyle/>
          <a:p>
            <a:pPr algn="l"/>
            <a:r>
              <a:t>System, asset, site, and operational context during the event</a:t>
            </a:r>
          </a:p>
        </p:txBody>
      </p:sp>
      <p:sp>
        <p:nvSpPr>
          <p:cNvPr id="9" name="Subtitle 8"/>
          <p:cNvSpPr>
            <a:spLocks noGrp="1"/>
          </p:cNvSpPr>
          <p:nvPr>
            <p:ph type="subTitle" idx="7"/>
          </p:nvPr>
        </p:nvSpPr>
        <p:spPr/>
        <p:txBody>
          <a:bodyPr/>
          <a:lstStyle/>
          <a:p>
            <a:pPr algn="l"/>
            <a:r>
              <a:t>Event context</a:t>
            </a:r>
          </a:p>
        </p:txBody>
      </p:sp>
      <p:sp>
        <p:nvSpPr>
          <p:cNvPr id="10" name="Subtitle 9"/>
          <p:cNvSpPr>
            <a:spLocks noGrp="1"/>
          </p:cNvSpPr>
          <p:nvPr>
            <p:ph type="subTitle" idx="4"/>
          </p:nvPr>
        </p:nvSpPr>
        <p:spPr/>
        <p:txBody>
          <a:bodyPr/>
          <a:lstStyle/>
          <a:p>
            <a:pPr algn="l"/>
            <a:r>
              <a:t>Observable failure mode: measurable operational behavior that occurred during the incident</a:t>
            </a:r>
          </a:p>
        </p:txBody>
      </p:sp>
      <p:sp>
        <p:nvSpPr>
          <p:cNvPr id="11" name="Subtitle 10"/>
          <p:cNvSpPr>
            <a:spLocks noGrp="1"/>
          </p:cNvSpPr>
          <p:nvPr>
            <p:ph type="subTitle" idx="5"/>
          </p:nvPr>
        </p:nvSpPr>
        <p:spPr/>
        <p:txBody>
          <a:bodyPr/>
          <a:lstStyle/>
          <a:p>
            <a:pPr algn="l"/>
            <a:r>
              <a:t>Observable failure mode</a:t>
            </a:r>
          </a:p>
        </p:txBody>
      </p:sp>
      <p:sp>
        <p:nvSpPr>
          <p:cNvPr id="12" name="Title 11"/>
          <p:cNvSpPr>
            <a:spLocks noGrp="1"/>
          </p:cNvSpPr>
          <p:nvPr>
            <p:ph type="title"/>
          </p:nvPr>
        </p:nvSpPr>
        <p:spPr/>
        <p:txBody>
          <a:bodyPr/>
          <a:lstStyle/>
          <a:p>
            <a:r>
              <a:rPr cap="all"/>
              <a:t>Problem Statement and Containment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20" name="Triangle 1">
            <a:extLst>
              <a:ext uri="{FF2B5EF4-FFF2-40B4-BE49-F238E27FC236}">
                <a16:creationId xmlns:a16="http://schemas.microsoft.com/office/drawing/2014/main" id="{ADFEE599-192A-BEFE-DFAF-FCA0260FF27F}"/>
              </a:ext>
            </a:extLst>
          </p:cNvPr>
          <p:cNvSpPr/>
          <p:nvPr userDrawn="1"/>
        </p:nvSpPr>
        <p:spPr>
          <a:xfrm>
            <a:off x="5439623" y="-448149"/>
            <a:ext cx="7064725" cy="6090282"/>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solidFill>
            <a:schemeClr val="accent6">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1" name="Triangle 1">
            <a:extLst>
              <a:ext uri="{FF2B5EF4-FFF2-40B4-BE49-F238E27FC236}">
                <a16:creationId xmlns:a16="http://schemas.microsoft.com/office/drawing/2014/main" id="{F08DF4F1-DC2A-C5E9-F79E-E99154F575B7}"/>
              </a:ext>
            </a:extLst>
          </p:cNvPr>
          <p:cNvSpPr/>
          <p:nvPr userDrawn="1"/>
        </p:nvSpPr>
        <p:spPr>
          <a:xfrm rot="10800000">
            <a:off x="3900756" y="-923180"/>
            <a:ext cx="4475147" cy="3574939"/>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solidFill>
            <a:schemeClr val="accent6">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2" name="Google Shape;199;g3e4a1d512f3_0_1496"/>
          <p:cNvSpPr/>
          <p:nvPr/>
        </p:nvSpPr>
        <p:spPr>
          <a:xfrm flipV="1">
            <a:off x="-141873" y="1311911"/>
            <a:ext cx="9427747" cy="893511"/>
          </a:xfrm>
          <a:prstGeom prst="rect">
            <a:avLst/>
          </a:prstGeom>
          <a:solidFill>
            <a:schemeClr val="accent1"/>
          </a:solidFill>
          <a:ln>
            <a:noFill/>
          </a:ln>
          <a:effectLst/>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tx1"/>
              </a:solidFill>
              <a:latin typeface="Arial"/>
              <a:ea typeface="Arial"/>
              <a:cs typeface="Arial"/>
              <a:sym typeface="Arial"/>
            </a:endParaRPr>
          </a:p>
        </p:txBody>
      </p:sp>
      <p:sp>
        <p:nvSpPr>
          <p:cNvPr id="23"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24" name="Freeform 2">
            <a:extLst>
              <a:ext uri="{FF2B5EF4-FFF2-40B4-BE49-F238E27FC236}">
                <a16:creationId xmlns:a16="http://schemas.microsoft.com/office/drawing/2014/main" id="{8A16DA39-0504-DDF2-90D1-C052773E6B09}"/>
              </a:ext>
            </a:extLst>
          </p:cNvPr>
          <p:cNvSpPr/>
          <p:nvPr/>
        </p:nvSpPr>
        <p:spPr>
          <a:xfrm>
            <a:off x="234650"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25" name="Freeform 3">
            <a:extLst>
              <a:ext uri="{FF2B5EF4-FFF2-40B4-BE49-F238E27FC236}">
                <a16:creationId xmlns:a16="http://schemas.microsoft.com/office/drawing/2014/main" id="{96763C0A-B506-B674-307C-286FC2EEE18E}"/>
              </a:ext>
            </a:extLst>
          </p:cNvPr>
          <p:cNvSpPr/>
          <p:nvPr/>
        </p:nvSpPr>
        <p:spPr>
          <a:xfrm>
            <a:off x="335283"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
        <p:nvSpPr>
          <p:cNvPr id="26" name="Freeform 5">
            <a:extLst>
              <a:ext uri="{FF2B5EF4-FFF2-40B4-BE49-F238E27FC236}">
                <a16:creationId xmlns:a16="http://schemas.microsoft.com/office/drawing/2014/main" id="{E29F276C-42A8-2898-471E-BEB7090D3408}"/>
              </a:ext>
            </a:extLst>
          </p:cNvPr>
          <p:cNvSpPr/>
          <p:nvPr/>
        </p:nvSpPr>
        <p:spPr>
          <a:xfrm>
            <a:off x="2022387"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27" name="Freeform 6">
            <a:extLst>
              <a:ext uri="{FF2B5EF4-FFF2-40B4-BE49-F238E27FC236}">
                <a16:creationId xmlns:a16="http://schemas.microsoft.com/office/drawing/2014/main" id="{1FFD93F0-A831-C914-F808-92B0298BC15D}"/>
              </a:ext>
            </a:extLst>
          </p:cNvPr>
          <p:cNvSpPr/>
          <p:nvPr/>
        </p:nvSpPr>
        <p:spPr>
          <a:xfrm>
            <a:off x="2123020"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
        <p:nvSpPr>
          <p:cNvPr id="28" name="Freeform 13">
            <a:extLst>
              <a:ext uri="{FF2B5EF4-FFF2-40B4-BE49-F238E27FC236}">
                <a16:creationId xmlns:a16="http://schemas.microsoft.com/office/drawing/2014/main" id="{E4100C0A-C90F-A2C2-DF1B-463D66F6EC7A}"/>
              </a:ext>
            </a:extLst>
          </p:cNvPr>
          <p:cNvSpPr/>
          <p:nvPr/>
        </p:nvSpPr>
        <p:spPr>
          <a:xfrm>
            <a:off x="3810124"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29" name="Freeform 14">
            <a:extLst>
              <a:ext uri="{FF2B5EF4-FFF2-40B4-BE49-F238E27FC236}">
                <a16:creationId xmlns:a16="http://schemas.microsoft.com/office/drawing/2014/main" id="{E2358EB9-024F-FE29-E573-D9938DF69ACA}"/>
              </a:ext>
            </a:extLst>
          </p:cNvPr>
          <p:cNvSpPr/>
          <p:nvPr/>
        </p:nvSpPr>
        <p:spPr>
          <a:xfrm>
            <a:off x="3910757"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
        <p:nvSpPr>
          <p:cNvPr id="30" name="Freeform 16">
            <a:extLst>
              <a:ext uri="{FF2B5EF4-FFF2-40B4-BE49-F238E27FC236}">
                <a16:creationId xmlns:a16="http://schemas.microsoft.com/office/drawing/2014/main" id="{D76E141A-63FC-0997-BF0F-DC57A59E2BF3}"/>
              </a:ext>
            </a:extLst>
          </p:cNvPr>
          <p:cNvSpPr/>
          <p:nvPr/>
        </p:nvSpPr>
        <p:spPr>
          <a:xfrm>
            <a:off x="5597861"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31" name="Freeform 17">
            <a:extLst>
              <a:ext uri="{FF2B5EF4-FFF2-40B4-BE49-F238E27FC236}">
                <a16:creationId xmlns:a16="http://schemas.microsoft.com/office/drawing/2014/main" id="{2FFEEB4C-7CB5-7062-68B5-24009F6564C7}"/>
              </a:ext>
            </a:extLst>
          </p:cNvPr>
          <p:cNvSpPr/>
          <p:nvPr/>
        </p:nvSpPr>
        <p:spPr>
          <a:xfrm>
            <a:off x="5698494"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
        <p:nvSpPr>
          <p:cNvPr id="32" name="Freeform 19">
            <a:extLst>
              <a:ext uri="{FF2B5EF4-FFF2-40B4-BE49-F238E27FC236}">
                <a16:creationId xmlns:a16="http://schemas.microsoft.com/office/drawing/2014/main" id="{4A125DC0-39B0-5E74-6A21-664FB58478D5}"/>
              </a:ext>
            </a:extLst>
          </p:cNvPr>
          <p:cNvSpPr/>
          <p:nvPr/>
        </p:nvSpPr>
        <p:spPr>
          <a:xfrm>
            <a:off x="7385600" y="1163705"/>
            <a:ext cx="247250" cy="280276"/>
          </a:xfrm>
          <a:custGeom>
            <a:avLst/>
            <a:gdLst>
              <a:gd name="csX0" fmla="*/ 123627 w 247250"/>
              <a:gd name="csY0" fmla="*/ 280276 h 280276"/>
              <a:gd name="csX1" fmla="*/ 129411 w 247250"/>
              <a:gd name="csY1" fmla="*/ 274528 h 280276"/>
              <a:gd name="csX2" fmla="*/ 189285 w 247250"/>
              <a:gd name="csY2" fmla="*/ 226994 h 280276"/>
              <a:gd name="csX3" fmla="*/ 246886 w 247250"/>
              <a:gd name="csY3" fmla="*/ 113320 h 280276"/>
              <a:gd name="csX4" fmla="*/ 132463 w 247250"/>
              <a:gd name="csY4" fmla="*/ 306 h 280276"/>
              <a:gd name="csX5" fmla="*/ 0 w 247250"/>
              <a:gd name="csY5" fmla="*/ 122874 h 280276"/>
              <a:gd name="csX6" fmla="*/ 56342 w 247250"/>
              <a:gd name="csY6" fmla="*/ 225962 h 280276"/>
              <a:gd name="csX7" fmla="*/ 117862 w 247250"/>
              <a:gd name="csY7" fmla="*/ 274550 h 280276"/>
              <a:gd name="csX8" fmla="*/ 123627 w 247250"/>
              <a:gd name="csY8" fmla="*/ 280276 h 280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7250" h="280276">
                <a:moveTo>
                  <a:pt x="123627" y="280276"/>
                </a:moveTo>
                <a:lnTo>
                  <a:pt x="129411" y="274528"/>
                </a:lnTo>
                <a:cubicBezTo>
                  <a:pt x="147528" y="256520"/>
                  <a:pt x="167588" y="240539"/>
                  <a:pt x="189285" y="226994"/>
                </a:cubicBezTo>
                <a:cubicBezTo>
                  <a:pt x="226608" y="203696"/>
                  <a:pt x="250521" y="161127"/>
                  <a:pt x="246886" y="113320"/>
                </a:cubicBezTo>
                <a:cubicBezTo>
                  <a:pt x="242306" y="53087"/>
                  <a:pt x="193092" y="4496"/>
                  <a:pt x="132463" y="306"/>
                </a:cubicBezTo>
                <a:cubicBezTo>
                  <a:pt x="60189" y="-4689"/>
                  <a:pt x="0" y="52107"/>
                  <a:pt x="0" y="122874"/>
                </a:cubicBezTo>
                <a:cubicBezTo>
                  <a:pt x="0" y="166069"/>
                  <a:pt x="22429" y="204056"/>
                  <a:pt x="56342" y="225962"/>
                </a:cubicBezTo>
                <a:cubicBezTo>
                  <a:pt x="78375" y="240195"/>
                  <a:pt x="99280" y="256080"/>
                  <a:pt x="117862" y="274550"/>
                </a:cubicBezTo>
                <a:lnTo>
                  <a:pt x="123627" y="280276"/>
                </a:lnTo>
                <a:close/>
              </a:path>
            </a:pathLst>
          </a:custGeom>
          <a:solidFill>
            <a:schemeClr val="tx1"/>
          </a:solidFill>
          <a:ln w="3096" cap="flat">
            <a:noFill/>
            <a:prstDash val="solid"/>
            <a:miter/>
          </a:ln>
        </p:spPr>
      </p:sp>
      <p:sp>
        <p:nvSpPr>
          <p:cNvPr id="33" name="Freeform 20">
            <a:extLst>
              <a:ext uri="{FF2B5EF4-FFF2-40B4-BE49-F238E27FC236}">
                <a16:creationId xmlns:a16="http://schemas.microsoft.com/office/drawing/2014/main" id="{C1CC0BA8-988D-1F60-76BD-CB858A303578}"/>
              </a:ext>
            </a:extLst>
          </p:cNvPr>
          <p:cNvSpPr/>
          <p:nvPr/>
        </p:nvSpPr>
        <p:spPr>
          <a:xfrm>
            <a:off x="7486233" y="1456642"/>
            <a:ext cx="45987" cy="45707"/>
          </a:xfrm>
          <a:custGeom>
            <a:avLst/>
            <a:gdLst>
              <a:gd name="csX0" fmla="*/ 22994 w 45987"/>
              <a:gd name="csY0" fmla="*/ 45708 h 45707"/>
              <a:gd name="csX1" fmla="*/ 45988 w 45987"/>
              <a:gd name="csY1" fmla="*/ 22853 h 45707"/>
              <a:gd name="csX2" fmla="*/ 22994 w 45987"/>
              <a:gd name="csY2" fmla="*/ 0 h 45707"/>
              <a:gd name="csX3" fmla="*/ 0 w 45987"/>
              <a:gd name="csY3" fmla="*/ 22853 h 45707"/>
              <a:gd name="csX4" fmla="*/ 22994 w 45987"/>
              <a:gd name="csY4" fmla="*/ 45708 h 45707"/>
            </a:gdLst>
            <a:ahLst/>
            <a:cxnLst>
              <a:cxn ang="0">
                <a:pos x="csX0" y="csY0"/>
              </a:cxn>
              <a:cxn ang="0">
                <a:pos x="csX1" y="csY1"/>
              </a:cxn>
              <a:cxn ang="0">
                <a:pos x="csX2" y="csY2"/>
              </a:cxn>
              <a:cxn ang="0">
                <a:pos x="csX3" y="csY3"/>
              </a:cxn>
              <a:cxn ang="0">
                <a:pos x="csX4" y="csY4"/>
              </a:cxn>
            </a:cxnLst>
            <a:rect l="l" t="t" r="r" b="b"/>
            <a:pathLst>
              <a:path w="45987" h="45707">
                <a:moveTo>
                  <a:pt x="22994" y="45708"/>
                </a:moveTo>
                <a:cubicBezTo>
                  <a:pt x="35693" y="45708"/>
                  <a:pt x="45988" y="35475"/>
                  <a:pt x="45988" y="22853"/>
                </a:cubicBezTo>
                <a:cubicBezTo>
                  <a:pt x="45988" y="10232"/>
                  <a:pt x="35693" y="0"/>
                  <a:pt x="22994" y="0"/>
                </a:cubicBezTo>
                <a:cubicBezTo>
                  <a:pt x="10295" y="0"/>
                  <a:pt x="0" y="10232"/>
                  <a:pt x="0" y="22853"/>
                </a:cubicBezTo>
                <a:cubicBezTo>
                  <a:pt x="0" y="35475"/>
                  <a:pt x="10295" y="45708"/>
                  <a:pt x="22994" y="45708"/>
                </a:cubicBezTo>
                <a:close/>
              </a:path>
            </a:pathLst>
          </a:custGeom>
          <a:solidFill>
            <a:schemeClr val="tx1"/>
          </a:solidFill>
          <a:ln w="3096" cap="flat">
            <a:noFill/>
            <a:prstDash val="solid"/>
            <a:miter/>
          </a:ln>
        </p:spPr>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Incident Root Cause Analysis</a:t>
            </a:r>
          </a:p>
        </p:txBody>
      </p:sp>
      <p:sp>
        <p:nvSpPr>
          <p:cNvPr id="4" name="Subtitle 3"/>
          <p:cNvSpPr>
            <a:spLocks noGrp="1"/>
          </p:cNvSpPr>
          <p:nvPr>
            <p:ph type="subTitle" idx="8"/>
          </p:nvPr>
        </p:nvSpPr>
        <p:spPr/>
        <p:txBody>
          <a:bodyPr/>
          <a:lstStyle/>
          <a:p>
            <a:r>
              <a:t>Stabilization; root evidence locked and post-incident data collected</a:t>
            </a:r>
          </a:p>
        </p:txBody>
      </p:sp>
      <p:sp>
        <p:nvSpPr>
          <p:cNvPr id="5" name="Subtitle 4"/>
          <p:cNvSpPr>
            <a:spLocks noGrp="1"/>
          </p:cNvSpPr>
          <p:nvPr>
            <p:ph type="subTitle" idx="16"/>
          </p:nvPr>
        </p:nvSpPr>
        <p:spPr/>
        <p:txBody>
          <a:bodyPr/>
          <a:lstStyle/>
          <a:p>
            <a:pPr algn="l"/>
            <a:r>
              <a:t>Stabilization and evidence</a:t>
            </a:r>
          </a:p>
        </p:txBody>
      </p:sp>
      <p:sp>
        <p:nvSpPr>
          <p:cNvPr id="6" name="Subtitle 5"/>
          <p:cNvSpPr>
            <a:spLocks noGrp="1"/>
          </p:cNvSpPr>
          <p:nvPr>
            <p:ph type="subTitle" idx="21"/>
          </p:nvPr>
        </p:nvSpPr>
        <p:spPr/>
        <p:txBody>
          <a:bodyPr/>
          <a:lstStyle/>
          <a:p>
            <a:pPr algn="l"/>
            <a:r>
              <a:rPr cap="all"/>
              <a:t>T0-end</a:t>
            </a:r>
          </a:p>
        </p:txBody>
      </p:sp>
      <p:sp>
        <p:nvSpPr>
          <p:cNvPr id="7" name="Subtitle 6"/>
          <p:cNvSpPr>
            <a:spLocks noGrp="1"/>
          </p:cNvSpPr>
          <p:nvPr>
            <p:ph type="subTitle" idx="7"/>
          </p:nvPr>
        </p:nvSpPr>
        <p:spPr/>
        <p:txBody>
          <a:bodyPr/>
          <a:lstStyle/>
          <a:p>
            <a:r>
              <a:t>Mitigation attempts; what changed, what failed, and why documented</a:t>
            </a:r>
          </a:p>
        </p:txBody>
      </p:sp>
      <p:sp>
        <p:nvSpPr>
          <p:cNvPr id="8" name="Subtitle 7"/>
          <p:cNvSpPr>
            <a:spLocks noGrp="1"/>
          </p:cNvSpPr>
          <p:nvPr>
            <p:ph type="subTitle" idx="15"/>
          </p:nvPr>
        </p:nvSpPr>
        <p:spPr/>
        <p:txBody>
          <a:bodyPr/>
          <a:lstStyle/>
          <a:p>
            <a:pPr algn="l"/>
            <a:r>
              <a:t>Mitigation attempts</a:t>
            </a:r>
          </a:p>
        </p:txBody>
      </p:sp>
      <p:sp>
        <p:nvSpPr>
          <p:cNvPr id="9" name="Subtitle 8"/>
          <p:cNvSpPr>
            <a:spLocks noGrp="1"/>
          </p:cNvSpPr>
          <p:nvPr>
            <p:ph type="subTitle" idx="20"/>
          </p:nvPr>
        </p:nvSpPr>
        <p:spPr/>
        <p:txBody>
          <a:bodyPr/>
          <a:lstStyle/>
          <a:p>
            <a:pPr algn="l"/>
            <a:r>
              <a:rPr cap="all"/>
              <a:t>T0-30m</a:t>
            </a:r>
          </a:p>
        </p:txBody>
      </p:sp>
      <p:sp>
        <p:nvSpPr>
          <p:cNvPr id="10" name="Subtitle 9"/>
          <p:cNvSpPr>
            <a:spLocks noGrp="1"/>
          </p:cNvSpPr>
          <p:nvPr>
            <p:ph type="subTitle" idx="6"/>
          </p:nvPr>
        </p:nvSpPr>
        <p:spPr/>
        <p:txBody>
          <a:bodyPr/>
          <a:lstStyle/>
          <a:p>
            <a:r>
              <a:t>Failure propagates; key parameter deviations and interlocks noted</a:t>
            </a:r>
          </a:p>
        </p:txBody>
      </p:sp>
      <p:sp>
        <p:nvSpPr>
          <p:cNvPr id="11" name="Subtitle 10"/>
          <p:cNvSpPr>
            <a:spLocks noGrp="1"/>
          </p:cNvSpPr>
          <p:nvPr>
            <p:ph type="subTitle" idx="14"/>
          </p:nvPr>
        </p:nvSpPr>
        <p:spPr/>
        <p:txBody>
          <a:bodyPr/>
          <a:lstStyle/>
          <a:p>
            <a:pPr algn="l"/>
            <a:r>
              <a:t>Failure propagation</a:t>
            </a:r>
          </a:p>
        </p:txBody>
      </p:sp>
      <p:sp>
        <p:nvSpPr>
          <p:cNvPr id="12" name="Subtitle 11"/>
          <p:cNvSpPr>
            <a:spLocks noGrp="1"/>
          </p:cNvSpPr>
          <p:nvPr>
            <p:ph type="subTitle" idx="19"/>
          </p:nvPr>
        </p:nvSpPr>
        <p:spPr/>
        <p:txBody>
          <a:bodyPr/>
          <a:lstStyle/>
          <a:p>
            <a:pPr algn="l"/>
            <a:r>
              <a:rPr cap="all"/>
              <a:t>T0-15m</a:t>
            </a:r>
          </a:p>
        </p:txBody>
      </p:sp>
      <p:sp>
        <p:nvSpPr>
          <p:cNvPr id="13" name="Subtitle 12"/>
          <p:cNvSpPr>
            <a:spLocks noGrp="1"/>
          </p:cNvSpPr>
          <p:nvPr>
            <p:ph type="subTitle" idx="5"/>
          </p:nvPr>
        </p:nvSpPr>
        <p:spPr/>
        <p:txBody>
          <a:bodyPr/>
          <a:lstStyle/>
          <a:p>
            <a:r>
              <a:t>Response begins; containment steps, handoffs, and system states captured</a:t>
            </a:r>
          </a:p>
        </p:txBody>
      </p:sp>
      <p:sp>
        <p:nvSpPr>
          <p:cNvPr id="14" name="Subtitle 13"/>
          <p:cNvSpPr>
            <a:spLocks noGrp="1"/>
          </p:cNvSpPr>
          <p:nvPr>
            <p:ph type="subTitle" idx="13"/>
          </p:nvPr>
        </p:nvSpPr>
        <p:spPr/>
        <p:txBody>
          <a:bodyPr/>
          <a:lstStyle/>
          <a:p>
            <a:pPr algn="l"/>
            <a:r>
              <a:t>Initial response</a:t>
            </a:r>
          </a:p>
        </p:txBody>
      </p:sp>
      <p:sp>
        <p:nvSpPr>
          <p:cNvPr id="15" name="Subtitle 14"/>
          <p:cNvSpPr>
            <a:spLocks noGrp="1"/>
          </p:cNvSpPr>
          <p:nvPr>
            <p:ph type="subTitle" idx="18"/>
          </p:nvPr>
        </p:nvSpPr>
        <p:spPr/>
        <p:txBody>
          <a:bodyPr/>
          <a:lstStyle/>
          <a:p>
            <a:pPr algn="l"/>
            <a:r>
              <a:rPr cap="all"/>
              <a:t>T0-5m</a:t>
            </a:r>
          </a:p>
        </p:txBody>
      </p:sp>
      <p:sp>
        <p:nvSpPr>
          <p:cNvPr id="16" name="Subtitle 15"/>
          <p:cNvSpPr>
            <a:spLocks noGrp="1"/>
          </p:cNvSpPr>
          <p:nvPr>
            <p:ph type="subTitle" idx="4"/>
          </p:nvPr>
        </p:nvSpPr>
        <p:spPr/>
        <p:txBody>
          <a:bodyPr/>
          <a:lstStyle/>
          <a:p>
            <a:r>
              <a:t>Trigger observed; initial alarms, signals, or operator cues recorded</a:t>
            </a:r>
          </a:p>
        </p:txBody>
      </p:sp>
      <p:sp>
        <p:nvSpPr>
          <p:cNvPr id="17" name="Subtitle 16"/>
          <p:cNvSpPr>
            <a:spLocks noGrp="1"/>
          </p:cNvSpPr>
          <p:nvPr>
            <p:ph type="subTitle" idx="9"/>
          </p:nvPr>
        </p:nvSpPr>
        <p:spPr/>
        <p:txBody>
          <a:bodyPr/>
          <a:lstStyle/>
          <a:p>
            <a:pPr algn="l"/>
            <a:r>
              <a:t>Observed trigger</a:t>
            </a:r>
          </a:p>
        </p:txBody>
      </p:sp>
      <p:sp>
        <p:nvSpPr>
          <p:cNvPr id="18" name="Subtitle 17"/>
          <p:cNvSpPr>
            <a:spLocks noGrp="1"/>
          </p:cNvSpPr>
          <p:nvPr>
            <p:ph type="subTitle" idx="17"/>
          </p:nvPr>
        </p:nvSpPr>
        <p:spPr/>
        <p:txBody>
          <a:bodyPr/>
          <a:lstStyle/>
          <a:p>
            <a:pPr algn="l"/>
            <a:r>
              <a:rPr cap="all"/>
              <a:t>T0-0m</a:t>
            </a:r>
          </a:p>
        </p:txBody>
      </p:sp>
      <p:sp>
        <p:nvSpPr>
          <p:cNvPr id="19" name="Title 18"/>
          <p:cNvSpPr>
            <a:spLocks noGrp="1"/>
          </p:cNvSpPr>
          <p:nvPr>
            <p:ph type="title"/>
          </p:nvPr>
        </p:nvSpPr>
        <p:spPr/>
        <p:txBody>
          <a:bodyPr/>
          <a:lstStyle/>
          <a:p>
            <a:r>
              <a:rPr cap="all"/>
              <a:t>Minute-by-Minute Incident Timeline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15" name="Google Shape;280;g3e4a1d512f3_0_1121"/>
          <p:cNvCxnSpPr/>
          <p:nvPr/>
        </p:nvCxnSpPr>
        <p:spPr>
          <a:xfrm>
            <a:off x="2023038" y="1200709"/>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16" name="Google Shape;281;g3e4a1d512f3_0_1121"/>
          <p:cNvCxnSpPr/>
          <p:nvPr/>
        </p:nvCxnSpPr>
        <p:spPr>
          <a:xfrm>
            <a:off x="2023038" y="1952059"/>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17" name="Google Shape;282;g3e4a1d512f3_0_1121"/>
          <p:cNvCxnSpPr/>
          <p:nvPr/>
        </p:nvCxnSpPr>
        <p:spPr>
          <a:xfrm>
            <a:off x="2023038" y="2711863"/>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18" name="Google Shape;283;g3e4a1d512f3_0_1121"/>
          <p:cNvCxnSpPr/>
          <p:nvPr/>
        </p:nvCxnSpPr>
        <p:spPr>
          <a:xfrm>
            <a:off x="2023038" y="3454126"/>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19" name="Google Shape;284;g3e4a1d512f3_0_1121"/>
          <p:cNvCxnSpPr/>
          <p:nvPr/>
        </p:nvCxnSpPr>
        <p:spPr>
          <a:xfrm>
            <a:off x="2023038" y="4204988"/>
            <a:ext cx="1879800" cy="0"/>
          </a:xfrm>
          <a:prstGeom prst="straightConnector1">
            <a:avLst/>
          </a:prstGeom>
          <a:noFill/>
          <a:ln w="9525" cap="flat" cmpd="sng">
            <a:solidFill>
              <a:schemeClr val="dk1"/>
            </a:solidFill>
            <a:prstDash val="solid"/>
            <a:round/>
            <a:headEnd type="none" w="med" len="med"/>
            <a:tailEnd type="oval" w="med" len="med"/>
          </a:ln>
        </p:spPr>
      </p:cxnSp>
      <p:grpSp>
        <p:nvGrpSpPr>
          <p:cNvPr id="20" name="Infographics">
            <a:extLst>
              <a:ext uri="{FF2B5EF4-FFF2-40B4-BE49-F238E27FC236}">
                <a16:creationId xmlns:a16="http://schemas.microsoft.com/office/drawing/2014/main" id="{6E75BD11-77D9-3AB0-5740-727DA9F44EB0}"/>
              </a:ext>
            </a:extLst>
          </p:cNvPr>
          <p:cNvGrpSpPr/>
          <p:nvPr userDrawn="1"/>
        </p:nvGrpSpPr>
        <p:grpSpPr>
          <a:xfrm>
            <a:off x="218753" y="921498"/>
            <a:ext cx="3356559" cy="3669141"/>
            <a:chOff x="218753" y="769098"/>
            <a:chExt cx="3356559" cy="3669141"/>
          </a:xfrm>
        </p:grpSpPr>
        <p:sp>
          <p:nvSpPr>
            <p:cNvPr id="21" name="Item 1">
              <a:extLst>
                <a:ext uri="{FF2B5EF4-FFF2-40B4-BE49-F238E27FC236}">
                  <a16:creationId xmlns:a16="http://schemas.microsoft.com/office/drawing/2014/main" id="{15D6964C-2D47-608C-9542-121B1945AECA}"/>
                </a:ext>
              </a:extLst>
            </p:cNvPr>
            <p:cNvSpPr/>
            <p:nvPr/>
          </p:nvSpPr>
          <p:spPr>
            <a:xfrm>
              <a:off x="218753" y="3746148"/>
              <a:ext cx="3356559" cy="692091"/>
            </a:xfrm>
            <a:custGeom>
              <a:avLst/>
              <a:gdLst>
                <a:gd name="csX0" fmla="*/ 3356559 w 3356559"/>
                <a:gd name="csY0" fmla="*/ 692092 h 692091"/>
                <a:gd name="csX1" fmla="*/ 0 w 3356559"/>
                <a:gd name="csY1" fmla="*/ 692092 h 692091"/>
                <a:gd name="csX2" fmla="*/ 312254 w 3356559"/>
                <a:gd name="csY2" fmla="*/ 0 h 692091"/>
                <a:gd name="csX3" fmla="*/ 3044305 w 3356559"/>
                <a:gd name="csY3" fmla="*/ 0 h 692091"/>
                <a:gd name="csX4" fmla="*/ 3356559 w 3356559"/>
                <a:gd name="csY4" fmla="*/ 692092 h 692091"/>
              </a:gdLst>
              <a:ahLst/>
              <a:cxnLst>
                <a:cxn ang="0">
                  <a:pos x="csX0" y="csY0"/>
                </a:cxn>
                <a:cxn ang="0">
                  <a:pos x="csX1" y="csY1"/>
                </a:cxn>
                <a:cxn ang="0">
                  <a:pos x="csX2" y="csY2"/>
                </a:cxn>
                <a:cxn ang="0">
                  <a:pos x="csX3" y="csY3"/>
                </a:cxn>
                <a:cxn ang="0">
                  <a:pos x="csX4" y="csY4"/>
                </a:cxn>
              </a:cxnLst>
              <a:rect l="l" t="t" r="r" b="b"/>
              <a:pathLst>
                <a:path w="3356559" h="692091">
                  <a:moveTo>
                    <a:pt x="3356559" y="692092"/>
                  </a:moveTo>
                  <a:lnTo>
                    <a:pt x="0" y="692092"/>
                  </a:lnTo>
                  <a:lnTo>
                    <a:pt x="312254" y="0"/>
                  </a:lnTo>
                  <a:lnTo>
                    <a:pt x="3044305" y="0"/>
                  </a:lnTo>
                  <a:lnTo>
                    <a:pt x="3356559" y="692092"/>
                  </a:lnTo>
                  <a:close/>
                </a:path>
              </a:pathLst>
            </a:custGeom>
            <a:solidFill>
              <a:schemeClr val="accent4"/>
            </a:solidFill>
            <a:ln w="3784" cap="flat">
              <a:noFill/>
              <a:prstDash val="solid"/>
              <a:miter/>
            </a:ln>
          </p:spPr>
        </p:sp>
        <p:sp>
          <p:nvSpPr>
            <p:cNvPr id="22" name="Item 2">
              <a:extLst>
                <a:ext uri="{FF2B5EF4-FFF2-40B4-BE49-F238E27FC236}">
                  <a16:creationId xmlns:a16="http://schemas.microsoft.com/office/drawing/2014/main" id="{956800F6-764C-DFC4-2569-CAA126C35580}"/>
                </a:ext>
              </a:extLst>
            </p:cNvPr>
            <p:cNvSpPr/>
            <p:nvPr/>
          </p:nvSpPr>
          <p:spPr>
            <a:xfrm>
              <a:off x="567150" y="2983295"/>
              <a:ext cx="2657658" cy="690419"/>
            </a:xfrm>
            <a:custGeom>
              <a:avLst/>
              <a:gdLst>
                <a:gd name="csX0" fmla="*/ 2657658 w 2657658"/>
                <a:gd name="csY0" fmla="*/ 690419 h 690419"/>
                <a:gd name="csX1" fmla="*/ 0 w 2657658"/>
                <a:gd name="csY1" fmla="*/ 690419 h 690419"/>
                <a:gd name="csX2" fmla="*/ 311019 w 2657658"/>
                <a:gd name="csY2" fmla="*/ 0 h 690419"/>
                <a:gd name="csX3" fmla="*/ 2346646 w 2657658"/>
                <a:gd name="csY3" fmla="*/ 0 h 690419"/>
                <a:gd name="csX4" fmla="*/ 2657658 w 2657658"/>
                <a:gd name="csY4" fmla="*/ 690419 h 690419"/>
              </a:gdLst>
              <a:ahLst/>
              <a:cxnLst>
                <a:cxn ang="0">
                  <a:pos x="csX0" y="csY0"/>
                </a:cxn>
                <a:cxn ang="0">
                  <a:pos x="csX1" y="csY1"/>
                </a:cxn>
                <a:cxn ang="0">
                  <a:pos x="csX2" y="csY2"/>
                </a:cxn>
                <a:cxn ang="0">
                  <a:pos x="csX3" y="csY3"/>
                </a:cxn>
                <a:cxn ang="0">
                  <a:pos x="csX4" y="csY4"/>
                </a:cxn>
              </a:cxnLst>
              <a:rect l="l" t="t" r="r" b="b"/>
              <a:pathLst>
                <a:path w="2657658" h="690419">
                  <a:moveTo>
                    <a:pt x="2657658" y="690419"/>
                  </a:moveTo>
                  <a:lnTo>
                    <a:pt x="0" y="690419"/>
                  </a:lnTo>
                  <a:lnTo>
                    <a:pt x="311019" y="0"/>
                  </a:lnTo>
                  <a:lnTo>
                    <a:pt x="2346646" y="0"/>
                  </a:lnTo>
                  <a:lnTo>
                    <a:pt x="2657658" y="690419"/>
                  </a:lnTo>
                  <a:close/>
                </a:path>
              </a:pathLst>
            </a:custGeom>
            <a:solidFill>
              <a:schemeClr val="accent5"/>
            </a:solidFill>
            <a:ln w="3759" cap="flat">
              <a:noFill/>
              <a:prstDash val="solid"/>
              <a:miter/>
            </a:ln>
          </p:spPr>
        </p:sp>
        <p:sp>
          <p:nvSpPr>
            <p:cNvPr id="23" name="Item 3">
              <a:extLst>
                <a:ext uri="{FF2B5EF4-FFF2-40B4-BE49-F238E27FC236}">
                  <a16:creationId xmlns:a16="http://schemas.microsoft.com/office/drawing/2014/main" id="{955C517A-ACF8-82AC-B3BF-B150A46F77FB}"/>
                </a:ext>
              </a:extLst>
            </p:cNvPr>
            <p:cNvSpPr/>
            <p:nvPr/>
          </p:nvSpPr>
          <p:spPr>
            <a:xfrm>
              <a:off x="907110" y="2221291"/>
              <a:ext cx="1977526" cy="689571"/>
            </a:xfrm>
            <a:custGeom>
              <a:avLst/>
              <a:gdLst>
                <a:gd name="csX0" fmla="*/ 1977526 w 1977526"/>
                <a:gd name="csY0" fmla="*/ 689572 h 689571"/>
                <a:gd name="csX1" fmla="*/ 0 w 1977526"/>
                <a:gd name="csY1" fmla="*/ 689572 h 689571"/>
                <a:gd name="csX2" fmla="*/ 310587 w 1977526"/>
                <a:gd name="csY2" fmla="*/ 0 h 689571"/>
                <a:gd name="csX3" fmla="*/ 1666939 w 1977526"/>
                <a:gd name="csY3" fmla="*/ 0 h 689571"/>
                <a:gd name="csX4" fmla="*/ 1977526 w 1977526"/>
                <a:gd name="csY4" fmla="*/ 689572 h 689571"/>
              </a:gdLst>
              <a:ahLst/>
              <a:cxnLst>
                <a:cxn ang="0">
                  <a:pos x="csX0" y="csY0"/>
                </a:cxn>
                <a:cxn ang="0">
                  <a:pos x="csX1" y="csY1"/>
                </a:cxn>
                <a:cxn ang="0">
                  <a:pos x="csX2" y="csY2"/>
                </a:cxn>
                <a:cxn ang="0">
                  <a:pos x="csX3" y="csY3"/>
                </a:cxn>
                <a:cxn ang="0">
                  <a:pos x="csX4" y="csY4"/>
                </a:cxn>
              </a:cxnLst>
              <a:rect l="l" t="t" r="r" b="b"/>
              <a:pathLst>
                <a:path w="1977526" h="689571">
                  <a:moveTo>
                    <a:pt x="1977526" y="689572"/>
                  </a:moveTo>
                  <a:lnTo>
                    <a:pt x="0" y="689572"/>
                  </a:lnTo>
                  <a:lnTo>
                    <a:pt x="310587" y="0"/>
                  </a:lnTo>
                  <a:lnTo>
                    <a:pt x="1666939" y="0"/>
                  </a:lnTo>
                  <a:lnTo>
                    <a:pt x="1977526" y="689572"/>
                  </a:lnTo>
                  <a:close/>
                </a:path>
              </a:pathLst>
            </a:custGeom>
            <a:solidFill>
              <a:schemeClr val="accent1"/>
            </a:solidFill>
            <a:ln w="3741" cap="flat">
              <a:noFill/>
              <a:prstDash val="solid"/>
              <a:miter/>
            </a:ln>
          </p:spPr>
        </p:sp>
        <p:sp>
          <p:nvSpPr>
            <p:cNvPr id="24" name="Item 4">
              <a:extLst>
                <a:ext uri="{FF2B5EF4-FFF2-40B4-BE49-F238E27FC236}">
                  <a16:creationId xmlns:a16="http://schemas.microsoft.com/office/drawing/2014/main" id="{953D8AEA-1761-B979-A1AA-A6323D8BF52C}"/>
                </a:ext>
              </a:extLst>
            </p:cNvPr>
            <p:cNvSpPr/>
            <p:nvPr/>
          </p:nvSpPr>
          <p:spPr>
            <a:xfrm>
              <a:off x="1238990" y="1452442"/>
              <a:ext cx="1313521" cy="696395"/>
            </a:xfrm>
            <a:custGeom>
              <a:avLst/>
              <a:gdLst>
                <a:gd name="csX0" fmla="*/ 1313521 w 1313521"/>
                <a:gd name="csY0" fmla="*/ 696396 h 696395"/>
                <a:gd name="csX1" fmla="*/ 0 w 1313521"/>
                <a:gd name="csY1" fmla="*/ 696396 h 696395"/>
                <a:gd name="csX2" fmla="*/ 313558 w 1313521"/>
                <a:gd name="csY2" fmla="*/ 0 h 696395"/>
                <a:gd name="csX3" fmla="*/ 999963 w 1313521"/>
                <a:gd name="csY3" fmla="*/ 0 h 696395"/>
                <a:gd name="csX4" fmla="*/ 1313521 w 1313521"/>
                <a:gd name="csY4" fmla="*/ 696396 h 696395"/>
              </a:gdLst>
              <a:ahLst/>
              <a:cxnLst>
                <a:cxn ang="0">
                  <a:pos x="csX0" y="csY0"/>
                </a:cxn>
                <a:cxn ang="0">
                  <a:pos x="csX1" y="csY1"/>
                </a:cxn>
                <a:cxn ang="0">
                  <a:pos x="csX2" y="csY2"/>
                </a:cxn>
                <a:cxn ang="0">
                  <a:pos x="csX3" y="csY3"/>
                </a:cxn>
                <a:cxn ang="0">
                  <a:pos x="csX4" y="csY4"/>
                </a:cxn>
              </a:cxnLst>
              <a:rect l="l" t="t" r="r" b="b"/>
              <a:pathLst>
                <a:path w="1313521" h="696395">
                  <a:moveTo>
                    <a:pt x="1313521" y="696396"/>
                  </a:moveTo>
                  <a:lnTo>
                    <a:pt x="0" y="696396"/>
                  </a:lnTo>
                  <a:lnTo>
                    <a:pt x="313558" y="0"/>
                  </a:lnTo>
                  <a:lnTo>
                    <a:pt x="999963" y="0"/>
                  </a:lnTo>
                  <a:lnTo>
                    <a:pt x="1313521" y="696396"/>
                  </a:lnTo>
                  <a:close/>
                </a:path>
              </a:pathLst>
            </a:custGeom>
            <a:solidFill>
              <a:schemeClr val="accent3"/>
            </a:solidFill>
            <a:ln w="3788" cap="flat">
              <a:noFill/>
              <a:prstDash val="solid"/>
              <a:miter/>
            </a:ln>
          </p:spPr>
        </p:sp>
        <p:sp>
          <p:nvSpPr>
            <p:cNvPr id="25" name="Item 5">
              <a:extLst>
                <a:ext uri="{FF2B5EF4-FFF2-40B4-BE49-F238E27FC236}">
                  <a16:creationId xmlns:a16="http://schemas.microsoft.com/office/drawing/2014/main" id="{F401F8C0-3468-D42B-0E3D-C4183D090DC0}"/>
                </a:ext>
              </a:extLst>
            </p:cNvPr>
            <p:cNvSpPr/>
            <p:nvPr/>
          </p:nvSpPr>
          <p:spPr>
            <a:xfrm>
              <a:off x="1580383" y="769098"/>
              <a:ext cx="630514" cy="611204"/>
            </a:xfrm>
            <a:custGeom>
              <a:avLst/>
              <a:gdLst>
                <a:gd name="csX0" fmla="*/ 259940 w 630514"/>
                <a:gd name="csY0" fmla="*/ 35669 h 611204"/>
                <a:gd name="csX1" fmla="*/ 370573 w 630514"/>
                <a:gd name="csY1" fmla="*/ 35669 h 611204"/>
                <a:gd name="csX2" fmla="*/ 630515 w 630514"/>
                <a:gd name="csY2" fmla="*/ 611204 h 611204"/>
                <a:gd name="csX3" fmla="*/ 0 w 630514"/>
                <a:gd name="csY3" fmla="*/ 611204 h 611204"/>
                <a:gd name="csX4" fmla="*/ 259940 w 630514"/>
                <a:gd name="csY4" fmla="*/ 35669 h 611204"/>
              </a:gdLst>
              <a:ahLst/>
              <a:cxnLst>
                <a:cxn ang="0">
                  <a:pos x="csX0" y="csY0"/>
                </a:cxn>
                <a:cxn ang="0">
                  <a:pos x="csX1" y="csY1"/>
                </a:cxn>
                <a:cxn ang="0">
                  <a:pos x="csX2" y="csY2"/>
                </a:cxn>
                <a:cxn ang="0">
                  <a:pos x="csX3" y="csY3"/>
                </a:cxn>
                <a:cxn ang="0">
                  <a:pos x="csX4" y="csY4"/>
                </a:cxn>
              </a:cxnLst>
              <a:rect l="l" t="t" r="r" b="b"/>
              <a:pathLst>
                <a:path w="630514" h="611204">
                  <a:moveTo>
                    <a:pt x="259940" y="35669"/>
                  </a:moveTo>
                  <a:cubicBezTo>
                    <a:pt x="281419" y="-11890"/>
                    <a:pt x="349094" y="-11890"/>
                    <a:pt x="370573" y="35669"/>
                  </a:cubicBezTo>
                  <a:lnTo>
                    <a:pt x="630515" y="611204"/>
                  </a:lnTo>
                  <a:lnTo>
                    <a:pt x="0" y="611204"/>
                  </a:lnTo>
                  <a:lnTo>
                    <a:pt x="259940" y="35669"/>
                  </a:lnTo>
                  <a:close/>
                </a:path>
              </a:pathLst>
            </a:custGeom>
            <a:solidFill>
              <a:schemeClr val="accent2"/>
            </a:solidFill>
            <a:ln w="3764" cap="flat">
              <a:noFill/>
              <a:prstDash val="solid"/>
              <a:miter/>
            </a:ln>
          </p:spPr>
        </p:sp>
      </p:grpSp>
      <p:sp>
        <p:nvSpPr>
          <p:cNvPr id="26"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Incident Root Cause Analysis</a:t>
            </a:r>
          </a:p>
        </p:txBody>
      </p:sp>
      <p:sp>
        <p:nvSpPr>
          <p:cNvPr id="4" name="Subtitle 3"/>
          <p:cNvSpPr>
            <a:spLocks noGrp="1"/>
          </p:cNvSpPr>
          <p:nvPr>
            <p:ph type="subTitle" idx="4"/>
          </p:nvPr>
        </p:nvSpPr>
        <p:spPr/>
        <p:txBody>
          <a:bodyPr/>
          <a:lstStyle/>
          <a:p>
            <a:pPr algn="l"/>
            <a:r>
              <a:t>The systemic root cause across governance, design, or control ownership</a:t>
            </a:r>
          </a:p>
        </p:txBody>
      </p:sp>
      <p:sp>
        <p:nvSpPr>
          <p:cNvPr id="5" name="Subtitle 4"/>
          <p:cNvSpPr>
            <a:spLocks noGrp="1"/>
          </p:cNvSpPr>
          <p:nvPr>
            <p:ph type="subTitle" idx="5"/>
          </p:nvPr>
        </p:nvSpPr>
        <p:spPr/>
        <p:txBody>
          <a:bodyPr/>
          <a:lstStyle/>
          <a:p>
            <a:pPr algn="l"/>
            <a:r>
              <a:t>Why 4</a:t>
            </a:r>
          </a:p>
        </p:txBody>
      </p:sp>
      <p:sp>
        <p:nvSpPr>
          <p:cNvPr id="6" name="Subtitle 5"/>
          <p:cNvSpPr>
            <a:spLocks noGrp="1"/>
          </p:cNvSpPr>
          <p:nvPr>
            <p:ph type="subTitle" idx="6"/>
          </p:nvPr>
        </p:nvSpPr>
        <p:spPr/>
        <p:txBody>
          <a:bodyPr/>
          <a:lstStyle/>
          <a:p>
            <a:pPr algn="l"/>
            <a:r>
              <a:t>The process gap or decision flaw that permitted the condition</a:t>
            </a:r>
          </a:p>
        </p:txBody>
      </p:sp>
      <p:sp>
        <p:nvSpPr>
          <p:cNvPr id="7" name="Subtitle 6"/>
          <p:cNvSpPr>
            <a:spLocks noGrp="1"/>
          </p:cNvSpPr>
          <p:nvPr>
            <p:ph type="subTitle" idx="7"/>
          </p:nvPr>
        </p:nvSpPr>
        <p:spPr/>
        <p:txBody>
          <a:bodyPr/>
          <a:lstStyle/>
          <a:p>
            <a:pPr algn="l"/>
            <a:r>
              <a:t>Why 3</a:t>
            </a:r>
          </a:p>
        </p:txBody>
      </p:sp>
      <p:sp>
        <p:nvSpPr>
          <p:cNvPr id="8" name="Subtitle 7"/>
          <p:cNvSpPr>
            <a:spLocks noGrp="1"/>
          </p:cNvSpPr>
          <p:nvPr>
            <p:ph type="subTitle" idx="8"/>
          </p:nvPr>
        </p:nvSpPr>
        <p:spPr/>
        <p:txBody>
          <a:bodyPr/>
          <a:lstStyle/>
          <a:p>
            <a:pPr algn="l"/>
            <a:r>
              <a:t>The upstream condition that enabled the mechanism</a:t>
            </a:r>
          </a:p>
        </p:txBody>
      </p:sp>
      <p:sp>
        <p:nvSpPr>
          <p:cNvPr id="9" name="Subtitle 8"/>
          <p:cNvSpPr>
            <a:spLocks noGrp="1"/>
          </p:cNvSpPr>
          <p:nvPr>
            <p:ph type="subTitle" idx="9"/>
          </p:nvPr>
        </p:nvSpPr>
        <p:spPr/>
        <p:txBody>
          <a:bodyPr/>
          <a:lstStyle/>
          <a:p>
            <a:pPr algn="l"/>
            <a:r>
              <a:t>Why 2</a:t>
            </a:r>
          </a:p>
        </p:txBody>
      </p:sp>
      <p:sp>
        <p:nvSpPr>
          <p:cNvPr id="10" name="Subtitle 9"/>
          <p:cNvSpPr>
            <a:spLocks noGrp="1"/>
          </p:cNvSpPr>
          <p:nvPr>
            <p:ph type="subTitle" idx="13"/>
          </p:nvPr>
        </p:nvSpPr>
        <p:spPr/>
        <p:txBody>
          <a:bodyPr/>
          <a:lstStyle/>
          <a:p>
            <a:pPr algn="l"/>
            <a:r>
              <a:t>The immediate mechanism that allowed the symptom to occur</a:t>
            </a:r>
          </a:p>
        </p:txBody>
      </p:sp>
      <p:sp>
        <p:nvSpPr>
          <p:cNvPr id="11" name="Subtitle 10"/>
          <p:cNvSpPr>
            <a:spLocks noGrp="1"/>
          </p:cNvSpPr>
          <p:nvPr>
            <p:ph type="subTitle" idx="14"/>
          </p:nvPr>
        </p:nvSpPr>
        <p:spPr/>
        <p:txBody>
          <a:bodyPr/>
          <a:lstStyle/>
          <a:p>
            <a:pPr algn="l"/>
            <a:r>
              <a:t>Why 1</a:t>
            </a:r>
          </a:p>
        </p:txBody>
      </p:sp>
      <p:sp>
        <p:nvSpPr>
          <p:cNvPr id="12" name="Subtitle 11"/>
          <p:cNvSpPr>
            <a:spLocks noGrp="1"/>
          </p:cNvSpPr>
          <p:nvPr>
            <p:ph type="subTitle" idx="15"/>
          </p:nvPr>
        </p:nvSpPr>
        <p:spPr/>
        <p:txBody>
          <a:bodyPr/>
          <a:lstStyle/>
          <a:p>
            <a:pPr algn="l"/>
            <a:r>
              <a:t>What directly failed and how it manifested in operations</a:t>
            </a:r>
          </a:p>
        </p:txBody>
      </p:sp>
      <p:sp>
        <p:nvSpPr>
          <p:cNvPr id="13" name="Subtitle 12"/>
          <p:cNvSpPr>
            <a:spLocks noGrp="1"/>
          </p:cNvSpPr>
          <p:nvPr>
            <p:ph type="subTitle" idx="16"/>
          </p:nvPr>
        </p:nvSpPr>
        <p:spPr/>
        <p:txBody>
          <a:bodyPr/>
          <a:lstStyle/>
          <a:p>
            <a:pPr algn="l"/>
            <a:r>
              <a:t>Symptom</a:t>
            </a:r>
          </a:p>
        </p:txBody>
      </p:sp>
      <p:sp>
        <p:nvSpPr>
          <p:cNvPr id="14" name="Title 13"/>
          <p:cNvSpPr>
            <a:spLocks noGrp="1"/>
          </p:cNvSpPr>
          <p:nvPr>
            <p:ph type="title"/>
          </p:nvPr>
        </p:nvSpPr>
        <p:spPr/>
        <p:txBody>
          <a:bodyPr/>
          <a:lstStyle/>
          <a:p>
            <a:r>
              <a:rPr cap="all"/>
              <a:t>5-Whys Iterative Drill-Down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5" name="Triangle 1">
            <a:extLst>
              <a:ext uri="{FF2B5EF4-FFF2-40B4-BE49-F238E27FC236}">
                <a16:creationId xmlns:a16="http://schemas.microsoft.com/office/drawing/2014/main" id="{2209693D-8DCA-78A1-4861-41A90E1FFE64}"/>
              </a:ext>
            </a:extLst>
          </p:cNvPr>
          <p:cNvSpPr/>
          <p:nvPr userDrawn="1"/>
        </p:nvSpPr>
        <p:spPr>
          <a:xfrm>
            <a:off x="5475248" y="-448149"/>
            <a:ext cx="7064725" cy="6090282"/>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6" name="Triangle 1">
            <a:extLst>
              <a:ext uri="{FF2B5EF4-FFF2-40B4-BE49-F238E27FC236}">
                <a16:creationId xmlns:a16="http://schemas.microsoft.com/office/drawing/2014/main" id="{FA71BD22-F55D-82FE-4E21-94663DD7CFB4}"/>
              </a:ext>
            </a:extLst>
          </p:cNvPr>
          <p:cNvSpPr/>
          <p:nvPr userDrawn="1"/>
        </p:nvSpPr>
        <p:spPr>
          <a:xfrm rot="10800000">
            <a:off x="3936381" y="-831740"/>
            <a:ext cx="4475147" cy="3574939"/>
          </a:xfrm>
          <a:custGeom>
            <a:avLst/>
            <a:gdLst/>
            <a:ahLst/>
            <a:cxnLst/>
            <a:rect l="0" t="0" r="0" b="0"/>
            <a:pathLst>
              <a:path w="2832409" h="2441732">
                <a:moveTo>
                  <a:pt x="1792479" y="648750"/>
                </a:moveTo>
                <a:lnTo>
                  <a:pt x="2456134" y="1792982"/>
                </a:lnTo>
                <a:quadBezTo>
                  <a:pt x="2832409" y="2441732"/>
                  <a:pt x="2082409" y="2441732"/>
                </a:quadBezTo>
                <a:lnTo>
                  <a:pt x="750000" y="2441732"/>
                </a:lnTo>
                <a:quadBezTo>
                  <a:pt x="0" y="2441732"/>
                  <a:pt x="376275" y="1792982"/>
                </a:quadBezTo>
                <a:lnTo>
                  <a:pt x="1039929" y="648750"/>
                </a:lnTo>
                <a:quadBezTo>
                  <a:pt x="1416204" y="0"/>
                  <a:pt x="1792479" y="648750"/>
                </a:quad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7" name="Google Shape;978;g3e4a1d512f3_0_603">
            <a:extLst>
              <a:ext uri="{FF2B5EF4-FFF2-40B4-BE49-F238E27FC236}">
                <a16:creationId xmlns:a16="http://schemas.microsoft.com/office/drawing/2014/main" id="{55D0490A-4637-682A-132E-3FD78F2408C3}"/>
              </a:ext>
            </a:extLst>
          </p:cNvPr>
          <p:cNvSpPr/>
          <p:nvPr userDrawn="1"/>
        </p:nvSpPr>
        <p:spPr>
          <a:xfrm>
            <a:off x="227800" y="1097169"/>
            <a:ext cx="2819400" cy="1692000"/>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Arial"/>
              <a:ea typeface="Arial"/>
              <a:cs typeface="Arial"/>
              <a:sym typeface="Arial"/>
            </a:endParaRPr>
          </a:p>
        </p:txBody>
      </p:sp>
      <p:sp>
        <p:nvSpPr>
          <p:cNvPr id="18" name="Google Shape;978;g3e4a1d512f3_0_603">
            <a:extLst>
              <a:ext uri="{FF2B5EF4-FFF2-40B4-BE49-F238E27FC236}">
                <a16:creationId xmlns:a16="http://schemas.microsoft.com/office/drawing/2014/main" id="{CC34D15E-4C0E-173B-3D1C-0D1544C643A8}"/>
              </a:ext>
            </a:extLst>
          </p:cNvPr>
          <p:cNvSpPr/>
          <p:nvPr userDrawn="1"/>
        </p:nvSpPr>
        <p:spPr>
          <a:xfrm>
            <a:off x="3162128" y="1097169"/>
            <a:ext cx="2819400" cy="1692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19" name="Google Shape;978;g3e4a1d512f3_0_603">
            <a:extLst>
              <a:ext uri="{FF2B5EF4-FFF2-40B4-BE49-F238E27FC236}">
                <a16:creationId xmlns:a16="http://schemas.microsoft.com/office/drawing/2014/main" id="{A3B586C4-49DD-046F-A593-B10277660B50}"/>
              </a:ext>
            </a:extLst>
          </p:cNvPr>
          <p:cNvSpPr/>
          <p:nvPr userDrawn="1"/>
        </p:nvSpPr>
        <p:spPr>
          <a:xfrm>
            <a:off x="6096456" y="1097169"/>
            <a:ext cx="2819400" cy="1692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20" name="Google Shape;978;g3e4a1d512f3_0_603">
            <a:extLst>
              <a:ext uri="{FF2B5EF4-FFF2-40B4-BE49-F238E27FC236}">
                <a16:creationId xmlns:a16="http://schemas.microsoft.com/office/drawing/2014/main" id="{20AAC156-43D3-C6EF-DB48-DB51720B1E20}"/>
              </a:ext>
            </a:extLst>
          </p:cNvPr>
          <p:cNvSpPr/>
          <p:nvPr userDrawn="1"/>
        </p:nvSpPr>
        <p:spPr>
          <a:xfrm>
            <a:off x="3162128" y="2891723"/>
            <a:ext cx="2819400" cy="1692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21" name="Google Shape;978;g3e4a1d512f3_0_603">
            <a:extLst>
              <a:ext uri="{FF2B5EF4-FFF2-40B4-BE49-F238E27FC236}">
                <a16:creationId xmlns:a16="http://schemas.microsoft.com/office/drawing/2014/main" id="{077A1237-FF6B-79AD-CB70-E10D887D209E}"/>
              </a:ext>
            </a:extLst>
          </p:cNvPr>
          <p:cNvSpPr/>
          <p:nvPr userDrawn="1"/>
        </p:nvSpPr>
        <p:spPr>
          <a:xfrm>
            <a:off x="227800" y="2891031"/>
            <a:ext cx="2819400" cy="1692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22"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Incident Root Cause Analysis</a:t>
            </a:r>
          </a:p>
        </p:txBody>
      </p:sp>
      <p:sp>
        <p:nvSpPr>
          <p:cNvPr id="4" name="Subtitle 3"/>
          <p:cNvSpPr>
            <a:spLocks noGrp="1"/>
          </p:cNvSpPr>
          <p:nvPr>
            <p:ph type="subTitle" idx="13"/>
          </p:nvPr>
        </p:nvSpPr>
        <p:spPr/>
        <p:txBody>
          <a:bodyPr/>
          <a:lstStyle/>
          <a:p>
            <a:pPr algn="l"/>
            <a:r>
              <a:t>Component quality, versioning, lubrication/consumables, and supply variability</a:t>
            </a:r>
          </a:p>
        </p:txBody>
      </p:sp>
      <p:sp>
        <p:nvSpPr>
          <p:cNvPr id="5" name="Subtitle 4"/>
          <p:cNvSpPr>
            <a:spLocks noGrp="1"/>
          </p:cNvSpPr>
          <p:nvPr>
            <p:ph type="subTitle" idx="14"/>
          </p:nvPr>
        </p:nvSpPr>
        <p:spPr/>
        <p:txBody>
          <a:bodyPr/>
          <a:lstStyle/>
          <a:p>
            <a:pPr algn="l"/>
            <a:r>
              <a:t>Materials</a:t>
            </a:r>
          </a:p>
        </p:txBody>
      </p:sp>
      <p:sp>
        <p:nvSpPr>
          <p:cNvPr id="6" name="Subtitle 5"/>
          <p:cNvSpPr>
            <a:spLocks noGrp="1"/>
          </p:cNvSpPr>
          <p:nvPr>
            <p:ph type="subTitle" idx="8"/>
          </p:nvPr>
        </p:nvSpPr>
        <p:spPr/>
        <p:txBody>
          <a:bodyPr/>
          <a:lstStyle/>
          <a:p>
            <a:pPr algn="l"/>
            <a:r>
              <a:t>Temperature, humidity, site constraints, noise, vibration, and utilities stability</a:t>
            </a:r>
          </a:p>
        </p:txBody>
      </p:sp>
      <p:sp>
        <p:nvSpPr>
          <p:cNvPr id="7" name="Subtitle 6"/>
          <p:cNvSpPr>
            <a:spLocks noGrp="1"/>
          </p:cNvSpPr>
          <p:nvPr>
            <p:ph type="subTitle" idx="9"/>
          </p:nvPr>
        </p:nvSpPr>
        <p:spPr/>
        <p:txBody>
          <a:bodyPr/>
          <a:lstStyle/>
          <a:p>
            <a:pPr algn="l"/>
            <a:r>
              <a:t>Environment</a:t>
            </a:r>
          </a:p>
        </p:txBody>
      </p:sp>
      <p:sp>
        <p:nvSpPr>
          <p:cNvPr id="8" name="Subtitle 7"/>
          <p:cNvSpPr>
            <a:spLocks noGrp="1"/>
          </p:cNvSpPr>
          <p:nvPr>
            <p:ph type="subTitle" idx="6"/>
          </p:nvPr>
        </p:nvSpPr>
        <p:spPr/>
        <p:txBody>
          <a:bodyPr/>
          <a:lstStyle/>
          <a:p>
            <a:pPr algn="l"/>
            <a:r>
              <a:t>Monitoring coverage, sensor reliability, automation logic, and system integration</a:t>
            </a:r>
          </a:p>
        </p:txBody>
      </p:sp>
      <p:sp>
        <p:nvSpPr>
          <p:cNvPr id="9" name="Subtitle 8"/>
          <p:cNvSpPr>
            <a:spLocks noGrp="1"/>
          </p:cNvSpPr>
          <p:nvPr>
            <p:ph type="subTitle" idx="7"/>
          </p:nvPr>
        </p:nvSpPr>
        <p:spPr/>
        <p:txBody>
          <a:bodyPr/>
          <a:lstStyle/>
          <a:p>
            <a:pPr algn="l"/>
            <a:r>
              <a:t>Technology</a:t>
            </a:r>
          </a:p>
        </p:txBody>
      </p:sp>
      <p:sp>
        <p:nvSpPr>
          <p:cNvPr id="10" name="Subtitle 9"/>
          <p:cNvSpPr>
            <a:spLocks noGrp="1"/>
          </p:cNvSpPr>
          <p:nvPr>
            <p:ph type="subTitle" idx="17"/>
          </p:nvPr>
        </p:nvSpPr>
        <p:spPr/>
        <p:txBody>
          <a:bodyPr/>
          <a:lstStyle/>
          <a:p>
            <a:pPr algn="l"/>
            <a:r>
              <a:t>Standard work adherence, change management, approvals, and escalation logic</a:t>
            </a:r>
          </a:p>
        </p:txBody>
      </p:sp>
      <p:sp>
        <p:nvSpPr>
          <p:cNvPr id="11" name="Subtitle 10"/>
          <p:cNvSpPr>
            <a:spLocks noGrp="1"/>
          </p:cNvSpPr>
          <p:nvPr>
            <p:ph type="subTitle" idx="18"/>
          </p:nvPr>
        </p:nvSpPr>
        <p:spPr/>
        <p:txBody>
          <a:bodyPr/>
          <a:lstStyle/>
          <a:p>
            <a:pPr algn="l"/>
            <a:r>
              <a:t>Process</a:t>
            </a:r>
          </a:p>
        </p:txBody>
      </p:sp>
      <p:sp>
        <p:nvSpPr>
          <p:cNvPr id="12" name="Subtitle 11"/>
          <p:cNvSpPr>
            <a:spLocks noGrp="1"/>
          </p:cNvSpPr>
          <p:nvPr>
            <p:ph type="subTitle" idx="4"/>
          </p:nvPr>
        </p:nvSpPr>
        <p:spPr/>
        <p:txBody>
          <a:bodyPr/>
          <a:lstStyle/>
          <a:p>
            <a:r>
              <a:t>Training, competency, staffing levels, shift handoff quality, and decision authority</a:t>
            </a:r>
          </a:p>
        </p:txBody>
      </p:sp>
      <p:sp>
        <p:nvSpPr>
          <p:cNvPr id="13" name="Subtitle 12"/>
          <p:cNvSpPr>
            <a:spLocks noGrp="1"/>
          </p:cNvSpPr>
          <p:nvPr>
            <p:ph type="subTitle" idx="5"/>
          </p:nvPr>
        </p:nvSpPr>
        <p:spPr/>
        <p:txBody>
          <a:bodyPr/>
          <a:lstStyle/>
          <a:p>
            <a:pPr algn="l"/>
            <a:r>
              <a:t>People</a:t>
            </a:r>
          </a:p>
        </p:txBody>
      </p:sp>
      <p:sp>
        <p:nvSpPr>
          <p:cNvPr id="14" name="Title 13"/>
          <p:cNvSpPr>
            <a:spLocks noGrp="1"/>
          </p:cNvSpPr>
          <p:nvPr>
            <p:ph type="title"/>
          </p:nvPr>
        </p:nvSpPr>
        <p:spPr/>
        <p:txBody>
          <a:bodyPr/>
          <a:lstStyle/>
          <a:p>
            <a:r>
              <a:rPr cap="all"/>
              <a:t>Fishbone Categorization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9" name="Google Shape;531;g3e4756476a6_0_126">
            <a:extLst>
              <a:ext uri="{FF2B5EF4-FFF2-40B4-BE49-F238E27FC236}">
                <a16:creationId xmlns:a16="http://schemas.microsoft.com/office/drawing/2014/main" id="{9BAA43B0-8F75-4269-D93A-AF4728D8D510}"/>
              </a:ext>
            </a:extLst>
          </p:cNvPr>
          <p:cNvSpPr/>
          <p:nvPr userDrawn="1"/>
        </p:nvSpPr>
        <p:spPr>
          <a:xfrm>
            <a:off x="4695131" y="1086206"/>
            <a:ext cx="4230000" cy="3514286"/>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10" name="Google Shape;529;g3e4756476a6_0_126">
            <a:extLst>
              <a:ext uri="{FF2B5EF4-FFF2-40B4-BE49-F238E27FC236}">
                <a16:creationId xmlns:a16="http://schemas.microsoft.com/office/drawing/2014/main" id="{94FCFE50-951F-2283-1581-8694947037A9}"/>
              </a:ext>
            </a:extLst>
          </p:cNvPr>
          <p:cNvSpPr/>
          <p:nvPr userDrawn="1"/>
        </p:nvSpPr>
        <p:spPr>
          <a:xfrm>
            <a:off x="237075" y="1086206"/>
            <a:ext cx="4230000" cy="3514286"/>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Arial"/>
              <a:ea typeface="Arial"/>
              <a:cs typeface="Arial"/>
              <a:sym typeface="Arial"/>
            </a:endParaRPr>
          </a:p>
        </p:txBody>
      </p:sp>
      <p:sp>
        <p:nvSpPr>
          <p:cNvPr id="11" name="Google Shape;530;g3e4756476a6_0_126">
            <a:extLst>
              <a:ext uri="{FF2B5EF4-FFF2-40B4-BE49-F238E27FC236}">
                <a16:creationId xmlns:a16="http://schemas.microsoft.com/office/drawing/2014/main" id="{897783EE-95D9-1FFA-FE3D-D9A08A388813}"/>
              </a:ext>
            </a:extLst>
          </p:cNvPr>
          <p:cNvSpPr/>
          <p:nvPr userDrawn="1"/>
        </p:nvSpPr>
        <p:spPr>
          <a:xfrm>
            <a:off x="371474" y="1231393"/>
            <a:ext cx="8424183" cy="720000"/>
          </a:xfrm>
          <a:prstGeom prst="roundRect">
            <a:avLst>
              <a:gd name="adj" fmla="val 15603"/>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Arial"/>
              <a:ea typeface="Arial"/>
              <a:cs typeface="Arial"/>
              <a:sym typeface="Arial"/>
            </a:endParaRPr>
          </a:p>
        </p:txBody>
      </p:sp>
      <p:sp>
        <p:nvSpPr>
          <p:cNvPr id="12"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grpSp>
        <p:nvGrpSpPr>
          <p:cNvPr id="13" name="Group 7">
            <a:extLst>
              <a:ext uri="{FF2B5EF4-FFF2-40B4-BE49-F238E27FC236}">
                <a16:creationId xmlns:a16="http://schemas.microsoft.com/office/drawing/2014/main" id="{D09F76EC-9BD0-8B87-92F4-08BB31FB2A80}"/>
              </a:ext>
            </a:extLst>
          </p:cNvPr>
          <p:cNvGrpSpPr/>
          <p:nvPr userDrawn="1"/>
        </p:nvGrpSpPr>
        <p:grpSpPr>
          <a:xfrm>
            <a:off x="4231305" y="1430792"/>
            <a:ext cx="729300" cy="311540"/>
            <a:chOff x="4057393" y="1419906"/>
            <a:chExt cx="729300" cy="311540"/>
          </a:xfrm>
        </p:grpSpPr>
        <p:sp>
          <p:nvSpPr>
            <p:cNvPr id="14" name="Oval 6">
              <a:extLst>
                <a:ext uri="{FF2B5EF4-FFF2-40B4-BE49-F238E27FC236}">
                  <a16:creationId xmlns:a16="http://schemas.microsoft.com/office/drawing/2014/main" id="{7B574B17-6AB4-49AF-B92D-0E681CCDE90A}"/>
                </a:ext>
              </a:extLst>
            </p:cNvPr>
            <p:cNvSpPr/>
            <p:nvPr userDrawn="1"/>
          </p:nvSpPr>
          <p:spPr>
            <a:xfrm>
              <a:off x="4266273" y="1419906"/>
              <a:ext cx="311540" cy="31154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5" name="Google Shape;836;g3e47ced7bc8_0_215"/>
            <p:cNvSpPr txBox="1"/>
            <p:nvPr/>
          </p:nvSpPr>
          <p:spPr>
            <a:xfrm>
              <a:off x="4057393" y="1419906"/>
              <a:ext cx="729300" cy="31154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900" b="1" dirty="0">
                  <a:solidFill>
                    <a:schemeClr val="tx1"/>
                  </a:solidFill>
                  <a:latin typeface="+mn-lt"/>
                  <a:ea typeface="Arial"/>
                  <a:cs typeface="Arial"/>
                  <a:sym typeface="Arial"/>
                </a:rPr>
                <a:t>VS</a:t>
              </a:r>
              <a:endParaRPr sz="900" b="1" dirty="0">
                <a:solidFill>
                  <a:schemeClr val="tx1"/>
                </a:solidFill>
                <a:latin typeface="+mn-lt"/>
                <a:ea typeface="Arial"/>
                <a:cs typeface="Arial"/>
                <a:sym typeface="Arial"/>
              </a:endParaRPr>
            </a:p>
          </p:txBody>
        </p:sp>
      </p:gr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Incident Root Cause Analysis</a:t>
            </a:r>
          </a:p>
        </p:txBody>
      </p:sp>
      <p:sp>
        <p:nvSpPr>
          <p:cNvPr id="4" name="Subtitle 3"/>
          <p:cNvSpPr>
            <a:spLocks noGrp="1"/>
          </p:cNvSpPr>
          <p:nvPr>
            <p:ph type="subTitle" idx="6"/>
          </p:nvPr>
        </p:nvSpPr>
        <p:spPr/>
        <p:txBody>
          <a:bodyPr/>
          <a:lstStyle/>
          <a:p>
            <a:r>
              <a:t>Secondary catalysts are enabling factors that worsen impact or allow propagation but are not sufficient alone</a:t>
            </a:r>
          </a:p>
        </p:txBody>
      </p:sp>
      <p:sp>
        <p:nvSpPr>
          <p:cNvPr id="5" name="Subtitle 4"/>
          <p:cNvSpPr>
            <a:spLocks noGrp="1"/>
          </p:cNvSpPr>
          <p:nvPr>
            <p:ph type="subTitle" idx="4"/>
          </p:nvPr>
        </p:nvSpPr>
        <p:spPr/>
        <p:txBody>
          <a:bodyPr/>
          <a:lstStyle/>
          <a:p>
            <a:r>
              <a:t>A direct primary systemic failure is the single causal driver that, if removed, prevents recurrence</a:t>
            </a:r>
          </a:p>
        </p:txBody>
      </p:sp>
      <p:sp>
        <p:nvSpPr>
          <p:cNvPr id="6" name="Title 5"/>
          <p:cNvSpPr>
            <a:spLocks noGrp="1"/>
          </p:cNvSpPr>
          <p:nvPr>
            <p:ph type="title"/>
          </p:nvPr>
        </p:nvSpPr>
        <p:spPr/>
        <p:txBody>
          <a:bodyPr/>
          <a:lstStyle/>
          <a:p>
            <a:r>
              <a:rPr cap="all"/>
              <a:t>Root Cause vs Contributing Factors</a:t>
            </a:r>
          </a:p>
        </p:txBody>
      </p:sp>
      <p:sp>
        <p:nvSpPr>
          <p:cNvPr id="7" name="Subtitle 6"/>
          <p:cNvSpPr>
            <a:spLocks noGrp="1"/>
          </p:cNvSpPr>
          <p:nvPr>
            <p:ph type="subTitle" idx="7"/>
          </p:nvPr>
        </p:nvSpPr>
        <p:spPr/>
        <p:txBody>
          <a:bodyPr/>
          <a:lstStyle/>
          <a:p>
            <a:pPr algn="l"/>
            <a:r>
              <a:t>Secondary catalysts</a:t>
            </a:r>
          </a:p>
        </p:txBody>
      </p:sp>
      <p:sp>
        <p:nvSpPr>
          <p:cNvPr id="8" name="Subtitle 7"/>
          <p:cNvSpPr>
            <a:spLocks noGrp="1"/>
          </p:cNvSpPr>
          <p:nvPr>
            <p:ph type="subTitle" idx="5"/>
          </p:nvPr>
        </p:nvSpPr>
        <p:spPr/>
        <p:txBody>
          <a:bodyPr/>
          <a:lstStyle/>
          <a:p>
            <a:pPr algn="l"/>
            <a:r>
              <a:t>Primary systemic failure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6"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pPr algn="l"/>
            <a:r>
              <a:t>Incident Root Cause Analysis</a:t>
            </a:r>
          </a:p>
        </p:txBody>
      </p:sp>
      <p:sp>
        <p:nvSpPr>
          <p:cNvPr id="4" name="Title 3"/>
          <p:cNvSpPr>
            <a:spLocks noGrp="1"/>
          </p:cNvSpPr>
          <p:nvPr>
            <p:ph type="title"/>
          </p:nvPr>
        </p:nvSpPr>
        <p:spPr/>
        <p:txBody>
          <a:bodyPr/>
          <a:lstStyle/>
          <a:p>
            <a:r>
              <a:rPr cap="all"/>
              <a:t>CAPA Tracking Table</a:t>
            </a:r>
          </a:p>
        </p:txBody>
      </p:sp>
      <p:graphicFrame>
        <p:nvGraphicFramePr>
          <p:cNvPr id="5" name="Table 4"/>
          <p:cNvGraphicFramePr>
            <a:graphicFrameLocks noGrp="1"/>
          </p:cNvGraphicFramePr>
          <p:nvPr/>
        </p:nvGraphicFramePr>
        <p:xfrm>
          <a:off x="240732" y="1140030"/>
          <a:ext cx="8684396" cy="2364765"/>
        </p:xfrm>
        <a:graphic>
          <a:graphicData uri="http://schemas.openxmlformats.org/drawingml/2006/table">
            <a:tbl>
              <a:tblPr firstRow="1" bandRow="1">
                <a:tableStyleId>{0ED337F2-5EF9-4EC5-8057-203B44DC6CB3}</a:tableStyleId>
              </a:tblPr>
              <a:tblGrid>
                <a:gridCol w="2171099"/>
                <a:gridCol w="2171099"/>
                <a:gridCol w="2171099"/>
                <a:gridCol w="2171099"/>
              </a:tblGrid>
              <a:tr h="472953">
                <a:tc>
                  <a:txBody>
                    <a:bodyPr/>
                    <a:lstStyle/>
                    <a:p>
                      <a:pPr algn="l"/>
                      <a:r>
                        <a:rPr lang="en-UA" sz="1000" b="1" dirty="0">
                          <a:solidFill>
                            <a:schemeClr val="tx1"/>
                          </a:solidFill>
                          <a:latin typeface="+mn-lt"/>
                        </a:rPr>
                        <a:t>Corrective task</a:t>
                      </a:r>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latin typeface="+mn-lt"/>
                        </a:rPr>
                        <a:t>Owner</a:t>
                      </a:r>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latin typeface="+mn-lt"/>
                        </a:rPr>
                        <a:t>Deadline</a:t>
                      </a:r>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latin typeface="+mn-lt"/>
                        </a:rPr>
                        <a:t>Verification metric</a:t>
                      </a:r>
                    </a:p>
                  </a:txBody>
                  <a:tcPr>
                    <a:solidFill>
                      <a:schemeClr val="accent1"/>
                    </a:solidFill>
                  </a:tcPr>
                </a:tc>
              </a:tr>
              <a:tr h="472953">
                <a:tc>
                  <a:txBody>
                    <a:bodyPr/>
                    <a:lstStyle/>
                    <a:p>
                      <a:pPr algn="l"/>
                      <a:r>
                        <a:rPr lang="en-UA" sz="1000" dirty="0">
                          <a:solidFill>
                            <a:schemeClr val="tx1"/>
                          </a:solidFill>
                          <a:latin typeface="+mn-lt"/>
                        </a:rPr>
                        <a:t>Implement control change to remove root cause mechanism</a:t>
                      </a:r>
                    </a:p>
                  </a:txBody>
                  <a:tcPr anchor="ctr"/>
                </a:tc>
                <a:tc>
                  <a:txBody>
                    <a:bodyPr/>
                    <a:lstStyle/>
                    <a:p>
                      <a:pPr algn="l"/>
                      <a:r>
                        <a:rPr lang="en-UA" sz="1000" dirty="0">
                          <a:solidFill>
                            <a:schemeClr val="tx1"/>
                          </a:solidFill>
                          <a:latin typeface="+mn-lt"/>
                        </a:rPr>
                        <a:t>Reliability Engineering</a:t>
                      </a:r>
                    </a:p>
                  </a:txBody>
                  <a:tcPr anchor="ctr"/>
                </a:tc>
                <a:tc>
                  <a:txBody>
                    <a:bodyPr/>
                    <a:lstStyle/>
                    <a:p>
                      <a:pPr algn="l"/>
                      <a:r>
                        <a:rPr lang="en-UA" sz="1000" dirty="0">
                          <a:solidFill>
                            <a:schemeClr val="tx1"/>
                          </a:solidFill>
                          <a:latin typeface="+mn-lt"/>
                        </a:rPr>
                        <a:t>TBD</a:t>
                      </a:r>
                    </a:p>
                  </a:txBody>
                  <a:tcPr anchor="ctr"/>
                </a:tc>
                <a:tc>
                  <a:txBody>
                    <a:bodyPr/>
                    <a:lstStyle/>
                    <a:p>
                      <a:pPr algn="l"/>
                      <a:r>
                        <a:rPr lang="en-UA" sz="1000" dirty="0">
                          <a:solidFill>
                            <a:schemeClr val="tx1"/>
                          </a:solidFill>
                          <a:latin typeface="+mn-lt"/>
                        </a:rPr>
                        <a:t>Reduction in recurrence rate or failure mode frequency</a:t>
                      </a:r>
                    </a:p>
                  </a:txBody>
                  <a:tcPr anchor="ctr"/>
                </a:tc>
              </a:tr>
              <a:tr h="47295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Arial"/>
                          <a:sym typeface="Arial"/>
                        </a:rPr>
                        <a:t>Update standard work and verification checks to prevent bypass</a:t>
                      </a:r>
                    </a:p>
                  </a:txBody>
                  <a:tcPr anchor="ctr">
                    <a:solidFill>
                      <a:schemeClr val="accent6">
                        <a:lumMod val="95000"/>
                      </a:schemeClr>
                    </a:solidFill>
                  </a:tcPr>
                </a:tc>
                <a:tc>
                  <a:txBody>
                    <a:bodyPr/>
                    <a:lstStyle/>
                    <a:p>
                      <a:pPr algn="l"/>
                      <a:r>
                        <a:rPr lang="en-UA" sz="1000" dirty="0">
                          <a:solidFill>
                            <a:schemeClr val="tx1"/>
                          </a:solidFill>
                          <a:latin typeface="+mn-lt"/>
                        </a:rPr>
                        <a:t>Operations Lead</a:t>
                      </a:r>
                    </a:p>
                  </a:txBody>
                  <a:tcPr anchor="ctr">
                    <a:solidFill>
                      <a:schemeClr val="accent6">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Arial"/>
                          <a:sym typeface="Arial"/>
                        </a:rPr>
                        <a:t>TBD</a:t>
                      </a:r>
                    </a:p>
                  </a:txBody>
                  <a:tcPr anchor="ctr">
                    <a:solidFill>
                      <a:schemeClr val="accent6">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Arial"/>
                          <a:sym typeface="Arial"/>
                        </a:rPr>
                        <a:t>Audit pass rate and completion of competency sign-offs</a:t>
                      </a:r>
                    </a:p>
                  </a:txBody>
                  <a:tcPr anchor="ctr">
                    <a:solidFill>
                      <a:schemeClr val="accent6">
                        <a:lumMod val="95000"/>
                      </a:schemeClr>
                    </a:solidFill>
                  </a:tcPr>
                </a:tc>
              </a:tr>
              <a:tr h="47295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Arial"/>
                          <a:sym typeface="Arial"/>
                        </a:rPr>
                        <a:t>Improve monitoring coverage and alarm logic for early detection</a:t>
                      </a:r>
                    </a:p>
                  </a:txBody>
                  <a:tcPr anchor="ctr"/>
                </a:tc>
                <a:tc>
                  <a:txBody>
                    <a:bodyPr/>
                    <a:lstStyle/>
                    <a:p>
                      <a:pPr algn="l"/>
                      <a:r>
                        <a:rPr lang="en-UA" sz="1000" dirty="0">
                          <a:solidFill>
                            <a:schemeClr val="tx1"/>
                          </a:solidFill>
                          <a:latin typeface="+mn-lt"/>
                        </a:rPr>
                        <a:t>Automation/IT</a:t>
                      </a:r>
                    </a:p>
                  </a:txBody>
                  <a:tcPr anchor="ct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Arial"/>
                          <a:sym typeface="Arial"/>
                        </a:rPr>
                        <a:t>TBD</a:t>
                      </a:r>
                    </a:p>
                  </a:txBody>
                  <a:tcPr anchor="ct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Arial"/>
                          <a:sym typeface="Arial"/>
                        </a:rPr>
                        <a:t>Time-to-detect improvement and alarm quality metrics</a:t>
                      </a:r>
                    </a:p>
                  </a:txBody>
                  <a:tcPr anchor="ctr"/>
                </a:tc>
              </a:tr>
              <a:tr h="47295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Arial"/>
                          <a:sym typeface="Arial"/>
                        </a:rPr>
                        <a:t>Strengthen change management gates for affected systems and interfaces</a:t>
                      </a:r>
                    </a:p>
                  </a:txBody>
                  <a:tcPr anchor="ctr">
                    <a:solidFill>
                      <a:schemeClr val="accent6">
                        <a:lumMod val="95000"/>
                      </a:schemeClr>
                    </a:solidFill>
                  </a:tcPr>
                </a:tc>
                <a:tc>
                  <a:txBody>
                    <a:bodyPr/>
                    <a:lstStyle/>
                    <a:p>
                      <a:pPr algn="l"/>
                      <a:r>
                        <a:rPr lang="en-UA" sz="1000" dirty="0">
                          <a:solidFill>
                            <a:schemeClr val="tx1"/>
                          </a:solidFill>
                          <a:latin typeface="+mn-lt"/>
                        </a:rPr>
                        <a:t>Process Governance</a:t>
                      </a:r>
                    </a:p>
                  </a:txBody>
                  <a:tcPr anchor="ctr">
                    <a:solidFill>
                      <a:schemeClr val="accent6">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Arial"/>
                          <a:sym typeface="Arial"/>
                        </a:rPr>
                        <a:t>TBD</a:t>
                      </a:r>
                    </a:p>
                  </a:txBody>
                  <a:tcPr anchor="ctr">
                    <a:solidFill>
                      <a:schemeClr val="accent6">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Arial"/>
                          <a:sym typeface="Arial"/>
                        </a:rPr>
                        <a:t>Decrease in unauthorized or incomplete change events</a:t>
                      </a:r>
                    </a:p>
                  </a:txBody>
                  <a:tcPr anchor="ctr">
                    <a:solidFill>
                      <a:schemeClr val="accent6">
                        <a:lumMod val="95000"/>
                      </a:schemeClr>
                    </a:solidFill>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978;g3e4a1d512f3_0_603">
            <a:extLst>
              <a:ext uri="{FF2B5EF4-FFF2-40B4-BE49-F238E27FC236}">
                <a16:creationId xmlns:a16="http://schemas.microsoft.com/office/drawing/2014/main" id="{5899540F-8F48-AE83-DED0-709654652E74}"/>
              </a:ext>
            </a:extLst>
          </p:cNvPr>
          <p:cNvSpPr/>
          <p:nvPr userDrawn="1"/>
        </p:nvSpPr>
        <p:spPr>
          <a:xfrm>
            <a:off x="227800" y="1097169"/>
            <a:ext cx="5040000" cy="1692000"/>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Arial"/>
              <a:ea typeface="Arial"/>
              <a:cs typeface="Arial"/>
              <a:sym typeface="Arial"/>
            </a:endParaRPr>
          </a:p>
        </p:txBody>
      </p:sp>
      <p:sp>
        <p:nvSpPr>
          <p:cNvPr id="14" name="Google Shape;726;g3e4eb65d001_0_303">
            <a:extLst>
              <a:ext uri="{FF2B5EF4-FFF2-40B4-BE49-F238E27FC236}">
                <a16:creationId xmlns:a16="http://schemas.microsoft.com/office/drawing/2014/main" id="{02E49663-0FEB-D3F7-DBB1-EB12BD864416}"/>
              </a:ext>
            </a:extLst>
          </p:cNvPr>
          <p:cNvSpPr/>
          <p:nvPr userDrawn="1"/>
        </p:nvSpPr>
        <p:spPr>
          <a:xfrm>
            <a:off x="5421175" y="1097169"/>
            <a:ext cx="3495025" cy="1692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15" name="Google Shape;726;g3e4eb65d001_0_303"/>
          <p:cNvSpPr/>
          <p:nvPr/>
        </p:nvSpPr>
        <p:spPr>
          <a:xfrm>
            <a:off x="227799" y="2902754"/>
            <a:ext cx="3495025" cy="1692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Arial"/>
              <a:ea typeface="Arial"/>
              <a:cs typeface="Arial"/>
              <a:sym typeface="Arial"/>
            </a:endParaRPr>
          </a:p>
        </p:txBody>
      </p:sp>
      <p:sp>
        <p:nvSpPr>
          <p:cNvPr id="16" name="Google Shape;728;g3e4eb65d001_0_303"/>
          <p:cNvSpPr/>
          <p:nvPr/>
        </p:nvSpPr>
        <p:spPr>
          <a:xfrm>
            <a:off x="3876200" y="2902754"/>
            <a:ext cx="5040000" cy="1692000"/>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Arial"/>
              <a:ea typeface="Arial"/>
              <a:cs typeface="Arial"/>
              <a:sym typeface="Arial"/>
            </a:endParaRPr>
          </a:p>
        </p:txBody>
      </p:sp>
      <p:sp>
        <p:nvSpPr>
          <p:cNvPr id="17" name="Title Square"/>
          <p:cNvSpPr/>
          <p:nvPr userDrawn="1"/>
        </p:nvSpPr>
        <p:spPr>
          <a:xfrm rot="5400000">
            <a:off x="-38100" y="284700"/>
            <a:ext cx="216000" cy="216000"/>
          </a:xfrm>
          <a:prstGeom prst="round2SameRect">
            <a:avLst/>
          </a:prstGeom>
          <a:solidFill>
            <a:schemeClr val="accent1"/>
          </a:solidFill>
          <a:ln>
            <a:noFill/>
          </a:ln>
        </p:spPr>
        <p:txBody>
          <a:bodyPr/>
          <a:lstStyle/>
          <a:p>
            <a:endParaRPr lang="en-US">
              <a:solidFill>
                <a:schemeClr val="tx1"/>
              </a:solidFill>
            </a:endParaRPr>
          </a:p>
        </p:txBody>
      </p:sp>
      <p:sp>
        <p:nvSpPr>
          <p:cNvPr id="18" name="Freeform 3">
            <a:extLst>
              <a:ext uri="{FF2B5EF4-FFF2-40B4-BE49-F238E27FC236}">
                <a16:creationId xmlns:a16="http://schemas.microsoft.com/office/drawing/2014/main" id="{4BDBFAAC-6B5D-8F1D-99EF-5D93B8C6197C}"/>
              </a:ext>
            </a:extLst>
          </p:cNvPr>
          <p:cNvSpPr/>
          <p:nvPr/>
        </p:nvSpPr>
        <p:spPr>
          <a:xfrm>
            <a:off x="4926826" y="1291853"/>
            <a:ext cx="90000" cy="18000"/>
          </a:xfrm>
          <a:custGeom>
            <a:avLst/>
            <a:gdLst>
              <a:gd name="csX0" fmla="*/ 9000 w 90000"/>
              <a:gd name="csY0" fmla="*/ 0 h 18000"/>
              <a:gd name="csX1" fmla="*/ 0 w 90000"/>
              <a:gd name="csY1" fmla="*/ 9000 h 18000"/>
              <a:gd name="csX2" fmla="*/ 9000 w 90000"/>
              <a:gd name="csY2" fmla="*/ 18000 h 18000"/>
              <a:gd name="csX3" fmla="*/ 81000 w 90000"/>
              <a:gd name="csY3" fmla="*/ 18000 h 18000"/>
              <a:gd name="csX4" fmla="*/ 90000 w 90000"/>
              <a:gd name="csY4" fmla="*/ 9000 h 18000"/>
              <a:gd name="csX5" fmla="*/ 81000 w 90000"/>
              <a:gd name="csY5" fmla="*/ 0 h 18000"/>
              <a:gd name="csX6" fmla="*/ 9000 w 90000"/>
              <a:gd name="csY6" fmla="*/ 0 h 1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0000" h="18000">
                <a:moveTo>
                  <a:pt x="9000" y="0"/>
                </a:moveTo>
                <a:cubicBezTo>
                  <a:pt x="4029" y="0"/>
                  <a:pt x="0" y="4029"/>
                  <a:pt x="0" y="9000"/>
                </a:cubicBezTo>
                <a:cubicBezTo>
                  <a:pt x="0" y="13971"/>
                  <a:pt x="4029" y="18000"/>
                  <a:pt x="9000" y="18000"/>
                </a:cubicBezTo>
                <a:lnTo>
                  <a:pt x="81000" y="18000"/>
                </a:lnTo>
                <a:cubicBezTo>
                  <a:pt x="85970" y="18000"/>
                  <a:pt x="90000" y="13971"/>
                  <a:pt x="90000" y="9000"/>
                </a:cubicBezTo>
                <a:cubicBezTo>
                  <a:pt x="90000" y="4029"/>
                  <a:pt x="85970" y="0"/>
                  <a:pt x="81000" y="0"/>
                </a:cubicBezTo>
                <a:lnTo>
                  <a:pt x="9000" y="0"/>
                </a:lnTo>
                <a:close/>
              </a:path>
            </a:pathLst>
          </a:custGeom>
          <a:solidFill>
            <a:schemeClr val="tx1"/>
          </a:solidFill>
          <a:ln w="11906" cap="flat">
            <a:noFill/>
            <a:prstDash val="solid"/>
            <a:miter/>
          </a:ln>
        </p:spPr>
      </p:sp>
      <p:sp>
        <p:nvSpPr>
          <p:cNvPr id="19" name="Freeform 7">
            <a:extLst>
              <a:ext uri="{FF2B5EF4-FFF2-40B4-BE49-F238E27FC236}">
                <a16:creationId xmlns:a16="http://schemas.microsoft.com/office/drawing/2014/main" id="{6C330BFB-F5A6-85F7-C8CD-D97C22B3E100}"/>
              </a:ext>
            </a:extLst>
          </p:cNvPr>
          <p:cNvSpPr/>
          <p:nvPr/>
        </p:nvSpPr>
        <p:spPr>
          <a:xfrm>
            <a:off x="4854825" y="1243852"/>
            <a:ext cx="234000" cy="258000"/>
          </a:xfrm>
          <a:custGeom>
            <a:avLst/>
            <a:gdLst>
              <a:gd name="csX0" fmla="*/ 116310 w 234000"/>
              <a:gd name="csY0" fmla="*/ 0 h 258000"/>
              <a:gd name="csX1" fmla="*/ 56535 w 234000"/>
              <a:gd name="csY1" fmla="*/ 2080 h 258000"/>
              <a:gd name="csX2" fmla="*/ 18418 w 234000"/>
              <a:gd name="csY2" fmla="*/ 18658 h 258000"/>
              <a:gd name="csX3" fmla="*/ 2056 w 234000"/>
              <a:gd name="csY3" fmla="*/ 57089 h 258000"/>
              <a:gd name="csX4" fmla="*/ 0 w 234000"/>
              <a:gd name="csY4" fmla="*/ 117493 h 258000"/>
              <a:gd name="csX5" fmla="*/ 0 w 234000"/>
              <a:gd name="csY5" fmla="*/ 178668 h 258000"/>
              <a:gd name="csX6" fmla="*/ 1152 w 234000"/>
              <a:gd name="csY6" fmla="*/ 221866 h 258000"/>
              <a:gd name="csX7" fmla="*/ 11710 w 234000"/>
              <a:gd name="csY7" fmla="*/ 248566 h 258000"/>
              <a:gd name="csX8" fmla="*/ 31940 w 234000"/>
              <a:gd name="csY8" fmla="*/ 257840 h 258000"/>
              <a:gd name="csX9" fmla="*/ 58904 w 234000"/>
              <a:gd name="csY9" fmla="*/ 248252 h 258000"/>
              <a:gd name="csX10" fmla="*/ 91830 w 234000"/>
              <a:gd name="csY10" fmla="*/ 220679 h 258000"/>
              <a:gd name="csX11" fmla="*/ 92269 w 234000"/>
              <a:gd name="csY11" fmla="*/ 220291 h 258000"/>
              <a:gd name="csX12" fmla="*/ 106260 w 234000"/>
              <a:gd name="csY12" fmla="*/ 208469 h 258000"/>
              <a:gd name="csX13" fmla="*/ 113501 w 234000"/>
              <a:gd name="csY13" fmla="*/ 204724 h 258000"/>
              <a:gd name="csX14" fmla="*/ 120499 w 234000"/>
              <a:gd name="csY14" fmla="*/ 204724 h 258000"/>
              <a:gd name="csX15" fmla="*/ 127740 w 234000"/>
              <a:gd name="csY15" fmla="*/ 208469 h 258000"/>
              <a:gd name="csX16" fmla="*/ 141732 w 234000"/>
              <a:gd name="csY16" fmla="*/ 220291 h 258000"/>
              <a:gd name="csX17" fmla="*/ 142170 w 234000"/>
              <a:gd name="csY17" fmla="*/ 220680 h 258000"/>
              <a:gd name="csX18" fmla="*/ 175096 w 234000"/>
              <a:gd name="csY18" fmla="*/ 248252 h 258000"/>
              <a:gd name="csX19" fmla="*/ 202060 w 234000"/>
              <a:gd name="csY19" fmla="*/ 257840 h 258000"/>
              <a:gd name="csX20" fmla="*/ 222290 w 234000"/>
              <a:gd name="csY20" fmla="*/ 248566 h 258000"/>
              <a:gd name="csX21" fmla="*/ 232848 w 234000"/>
              <a:gd name="csY21" fmla="*/ 221866 h 258000"/>
              <a:gd name="csX22" fmla="*/ 234000 w 234000"/>
              <a:gd name="csY22" fmla="*/ 178668 h 258000"/>
              <a:gd name="csX23" fmla="*/ 234000 w 234000"/>
              <a:gd name="csY23" fmla="*/ 117492 h 258000"/>
              <a:gd name="csX24" fmla="*/ 231944 w 234000"/>
              <a:gd name="csY24" fmla="*/ 57089 h 258000"/>
              <a:gd name="csX25" fmla="*/ 215582 w 234000"/>
              <a:gd name="csY25" fmla="*/ 18658 h 258000"/>
              <a:gd name="csX26" fmla="*/ 177464 w 234000"/>
              <a:gd name="csY26" fmla="*/ 2080 h 258000"/>
              <a:gd name="csX27" fmla="*/ 117690 w 234000"/>
              <a:gd name="csY27" fmla="*/ 0 h 258000"/>
              <a:gd name="csX28" fmla="*/ 116310 w 234000"/>
              <a:gd name="csY28" fmla="*/ 0 h 258000"/>
              <a:gd name="csX29" fmla="*/ 31214 w 234000"/>
              <a:gd name="csY29" fmla="*/ 31317 h 258000"/>
              <a:gd name="csX30" fmla="*/ 58959 w 234000"/>
              <a:gd name="csY30" fmla="*/ 19917 h 258000"/>
              <a:gd name="csX31" fmla="*/ 117000 w 234000"/>
              <a:gd name="csY31" fmla="*/ 18000 h 258000"/>
              <a:gd name="csX32" fmla="*/ 175040 w 234000"/>
              <a:gd name="csY32" fmla="*/ 19917 h 258000"/>
              <a:gd name="csX33" fmla="*/ 202786 w 234000"/>
              <a:gd name="csY33" fmla="*/ 31317 h 258000"/>
              <a:gd name="csX34" fmla="*/ 214102 w 234000"/>
              <a:gd name="csY34" fmla="*/ 59462 h 258000"/>
              <a:gd name="csX35" fmla="*/ 216000 w 234000"/>
              <a:gd name="csY35" fmla="*/ 118170 h 258000"/>
              <a:gd name="csX36" fmla="*/ 216000 w 234000"/>
              <a:gd name="csY36" fmla="*/ 178091 h 258000"/>
              <a:gd name="csX37" fmla="*/ 214950 w 234000"/>
              <a:gd name="csY37" fmla="*/ 219953 h 258000"/>
              <a:gd name="csX38" fmla="*/ 210091 w 234000"/>
              <a:gd name="csY38" fmla="*/ 235330 h 258000"/>
              <a:gd name="csX39" fmla="*/ 200014 w 234000"/>
              <a:gd name="csY39" fmla="*/ 239957 h 258000"/>
              <a:gd name="csX40" fmla="*/ 185500 w 234000"/>
              <a:gd name="csY40" fmla="*/ 233564 h 258000"/>
              <a:gd name="csX41" fmla="*/ 153656 w 234000"/>
              <a:gd name="csY41" fmla="*/ 206808 h 258000"/>
              <a:gd name="csX42" fmla="*/ 153343 w 234000"/>
              <a:gd name="csY42" fmla="*/ 206531 h 258000"/>
              <a:gd name="csX43" fmla="*/ 138365 w 234000"/>
              <a:gd name="csY43" fmla="*/ 193939 h 258000"/>
              <a:gd name="csX44" fmla="*/ 124054 w 234000"/>
              <a:gd name="csY44" fmla="*/ 187078 h 258000"/>
              <a:gd name="csX45" fmla="*/ 109946 w 234000"/>
              <a:gd name="csY45" fmla="*/ 187078 h 258000"/>
              <a:gd name="csX46" fmla="*/ 95635 w 234000"/>
              <a:gd name="csY46" fmla="*/ 193939 h 258000"/>
              <a:gd name="csX47" fmla="*/ 80658 w 234000"/>
              <a:gd name="csY47" fmla="*/ 206531 h 258000"/>
              <a:gd name="csX48" fmla="*/ 80343 w 234000"/>
              <a:gd name="csY48" fmla="*/ 206808 h 258000"/>
              <a:gd name="csX49" fmla="*/ 48500 w 234000"/>
              <a:gd name="csY49" fmla="*/ 233564 h 258000"/>
              <a:gd name="csX50" fmla="*/ 33986 w 234000"/>
              <a:gd name="csY50" fmla="*/ 239957 h 258000"/>
              <a:gd name="csX51" fmla="*/ 23908 w 234000"/>
              <a:gd name="csY51" fmla="*/ 235330 h 258000"/>
              <a:gd name="csX52" fmla="*/ 19050 w 234000"/>
              <a:gd name="csY52" fmla="*/ 219953 h 258000"/>
              <a:gd name="csX53" fmla="*/ 18000 w 234000"/>
              <a:gd name="csY53" fmla="*/ 178091 h 258000"/>
              <a:gd name="csX54" fmla="*/ 18000 w 234000"/>
              <a:gd name="csY54" fmla="*/ 118170 h 258000"/>
              <a:gd name="csX55" fmla="*/ 19899 w 234000"/>
              <a:gd name="csY55" fmla="*/ 59462 h 258000"/>
              <a:gd name="csX56" fmla="*/ 31214 w 234000"/>
              <a:gd name="csY56" fmla="*/ 31317 h 2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34000" h="258000">
                <a:moveTo>
                  <a:pt x="116310" y="0"/>
                </a:moveTo>
                <a:cubicBezTo>
                  <a:pt x="91439" y="0"/>
                  <a:pt x="71846" y="0"/>
                  <a:pt x="56535" y="2080"/>
                </a:cubicBezTo>
                <a:cubicBezTo>
                  <a:pt x="40815" y="4217"/>
                  <a:pt x="28273" y="8696"/>
                  <a:pt x="18418" y="18658"/>
                </a:cubicBezTo>
                <a:cubicBezTo>
                  <a:pt x="8576" y="28606"/>
                  <a:pt x="4163" y="41244"/>
                  <a:pt x="2056" y="57089"/>
                </a:cubicBezTo>
                <a:cubicBezTo>
                  <a:pt x="0" y="72546"/>
                  <a:pt x="0" y="92335"/>
                  <a:pt x="0" y="117493"/>
                </a:cubicBezTo>
                <a:lnTo>
                  <a:pt x="0" y="178668"/>
                </a:lnTo>
                <a:cubicBezTo>
                  <a:pt x="0" y="196759"/>
                  <a:pt x="0" y="211082"/>
                  <a:pt x="1152" y="221866"/>
                </a:cubicBezTo>
                <a:cubicBezTo>
                  <a:pt x="2291" y="232523"/>
                  <a:pt x="4734" y="242136"/>
                  <a:pt x="11710" y="248566"/>
                </a:cubicBezTo>
                <a:cubicBezTo>
                  <a:pt x="17307" y="253724"/>
                  <a:pt x="24385" y="256975"/>
                  <a:pt x="31940" y="257840"/>
                </a:cubicBezTo>
                <a:cubicBezTo>
                  <a:pt x="41389" y="258922"/>
                  <a:pt x="50213" y="254410"/>
                  <a:pt x="58904" y="248252"/>
                </a:cubicBezTo>
                <a:cubicBezTo>
                  <a:pt x="67700" y="242022"/>
                  <a:pt x="78369" y="232585"/>
                  <a:pt x="91830" y="220679"/>
                </a:cubicBezTo>
                <a:lnTo>
                  <a:pt x="92269" y="220291"/>
                </a:lnTo>
                <a:cubicBezTo>
                  <a:pt x="98509" y="214771"/>
                  <a:pt x="102734" y="211046"/>
                  <a:pt x="106260" y="208469"/>
                </a:cubicBezTo>
                <a:cubicBezTo>
                  <a:pt x="109667" y="205978"/>
                  <a:pt x="111748" y="205076"/>
                  <a:pt x="113501" y="204724"/>
                </a:cubicBezTo>
                <a:cubicBezTo>
                  <a:pt x="115811" y="204258"/>
                  <a:pt x="118189" y="204258"/>
                  <a:pt x="120499" y="204724"/>
                </a:cubicBezTo>
                <a:cubicBezTo>
                  <a:pt x="122252" y="205076"/>
                  <a:pt x="124333" y="205978"/>
                  <a:pt x="127740" y="208469"/>
                </a:cubicBezTo>
                <a:cubicBezTo>
                  <a:pt x="131266" y="211046"/>
                  <a:pt x="135491" y="214771"/>
                  <a:pt x="141732" y="220291"/>
                </a:cubicBezTo>
                <a:lnTo>
                  <a:pt x="142170" y="220680"/>
                </a:lnTo>
                <a:cubicBezTo>
                  <a:pt x="155632" y="232585"/>
                  <a:pt x="166301" y="242023"/>
                  <a:pt x="175096" y="248252"/>
                </a:cubicBezTo>
                <a:cubicBezTo>
                  <a:pt x="183787" y="254410"/>
                  <a:pt x="192611" y="258922"/>
                  <a:pt x="202060" y="257840"/>
                </a:cubicBezTo>
                <a:cubicBezTo>
                  <a:pt x="209615" y="256975"/>
                  <a:pt x="216692" y="253724"/>
                  <a:pt x="222290" y="248566"/>
                </a:cubicBezTo>
                <a:cubicBezTo>
                  <a:pt x="229266" y="242136"/>
                  <a:pt x="231709" y="232523"/>
                  <a:pt x="232848" y="221866"/>
                </a:cubicBezTo>
                <a:cubicBezTo>
                  <a:pt x="234000" y="211082"/>
                  <a:pt x="234000" y="196759"/>
                  <a:pt x="234000" y="178668"/>
                </a:cubicBezTo>
                <a:lnTo>
                  <a:pt x="234000" y="117492"/>
                </a:lnTo>
                <a:cubicBezTo>
                  <a:pt x="234000" y="92335"/>
                  <a:pt x="234000" y="72546"/>
                  <a:pt x="231944" y="57089"/>
                </a:cubicBezTo>
                <a:cubicBezTo>
                  <a:pt x="229837" y="41244"/>
                  <a:pt x="225424" y="28606"/>
                  <a:pt x="215582" y="18658"/>
                </a:cubicBezTo>
                <a:cubicBezTo>
                  <a:pt x="205727" y="8696"/>
                  <a:pt x="193186" y="4217"/>
                  <a:pt x="177464" y="2080"/>
                </a:cubicBezTo>
                <a:cubicBezTo>
                  <a:pt x="162154" y="0"/>
                  <a:pt x="142561" y="0"/>
                  <a:pt x="117690" y="0"/>
                </a:cubicBezTo>
                <a:lnTo>
                  <a:pt x="116310" y="0"/>
                </a:lnTo>
                <a:close/>
                <a:moveTo>
                  <a:pt x="31214" y="31317"/>
                </a:moveTo>
                <a:cubicBezTo>
                  <a:pt x="37176" y="25291"/>
                  <a:pt x="45270" y="21777"/>
                  <a:pt x="58959" y="19917"/>
                </a:cubicBezTo>
                <a:cubicBezTo>
                  <a:pt x="72917" y="18020"/>
                  <a:pt x="91287" y="18000"/>
                  <a:pt x="117000" y="18000"/>
                </a:cubicBezTo>
                <a:cubicBezTo>
                  <a:pt x="142712" y="18000"/>
                  <a:pt x="161083" y="18020"/>
                  <a:pt x="175040" y="19917"/>
                </a:cubicBezTo>
                <a:cubicBezTo>
                  <a:pt x="188730" y="21777"/>
                  <a:pt x="196824" y="25291"/>
                  <a:pt x="202786" y="31317"/>
                </a:cubicBezTo>
                <a:cubicBezTo>
                  <a:pt x="208760" y="37356"/>
                  <a:pt x="212255" y="45578"/>
                  <a:pt x="214102" y="59462"/>
                </a:cubicBezTo>
                <a:cubicBezTo>
                  <a:pt x="215981" y="73595"/>
                  <a:pt x="216000" y="92187"/>
                  <a:pt x="216000" y="118170"/>
                </a:cubicBezTo>
                <a:lnTo>
                  <a:pt x="216000" y="178091"/>
                </a:lnTo>
                <a:cubicBezTo>
                  <a:pt x="216000" y="196886"/>
                  <a:pt x="215988" y="210242"/>
                  <a:pt x="214950" y="219953"/>
                </a:cubicBezTo>
                <a:cubicBezTo>
                  <a:pt x="213887" y="229906"/>
                  <a:pt x="211925" y="233640"/>
                  <a:pt x="210091" y="235330"/>
                </a:cubicBezTo>
                <a:cubicBezTo>
                  <a:pt x="207286" y="237916"/>
                  <a:pt x="203758" y="239528"/>
                  <a:pt x="200014" y="239957"/>
                </a:cubicBezTo>
                <a:cubicBezTo>
                  <a:pt x="197618" y="240230"/>
                  <a:pt x="193602" y="239304"/>
                  <a:pt x="185500" y="233564"/>
                </a:cubicBezTo>
                <a:cubicBezTo>
                  <a:pt x="177596" y="227966"/>
                  <a:pt x="167653" y="219188"/>
                  <a:pt x="153656" y="206808"/>
                </a:cubicBezTo>
                <a:lnTo>
                  <a:pt x="153343" y="206531"/>
                </a:lnTo>
                <a:cubicBezTo>
                  <a:pt x="147496" y="201359"/>
                  <a:pt x="142646" y="197070"/>
                  <a:pt x="138365" y="193939"/>
                </a:cubicBezTo>
                <a:cubicBezTo>
                  <a:pt x="133889" y="190666"/>
                  <a:pt x="129374" y="188150"/>
                  <a:pt x="124054" y="187078"/>
                </a:cubicBezTo>
                <a:cubicBezTo>
                  <a:pt x="119398" y="186140"/>
                  <a:pt x="114602" y="186140"/>
                  <a:pt x="109946" y="187078"/>
                </a:cubicBezTo>
                <a:cubicBezTo>
                  <a:pt x="104626" y="188150"/>
                  <a:pt x="100111" y="190666"/>
                  <a:pt x="95635" y="193939"/>
                </a:cubicBezTo>
                <a:cubicBezTo>
                  <a:pt x="91354" y="197070"/>
                  <a:pt x="86505" y="201359"/>
                  <a:pt x="80658" y="206531"/>
                </a:cubicBezTo>
                <a:lnTo>
                  <a:pt x="80343" y="206808"/>
                </a:lnTo>
                <a:cubicBezTo>
                  <a:pt x="66346" y="219188"/>
                  <a:pt x="56403" y="227966"/>
                  <a:pt x="48500" y="233564"/>
                </a:cubicBezTo>
                <a:cubicBezTo>
                  <a:pt x="40398" y="239304"/>
                  <a:pt x="36382" y="240230"/>
                  <a:pt x="33986" y="239957"/>
                </a:cubicBezTo>
                <a:cubicBezTo>
                  <a:pt x="30242" y="239528"/>
                  <a:pt x="26714" y="237916"/>
                  <a:pt x="23908" y="235330"/>
                </a:cubicBezTo>
                <a:cubicBezTo>
                  <a:pt x="22076" y="233640"/>
                  <a:pt x="20114" y="229906"/>
                  <a:pt x="19050" y="219953"/>
                </a:cubicBezTo>
                <a:cubicBezTo>
                  <a:pt x="18012" y="210242"/>
                  <a:pt x="18000" y="196886"/>
                  <a:pt x="18000" y="178091"/>
                </a:cubicBezTo>
                <a:lnTo>
                  <a:pt x="18000" y="118170"/>
                </a:lnTo>
                <a:cubicBezTo>
                  <a:pt x="18000" y="92187"/>
                  <a:pt x="18019" y="73595"/>
                  <a:pt x="19899" y="59462"/>
                </a:cubicBezTo>
                <a:cubicBezTo>
                  <a:pt x="21745" y="45578"/>
                  <a:pt x="25240" y="37356"/>
                  <a:pt x="31214" y="31317"/>
                </a:cubicBezTo>
                <a:close/>
              </a:path>
            </a:pathLst>
          </a:custGeom>
          <a:solidFill>
            <a:schemeClr val="tx1"/>
          </a:solidFill>
          <a:ln w="11906" cap="flat">
            <a:noFill/>
            <a:prstDash val="solid"/>
            <a:miter/>
          </a:ln>
        </p:spPr>
      </p:sp>
      <p:sp>
        <p:nvSpPr>
          <p:cNvPr id="20" name="Freeform 9">
            <a:extLst>
              <a:ext uri="{FF2B5EF4-FFF2-40B4-BE49-F238E27FC236}">
                <a16:creationId xmlns:a16="http://schemas.microsoft.com/office/drawing/2014/main" id="{5A968ACE-884A-1E88-B7E9-DBC6ADAA8F35}"/>
              </a:ext>
            </a:extLst>
          </p:cNvPr>
          <p:cNvSpPr/>
          <p:nvPr/>
        </p:nvSpPr>
        <p:spPr>
          <a:xfrm>
            <a:off x="8573956" y="3107722"/>
            <a:ext cx="90000" cy="18000"/>
          </a:xfrm>
          <a:custGeom>
            <a:avLst/>
            <a:gdLst>
              <a:gd name="csX0" fmla="*/ 9000 w 90000"/>
              <a:gd name="csY0" fmla="*/ 0 h 18000"/>
              <a:gd name="csX1" fmla="*/ 0 w 90000"/>
              <a:gd name="csY1" fmla="*/ 9000 h 18000"/>
              <a:gd name="csX2" fmla="*/ 9000 w 90000"/>
              <a:gd name="csY2" fmla="*/ 18000 h 18000"/>
              <a:gd name="csX3" fmla="*/ 81000 w 90000"/>
              <a:gd name="csY3" fmla="*/ 18000 h 18000"/>
              <a:gd name="csX4" fmla="*/ 90000 w 90000"/>
              <a:gd name="csY4" fmla="*/ 9000 h 18000"/>
              <a:gd name="csX5" fmla="*/ 81000 w 90000"/>
              <a:gd name="csY5" fmla="*/ 0 h 18000"/>
              <a:gd name="csX6" fmla="*/ 9000 w 90000"/>
              <a:gd name="csY6" fmla="*/ 0 h 1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0000" h="18000">
                <a:moveTo>
                  <a:pt x="9000" y="0"/>
                </a:moveTo>
                <a:cubicBezTo>
                  <a:pt x="4029" y="0"/>
                  <a:pt x="0" y="4029"/>
                  <a:pt x="0" y="9000"/>
                </a:cubicBezTo>
                <a:cubicBezTo>
                  <a:pt x="0" y="13971"/>
                  <a:pt x="4029" y="18000"/>
                  <a:pt x="9000" y="18000"/>
                </a:cubicBezTo>
                <a:lnTo>
                  <a:pt x="81000" y="18000"/>
                </a:lnTo>
                <a:cubicBezTo>
                  <a:pt x="85970" y="18000"/>
                  <a:pt x="90000" y="13971"/>
                  <a:pt x="90000" y="9000"/>
                </a:cubicBezTo>
                <a:cubicBezTo>
                  <a:pt x="90000" y="4029"/>
                  <a:pt x="85970" y="0"/>
                  <a:pt x="81000" y="0"/>
                </a:cubicBezTo>
                <a:lnTo>
                  <a:pt x="9000" y="0"/>
                </a:lnTo>
                <a:close/>
              </a:path>
            </a:pathLst>
          </a:custGeom>
          <a:solidFill>
            <a:schemeClr val="tx1"/>
          </a:solidFill>
          <a:ln w="11906" cap="flat">
            <a:noFill/>
            <a:prstDash val="solid"/>
            <a:miter/>
          </a:ln>
        </p:spPr>
      </p:sp>
      <p:sp>
        <p:nvSpPr>
          <p:cNvPr id="21" name="Freeform 10">
            <a:extLst>
              <a:ext uri="{FF2B5EF4-FFF2-40B4-BE49-F238E27FC236}">
                <a16:creationId xmlns:a16="http://schemas.microsoft.com/office/drawing/2014/main" id="{1BB63539-3606-E2B7-F5A0-2DBFCF60F07A}"/>
              </a:ext>
            </a:extLst>
          </p:cNvPr>
          <p:cNvSpPr/>
          <p:nvPr/>
        </p:nvSpPr>
        <p:spPr>
          <a:xfrm>
            <a:off x="8501955" y="3059721"/>
            <a:ext cx="234000" cy="258000"/>
          </a:xfrm>
          <a:custGeom>
            <a:avLst/>
            <a:gdLst>
              <a:gd name="csX0" fmla="*/ 116310 w 234000"/>
              <a:gd name="csY0" fmla="*/ 0 h 258000"/>
              <a:gd name="csX1" fmla="*/ 56535 w 234000"/>
              <a:gd name="csY1" fmla="*/ 2080 h 258000"/>
              <a:gd name="csX2" fmla="*/ 18418 w 234000"/>
              <a:gd name="csY2" fmla="*/ 18658 h 258000"/>
              <a:gd name="csX3" fmla="*/ 2056 w 234000"/>
              <a:gd name="csY3" fmla="*/ 57089 h 258000"/>
              <a:gd name="csX4" fmla="*/ 0 w 234000"/>
              <a:gd name="csY4" fmla="*/ 117493 h 258000"/>
              <a:gd name="csX5" fmla="*/ 0 w 234000"/>
              <a:gd name="csY5" fmla="*/ 178668 h 258000"/>
              <a:gd name="csX6" fmla="*/ 1152 w 234000"/>
              <a:gd name="csY6" fmla="*/ 221866 h 258000"/>
              <a:gd name="csX7" fmla="*/ 11710 w 234000"/>
              <a:gd name="csY7" fmla="*/ 248566 h 258000"/>
              <a:gd name="csX8" fmla="*/ 31940 w 234000"/>
              <a:gd name="csY8" fmla="*/ 257840 h 258000"/>
              <a:gd name="csX9" fmla="*/ 58904 w 234000"/>
              <a:gd name="csY9" fmla="*/ 248252 h 258000"/>
              <a:gd name="csX10" fmla="*/ 91830 w 234000"/>
              <a:gd name="csY10" fmla="*/ 220679 h 258000"/>
              <a:gd name="csX11" fmla="*/ 92269 w 234000"/>
              <a:gd name="csY11" fmla="*/ 220291 h 258000"/>
              <a:gd name="csX12" fmla="*/ 106260 w 234000"/>
              <a:gd name="csY12" fmla="*/ 208469 h 258000"/>
              <a:gd name="csX13" fmla="*/ 113501 w 234000"/>
              <a:gd name="csY13" fmla="*/ 204724 h 258000"/>
              <a:gd name="csX14" fmla="*/ 120499 w 234000"/>
              <a:gd name="csY14" fmla="*/ 204724 h 258000"/>
              <a:gd name="csX15" fmla="*/ 127740 w 234000"/>
              <a:gd name="csY15" fmla="*/ 208469 h 258000"/>
              <a:gd name="csX16" fmla="*/ 141732 w 234000"/>
              <a:gd name="csY16" fmla="*/ 220291 h 258000"/>
              <a:gd name="csX17" fmla="*/ 142170 w 234000"/>
              <a:gd name="csY17" fmla="*/ 220680 h 258000"/>
              <a:gd name="csX18" fmla="*/ 175096 w 234000"/>
              <a:gd name="csY18" fmla="*/ 248252 h 258000"/>
              <a:gd name="csX19" fmla="*/ 202060 w 234000"/>
              <a:gd name="csY19" fmla="*/ 257840 h 258000"/>
              <a:gd name="csX20" fmla="*/ 222290 w 234000"/>
              <a:gd name="csY20" fmla="*/ 248566 h 258000"/>
              <a:gd name="csX21" fmla="*/ 232848 w 234000"/>
              <a:gd name="csY21" fmla="*/ 221866 h 258000"/>
              <a:gd name="csX22" fmla="*/ 234000 w 234000"/>
              <a:gd name="csY22" fmla="*/ 178668 h 258000"/>
              <a:gd name="csX23" fmla="*/ 234000 w 234000"/>
              <a:gd name="csY23" fmla="*/ 117492 h 258000"/>
              <a:gd name="csX24" fmla="*/ 231944 w 234000"/>
              <a:gd name="csY24" fmla="*/ 57089 h 258000"/>
              <a:gd name="csX25" fmla="*/ 215582 w 234000"/>
              <a:gd name="csY25" fmla="*/ 18658 h 258000"/>
              <a:gd name="csX26" fmla="*/ 177464 w 234000"/>
              <a:gd name="csY26" fmla="*/ 2080 h 258000"/>
              <a:gd name="csX27" fmla="*/ 117690 w 234000"/>
              <a:gd name="csY27" fmla="*/ 0 h 258000"/>
              <a:gd name="csX28" fmla="*/ 116310 w 234000"/>
              <a:gd name="csY28" fmla="*/ 0 h 258000"/>
              <a:gd name="csX29" fmla="*/ 31214 w 234000"/>
              <a:gd name="csY29" fmla="*/ 31317 h 258000"/>
              <a:gd name="csX30" fmla="*/ 58959 w 234000"/>
              <a:gd name="csY30" fmla="*/ 19917 h 258000"/>
              <a:gd name="csX31" fmla="*/ 117000 w 234000"/>
              <a:gd name="csY31" fmla="*/ 18000 h 258000"/>
              <a:gd name="csX32" fmla="*/ 175040 w 234000"/>
              <a:gd name="csY32" fmla="*/ 19917 h 258000"/>
              <a:gd name="csX33" fmla="*/ 202786 w 234000"/>
              <a:gd name="csY33" fmla="*/ 31317 h 258000"/>
              <a:gd name="csX34" fmla="*/ 214102 w 234000"/>
              <a:gd name="csY34" fmla="*/ 59462 h 258000"/>
              <a:gd name="csX35" fmla="*/ 216000 w 234000"/>
              <a:gd name="csY35" fmla="*/ 118170 h 258000"/>
              <a:gd name="csX36" fmla="*/ 216000 w 234000"/>
              <a:gd name="csY36" fmla="*/ 178091 h 258000"/>
              <a:gd name="csX37" fmla="*/ 214950 w 234000"/>
              <a:gd name="csY37" fmla="*/ 219953 h 258000"/>
              <a:gd name="csX38" fmla="*/ 210091 w 234000"/>
              <a:gd name="csY38" fmla="*/ 235330 h 258000"/>
              <a:gd name="csX39" fmla="*/ 200014 w 234000"/>
              <a:gd name="csY39" fmla="*/ 239957 h 258000"/>
              <a:gd name="csX40" fmla="*/ 185500 w 234000"/>
              <a:gd name="csY40" fmla="*/ 233564 h 258000"/>
              <a:gd name="csX41" fmla="*/ 153656 w 234000"/>
              <a:gd name="csY41" fmla="*/ 206808 h 258000"/>
              <a:gd name="csX42" fmla="*/ 153343 w 234000"/>
              <a:gd name="csY42" fmla="*/ 206531 h 258000"/>
              <a:gd name="csX43" fmla="*/ 138365 w 234000"/>
              <a:gd name="csY43" fmla="*/ 193939 h 258000"/>
              <a:gd name="csX44" fmla="*/ 124054 w 234000"/>
              <a:gd name="csY44" fmla="*/ 187078 h 258000"/>
              <a:gd name="csX45" fmla="*/ 109946 w 234000"/>
              <a:gd name="csY45" fmla="*/ 187078 h 258000"/>
              <a:gd name="csX46" fmla="*/ 95635 w 234000"/>
              <a:gd name="csY46" fmla="*/ 193939 h 258000"/>
              <a:gd name="csX47" fmla="*/ 80658 w 234000"/>
              <a:gd name="csY47" fmla="*/ 206531 h 258000"/>
              <a:gd name="csX48" fmla="*/ 80343 w 234000"/>
              <a:gd name="csY48" fmla="*/ 206808 h 258000"/>
              <a:gd name="csX49" fmla="*/ 48500 w 234000"/>
              <a:gd name="csY49" fmla="*/ 233564 h 258000"/>
              <a:gd name="csX50" fmla="*/ 33986 w 234000"/>
              <a:gd name="csY50" fmla="*/ 239957 h 258000"/>
              <a:gd name="csX51" fmla="*/ 23908 w 234000"/>
              <a:gd name="csY51" fmla="*/ 235330 h 258000"/>
              <a:gd name="csX52" fmla="*/ 19050 w 234000"/>
              <a:gd name="csY52" fmla="*/ 219953 h 258000"/>
              <a:gd name="csX53" fmla="*/ 18000 w 234000"/>
              <a:gd name="csY53" fmla="*/ 178091 h 258000"/>
              <a:gd name="csX54" fmla="*/ 18000 w 234000"/>
              <a:gd name="csY54" fmla="*/ 118170 h 258000"/>
              <a:gd name="csX55" fmla="*/ 19899 w 234000"/>
              <a:gd name="csY55" fmla="*/ 59462 h 258000"/>
              <a:gd name="csX56" fmla="*/ 31214 w 234000"/>
              <a:gd name="csY56" fmla="*/ 31317 h 2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34000" h="258000">
                <a:moveTo>
                  <a:pt x="116310" y="0"/>
                </a:moveTo>
                <a:cubicBezTo>
                  <a:pt x="91439" y="0"/>
                  <a:pt x="71846" y="0"/>
                  <a:pt x="56535" y="2080"/>
                </a:cubicBezTo>
                <a:cubicBezTo>
                  <a:pt x="40815" y="4217"/>
                  <a:pt x="28273" y="8696"/>
                  <a:pt x="18418" y="18658"/>
                </a:cubicBezTo>
                <a:cubicBezTo>
                  <a:pt x="8576" y="28606"/>
                  <a:pt x="4163" y="41244"/>
                  <a:pt x="2056" y="57089"/>
                </a:cubicBezTo>
                <a:cubicBezTo>
                  <a:pt x="0" y="72546"/>
                  <a:pt x="0" y="92335"/>
                  <a:pt x="0" y="117493"/>
                </a:cubicBezTo>
                <a:lnTo>
                  <a:pt x="0" y="178668"/>
                </a:lnTo>
                <a:cubicBezTo>
                  <a:pt x="0" y="196759"/>
                  <a:pt x="0" y="211082"/>
                  <a:pt x="1152" y="221866"/>
                </a:cubicBezTo>
                <a:cubicBezTo>
                  <a:pt x="2291" y="232523"/>
                  <a:pt x="4734" y="242136"/>
                  <a:pt x="11710" y="248566"/>
                </a:cubicBezTo>
                <a:cubicBezTo>
                  <a:pt x="17307" y="253724"/>
                  <a:pt x="24385" y="256975"/>
                  <a:pt x="31940" y="257840"/>
                </a:cubicBezTo>
                <a:cubicBezTo>
                  <a:pt x="41389" y="258922"/>
                  <a:pt x="50213" y="254410"/>
                  <a:pt x="58904" y="248252"/>
                </a:cubicBezTo>
                <a:cubicBezTo>
                  <a:pt x="67700" y="242022"/>
                  <a:pt x="78369" y="232585"/>
                  <a:pt x="91830" y="220679"/>
                </a:cubicBezTo>
                <a:lnTo>
                  <a:pt x="92269" y="220291"/>
                </a:lnTo>
                <a:cubicBezTo>
                  <a:pt x="98509" y="214771"/>
                  <a:pt x="102734" y="211046"/>
                  <a:pt x="106260" y="208469"/>
                </a:cubicBezTo>
                <a:cubicBezTo>
                  <a:pt x="109667" y="205978"/>
                  <a:pt x="111748" y="205076"/>
                  <a:pt x="113501" y="204724"/>
                </a:cubicBezTo>
                <a:cubicBezTo>
                  <a:pt x="115811" y="204258"/>
                  <a:pt x="118189" y="204258"/>
                  <a:pt x="120499" y="204724"/>
                </a:cubicBezTo>
                <a:cubicBezTo>
                  <a:pt x="122252" y="205076"/>
                  <a:pt x="124333" y="205978"/>
                  <a:pt x="127740" y="208469"/>
                </a:cubicBezTo>
                <a:cubicBezTo>
                  <a:pt x="131266" y="211046"/>
                  <a:pt x="135491" y="214771"/>
                  <a:pt x="141732" y="220291"/>
                </a:cubicBezTo>
                <a:lnTo>
                  <a:pt x="142170" y="220680"/>
                </a:lnTo>
                <a:cubicBezTo>
                  <a:pt x="155632" y="232585"/>
                  <a:pt x="166301" y="242023"/>
                  <a:pt x="175096" y="248252"/>
                </a:cubicBezTo>
                <a:cubicBezTo>
                  <a:pt x="183787" y="254410"/>
                  <a:pt x="192611" y="258922"/>
                  <a:pt x="202060" y="257840"/>
                </a:cubicBezTo>
                <a:cubicBezTo>
                  <a:pt x="209615" y="256975"/>
                  <a:pt x="216692" y="253724"/>
                  <a:pt x="222290" y="248566"/>
                </a:cubicBezTo>
                <a:cubicBezTo>
                  <a:pt x="229266" y="242136"/>
                  <a:pt x="231709" y="232523"/>
                  <a:pt x="232848" y="221866"/>
                </a:cubicBezTo>
                <a:cubicBezTo>
                  <a:pt x="234000" y="211082"/>
                  <a:pt x="234000" y="196759"/>
                  <a:pt x="234000" y="178668"/>
                </a:cubicBezTo>
                <a:lnTo>
                  <a:pt x="234000" y="117492"/>
                </a:lnTo>
                <a:cubicBezTo>
                  <a:pt x="234000" y="92335"/>
                  <a:pt x="234000" y="72546"/>
                  <a:pt x="231944" y="57089"/>
                </a:cubicBezTo>
                <a:cubicBezTo>
                  <a:pt x="229837" y="41244"/>
                  <a:pt x="225424" y="28606"/>
                  <a:pt x="215582" y="18658"/>
                </a:cubicBezTo>
                <a:cubicBezTo>
                  <a:pt x="205727" y="8696"/>
                  <a:pt x="193186" y="4217"/>
                  <a:pt x="177464" y="2080"/>
                </a:cubicBezTo>
                <a:cubicBezTo>
                  <a:pt x="162154" y="0"/>
                  <a:pt x="142561" y="0"/>
                  <a:pt x="117690" y="0"/>
                </a:cubicBezTo>
                <a:lnTo>
                  <a:pt x="116310" y="0"/>
                </a:lnTo>
                <a:close/>
                <a:moveTo>
                  <a:pt x="31214" y="31317"/>
                </a:moveTo>
                <a:cubicBezTo>
                  <a:pt x="37176" y="25291"/>
                  <a:pt x="45270" y="21777"/>
                  <a:pt x="58959" y="19917"/>
                </a:cubicBezTo>
                <a:cubicBezTo>
                  <a:pt x="72917" y="18020"/>
                  <a:pt x="91287" y="18000"/>
                  <a:pt x="117000" y="18000"/>
                </a:cubicBezTo>
                <a:cubicBezTo>
                  <a:pt x="142712" y="18000"/>
                  <a:pt x="161083" y="18020"/>
                  <a:pt x="175040" y="19917"/>
                </a:cubicBezTo>
                <a:cubicBezTo>
                  <a:pt x="188730" y="21777"/>
                  <a:pt x="196824" y="25291"/>
                  <a:pt x="202786" y="31317"/>
                </a:cubicBezTo>
                <a:cubicBezTo>
                  <a:pt x="208760" y="37356"/>
                  <a:pt x="212255" y="45578"/>
                  <a:pt x="214102" y="59462"/>
                </a:cubicBezTo>
                <a:cubicBezTo>
                  <a:pt x="215981" y="73595"/>
                  <a:pt x="216000" y="92187"/>
                  <a:pt x="216000" y="118170"/>
                </a:cubicBezTo>
                <a:lnTo>
                  <a:pt x="216000" y="178091"/>
                </a:lnTo>
                <a:cubicBezTo>
                  <a:pt x="216000" y="196886"/>
                  <a:pt x="215988" y="210242"/>
                  <a:pt x="214950" y="219953"/>
                </a:cubicBezTo>
                <a:cubicBezTo>
                  <a:pt x="213887" y="229906"/>
                  <a:pt x="211925" y="233640"/>
                  <a:pt x="210091" y="235330"/>
                </a:cubicBezTo>
                <a:cubicBezTo>
                  <a:pt x="207286" y="237916"/>
                  <a:pt x="203758" y="239528"/>
                  <a:pt x="200014" y="239957"/>
                </a:cubicBezTo>
                <a:cubicBezTo>
                  <a:pt x="197618" y="240230"/>
                  <a:pt x="193602" y="239304"/>
                  <a:pt x="185500" y="233564"/>
                </a:cubicBezTo>
                <a:cubicBezTo>
                  <a:pt x="177596" y="227966"/>
                  <a:pt x="167653" y="219188"/>
                  <a:pt x="153656" y="206808"/>
                </a:cubicBezTo>
                <a:lnTo>
                  <a:pt x="153343" y="206531"/>
                </a:lnTo>
                <a:cubicBezTo>
                  <a:pt x="147496" y="201359"/>
                  <a:pt x="142646" y="197070"/>
                  <a:pt x="138365" y="193939"/>
                </a:cubicBezTo>
                <a:cubicBezTo>
                  <a:pt x="133889" y="190666"/>
                  <a:pt x="129374" y="188150"/>
                  <a:pt x="124054" y="187078"/>
                </a:cubicBezTo>
                <a:cubicBezTo>
                  <a:pt x="119398" y="186140"/>
                  <a:pt x="114602" y="186140"/>
                  <a:pt x="109946" y="187078"/>
                </a:cubicBezTo>
                <a:cubicBezTo>
                  <a:pt x="104626" y="188150"/>
                  <a:pt x="100111" y="190666"/>
                  <a:pt x="95635" y="193939"/>
                </a:cubicBezTo>
                <a:cubicBezTo>
                  <a:pt x="91354" y="197070"/>
                  <a:pt x="86505" y="201359"/>
                  <a:pt x="80658" y="206531"/>
                </a:cubicBezTo>
                <a:lnTo>
                  <a:pt x="80343" y="206808"/>
                </a:lnTo>
                <a:cubicBezTo>
                  <a:pt x="66346" y="219188"/>
                  <a:pt x="56403" y="227966"/>
                  <a:pt x="48500" y="233564"/>
                </a:cubicBezTo>
                <a:cubicBezTo>
                  <a:pt x="40398" y="239304"/>
                  <a:pt x="36382" y="240230"/>
                  <a:pt x="33986" y="239957"/>
                </a:cubicBezTo>
                <a:cubicBezTo>
                  <a:pt x="30242" y="239528"/>
                  <a:pt x="26714" y="237916"/>
                  <a:pt x="23908" y="235330"/>
                </a:cubicBezTo>
                <a:cubicBezTo>
                  <a:pt x="22076" y="233640"/>
                  <a:pt x="20114" y="229906"/>
                  <a:pt x="19050" y="219953"/>
                </a:cubicBezTo>
                <a:cubicBezTo>
                  <a:pt x="18012" y="210242"/>
                  <a:pt x="18000" y="196886"/>
                  <a:pt x="18000" y="178091"/>
                </a:cubicBezTo>
                <a:lnTo>
                  <a:pt x="18000" y="118170"/>
                </a:lnTo>
                <a:cubicBezTo>
                  <a:pt x="18000" y="92187"/>
                  <a:pt x="18019" y="73595"/>
                  <a:pt x="19899" y="59462"/>
                </a:cubicBezTo>
                <a:cubicBezTo>
                  <a:pt x="21745" y="45578"/>
                  <a:pt x="25240" y="37356"/>
                  <a:pt x="31214" y="31317"/>
                </a:cubicBezTo>
                <a:close/>
              </a:path>
            </a:pathLst>
          </a:custGeom>
          <a:solidFill>
            <a:schemeClr val="tx1"/>
          </a:solidFill>
          <a:ln w="11906" cap="flat">
            <a:noFill/>
            <a:prstDash val="solid"/>
            <a:miter/>
          </a:ln>
        </p:spPr>
      </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Incident Root Cause Analysis</a:t>
            </a:r>
          </a:p>
        </p:txBody>
      </p:sp>
      <p:sp>
        <p:nvSpPr>
          <p:cNvPr id="4" name="Subtitle 3"/>
          <p:cNvSpPr>
            <a:spLocks noGrp="1"/>
          </p:cNvSpPr>
          <p:nvPr>
            <p:ph type="subTitle" idx="13"/>
          </p:nvPr>
        </p:nvSpPr>
        <p:spPr/>
        <p:txBody>
          <a:bodyPr/>
          <a:lstStyle/>
          <a:p>
            <a:pPr algn="l"/>
            <a:r>
              <a:t>Sign-off that CAPA is adequate, resourced, and tracked to closure for executive approval</a:t>
            </a:r>
          </a:p>
        </p:txBody>
      </p:sp>
      <p:sp>
        <p:nvSpPr>
          <p:cNvPr id="5" name="Subtitle 4"/>
          <p:cNvSpPr>
            <a:spLocks noGrp="1"/>
          </p:cNvSpPr>
          <p:nvPr>
            <p:ph type="subTitle" idx="14"/>
          </p:nvPr>
        </p:nvSpPr>
        <p:spPr/>
        <p:txBody>
          <a:bodyPr/>
          <a:lstStyle/>
          <a:p>
            <a:pPr algn="l"/>
            <a:r>
              <a:t>CAPA adequacy and closure</a:t>
            </a:r>
          </a:p>
        </p:txBody>
      </p:sp>
      <p:sp>
        <p:nvSpPr>
          <p:cNvPr id="6" name="Subtitle 5"/>
          <p:cNvSpPr>
            <a:spLocks noGrp="1"/>
          </p:cNvSpPr>
          <p:nvPr>
            <p:ph type="subTitle" idx="8"/>
          </p:nvPr>
        </p:nvSpPr>
        <p:spPr/>
        <p:txBody>
          <a:bodyPr/>
          <a:lstStyle/>
          <a:p>
            <a:pPr algn="l"/>
            <a:r>
              <a:t>Document residual risks, boundary conditions, and remaining gaps for follow-up for operational learning</a:t>
            </a:r>
          </a:p>
        </p:txBody>
      </p:sp>
      <p:sp>
        <p:nvSpPr>
          <p:cNvPr id="7" name="Subtitle 6"/>
          <p:cNvSpPr>
            <a:spLocks noGrp="1"/>
          </p:cNvSpPr>
          <p:nvPr>
            <p:ph type="subTitle" idx="9"/>
          </p:nvPr>
        </p:nvSpPr>
        <p:spPr/>
        <p:txBody>
          <a:bodyPr/>
          <a:lstStyle/>
          <a:p>
            <a:pPr algn="l"/>
            <a:r>
              <a:t>Residual risks and gaps</a:t>
            </a:r>
          </a:p>
        </p:txBody>
      </p:sp>
      <p:sp>
        <p:nvSpPr>
          <p:cNvPr id="8" name="Subtitle 7"/>
          <p:cNvSpPr>
            <a:spLocks noGrp="1"/>
          </p:cNvSpPr>
          <p:nvPr>
            <p:ph type="subTitle" idx="6"/>
          </p:nvPr>
        </p:nvSpPr>
        <p:spPr/>
        <p:txBody>
          <a:bodyPr/>
          <a:lstStyle/>
          <a:p>
            <a:pPr algn="l"/>
            <a:r>
              <a:t>Evidence that SOPs, controls, training, and system configurations are updated for process change confirmation</a:t>
            </a:r>
          </a:p>
        </p:txBody>
      </p:sp>
      <p:sp>
        <p:nvSpPr>
          <p:cNvPr id="9" name="Subtitle 8"/>
          <p:cNvSpPr>
            <a:spLocks noGrp="1"/>
          </p:cNvSpPr>
          <p:nvPr>
            <p:ph type="subTitle" idx="7"/>
          </p:nvPr>
        </p:nvSpPr>
        <p:spPr/>
        <p:txBody>
          <a:bodyPr/>
          <a:lstStyle/>
          <a:p>
            <a:pPr algn="l"/>
            <a:r>
              <a:t>SOPs, controls, and training</a:t>
            </a:r>
          </a:p>
        </p:txBody>
      </p:sp>
      <p:sp>
        <p:nvSpPr>
          <p:cNvPr id="10" name="Subtitle 9"/>
          <p:cNvSpPr>
            <a:spLocks noGrp="1"/>
          </p:cNvSpPr>
          <p:nvPr>
            <p:ph type="subTitle" idx="4"/>
          </p:nvPr>
        </p:nvSpPr>
        <p:spPr/>
        <p:txBody>
          <a:bodyPr/>
          <a:lstStyle/>
          <a:p>
            <a:pPr algn="l"/>
            <a:r>
              <a:t>Define leading and lagging indicators to confirm stability after CAPA rollout for monitoring metrics</a:t>
            </a:r>
          </a:p>
        </p:txBody>
      </p:sp>
      <p:sp>
        <p:nvSpPr>
          <p:cNvPr id="11" name="Subtitle 10"/>
          <p:cNvSpPr>
            <a:spLocks noGrp="1"/>
          </p:cNvSpPr>
          <p:nvPr>
            <p:ph type="subTitle" idx="5"/>
          </p:nvPr>
        </p:nvSpPr>
        <p:spPr/>
        <p:txBody>
          <a:bodyPr/>
          <a:lstStyle/>
          <a:p>
            <a:r>
              <a:t>Leading and lagging indicators</a:t>
            </a:r>
          </a:p>
        </p:txBody>
      </p:sp>
      <p:sp>
        <p:nvSpPr>
          <p:cNvPr id="12" name="Title 11"/>
          <p:cNvSpPr>
            <a:spLocks noGrp="1"/>
          </p:cNvSpPr>
          <p:nvPr>
            <p:ph type="title"/>
          </p:nvPr>
        </p:nvSpPr>
        <p:spPr/>
        <p:txBody>
          <a:bodyPr/>
          <a:lstStyle/>
          <a:p>
            <a:r>
              <a:rPr cap="all"/>
              <a:t>Verification and Post-Mortem Sign-Off</a:t>
            </a:r>
          </a:p>
        </p:txBody>
      </p:sp>
    </p:spTree>
  </p:cSld>
  <p:clrMapOvr>
    <a:masterClrMapping/>
  </p:clrMapOvr>
</p:sld>
</file>

<file path=ppt/theme/theme1.xml><?xml version="1.0" encoding="utf-8"?>
<a:theme xmlns:a="http://schemas.openxmlformats.org/drawingml/2006/main" name="Luna  [1790947547337]">
  <a:themeElements>
    <a:clrScheme name="Custom 3">
      <a:dk1>
        <a:srgbClr val="000000"/>
      </a:dk1>
      <a:lt1>
        <a:srgbClr val="FFFFFF"/>
      </a:lt1>
      <a:dk2>
        <a:srgbClr val="1A1A1A"/>
      </a:dk2>
      <a:lt2>
        <a:srgbClr val="121212"/>
      </a:lt2>
      <a:accent1>
        <a:srgbClr val="FFD400"/>
      </a:accent1>
      <a:accent2>
        <a:srgbClr val="1E9BD7"/>
      </a:accent2>
      <a:accent3>
        <a:srgbClr val="FF6B35"/>
      </a:accent3>
      <a:accent4>
        <a:srgbClr val="2FBF71"/>
      </a:accent4>
      <a:accent5>
        <a:srgbClr val="9B59D0"/>
      </a:accent5>
      <a:accent6>
        <a:srgbClr val="FFFFFF"/>
      </a:accent6>
      <a:hlink>
        <a:srgbClr val="00000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Trebuchet MS"/>
        <a:font script="Hebr" typeface="Trebuchet M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rebuchet MS"/>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06CBCC9-F383-8743-916B-981FFC5658D4}">
  <we:reference id="wa200010001" version="1.0.0.1" store="en-GB" storeType="OMEX"/>
  <we:alternateReferences>
    <we:reference id="wa200010001" version="1.0.0.1" store="wa200010001" storeType="OMEX"/>
  </we:alternateReferences>
  <we:properties>
    <we:property name="claude.fileId" value="&quot;66df3f92-03e7-40d3-8e3d-6649979dfe2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3220</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60</vt:i4>
      </vt:variant>
    </vt:vector>
  </HeadingPairs>
  <TitlesOfParts>
    <vt:vector size="62" baseType="lpstr">
      <vt:lpstr>Arial</vt:lpstr>
      <vt:lpstr>Luna  [1790947547337]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295</cp:revision>
  <dcterms:modified xsi:type="dcterms:W3CDTF">2026-10-02T13:27:38Z</dcterms:modified>
  <dc:title>Incident Root Cause Analysis</dc:title>
</cp:coreProperties>
</file>