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media/image1.svg" ContentType="image/svg+xml"/>
  <Override PartName="/ppt/metadata" ContentType="application/binary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webextensions/taskpanes.xml" ContentType="application/vnd.ms-office.webextensiontaskpanes+xml"/>
  <Override PartName="/ppt/webextensions/webextension1.xml" ContentType="application/vnd.ms-office.webextension+xml"/>
</Types>
</file>

<file path=_rels/.rels><?xml version='1.0' encoding='UTF-8' standalone='yes'?>
<Relationships xmlns="http://schemas.openxmlformats.org/package/2006/relationships"><Relationship Id="rId1" Type="http://schemas.microsoft.com/office/2011/relationships/webextensiontaskpanes" Target="ppt/webextensions/taskpanes.xml"/><Relationship Id="rId2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5655" r:id="rId1"/>
  </p:sldMasterIdLst>
  <p:notesMasterIdLst>
    <p:notesMasterId r:id="rId62"/>
  </p:notesMasterIdLst>
  <p:handoutMasterIdLst>
    <p:handoutMasterId r:id="rId63"/>
  </p:handoutMasterIdLst>
  <p:sldIdLst>
    <p:sldId id="256" r:id="rId27"/>
    <p:sldId id="257" r:id="rId28"/>
    <p:sldId id="258" r:id="rId29"/>
    <p:sldId id="259" r:id="rId30"/>
    <p:sldId id="260" r:id="rId31"/>
    <p:sldId id="261" r:id="rId32"/>
    <p:sldId id="262" r:id="rId33"/>
  </p:sldIdLst>
  <p:sldSz cx="9144000" cy="5143500" type="screen16x9"/>
  <p:notesSz cx="6858000" cy="9144000"/>
  <p:embeddedFontLst>
    <p:embeddedFont>
      <p:font typeface="Funnel Sans" pitchFamily="2" charset="0"/>
      <p:regular r:id="rId64"/>
      <p:bold r:id="rId65"/>
      <p:italic r:id="rId66"/>
      <p:boldItalic r:id="rId67"/>
    </p:embeddedFont>
    <p:embeddedFont>
      <p:font typeface="Geist" pitchFamily="2" charset="77"/>
      <p:regular r:id="rId68"/>
      <p:bold r:id="rId69"/>
      <p:italic r:id="rId70"/>
      <p:boldItalic r:id="rId71"/>
    </p:embeddedFont>
    <p:embeddedFont>
      <p:font typeface="IBM Plex Sans" panose="020B0503050203000203" pitchFamily="34" charset="0"/>
      <p:regular r:id="rId72"/>
      <p:bold r:id="rId73"/>
      <p:italic r:id="rId74"/>
      <p:boldItalic r:id="rId75"/>
    </p:embeddedFont>
    <p:embeddedFont>
      <p:font typeface="Open Sans" panose="020B0606030504020204" pitchFamily="34" charset="0"/>
      <p:regular r:id="rId76"/>
      <p:bold r:id="rId77"/>
      <p:italic r:id="rId78"/>
      <p:boldItalic r:id="rId79"/>
    </p:embeddedFont>
    <p:embeddedFont>
      <p:font typeface="Tahoma" panose="020B0604030504040204" pitchFamily="34" charset="0"/>
      <p:regular r:id="rId80"/>
      <p:bold r:id="rId8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2" roundtripDataSignature="AMtx7miEfnWiAfuaHh6KLS/AKlaDrw5w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50C"/>
    <a:srgbClr val="215B3A"/>
    <a:srgbClr val="254A1B"/>
    <a:srgbClr val="147030"/>
    <a:srgbClr val="73A503"/>
    <a:srgbClr val="2142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ED337F2-5EF9-4EC5-8057-203B44DC6CB3}">
  <a:tblStyle styleId="{0ED337F2-5EF9-4EC5-8057-203B44DC6CB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65"/>
    <p:restoredTop sz="94720"/>
  </p:normalViewPr>
  <p:slideViewPr>
    <p:cSldViewPr snapToGrid="0">
      <p:cViewPr varScale="1">
        <p:scale>
          <a:sx n="108" d="100"/>
          <a:sy n="108" d="100"/>
        </p:scale>
        <p:origin x="208" y="6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3" d="100"/>
          <a:sy n="93" d="100"/>
        </p:scale>
        <p:origin x="872" y="200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7" Type="http://schemas.openxmlformats.org/officeDocument/2006/relationships/slide" Target="slides/slide1.xml"/><Relationship Id="rId28" Type="http://schemas.openxmlformats.org/officeDocument/2006/relationships/slide" Target="slides/slide2.xml"/><Relationship Id="rId29" Type="http://schemas.openxmlformats.org/officeDocument/2006/relationships/slide" Target="slides/slide3.xml"/><Relationship Id="rId30" Type="http://schemas.openxmlformats.org/officeDocument/2006/relationships/slide" Target="slides/slide4.xml"/><Relationship Id="rId31" Type="http://schemas.openxmlformats.org/officeDocument/2006/relationships/slide" Target="slides/slide5.xml"/><Relationship Id="rId32" Type="http://schemas.openxmlformats.org/officeDocument/2006/relationships/slide" Target="slides/slide6.xml"/><Relationship Id="rId33" Type="http://schemas.openxmlformats.org/officeDocument/2006/relationships/slide" Target="slides/slide7.xml"/><Relationship Id="rId62" Type="http://schemas.openxmlformats.org/officeDocument/2006/relationships/notesMaster" Target="notesMasters/notesMaster1.xml"/><Relationship Id="rId63" Type="http://schemas.openxmlformats.org/officeDocument/2006/relationships/handoutMaster" Target="handoutMasters/handoutMaster1.xml"/><Relationship Id="rId64" Type="http://schemas.openxmlformats.org/officeDocument/2006/relationships/font" Target="fonts/font1.fntdata"/><Relationship Id="rId65" Type="http://schemas.openxmlformats.org/officeDocument/2006/relationships/font" Target="fonts/font2.fntdata"/><Relationship Id="rId66" Type="http://schemas.openxmlformats.org/officeDocument/2006/relationships/font" Target="fonts/font3.fntdata"/><Relationship Id="rId67" Type="http://schemas.openxmlformats.org/officeDocument/2006/relationships/font" Target="fonts/font4.fntdata"/><Relationship Id="rId68" Type="http://schemas.openxmlformats.org/officeDocument/2006/relationships/font" Target="fonts/font5.fntdata"/><Relationship Id="rId69" Type="http://schemas.openxmlformats.org/officeDocument/2006/relationships/font" Target="fonts/font6.fntdata"/><Relationship Id="rId70" Type="http://schemas.openxmlformats.org/officeDocument/2006/relationships/font" Target="fonts/font7.fntdata"/><Relationship Id="rId71" Type="http://schemas.openxmlformats.org/officeDocument/2006/relationships/font" Target="fonts/font8.fntdata"/><Relationship Id="rId72" Type="http://schemas.openxmlformats.org/officeDocument/2006/relationships/font" Target="fonts/font9.fntdata"/><Relationship Id="rId73" Type="http://schemas.openxmlformats.org/officeDocument/2006/relationships/font" Target="fonts/font10.fntdata"/><Relationship Id="rId74" Type="http://schemas.openxmlformats.org/officeDocument/2006/relationships/font" Target="fonts/font11.fntdata"/><Relationship Id="rId75" Type="http://schemas.openxmlformats.org/officeDocument/2006/relationships/font" Target="fonts/font12.fntdata"/><Relationship Id="rId76" Type="http://schemas.openxmlformats.org/officeDocument/2006/relationships/font" Target="fonts/font13.fntdata"/><Relationship Id="rId77" Type="http://schemas.openxmlformats.org/officeDocument/2006/relationships/font" Target="fonts/font14.fntdata"/><Relationship Id="rId78" Type="http://schemas.openxmlformats.org/officeDocument/2006/relationships/font" Target="fonts/font15.fntdata"/><Relationship Id="rId79" Type="http://schemas.openxmlformats.org/officeDocument/2006/relationships/font" Target="fonts/font16.fntdata"/><Relationship Id="rId80" Type="http://schemas.openxmlformats.org/officeDocument/2006/relationships/font" Target="fonts/font17.fntdata"/><Relationship Id="rId81" Type="http://schemas.openxmlformats.org/officeDocument/2006/relationships/font" Target="fonts/font18.fntdata"/><Relationship Id="rId82" Type="http://customschemas.google.com/relationships/presentationmetadata" Target="metadata"/><Relationship Id="rId83" Type="http://schemas.openxmlformats.org/officeDocument/2006/relationships/presProps" Target="presProps.xml"/><Relationship Id="rId84" Type="http://schemas.openxmlformats.org/officeDocument/2006/relationships/viewProps" Target="viewProps.xml"/><Relationship Id="rId85" Type="http://schemas.openxmlformats.org/officeDocument/2006/relationships/theme" Target="theme/theme1.xml"/><Relationship Id="rId86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04702A3-C489-76D7-04D6-35FBCA9A38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5D7A2F9-87EF-C566-8D1C-35200239B0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09D378-6E70-E448-9A16-6B92BB4C7F2E}" type="datetimeFigureOut">
              <a:rPr lang="ru-UA" smtClean="0"/>
              <a:t>10/2/26</a:t>
            </a:fld>
            <a:endParaRPr lang="ru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5D353AB-A69E-B498-C82D-4706A7F396F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3BFE796-A721-0664-E2CA-C50A22A951E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764C21-ED87-5644-BDD7-6EB2317D66EE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700535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/ Option A" userDrawn="1">
  <p:cSld name="Title / Option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G Shape">
            <a:extLst>
              <a:ext uri="{FF2B5EF4-FFF2-40B4-BE49-F238E27FC236}">
                <a16:creationId xmlns:a16="http://schemas.microsoft.com/office/drawing/2014/main" id="{CBBF76A4-257C-38FB-B0CD-102C015417E0}"/>
              </a:ext>
            </a:extLst>
          </p:cNvPr>
          <p:cNvSpPr/>
          <p:nvPr userDrawn="1"/>
        </p:nvSpPr>
        <p:spPr>
          <a:xfrm>
            <a:off x="-54000" y="-54000"/>
            <a:ext cx="1184484" cy="5251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grpSp>
        <p:nvGrpSpPr>
          <p:cNvPr id="4" name="BG Stars">
            <a:extLst>
              <a:ext uri="{FF2B5EF4-FFF2-40B4-BE49-F238E27FC236}">
                <a16:creationId xmlns:a16="http://schemas.microsoft.com/office/drawing/2014/main" id="{2C044941-C2A5-61B0-BB9D-816A45B586DC}"/>
              </a:ext>
            </a:extLst>
          </p:cNvPr>
          <p:cNvGrpSpPr/>
          <p:nvPr userDrawn="1"/>
        </p:nvGrpSpPr>
        <p:grpSpPr>
          <a:xfrm>
            <a:off x="7935111" y="709111"/>
            <a:ext cx="997684" cy="1211096"/>
            <a:chOff x="7891574" y="725764"/>
            <a:chExt cx="997684" cy="1211096"/>
          </a:xfrm>
        </p:grpSpPr>
        <p:sp>
          <p:nvSpPr>
            <p:cNvPr id="5" name="Star">
              <a:extLst>
                <a:ext uri="{FF2B5EF4-FFF2-40B4-BE49-F238E27FC236}">
                  <a16:creationId xmlns:a16="http://schemas.microsoft.com/office/drawing/2014/main" id="{613816C9-0082-A49A-368D-84A17FAA5739}"/>
                </a:ext>
              </a:extLst>
            </p:cNvPr>
            <p:cNvSpPr/>
            <p:nvPr userDrawn="1"/>
          </p:nvSpPr>
          <p:spPr>
            <a:xfrm>
              <a:off x="8546068" y="1525260"/>
              <a:ext cx="190790" cy="20784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22749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6" name="Star">
              <a:extLst>
                <a:ext uri="{FF2B5EF4-FFF2-40B4-BE49-F238E27FC236}">
                  <a16:creationId xmlns:a16="http://schemas.microsoft.com/office/drawing/2014/main" id="{3C5714D0-889E-BE36-F9AD-9E560C0BC92B}"/>
                </a:ext>
              </a:extLst>
            </p:cNvPr>
            <p:cNvSpPr/>
            <p:nvPr userDrawn="1"/>
          </p:nvSpPr>
          <p:spPr>
            <a:xfrm>
              <a:off x="8604507" y="1533904"/>
              <a:ext cx="284751" cy="40295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3497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grpSp>
          <p:nvGrpSpPr>
            <p:cNvPr id="7" name="Stars">
              <a:extLst>
                <a:ext uri="{FF2B5EF4-FFF2-40B4-BE49-F238E27FC236}">
                  <a16:creationId xmlns:a16="http://schemas.microsoft.com/office/drawing/2014/main" id="{69C2E7EE-313B-2177-7921-795738ABD037}"/>
                </a:ext>
              </a:extLst>
            </p:cNvPr>
            <p:cNvGrpSpPr/>
            <p:nvPr userDrawn="1"/>
          </p:nvGrpSpPr>
          <p:grpSpPr>
            <a:xfrm>
              <a:off x="7891574" y="725764"/>
              <a:ext cx="680931" cy="906459"/>
              <a:chOff x="376336" y="1540160"/>
              <a:chExt cx="303887" cy="402956"/>
            </a:xfrm>
          </p:grpSpPr>
          <p:sp>
            <p:nvSpPr>
              <p:cNvPr id="8" name="Star">
                <a:extLst>
                  <a:ext uri="{FF2B5EF4-FFF2-40B4-BE49-F238E27FC236}">
                    <a16:creationId xmlns:a16="http://schemas.microsoft.com/office/drawing/2014/main" id="{DD7C0172-0E00-11C7-4852-CEB1B16D9252}"/>
                  </a:ext>
                </a:extLst>
              </p:cNvPr>
              <p:cNvSpPr/>
              <p:nvPr userDrawn="1"/>
            </p:nvSpPr>
            <p:spPr>
              <a:xfrm>
                <a:off x="376336" y="1540160"/>
                <a:ext cx="303887" cy="402956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  <p:sp>
            <p:nvSpPr>
              <p:cNvPr id="9" name="Star">
                <a:extLst>
                  <a:ext uri="{FF2B5EF4-FFF2-40B4-BE49-F238E27FC236}">
                    <a16:creationId xmlns:a16="http://schemas.microsoft.com/office/drawing/2014/main" id="{DB288F9C-B224-2E2B-73BA-BF23EB709975}"/>
                  </a:ext>
                </a:extLst>
              </p:cNvPr>
              <p:cNvSpPr/>
              <p:nvPr userDrawn="1"/>
            </p:nvSpPr>
            <p:spPr>
              <a:xfrm rot="18771890">
                <a:off x="428370" y="1637773"/>
                <a:ext cx="196031" cy="205945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</p:grpSp>
      </p:grpSp>
      <p:sp>
        <p:nvSpPr>
          <p:cNvPr id="10" name="Picture placeholder">
            <a:extLst>
              <a:ext uri="{FF2B5EF4-FFF2-40B4-BE49-F238E27FC236}">
                <a16:creationId xmlns:a16="http://schemas.microsoft.com/office/drawing/2014/main" id="{5620D129-0540-7B83-45D3-BC7DD1CB59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3784" y="-53999"/>
            <a:ext cx="3512886" cy="5251500"/>
          </a:xfrm>
          <a:prstGeom prst="roundRect">
            <a:avLst>
              <a:gd name="adj" fmla="val 0"/>
            </a:avLst>
          </a:prstGeom>
          <a:solidFill>
            <a:schemeClr val="tx2">
              <a:lumMod val="85000"/>
            </a:schemeClr>
          </a:solidFill>
          <a:ln w="101600">
            <a:noFill/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2971874"/>
                      <a:gd name="csY0" fmla="*/ 0 h 4625788"/>
                      <a:gd name="csX1" fmla="*/ 505219 w 2971874"/>
                      <a:gd name="csY1" fmla="*/ 0 h 4625788"/>
                      <a:gd name="csX2" fmla="*/ 1159031 w 2971874"/>
                      <a:gd name="csY2" fmla="*/ 0 h 4625788"/>
                      <a:gd name="csX3" fmla="*/ 1783124 w 2971874"/>
                      <a:gd name="csY3" fmla="*/ 0 h 4625788"/>
                      <a:gd name="csX4" fmla="*/ 2288343 w 2971874"/>
                      <a:gd name="csY4" fmla="*/ 0 h 4625788"/>
                      <a:gd name="csX5" fmla="*/ 2971874 w 2971874"/>
                      <a:gd name="csY5" fmla="*/ 0 h 4625788"/>
                      <a:gd name="csX6" fmla="*/ 2971874 w 2971874"/>
                      <a:gd name="csY6" fmla="*/ 753343 h 4625788"/>
                      <a:gd name="csX7" fmla="*/ 2971874 w 2971874"/>
                      <a:gd name="csY7" fmla="*/ 1460427 h 4625788"/>
                      <a:gd name="csX8" fmla="*/ 2971874 w 2971874"/>
                      <a:gd name="csY8" fmla="*/ 2028738 h 4625788"/>
                      <a:gd name="csX9" fmla="*/ 2971874 w 2971874"/>
                      <a:gd name="csY9" fmla="*/ 2550792 h 4625788"/>
                      <a:gd name="csX10" fmla="*/ 2971874 w 2971874"/>
                      <a:gd name="csY10" fmla="*/ 3119103 h 4625788"/>
                      <a:gd name="csX11" fmla="*/ 2971874 w 2971874"/>
                      <a:gd name="csY11" fmla="*/ 3826188 h 4625788"/>
                      <a:gd name="csX12" fmla="*/ 2971874 w 2971874"/>
                      <a:gd name="csY12" fmla="*/ 4625788 h 4625788"/>
                      <a:gd name="csX13" fmla="*/ 2466655 w 2971874"/>
                      <a:gd name="csY13" fmla="*/ 4625788 h 4625788"/>
                      <a:gd name="csX14" fmla="*/ 1961437 w 2971874"/>
                      <a:gd name="csY14" fmla="*/ 4625788 h 4625788"/>
                      <a:gd name="csX15" fmla="*/ 1337343 w 2971874"/>
                      <a:gd name="csY15" fmla="*/ 4625788 h 4625788"/>
                      <a:gd name="csX16" fmla="*/ 832125 w 2971874"/>
                      <a:gd name="csY16" fmla="*/ 4625788 h 4625788"/>
                      <a:gd name="csX17" fmla="*/ 0 w 2971874"/>
                      <a:gd name="csY17" fmla="*/ 4625788 h 4625788"/>
                      <a:gd name="csX18" fmla="*/ 0 w 2971874"/>
                      <a:gd name="csY18" fmla="*/ 4057477 h 4625788"/>
                      <a:gd name="csX19" fmla="*/ 0 w 2971874"/>
                      <a:gd name="csY19" fmla="*/ 3535424 h 4625788"/>
                      <a:gd name="csX20" fmla="*/ 0 w 2971874"/>
                      <a:gd name="csY20" fmla="*/ 2874597 h 4625788"/>
                      <a:gd name="csX21" fmla="*/ 0 w 2971874"/>
                      <a:gd name="csY21" fmla="*/ 2121254 h 4625788"/>
                      <a:gd name="csX22" fmla="*/ 0 w 2971874"/>
                      <a:gd name="csY22" fmla="*/ 1506685 h 4625788"/>
                      <a:gd name="csX23" fmla="*/ 0 w 2971874"/>
                      <a:gd name="csY23" fmla="*/ 892116 h 4625788"/>
                      <a:gd name="csX24" fmla="*/ 0 w 2971874"/>
                      <a:gd name="csY24" fmla="*/ 0 h 4625788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</a:cxnLst>
                    <a:rect l="l" t="t" r="r" b="b"/>
                    <a:pathLst>
                      <a:path w="2971874" h="4625788" fill="none" extrusionOk="0">
                        <a:moveTo>
                          <a:pt x="0" y="0"/>
                        </a:moveTo>
                        <a:cubicBezTo>
                          <a:pt x="153691" y="-11005"/>
                          <a:pt x="270026" y="5117"/>
                          <a:pt x="505219" y="0"/>
                        </a:cubicBezTo>
                        <a:cubicBezTo>
                          <a:pt x="740412" y="-5117"/>
                          <a:pt x="943223" y="9832"/>
                          <a:pt x="1159031" y="0"/>
                        </a:cubicBezTo>
                        <a:cubicBezTo>
                          <a:pt x="1374839" y="-9832"/>
                          <a:pt x="1622010" y="15598"/>
                          <a:pt x="1783124" y="0"/>
                        </a:cubicBezTo>
                        <a:cubicBezTo>
                          <a:pt x="1944238" y="-15598"/>
                          <a:pt x="2133492" y="14343"/>
                          <a:pt x="2288343" y="0"/>
                        </a:cubicBezTo>
                        <a:cubicBezTo>
                          <a:pt x="2443194" y="-14343"/>
                          <a:pt x="2742509" y="-4965"/>
                          <a:pt x="2971874" y="0"/>
                        </a:cubicBezTo>
                        <a:cubicBezTo>
                          <a:pt x="2948933" y="284056"/>
                          <a:pt x="2936776" y="588475"/>
                          <a:pt x="2971874" y="753343"/>
                        </a:cubicBezTo>
                        <a:cubicBezTo>
                          <a:pt x="3006972" y="918211"/>
                          <a:pt x="2964535" y="1290733"/>
                          <a:pt x="2971874" y="1460427"/>
                        </a:cubicBezTo>
                        <a:cubicBezTo>
                          <a:pt x="2979213" y="1630121"/>
                          <a:pt x="2993003" y="1823239"/>
                          <a:pt x="2971874" y="2028738"/>
                        </a:cubicBezTo>
                        <a:cubicBezTo>
                          <a:pt x="2950745" y="2234237"/>
                          <a:pt x="2952078" y="2393164"/>
                          <a:pt x="2971874" y="2550792"/>
                        </a:cubicBezTo>
                        <a:cubicBezTo>
                          <a:pt x="2991670" y="2708420"/>
                          <a:pt x="2945851" y="2843257"/>
                          <a:pt x="2971874" y="3119103"/>
                        </a:cubicBezTo>
                        <a:cubicBezTo>
                          <a:pt x="2997897" y="3394949"/>
                          <a:pt x="2965301" y="3492800"/>
                          <a:pt x="2971874" y="3826188"/>
                        </a:cubicBezTo>
                        <a:cubicBezTo>
                          <a:pt x="2978447" y="4159576"/>
                          <a:pt x="3006515" y="4402571"/>
                          <a:pt x="2971874" y="4625788"/>
                        </a:cubicBezTo>
                        <a:cubicBezTo>
                          <a:pt x="2762328" y="4608017"/>
                          <a:pt x="2621093" y="4600757"/>
                          <a:pt x="2466655" y="4625788"/>
                        </a:cubicBezTo>
                        <a:cubicBezTo>
                          <a:pt x="2312217" y="4650819"/>
                          <a:pt x="2181070" y="4611224"/>
                          <a:pt x="1961437" y="4625788"/>
                        </a:cubicBezTo>
                        <a:cubicBezTo>
                          <a:pt x="1741804" y="4640352"/>
                          <a:pt x="1515683" y="4631899"/>
                          <a:pt x="1337343" y="4625788"/>
                        </a:cubicBezTo>
                        <a:cubicBezTo>
                          <a:pt x="1159003" y="4619677"/>
                          <a:pt x="1002963" y="4624913"/>
                          <a:pt x="832125" y="4625788"/>
                        </a:cubicBezTo>
                        <a:cubicBezTo>
                          <a:pt x="661287" y="4626663"/>
                          <a:pt x="277506" y="4613118"/>
                          <a:pt x="0" y="4625788"/>
                        </a:cubicBezTo>
                        <a:cubicBezTo>
                          <a:pt x="-11216" y="4364919"/>
                          <a:pt x="-5072" y="4334970"/>
                          <a:pt x="0" y="4057477"/>
                        </a:cubicBezTo>
                        <a:cubicBezTo>
                          <a:pt x="5072" y="3779984"/>
                          <a:pt x="3324" y="3678990"/>
                          <a:pt x="0" y="3535424"/>
                        </a:cubicBezTo>
                        <a:cubicBezTo>
                          <a:pt x="-3324" y="3391858"/>
                          <a:pt x="5046" y="3121820"/>
                          <a:pt x="0" y="2874597"/>
                        </a:cubicBezTo>
                        <a:cubicBezTo>
                          <a:pt x="-5046" y="2627374"/>
                          <a:pt x="4487" y="2435841"/>
                          <a:pt x="0" y="2121254"/>
                        </a:cubicBezTo>
                        <a:cubicBezTo>
                          <a:pt x="-4487" y="1806667"/>
                          <a:pt x="-4167" y="1768801"/>
                          <a:pt x="0" y="1506685"/>
                        </a:cubicBezTo>
                        <a:cubicBezTo>
                          <a:pt x="4167" y="1244569"/>
                          <a:pt x="-17755" y="1138592"/>
                          <a:pt x="0" y="892116"/>
                        </a:cubicBezTo>
                        <a:cubicBezTo>
                          <a:pt x="17755" y="645640"/>
                          <a:pt x="34385" y="384420"/>
                          <a:pt x="0" y="0"/>
                        </a:cubicBezTo>
                        <a:close/>
                      </a:path>
                      <a:path w="2971874" h="4625788" stroke="0" extrusionOk="0">
                        <a:moveTo>
                          <a:pt x="0" y="0"/>
                        </a:moveTo>
                        <a:cubicBezTo>
                          <a:pt x="246779" y="6890"/>
                          <a:pt x="371157" y="-25014"/>
                          <a:pt x="564656" y="0"/>
                        </a:cubicBezTo>
                        <a:cubicBezTo>
                          <a:pt x="758155" y="25014"/>
                          <a:pt x="895238" y="20100"/>
                          <a:pt x="1069875" y="0"/>
                        </a:cubicBezTo>
                        <a:cubicBezTo>
                          <a:pt x="1244512" y="-20100"/>
                          <a:pt x="1399723" y="8920"/>
                          <a:pt x="1723687" y="0"/>
                        </a:cubicBezTo>
                        <a:cubicBezTo>
                          <a:pt x="2047651" y="-8920"/>
                          <a:pt x="2042661" y="-10418"/>
                          <a:pt x="2288343" y="0"/>
                        </a:cubicBezTo>
                        <a:cubicBezTo>
                          <a:pt x="2534025" y="10418"/>
                          <a:pt x="2807335" y="-3577"/>
                          <a:pt x="2971874" y="0"/>
                        </a:cubicBezTo>
                        <a:cubicBezTo>
                          <a:pt x="2945248" y="259626"/>
                          <a:pt x="2944239" y="461610"/>
                          <a:pt x="2971874" y="753343"/>
                        </a:cubicBezTo>
                        <a:cubicBezTo>
                          <a:pt x="2999509" y="1045076"/>
                          <a:pt x="2978143" y="1197564"/>
                          <a:pt x="2971874" y="1414169"/>
                        </a:cubicBezTo>
                        <a:cubicBezTo>
                          <a:pt x="2965605" y="1630774"/>
                          <a:pt x="2967679" y="1907418"/>
                          <a:pt x="2971874" y="2074996"/>
                        </a:cubicBezTo>
                        <a:cubicBezTo>
                          <a:pt x="2976069" y="2242574"/>
                          <a:pt x="2981317" y="2424084"/>
                          <a:pt x="2971874" y="2643307"/>
                        </a:cubicBezTo>
                        <a:cubicBezTo>
                          <a:pt x="2962431" y="2862530"/>
                          <a:pt x="2948077" y="2985263"/>
                          <a:pt x="2971874" y="3211619"/>
                        </a:cubicBezTo>
                        <a:cubicBezTo>
                          <a:pt x="2995671" y="3437975"/>
                          <a:pt x="2984274" y="3598281"/>
                          <a:pt x="2971874" y="3872445"/>
                        </a:cubicBezTo>
                        <a:cubicBezTo>
                          <a:pt x="2959474" y="4146609"/>
                          <a:pt x="2950548" y="4464842"/>
                          <a:pt x="2971874" y="4625788"/>
                        </a:cubicBezTo>
                        <a:cubicBezTo>
                          <a:pt x="2781445" y="4630603"/>
                          <a:pt x="2716166" y="4639947"/>
                          <a:pt x="2466655" y="4625788"/>
                        </a:cubicBezTo>
                        <a:cubicBezTo>
                          <a:pt x="2217144" y="4611629"/>
                          <a:pt x="2083660" y="4609458"/>
                          <a:pt x="1812843" y="4625788"/>
                        </a:cubicBezTo>
                        <a:cubicBezTo>
                          <a:pt x="1542026" y="4642118"/>
                          <a:pt x="1459764" y="4640878"/>
                          <a:pt x="1277906" y="4625788"/>
                        </a:cubicBezTo>
                        <a:cubicBezTo>
                          <a:pt x="1096048" y="4610698"/>
                          <a:pt x="978462" y="4599516"/>
                          <a:pt x="683531" y="4625788"/>
                        </a:cubicBezTo>
                        <a:cubicBezTo>
                          <a:pt x="388601" y="4652060"/>
                          <a:pt x="236088" y="4621449"/>
                          <a:pt x="0" y="4625788"/>
                        </a:cubicBezTo>
                        <a:cubicBezTo>
                          <a:pt x="-3675" y="4465190"/>
                          <a:pt x="-24765" y="4217233"/>
                          <a:pt x="0" y="3964961"/>
                        </a:cubicBezTo>
                        <a:cubicBezTo>
                          <a:pt x="24765" y="3712689"/>
                          <a:pt x="18787" y="3565347"/>
                          <a:pt x="0" y="3396650"/>
                        </a:cubicBezTo>
                        <a:cubicBezTo>
                          <a:pt x="-18787" y="3227953"/>
                          <a:pt x="-7800" y="2964536"/>
                          <a:pt x="0" y="2828339"/>
                        </a:cubicBezTo>
                        <a:cubicBezTo>
                          <a:pt x="7800" y="2692142"/>
                          <a:pt x="-16154" y="2509228"/>
                          <a:pt x="0" y="2213770"/>
                        </a:cubicBezTo>
                        <a:cubicBezTo>
                          <a:pt x="16154" y="1918312"/>
                          <a:pt x="30951" y="1817262"/>
                          <a:pt x="0" y="1460427"/>
                        </a:cubicBezTo>
                        <a:cubicBezTo>
                          <a:pt x="-30951" y="1103592"/>
                          <a:pt x="-25160" y="1013120"/>
                          <a:pt x="0" y="799600"/>
                        </a:cubicBezTo>
                        <a:cubicBezTo>
                          <a:pt x="25160" y="586080"/>
                          <a:pt x="12247" y="256172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>
            <a:outerShdw sx="1000" sy="1000" algn="ctr" rotWithShape="0">
              <a:srgbClr val="000000"/>
            </a:outerShdw>
          </a:effectLst>
        </p:spPr>
        <p:txBody>
          <a:bodyPr/>
          <a:lstStyle/>
          <a:p>
            <a:endParaRPr lang="en-UA"/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3C818F3B-E183-249F-4BD8-1D2AC5AA40F6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096512" y="3722313"/>
            <a:ext cx="4831588" cy="112805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anchor="b" anchorCtr="0">
            <a:noAutofit/>
          </a:bodyPr>
          <a:lstStyle>
            <a:lvl1pPr marL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lang="en-UA" sz="1400" b="0" i="0" u="none" strike="noStrike" smtClean="0">
                <a:solidFill>
                  <a:schemeClr val="bg1"/>
                </a:solidFill>
                <a:effectLst/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launch, organizing client requests, or tracking internal tasks, having</a:t>
            </a:r>
            <a:endParaRPr dirty="0"/>
          </a:p>
        </p:txBody>
      </p:sp>
      <p:sp>
        <p:nvSpPr>
          <p:cNvPr id="12" name="Slide title">
            <a:extLst>
              <a:ext uri="{FF2B5EF4-FFF2-40B4-BE49-F238E27FC236}">
                <a16:creationId xmlns:a16="http://schemas.microsoft.com/office/drawing/2014/main" id="{E6A34681-19E5-BA5C-F4D6-1D270F9FBA09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096512" y="195262"/>
            <a:ext cx="3756726" cy="2376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IBM Plex Sans"/>
              <a:buNone/>
              <a:tabLst/>
              <a:defRPr sz="2800" b="1" i="0">
                <a:solidFill>
                  <a:schemeClr val="accent3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Geist"/>
              <a:buNone/>
              <a:defRPr sz="5200">
                <a:solidFill>
                  <a:srgbClr val="191919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IBM Plex Sans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</p:spTree>
    <p:extLst>
      <p:ext uri="{BB962C8B-B14F-4D97-AF65-F5344CB8AC3E}">
        <p14:creationId xmlns:p14="http://schemas.microsoft.com/office/powerpoint/2010/main" val="1973413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C / Page 1 / Option A" userDrawn="1">
  <p:cSld name="TOC / Page 1 / Option A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G Stars">
            <a:extLst>
              <a:ext uri="{FF2B5EF4-FFF2-40B4-BE49-F238E27FC236}">
                <a16:creationId xmlns:a16="http://schemas.microsoft.com/office/drawing/2014/main" id="{3524D648-81D4-3ADC-3FE6-CA28B0DD7618}"/>
              </a:ext>
            </a:extLst>
          </p:cNvPr>
          <p:cNvGrpSpPr/>
          <p:nvPr userDrawn="1"/>
        </p:nvGrpSpPr>
        <p:grpSpPr>
          <a:xfrm>
            <a:off x="209569" y="2987833"/>
            <a:ext cx="997684" cy="1211096"/>
            <a:chOff x="7891574" y="725764"/>
            <a:chExt cx="997684" cy="1211096"/>
          </a:xfrm>
        </p:grpSpPr>
        <p:sp>
          <p:nvSpPr>
            <p:cNvPr id="17" name="Star">
              <a:extLst>
                <a:ext uri="{FF2B5EF4-FFF2-40B4-BE49-F238E27FC236}">
                  <a16:creationId xmlns:a16="http://schemas.microsoft.com/office/drawing/2014/main" id="{64C97562-F77F-13DA-17BA-DE230DE36F10}"/>
                </a:ext>
              </a:extLst>
            </p:cNvPr>
            <p:cNvSpPr/>
            <p:nvPr userDrawn="1"/>
          </p:nvSpPr>
          <p:spPr>
            <a:xfrm>
              <a:off x="8546068" y="1525260"/>
              <a:ext cx="190790" cy="20784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22749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39" name="Star">
              <a:extLst>
                <a:ext uri="{FF2B5EF4-FFF2-40B4-BE49-F238E27FC236}">
                  <a16:creationId xmlns:a16="http://schemas.microsoft.com/office/drawing/2014/main" id="{A67A355D-00B1-2198-8B80-2EEA36DC7384}"/>
                </a:ext>
              </a:extLst>
            </p:cNvPr>
            <p:cNvSpPr/>
            <p:nvPr userDrawn="1"/>
          </p:nvSpPr>
          <p:spPr>
            <a:xfrm>
              <a:off x="8604507" y="1533904"/>
              <a:ext cx="284751" cy="40295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3497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grpSp>
          <p:nvGrpSpPr>
            <p:cNvPr id="41" name="Stars">
              <a:extLst>
                <a:ext uri="{FF2B5EF4-FFF2-40B4-BE49-F238E27FC236}">
                  <a16:creationId xmlns:a16="http://schemas.microsoft.com/office/drawing/2014/main" id="{C2E681C3-5A55-8304-B8BA-A9F5F62202DB}"/>
                </a:ext>
              </a:extLst>
            </p:cNvPr>
            <p:cNvGrpSpPr/>
            <p:nvPr userDrawn="1"/>
          </p:nvGrpSpPr>
          <p:grpSpPr>
            <a:xfrm>
              <a:off x="7891574" y="725764"/>
              <a:ext cx="680931" cy="906459"/>
              <a:chOff x="376336" y="1540160"/>
              <a:chExt cx="303887" cy="402956"/>
            </a:xfrm>
          </p:grpSpPr>
          <p:sp>
            <p:nvSpPr>
              <p:cNvPr id="42" name="Star">
                <a:extLst>
                  <a:ext uri="{FF2B5EF4-FFF2-40B4-BE49-F238E27FC236}">
                    <a16:creationId xmlns:a16="http://schemas.microsoft.com/office/drawing/2014/main" id="{69D73C33-8904-F980-E7A1-2F8196B761DA}"/>
                  </a:ext>
                </a:extLst>
              </p:cNvPr>
              <p:cNvSpPr/>
              <p:nvPr userDrawn="1"/>
            </p:nvSpPr>
            <p:spPr>
              <a:xfrm>
                <a:off x="376336" y="1540160"/>
                <a:ext cx="303887" cy="402956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  <p:sp>
            <p:nvSpPr>
              <p:cNvPr id="43" name="Star">
                <a:extLst>
                  <a:ext uri="{FF2B5EF4-FFF2-40B4-BE49-F238E27FC236}">
                    <a16:creationId xmlns:a16="http://schemas.microsoft.com/office/drawing/2014/main" id="{97141649-7FB1-FCA3-09CB-8D4B0B59C9D8}"/>
                  </a:ext>
                </a:extLst>
              </p:cNvPr>
              <p:cNvSpPr/>
              <p:nvPr userDrawn="1"/>
            </p:nvSpPr>
            <p:spPr>
              <a:xfrm rot="18771890">
                <a:off x="428370" y="1637773"/>
                <a:ext cx="196031" cy="205945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</p:grpSp>
      </p:grpSp>
      <p:grpSp>
        <p:nvGrpSpPr>
          <p:cNvPr id="60" name="Number 5">
            <a:extLst>
              <a:ext uri="{FF2B5EF4-FFF2-40B4-BE49-F238E27FC236}">
                <a16:creationId xmlns:a16="http://schemas.microsoft.com/office/drawing/2014/main" id="{6A1B235D-DD0D-0F64-5EF9-8CCA91E05AD1}"/>
              </a:ext>
            </a:extLst>
          </p:cNvPr>
          <p:cNvGrpSpPr/>
          <p:nvPr userDrawn="1"/>
        </p:nvGrpSpPr>
        <p:grpSpPr>
          <a:xfrm>
            <a:off x="3074812" y="2115962"/>
            <a:ext cx="527162" cy="377003"/>
            <a:chOff x="2911582" y="2152241"/>
            <a:chExt cx="527162" cy="377003"/>
          </a:xfrm>
        </p:grpSpPr>
        <p:sp>
          <p:nvSpPr>
            <p:cNvPr id="12" name="Овал">
              <a:extLst>
                <a:ext uri="{FF2B5EF4-FFF2-40B4-BE49-F238E27FC236}">
                  <a16:creationId xmlns:a16="http://schemas.microsoft.com/office/drawing/2014/main" id="{85BAD0BB-F248-7873-494E-9CB13569134E}"/>
                </a:ext>
              </a:extLst>
            </p:cNvPr>
            <p:cNvSpPr/>
            <p:nvPr userDrawn="1"/>
          </p:nvSpPr>
          <p:spPr>
            <a:xfrm>
              <a:off x="2911582" y="2152241"/>
              <a:ext cx="377003" cy="3770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32" name="Number"/>
            <p:cNvSpPr txBox="1"/>
            <p:nvPr/>
          </p:nvSpPr>
          <p:spPr>
            <a:xfrm>
              <a:off x="2971644" y="2204316"/>
              <a:ext cx="4671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>
                  <a:solidFill>
                    <a:schemeClr val="bg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IBM Plex Sans"/>
                </a:rPr>
                <a:t>05</a:t>
              </a:r>
              <a:endParaRPr sz="1600" b="1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endParaRPr>
            </a:p>
          </p:txBody>
        </p:sp>
      </p:grpSp>
      <p:grpSp>
        <p:nvGrpSpPr>
          <p:cNvPr id="59" name="Number 4">
            <a:extLst>
              <a:ext uri="{FF2B5EF4-FFF2-40B4-BE49-F238E27FC236}">
                <a16:creationId xmlns:a16="http://schemas.microsoft.com/office/drawing/2014/main" id="{8248EC59-3BC1-12BE-E97A-8923CB24EEB0}"/>
              </a:ext>
            </a:extLst>
          </p:cNvPr>
          <p:cNvGrpSpPr/>
          <p:nvPr userDrawn="1"/>
        </p:nvGrpSpPr>
        <p:grpSpPr>
          <a:xfrm>
            <a:off x="3078736" y="1635440"/>
            <a:ext cx="527161" cy="377003"/>
            <a:chOff x="2911583" y="1727541"/>
            <a:chExt cx="527161" cy="377003"/>
          </a:xfrm>
        </p:grpSpPr>
        <p:sp>
          <p:nvSpPr>
            <p:cNvPr id="11" name="Овал">
              <a:extLst>
                <a:ext uri="{FF2B5EF4-FFF2-40B4-BE49-F238E27FC236}">
                  <a16:creationId xmlns:a16="http://schemas.microsoft.com/office/drawing/2014/main" id="{56BFD9F0-AD17-205C-AA86-B9190EEDFEF8}"/>
                </a:ext>
              </a:extLst>
            </p:cNvPr>
            <p:cNvSpPr/>
            <p:nvPr userDrawn="1"/>
          </p:nvSpPr>
          <p:spPr>
            <a:xfrm>
              <a:off x="2911583" y="1727541"/>
              <a:ext cx="377003" cy="3770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 dirty="0"/>
            </a:p>
          </p:txBody>
        </p:sp>
        <p:sp>
          <p:nvSpPr>
            <p:cNvPr id="31" name="Number"/>
            <p:cNvSpPr txBox="1"/>
            <p:nvPr/>
          </p:nvSpPr>
          <p:spPr>
            <a:xfrm>
              <a:off x="2971644" y="1776198"/>
              <a:ext cx="4671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>
                  <a:solidFill>
                    <a:schemeClr val="bg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IBM Plex Sans"/>
                </a:rPr>
                <a:t>04</a:t>
              </a:r>
              <a:endParaRPr sz="1600" b="1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endParaRPr>
            </a:p>
          </p:txBody>
        </p:sp>
      </p:grpSp>
      <p:grpSp>
        <p:nvGrpSpPr>
          <p:cNvPr id="58" name="Number 3">
            <a:extLst>
              <a:ext uri="{FF2B5EF4-FFF2-40B4-BE49-F238E27FC236}">
                <a16:creationId xmlns:a16="http://schemas.microsoft.com/office/drawing/2014/main" id="{48EA2AE3-0ADE-C956-C642-AE1B1723E894}"/>
              </a:ext>
            </a:extLst>
          </p:cNvPr>
          <p:cNvGrpSpPr/>
          <p:nvPr userDrawn="1"/>
        </p:nvGrpSpPr>
        <p:grpSpPr>
          <a:xfrm>
            <a:off x="3074815" y="1150989"/>
            <a:ext cx="527161" cy="377003"/>
            <a:chOff x="2911583" y="1293658"/>
            <a:chExt cx="527161" cy="377003"/>
          </a:xfrm>
        </p:grpSpPr>
        <p:sp>
          <p:nvSpPr>
            <p:cNvPr id="10" name="Овал">
              <a:extLst>
                <a:ext uri="{FF2B5EF4-FFF2-40B4-BE49-F238E27FC236}">
                  <a16:creationId xmlns:a16="http://schemas.microsoft.com/office/drawing/2014/main" id="{477133F1-C0F3-912F-94CA-C215A7CAA681}"/>
                </a:ext>
              </a:extLst>
            </p:cNvPr>
            <p:cNvSpPr/>
            <p:nvPr userDrawn="1"/>
          </p:nvSpPr>
          <p:spPr>
            <a:xfrm>
              <a:off x="2911583" y="1293658"/>
              <a:ext cx="377003" cy="3770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30" name="Number"/>
            <p:cNvSpPr txBox="1"/>
            <p:nvPr/>
          </p:nvSpPr>
          <p:spPr>
            <a:xfrm>
              <a:off x="2971644" y="1344773"/>
              <a:ext cx="4671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>
                  <a:solidFill>
                    <a:schemeClr val="bg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IBM Plex Sans"/>
                </a:rPr>
                <a:t>03</a:t>
              </a:r>
              <a:endParaRPr sz="1600" b="1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endParaRPr>
            </a:p>
          </p:txBody>
        </p:sp>
      </p:grpSp>
      <p:grpSp>
        <p:nvGrpSpPr>
          <p:cNvPr id="57" name="Number 2">
            <a:extLst>
              <a:ext uri="{FF2B5EF4-FFF2-40B4-BE49-F238E27FC236}">
                <a16:creationId xmlns:a16="http://schemas.microsoft.com/office/drawing/2014/main" id="{D5F16340-1284-D6B7-F653-26CA596C2EDF}"/>
              </a:ext>
            </a:extLst>
          </p:cNvPr>
          <p:cNvGrpSpPr/>
          <p:nvPr userDrawn="1"/>
        </p:nvGrpSpPr>
        <p:grpSpPr>
          <a:xfrm>
            <a:off x="3086585" y="670464"/>
            <a:ext cx="527160" cy="377003"/>
            <a:chOff x="2911584" y="863603"/>
            <a:chExt cx="527160" cy="377003"/>
          </a:xfrm>
        </p:grpSpPr>
        <p:sp>
          <p:nvSpPr>
            <p:cNvPr id="9" name="Овал">
              <a:extLst>
                <a:ext uri="{FF2B5EF4-FFF2-40B4-BE49-F238E27FC236}">
                  <a16:creationId xmlns:a16="http://schemas.microsoft.com/office/drawing/2014/main" id="{14C4C679-818E-15F6-8018-3340E851E2F1}"/>
                </a:ext>
              </a:extLst>
            </p:cNvPr>
            <p:cNvSpPr/>
            <p:nvPr userDrawn="1"/>
          </p:nvSpPr>
          <p:spPr>
            <a:xfrm>
              <a:off x="2911584" y="863603"/>
              <a:ext cx="377003" cy="3770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29" name="Number"/>
            <p:cNvSpPr txBox="1"/>
            <p:nvPr/>
          </p:nvSpPr>
          <p:spPr>
            <a:xfrm>
              <a:off x="2971644" y="916655"/>
              <a:ext cx="4671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>
                  <a:solidFill>
                    <a:schemeClr val="bg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IBM Plex Sans"/>
                </a:rPr>
                <a:t>02</a:t>
              </a:r>
              <a:endParaRPr sz="1600" b="1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endParaRPr>
            </a:p>
          </p:txBody>
        </p:sp>
      </p:grpSp>
      <p:grpSp>
        <p:nvGrpSpPr>
          <p:cNvPr id="5" name="Number 1">
            <a:extLst>
              <a:ext uri="{FF2B5EF4-FFF2-40B4-BE49-F238E27FC236}">
                <a16:creationId xmlns:a16="http://schemas.microsoft.com/office/drawing/2014/main" id="{74CF84C7-AAF9-4FA4-04EF-D78946999B7E}"/>
              </a:ext>
            </a:extLst>
          </p:cNvPr>
          <p:cNvGrpSpPr/>
          <p:nvPr userDrawn="1"/>
        </p:nvGrpSpPr>
        <p:grpSpPr>
          <a:xfrm>
            <a:off x="3085913" y="191902"/>
            <a:ext cx="521704" cy="377003"/>
            <a:chOff x="2871661" y="417723"/>
            <a:chExt cx="521704" cy="377003"/>
          </a:xfrm>
        </p:grpSpPr>
        <p:sp>
          <p:nvSpPr>
            <p:cNvPr id="4" name="Овал">
              <a:extLst>
                <a:ext uri="{FF2B5EF4-FFF2-40B4-BE49-F238E27FC236}">
                  <a16:creationId xmlns:a16="http://schemas.microsoft.com/office/drawing/2014/main" id="{37EFB1FA-2B1D-23C6-965F-B03E85A1A94A}"/>
                </a:ext>
              </a:extLst>
            </p:cNvPr>
            <p:cNvSpPr/>
            <p:nvPr userDrawn="1"/>
          </p:nvSpPr>
          <p:spPr>
            <a:xfrm>
              <a:off x="2871661" y="417723"/>
              <a:ext cx="377003" cy="3770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28" name="Number"/>
            <p:cNvSpPr txBox="1"/>
            <p:nvPr/>
          </p:nvSpPr>
          <p:spPr>
            <a:xfrm>
              <a:off x="2926265" y="468920"/>
              <a:ext cx="4671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>
                  <a:solidFill>
                    <a:schemeClr val="bg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IBM Plex Sans"/>
                </a:rPr>
                <a:t>01</a:t>
              </a:r>
              <a:endParaRPr sz="1600" b="1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endParaRPr>
            </a:p>
          </p:txBody>
        </p:sp>
      </p:grpSp>
      <p:sp>
        <p:nvSpPr>
          <p:cNvPr id="26" name="Item 10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3621324" y="4551316"/>
            <a:ext cx="5297321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400" b="0" i="0">
                <a:solidFill>
                  <a:schemeClr val="bg1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</a:p>
        </p:txBody>
      </p:sp>
      <p:sp>
        <p:nvSpPr>
          <p:cNvPr id="27" name="Item 9 / Title"/>
          <p:cNvSpPr txBox="1">
            <a:spLocks noGrp="1"/>
          </p:cNvSpPr>
          <p:nvPr>
            <p:ph type="subTitle" idx="13" hasCustomPrompt="1"/>
          </p:nvPr>
        </p:nvSpPr>
        <p:spPr>
          <a:xfrm>
            <a:off x="3621324" y="4070116"/>
            <a:ext cx="5297321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400" b="0" i="0">
                <a:solidFill>
                  <a:schemeClr val="bg1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</a:t>
            </a:r>
          </a:p>
        </p:txBody>
      </p:sp>
      <p:sp>
        <p:nvSpPr>
          <p:cNvPr id="21" name="Item 8 / Title"/>
          <p:cNvSpPr txBox="1">
            <a:spLocks noGrp="1"/>
          </p:cNvSpPr>
          <p:nvPr>
            <p:ph type="subTitle" idx="4" hasCustomPrompt="1"/>
          </p:nvPr>
        </p:nvSpPr>
        <p:spPr>
          <a:xfrm>
            <a:off x="3621324" y="3588918"/>
            <a:ext cx="5297321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400" b="0" i="0">
                <a:solidFill>
                  <a:schemeClr val="bg1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Clear notes, visible deadlines, and easy access</a:t>
            </a:r>
          </a:p>
        </p:txBody>
      </p:sp>
      <p:sp>
        <p:nvSpPr>
          <p:cNvPr id="22" name="Item 7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3621324" y="3107720"/>
            <a:ext cx="5297321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400" b="0" i="0">
                <a:solidFill>
                  <a:schemeClr val="bg1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Whether you are planning a launch</a:t>
            </a:r>
          </a:p>
        </p:txBody>
      </p:sp>
      <p:sp>
        <p:nvSpPr>
          <p:cNvPr id="24" name="Item 6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3621324" y="2626522"/>
            <a:ext cx="5297321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400" b="0" i="0">
                <a:solidFill>
                  <a:schemeClr val="bg1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</a:p>
        </p:txBody>
      </p:sp>
      <p:sp>
        <p:nvSpPr>
          <p:cNvPr id="20" name="Item 5 / Title"/>
          <p:cNvSpPr txBox="1">
            <a:spLocks noGrp="1"/>
          </p:cNvSpPr>
          <p:nvPr>
            <p:ph type="subTitle" idx="3" hasCustomPrompt="1"/>
          </p:nvPr>
        </p:nvSpPr>
        <p:spPr>
          <a:xfrm>
            <a:off x="3621324" y="2145324"/>
            <a:ext cx="5297321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400" b="0" i="0">
                <a:solidFill>
                  <a:schemeClr val="bg1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Clear notes, visible deadlines, and easy access</a:t>
            </a:r>
          </a:p>
        </p:txBody>
      </p:sp>
      <p:sp>
        <p:nvSpPr>
          <p:cNvPr id="23" name="Item 4 / Title"/>
          <p:cNvSpPr txBox="1">
            <a:spLocks noGrp="1"/>
          </p:cNvSpPr>
          <p:nvPr>
            <p:ph type="subTitle" idx="6" hasCustomPrompt="1"/>
          </p:nvPr>
        </p:nvSpPr>
        <p:spPr>
          <a:xfrm>
            <a:off x="3621324" y="1664126"/>
            <a:ext cx="5297321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400" b="0" i="0">
                <a:solidFill>
                  <a:schemeClr val="bg1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</a:t>
            </a:r>
          </a:p>
        </p:txBody>
      </p:sp>
      <p:sp>
        <p:nvSpPr>
          <p:cNvPr id="19" name="Item 3 / Title"/>
          <p:cNvSpPr txBox="1">
            <a:spLocks noGrp="1"/>
          </p:cNvSpPr>
          <p:nvPr>
            <p:ph type="subTitle" idx="2" hasCustomPrompt="1"/>
          </p:nvPr>
        </p:nvSpPr>
        <p:spPr>
          <a:xfrm>
            <a:off x="3621324" y="1182928"/>
            <a:ext cx="5297321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sz="1400" b="0" i="0" u="none" strike="noStrike" smtClean="0">
                <a:solidFill>
                  <a:schemeClr val="bg1"/>
                </a:solidFill>
                <a:effectLst/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Clear notes, visible deadlines, and easy access</a:t>
            </a:r>
          </a:p>
        </p:txBody>
      </p:sp>
      <p:sp>
        <p:nvSpPr>
          <p:cNvPr id="18" name="Item 2 / Title"/>
          <p:cNvSpPr txBox="1">
            <a:spLocks noGrp="1"/>
          </p:cNvSpPr>
          <p:nvPr>
            <p:ph type="subTitle" idx="1" hasCustomPrompt="1"/>
          </p:nvPr>
        </p:nvSpPr>
        <p:spPr>
          <a:xfrm>
            <a:off x="3621324" y="701730"/>
            <a:ext cx="5306775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sz="1400" b="0" i="0" u="none" strike="noStrike" smtClean="0">
                <a:solidFill>
                  <a:schemeClr val="bg1"/>
                </a:solidFill>
                <a:effectLst/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Whether you are planning a launch</a:t>
            </a:r>
          </a:p>
        </p:txBody>
      </p:sp>
      <p:sp>
        <p:nvSpPr>
          <p:cNvPr id="25" name="Item 1 / Title"/>
          <p:cNvSpPr txBox="1">
            <a:spLocks noGrp="1"/>
          </p:cNvSpPr>
          <p:nvPr>
            <p:ph type="subTitle" idx="8" hasCustomPrompt="1"/>
          </p:nvPr>
        </p:nvSpPr>
        <p:spPr>
          <a:xfrm>
            <a:off x="3621324" y="220532"/>
            <a:ext cx="5306775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sz="1400" b="0" i="0" u="none" strike="noStrike" smtClean="0">
                <a:solidFill>
                  <a:schemeClr val="bg1"/>
                </a:solidFill>
                <a:effectLst/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</a:p>
        </p:txBody>
      </p:sp>
      <p:sp>
        <p:nvSpPr>
          <p:cNvPr id="2" name="Slide title">
            <a:extLst>
              <a:ext uri="{FF2B5EF4-FFF2-40B4-BE49-F238E27FC236}">
                <a16:creationId xmlns:a16="http://schemas.microsoft.com/office/drawing/2014/main" id="{5739458E-C45B-66F4-0FE4-80358EA3D138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34950" y="216025"/>
            <a:ext cx="2431379" cy="1576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tabLst/>
              <a:defRPr lang="en-UA" b="1" i="0" u="none" strike="noStrike" smtClean="0">
                <a:solidFill>
                  <a:schemeClr val="bg1"/>
                </a:solidFill>
                <a:effectLst/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US" dirty="0"/>
              <a:t>TABLE OF CONTENTS</a:t>
            </a:r>
            <a:endParaRPr lang="en-GB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/ Items / 5 Items / Option A" userDrawn="1">
  <p:cSld name="Content / Items / 5 Items / Option A"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BG Shape"/>
          <p:cNvSpPr/>
          <p:nvPr/>
        </p:nvSpPr>
        <p:spPr>
          <a:xfrm>
            <a:off x="3180950" y="2831178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55" name="BG Shape"/>
          <p:cNvSpPr/>
          <p:nvPr/>
        </p:nvSpPr>
        <p:spPr>
          <a:xfrm>
            <a:off x="237088" y="2831178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57" name="BG Shape"/>
          <p:cNvSpPr/>
          <p:nvPr userDrawn="1"/>
        </p:nvSpPr>
        <p:spPr>
          <a:xfrm>
            <a:off x="6161113" y="936353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49" name="BG Shape"/>
          <p:cNvSpPr/>
          <p:nvPr/>
        </p:nvSpPr>
        <p:spPr>
          <a:xfrm>
            <a:off x="3180938" y="936353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48" name="BG Shape"/>
          <p:cNvSpPr/>
          <p:nvPr/>
        </p:nvSpPr>
        <p:spPr>
          <a:xfrm>
            <a:off x="237075" y="936353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4" name="BG Stars">
            <a:extLst>
              <a:ext uri="{FF2B5EF4-FFF2-40B4-BE49-F238E27FC236}">
                <a16:creationId xmlns:a16="http://schemas.microsoft.com/office/drawing/2014/main" id="{6377597E-36C3-9150-8377-0CABF37583F6}"/>
              </a:ext>
            </a:extLst>
          </p:cNvPr>
          <p:cNvGrpSpPr/>
          <p:nvPr userDrawn="1"/>
        </p:nvGrpSpPr>
        <p:grpSpPr>
          <a:xfrm>
            <a:off x="7909228" y="3205462"/>
            <a:ext cx="997684" cy="1211096"/>
            <a:chOff x="7891574" y="725764"/>
            <a:chExt cx="997684" cy="1211096"/>
          </a:xfrm>
        </p:grpSpPr>
        <p:sp>
          <p:nvSpPr>
            <p:cNvPr id="8" name="Star">
              <a:extLst>
                <a:ext uri="{FF2B5EF4-FFF2-40B4-BE49-F238E27FC236}">
                  <a16:creationId xmlns:a16="http://schemas.microsoft.com/office/drawing/2014/main" id="{556FB399-6976-8240-3D14-107BAF3B6037}"/>
                </a:ext>
              </a:extLst>
            </p:cNvPr>
            <p:cNvSpPr/>
            <p:nvPr userDrawn="1"/>
          </p:nvSpPr>
          <p:spPr>
            <a:xfrm>
              <a:off x="8546068" y="1525260"/>
              <a:ext cx="190790" cy="20784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22749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9" name="Star">
              <a:extLst>
                <a:ext uri="{FF2B5EF4-FFF2-40B4-BE49-F238E27FC236}">
                  <a16:creationId xmlns:a16="http://schemas.microsoft.com/office/drawing/2014/main" id="{059D36F1-94F8-13EB-BC41-D20B280C0E6B}"/>
                </a:ext>
              </a:extLst>
            </p:cNvPr>
            <p:cNvSpPr/>
            <p:nvPr userDrawn="1"/>
          </p:nvSpPr>
          <p:spPr>
            <a:xfrm>
              <a:off x="8604507" y="1533904"/>
              <a:ext cx="284751" cy="40295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3497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grpSp>
          <p:nvGrpSpPr>
            <p:cNvPr id="10" name="Stars">
              <a:extLst>
                <a:ext uri="{FF2B5EF4-FFF2-40B4-BE49-F238E27FC236}">
                  <a16:creationId xmlns:a16="http://schemas.microsoft.com/office/drawing/2014/main" id="{E8A2164D-12E1-CF47-AB35-6E498A0CD0C5}"/>
                </a:ext>
              </a:extLst>
            </p:cNvPr>
            <p:cNvGrpSpPr/>
            <p:nvPr userDrawn="1"/>
          </p:nvGrpSpPr>
          <p:grpSpPr>
            <a:xfrm>
              <a:off x="7891574" y="725764"/>
              <a:ext cx="680931" cy="906459"/>
              <a:chOff x="376336" y="1540160"/>
              <a:chExt cx="303887" cy="402956"/>
            </a:xfrm>
          </p:grpSpPr>
          <p:sp>
            <p:nvSpPr>
              <p:cNvPr id="11" name="Star">
                <a:extLst>
                  <a:ext uri="{FF2B5EF4-FFF2-40B4-BE49-F238E27FC236}">
                    <a16:creationId xmlns:a16="http://schemas.microsoft.com/office/drawing/2014/main" id="{1063C53A-A4AD-AC26-262E-9A60B337EB92}"/>
                  </a:ext>
                </a:extLst>
              </p:cNvPr>
              <p:cNvSpPr/>
              <p:nvPr userDrawn="1"/>
            </p:nvSpPr>
            <p:spPr>
              <a:xfrm>
                <a:off x="376336" y="1540160"/>
                <a:ext cx="303887" cy="402956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  <p:sp>
            <p:nvSpPr>
              <p:cNvPr id="12" name="Star">
                <a:extLst>
                  <a:ext uri="{FF2B5EF4-FFF2-40B4-BE49-F238E27FC236}">
                    <a16:creationId xmlns:a16="http://schemas.microsoft.com/office/drawing/2014/main" id="{0DE801F1-7AE5-4E86-1CC9-00EAB59C5A94}"/>
                  </a:ext>
                </a:extLst>
              </p:cNvPr>
              <p:cNvSpPr/>
              <p:nvPr userDrawn="1"/>
            </p:nvSpPr>
            <p:spPr>
              <a:xfrm rot="18771890">
                <a:off x="428370" y="1637773"/>
                <a:ext cx="196031" cy="205945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</p:grpSp>
      </p:grpSp>
      <p:sp>
        <p:nvSpPr>
          <p:cNvPr id="747" name="Page #"/>
          <p:cNvSpPr txBox="1">
            <a:spLocks noGrp="1"/>
          </p:cNvSpPr>
          <p:nvPr>
            <p:ph type="subTitle" idx="3"/>
          </p:nvPr>
        </p:nvSpPr>
        <p:spPr>
          <a:xfrm>
            <a:off x="6337300" y="4876800"/>
            <a:ext cx="258826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bg1">
                    <a:alpha val="70000"/>
                  </a:schemeClr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44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950" y="4876800"/>
            <a:ext cx="540004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bg1">
                    <a:alpha val="70000"/>
                  </a:schemeClr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760" name="Item 5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3316914" y="3486165"/>
            <a:ext cx="2489400" cy="9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761" name="Item 5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3316900" y="2966646"/>
            <a:ext cx="24894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758" name="Item 4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371075" y="3486164"/>
            <a:ext cx="2489400" cy="9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759" name="Item 4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371050" y="2966646"/>
            <a:ext cx="24894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762" name="Item 3 / Text"/>
          <p:cNvSpPr txBox="1">
            <a:spLocks noGrp="1"/>
          </p:cNvSpPr>
          <p:nvPr>
            <p:ph type="subTitle" idx="15" hasCustomPrompt="1"/>
          </p:nvPr>
        </p:nvSpPr>
        <p:spPr>
          <a:xfrm>
            <a:off x="6303950" y="1570140"/>
            <a:ext cx="2489400" cy="9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763" name="Item 3 / Title"/>
          <p:cNvSpPr txBox="1">
            <a:spLocks noGrp="1"/>
          </p:cNvSpPr>
          <p:nvPr>
            <p:ph type="subTitle" idx="16" hasCustomPrompt="1"/>
          </p:nvPr>
        </p:nvSpPr>
        <p:spPr>
          <a:xfrm>
            <a:off x="6303950" y="1050657"/>
            <a:ext cx="24894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766" name="Item 2 / Text"/>
          <p:cNvSpPr txBox="1">
            <a:spLocks noGrp="1"/>
          </p:cNvSpPr>
          <p:nvPr>
            <p:ph type="subTitle" idx="17" hasCustomPrompt="1"/>
          </p:nvPr>
        </p:nvSpPr>
        <p:spPr>
          <a:xfrm>
            <a:off x="3329725" y="1570140"/>
            <a:ext cx="2489400" cy="9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767" name="Item 2 / Title"/>
          <p:cNvSpPr txBox="1">
            <a:spLocks noGrp="1"/>
          </p:cNvSpPr>
          <p:nvPr>
            <p:ph type="subTitle" idx="18" hasCustomPrompt="1"/>
          </p:nvPr>
        </p:nvSpPr>
        <p:spPr>
          <a:xfrm>
            <a:off x="3329700" y="1050657"/>
            <a:ext cx="24894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751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383875" y="1570251"/>
            <a:ext cx="2489400" cy="9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tx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752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383850" y="1050657"/>
            <a:ext cx="24894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bg2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2" name="Slide title">
            <a:extLst>
              <a:ext uri="{FF2B5EF4-FFF2-40B4-BE49-F238E27FC236}">
                <a16:creationId xmlns:a16="http://schemas.microsoft.com/office/drawing/2014/main" id="{F9494861-C22C-5BCA-8341-60237556BBB5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34650" y="227600"/>
            <a:ext cx="73853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IBM Plex Sans"/>
              <a:buNone/>
              <a:defRPr sz="2000" b="1">
                <a:solidFill>
                  <a:schemeClr val="bg1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</a:p>
        </p:txBody>
      </p:sp>
    </p:spTree>
    <p:extLst>
      <p:ext uri="{BB962C8B-B14F-4D97-AF65-F5344CB8AC3E}">
        <p14:creationId xmlns:p14="http://schemas.microsoft.com/office/powerpoint/2010/main" val="38487488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cess / Steps / 5 Items / Option A" userDrawn="1">
  <p:cSld name="Process / Steps / 5 Items / Option A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BG line">
            <a:extLst>
              <a:ext uri="{FF2B5EF4-FFF2-40B4-BE49-F238E27FC236}">
                <a16:creationId xmlns:a16="http://schemas.microsoft.com/office/drawing/2014/main" id="{9AE4C6CC-EC73-6490-524A-9397A346446B}"/>
              </a:ext>
            </a:extLst>
          </p:cNvPr>
          <p:cNvCxnSpPr>
            <a:cxnSpLocks/>
          </p:cNvCxnSpPr>
          <p:nvPr userDrawn="1"/>
        </p:nvCxnSpPr>
        <p:spPr>
          <a:xfrm>
            <a:off x="7547044" y="1414264"/>
            <a:ext cx="0" cy="36000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" name="Number"/>
          <p:cNvSpPr txBox="1"/>
          <p:nvPr userDrawn="1"/>
        </p:nvSpPr>
        <p:spPr>
          <a:xfrm>
            <a:off x="7377133" y="1043013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rPr>
              <a:t>05</a:t>
            </a:r>
            <a:endParaRPr sz="2200" b="1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IBM Plex Sans"/>
            </a:endParaRPr>
          </a:p>
        </p:txBody>
      </p:sp>
      <p:cxnSp>
        <p:nvCxnSpPr>
          <p:cNvPr id="8" name="BG line">
            <a:extLst>
              <a:ext uri="{FF2B5EF4-FFF2-40B4-BE49-F238E27FC236}">
                <a16:creationId xmlns:a16="http://schemas.microsoft.com/office/drawing/2014/main" id="{C5C64188-60A8-898B-78F7-38193EA7B776}"/>
              </a:ext>
            </a:extLst>
          </p:cNvPr>
          <p:cNvCxnSpPr>
            <a:cxnSpLocks/>
          </p:cNvCxnSpPr>
          <p:nvPr userDrawn="1"/>
        </p:nvCxnSpPr>
        <p:spPr>
          <a:xfrm>
            <a:off x="5767558" y="1410236"/>
            <a:ext cx="0" cy="36000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7" name="Number"/>
          <p:cNvSpPr txBox="1"/>
          <p:nvPr/>
        </p:nvSpPr>
        <p:spPr>
          <a:xfrm>
            <a:off x="5591513" y="1043013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rPr>
              <a:t>04</a:t>
            </a:r>
            <a:endParaRPr sz="2200" b="1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IBM Plex Sans"/>
            </a:endParaRPr>
          </a:p>
        </p:txBody>
      </p:sp>
      <p:cxnSp>
        <p:nvCxnSpPr>
          <p:cNvPr id="6" name="BG line">
            <a:extLst>
              <a:ext uri="{FF2B5EF4-FFF2-40B4-BE49-F238E27FC236}">
                <a16:creationId xmlns:a16="http://schemas.microsoft.com/office/drawing/2014/main" id="{EDD061A7-D25D-5CBA-2DD3-A4248D80FE2F}"/>
              </a:ext>
            </a:extLst>
          </p:cNvPr>
          <p:cNvCxnSpPr>
            <a:cxnSpLocks/>
          </p:cNvCxnSpPr>
          <p:nvPr userDrawn="1"/>
        </p:nvCxnSpPr>
        <p:spPr>
          <a:xfrm>
            <a:off x="3978928" y="1410236"/>
            <a:ext cx="0" cy="36000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6" name="Number"/>
          <p:cNvSpPr txBox="1"/>
          <p:nvPr/>
        </p:nvSpPr>
        <p:spPr>
          <a:xfrm>
            <a:off x="3805892" y="1043013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rPr>
              <a:t>03</a:t>
            </a:r>
            <a:endParaRPr sz="2200" b="1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IBM Plex Sans"/>
            </a:endParaRPr>
          </a:p>
        </p:txBody>
      </p:sp>
      <p:cxnSp>
        <p:nvCxnSpPr>
          <p:cNvPr id="4" name="BG line">
            <a:extLst>
              <a:ext uri="{FF2B5EF4-FFF2-40B4-BE49-F238E27FC236}">
                <a16:creationId xmlns:a16="http://schemas.microsoft.com/office/drawing/2014/main" id="{1E935DFD-41BE-CBDC-4D1B-4BCC54ED3A7E}"/>
              </a:ext>
            </a:extLst>
          </p:cNvPr>
          <p:cNvCxnSpPr>
            <a:cxnSpLocks/>
          </p:cNvCxnSpPr>
          <p:nvPr userDrawn="1"/>
        </p:nvCxnSpPr>
        <p:spPr>
          <a:xfrm>
            <a:off x="2190298" y="1410236"/>
            <a:ext cx="0" cy="36000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5" name="Number"/>
          <p:cNvSpPr txBox="1"/>
          <p:nvPr/>
        </p:nvSpPr>
        <p:spPr>
          <a:xfrm>
            <a:off x="2020271" y="1043013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rPr>
              <a:t>02</a:t>
            </a:r>
            <a:endParaRPr sz="2200" b="1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IBM Plex Sans"/>
            </a:endParaRPr>
          </a:p>
        </p:txBody>
      </p:sp>
      <p:cxnSp>
        <p:nvCxnSpPr>
          <p:cNvPr id="2" name="BG line">
            <a:extLst>
              <a:ext uri="{FF2B5EF4-FFF2-40B4-BE49-F238E27FC236}">
                <a16:creationId xmlns:a16="http://schemas.microsoft.com/office/drawing/2014/main" id="{D35C1B08-BF21-A5FE-F3EE-1B0ED51FC8DB}"/>
              </a:ext>
            </a:extLst>
          </p:cNvPr>
          <p:cNvCxnSpPr>
            <a:cxnSpLocks/>
          </p:cNvCxnSpPr>
          <p:nvPr userDrawn="1"/>
        </p:nvCxnSpPr>
        <p:spPr>
          <a:xfrm>
            <a:off x="401668" y="1410236"/>
            <a:ext cx="0" cy="36000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4" name="Number"/>
          <p:cNvSpPr txBox="1"/>
          <p:nvPr/>
        </p:nvSpPr>
        <p:spPr>
          <a:xfrm>
            <a:off x="234650" y="1043023"/>
            <a:ext cx="13821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rPr>
              <a:t>01</a:t>
            </a:r>
            <a:endParaRPr sz="2200" b="1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IBM Plex Sans"/>
            </a:endParaRPr>
          </a:p>
        </p:txBody>
      </p:sp>
      <p:sp>
        <p:nvSpPr>
          <p:cNvPr id="351" name="Page #"/>
          <p:cNvSpPr txBox="1">
            <a:spLocks noGrp="1"/>
          </p:cNvSpPr>
          <p:nvPr>
            <p:ph type="subTitle" idx="3"/>
          </p:nvPr>
        </p:nvSpPr>
        <p:spPr>
          <a:xfrm>
            <a:off x="6337300" y="4876800"/>
            <a:ext cx="258826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bg1">
                    <a:alpha val="70000"/>
                  </a:schemeClr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48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950" y="4876800"/>
            <a:ext cx="540004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bg1">
                    <a:alpha val="70000"/>
                  </a:schemeClr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65" name="Item 5 / Text"/>
          <p:cNvSpPr txBox="1">
            <a:spLocks noGrp="1"/>
          </p:cNvSpPr>
          <p:nvPr>
            <p:ph type="subTitle" idx="15" hasCustomPrompt="1"/>
          </p:nvPr>
        </p:nvSpPr>
        <p:spPr>
          <a:xfrm>
            <a:off x="7377131" y="2524854"/>
            <a:ext cx="15480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Arial"/>
              <a:buNone/>
              <a:tabLst/>
              <a:defRPr sz="105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 should help people understand what needs to happen, where things stand, and how to move forward with confidence.</a:t>
            </a:r>
          </a:p>
        </p:txBody>
      </p:sp>
      <p:sp>
        <p:nvSpPr>
          <p:cNvPr id="366" name="Item 5 / Title"/>
          <p:cNvSpPr txBox="1">
            <a:spLocks noGrp="1"/>
          </p:cNvSpPr>
          <p:nvPr>
            <p:ph type="subTitle" idx="16" hasCustomPrompt="1"/>
          </p:nvPr>
        </p:nvSpPr>
        <p:spPr>
          <a:xfrm>
            <a:off x="7377133" y="1853644"/>
            <a:ext cx="1548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000" b="1">
                <a:solidFill>
                  <a:schemeClr val="accent3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63" name="Item 4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5591510" y="2524854"/>
            <a:ext cx="15480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Arial"/>
              <a:buNone/>
              <a:tabLst/>
              <a:defRPr sz="105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 should help people understand what needs to happen, where things stand, and how to move forward with confidence.</a:t>
            </a:r>
          </a:p>
        </p:txBody>
      </p:sp>
      <p:sp>
        <p:nvSpPr>
          <p:cNvPr id="364" name="Item 4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5591513" y="1853644"/>
            <a:ext cx="1548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000" b="1">
                <a:solidFill>
                  <a:schemeClr val="accent3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61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3805890" y="2524854"/>
            <a:ext cx="15480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Arial"/>
              <a:buNone/>
              <a:tabLst/>
              <a:defRPr sz="105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 should help people understand what needs to happen, where things stand, and how to move forward with confidence.</a:t>
            </a:r>
          </a:p>
        </p:txBody>
      </p:sp>
      <p:sp>
        <p:nvSpPr>
          <p:cNvPr id="362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3805892" y="1853644"/>
            <a:ext cx="1548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000" b="1">
                <a:solidFill>
                  <a:schemeClr val="accent3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59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2020270" y="2524854"/>
            <a:ext cx="15480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Arial"/>
              <a:buNone/>
              <a:tabLst/>
              <a:defRPr sz="105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 should help people understand what needs to happen, where things stand, and how to move forward with confidence.</a:t>
            </a:r>
          </a:p>
        </p:txBody>
      </p:sp>
      <p:sp>
        <p:nvSpPr>
          <p:cNvPr id="360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2020271" y="1853644"/>
            <a:ext cx="1548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000" b="1">
                <a:solidFill>
                  <a:schemeClr val="accent3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52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234650" y="2524854"/>
            <a:ext cx="15480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Arial"/>
              <a:buNone/>
              <a:tabLst/>
              <a:defRPr sz="105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 should help people understand what needs to happen, where things stand, and how to move forward with confidence.</a:t>
            </a:r>
          </a:p>
        </p:txBody>
      </p:sp>
      <p:sp>
        <p:nvSpPr>
          <p:cNvPr id="353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234650" y="1853644"/>
            <a:ext cx="1548000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 sz="1000" b="1">
                <a:solidFill>
                  <a:schemeClr val="accent3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 b="1">
                <a:solidFill>
                  <a:schemeClr val="accent6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68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34650" y="219012"/>
            <a:ext cx="64800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BM Plex Sans"/>
              <a:buNone/>
              <a:tabLst/>
              <a:defRPr sz="2000" b="1">
                <a:solidFill>
                  <a:schemeClr val="bg1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ta &amp; Charts / Table / Option A" userDrawn="1">
  <p:cSld name="Data &amp; Charts / Table / Option A"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Page #"/>
          <p:cNvSpPr txBox="1">
            <a:spLocks noGrp="1"/>
          </p:cNvSpPr>
          <p:nvPr>
            <p:ph type="subTitle" idx="3"/>
          </p:nvPr>
        </p:nvSpPr>
        <p:spPr>
          <a:xfrm>
            <a:off x="6337300" y="4876800"/>
            <a:ext cx="258826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bg1">
                    <a:alpha val="70000"/>
                  </a:schemeClr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17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950" y="4876800"/>
            <a:ext cx="540004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bg1">
                    <a:alpha val="70000"/>
                  </a:schemeClr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52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34950" y="225390"/>
            <a:ext cx="740405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IBM Plex Sans"/>
              <a:buNone/>
              <a:defRPr sz="2000" b="1">
                <a:solidFill>
                  <a:schemeClr val="bg1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</a:p>
        </p:txBody>
      </p:sp>
    </p:spTree>
    <p:extLst>
      <p:ext uri="{BB962C8B-B14F-4D97-AF65-F5344CB8AC3E}">
        <p14:creationId xmlns:p14="http://schemas.microsoft.com/office/powerpoint/2010/main" val="315469019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ameworks / Pyramid / 5 Items / Option A" userDrawn="1">
  <p:cSld name="Frameworks / Pyramid / 5 Items / Option A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Line">
            <a:extLst>
              <a:ext uri="{FF2B5EF4-FFF2-40B4-BE49-F238E27FC236}">
                <a16:creationId xmlns:a16="http://schemas.microsoft.com/office/drawing/2014/main" id="{0C96511D-1759-45A9-741C-EF7E17BD8A66}"/>
              </a:ext>
            </a:extLst>
          </p:cNvPr>
          <p:cNvCxnSpPr>
            <a:cxnSpLocks/>
          </p:cNvCxnSpPr>
          <p:nvPr userDrawn="1"/>
        </p:nvCxnSpPr>
        <p:spPr>
          <a:xfrm>
            <a:off x="2133600" y="1063799"/>
            <a:ext cx="1769238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Line">
            <a:extLst>
              <a:ext uri="{FF2B5EF4-FFF2-40B4-BE49-F238E27FC236}">
                <a16:creationId xmlns:a16="http://schemas.microsoft.com/office/drawing/2014/main" id="{CFA1FCDB-F08A-BFC7-5A0E-E2A302ADB1D3}"/>
              </a:ext>
            </a:extLst>
          </p:cNvPr>
          <p:cNvCxnSpPr>
            <a:cxnSpLocks/>
          </p:cNvCxnSpPr>
          <p:nvPr userDrawn="1"/>
        </p:nvCxnSpPr>
        <p:spPr>
          <a:xfrm>
            <a:off x="2472267" y="1830180"/>
            <a:ext cx="1430571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Line">
            <a:extLst>
              <a:ext uri="{FF2B5EF4-FFF2-40B4-BE49-F238E27FC236}">
                <a16:creationId xmlns:a16="http://schemas.microsoft.com/office/drawing/2014/main" id="{515008C7-FE43-7E13-9247-732CD7B2A621}"/>
              </a:ext>
            </a:extLst>
          </p:cNvPr>
          <p:cNvCxnSpPr>
            <a:cxnSpLocks/>
          </p:cNvCxnSpPr>
          <p:nvPr userDrawn="1"/>
        </p:nvCxnSpPr>
        <p:spPr>
          <a:xfrm>
            <a:off x="3104444" y="3336838"/>
            <a:ext cx="79839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Line">
            <a:extLst>
              <a:ext uri="{FF2B5EF4-FFF2-40B4-BE49-F238E27FC236}">
                <a16:creationId xmlns:a16="http://schemas.microsoft.com/office/drawing/2014/main" id="{EE590A09-A017-F738-B56A-07C6DC0F9A0C}"/>
              </a:ext>
            </a:extLst>
          </p:cNvPr>
          <p:cNvCxnSpPr>
            <a:cxnSpLocks/>
          </p:cNvCxnSpPr>
          <p:nvPr userDrawn="1"/>
        </p:nvCxnSpPr>
        <p:spPr>
          <a:xfrm>
            <a:off x="2799644" y="2586536"/>
            <a:ext cx="110319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Line">
            <a:extLst>
              <a:ext uri="{FF2B5EF4-FFF2-40B4-BE49-F238E27FC236}">
                <a16:creationId xmlns:a16="http://schemas.microsoft.com/office/drawing/2014/main" id="{7EB5325A-F124-2990-CF9F-388B16737E52}"/>
              </a:ext>
            </a:extLst>
          </p:cNvPr>
          <p:cNvCxnSpPr>
            <a:cxnSpLocks/>
          </p:cNvCxnSpPr>
          <p:nvPr userDrawn="1"/>
        </p:nvCxnSpPr>
        <p:spPr>
          <a:xfrm>
            <a:off x="3488267" y="4070615"/>
            <a:ext cx="41457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7" name="Page #"/>
          <p:cNvSpPr txBox="1">
            <a:spLocks noGrp="1"/>
          </p:cNvSpPr>
          <p:nvPr>
            <p:ph type="subTitle" idx="3"/>
          </p:nvPr>
        </p:nvSpPr>
        <p:spPr>
          <a:xfrm>
            <a:off x="6337300" y="4876800"/>
            <a:ext cx="258826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defRPr sz="800">
                <a:solidFill>
                  <a:schemeClr val="bg1">
                    <a:alpha val="70000"/>
                  </a:schemeClr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64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950" y="4876800"/>
            <a:ext cx="5400040" cy="160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 sz="800">
                <a:solidFill>
                  <a:schemeClr val="bg1">
                    <a:alpha val="70000"/>
                  </a:schemeClr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rial"/>
              <a:buNone/>
              <a:defRPr>
                <a:solidFill>
                  <a:srgbClr val="434343"/>
                </a:solidFill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70" name="Item 5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4034948" y="1202356"/>
            <a:ext cx="48903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271" name="Item 5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4034948" y="986966"/>
            <a:ext cx="4890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accent4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72" name="Item 4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4034948" y="1953715"/>
            <a:ext cx="48903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273" name="Item 4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4034948" y="1738325"/>
            <a:ext cx="4890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accent5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74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4034948" y="2705082"/>
            <a:ext cx="48903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275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4034948" y="2489692"/>
            <a:ext cx="4890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accent6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76" name="Item 2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4034948" y="3450628"/>
            <a:ext cx="48903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277" name="Item 2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4034948" y="3235237"/>
            <a:ext cx="4890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accent2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78" name="Item 1 / Text"/>
          <p:cNvSpPr txBox="1">
            <a:spLocks noGrp="1"/>
          </p:cNvSpPr>
          <p:nvPr>
            <p:ph type="subTitle" idx="15" hasCustomPrompt="1"/>
          </p:nvPr>
        </p:nvSpPr>
        <p:spPr>
          <a:xfrm>
            <a:off x="4034948" y="4192990"/>
            <a:ext cx="48903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279" name="Item 1 / Title"/>
          <p:cNvSpPr txBox="1">
            <a:spLocks noGrp="1"/>
          </p:cNvSpPr>
          <p:nvPr>
            <p:ph type="subTitle" idx="16" hasCustomPrompt="1"/>
          </p:nvPr>
        </p:nvSpPr>
        <p:spPr>
          <a:xfrm>
            <a:off x="4034948" y="3977600"/>
            <a:ext cx="4890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accent1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grpSp>
        <p:nvGrpSpPr>
          <p:cNvPr id="12" name="Infographics">
            <a:extLst>
              <a:ext uri="{FF2B5EF4-FFF2-40B4-BE49-F238E27FC236}">
                <a16:creationId xmlns:a16="http://schemas.microsoft.com/office/drawing/2014/main" id="{6E75BD11-77D9-3AB0-5740-727DA9F44EB0}"/>
              </a:ext>
            </a:extLst>
          </p:cNvPr>
          <p:cNvGrpSpPr/>
          <p:nvPr userDrawn="1"/>
        </p:nvGrpSpPr>
        <p:grpSpPr>
          <a:xfrm>
            <a:off x="218753" y="899882"/>
            <a:ext cx="3356559" cy="3669141"/>
            <a:chOff x="218753" y="769098"/>
            <a:chExt cx="3356559" cy="3669141"/>
          </a:xfrm>
        </p:grpSpPr>
        <p:sp>
          <p:nvSpPr>
            <p:cNvPr id="16" name="Item 1">
              <a:extLst>
                <a:ext uri="{FF2B5EF4-FFF2-40B4-BE49-F238E27FC236}">
                  <a16:creationId xmlns:a16="http://schemas.microsoft.com/office/drawing/2014/main" id="{15D6964C-2D47-608C-9542-121B1945AECA}"/>
                </a:ext>
              </a:extLst>
            </p:cNvPr>
            <p:cNvSpPr/>
            <p:nvPr/>
          </p:nvSpPr>
          <p:spPr>
            <a:xfrm>
              <a:off x="218753" y="3746148"/>
              <a:ext cx="3356559" cy="692091"/>
            </a:xfrm>
            <a:custGeom>
              <a:avLst/>
              <a:gdLst>
                <a:gd name="csX0" fmla="*/ 3356559 w 3356559"/>
                <a:gd name="csY0" fmla="*/ 692092 h 692091"/>
                <a:gd name="csX1" fmla="*/ 0 w 3356559"/>
                <a:gd name="csY1" fmla="*/ 692092 h 692091"/>
                <a:gd name="csX2" fmla="*/ 312254 w 3356559"/>
                <a:gd name="csY2" fmla="*/ 0 h 692091"/>
                <a:gd name="csX3" fmla="*/ 3044305 w 3356559"/>
                <a:gd name="csY3" fmla="*/ 0 h 692091"/>
                <a:gd name="csX4" fmla="*/ 3356559 w 3356559"/>
                <a:gd name="csY4" fmla="*/ 692092 h 6920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56559" h="692091">
                  <a:moveTo>
                    <a:pt x="3356559" y="692092"/>
                  </a:moveTo>
                  <a:lnTo>
                    <a:pt x="0" y="692092"/>
                  </a:lnTo>
                  <a:lnTo>
                    <a:pt x="312254" y="0"/>
                  </a:lnTo>
                  <a:lnTo>
                    <a:pt x="3044305" y="0"/>
                  </a:lnTo>
                  <a:lnTo>
                    <a:pt x="3356559" y="692092"/>
                  </a:lnTo>
                  <a:close/>
                </a:path>
              </a:pathLst>
            </a:custGeom>
            <a:solidFill>
              <a:schemeClr val="accent1"/>
            </a:solidFill>
            <a:ln w="3784" cap="flat">
              <a:noFill/>
              <a:prstDash val="solid"/>
              <a:miter/>
            </a:ln>
          </p:spPr>
        </p:sp>
        <p:sp>
          <p:nvSpPr>
            <p:cNvPr id="15" name="Item 2">
              <a:extLst>
                <a:ext uri="{FF2B5EF4-FFF2-40B4-BE49-F238E27FC236}">
                  <a16:creationId xmlns:a16="http://schemas.microsoft.com/office/drawing/2014/main" id="{956800F6-764C-DFC4-2569-CAA126C35580}"/>
                </a:ext>
              </a:extLst>
            </p:cNvPr>
            <p:cNvSpPr/>
            <p:nvPr/>
          </p:nvSpPr>
          <p:spPr>
            <a:xfrm>
              <a:off x="567150" y="2983295"/>
              <a:ext cx="2657658" cy="690419"/>
            </a:xfrm>
            <a:custGeom>
              <a:avLst/>
              <a:gdLst>
                <a:gd name="csX0" fmla="*/ 2657658 w 2657658"/>
                <a:gd name="csY0" fmla="*/ 690419 h 690419"/>
                <a:gd name="csX1" fmla="*/ 0 w 2657658"/>
                <a:gd name="csY1" fmla="*/ 690419 h 690419"/>
                <a:gd name="csX2" fmla="*/ 311019 w 2657658"/>
                <a:gd name="csY2" fmla="*/ 0 h 690419"/>
                <a:gd name="csX3" fmla="*/ 2346646 w 2657658"/>
                <a:gd name="csY3" fmla="*/ 0 h 690419"/>
                <a:gd name="csX4" fmla="*/ 2657658 w 2657658"/>
                <a:gd name="csY4" fmla="*/ 690419 h 6904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57658" h="690419">
                  <a:moveTo>
                    <a:pt x="2657658" y="690419"/>
                  </a:moveTo>
                  <a:lnTo>
                    <a:pt x="0" y="690419"/>
                  </a:lnTo>
                  <a:lnTo>
                    <a:pt x="311019" y="0"/>
                  </a:lnTo>
                  <a:lnTo>
                    <a:pt x="2346646" y="0"/>
                  </a:lnTo>
                  <a:lnTo>
                    <a:pt x="2657658" y="690419"/>
                  </a:lnTo>
                  <a:close/>
                </a:path>
              </a:pathLst>
            </a:custGeom>
            <a:solidFill>
              <a:schemeClr val="accent2"/>
            </a:solidFill>
            <a:ln w="3759" cap="flat">
              <a:noFill/>
              <a:prstDash val="solid"/>
              <a:miter/>
            </a:ln>
          </p:spPr>
        </p:sp>
        <p:sp>
          <p:nvSpPr>
            <p:cNvPr id="14" name="Item 3">
              <a:extLst>
                <a:ext uri="{FF2B5EF4-FFF2-40B4-BE49-F238E27FC236}">
                  <a16:creationId xmlns:a16="http://schemas.microsoft.com/office/drawing/2014/main" id="{955C517A-ACF8-82AC-B3BF-B150A46F77FB}"/>
                </a:ext>
              </a:extLst>
            </p:cNvPr>
            <p:cNvSpPr/>
            <p:nvPr/>
          </p:nvSpPr>
          <p:spPr>
            <a:xfrm>
              <a:off x="907110" y="2221291"/>
              <a:ext cx="1977526" cy="689571"/>
            </a:xfrm>
            <a:custGeom>
              <a:avLst/>
              <a:gdLst>
                <a:gd name="csX0" fmla="*/ 1977526 w 1977526"/>
                <a:gd name="csY0" fmla="*/ 689572 h 689571"/>
                <a:gd name="csX1" fmla="*/ 0 w 1977526"/>
                <a:gd name="csY1" fmla="*/ 689572 h 689571"/>
                <a:gd name="csX2" fmla="*/ 310587 w 1977526"/>
                <a:gd name="csY2" fmla="*/ 0 h 689571"/>
                <a:gd name="csX3" fmla="*/ 1666939 w 1977526"/>
                <a:gd name="csY3" fmla="*/ 0 h 689571"/>
                <a:gd name="csX4" fmla="*/ 1977526 w 1977526"/>
                <a:gd name="csY4" fmla="*/ 689572 h 6895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77526" h="689571">
                  <a:moveTo>
                    <a:pt x="1977526" y="689572"/>
                  </a:moveTo>
                  <a:lnTo>
                    <a:pt x="0" y="689572"/>
                  </a:lnTo>
                  <a:lnTo>
                    <a:pt x="310587" y="0"/>
                  </a:lnTo>
                  <a:lnTo>
                    <a:pt x="1666939" y="0"/>
                  </a:lnTo>
                  <a:lnTo>
                    <a:pt x="1977526" y="689572"/>
                  </a:lnTo>
                  <a:close/>
                </a:path>
              </a:pathLst>
            </a:custGeom>
            <a:solidFill>
              <a:schemeClr val="accent6"/>
            </a:solidFill>
            <a:ln w="3741" cap="flat">
              <a:noFill/>
              <a:prstDash val="solid"/>
              <a:miter/>
            </a:ln>
          </p:spPr>
        </p:sp>
        <p:sp>
          <p:nvSpPr>
            <p:cNvPr id="13" name="Item 4">
              <a:extLst>
                <a:ext uri="{FF2B5EF4-FFF2-40B4-BE49-F238E27FC236}">
                  <a16:creationId xmlns:a16="http://schemas.microsoft.com/office/drawing/2014/main" id="{953D8AEA-1761-B979-A1AA-A6323D8BF52C}"/>
                </a:ext>
              </a:extLst>
            </p:cNvPr>
            <p:cNvSpPr/>
            <p:nvPr/>
          </p:nvSpPr>
          <p:spPr>
            <a:xfrm>
              <a:off x="1238990" y="1452442"/>
              <a:ext cx="1313521" cy="696395"/>
            </a:xfrm>
            <a:custGeom>
              <a:avLst/>
              <a:gdLst>
                <a:gd name="csX0" fmla="*/ 1313521 w 1313521"/>
                <a:gd name="csY0" fmla="*/ 696396 h 696395"/>
                <a:gd name="csX1" fmla="*/ 0 w 1313521"/>
                <a:gd name="csY1" fmla="*/ 696396 h 696395"/>
                <a:gd name="csX2" fmla="*/ 313558 w 1313521"/>
                <a:gd name="csY2" fmla="*/ 0 h 696395"/>
                <a:gd name="csX3" fmla="*/ 999963 w 1313521"/>
                <a:gd name="csY3" fmla="*/ 0 h 696395"/>
                <a:gd name="csX4" fmla="*/ 1313521 w 1313521"/>
                <a:gd name="csY4" fmla="*/ 696396 h 6963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13521" h="696395">
                  <a:moveTo>
                    <a:pt x="1313521" y="696396"/>
                  </a:moveTo>
                  <a:lnTo>
                    <a:pt x="0" y="696396"/>
                  </a:lnTo>
                  <a:lnTo>
                    <a:pt x="313558" y="0"/>
                  </a:lnTo>
                  <a:lnTo>
                    <a:pt x="999963" y="0"/>
                  </a:lnTo>
                  <a:lnTo>
                    <a:pt x="1313521" y="696396"/>
                  </a:lnTo>
                  <a:close/>
                </a:path>
              </a:pathLst>
            </a:custGeom>
            <a:solidFill>
              <a:schemeClr val="accent5"/>
            </a:solidFill>
            <a:ln w="3788" cap="flat">
              <a:noFill/>
              <a:prstDash val="solid"/>
              <a:miter/>
            </a:ln>
          </p:spPr>
        </p:sp>
        <p:sp>
          <p:nvSpPr>
            <p:cNvPr id="10" name="Item 5">
              <a:extLst>
                <a:ext uri="{FF2B5EF4-FFF2-40B4-BE49-F238E27FC236}">
                  <a16:creationId xmlns:a16="http://schemas.microsoft.com/office/drawing/2014/main" id="{F401F8C0-3468-D42B-0E3D-C4183D090DC0}"/>
                </a:ext>
              </a:extLst>
            </p:cNvPr>
            <p:cNvSpPr/>
            <p:nvPr/>
          </p:nvSpPr>
          <p:spPr>
            <a:xfrm>
              <a:off x="1580383" y="769098"/>
              <a:ext cx="630514" cy="611204"/>
            </a:xfrm>
            <a:custGeom>
              <a:avLst/>
              <a:gdLst>
                <a:gd name="csX0" fmla="*/ 259940 w 630514"/>
                <a:gd name="csY0" fmla="*/ 35669 h 611204"/>
                <a:gd name="csX1" fmla="*/ 370573 w 630514"/>
                <a:gd name="csY1" fmla="*/ 35669 h 611204"/>
                <a:gd name="csX2" fmla="*/ 630515 w 630514"/>
                <a:gd name="csY2" fmla="*/ 611204 h 611204"/>
                <a:gd name="csX3" fmla="*/ 0 w 630514"/>
                <a:gd name="csY3" fmla="*/ 611204 h 611204"/>
                <a:gd name="csX4" fmla="*/ 259940 w 630514"/>
                <a:gd name="csY4" fmla="*/ 35669 h 6112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30514" h="611204">
                  <a:moveTo>
                    <a:pt x="259940" y="35669"/>
                  </a:moveTo>
                  <a:cubicBezTo>
                    <a:pt x="281419" y="-11890"/>
                    <a:pt x="349094" y="-11890"/>
                    <a:pt x="370573" y="35669"/>
                  </a:cubicBezTo>
                  <a:lnTo>
                    <a:pt x="630515" y="611204"/>
                  </a:lnTo>
                  <a:lnTo>
                    <a:pt x="0" y="611204"/>
                  </a:lnTo>
                  <a:lnTo>
                    <a:pt x="259940" y="35669"/>
                  </a:lnTo>
                  <a:close/>
                </a:path>
              </a:pathLst>
            </a:custGeom>
            <a:solidFill>
              <a:schemeClr val="accent4"/>
            </a:solidFill>
            <a:ln w="3764" cap="flat">
              <a:noFill/>
              <a:prstDash val="solid"/>
              <a:miter/>
            </a:ln>
          </p:spPr>
        </p:sp>
      </p:grpSp>
      <p:sp>
        <p:nvSpPr>
          <p:cNvPr id="26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34950" y="227600"/>
            <a:ext cx="7463150" cy="38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IBM Plex Sans"/>
              <a:buNone/>
              <a:defRPr sz="2000" b="1">
                <a:solidFill>
                  <a:schemeClr val="bg1"/>
                </a:solidFill>
                <a:latin typeface="+mj-lt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43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46.xml"/><Relationship Id="rId61" Type="http://schemas.openxmlformats.org/officeDocument/2006/relationships/theme" Target="../theme/theme1.xml"/><Relationship Id="rId62" Type="http://schemas.openxmlformats.org/officeDocument/2006/relationships/image" Target="../media/image1.svg"/><Relationship Id="rId63" Type="http://schemas.openxmlformats.org/officeDocument/2006/relationships/image" Target="../media/image1-fallback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6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j-lt"/>
                <a:ea typeface="Geist"/>
                <a:cs typeface="Geist"/>
                <a:sym typeface="Geis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j-lt"/>
                <a:ea typeface="Geist"/>
                <a:cs typeface="Geist"/>
                <a:sym typeface="Geis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j-lt"/>
                <a:ea typeface="Geist"/>
                <a:cs typeface="Geist"/>
                <a:sym typeface="Geis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j-lt"/>
                <a:ea typeface="Geist"/>
                <a:cs typeface="Geist"/>
                <a:sym typeface="Geis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j-lt"/>
                <a:ea typeface="Geist"/>
                <a:cs typeface="Geist"/>
                <a:sym typeface="Geis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j-lt"/>
                <a:ea typeface="Geist"/>
                <a:cs typeface="Geist"/>
                <a:sym typeface="Geis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j-lt"/>
                <a:ea typeface="Geist"/>
                <a:cs typeface="Geist"/>
                <a:sym typeface="Geis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j-lt"/>
                <a:ea typeface="Geist"/>
                <a:cs typeface="Geist"/>
                <a:sym typeface="Geis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ist"/>
              <a:buNone/>
              <a:defRPr sz="2000" b="0" i="0" u="none" strike="noStrike" cap="none">
                <a:solidFill>
                  <a:schemeClr val="dk1"/>
                </a:solidFill>
                <a:latin typeface="+mj-lt"/>
                <a:ea typeface="Geist"/>
                <a:cs typeface="Geist"/>
                <a:sym typeface="Geist"/>
              </a:defRPr>
            </a:lvl9pPr>
          </a:lstStyle>
          <a:p>
            <a:endParaRPr/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228600" y="9360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Funnel Sans"/>
                <a:cs typeface="Funnel Sans"/>
                <a:sym typeface="Funnel Sans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Funnel Sans"/>
                <a:cs typeface="Funnel Sans"/>
                <a:sym typeface="Funnel Sans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Funnel Sans"/>
                <a:cs typeface="Funnel Sans"/>
                <a:sym typeface="Funnel Sa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Funnel Sans"/>
                <a:cs typeface="Funnel Sans"/>
                <a:sym typeface="Funnel Sans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Funnel Sans"/>
                <a:cs typeface="Funnel Sans"/>
                <a:sym typeface="Funnel Sa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Funnel Sans"/>
                <a:cs typeface="Funnel Sans"/>
                <a:sym typeface="Funnel Sans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Funnel Sans"/>
                <a:cs typeface="Funnel Sans"/>
                <a:sym typeface="Funnel Sans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Funnel Sans"/>
                <a:cs typeface="Funnel Sans"/>
                <a:sym typeface="Funnel Sans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Funnel Sans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Funnel Sans"/>
                <a:cs typeface="Funnel Sans"/>
                <a:sym typeface="Funnel Sans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5656" r:id="rId1"/>
    <p:sldLayoutId id="2147485657" r:id="rId2"/>
    <p:sldLayoutId id="2147485668" r:id="rId13"/>
    <p:sldLayoutId id="2147485673" r:id="rId18"/>
    <p:sldLayoutId id="2147485698" r:id="rId43"/>
    <p:sldLayoutId id="2147485701" r:id="rId4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n-lt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5" name="BG Shape">
            <a:extLst>
              <a:ext uri="{FF2B5EF4-FFF2-40B4-BE49-F238E27FC236}">
                <a16:creationId xmlns:a16="http://schemas.microsoft.com/office/drawing/2014/main" id="{CBBF76A4-257C-38FB-B0CD-102C015417E0}"/>
              </a:ext>
            </a:extLst>
          </p:cNvPr>
          <p:cNvSpPr/>
          <p:nvPr userDrawn="1"/>
        </p:nvSpPr>
        <p:spPr>
          <a:xfrm>
            <a:off x="-54000" y="-54000"/>
            <a:ext cx="1184484" cy="5251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Funnel Sans"/>
              <a:ea typeface="Funnel Sans"/>
              <a:cs typeface="Funnel Sans"/>
              <a:sym typeface="Funnel Sans"/>
            </a:endParaRPr>
          </a:p>
        </p:txBody>
      </p:sp>
      <p:grpSp>
        <p:nvGrpSpPr>
          <p:cNvPr id="6" name="BG Stars">
            <a:extLst>
              <a:ext uri="{FF2B5EF4-FFF2-40B4-BE49-F238E27FC236}">
                <a16:creationId xmlns:a16="http://schemas.microsoft.com/office/drawing/2014/main" id="{2C044941-C2A5-61B0-BB9D-816A45B586DC}"/>
              </a:ext>
            </a:extLst>
          </p:cNvPr>
          <p:cNvGrpSpPr/>
          <p:nvPr userDrawn="1"/>
        </p:nvGrpSpPr>
        <p:grpSpPr>
          <a:xfrm>
            <a:off x="7935111" y="709111"/>
            <a:ext cx="997684" cy="1211096"/>
            <a:chOff x="7891574" y="725764"/>
            <a:chExt cx="997684" cy="1211096"/>
          </a:xfrm>
        </p:grpSpPr>
        <p:sp>
          <p:nvSpPr>
            <p:cNvPr id="7" name="Star">
              <a:extLst>
                <a:ext uri="{FF2B5EF4-FFF2-40B4-BE49-F238E27FC236}">
                  <a16:creationId xmlns:a16="http://schemas.microsoft.com/office/drawing/2014/main" id="{613816C9-0082-A49A-368D-84A17FAA5739}"/>
                </a:ext>
              </a:extLst>
            </p:cNvPr>
            <p:cNvSpPr/>
            <p:nvPr userDrawn="1"/>
          </p:nvSpPr>
          <p:spPr>
            <a:xfrm>
              <a:off x="8546068" y="1525260"/>
              <a:ext cx="190790" cy="20784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22749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8" name="Star">
              <a:extLst>
                <a:ext uri="{FF2B5EF4-FFF2-40B4-BE49-F238E27FC236}">
                  <a16:creationId xmlns:a16="http://schemas.microsoft.com/office/drawing/2014/main" id="{3C5714D0-889E-BE36-F9AD-9E560C0BC92B}"/>
                </a:ext>
              </a:extLst>
            </p:cNvPr>
            <p:cNvSpPr/>
            <p:nvPr userDrawn="1"/>
          </p:nvSpPr>
          <p:spPr>
            <a:xfrm>
              <a:off x="8604507" y="1533904"/>
              <a:ext cx="284751" cy="40295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3497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grpSp>
          <p:nvGrpSpPr>
            <p:cNvPr id="9" name="Stars">
              <a:extLst>
                <a:ext uri="{FF2B5EF4-FFF2-40B4-BE49-F238E27FC236}">
                  <a16:creationId xmlns:a16="http://schemas.microsoft.com/office/drawing/2014/main" id="{69C2E7EE-313B-2177-7921-795738ABD037}"/>
                </a:ext>
              </a:extLst>
            </p:cNvPr>
            <p:cNvGrpSpPr/>
            <p:nvPr userDrawn="1"/>
          </p:nvGrpSpPr>
          <p:grpSpPr>
            <a:xfrm>
              <a:off x="7891574" y="725764"/>
              <a:ext cx="680931" cy="906459"/>
              <a:chOff x="376336" y="1540160"/>
              <a:chExt cx="303887" cy="402956"/>
            </a:xfrm>
          </p:grpSpPr>
          <p:sp>
            <p:nvSpPr>
              <p:cNvPr id="10" name="Star">
                <a:extLst>
                  <a:ext uri="{FF2B5EF4-FFF2-40B4-BE49-F238E27FC236}">
                    <a16:creationId xmlns:a16="http://schemas.microsoft.com/office/drawing/2014/main" id="{DD7C0172-0E00-11C7-4852-CEB1B16D9252}"/>
                  </a:ext>
                </a:extLst>
              </p:cNvPr>
              <p:cNvSpPr/>
              <p:nvPr userDrawn="1"/>
            </p:nvSpPr>
            <p:spPr>
              <a:xfrm>
                <a:off x="376336" y="1540160"/>
                <a:ext cx="303887" cy="402956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  <p:sp>
            <p:nvSpPr>
              <p:cNvPr id="11" name="Star">
                <a:extLst>
                  <a:ext uri="{FF2B5EF4-FFF2-40B4-BE49-F238E27FC236}">
                    <a16:creationId xmlns:a16="http://schemas.microsoft.com/office/drawing/2014/main" id="{DB288F9C-B224-2E2B-73BA-BF23EB709975}"/>
                  </a:ext>
                </a:extLst>
              </p:cNvPr>
              <p:cNvSpPr/>
              <p:nvPr userDrawn="1"/>
            </p:nvSpPr>
            <p:spPr>
              <a:xfrm rot="18771890">
                <a:off x="428370" y="1637773"/>
                <a:ext cx="196031" cy="205945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</p:grpSp>
      </p:grpSp>
      <p:pic>
        <p:nvPicPr>
          <p:cNvPr id="2" name="Picture Placeholder 1" descr="image.jpg"/>
          <p:cNvPicPr>
            <a:picLocks noGrp="1" noChangeAspect="1"/>
          </p:cNvPicPr>
          <p:nvPr>
            <p:ph type="pic" idx="10" sz="quarter"/>
          </p:nvPr>
        </p:nvPicPr>
        <p:blipFill>
          <a:blip r:embed="rId2"/>
          <a:srcRect l="31177" r="31177"/>
          <a:stretch>
            <a:fillRect/>
          </a:stretch>
        </p:blipFill>
        <p:spPr/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Framework and tools to identify, assess, and manage critical risks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cap="all"/>
              <a:t>Enterprise Risk Management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grpSp>
        <p:nvGrpSpPr>
          <p:cNvPr id="12" name="BG Stars">
            <a:extLst>
              <a:ext uri="{FF2B5EF4-FFF2-40B4-BE49-F238E27FC236}">
                <a16:creationId xmlns:a16="http://schemas.microsoft.com/office/drawing/2014/main" id="{3524D648-81D4-3ADC-3FE6-CA28B0DD7618}"/>
              </a:ext>
            </a:extLst>
          </p:cNvPr>
          <p:cNvGrpSpPr/>
          <p:nvPr userDrawn="1"/>
        </p:nvGrpSpPr>
        <p:grpSpPr>
          <a:xfrm>
            <a:off x="209569" y="2987833"/>
            <a:ext cx="997684" cy="1211096"/>
            <a:chOff x="7891574" y="725764"/>
            <a:chExt cx="997684" cy="1211096"/>
          </a:xfrm>
        </p:grpSpPr>
        <p:sp>
          <p:nvSpPr>
            <p:cNvPr id="13" name="Star">
              <a:extLst>
                <a:ext uri="{FF2B5EF4-FFF2-40B4-BE49-F238E27FC236}">
                  <a16:creationId xmlns:a16="http://schemas.microsoft.com/office/drawing/2014/main" id="{64C97562-F77F-13DA-17BA-DE230DE36F10}"/>
                </a:ext>
              </a:extLst>
            </p:cNvPr>
            <p:cNvSpPr/>
            <p:nvPr userDrawn="1"/>
          </p:nvSpPr>
          <p:spPr>
            <a:xfrm>
              <a:off x="8546068" y="1525260"/>
              <a:ext cx="190790" cy="20784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22749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14" name="Star">
              <a:extLst>
                <a:ext uri="{FF2B5EF4-FFF2-40B4-BE49-F238E27FC236}">
                  <a16:creationId xmlns:a16="http://schemas.microsoft.com/office/drawing/2014/main" id="{A67A355D-00B1-2198-8B80-2EEA36DC7384}"/>
                </a:ext>
              </a:extLst>
            </p:cNvPr>
            <p:cNvSpPr/>
            <p:nvPr userDrawn="1"/>
          </p:nvSpPr>
          <p:spPr>
            <a:xfrm>
              <a:off x="8604507" y="1533904"/>
              <a:ext cx="284751" cy="40295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3497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grpSp>
          <p:nvGrpSpPr>
            <p:cNvPr id="15" name="Stars">
              <a:extLst>
                <a:ext uri="{FF2B5EF4-FFF2-40B4-BE49-F238E27FC236}">
                  <a16:creationId xmlns:a16="http://schemas.microsoft.com/office/drawing/2014/main" id="{C2E681C3-5A55-8304-B8BA-A9F5F62202DB}"/>
                </a:ext>
              </a:extLst>
            </p:cNvPr>
            <p:cNvGrpSpPr/>
            <p:nvPr userDrawn="1"/>
          </p:nvGrpSpPr>
          <p:grpSpPr>
            <a:xfrm>
              <a:off x="7891574" y="725764"/>
              <a:ext cx="680931" cy="906459"/>
              <a:chOff x="376336" y="1540160"/>
              <a:chExt cx="303887" cy="402956"/>
            </a:xfrm>
          </p:grpSpPr>
          <p:sp>
            <p:nvSpPr>
              <p:cNvPr id="16" name="Star">
                <a:extLst>
                  <a:ext uri="{FF2B5EF4-FFF2-40B4-BE49-F238E27FC236}">
                    <a16:creationId xmlns:a16="http://schemas.microsoft.com/office/drawing/2014/main" id="{69D73C33-8904-F980-E7A1-2F8196B761DA}"/>
                  </a:ext>
                </a:extLst>
              </p:cNvPr>
              <p:cNvSpPr/>
              <p:nvPr userDrawn="1"/>
            </p:nvSpPr>
            <p:spPr>
              <a:xfrm>
                <a:off x="376336" y="1540160"/>
                <a:ext cx="303887" cy="402956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  <p:sp>
            <p:nvSpPr>
              <p:cNvPr id="17" name="Star">
                <a:extLst>
                  <a:ext uri="{FF2B5EF4-FFF2-40B4-BE49-F238E27FC236}">
                    <a16:creationId xmlns:a16="http://schemas.microsoft.com/office/drawing/2014/main" id="{97141649-7FB1-FCA3-09CB-8D4B0B59C9D8}"/>
                  </a:ext>
                </a:extLst>
              </p:cNvPr>
              <p:cNvSpPr/>
              <p:nvPr userDrawn="1"/>
            </p:nvSpPr>
            <p:spPr>
              <a:xfrm rot="18771890">
                <a:off x="428370" y="1637773"/>
                <a:ext cx="196031" cy="205945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</p:grpSp>
      </p:grpSp>
      <p:grpSp>
        <p:nvGrpSpPr>
          <p:cNvPr id="18" name="Number 5">
            <a:extLst>
              <a:ext uri="{FF2B5EF4-FFF2-40B4-BE49-F238E27FC236}">
                <a16:creationId xmlns:a16="http://schemas.microsoft.com/office/drawing/2014/main" id="{6A1B235D-DD0D-0F64-5EF9-8CCA91E05AD1}"/>
              </a:ext>
            </a:extLst>
          </p:cNvPr>
          <p:cNvGrpSpPr/>
          <p:nvPr userDrawn="1"/>
        </p:nvGrpSpPr>
        <p:grpSpPr>
          <a:xfrm>
            <a:off x="3074812" y="2115962"/>
            <a:ext cx="527162" cy="377003"/>
            <a:chOff x="2911582" y="2152241"/>
            <a:chExt cx="527162" cy="377003"/>
          </a:xfrm>
        </p:grpSpPr>
        <p:sp>
          <p:nvSpPr>
            <p:cNvPr id="19" name="Овал">
              <a:extLst>
                <a:ext uri="{FF2B5EF4-FFF2-40B4-BE49-F238E27FC236}">
                  <a16:creationId xmlns:a16="http://schemas.microsoft.com/office/drawing/2014/main" id="{85BAD0BB-F248-7873-494E-9CB13569134E}"/>
                </a:ext>
              </a:extLst>
            </p:cNvPr>
            <p:cNvSpPr/>
            <p:nvPr userDrawn="1"/>
          </p:nvSpPr>
          <p:spPr>
            <a:xfrm>
              <a:off x="2911582" y="2152241"/>
              <a:ext cx="377003" cy="3770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20" name="Number"/>
            <p:cNvSpPr txBox="1"/>
            <p:nvPr/>
          </p:nvSpPr>
          <p:spPr>
            <a:xfrm>
              <a:off x="2971644" y="2204316"/>
              <a:ext cx="4671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>
                  <a:solidFill>
                    <a:schemeClr val="bg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IBM Plex Sans"/>
                </a:rPr>
                <a:t>05</a:t>
              </a:r>
              <a:endParaRPr sz="1600" b="1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endParaRPr>
            </a:p>
          </p:txBody>
        </p:sp>
      </p:grpSp>
      <p:grpSp>
        <p:nvGrpSpPr>
          <p:cNvPr id="21" name="Number 4">
            <a:extLst>
              <a:ext uri="{FF2B5EF4-FFF2-40B4-BE49-F238E27FC236}">
                <a16:creationId xmlns:a16="http://schemas.microsoft.com/office/drawing/2014/main" id="{8248EC59-3BC1-12BE-E97A-8923CB24EEB0}"/>
              </a:ext>
            </a:extLst>
          </p:cNvPr>
          <p:cNvGrpSpPr/>
          <p:nvPr userDrawn="1"/>
        </p:nvGrpSpPr>
        <p:grpSpPr>
          <a:xfrm>
            <a:off x="3078736" y="1635440"/>
            <a:ext cx="527161" cy="377003"/>
            <a:chOff x="2911583" y="1727541"/>
            <a:chExt cx="527161" cy="377003"/>
          </a:xfrm>
        </p:grpSpPr>
        <p:sp>
          <p:nvSpPr>
            <p:cNvPr id="22" name="Овал">
              <a:extLst>
                <a:ext uri="{FF2B5EF4-FFF2-40B4-BE49-F238E27FC236}">
                  <a16:creationId xmlns:a16="http://schemas.microsoft.com/office/drawing/2014/main" id="{56BFD9F0-AD17-205C-AA86-B9190EEDFEF8}"/>
                </a:ext>
              </a:extLst>
            </p:cNvPr>
            <p:cNvSpPr/>
            <p:nvPr userDrawn="1"/>
          </p:nvSpPr>
          <p:spPr>
            <a:xfrm>
              <a:off x="2911583" y="1727541"/>
              <a:ext cx="377003" cy="3770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 dirty="0"/>
            </a:p>
          </p:txBody>
        </p:sp>
        <p:sp>
          <p:nvSpPr>
            <p:cNvPr id="23" name="Number"/>
            <p:cNvSpPr txBox="1"/>
            <p:nvPr/>
          </p:nvSpPr>
          <p:spPr>
            <a:xfrm>
              <a:off x="2971644" y="1776198"/>
              <a:ext cx="4671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>
                  <a:solidFill>
                    <a:schemeClr val="bg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IBM Plex Sans"/>
                </a:rPr>
                <a:t>04</a:t>
              </a:r>
              <a:endParaRPr sz="1600" b="1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endParaRPr>
            </a:p>
          </p:txBody>
        </p:sp>
      </p:grpSp>
      <p:grpSp>
        <p:nvGrpSpPr>
          <p:cNvPr id="24" name="Number 3">
            <a:extLst>
              <a:ext uri="{FF2B5EF4-FFF2-40B4-BE49-F238E27FC236}">
                <a16:creationId xmlns:a16="http://schemas.microsoft.com/office/drawing/2014/main" id="{48EA2AE3-0ADE-C956-C642-AE1B1723E894}"/>
              </a:ext>
            </a:extLst>
          </p:cNvPr>
          <p:cNvGrpSpPr/>
          <p:nvPr userDrawn="1"/>
        </p:nvGrpSpPr>
        <p:grpSpPr>
          <a:xfrm>
            <a:off x="3074815" y="1150989"/>
            <a:ext cx="527161" cy="377003"/>
            <a:chOff x="2911583" y="1293658"/>
            <a:chExt cx="527161" cy="377003"/>
          </a:xfrm>
        </p:grpSpPr>
        <p:sp>
          <p:nvSpPr>
            <p:cNvPr id="25" name="Овал">
              <a:extLst>
                <a:ext uri="{FF2B5EF4-FFF2-40B4-BE49-F238E27FC236}">
                  <a16:creationId xmlns:a16="http://schemas.microsoft.com/office/drawing/2014/main" id="{477133F1-C0F3-912F-94CA-C215A7CAA681}"/>
                </a:ext>
              </a:extLst>
            </p:cNvPr>
            <p:cNvSpPr/>
            <p:nvPr userDrawn="1"/>
          </p:nvSpPr>
          <p:spPr>
            <a:xfrm>
              <a:off x="2911583" y="1293658"/>
              <a:ext cx="377003" cy="3770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26" name="Number"/>
            <p:cNvSpPr txBox="1"/>
            <p:nvPr/>
          </p:nvSpPr>
          <p:spPr>
            <a:xfrm>
              <a:off x="2971644" y="1344773"/>
              <a:ext cx="4671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>
                  <a:solidFill>
                    <a:schemeClr val="bg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IBM Plex Sans"/>
                </a:rPr>
                <a:t>03</a:t>
              </a:r>
              <a:endParaRPr sz="1600" b="1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endParaRPr>
            </a:p>
          </p:txBody>
        </p:sp>
      </p:grpSp>
      <p:grpSp>
        <p:nvGrpSpPr>
          <p:cNvPr id="27" name="Number 2">
            <a:extLst>
              <a:ext uri="{FF2B5EF4-FFF2-40B4-BE49-F238E27FC236}">
                <a16:creationId xmlns:a16="http://schemas.microsoft.com/office/drawing/2014/main" id="{D5F16340-1284-D6B7-F653-26CA596C2EDF}"/>
              </a:ext>
            </a:extLst>
          </p:cNvPr>
          <p:cNvGrpSpPr/>
          <p:nvPr userDrawn="1"/>
        </p:nvGrpSpPr>
        <p:grpSpPr>
          <a:xfrm>
            <a:off x="3086585" y="670464"/>
            <a:ext cx="527160" cy="377003"/>
            <a:chOff x="2911584" y="863603"/>
            <a:chExt cx="527160" cy="377003"/>
          </a:xfrm>
        </p:grpSpPr>
        <p:sp>
          <p:nvSpPr>
            <p:cNvPr id="28" name="Овал">
              <a:extLst>
                <a:ext uri="{FF2B5EF4-FFF2-40B4-BE49-F238E27FC236}">
                  <a16:creationId xmlns:a16="http://schemas.microsoft.com/office/drawing/2014/main" id="{14C4C679-818E-15F6-8018-3340E851E2F1}"/>
                </a:ext>
              </a:extLst>
            </p:cNvPr>
            <p:cNvSpPr/>
            <p:nvPr userDrawn="1"/>
          </p:nvSpPr>
          <p:spPr>
            <a:xfrm>
              <a:off x="2911584" y="863603"/>
              <a:ext cx="377003" cy="3770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29" name="Number"/>
            <p:cNvSpPr txBox="1"/>
            <p:nvPr/>
          </p:nvSpPr>
          <p:spPr>
            <a:xfrm>
              <a:off x="2971644" y="916655"/>
              <a:ext cx="4671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>
                  <a:solidFill>
                    <a:schemeClr val="bg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IBM Plex Sans"/>
                </a:rPr>
                <a:t>02</a:t>
              </a:r>
              <a:endParaRPr sz="1600" b="1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endParaRPr>
            </a:p>
          </p:txBody>
        </p:sp>
      </p:grpSp>
      <p:grpSp>
        <p:nvGrpSpPr>
          <p:cNvPr id="30" name="Number 1">
            <a:extLst>
              <a:ext uri="{FF2B5EF4-FFF2-40B4-BE49-F238E27FC236}">
                <a16:creationId xmlns:a16="http://schemas.microsoft.com/office/drawing/2014/main" id="{74CF84C7-AAF9-4FA4-04EF-D78946999B7E}"/>
              </a:ext>
            </a:extLst>
          </p:cNvPr>
          <p:cNvGrpSpPr/>
          <p:nvPr userDrawn="1"/>
        </p:nvGrpSpPr>
        <p:grpSpPr>
          <a:xfrm>
            <a:off x="3085913" y="191902"/>
            <a:ext cx="521704" cy="377003"/>
            <a:chOff x="2871661" y="417723"/>
            <a:chExt cx="521704" cy="377003"/>
          </a:xfrm>
        </p:grpSpPr>
        <p:sp>
          <p:nvSpPr>
            <p:cNvPr id="31" name="Овал">
              <a:extLst>
                <a:ext uri="{FF2B5EF4-FFF2-40B4-BE49-F238E27FC236}">
                  <a16:creationId xmlns:a16="http://schemas.microsoft.com/office/drawing/2014/main" id="{37EFB1FA-2B1D-23C6-965F-B03E85A1A94A}"/>
                </a:ext>
              </a:extLst>
            </p:cNvPr>
            <p:cNvSpPr/>
            <p:nvPr userDrawn="1"/>
          </p:nvSpPr>
          <p:spPr>
            <a:xfrm>
              <a:off x="2871661" y="417723"/>
              <a:ext cx="377003" cy="3770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32" name="Number"/>
            <p:cNvSpPr txBox="1"/>
            <p:nvPr/>
          </p:nvSpPr>
          <p:spPr>
            <a:xfrm>
              <a:off x="2926265" y="468920"/>
              <a:ext cx="467100" cy="27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>
                  <a:solidFill>
                    <a:schemeClr val="bg2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IBM Plex Sans"/>
                </a:rPr>
                <a:t>01</a:t>
              </a:r>
              <a:endParaRPr sz="1600" b="1" dirty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endParaRPr>
            </a:p>
          </p:txBody>
        </p:sp>
      </p:grpSp>
      <p:sp>
        <p:nvSpPr>
          <p:cNvPr id="7" name="Subtitle 6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pPr algn="l"/>
            <a:r>
              <a:t>Mitigation, Triggers, and Recovery Plan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Top 3 Critical Risks Deep Dive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r>
              <a:t>Master Risk Register Template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5x5 Heat Map Risk Matrix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ERM Framework Cover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5" name="BG Shape"/>
          <p:cNvSpPr/>
          <p:nvPr/>
        </p:nvSpPr>
        <p:spPr>
          <a:xfrm>
            <a:off x="3180950" y="2831178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" name="BG Shape"/>
          <p:cNvSpPr/>
          <p:nvPr/>
        </p:nvSpPr>
        <p:spPr>
          <a:xfrm>
            <a:off x="237088" y="2831178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" name="BG Shape"/>
          <p:cNvSpPr/>
          <p:nvPr userDrawn="1"/>
        </p:nvSpPr>
        <p:spPr>
          <a:xfrm>
            <a:off x="6161113" y="936353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" name="BG Shape"/>
          <p:cNvSpPr/>
          <p:nvPr/>
        </p:nvSpPr>
        <p:spPr>
          <a:xfrm>
            <a:off x="3180938" y="936353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" name="BG Shape"/>
          <p:cNvSpPr/>
          <p:nvPr/>
        </p:nvSpPr>
        <p:spPr>
          <a:xfrm>
            <a:off x="237075" y="936353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0" name="BG Stars">
            <a:extLst>
              <a:ext uri="{FF2B5EF4-FFF2-40B4-BE49-F238E27FC236}">
                <a16:creationId xmlns:a16="http://schemas.microsoft.com/office/drawing/2014/main" id="{6377597E-36C3-9150-8377-0CABF37583F6}"/>
              </a:ext>
            </a:extLst>
          </p:cNvPr>
          <p:cNvGrpSpPr/>
          <p:nvPr userDrawn="1"/>
        </p:nvGrpSpPr>
        <p:grpSpPr>
          <a:xfrm>
            <a:off x="7909228" y="3205462"/>
            <a:ext cx="997684" cy="1211096"/>
            <a:chOff x="7891574" y="725764"/>
            <a:chExt cx="997684" cy="1211096"/>
          </a:xfrm>
        </p:grpSpPr>
        <p:sp>
          <p:nvSpPr>
            <p:cNvPr id="21" name="Star">
              <a:extLst>
                <a:ext uri="{FF2B5EF4-FFF2-40B4-BE49-F238E27FC236}">
                  <a16:creationId xmlns:a16="http://schemas.microsoft.com/office/drawing/2014/main" id="{556FB399-6976-8240-3D14-107BAF3B6037}"/>
                </a:ext>
              </a:extLst>
            </p:cNvPr>
            <p:cNvSpPr/>
            <p:nvPr userDrawn="1"/>
          </p:nvSpPr>
          <p:spPr>
            <a:xfrm>
              <a:off x="8546068" y="1525260"/>
              <a:ext cx="190790" cy="20784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22749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22" name="Star">
              <a:extLst>
                <a:ext uri="{FF2B5EF4-FFF2-40B4-BE49-F238E27FC236}">
                  <a16:creationId xmlns:a16="http://schemas.microsoft.com/office/drawing/2014/main" id="{059D36F1-94F8-13EB-BC41-D20B280C0E6B}"/>
                </a:ext>
              </a:extLst>
            </p:cNvPr>
            <p:cNvSpPr/>
            <p:nvPr userDrawn="1"/>
          </p:nvSpPr>
          <p:spPr>
            <a:xfrm>
              <a:off x="8604507" y="1533904"/>
              <a:ext cx="284751" cy="40295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3497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grpSp>
          <p:nvGrpSpPr>
            <p:cNvPr id="23" name="Stars">
              <a:extLst>
                <a:ext uri="{FF2B5EF4-FFF2-40B4-BE49-F238E27FC236}">
                  <a16:creationId xmlns:a16="http://schemas.microsoft.com/office/drawing/2014/main" id="{E8A2164D-12E1-CF47-AB35-6E498A0CD0C5}"/>
                </a:ext>
              </a:extLst>
            </p:cNvPr>
            <p:cNvGrpSpPr/>
            <p:nvPr userDrawn="1"/>
          </p:nvGrpSpPr>
          <p:grpSpPr>
            <a:xfrm>
              <a:off x="7891574" y="725764"/>
              <a:ext cx="680931" cy="906459"/>
              <a:chOff x="376336" y="1540160"/>
              <a:chExt cx="303887" cy="402956"/>
            </a:xfrm>
          </p:grpSpPr>
          <p:sp>
            <p:nvSpPr>
              <p:cNvPr id="24" name="Star">
                <a:extLst>
                  <a:ext uri="{FF2B5EF4-FFF2-40B4-BE49-F238E27FC236}">
                    <a16:creationId xmlns:a16="http://schemas.microsoft.com/office/drawing/2014/main" id="{1063C53A-A4AD-AC26-262E-9A60B337EB92}"/>
                  </a:ext>
                </a:extLst>
              </p:cNvPr>
              <p:cNvSpPr/>
              <p:nvPr userDrawn="1"/>
            </p:nvSpPr>
            <p:spPr>
              <a:xfrm>
                <a:off x="376336" y="1540160"/>
                <a:ext cx="303887" cy="402956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  <p:sp>
            <p:nvSpPr>
              <p:cNvPr id="25" name="Star">
                <a:extLst>
                  <a:ext uri="{FF2B5EF4-FFF2-40B4-BE49-F238E27FC236}">
                    <a16:creationId xmlns:a16="http://schemas.microsoft.com/office/drawing/2014/main" id="{0DE801F1-7AE5-4E86-1CC9-00EAB59C5A94}"/>
                  </a:ext>
                </a:extLst>
              </p:cNvPr>
              <p:cNvSpPr/>
              <p:nvPr userDrawn="1"/>
            </p:nvSpPr>
            <p:spPr>
              <a:xfrm rot="18771890">
                <a:off x="428370" y="1637773"/>
                <a:ext cx="196031" cy="205945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</p:grpSp>
      </p:grp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Enterprise Risk Management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Operational, financial, and strategic risk coverage scope aligned to ERM categories and severity taxonomy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rPr cap="all"/>
              <a:t>ERM risk coverage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Review date and version control to ensure the committee reviews the latest risk view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rPr cap="all"/>
              <a:t>Review and version control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Risk Officer ownership, including reporting lines, documentation standards, and single accountable contact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rPr cap="all"/>
              <a:t>Risk Officer ownership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pPr algn="l"/>
            <a:r>
              <a:t>Project or entity scope boundaries, key interfaces, and assumptions used to define the risk universe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18"/>
          </p:nvPr>
        </p:nvSpPr>
        <p:spPr/>
        <p:txBody>
          <a:bodyPr/>
          <a:lstStyle/>
          <a:p>
            <a:pPr algn="l"/>
            <a:r>
              <a:rPr cap="all"/>
              <a:t>Risk universe definition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Risk management framework overview, including governance, escalation, and decision cadence for the steering committee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rPr cap="all"/>
              <a:t>Governance and cadence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ERM Framework Cover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5" name="BG Shape"/>
          <p:cNvSpPr/>
          <p:nvPr/>
        </p:nvSpPr>
        <p:spPr>
          <a:xfrm>
            <a:off x="3180950" y="2831178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" name="BG Shape"/>
          <p:cNvSpPr/>
          <p:nvPr/>
        </p:nvSpPr>
        <p:spPr>
          <a:xfrm>
            <a:off x="237088" y="2831178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" name="BG Shape"/>
          <p:cNvSpPr/>
          <p:nvPr userDrawn="1"/>
        </p:nvSpPr>
        <p:spPr>
          <a:xfrm>
            <a:off x="6161113" y="936353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" name="BG Shape"/>
          <p:cNvSpPr/>
          <p:nvPr/>
        </p:nvSpPr>
        <p:spPr>
          <a:xfrm>
            <a:off x="3180938" y="936353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" name="BG Shape"/>
          <p:cNvSpPr/>
          <p:nvPr/>
        </p:nvSpPr>
        <p:spPr>
          <a:xfrm>
            <a:off x="237075" y="936353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0" name="BG Stars">
            <a:extLst>
              <a:ext uri="{FF2B5EF4-FFF2-40B4-BE49-F238E27FC236}">
                <a16:creationId xmlns:a16="http://schemas.microsoft.com/office/drawing/2014/main" id="{6377597E-36C3-9150-8377-0CABF37583F6}"/>
              </a:ext>
            </a:extLst>
          </p:cNvPr>
          <p:cNvGrpSpPr/>
          <p:nvPr userDrawn="1"/>
        </p:nvGrpSpPr>
        <p:grpSpPr>
          <a:xfrm>
            <a:off x="7909228" y="3205462"/>
            <a:ext cx="997684" cy="1211096"/>
            <a:chOff x="7891574" y="725764"/>
            <a:chExt cx="997684" cy="1211096"/>
          </a:xfrm>
        </p:grpSpPr>
        <p:sp>
          <p:nvSpPr>
            <p:cNvPr id="21" name="Star">
              <a:extLst>
                <a:ext uri="{FF2B5EF4-FFF2-40B4-BE49-F238E27FC236}">
                  <a16:creationId xmlns:a16="http://schemas.microsoft.com/office/drawing/2014/main" id="{556FB399-6976-8240-3D14-107BAF3B6037}"/>
                </a:ext>
              </a:extLst>
            </p:cNvPr>
            <p:cNvSpPr/>
            <p:nvPr userDrawn="1"/>
          </p:nvSpPr>
          <p:spPr>
            <a:xfrm>
              <a:off x="8546068" y="1525260"/>
              <a:ext cx="190790" cy="20784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22749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sp>
          <p:nvSpPr>
            <p:cNvPr id="22" name="Star">
              <a:extLst>
                <a:ext uri="{FF2B5EF4-FFF2-40B4-BE49-F238E27FC236}">
                  <a16:creationId xmlns:a16="http://schemas.microsoft.com/office/drawing/2014/main" id="{059D36F1-94F8-13EB-BC41-D20B280C0E6B}"/>
                </a:ext>
              </a:extLst>
            </p:cNvPr>
            <p:cNvSpPr/>
            <p:nvPr userDrawn="1"/>
          </p:nvSpPr>
          <p:spPr>
            <a:xfrm>
              <a:off x="8604507" y="1533904"/>
              <a:ext cx="284751" cy="402956"/>
            </a:xfrm>
            <a:prstGeom prst="star4">
              <a:avLst>
                <a:gd name="adj" fmla="val 8590"/>
              </a:avLst>
            </a:prstGeom>
            <a:solidFill>
              <a:schemeClr val="accent3">
                <a:alpha val="34975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UA"/>
            </a:p>
          </p:txBody>
        </p:sp>
        <p:grpSp>
          <p:nvGrpSpPr>
            <p:cNvPr id="23" name="Stars">
              <a:extLst>
                <a:ext uri="{FF2B5EF4-FFF2-40B4-BE49-F238E27FC236}">
                  <a16:creationId xmlns:a16="http://schemas.microsoft.com/office/drawing/2014/main" id="{E8A2164D-12E1-CF47-AB35-6E498A0CD0C5}"/>
                </a:ext>
              </a:extLst>
            </p:cNvPr>
            <p:cNvGrpSpPr/>
            <p:nvPr userDrawn="1"/>
          </p:nvGrpSpPr>
          <p:grpSpPr>
            <a:xfrm>
              <a:off x="7891574" y="725764"/>
              <a:ext cx="680931" cy="906459"/>
              <a:chOff x="376336" y="1540160"/>
              <a:chExt cx="303887" cy="402956"/>
            </a:xfrm>
          </p:grpSpPr>
          <p:sp>
            <p:nvSpPr>
              <p:cNvPr id="24" name="Star">
                <a:extLst>
                  <a:ext uri="{FF2B5EF4-FFF2-40B4-BE49-F238E27FC236}">
                    <a16:creationId xmlns:a16="http://schemas.microsoft.com/office/drawing/2014/main" id="{1063C53A-A4AD-AC26-262E-9A60B337EB92}"/>
                  </a:ext>
                </a:extLst>
              </p:cNvPr>
              <p:cNvSpPr/>
              <p:nvPr userDrawn="1"/>
            </p:nvSpPr>
            <p:spPr>
              <a:xfrm>
                <a:off x="376336" y="1540160"/>
                <a:ext cx="303887" cy="402956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  <p:sp>
            <p:nvSpPr>
              <p:cNvPr id="25" name="Star">
                <a:extLst>
                  <a:ext uri="{FF2B5EF4-FFF2-40B4-BE49-F238E27FC236}">
                    <a16:creationId xmlns:a16="http://schemas.microsoft.com/office/drawing/2014/main" id="{0DE801F1-7AE5-4E86-1CC9-00EAB59C5A94}"/>
                  </a:ext>
                </a:extLst>
              </p:cNvPr>
              <p:cNvSpPr/>
              <p:nvPr userDrawn="1"/>
            </p:nvSpPr>
            <p:spPr>
              <a:xfrm rot="18771890">
                <a:off x="428370" y="1637773"/>
                <a:ext cx="196031" cy="205945"/>
              </a:xfrm>
              <a:prstGeom prst="star4">
                <a:avLst>
                  <a:gd name="adj" fmla="val 510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UA" dirty="0"/>
              </a:p>
            </p:txBody>
          </p:sp>
        </p:grpSp>
      </p:grp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Enterprise Risk Management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Legend and interpretation notes to ensure consistent understanding across risk owners and reviewers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rPr cap="all"/>
              <a:t>Legend and interpretation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Aggregation view guidance for steering committees to prioritize cross-risk themes and patterns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rPr cap="all"/>
              <a:t>Cross-risk aggregation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Risk placement rules for operational, financial, and strategic risks using consistent scoring definitions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rPr cap="all"/>
              <a:t>Risk placement rules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pPr algn="l"/>
            <a:r>
              <a:t>Color-coded severity zones for executive readability: Green Acceptable, Yellow Monitor, Red Critical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18"/>
          </p:nvPr>
        </p:nvSpPr>
        <p:spPr/>
        <p:txBody>
          <a:bodyPr/>
          <a:lstStyle/>
          <a:p>
            <a:pPr algn="l"/>
            <a:r>
              <a:rPr cap="all"/>
              <a:t>Severity color zones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Likelihood versus impact grid with defined bands: Low, Medium, High, Extreme to remove scoring ambiguity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rPr cap="all"/>
              <a:t>Likelihood vs impact bands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5x5 Heat Map Risk Matrix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Enterprise Risk Management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Master Risk Register Template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40735" y="923860"/>
          <a:ext cx="8684396" cy="2110776"/>
        </p:xfrm>
        <a:graphic>
          <a:graphicData uri="http://schemas.openxmlformats.org/drawingml/2006/table">
            <a:tbl>
              <a:tblPr firstRow="1" bandRow="1">
                <a:tableStyleId>{0ED337F2-5EF9-4EC5-8057-203B44DC6CB3}</a:tableStyleId>
              </a:tblPr>
              <a:tblGrid>
                <a:gridCol w="1736879"/>
                <a:gridCol w="1736879"/>
                <a:gridCol w="1736879"/>
                <a:gridCol w="1736879"/>
                <a:gridCol w="1736880"/>
              </a:tblGrid>
              <a:tr h="527694">
                <a:tc>
                  <a:txBody>
                    <a:bodyPr/>
                    <a:lstStyle/>
                    <a:p>
                      <a:pPr algn="l"/>
                      <a:r>
                        <a:rPr lang="en-UA" sz="1000" b="1" dirty="0">
                          <a:solidFill>
                            <a:schemeClr val="bg2"/>
                          </a:solidFill>
                        </a:rPr>
                        <a:t>Risk ID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bg2"/>
                          </a:solidFill>
                        </a:rPr>
                        <a:t>Category</a:t>
                      </a:r>
                    </a:p>
                  </a:txBody>
                  <a:tcPr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bg2"/>
                          </a:solidFill>
                        </a:rPr>
                        <a:t>Description</a:t>
                      </a:r>
                    </a:p>
                  </a:txBody>
                  <a:tcPr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bg2"/>
                          </a:solidFill>
                        </a:rPr>
                        <a:t>Inherent Score</a:t>
                      </a:r>
                    </a:p>
                  </a:txBody>
                  <a:tcPr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000" b="1" dirty="0">
                          <a:solidFill>
                            <a:schemeClr val="bg2"/>
                          </a:solidFill>
                        </a:rPr>
                        <a:t>Residual Score</a:t>
                      </a:r>
                    </a:p>
                  </a:txBody>
                  <a:tcPr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</a:tr>
              <a:tr h="527694"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R-001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Operational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Example: Process failure causing service disruption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Low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276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R-002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Financial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Example: Budget variance from cost overrun or pricing risk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High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5000"/>
                      </a:schemeClr>
                    </a:solidFill>
                  </a:tcPr>
                </a:tc>
              </a:tr>
              <a:tr h="5276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R-003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Strategic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Example: Portfolio misalignment reducing value realization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High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dirty="0">
                          <a:solidFill>
                            <a:schemeClr val="tx1"/>
                          </a:solidFill>
                        </a:rPr>
                        <a:t>Medium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cxnSp>
        <p:nvCxnSpPr>
          <p:cNvPr id="15" name="Line">
            <a:extLst>
              <a:ext uri="{FF2B5EF4-FFF2-40B4-BE49-F238E27FC236}">
                <a16:creationId xmlns:a16="http://schemas.microsoft.com/office/drawing/2014/main" id="{0C96511D-1759-45A9-741C-EF7E17BD8A66}"/>
              </a:ext>
            </a:extLst>
          </p:cNvPr>
          <p:cNvCxnSpPr>
            <a:cxnSpLocks/>
          </p:cNvCxnSpPr>
          <p:nvPr userDrawn="1"/>
        </p:nvCxnSpPr>
        <p:spPr>
          <a:xfrm>
            <a:off x="2133600" y="1063799"/>
            <a:ext cx="1769238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Line">
            <a:extLst>
              <a:ext uri="{FF2B5EF4-FFF2-40B4-BE49-F238E27FC236}">
                <a16:creationId xmlns:a16="http://schemas.microsoft.com/office/drawing/2014/main" id="{CFA1FCDB-F08A-BFC7-5A0E-E2A302ADB1D3}"/>
              </a:ext>
            </a:extLst>
          </p:cNvPr>
          <p:cNvCxnSpPr>
            <a:cxnSpLocks/>
          </p:cNvCxnSpPr>
          <p:nvPr userDrawn="1"/>
        </p:nvCxnSpPr>
        <p:spPr>
          <a:xfrm>
            <a:off x="2472267" y="1830180"/>
            <a:ext cx="1430571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Line">
            <a:extLst>
              <a:ext uri="{FF2B5EF4-FFF2-40B4-BE49-F238E27FC236}">
                <a16:creationId xmlns:a16="http://schemas.microsoft.com/office/drawing/2014/main" id="{515008C7-FE43-7E13-9247-732CD7B2A621}"/>
              </a:ext>
            </a:extLst>
          </p:cNvPr>
          <p:cNvCxnSpPr>
            <a:cxnSpLocks/>
          </p:cNvCxnSpPr>
          <p:nvPr userDrawn="1"/>
        </p:nvCxnSpPr>
        <p:spPr>
          <a:xfrm>
            <a:off x="3104444" y="3336838"/>
            <a:ext cx="798394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Line">
            <a:extLst>
              <a:ext uri="{FF2B5EF4-FFF2-40B4-BE49-F238E27FC236}">
                <a16:creationId xmlns:a16="http://schemas.microsoft.com/office/drawing/2014/main" id="{EE590A09-A017-F738-B56A-07C6DC0F9A0C}"/>
              </a:ext>
            </a:extLst>
          </p:cNvPr>
          <p:cNvCxnSpPr>
            <a:cxnSpLocks/>
          </p:cNvCxnSpPr>
          <p:nvPr userDrawn="1"/>
        </p:nvCxnSpPr>
        <p:spPr>
          <a:xfrm>
            <a:off x="2799644" y="2586536"/>
            <a:ext cx="110319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Line">
            <a:extLst>
              <a:ext uri="{FF2B5EF4-FFF2-40B4-BE49-F238E27FC236}">
                <a16:creationId xmlns:a16="http://schemas.microsoft.com/office/drawing/2014/main" id="{7EB5325A-F124-2990-CF9F-388B16737E52}"/>
              </a:ext>
            </a:extLst>
          </p:cNvPr>
          <p:cNvCxnSpPr>
            <a:cxnSpLocks/>
          </p:cNvCxnSpPr>
          <p:nvPr userDrawn="1"/>
        </p:nvCxnSpPr>
        <p:spPr>
          <a:xfrm>
            <a:off x="3488267" y="4070615"/>
            <a:ext cx="41457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Infographics">
            <a:extLst>
              <a:ext uri="{FF2B5EF4-FFF2-40B4-BE49-F238E27FC236}">
                <a16:creationId xmlns:a16="http://schemas.microsoft.com/office/drawing/2014/main" id="{6E75BD11-77D9-3AB0-5740-727DA9F44EB0}"/>
              </a:ext>
            </a:extLst>
          </p:cNvPr>
          <p:cNvGrpSpPr/>
          <p:nvPr userDrawn="1"/>
        </p:nvGrpSpPr>
        <p:grpSpPr>
          <a:xfrm>
            <a:off x="218753" y="899882"/>
            <a:ext cx="3356559" cy="3669141"/>
            <a:chOff x="218753" y="769098"/>
            <a:chExt cx="3356559" cy="3669141"/>
          </a:xfrm>
        </p:grpSpPr>
        <p:sp>
          <p:nvSpPr>
            <p:cNvPr id="21" name="Item 1">
              <a:extLst>
                <a:ext uri="{FF2B5EF4-FFF2-40B4-BE49-F238E27FC236}">
                  <a16:creationId xmlns:a16="http://schemas.microsoft.com/office/drawing/2014/main" id="{15D6964C-2D47-608C-9542-121B1945AECA}"/>
                </a:ext>
              </a:extLst>
            </p:cNvPr>
            <p:cNvSpPr/>
            <p:nvPr/>
          </p:nvSpPr>
          <p:spPr>
            <a:xfrm>
              <a:off x="218753" y="3746148"/>
              <a:ext cx="3356559" cy="692091"/>
            </a:xfrm>
            <a:custGeom>
              <a:avLst/>
              <a:gdLst>
                <a:gd name="csX0" fmla="*/ 3356559 w 3356559"/>
                <a:gd name="csY0" fmla="*/ 692092 h 692091"/>
                <a:gd name="csX1" fmla="*/ 0 w 3356559"/>
                <a:gd name="csY1" fmla="*/ 692092 h 692091"/>
                <a:gd name="csX2" fmla="*/ 312254 w 3356559"/>
                <a:gd name="csY2" fmla="*/ 0 h 692091"/>
                <a:gd name="csX3" fmla="*/ 3044305 w 3356559"/>
                <a:gd name="csY3" fmla="*/ 0 h 692091"/>
                <a:gd name="csX4" fmla="*/ 3356559 w 3356559"/>
                <a:gd name="csY4" fmla="*/ 692092 h 6920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56559" h="692091">
                  <a:moveTo>
                    <a:pt x="3356559" y="692092"/>
                  </a:moveTo>
                  <a:lnTo>
                    <a:pt x="0" y="692092"/>
                  </a:lnTo>
                  <a:lnTo>
                    <a:pt x="312254" y="0"/>
                  </a:lnTo>
                  <a:lnTo>
                    <a:pt x="3044305" y="0"/>
                  </a:lnTo>
                  <a:lnTo>
                    <a:pt x="3356559" y="692092"/>
                  </a:lnTo>
                  <a:close/>
                </a:path>
              </a:pathLst>
            </a:custGeom>
            <a:solidFill>
              <a:schemeClr val="accent1"/>
            </a:solidFill>
            <a:ln w="3784" cap="flat">
              <a:noFill/>
              <a:prstDash val="solid"/>
              <a:miter/>
            </a:ln>
          </p:spPr>
        </p:sp>
        <p:sp>
          <p:nvSpPr>
            <p:cNvPr id="22" name="Item 2">
              <a:extLst>
                <a:ext uri="{FF2B5EF4-FFF2-40B4-BE49-F238E27FC236}">
                  <a16:creationId xmlns:a16="http://schemas.microsoft.com/office/drawing/2014/main" id="{956800F6-764C-DFC4-2569-CAA126C35580}"/>
                </a:ext>
              </a:extLst>
            </p:cNvPr>
            <p:cNvSpPr/>
            <p:nvPr/>
          </p:nvSpPr>
          <p:spPr>
            <a:xfrm>
              <a:off x="567150" y="2983295"/>
              <a:ext cx="2657658" cy="690419"/>
            </a:xfrm>
            <a:custGeom>
              <a:avLst/>
              <a:gdLst>
                <a:gd name="csX0" fmla="*/ 2657658 w 2657658"/>
                <a:gd name="csY0" fmla="*/ 690419 h 690419"/>
                <a:gd name="csX1" fmla="*/ 0 w 2657658"/>
                <a:gd name="csY1" fmla="*/ 690419 h 690419"/>
                <a:gd name="csX2" fmla="*/ 311019 w 2657658"/>
                <a:gd name="csY2" fmla="*/ 0 h 690419"/>
                <a:gd name="csX3" fmla="*/ 2346646 w 2657658"/>
                <a:gd name="csY3" fmla="*/ 0 h 690419"/>
                <a:gd name="csX4" fmla="*/ 2657658 w 2657658"/>
                <a:gd name="csY4" fmla="*/ 690419 h 6904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57658" h="690419">
                  <a:moveTo>
                    <a:pt x="2657658" y="690419"/>
                  </a:moveTo>
                  <a:lnTo>
                    <a:pt x="0" y="690419"/>
                  </a:lnTo>
                  <a:lnTo>
                    <a:pt x="311019" y="0"/>
                  </a:lnTo>
                  <a:lnTo>
                    <a:pt x="2346646" y="0"/>
                  </a:lnTo>
                  <a:lnTo>
                    <a:pt x="2657658" y="690419"/>
                  </a:lnTo>
                  <a:close/>
                </a:path>
              </a:pathLst>
            </a:custGeom>
            <a:solidFill>
              <a:schemeClr val="accent2"/>
            </a:solidFill>
            <a:ln w="3759" cap="flat">
              <a:noFill/>
              <a:prstDash val="solid"/>
              <a:miter/>
            </a:ln>
          </p:spPr>
        </p:sp>
        <p:sp>
          <p:nvSpPr>
            <p:cNvPr id="23" name="Item 3">
              <a:extLst>
                <a:ext uri="{FF2B5EF4-FFF2-40B4-BE49-F238E27FC236}">
                  <a16:creationId xmlns:a16="http://schemas.microsoft.com/office/drawing/2014/main" id="{955C517A-ACF8-82AC-B3BF-B150A46F77FB}"/>
                </a:ext>
              </a:extLst>
            </p:cNvPr>
            <p:cNvSpPr/>
            <p:nvPr/>
          </p:nvSpPr>
          <p:spPr>
            <a:xfrm>
              <a:off x="907110" y="2221291"/>
              <a:ext cx="1977526" cy="689571"/>
            </a:xfrm>
            <a:custGeom>
              <a:avLst/>
              <a:gdLst>
                <a:gd name="csX0" fmla="*/ 1977526 w 1977526"/>
                <a:gd name="csY0" fmla="*/ 689572 h 689571"/>
                <a:gd name="csX1" fmla="*/ 0 w 1977526"/>
                <a:gd name="csY1" fmla="*/ 689572 h 689571"/>
                <a:gd name="csX2" fmla="*/ 310587 w 1977526"/>
                <a:gd name="csY2" fmla="*/ 0 h 689571"/>
                <a:gd name="csX3" fmla="*/ 1666939 w 1977526"/>
                <a:gd name="csY3" fmla="*/ 0 h 689571"/>
                <a:gd name="csX4" fmla="*/ 1977526 w 1977526"/>
                <a:gd name="csY4" fmla="*/ 689572 h 6895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77526" h="689571">
                  <a:moveTo>
                    <a:pt x="1977526" y="689572"/>
                  </a:moveTo>
                  <a:lnTo>
                    <a:pt x="0" y="689572"/>
                  </a:lnTo>
                  <a:lnTo>
                    <a:pt x="310587" y="0"/>
                  </a:lnTo>
                  <a:lnTo>
                    <a:pt x="1666939" y="0"/>
                  </a:lnTo>
                  <a:lnTo>
                    <a:pt x="1977526" y="689572"/>
                  </a:lnTo>
                  <a:close/>
                </a:path>
              </a:pathLst>
            </a:custGeom>
            <a:solidFill>
              <a:schemeClr val="accent6"/>
            </a:solidFill>
            <a:ln w="3741" cap="flat">
              <a:noFill/>
              <a:prstDash val="solid"/>
              <a:miter/>
            </a:ln>
          </p:spPr>
        </p:sp>
        <p:sp>
          <p:nvSpPr>
            <p:cNvPr id="24" name="Item 4">
              <a:extLst>
                <a:ext uri="{FF2B5EF4-FFF2-40B4-BE49-F238E27FC236}">
                  <a16:creationId xmlns:a16="http://schemas.microsoft.com/office/drawing/2014/main" id="{953D8AEA-1761-B979-A1AA-A6323D8BF52C}"/>
                </a:ext>
              </a:extLst>
            </p:cNvPr>
            <p:cNvSpPr/>
            <p:nvPr/>
          </p:nvSpPr>
          <p:spPr>
            <a:xfrm>
              <a:off x="1238990" y="1452442"/>
              <a:ext cx="1313521" cy="696395"/>
            </a:xfrm>
            <a:custGeom>
              <a:avLst/>
              <a:gdLst>
                <a:gd name="csX0" fmla="*/ 1313521 w 1313521"/>
                <a:gd name="csY0" fmla="*/ 696396 h 696395"/>
                <a:gd name="csX1" fmla="*/ 0 w 1313521"/>
                <a:gd name="csY1" fmla="*/ 696396 h 696395"/>
                <a:gd name="csX2" fmla="*/ 313558 w 1313521"/>
                <a:gd name="csY2" fmla="*/ 0 h 696395"/>
                <a:gd name="csX3" fmla="*/ 999963 w 1313521"/>
                <a:gd name="csY3" fmla="*/ 0 h 696395"/>
                <a:gd name="csX4" fmla="*/ 1313521 w 1313521"/>
                <a:gd name="csY4" fmla="*/ 696396 h 6963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13521" h="696395">
                  <a:moveTo>
                    <a:pt x="1313521" y="696396"/>
                  </a:moveTo>
                  <a:lnTo>
                    <a:pt x="0" y="696396"/>
                  </a:lnTo>
                  <a:lnTo>
                    <a:pt x="313558" y="0"/>
                  </a:lnTo>
                  <a:lnTo>
                    <a:pt x="999963" y="0"/>
                  </a:lnTo>
                  <a:lnTo>
                    <a:pt x="1313521" y="696396"/>
                  </a:lnTo>
                  <a:close/>
                </a:path>
              </a:pathLst>
            </a:custGeom>
            <a:solidFill>
              <a:schemeClr val="accent5"/>
            </a:solidFill>
            <a:ln w="3788" cap="flat">
              <a:noFill/>
              <a:prstDash val="solid"/>
              <a:miter/>
            </a:ln>
          </p:spPr>
        </p:sp>
        <p:sp>
          <p:nvSpPr>
            <p:cNvPr id="25" name="Item 5">
              <a:extLst>
                <a:ext uri="{FF2B5EF4-FFF2-40B4-BE49-F238E27FC236}">
                  <a16:creationId xmlns:a16="http://schemas.microsoft.com/office/drawing/2014/main" id="{F401F8C0-3468-D42B-0E3D-C4183D090DC0}"/>
                </a:ext>
              </a:extLst>
            </p:cNvPr>
            <p:cNvSpPr/>
            <p:nvPr/>
          </p:nvSpPr>
          <p:spPr>
            <a:xfrm>
              <a:off x="1580383" y="769098"/>
              <a:ext cx="630514" cy="611204"/>
            </a:xfrm>
            <a:custGeom>
              <a:avLst/>
              <a:gdLst>
                <a:gd name="csX0" fmla="*/ 259940 w 630514"/>
                <a:gd name="csY0" fmla="*/ 35669 h 611204"/>
                <a:gd name="csX1" fmla="*/ 370573 w 630514"/>
                <a:gd name="csY1" fmla="*/ 35669 h 611204"/>
                <a:gd name="csX2" fmla="*/ 630515 w 630514"/>
                <a:gd name="csY2" fmla="*/ 611204 h 611204"/>
                <a:gd name="csX3" fmla="*/ 0 w 630514"/>
                <a:gd name="csY3" fmla="*/ 611204 h 611204"/>
                <a:gd name="csX4" fmla="*/ 259940 w 630514"/>
                <a:gd name="csY4" fmla="*/ 35669 h 6112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30514" h="611204">
                  <a:moveTo>
                    <a:pt x="259940" y="35669"/>
                  </a:moveTo>
                  <a:cubicBezTo>
                    <a:pt x="281419" y="-11890"/>
                    <a:pt x="349094" y="-11890"/>
                    <a:pt x="370573" y="35669"/>
                  </a:cubicBezTo>
                  <a:lnTo>
                    <a:pt x="630515" y="611204"/>
                  </a:lnTo>
                  <a:lnTo>
                    <a:pt x="0" y="611204"/>
                  </a:lnTo>
                  <a:lnTo>
                    <a:pt x="259940" y="35669"/>
                  </a:lnTo>
                  <a:close/>
                </a:path>
              </a:pathLst>
            </a:custGeom>
            <a:solidFill>
              <a:schemeClr val="accent4"/>
            </a:solidFill>
            <a:ln w="3764" cap="flat">
              <a:noFill/>
              <a:prstDash val="solid"/>
              <a:miter/>
            </a:ln>
          </p:spPr>
        </p:sp>
      </p:grp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Enterprise Risk Management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Escalation triggers, monitoring indicators, and expected control outcomes for committee action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rPr cap="all"/>
              <a:t>Committee-ready decisions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Evidence links from heat map placement and register scoring demonstrate why each is top-3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rPr cap="all"/>
              <a:t>Top-3 severity justification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Root triggers mapped to scenario pathways with the impact narrative on strategic objectives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rPr cap="all"/>
              <a:t>Strategic objectives impact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Root triggers mapped to scenario pathways with the impact narrative on financial outcomes and controls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rPr cap="all"/>
              <a:t>Financial and controls impact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pPr algn="l"/>
            <a:r>
              <a:t>Root triggers mapped to scenario pathways with the impact narrative on operations and performance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rPr cap="all"/>
              <a:t>Operations impact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Top 3 Critical Risks Deep Dive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cxnSp>
        <p:nvCxnSpPr>
          <p:cNvPr id="15" name="BG line">
            <a:extLst>
              <a:ext uri="{FF2B5EF4-FFF2-40B4-BE49-F238E27FC236}">
                <a16:creationId xmlns:a16="http://schemas.microsoft.com/office/drawing/2014/main" id="{9AE4C6CC-EC73-6490-524A-9397A346446B}"/>
              </a:ext>
            </a:extLst>
          </p:cNvPr>
          <p:cNvCxnSpPr>
            <a:cxnSpLocks/>
          </p:cNvCxnSpPr>
          <p:nvPr userDrawn="1"/>
        </p:nvCxnSpPr>
        <p:spPr>
          <a:xfrm>
            <a:off x="7547044" y="1414264"/>
            <a:ext cx="0" cy="36000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Number"/>
          <p:cNvSpPr txBox="1"/>
          <p:nvPr userDrawn="1"/>
        </p:nvSpPr>
        <p:spPr>
          <a:xfrm>
            <a:off x="7377133" y="1043013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rPr>
              <a:t>05</a:t>
            </a:r>
            <a:endParaRPr sz="2200" b="1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IBM Plex Sans"/>
            </a:endParaRPr>
          </a:p>
        </p:txBody>
      </p:sp>
      <p:cxnSp>
        <p:nvCxnSpPr>
          <p:cNvPr id="17" name="BG line">
            <a:extLst>
              <a:ext uri="{FF2B5EF4-FFF2-40B4-BE49-F238E27FC236}">
                <a16:creationId xmlns:a16="http://schemas.microsoft.com/office/drawing/2014/main" id="{C5C64188-60A8-898B-78F7-38193EA7B776}"/>
              </a:ext>
            </a:extLst>
          </p:cNvPr>
          <p:cNvCxnSpPr>
            <a:cxnSpLocks/>
          </p:cNvCxnSpPr>
          <p:nvPr userDrawn="1"/>
        </p:nvCxnSpPr>
        <p:spPr>
          <a:xfrm>
            <a:off x="5767558" y="1410236"/>
            <a:ext cx="0" cy="36000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Number"/>
          <p:cNvSpPr txBox="1"/>
          <p:nvPr/>
        </p:nvSpPr>
        <p:spPr>
          <a:xfrm>
            <a:off x="5591513" y="1043013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rPr>
              <a:t>04</a:t>
            </a:r>
            <a:endParaRPr sz="2200" b="1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IBM Plex Sans"/>
            </a:endParaRPr>
          </a:p>
        </p:txBody>
      </p:sp>
      <p:cxnSp>
        <p:nvCxnSpPr>
          <p:cNvPr id="19" name="BG line">
            <a:extLst>
              <a:ext uri="{FF2B5EF4-FFF2-40B4-BE49-F238E27FC236}">
                <a16:creationId xmlns:a16="http://schemas.microsoft.com/office/drawing/2014/main" id="{EDD061A7-D25D-5CBA-2DD3-A4248D80FE2F}"/>
              </a:ext>
            </a:extLst>
          </p:cNvPr>
          <p:cNvCxnSpPr>
            <a:cxnSpLocks/>
          </p:cNvCxnSpPr>
          <p:nvPr userDrawn="1"/>
        </p:nvCxnSpPr>
        <p:spPr>
          <a:xfrm>
            <a:off x="3978928" y="1410236"/>
            <a:ext cx="0" cy="36000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Number"/>
          <p:cNvSpPr txBox="1"/>
          <p:nvPr/>
        </p:nvSpPr>
        <p:spPr>
          <a:xfrm>
            <a:off x="3805892" y="1043013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rPr>
              <a:t>03</a:t>
            </a:r>
            <a:endParaRPr sz="2200" b="1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IBM Plex Sans"/>
            </a:endParaRPr>
          </a:p>
        </p:txBody>
      </p:sp>
      <p:cxnSp>
        <p:nvCxnSpPr>
          <p:cNvPr id="21" name="BG line">
            <a:extLst>
              <a:ext uri="{FF2B5EF4-FFF2-40B4-BE49-F238E27FC236}">
                <a16:creationId xmlns:a16="http://schemas.microsoft.com/office/drawing/2014/main" id="{1E935DFD-41BE-CBDC-4D1B-4BCC54ED3A7E}"/>
              </a:ext>
            </a:extLst>
          </p:cNvPr>
          <p:cNvCxnSpPr>
            <a:cxnSpLocks/>
          </p:cNvCxnSpPr>
          <p:nvPr userDrawn="1"/>
        </p:nvCxnSpPr>
        <p:spPr>
          <a:xfrm>
            <a:off x="2190298" y="1410236"/>
            <a:ext cx="0" cy="36000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Number"/>
          <p:cNvSpPr txBox="1"/>
          <p:nvPr/>
        </p:nvSpPr>
        <p:spPr>
          <a:xfrm>
            <a:off x="2020271" y="1043013"/>
            <a:ext cx="14247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rPr>
              <a:t>02</a:t>
            </a:r>
            <a:endParaRPr sz="2200" b="1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IBM Plex Sans"/>
            </a:endParaRPr>
          </a:p>
        </p:txBody>
      </p:sp>
      <p:cxnSp>
        <p:nvCxnSpPr>
          <p:cNvPr id="23" name="BG line">
            <a:extLst>
              <a:ext uri="{FF2B5EF4-FFF2-40B4-BE49-F238E27FC236}">
                <a16:creationId xmlns:a16="http://schemas.microsoft.com/office/drawing/2014/main" id="{D35C1B08-BF21-A5FE-F3EE-1B0ED51FC8DB}"/>
              </a:ext>
            </a:extLst>
          </p:cNvPr>
          <p:cNvCxnSpPr>
            <a:cxnSpLocks/>
          </p:cNvCxnSpPr>
          <p:nvPr userDrawn="1"/>
        </p:nvCxnSpPr>
        <p:spPr>
          <a:xfrm>
            <a:off x="401668" y="1410236"/>
            <a:ext cx="0" cy="36000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Number"/>
          <p:cNvSpPr txBox="1"/>
          <p:nvPr/>
        </p:nvSpPr>
        <p:spPr>
          <a:xfrm>
            <a:off x="234650" y="1043023"/>
            <a:ext cx="13821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IBM Plex Sans"/>
              </a:rPr>
              <a:t>01</a:t>
            </a:r>
            <a:endParaRPr sz="2200" b="1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IBM Plex Sans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Enterprise Risk Management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r>
              <a:t>Define KPIs, evidence artifacts, and review cadence to update residual scores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rPr cap="all"/>
              <a:t>Monitoring and reporting rhythm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t>Name accountable owners and backup contacts, including RACI alignment to steering committee reporting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rPr cap="all"/>
              <a:t>Owner assignment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r>
              <a:t>Outline response playbooks, resource needs, and decision authority if triggers are breached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rPr cap="all"/>
              <a:t>Recovery contingencies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r>
              <a:t>Specify early warning thresholds that move the risk from Monitor to Critical with clear escalation paths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rPr cap="all"/>
              <a:t>Trigger points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Define specific actions, control owner, frequency, and assurance method for each critical risk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rPr cap="all"/>
              <a:t>Proactive controls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cap="all"/>
              <a:t>Mitigation, Triggers, and Recovery Plan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is [1790926089148]">
  <a:themeElements>
    <a:clrScheme name="Custom 2">
      <a:dk1>
        <a:srgbClr val="191919"/>
      </a:dk1>
      <a:lt1>
        <a:srgbClr val="FEFFFF"/>
      </a:lt1>
      <a:dk2>
        <a:srgbClr val="25384F"/>
      </a:dk2>
      <a:lt2>
        <a:srgbClr val="FFFFFF"/>
      </a:lt2>
      <a:accent1>
        <a:srgbClr val="A39AF2"/>
      </a:accent1>
      <a:accent2>
        <a:srgbClr val="EF6EE9"/>
      </a:accent2>
      <a:accent3>
        <a:srgbClr val="A7DDEE"/>
      </a:accent3>
      <a:accent4>
        <a:srgbClr val="FF9D00"/>
      </a:accent4>
      <a:accent5>
        <a:srgbClr val="23EDEC"/>
      </a:accent5>
      <a:accent6>
        <a:srgbClr val="FFF500"/>
      </a:accent6>
      <a:hlink>
        <a:srgbClr val="2264EF"/>
      </a:hlink>
      <a:folHlink>
        <a:srgbClr val="1FC6FF"/>
      </a:folHlink>
    </a:clrScheme>
    <a:fontScheme name="Office">
      <a:maj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'1.0' encoding='UTF-8' standalone='yes'?>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D9E6673-67BD-F445-96E4-3523288C1E87}">
  <we:reference id="wa200010001" version="1.0.0.1" store="en-GB" storeType="OMEX"/>
  <we:alternateReferences>
    <we:reference id="wa200010001" version="1.0.0.1" store="wa200010001" storeType="OMEX"/>
  </we:alternateReferences>
  <we:properties>
    <we:property name="claude.fileId" value="&quot;a535fa4d-23ca-43b8-b438-992560f531d2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17648</TotalTime>
  <Words>0</Words>
  <Application>Microsoft Macintosh PowerPoint</Application>
  <PresentationFormat>On-screen Show (16:9)</PresentationFormat>
  <Paragraphs>0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7" baseType="lpstr">
      <vt:lpstr>Geist</vt:lpstr>
      <vt:lpstr>Open Sans</vt:lpstr>
      <vt:lpstr>Tahoma</vt:lpstr>
      <vt:lpstr>Arial</vt:lpstr>
      <vt:lpstr>Funnel Sans</vt:lpstr>
      <vt:lpstr>IBM Plex Sans</vt:lpstr>
      <vt:lpstr>Themis [1790926089148]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Daria Shendorova</cp:lastModifiedBy>
  <cp:revision>183</cp:revision>
  <dcterms:modified xsi:type="dcterms:W3CDTF">2026-10-02T13:44:09Z</dcterms:modified>
  <dc:title>Enterprise Risk Management</dc:title>
</cp:coreProperties>
</file>