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tadata" ContentType="application/binary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'1.0' encoding='UTF-8' standalone='yes'?>
<Relationships xmlns="http://schemas.openxmlformats.org/package/2006/relationships"><Relationship Id="rId1" Type="http://schemas.microsoft.com/office/2011/relationships/webextensiontaskpanes" Target="ppt/webextensions/taskpanes.xml"/><Relationship Id="rId2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8763" r:id="rId1"/>
  </p:sldMasterIdLst>
  <p:notesMasterIdLst>
    <p:notesMasterId r:id="rId62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6" roundtripDataSignature="AMtx7miEfnWiAfuaHh6KLS/AKlaDrw5w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ED337F2-5EF9-4EC5-8057-203B44DC6CB3}">
  <a:tblStyle styleId="{0ED337F2-5EF9-4EC5-8057-203B44DC6CB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338"/>
    <p:restoredTop sz="94640"/>
  </p:normalViewPr>
  <p:slideViewPr>
    <p:cSldViewPr snapToGrid="0">
      <p:cViewPr varScale="1">
        <p:scale>
          <a:sx n="101" d="100"/>
          <a:sy n="101" d="100"/>
        </p:scale>
        <p:origin x="216" y="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62" Type="http://schemas.openxmlformats.org/officeDocument/2006/relationships/notesMaster" Target="notesMasters/notesMaster1.xml"/><Relationship Id="rId76" Type="http://customschemas.google.com/relationships/presentationmetadata" Target="metadata"/><Relationship Id="rId77" Type="http://schemas.openxmlformats.org/officeDocument/2006/relationships/presProps" Target="presProps.xml"/><Relationship Id="rId78" Type="http://schemas.openxmlformats.org/officeDocument/2006/relationships/viewProps" Target="viewProps.xml"/><Relationship Id="rId79" Type="http://schemas.openxmlformats.org/officeDocument/2006/relationships/theme" Target="theme/theme1.xml"/><Relationship Id="rId8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/ Option A" userDrawn="1">
  <p:cSld name="Title / Option A">
    <p:bg>
      <p:bgPr>
        <a:solidFill>
          <a:schemeClr val="bg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iangle 1">
            <a:extLst>
              <a:ext uri="{FF2B5EF4-FFF2-40B4-BE49-F238E27FC236}">
                <a16:creationId xmlns:a16="http://schemas.microsoft.com/office/drawing/2014/main" id="{E6EEE683-78D8-19AE-4C0C-72112EC55CC0}"/>
              </a:ext>
            </a:extLst>
          </p:cNvPr>
          <p:cNvSpPr/>
          <p:nvPr userDrawn="1"/>
        </p:nvSpPr>
        <p:spPr>
          <a:xfrm>
            <a:off x="5424448" y="-448149"/>
            <a:ext cx="7064725" cy="6090282"/>
          </a:xfrm>
          <a:custGeom>
            <a:avLst/>
            <a:gdLst/>
            <a:ahLst/>
            <a:cxnLst/>
            <a:rect l="0" t="0" r="0" b="0"/>
            <a:pathLst>
              <a:path w="2832409" h="2441732">
                <a:moveTo>
                  <a:pt x="1792479" y="648750"/>
                </a:moveTo>
                <a:lnTo>
                  <a:pt x="2456134" y="1792982"/>
                </a:lnTo>
                <a:quadBezTo>
                  <a:pt x="2832409" y="2441732"/>
                  <a:pt x="2082409" y="2441732"/>
                </a:quadBezTo>
                <a:lnTo>
                  <a:pt x="750000" y="2441732"/>
                </a:lnTo>
                <a:quadBezTo>
                  <a:pt x="0" y="2441732"/>
                  <a:pt x="376275" y="1792982"/>
                </a:quadBezTo>
                <a:lnTo>
                  <a:pt x="1039929" y="648750"/>
                </a:lnTo>
                <a:quadBezTo>
                  <a:pt x="1416204" y="0"/>
                  <a:pt x="1792479" y="648750"/>
                </a:quad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3" name="Triangle 1">
            <a:extLst>
              <a:ext uri="{FF2B5EF4-FFF2-40B4-BE49-F238E27FC236}">
                <a16:creationId xmlns:a16="http://schemas.microsoft.com/office/drawing/2014/main" id="{44349471-3032-A20C-4AE0-A548852A1669}"/>
              </a:ext>
            </a:extLst>
          </p:cNvPr>
          <p:cNvSpPr/>
          <p:nvPr userDrawn="1"/>
        </p:nvSpPr>
        <p:spPr>
          <a:xfrm rot="10800000">
            <a:off x="3885581" y="-831740"/>
            <a:ext cx="4475147" cy="3574939"/>
          </a:xfrm>
          <a:custGeom>
            <a:avLst/>
            <a:gdLst/>
            <a:ahLst/>
            <a:cxnLst/>
            <a:rect l="0" t="0" r="0" b="0"/>
            <a:pathLst>
              <a:path w="2832409" h="2441732">
                <a:moveTo>
                  <a:pt x="1792479" y="648750"/>
                </a:moveTo>
                <a:lnTo>
                  <a:pt x="2456134" y="1792982"/>
                </a:lnTo>
                <a:quadBezTo>
                  <a:pt x="2832409" y="2441732"/>
                  <a:pt x="2082409" y="2441732"/>
                </a:quadBezTo>
                <a:lnTo>
                  <a:pt x="750000" y="2441732"/>
                </a:lnTo>
                <a:quadBezTo>
                  <a:pt x="0" y="2441732"/>
                  <a:pt x="376275" y="1792982"/>
                </a:quadBezTo>
                <a:lnTo>
                  <a:pt x="1039929" y="648750"/>
                </a:lnTo>
                <a:quadBezTo>
                  <a:pt x="1416204" y="0"/>
                  <a:pt x="1792479" y="648750"/>
                </a:quad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1" name="Subtitle"/>
          <p:cNvSpPr txBox="1">
            <a:spLocks noGrp="1"/>
          </p:cNvSpPr>
          <p:nvPr>
            <p:ph type="subTitle" idx="1" hasCustomPrompt="1"/>
          </p:nvPr>
        </p:nvSpPr>
        <p:spPr>
          <a:xfrm>
            <a:off x="314928" y="4215328"/>
            <a:ext cx="4889753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lang="en-UA" b="0" i="0" u="none" strike="noStrike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cs typeface="Arial" panose="020B0604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tx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tx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tx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tx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tx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tx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tx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tabLst/>
              <a:defRPr>
                <a:solidFill>
                  <a:schemeClr val="tx1"/>
                </a:solidFill>
              </a:defRPr>
            </a:pPr>
            <a:r>
              <a:rPr lang="en-GB" dirty="0">
                <a:solidFill>
                  <a:schemeClr val="tx1"/>
                </a:solidFill>
              </a:rPr>
              <a:t>Whether you are planning a launch, organizing client requests, or tracking internal tasks, having</a:t>
            </a:r>
            <a:endParaRPr dirty="0"/>
          </a:p>
        </p:txBody>
      </p:sp>
      <p:sp>
        <p:nvSpPr>
          <p:cNvPr id="10" name="Slide title"/>
          <p:cNvSpPr txBox="1">
            <a:spLocks noGrp="1"/>
          </p:cNvSpPr>
          <p:nvPr>
            <p:ph type="ctrTitle" hasCustomPrompt="1"/>
          </p:nvPr>
        </p:nvSpPr>
        <p:spPr>
          <a:xfrm>
            <a:off x="314929" y="2145629"/>
            <a:ext cx="4889753" cy="1725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Arial"/>
              <a:buNone/>
              <a:tabLst/>
              <a:defRPr sz="3200" b="1" cap="all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5200"/>
              <a:buFont typeface="Arial"/>
              <a:buNone/>
              <a:defRPr sz="5200" cap="all">
                <a:solidFill>
                  <a:schemeClr val="tx2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5200"/>
              <a:buFont typeface="Arial"/>
              <a:buNone/>
              <a:defRPr sz="5200" cap="all">
                <a:solidFill>
                  <a:schemeClr val="tx2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5200"/>
              <a:buFont typeface="Arial"/>
              <a:buNone/>
              <a:defRPr sz="5200" cap="all">
                <a:solidFill>
                  <a:schemeClr val="tx2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5200"/>
              <a:buFont typeface="Arial"/>
              <a:buNone/>
              <a:defRPr sz="5200" cap="all">
                <a:solidFill>
                  <a:schemeClr val="tx2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5200"/>
              <a:buFont typeface="Arial"/>
              <a:buNone/>
              <a:defRPr sz="5200" cap="all">
                <a:solidFill>
                  <a:schemeClr val="tx2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5200"/>
              <a:buFont typeface="Arial"/>
              <a:buNone/>
              <a:defRPr sz="5200" cap="all">
                <a:solidFill>
                  <a:schemeClr val="tx2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5200"/>
              <a:buFont typeface="Arial"/>
              <a:buNone/>
              <a:defRPr sz="5200" cap="all">
                <a:solidFill>
                  <a:schemeClr val="tx2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ts val="5200"/>
              <a:buFont typeface="Arial"/>
              <a:buNone/>
              <a:defRPr sz="5200" cap="all">
                <a:solidFill>
                  <a:schemeClr val="tx2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Arial"/>
              <a:buNone/>
              <a:tabLst/>
              <a:defRPr cap="all">
                <a:latin typeface="+mj-lt"/>
              </a:defRPr>
            </a:pPr>
            <a:r>
              <a:rPr lang="en-GB" cap="all" dirty="0">
                <a:latin typeface="+mj-lt"/>
              </a:rPr>
              <a:t>Remove unnecessary steps, and design each</a:t>
            </a:r>
            <a:endParaRPr cap="all" dirty="0">
              <a:latin typeface="+mj-lt"/>
            </a:endParaRPr>
          </a:p>
        </p:txBody>
      </p:sp>
      <p:sp>
        <p:nvSpPr>
          <p:cNvPr id="63" name="ChipDot"/>
          <p:cNvSpPr/>
          <p:nvPr/>
        </p:nvSpPr>
        <p:spPr>
          <a:xfrm>
            <a:off x="6286500" y="417195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>
              <a:solidFill>
                <a:schemeClr val="tx1"/>
              </a:solidFill>
            </a:endParaRPr>
          </a:p>
        </p:txBody>
      </p:sp>
      <p:sp>
        <p:nvSpPr>
          <p:cNvPr id="4" name="Block Arc 3">
            <a:extLst>
              <a:ext uri="{FF2B5EF4-FFF2-40B4-BE49-F238E27FC236}">
                <a16:creationId xmlns:a16="http://schemas.microsoft.com/office/drawing/2014/main" id="{510FD920-34F0-7E5F-C426-CD86B0CCF880}"/>
              </a:ext>
            </a:extLst>
          </p:cNvPr>
          <p:cNvSpPr/>
          <p:nvPr userDrawn="1"/>
        </p:nvSpPr>
        <p:spPr>
          <a:xfrm>
            <a:off x="314928" y="1321424"/>
            <a:ext cx="1152017" cy="1152017"/>
          </a:xfrm>
          <a:prstGeom prst="blockArc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C / Page 1 / Option A" userDrawn="1">
  <p:cSld name="TOC / Page 1 / Option A">
    <p:bg>
      <p:bgPr>
        <a:solidFill>
          <a:schemeClr val="accent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iangle 1">
            <a:extLst>
              <a:ext uri="{FF2B5EF4-FFF2-40B4-BE49-F238E27FC236}">
                <a16:creationId xmlns:a16="http://schemas.microsoft.com/office/drawing/2014/main" id="{FC04FF85-BDE0-3D0E-0D8A-B40A5F4C75C1}"/>
              </a:ext>
            </a:extLst>
          </p:cNvPr>
          <p:cNvSpPr/>
          <p:nvPr userDrawn="1"/>
        </p:nvSpPr>
        <p:spPr>
          <a:xfrm>
            <a:off x="569696" y="2113689"/>
            <a:ext cx="4475147" cy="3574939"/>
          </a:xfrm>
          <a:custGeom>
            <a:avLst/>
            <a:gdLst/>
            <a:ahLst/>
            <a:cxnLst/>
            <a:rect l="0" t="0" r="0" b="0"/>
            <a:pathLst>
              <a:path w="2832409" h="2441732">
                <a:moveTo>
                  <a:pt x="1792479" y="648750"/>
                </a:moveTo>
                <a:lnTo>
                  <a:pt x="2456134" y="1792982"/>
                </a:lnTo>
                <a:quadBezTo>
                  <a:pt x="2832409" y="2441732"/>
                  <a:pt x="2082409" y="2441732"/>
                </a:quadBezTo>
                <a:lnTo>
                  <a:pt x="750000" y="2441732"/>
                </a:lnTo>
                <a:quadBezTo>
                  <a:pt x="0" y="2441732"/>
                  <a:pt x="376275" y="1792982"/>
                </a:quadBezTo>
                <a:lnTo>
                  <a:pt x="1039929" y="648750"/>
                </a:lnTo>
                <a:quadBezTo>
                  <a:pt x="1416204" y="0"/>
                  <a:pt x="1792479" y="648750"/>
                </a:quad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>
              <a:solidFill>
                <a:schemeClr val="tx1"/>
              </a:solidFill>
            </a:endParaRPr>
          </a:p>
        </p:txBody>
      </p:sp>
      <p:sp>
        <p:nvSpPr>
          <p:cNvPr id="4" name="Triangle 1">
            <a:extLst>
              <a:ext uri="{FF2B5EF4-FFF2-40B4-BE49-F238E27FC236}">
                <a16:creationId xmlns:a16="http://schemas.microsoft.com/office/drawing/2014/main" id="{CA23D76C-22D7-3CEA-43AC-F423AF35581D}"/>
              </a:ext>
            </a:extLst>
          </p:cNvPr>
          <p:cNvSpPr/>
          <p:nvPr userDrawn="1"/>
        </p:nvSpPr>
        <p:spPr>
          <a:xfrm rot="10800000">
            <a:off x="-3503166" y="-693566"/>
            <a:ext cx="7064725" cy="6090282"/>
          </a:xfrm>
          <a:custGeom>
            <a:avLst/>
            <a:gdLst/>
            <a:ahLst/>
            <a:cxnLst/>
            <a:rect l="0" t="0" r="0" b="0"/>
            <a:pathLst>
              <a:path w="2832409" h="2441732">
                <a:moveTo>
                  <a:pt x="1792479" y="648750"/>
                </a:moveTo>
                <a:lnTo>
                  <a:pt x="2456134" y="1792982"/>
                </a:lnTo>
                <a:quadBezTo>
                  <a:pt x="2832409" y="2441732"/>
                  <a:pt x="2082409" y="2441732"/>
                </a:quadBezTo>
                <a:lnTo>
                  <a:pt x="750000" y="2441732"/>
                </a:lnTo>
                <a:quadBezTo>
                  <a:pt x="0" y="2441732"/>
                  <a:pt x="376275" y="1792982"/>
                </a:quadBezTo>
                <a:lnTo>
                  <a:pt x="1039929" y="648750"/>
                </a:lnTo>
                <a:quadBezTo>
                  <a:pt x="1416204" y="0"/>
                  <a:pt x="1792479" y="648750"/>
                </a:quad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>
              <a:solidFill>
                <a:schemeClr val="tx1"/>
              </a:solidFill>
            </a:endParaRPr>
          </a:p>
        </p:txBody>
      </p:sp>
      <p:sp>
        <p:nvSpPr>
          <p:cNvPr id="29" name="Shape 4">
            <a:extLst>
              <a:ext uri="{FF2B5EF4-FFF2-40B4-BE49-F238E27FC236}">
                <a16:creationId xmlns:a16="http://schemas.microsoft.com/office/drawing/2014/main" id="{59774E84-AA3F-A3BE-D788-8D94E2CF37F3}"/>
              </a:ext>
            </a:extLst>
          </p:cNvPr>
          <p:cNvSpPr/>
          <p:nvPr userDrawn="1"/>
        </p:nvSpPr>
        <p:spPr>
          <a:xfrm>
            <a:off x="937809" y="1184468"/>
            <a:ext cx="34560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108" name="Title Pill"/>
          <p:cNvSpPr/>
          <p:nvPr userDrawn="1"/>
        </p:nvSpPr>
        <p:spPr>
          <a:xfrm>
            <a:off x="5462244" y="3992151"/>
            <a:ext cx="34560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107" name="Title Pill"/>
          <p:cNvSpPr/>
          <p:nvPr userDrawn="1"/>
        </p:nvSpPr>
        <p:spPr>
          <a:xfrm>
            <a:off x="5462244" y="3294515"/>
            <a:ext cx="34560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106" name="Title Pill"/>
          <p:cNvSpPr/>
          <p:nvPr userDrawn="1"/>
        </p:nvSpPr>
        <p:spPr>
          <a:xfrm>
            <a:off x="5462244" y="2582522"/>
            <a:ext cx="34560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105" name="Title Pill"/>
          <p:cNvSpPr/>
          <p:nvPr userDrawn="1"/>
        </p:nvSpPr>
        <p:spPr>
          <a:xfrm>
            <a:off x="5460389" y="1885057"/>
            <a:ext cx="34560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104" name="Title Pill"/>
          <p:cNvSpPr/>
          <p:nvPr userDrawn="1"/>
        </p:nvSpPr>
        <p:spPr>
          <a:xfrm>
            <a:off x="5460389" y="1184468"/>
            <a:ext cx="34560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103" name="Title Pill"/>
          <p:cNvSpPr/>
          <p:nvPr userDrawn="1"/>
        </p:nvSpPr>
        <p:spPr>
          <a:xfrm>
            <a:off x="939664" y="3992151"/>
            <a:ext cx="34560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102" name="Title Pill"/>
          <p:cNvSpPr/>
          <p:nvPr userDrawn="1"/>
        </p:nvSpPr>
        <p:spPr>
          <a:xfrm>
            <a:off x="939664" y="3294515"/>
            <a:ext cx="34560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101" name="Title Pill"/>
          <p:cNvSpPr/>
          <p:nvPr userDrawn="1"/>
        </p:nvSpPr>
        <p:spPr>
          <a:xfrm>
            <a:off x="939664" y="2582522"/>
            <a:ext cx="34560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100" name="Title Pill"/>
          <p:cNvSpPr/>
          <p:nvPr userDrawn="1"/>
        </p:nvSpPr>
        <p:spPr>
          <a:xfrm>
            <a:off x="937809" y="1885057"/>
            <a:ext cx="34560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C49E1879-FBCC-BCD8-0EF4-9A2AB9C4CB53}"/>
              </a:ext>
            </a:extLst>
          </p:cNvPr>
          <p:cNvSpPr/>
          <p:nvPr userDrawn="1"/>
        </p:nvSpPr>
        <p:spPr>
          <a:xfrm>
            <a:off x="223901" y="2582522"/>
            <a:ext cx="6048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0B06965A-3F94-5D7E-236C-238D3F44E476}"/>
              </a:ext>
            </a:extLst>
          </p:cNvPr>
          <p:cNvSpPr/>
          <p:nvPr userDrawn="1"/>
        </p:nvSpPr>
        <p:spPr>
          <a:xfrm>
            <a:off x="223901" y="1184468"/>
            <a:ext cx="6048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9" name="Google Shape;28;p25">
            <a:extLst>
              <a:ext uri="{FF2B5EF4-FFF2-40B4-BE49-F238E27FC236}">
                <a16:creationId xmlns:a16="http://schemas.microsoft.com/office/drawing/2014/main" id="{AC648EFE-C4E8-83C3-F4F5-EA8F1C5166E8}"/>
              </a:ext>
            </a:extLst>
          </p:cNvPr>
          <p:cNvSpPr txBox="1"/>
          <p:nvPr userDrawn="1"/>
        </p:nvSpPr>
        <p:spPr>
          <a:xfrm>
            <a:off x="223901" y="1283620"/>
            <a:ext cx="587101" cy="3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01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0" name="Shape 4">
            <a:extLst>
              <a:ext uri="{FF2B5EF4-FFF2-40B4-BE49-F238E27FC236}">
                <a16:creationId xmlns:a16="http://schemas.microsoft.com/office/drawing/2014/main" id="{D665306C-5236-1B92-144E-6C09F650B1A6}"/>
              </a:ext>
            </a:extLst>
          </p:cNvPr>
          <p:cNvSpPr/>
          <p:nvPr userDrawn="1"/>
        </p:nvSpPr>
        <p:spPr>
          <a:xfrm>
            <a:off x="223901" y="1885057"/>
            <a:ext cx="6048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11" name="Google Shape;29;p25">
            <a:extLst>
              <a:ext uri="{FF2B5EF4-FFF2-40B4-BE49-F238E27FC236}">
                <a16:creationId xmlns:a16="http://schemas.microsoft.com/office/drawing/2014/main" id="{34692B1B-DE1F-E1EC-1506-706355BE2B94}"/>
              </a:ext>
            </a:extLst>
          </p:cNvPr>
          <p:cNvSpPr txBox="1"/>
          <p:nvPr userDrawn="1"/>
        </p:nvSpPr>
        <p:spPr>
          <a:xfrm>
            <a:off x="223901" y="1991006"/>
            <a:ext cx="587101" cy="377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02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2" name="Google Shape;29;p25">
            <a:extLst>
              <a:ext uri="{FF2B5EF4-FFF2-40B4-BE49-F238E27FC236}">
                <a16:creationId xmlns:a16="http://schemas.microsoft.com/office/drawing/2014/main" id="{368E00E4-A76C-C254-BD64-CDF76615D852}"/>
              </a:ext>
            </a:extLst>
          </p:cNvPr>
          <p:cNvSpPr txBox="1"/>
          <p:nvPr userDrawn="1"/>
        </p:nvSpPr>
        <p:spPr>
          <a:xfrm>
            <a:off x="223900" y="2705907"/>
            <a:ext cx="587101" cy="377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0</a:t>
            </a:r>
            <a:r>
              <a:rPr lang="uk-UA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3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A522B0A8-28EA-C369-86D8-351D8BAC4627}"/>
              </a:ext>
            </a:extLst>
          </p:cNvPr>
          <p:cNvSpPr/>
          <p:nvPr userDrawn="1"/>
        </p:nvSpPr>
        <p:spPr>
          <a:xfrm>
            <a:off x="225756" y="3294515"/>
            <a:ext cx="6048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14" name="Google Shape;29;p25">
            <a:extLst>
              <a:ext uri="{FF2B5EF4-FFF2-40B4-BE49-F238E27FC236}">
                <a16:creationId xmlns:a16="http://schemas.microsoft.com/office/drawing/2014/main" id="{73CB66A3-E0A3-0F11-ACC1-0D53C30EC17A}"/>
              </a:ext>
            </a:extLst>
          </p:cNvPr>
          <p:cNvSpPr txBox="1"/>
          <p:nvPr userDrawn="1"/>
        </p:nvSpPr>
        <p:spPr>
          <a:xfrm>
            <a:off x="225756" y="3410942"/>
            <a:ext cx="587101" cy="377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0</a:t>
            </a:r>
            <a:r>
              <a:rPr lang="uk-UA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4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5" name="Shape 4">
            <a:extLst>
              <a:ext uri="{FF2B5EF4-FFF2-40B4-BE49-F238E27FC236}">
                <a16:creationId xmlns:a16="http://schemas.microsoft.com/office/drawing/2014/main" id="{F51ACA1A-5251-8DEC-C0D6-1116C3D9A621}"/>
              </a:ext>
            </a:extLst>
          </p:cNvPr>
          <p:cNvSpPr/>
          <p:nvPr userDrawn="1"/>
        </p:nvSpPr>
        <p:spPr>
          <a:xfrm>
            <a:off x="225756" y="3992151"/>
            <a:ext cx="6048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16" name="Google Shape;29;p25">
            <a:extLst>
              <a:ext uri="{FF2B5EF4-FFF2-40B4-BE49-F238E27FC236}">
                <a16:creationId xmlns:a16="http://schemas.microsoft.com/office/drawing/2014/main" id="{B047005E-70B4-2E3C-D5CC-D00C5E150059}"/>
              </a:ext>
            </a:extLst>
          </p:cNvPr>
          <p:cNvSpPr txBox="1"/>
          <p:nvPr userDrawn="1"/>
        </p:nvSpPr>
        <p:spPr>
          <a:xfrm>
            <a:off x="225756" y="4097946"/>
            <a:ext cx="587101" cy="377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0</a:t>
            </a:r>
            <a:r>
              <a:rPr lang="uk-UA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5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7" name="Shape 4">
            <a:extLst>
              <a:ext uri="{FF2B5EF4-FFF2-40B4-BE49-F238E27FC236}">
                <a16:creationId xmlns:a16="http://schemas.microsoft.com/office/drawing/2014/main" id="{F139D97F-0BED-326A-06F9-1EEA7E5EE721}"/>
              </a:ext>
            </a:extLst>
          </p:cNvPr>
          <p:cNvSpPr/>
          <p:nvPr userDrawn="1"/>
        </p:nvSpPr>
        <p:spPr>
          <a:xfrm>
            <a:off x="4748336" y="2582522"/>
            <a:ext cx="6048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38" name="Shape 4">
            <a:extLst>
              <a:ext uri="{FF2B5EF4-FFF2-40B4-BE49-F238E27FC236}">
                <a16:creationId xmlns:a16="http://schemas.microsoft.com/office/drawing/2014/main" id="{05369C23-1D35-F4F4-A127-AA81C172DF14}"/>
              </a:ext>
            </a:extLst>
          </p:cNvPr>
          <p:cNvSpPr/>
          <p:nvPr userDrawn="1"/>
        </p:nvSpPr>
        <p:spPr>
          <a:xfrm>
            <a:off x="4746481" y="1184468"/>
            <a:ext cx="6048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39" name="Google Shape;28;p25">
            <a:extLst>
              <a:ext uri="{FF2B5EF4-FFF2-40B4-BE49-F238E27FC236}">
                <a16:creationId xmlns:a16="http://schemas.microsoft.com/office/drawing/2014/main" id="{91BDF987-CBEE-4E35-E196-EA0BB6AD8433}"/>
              </a:ext>
            </a:extLst>
          </p:cNvPr>
          <p:cNvSpPr txBox="1"/>
          <p:nvPr userDrawn="1"/>
        </p:nvSpPr>
        <p:spPr>
          <a:xfrm>
            <a:off x="4746481" y="1283620"/>
            <a:ext cx="587101" cy="3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06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40" name="Shape 4">
            <a:extLst>
              <a:ext uri="{FF2B5EF4-FFF2-40B4-BE49-F238E27FC236}">
                <a16:creationId xmlns:a16="http://schemas.microsoft.com/office/drawing/2014/main" id="{D15C856F-FE74-3601-5646-FABF9216CE17}"/>
              </a:ext>
            </a:extLst>
          </p:cNvPr>
          <p:cNvSpPr/>
          <p:nvPr userDrawn="1"/>
        </p:nvSpPr>
        <p:spPr>
          <a:xfrm>
            <a:off x="4746481" y="1885057"/>
            <a:ext cx="6048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41" name="Google Shape;29;p25">
            <a:extLst>
              <a:ext uri="{FF2B5EF4-FFF2-40B4-BE49-F238E27FC236}">
                <a16:creationId xmlns:a16="http://schemas.microsoft.com/office/drawing/2014/main" id="{99415C89-2C1B-1C7C-CD69-D576FB22C46E}"/>
              </a:ext>
            </a:extLst>
          </p:cNvPr>
          <p:cNvSpPr txBox="1"/>
          <p:nvPr userDrawn="1"/>
        </p:nvSpPr>
        <p:spPr>
          <a:xfrm>
            <a:off x="4746481" y="1991006"/>
            <a:ext cx="587101" cy="377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07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42" name="Google Shape;29;p25">
            <a:extLst>
              <a:ext uri="{FF2B5EF4-FFF2-40B4-BE49-F238E27FC236}">
                <a16:creationId xmlns:a16="http://schemas.microsoft.com/office/drawing/2014/main" id="{9DD41818-5154-8443-F4CE-78D384DC9602}"/>
              </a:ext>
            </a:extLst>
          </p:cNvPr>
          <p:cNvSpPr txBox="1"/>
          <p:nvPr userDrawn="1"/>
        </p:nvSpPr>
        <p:spPr>
          <a:xfrm>
            <a:off x="4748336" y="2705907"/>
            <a:ext cx="587101" cy="377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0</a:t>
            </a:r>
            <a:r>
              <a:rPr lang="uk-UA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8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43" name="Shape 4">
            <a:extLst>
              <a:ext uri="{FF2B5EF4-FFF2-40B4-BE49-F238E27FC236}">
                <a16:creationId xmlns:a16="http://schemas.microsoft.com/office/drawing/2014/main" id="{E974960D-A0D5-CE93-59E4-263EF9305F91}"/>
              </a:ext>
            </a:extLst>
          </p:cNvPr>
          <p:cNvSpPr/>
          <p:nvPr userDrawn="1"/>
        </p:nvSpPr>
        <p:spPr>
          <a:xfrm>
            <a:off x="4748336" y="3294515"/>
            <a:ext cx="6048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45" name="Shape 4">
            <a:extLst>
              <a:ext uri="{FF2B5EF4-FFF2-40B4-BE49-F238E27FC236}">
                <a16:creationId xmlns:a16="http://schemas.microsoft.com/office/drawing/2014/main" id="{0137690C-6824-2C8B-03D8-62435A1EE918}"/>
              </a:ext>
            </a:extLst>
          </p:cNvPr>
          <p:cNvSpPr/>
          <p:nvPr userDrawn="1"/>
        </p:nvSpPr>
        <p:spPr>
          <a:xfrm>
            <a:off x="4748336" y="3992151"/>
            <a:ext cx="6048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26" name="Item 10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5604856" y="4037934"/>
            <a:ext cx="3168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cap="none">
                <a:latin typeface="+mn-lt"/>
              </a:defRPr>
            </a:pPr>
            <a:r>
              <a:rPr lang="en-GB" cap="none" dirty="0">
                <a:latin typeface="+mn-lt"/>
              </a:rPr>
              <a:t>Designing digital tools for more reliable work</a:t>
            </a:r>
          </a:p>
        </p:txBody>
      </p:sp>
      <p:sp>
        <p:nvSpPr>
          <p:cNvPr id="27" name="Item 9 / Title"/>
          <p:cNvSpPr txBox="1">
            <a:spLocks noGrp="1"/>
          </p:cNvSpPr>
          <p:nvPr>
            <p:ph type="subTitle" idx="13" hasCustomPrompt="1"/>
          </p:nvPr>
        </p:nvSpPr>
        <p:spPr>
          <a:xfrm>
            <a:off x="5604856" y="3341818"/>
            <a:ext cx="3168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cap="none">
                <a:latin typeface="+mn-lt"/>
              </a:defRPr>
            </a:pPr>
            <a:r>
              <a:rPr lang="en-GB" cap="none" dirty="0">
                <a:latin typeface="+mn-lt"/>
              </a:rPr>
              <a:t>Whether you are planning a launch</a:t>
            </a:r>
          </a:p>
        </p:txBody>
      </p:sp>
      <p:sp>
        <p:nvSpPr>
          <p:cNvPr id="21" name="Item 8 / Title"/>
          <p:cNvSpPr txBox="1">
            <a:spLocks noGrp="1"/>
          </p:cNvSpPr>
          <p:nvPr>
            <p:ph type="subTitle" idx="4" hasCustomPrompt="1"/>
          </p:nvPr>
        </p:nvSpPr>
        <p:spPr>
          <a:xfrm>
            <a:off x="5604856" y="2634126"/>
            <a:ext cx="3168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cap="none">
                <a:latin typeface="+mn-lt"/>
              </a:defRPr>
            </a:pPr>
            <a:r>
              <a:rPr lang="en-GB" cap="none" dirty="0">
                <a:latin typeface="+mn-lt"/>
              </a:rPr>
              <a:t>Clear notes, visible deadlines, and easy access</a:t>
            </a:r>
          </a:p>
        </p:txBody>
      </p:sp>
      <p:sp>
        <p:nvSpPr>
          <p:cNvPr id="22" name="Item 7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5603001" y="1938009"/>
            <a:ext cx="3168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cap="none" dirty="0">
                <a:latin typeface="+mn-lt"/>
              </a:rPr>
              <a:t>Whether you are planning a launch</a:t>
            </a:r>
          </a:p>
        </p:txBody>
      </p:sp>
      <p:sp>
        <p:nvSpPr>
          <p:cNvPr id="24" name="Item 6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5603001" y="1231382"/>
            <a:ext cx="3168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cap="none">
                <a:latin typeface="+mn-lt"/>
              </a:defRPr>
            </a:pPr>
            <a:r>
              <a:rPr lang="en-GB" cap="none" dirty="0">
                <a:latin typeface="+mn-lt"/>
              </a:rPr>
              <a:t>Designing digital tools for more reliable work</a:t>
            </a:r>
          </a:p>
        </p:txBody>
      </p:sp>
      <p:sp>
        <p:nvSpPr>
          <p:cNvPr id="20" name="Item 5 / Title"/>
          <p:cNvSpPr txBox="1">
            <a:spLocks noGrp="1"/>
          </p:cNvSpPr>
          <p:nvPr>
            <p:ph type="subTitle" idx="3" hasCustomPrompt="1"/>
          </p:nvPr>
        </p:nvSpPr>
        <p:spPr>
          <a:xfrm>
            <a:off x="1082276" y="4037934"/>
            <a:ext cx="3168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cap="none">
                <a:latin typeface="+mn-lt"/>
              </a:defRPr>
            </a:pPr>
            <a:r>
              <a:rPr lang="en-GB" cap="none" dirty="0">
                <a:latin typeface="+mn-lt"/>
              </a:rPr>
              <a:t>Clear notes, visible deadlines, and easy access</a:t>
            </a:r>
          </a:p>
        </p:txBody>
      </p:sp>
      <p:sp>
        <p:nvSpPr>
          <p:cNvPr id="23" name="Item 4 / Title"/>
          <p:cNvSpPr txBox="1">
            <a:spLocks noGrp="1"/>
          </p:cNvSpPr>
          <p:nvPr>
            <p:ph type="subTitle" idx="6" hasCustomPrompt="1"/>
          </p:nvPr>
        </p:nvSpPr>
        <p:spPr>
          <a:xfrm>
            <a:off x="1082276" y="3341818"/>
            <a:ext cx="3168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cap="none">
                <a:latin typeface="+mn-lt"/>
              </a:defRPr>
            </a:pPr>
            <a:r>
              <a:rPr lang="en-GB" cap="none" dirty="0">
                <a:latin typeface="+mn-lt"/>
              </a:rPr>
              <a:t>Whether you are planning a launch</a:t>
            </a:r>
          </a:p>
        </p:txBody>
      </p:sp>
      <p:sp>
        <p:nvSpPr>
          <p:cNvPr id="19" name="Item 3 / Title"/>
          <p:cNvSpPr txBox="1">
            <a:spLocks noGrp="1"/>
          </p:cNvSpPr>
          <p:nvPr>
            <p:ph type="subTitle" idx="2" hasCustomPrompt="1"/>
          </p:nvPr>
        </p:nvSpPr>
        <p:spPr>
          <a:xfrm>
            <a:off x="1082276" y="2634126"/>
            <a:ext cx="3168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b="0" i="0" u="none" strike="noStrike" cap="none" smtClean="0">
                <a:solidFill>
                  <a:schemeClr val="tx1"/>
                </a:solidFill>
                <a:effectLst/>
                <a:latin typeface="+mn-lt"/>
                <a:cs typeface="+mn-cs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cap="none" dirty="0">
                <a:latin typeface="+mn-lt"/>
              </a:rPr>
              <a:t>Clear notes, visible deadlines, and easy access</a:t>
            </a:r>
          </a:p>
        </p:txBody>
      </p:sp>
      <p:sp>
        <p:nvSpPr>
          <p:cNvPr id="18" name="Item 2 / Title"/>
          <p:cNvSpPr txBox="1">
            <a:spLocks noGrp="1"/>
          </p:cNvSpPr>
          <p:nvPr>
            <p:ph type="subTitle" idx="1" hasCustomPrompt="1"/>
          </p:nvPr>
        </p:nvSpPr>
        <p:spPr>
          <a:xfrm>
            <a:off x="1080421" y="1938009"/>
            <a:ext cx="3168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b="0" i="0" u="none" strike="noStrike" cap="none" smtClean="0">
                <a:solidFill>
                  <a:schemeClr val="tx1"/>
                </a:solidFill>
                <a:effectLst/>
                <a:latin typeface="+mn-lt"/>
                <a:cs typeface="+mn-cs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cap="none" dirty="0">
                <a:latin typeface="+mn-lt"/>
              </a:rPr>
              <a:t>Whether you are planning a launch</a:t>
            </a:r>
          </a:p>
        </p:txBody>
      </p:sp>
      <p:sp>
        <p:nvSpPr>
          <p:cNvPr id="25" name="Item 1 / Title"/>
          <p:cNvSpPr txBox="1">
            <a:spLocks noGrp="1"/>
          </p:cNvSpPr>
          <p:nvPr>
            <p:ph type="subTitle" idx="8" hasCustomPrompt="1"/>
          </p:nvPr>
        </p:nvSpPr>
        <p:spPr>
          <a:xfrm>
            <a:off x="1080421" y="1231382"/>
            <a:ext cx="3168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b="0" i="0" u="none" strike="noStrike" cap="none" smtClean="0">
                <a:solidFill>
                  <a:schemeClr val="tx1"/>
                </a:solidFill>
                <a:effectLst/>
                <a:latin typeface="+mn-lt"/>
                <a:cs typeface="+mn-cs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cap="none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cap="none">
                <a:latin typeface="+mn-lt"/>
              </a:defRPr>
            </a:pPr>
            <a:r>
              <a:rPr lang="en-GB" cap="none" dirty="0">
                <a:latin typeface="+mn-lt"/>
              </a:rPr>
              <a:t>Designing digital tools for more reliable work</a:t>
            </a:r>
          </a:p>
        </p:txBody>
      </p:sp>
      <p:sp>
        <p:nvSpPr>
          <p:cNvPr id="3" name="Slide title">
            <a:extLst>
              <a:ext uri="{FF2B5EF4-FFF2-40B4-BE49-F238E27FC236}">
                <a16:creationId xmlns:a16="http://schemas.microsoft.com/office/drawing/2014/main" id="{708E263C-85D5-6F39-FB70-261A014D935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52000" y="227599"/>
            <a:ext cx="62639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lang="en-UA" sz="2000" b="1" i="0" u="none" strike="noStrike" cap="all" smtClean="0">
                <a:solidFill>
                  <a:schemeClr val="tx1"/>
                </a:solidFill>
                <a:effectLst/>
                <a:latin typeface="+mj-l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en-US" sz="2000" b="1" cap="all" dirty="0">
                <a:solidFill>
                  <a:schemeClr val="tx1"/>
                </a:solidFill>
                <a:latin typeface="+mj-lt"/>
              </a:rPr>
              <a:t>TABLE OF CONTENTS</a:t>
            </a:r>
            <a:endParaRPr sz="2000" b="1" cap="all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PillTag">
            <a:extLst>
              <a:ext uri="{FF2B5EF4-FFF2-40B4-BE49-F238E27FC236}">
                <a16:creationId xmlns:a16="http://schemas.microsoft.com/office/drawing/2014/main" id="{0EB893E8-0F96-F9B2-CC16-81287A358E16}"/>
              </a:ext>
            </a:extLst>
          </p:cNvPr>
          <p:cNvSpPr/>
          <p:nvPr userDrawn="1"/>
        </p:nvSpPr>
        <p:spPr>
          <a:xfrm rot="5400000">
            <a:off x="-38100" y="283786"/>
            <a:ext cx="216000" cy="216000"/>
          </a:xfrm>
          <a:prstGeom prst="round2Same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Block Arc 27">
            <a:extLst>
              <a:ext uri="{FF2B5EF4-FFF2-40B4-BE49-F238E27FC236}">
                <a16:creationId xmlns:a16="http://schemas.microsoft.com/office/drawing/2014/main" id="{FBBE2F10-551B-95D1-C0E4-718F4BB178ED}"/>
              </a:ext>
            </a:extLst>
          </p:cNvPr>
          <p:cNvSpPr/>
          <p:nvPr userDrawn="1"/>
        </p:nvSpPr>
        <p:spPr>
          <a:xfrm>
            <a:off x="6860192" y="607379"/>
            <a:ext cx="1152017" cy="1152017"/>
          </a:xfrm>
          <a:prstGeom prst="blockArc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/ Items / 5 Items / Option A">
  <p:cSld name="Content / Items / 5 Items / Option A">
    <p:bg>
      <p:bgPr>
        <a:solidFill>
          <a:schemeClr val="accent6">
            <a:lumMod val="95000"/>
          </a:schemeClr>
        </a:solidFill>
        <a:effectLst/>
      </p:bgPr>
    </p:bg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iangle 1">
            <a:extLst>
              <a:ext uri="{FF2B5EF4-FFF2-40B4-BE49-F238E27FC236}">
                <a16:creationId xmlns:a16="http://schemas.microsoft.com/office/drawing/2014/main" id="{2209693D-8DCA-78A1-4861-41A90E1FFE64}"/>
              </a:ext>
            </a:extLst>
          </p:cNvPr>
          <p:cNvSpPr/>
          <p:nvPr userDrawn="1"/>
        </p:nvSpPr>
        <p:spPr>
          <a:xfrm>
            <a:off x="5475248" y="-448149"/>
            <a:ext cx="7064725" cy="6090282"/>
          </a:xfrm>
          <a:custGeom>
            <a:avLst/>
            <a:gdLst/>
            <a:ahLst/>
            <a:cxnLst/>
            <a:rect l="0" t="0" r="0" b="0"/>
            <a:pathLst>
              <a:path w="2832409" h="2441732">
                <a:moveTo>
                  <a:pt x="1792479" y="648750"/>
                </a:moveTo>
                <a:lnTo>
                  <a:pt x="2456134" y="1792982"/>
                </a:lnTo>
                <a:quadBezTo>
                  <a:pt x="2832409" y="2441732"/>
                  <a:pt x="2082409" y="2441732"/>
                </a:quadBezTo>
                <a:lnTo>
                  <a:pt x="750000" y="2441732"/>
                </a:lnTo>
                <a:quadBezTo>
                  <a:pt x="0" y="2441732"/>
                  <a:pt x="376275" y="1792982"/>
                </a:quadBezTo>
                <a:lnTo>
                  <a:pt x="1039929" y="648750"/>
                </a:lnTo>
                <a:quadBezTo>
                  <a:pt x="1416204" y="0"/>
                  <a:pt x="1792479" y="648750"/>
                </a:quad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3" name="Triangle 1">
            <a:extLst>
              <a:ext uri="{FF2B5EF4-FFF2-40B4-BE49-F238E27FC236}">
                <a16:creationId xmlns:a16="http://schemas.microsoft.com/office/drawing/2014/main" id="{FA71BD22-F55D-82FE-4E21-94663DD7CFB4}"/>
              </a:ext>
            </a:extLst>
          </p:cNvPr>
          <p:cNvSpPr/>
          <p:nvPr userDrawn="1"/>
        </p:nvSpPr>
        <p:spPr>
          <a:xfrm rot="10800000">
            <a:off x="3936381" y="-831740"/>
            <a:ext cx="4475147" cy="3574939"/>
          </a:xfrm>
          <a:custGeom>
            <a:avLst/>
            <a:gdLst/>
            <a:ahLst/>
            <a:cxnLst/>
            <a:rect l="0" t="0" r="0" b="0"/>
            <a:pathLst>
              <a:path w="2832409" h="2441732">
                <a:moveTo>
                  <a:pt x="1792479" y="648750"/>
                </a:moveTo>
                <a:lnTo>
                  <a:pt x="2456134" y="1792982"/>
                </a:lnTo>
                <a:quadBezTo>
                  <a:pt x="2832409" y="2441732"/>
                  <a:pt x="2082409" y="2441732"/>
                </a:quadBezTo>
                <a:lnTo>
                  <a:pt x="750000" y="2441732"/>
                </a:lnTo>
                <a:quadBezTo>
                  <a:pt x="0" y="2441732"/>
                  <a:pt x="376275" y="1792982"/>
                </a:quadBezTo>
                <a:lnTo>
                  <a:pt x="1039929" y="648750"/>
                </a:lnTo>
                <a:quadBezTo>
                  <a:pt x="1416204" y="0"/>
                  <a:pt x="1792479" y="648750"/>
                </a:quad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4" name="Google Shape;978;g3e4a1d512f3_0_603">
            <a:extLst>
              <a:ext uri="{FF2B5EF4-FFF2-40B4-BE49-F238E27FC236}">
                <a16:creationId xmlns:a16="http://schemas.microsoft.com/office/drawing/2014/main" id="{55D0490A-4637-682A-132E-3FD78F2408C3}"/>
              </a:ext>
            </a:extLst>
          </p:cNvPr>
          <p:cNvSpPr/>
          <p:nvPr userDrawn="1"/>
        </p:nvSpPr>
        <p:spPr>
          <a:xfrm>
            <a:off x="227800" y="1097169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978;g3e4a1d512f3_0_603">
            <a:extLst>
              <a:ext uri="{FF2B5EF4-FFF2-40B4-BE49-F238E27FC236}">
                <a16:creationId xmlns:a16="http://schemas.microsoft.com/office/drawing/2014/main" id="{CC34D15E-4C0E-173B-3D1C-0D1544C643A8}"/>
              </a:ext>
            </a:extLst>
          </p:cNvPr>
          <p:cNvSpPr/>
          <p:nvPr userDrawn="1"/>
        </p:nvSpPr>
        <p:spPr>
          <a:xfrm>
            <a:off x="3162128" y="1097169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978;g3e4a1d512f3_0_603">
            <a:extLst>
              <a:ext uri="{FF2B5EF4-FFF2-40B4-BE49-F238E27FC236}">
                <a16:creationId xmlns:a16="http://schemas.microsoft.com/office/drawing/2014/main" id="{A3B586C4-49DD-046F-A593-B10277660B50}"/>
              </a:ext>
            </a:extLst>
          </p:cNvPr>
          <p:cNvSpPr/>
          <p:nvPr userDrawn="1"/>
        </p:nvSpPr>
        <p:spPr>
          <a:xfrm>
            <a:off x="6096456" y="1097169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978;g3e4a1d512f3_0_603">
            <a:extLst>
              <a:ext uri="{FF2B5EF4-FFF2-40B4-BE49-F238E27FC236}">
                <a16:creationId xmlns:a16="http://schemas.microsoft.com/office/drawing/2014/main" id="{20AAC156-43D3-C6EF-DB48-DB51720B1E20}"/>
              </a:ext>
            </a:extLst>
          </p:cNvPr>
          <p:cNvSpPr/>
          <p:nvPr userDrawn="1"/>
        </p:nvSpPr>
        <p:spPr>
          <a:xfrm>
            <a:off x="3162128" y="2891723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978;g3e4a1d512f3_0_603">
            <a:extLst>
              <a:ext uri="{FF2B5EF4-FFF2-40B4-BE49-F238E27FC236}">
                <a16:creationId xmlns:a16="http://schemas.microsoft.com/office/drawing/2014/main" id="{077A1237-FF6B-79AD-CB70-E10D887D209E}"/>
              </a:ext>
            </a:extLst>
          </p:cNvPr>
          <p:cNvSpPr/>
          <p:nvPr userDrawn="1"/>
        </p:nvSpPr>
        <p:spPr>
          <a:xfrm>
            <a:off x="227800" y="2891031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7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840808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defRPr sz="8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44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840808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 sz="8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760" name="Item 5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3316914" y="3524366"/>
            <a:ext cx="2520000" cy="9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761" name="Item 5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3316900" y="3004847"/>
            <a:ext cx="25200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 cap="none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cap="none">
                <a:latin typeface="+mn-lt"/>
              </a:defRPr>
            </a:pPr>
            <a:r>
              <a:rPr lang="en-GB" cap="none" dirty="0">
                <a:latin typeface="+mn-lt"/>
              </a:rPr>
              <a:t>Remove unnecessary steps, and design each</a:t>
            </a:r>
          </a:p>
        </p:txBody>
      </p:sp>
      <p:sp>
        <p:nvSpPr>
          <p:cNvPr id="758" name="Item 4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371050" y="3524365"/>
            <a:ext cx="2520000" cy="9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759" name="Item 4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371050" y="3004847"/>
            <a:ext cx="25200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 cap="none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cap="none">
                <a:latin typeface="+mn-lt"/>
              </a:defRPr>
            </a:pPr>
            <a:r>
              <a:rPr lang="en-GB" cap="none" dirty="0">
                <a:latin typeface="+mn-lt"/>
              </a:rPr>
              <a:t>Remove unnecessary steps, and design each</a:t>
            </a:r>
          </a:p>
        </p:txBody>
      </p:sp>
      <p:sp>
        <p:nvSpPr>
          <p:cNvPr id="753" name="Item 3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6241075" y="1733969"/>
            <a:ext cx="2520000" cy="9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754" name="Item 3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6241050" y="1214494"/>
            <a:ext cx="25200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 cap="none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cap="none">
                <a:latin typeface="+mn-lt"/>
              </a:defRPr>
            </a:pPr>
            <a:r>
              <a:rPr lang="en-GB" cap="none" dirty="0">
                <a:latin typeface="+mn-lt"/>
              </a:rPr>
              <a:t>Remove unnecessary steps, and design each</a:t>
            </a:r>
          </a:p>
        </p:txBody>
      </p:sp>
      <p:sp>
        <p:nvSpPr>
          <p:cNvPr id="766" name="Item 2 / Text"/>
          <p:cNvSpPr txBox="1">
            <a:spLocks noGrp="1"/>
          </p:cNvSpPr>
          <p:nvPr>
            <p:ph type="subTitle" idx="17" hasCustomPrompt="1"/>
          </p:nvPr>
        </p:nvSpPr>
        <p:spPr>
          <a:xfrm>
            <a:off x="3317850" y="1733981"/>
            <a:ext cx="2520000" cy="9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767" name="Item 2 / Title"/>
          <p:cNvSpPr txBox="1">
            <a:spLocks noGrp="1"/>
          </p:cNvSpPr>
          <p:nvPr>
            <p:ph type="subTitle" idx="18" hasCustomPrompt="1"/>
          </p:nvPr>
        </p:nvSpPr>
        <p:spPr>
          <a:xfrm>
            <a:off x="3317825" y="1214498"/>
            <a:ext cx="25200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 cap="none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cap="none">
                <a:latin typeface="+mn-lt"/>
              </a:defRPr>
            </a:pPr>
            <a:r>
              <a:rPr lang="en-GB" cap="none" dirty="0">
                <a:latin typeface="+mn-lt"/>
              </a:rPr>
              <a:t>Remove unnecessary steps, and design each</a:t>
            </a:r>
          </a:p>
        </p:txBody>
      </p:sp>
      <p:sp>
        <p:nvSpPr>
          <p:cNvPr id="751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371050" y="1734092"/>
            <a:ext cx="2520000" cy="9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>
                <a:solidFill>
                  <a:schemeClr val="tx1"/>
                </a:solidFill>
              </a:rPr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752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71050" y="1214498"/>
            <a:ext cx="25200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cap="none">
                <a:solidFill>
                  <a:schemeClr val="tx1"/>
                </a:solidFill>
                <a:latin typeface="+mn-lt"/>
              </a:defRPr>
            </a:pPr>
            <a:r>
              <a:rPr lang="en-GB" cap="none" dirty="0">
                <a:solidFill>
                  <a:schemeClr val="tx1"/>
                </a:solidFill>
                <a:latin typeface="+mn-lt"/>
              </a:rPr>
              <a:t>Remove unnecessary steps, and design each</a:t>
            </a:r>
          </a:p>
        </p:txBody>
      </p:sp>
      <p:sp>
        <p:nvSpPr>
          <p:cNvPr id="765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52000" y="227599"/>
            <a:ext cx="62639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sz="2000" b="1" cap="all">
                <a:solidFill>
                  <a:schemeClr val="tx1"/>
                </a:solidFill>
                <a:latin typeface="+mj-lt" panose="020B0806030902050204" pitchFamily="34" charset="0"/>
                <a:ea typeface="+mj-ea" panose="020B0806030902050204" pitchFamily="34" charset="0"/>
                <a:cs typeface="+mj-cs" panose="020B0806030902050204" pitchFamily="34" charset="0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en-GB" sz="2000" b="1" cap="all" dirty="0">
                <a:solidFill>
                  <a:schemeClr val="tx1"/>
                </a:solidFill>
                <a:latin typeface="+mj-lt"/>
              </a:rPr>
              <a:t>Designing Digital Tools for More Reliable Work</a:t>
            </a:r>
            <a:endParaRPr sz="2000" b="1" cap="all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12" name="Title Square"/>
          <p:cNvSpPr/>
          <p:nvPr userDrawn="1"/>
        </p:nvSpPr>
        <p:spPr>
          <a:xfrm rot="5400000">
            <a:off x="-38100" y="284700"/>
            <a:ext cx="216000" cy="216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Steps / 4 Items / Option A">
  <p:cSld name="Process / Steps / 4 Items / Option A">
    <p:bg>
      <p:bgPr>
        <a:solidFill>
          <a:schemeClr val="accent1"/>
        </a:solidFill>
        <a:effectLst/>
      </p:bgPr>
    </p:bg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iangle 1">
            <a:extLst>
              <a:ext uri="{FF2B5EF4-FFF2-40B4-BE49-F238E27FC236}">
                <a16:creationId xmlns:a16="http://schemas.microsoft.com/office/drawing/2014/main" id="{FC114E63-EA69-D6BF-72E5-57C4DCBB4AB0}"/>
              </a:ext>
            </a:extLst>
          </p:cNvPr>
          <p:cNvSpPr/>
          <p:nvPr userDrawn="1"/>
        </p:nvSpPr>
        <p:spPr>
          <a:xfrm rot="10800000">
            <a:off x="-3443791" y="-693566"/>
            <a:ext cx="7064725" cy="6090282"/>
          </a:xfrm>
          <a:custGeom>
            <a:avLst/>
            <a:gdLst/>
            <a:ahLst/>
            <a:cxnLst/>
            <a:rect l="0" t="0" r="0" b="0"/>
            <a:pathLst>
              <a:path w="2832409" h="2441732">
                <a:moveTo>
                  <a:pt x="1792479" y="648750"/>
                </a:moveTo>
                <a:lnTo>
                  <a:pt x="2456134" y="1792982"/>
                </a:lnTo>
                <a:quadBezTo>
                  <a:pt x="2832409" y="2441732"/>
                  <a:pt x="2082409" y="2441732"/>
                </a:quadBezTo>
                <a:lnTo>
                  <a:pt x="750000" y="2441732"/>
                </a:lnTo>
                <a:quadBezTo>
                  <a:pt x="0" y="2441732"/>
                  <a:pt x="376275" y="1792982"/>
                </a:quadBezTo>
                <a:lnTo>
                  <a:pt x="1039929" y="648750"/>
                </a:lnTo>
                <a:quadBezTo>
                  <a:pt x="1416204" y="0"/>
                  <a:pt x="1792479" y="648750"/>
                </a:quad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>
              <a:solidFill>
                <a:schemeClr val="tx1"/>
              </a:solidFill>
            </a:endParaRPr>
          </a:p>
        </p:txBody>
      </p:sp>
      <p:sp>
        <p:nvSpPr>
          <p:cNvPr id="4" name="Triangle 1">
            <a:extLst>
              <a:ext uri="{FF2B5EF4-FFF2-40B4-BE49-F238E27FC236}">
                <a16:creationId xmlns:a16="http://schemas.microsoft.com/office/drawing/2014/main" id="{3CC19E77-A788-E5E7-8554-6B0EC22AC0F2}"/>
              </a:ext>
            </a:extLst>
          </p:cNvPr>
          <p:cNvSpPr/>
          <p:nvPr userDrawn="1"/>
        </p:nvSpPr>
        <p:spPr>
          <a:xfrm>
            <a:off x="629071" y="2113689"/>
            <a:ext cx="4475147" cy="3574939"/>
          </a:xfrm>
          <a:custGeom>
            <a:avLst/>
            <a:gdLst/>
            <a:ahLst/>
            <a:cxnLst/>
            <a:rect l="0" t="0" r="0" b="0"/>
            <a:pathLst>
              <a:path w="2832409" h="2441732">
                <a:moveTo>
                  <a:pt x="1792479" y="648750"/>
                </a:moveTo>
                <a:lnTo>
                  <a:pt x="2456134" y="1792982"/>
                </a:lnTo>
                <a:quadBezTo>
                  <a:pt x="2832409" y="2441732"/>
                  <a:pt x="2082409" y="2441732"/>
                </a:quadBezTo>
                <a:lnTo>
                  <a:pt x="750000" y="2441732"/>
                </a:lnTo>
                <a:quadBezTo>
                  <a:pt x="0" y="2441732"/>
                  <a:pt x="376275" y="1792982"/>
                </a:quadBezTo>
                <a:lnTo>
                  <a:pt x="1039929" y="648750"/>
                </a:lnTo>
                <a:quadBezTo>
                  <a:pt x="1416204" y="0"/>
                  <a:pt x="1792479" y="648750"/>
                </a:quad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>
              <a:solidFill>
                <a:schemeClr val="tx1"/>
              </a:solidFill>
            </a:endParaRPr>
          </a:p>
        </p:txBody>
      </p:sp>
      <p:grpSp>
        <p:nvGrpSpPr>
          <p:cNvPr id="10" name="Infographics">
            <a:extLst>
              <a:ext uri="{FF2B5EF4-FFF2-40B4-BE49-F238E27FC236}">
                <a16:creationId xmlns:a16="http://schemas.microsoft.com/office/drawing/2014/main" id="{F4B4AC52-1468-526E-DDCA-788569BE3488}"/>
              </a:ext>
            </a:extLst>
          </p:cNvPr>
          <p:cNvGrpSpPr/>
          <p:nvPr userDrawn="1"/>
        </p:nvGrpSpPr>
        <p:grpSpPr>
          <a:xfrm>
            <a:off x="238891" y="1169789"/>
            <a:ext cx="8686229" cy="3394729"/>
            <a:chOff x="238891" y="902165"/>
            <a:chExt cx="8686229" cy="3394729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AAEC4AEC-6624-F883-EF4C-ACCB3FAEC3AF}"/>
                </a:ext>
              </a:extLst>
            </p:cNvPr>
            <p:cNvSpPr/>
            <p:nvPr/>
          </p:nvSpPr>
          <p:spPr>
            <a:xfrm>
              <a:off x="6798913" y="902170"/>
              <a:ext cx="2126207" cy="3391678"/>
            </a:xfrm>
            <a:custGeom>
              <a:avLst/>
              <a:gdLst>
                <a:gd name="csX0" fmla="*/ 2045080 w 2126207"/>
                <a:gd name="csY0" fmla="*/ 3391678 h 3391678"/>
                <a:gd name="csX1" fmla="*/ 2126207 w 2126207"/>
                <a:gd name="csY1" fmla="*/ 3310442 h 3391678"/>
                <a:gd name="csX2" fmla="*/ 2126207 w 2126207"/>
                <a:gd name="csY2" fmla="*/ 802821 h 3391678"/>
                <a:gd name="csX3" fmla="*/ 2126207 w 2126207"/>
                <a:gd name="csY3" fmla="*/ 746620 h 3391678"/>
                <a:gd name="csX4" fmla="*/ 2126207 w 2126207"/>
                <a:gd name="csY4" fmla="*/ 631544 h 3391678"/>
                <a:gd name="csX5" fmla="*/ 2126207 w 2126207"/>
                <a:gd name="csY5" fmla="*/ 579084 h 3391678"/>
                <a:gd name="csX6" fmla="*/ 2126207 w 2126207"/>
                <a:gd name="csY6" fmla="*/ 480931 h 3391678"/>
                <a:gd name="csX7" fmla="*/ 2126207 w 2126207"/>
                <a:gd name="csY7" fmla="*/ 438079 h 3391678"/>
                <a:gd name="csX8" fmla="*/ 2126207 w 2126207"/>
                <a:gd name="csY8" fmla="*/ 81551 h 3391678"/>
                <a:gd name="csX9" fmla="*/ 2045080 w 2126207"/>
                <a:gd name="csY9" fmla="*/ 321 h 3391678"/>
                <a:gd name="csX10" fmla="*/ 81127 w 2126207"/>
                <a:gd name="csY10" fmla="*/ 0 h 3391678"/>
                <a:gd name="csX11" fmla="*/ 0 w 2126207"/>
                <a:gd name="csY11" fmla="*/ 81230 h 3391678"/>
                <a:gd name="csX12" fmla="*/ 0 w 2126207"/>
                <a:gd name="csY12" fmla="*/ 418215 h 3391678"/>
                <a:gd name="csX13" fmla="*/ 13364 w 2126207"/>
                <a:gd name="csY13" fmla="*/ 448348 h 3391678"/>
                <a:gd name="csX14" fmla="*/ 135764 w 2126207"/>
                <a:gd name="csY14" fmla="*/ 559115 h 3391678"/>
                <a:gd name="csX15" fmla="*/ 135760 w 2126207"/>
                <a:gd name="csY15" fmla="*/ 679639 h 3391678"/>
                <a:gd name="csX16" fmla="*/ 13364 w 2126207"/>
                <a:gd name="csY16" fmla="*/ 790406 h 3391678"/>
                <a:gd name="csX17" fmla="*/ 0 w 2126207"/>
                <a:gd name="csY17" fmla="*/ 820535 h 3391678"/>
                <a:gd name="csX18" fmla="*/ 0 w 2126207"/>
                <a:gd name="csY18" fmla="*/ 3310117 h 3391678"/>
                <a:gd name="csX19" fmla="*/ 81128 w 2126207"/>
                <a:gd name="csY19" fmla="*/ 3391340 h 3391678"/>
                <a:gd name="csX20" fmla="*/ 2045080 w 2126207"/>
                <a:gd name="csY20" fmla="*/ 3391678 h 339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126207" h="3391678">
                  <a:moveTo>
                    <a:pt x="2045080" y="3391678"/>
                  </a:moveTo>
                  <a:cubicBezTo>
                    <a:pt x="2089886" y="3391678"/>
                    <a:pt x="2126207" y="3355301"/>
                    <a:pt x="2126207" y="3310442"/>
                  </a:cubicBezTo>
                  <a:lnTo>
                    <a:pt x="2126207" y="802821"/>
                  </a:lnTo>
                  <a:cubicBezTo>
                    <a:pt x="2126207" y="787509"/>
                    <a:pt x="2126207" y="760158"/>
                    <a:pt x="2126207" y="746620"/>
                  </a:cubicBezTo>
                  <a:lnTo>
                    <a:pt x="2126207" y="631544"/>
                  </a:lnTo>
                  <a:cubicBezTo>
                    <a:pt x="2126207" y="616314"/>
                    <a:pt x="2126207" y="594314"/>
                    <a:pt x="2126207" y="579084"/>
                  </a:cubicBezTo>
                  <a:lnTo>
                    <a:pt x="2126207" y="480931"/>
                  </a:lnTo>
                  <a:cubicBezTo>
                    <a:pt x="2126207" y="465700"/>
                    <a:pt x="2126207" y="452433"/>
                    <a:pt x="2126207" y="438079"/>
                  </a:cubicBezTo>
                  <a:lnTo>
                    <a:pt x="2126207" y="81551"/>
                  </a:lnTo>
                  <a:cubicBezTo>
                    <a:pt x="2126207" y="36688"/>
                    <a:pt x="2089886" y="321"/>
                    <a:pt x="2045080" y="321"/>
                  </a:cubicBezTo>
                  <a:lnTo>
                    <a:pt x="81127" y="0"/>
                  </a:lnTo>
                  <a:cubicBezTo>
                    <a:pt x="36322" y="0"/>
                    <a:pt x="0" y="36368"/>
                    <a:pt x="0" y="81230"/>
                  </a:cubicBezTo>
                  <a:lnTo>
                    <a:pt x="0" y="418215"/>
                  </a:lnTo>
                  <a:cubicBezTo>
                    <a:pt x="0" y="429699"/>
                    <a:pt x="4855" y="440648"/>
                    <a:pt x="13364" y="448348"/>
                  </a:cubicBezTo>
                  <a:lnTo>
                    <a:pt x="135764" y="559115"/>
                  </a:lnTo>
                  <a:cubicBezTo>
                    <a:pt x="171399" y="591366"/>
                    <a:pt x="171396" y="647388"/>
                    <a:pt x="135760" y="679639"/>
                  </a:cubicBezTo>
                  <a:lnTo>
                    <a:pt x="13364" y="790406"/>
                  </a:lnTo>
                  <a:cubicBezTo>
                    <a:pt x="4855" y="798106"/>
                    <a:pt x="0" y="809052"/>
                    <a:pt x="0" y="820535"/>
                  </a:cubicBezTo>
                  <a:lnTo>
                    <a:pt x="0" y="3310117"/>
                  </a:lnTo>
                  <a:cubicBezTo>
                    <a:pt x="0" y="3354980"/>
                    <a:pt x="36322" y="3391340"/>
                    <a:pt x="81128" y="3391340"/>
                  </a:cubicBezTo>
                  <a:lnTo>
                    <a:pt x="2045080" y="3391678"/>
                  </a:lnTo>
                  <a:close/>
                </a:path>
              </a:pathLst>
            </a:custGeom>
            <a:solidFill>
              <a:schemeClr val="bg1"/>
            </a:solidFill>
            <a:ln w="3377" cap="flat">
              <a:noFill/>
              <a:prstDash val="solid"/>
              <a:miter/>
            </a:ln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4F5325E7-8D81-E2C4-31DD-92259016C3AC}"/>
                </a:ext>
              </a:extLst>
            </p:cNvPr>
            <p:cNvSpPr/>
            <p:nvPr/>
          </p:nvSpPr>
          <p:spPr>
            <a:xfrm>
              <a:off x="6798913" y="902170"/>
              <a:ext cx="2126207" cy="3391678"/>
            </a:xfrm>
            <a:custGeom>
              <a:avLst/>
              <a:gdLst>
                <a:gd name="csX0" fmla="*/ 2045080 w 2126207"/>
                <a:gd name="csY0" fmla="*/ 3391678 h 3391678"/>
                <a:gd name="csX1" fmla="*/ 2126207 w 2126207"/>
                <a:gd name="csY1" fmla="*/ 3310442 h 3391678"/>
                <a:gd name="csX2" fmla="*/ 2126207 w 2126207"/>
                <a:gd name="csY2" fmla="*/ 802821 h 3391678"/>
                <a:gd name="csX3" fmla="*/ 2126207 w 2126207"/>
                <a:gd name="csY3" fmla="*/ 746620 h 3391678"/>
                <a:gd name="csX4" fmla="*/ 2126207 w 2126207"/>
                <a:gd name="csY4" fmla="*/ 631544 h 3391678"/>
                <a:gd name="csX5" fmla="*/ 2126207 w 2126207"/>
                <a:gd name="csY5" fmla="*/ 579084 h 3391678"/>
                <a:gd name="csX6" fmla="*/ 2126207 w 2126207"/>
                <a:gd name="csY6" fmla="*/ 480931 h 3391678"/>
                <a:gd name="csX7" fmla="*/ 2126207 w 2126207"/>
                <a:gd name="csY7" fmla="*/ 438079 h 3391678"/>
                <a:gd name="csX8" fmla="*/ 2126207 w 2126207"/>
                <a:gd name="csY8" fmla="*/ 81551 h 3391678"/>
                <a:gd name="csX9" fmla="*/ 2045080 w 2126207"/>
                <a:gd name="csY9" fmla="*/ 321 h 3391678"/>
                <a:gd name="csX10" fmla="*/ 81127 w 2126207"/>
                <a:gd name="csY10" fmla="*/ 0 h 3391678"/>
                <a:gd name="csX11" fmla="*/ 0 w 2126207"/>
                <a:gd name="csY11" fmla="*/ 81230 h 3391678"/>
                <a:gd name="csX12" fmla="*/ 0 w 2126207"/>
                <a:gd name="csY12" fmla="*/ 418215 h 3391678"/>
                <a:gd name="csX13" fmla="*/ 13364 w 2126207"/>
                <a:gd name="csY13" fmla="*/ 448348 h 3391678"/>
                <a:gd name="csX14" fmla="*/ 135764 w 2126207"/>
                <a:gd name="csY14" fmla="*/ 559115 h 3391678"/>
                <a:gd name="csX15" fmla="*/ 135760 w 2126207"/>
                <a:gd name="csY15" fmla="*/ 679639 h 3391678"/>
                <a:gd name="csX16" fmla="*/ 13364 w 2126207"/>
                <a:gd name="csY16" fmla="*/ 790406 h 3391678"/>
                <a:gd name="csX17" fmla="*/ 0 w 2126207"/>
                <a:gd name="csY17" fmla="*/ 820535 h 3391678"/>
                <a:gd name="csX18" fmla="*/ 0 w 2126207"/>
                <a:gd name="csY18" fmla="*/ 3310117 h 3391678"/>
                <a:gd name="csX19" fmla="*/ 81128 w 2126207"/>
                <a:gd name="csY19" fmla="*/ 3391340 h 3391678"/>
                <a:gd name="csX20" fmla="*/ 2045080 w 2126207"/>
                <a:gd name="csY20" fmla="*/ 3391678 h 339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126207" h="3391678">
                  <a:moveTo>
                    <a:pt x="2045080" y="3391678"/>
                  </a:moveTo>
                  <a:cubicBezTo>
                    <a:pt x="2089886" y="3391678"/>
                    <a:pt x="2126207" y="3355301"/>
                    <a:pt x="2126207" y="3310442"/>
                  </a:cubicBezTo>
                  <a:lnTo>
                    <a:pt x="2126207" y="802821"/>
                  </a:lnTo>
                  <a:cubicBezTo>
                    <a:pt x="2126207" y="787509"/>
                    <a:pt x="2126207" y="760158"/>
                    <a:pt x="2126207" y="746620"/>
                  </a:cubicBezTo>
                  <a:lnTo>
                    <a:pt x="2126207" y="631544"/>
                  </a:lnTo>
                  <a:cubicBezTo>
                    <a:pt x="2126207" y="616314"/>
                    <a:pt x="2126207" y="594314"/>
                    <a:pt x="2126207" y="579084"/>
                  </a:cubicBezTo>
                  <a:lnTo>
                    <a:pt x="2126207" y="480931"/>
                  </a:lnTo>
                  <a:cubicBezTo>
                    <a:pt x="2126207" y="465700"/>
                    <a:pt x="2126207" y="452433"/>
                    <a:pt x="2126207" y="438079"/>
                  </a:cubicBezTo>
                  <a:lnTo>
                    <a:pt x="2126207" y="81551"/>
                  </a:lnTo>
                  <a:cubicBezTo>
                    <a:pt x="2126207" y="36688"/>
                    <a:pt x="2089886" y="321"/>
                    <a:pt x="2045080" y="321"/>
                  </a:cubicBezTo>
                  <a:lnTo>
                    <a:pt x="81127" y="0"/>
                  </a:lnTo>
                  <a:cubicBezTo>
                    <a:pt x="36322" y="0"/>
                    <a:pt x="0" y="36368"/>
                    <a:pt x="0" y="81230"/>
                  </a:cubicBezTo>
                  <a:lnTo>
                    <a:pt x="0" y="418215"/>
                  </a:lnTo>
                  <a:cubicBezTo>
                    <a:pt x="0" y="429699"/>
                    <a:pt x="4855" y="440648"/>
                    <a:pt x="13364" y="448348"/>
                  </a:cubicBezTo>
                  <a:lnTo>
                    <a:pt x="135764" y="559115"/>
                  </a:lnTo>
                  <a:cubicBezTo>
                    <a:pt x="171399" y="591366"/>
                    <a:pt x="171396" y="647388"/>
                    <a:pt x="135760" y="679639"/>
                  </a:cubicBezTo>
                  <a:lnTo>
                    <a:pt x="13364" y="790406"/>
                  </a:lnTo>
                  <a:cubicBezTo>
                    <a:pt x="4855" y="798106"/>
                    <a:pt x="0" y="809052"/>
                    <a:pt x="0" y="820535"/>
                  </a:cubicBezTo>
                  <a:lnTo>
                    <a:pt x="0" y="3310117"/>
                  </a:lnTo>
                  <a:cubicBezTo>
                    <a:pt x="0" y="3354980"/>
                    <a:pt x="36322" y="3391340"/>
                    <a:pt x="81128" y="3391340"/>
                  </a:cubicBezTo>
                  <a:lnTo>
                    <a:pt x="2045080" y="3391678"/>
                  </a:lnTo>
                  <a:close/>
                </a:path>
              </a:pathLst>
            </a:custGeom>
            <a:solidFill>
              <a:schemeClr val="bg1"/>
            </a:solidFill>
            <a:ln w="3377" cap="flat">
              <a:noFill/>
              <a:prstDash val="solid"/>
              <a:miter/>
            </a:ln>
          </p:spPr>
        </p:sp>
        <p:sp>
          <p:nvSpPr>
            <p:cNvPr id="12" name="Item 3">
              <a:extLst>
                <a:ext uri="{FF2B5EF4-FFF2-40B4-BE49-F238E27FC236}">
                  <a16:creationId xmlns:a16="http://schemas.microsoft.com/office/drawing/2014/main" id="{50B75244-0A0B-D1F5-244E-489CF4BB2AF2}"/>
                </a:ext>
              </a:extLst>
            </p:cNvPr>
            <p:cNvSpPr/>
            <p:nvPr/>
          </p:nvSpPr>
          <p:spPr>
            <a:xfrm>
              <a:off x="4603977" y="902165"/>
              <a:ext cx="2297164" cy="3394729"/>
            </a:xfrm>
            <a:custGeom>
              <a:avLst/>
              <a:gdLst>
                <a:gd name="csX0" fmla="*/ 2052295 w 2297164"/>
                <a:gd name="csY0" fmla="*/ 3394729 h 3394729"/>
                <a:gd name="csX1" fmla="*/ 2133688 w 2297164"/>
                <a:gd name="csY1" fmla="*/ 3313344 h 3394729"/>
                <a:gd name="csX2" fmla="*/ 2134142 w 2297164"/>
                <a:gd name="csY2" fmla="*/ 807495 h 3394729"/>
                <a:gd name="csX3" fmla="*/ 2152022 w 2297164"/>
                <a:gd name="csY3" fmla="*/ 767240 h 3394729"/>
                <a:gd name="csX4" fmla="*/ 2288227 w 2297164"/>
                <a:gd name="csY4" fmla="*/ 644131 h 3394729"/>
                <a:gd name="csX5" fmla="*/ 2288227 w 2297164"/>
                <a:gd name="csY5" fmla="*/ 603879 h 3394729"/>
                <a:gd name="csX6" fmla="*/ 2150906 w 2297164"/>
                <a:gd name="csY6" fmla="*/ 479760 h 3394729"/>
                <a:gd name="csX7" fmla="*/ 2134142 w 2297164"/>
                <a:gd name="csY7" fmla="*/ 442021 h 3394729"/>
                <a:gd name="csX8" fmla="*/ 2134142 w 2297164"/>
                <a:gd name="csY8" fmla="*/ 81392 h 3394729"/>
                <a:gd name="csX9" fmla="*/ 2052749 w 2297164"/>
                <a:gd name="csY9" fmla="*/ 0 h 3394729"/>
                <a:gd name="csX10" fmla="*/ 81847 w 2297164"/>
                <a:gd name="csY10" fmla="*/ 11 h 3394729"/>
                <a:gd name="csX11" fmla="*/ 454 w 2297164"/>
                <a:gd name="csY11" fmla="*/ 81403 h 3394729"/>
                <a:gd name="csX12" fmla="*/ 454 w 2297164"/>
                <a:gd name="csY12" fmla="*/ 422453 h 3394729"/>
                <a:gd name="csX13" fmla="*/ 13862 w 2297164"/>
                <a:gd name="csY13" fmla="*/ 452646 h 3394729"/>
                <a:gd name="csX14" fmla="*/ 136662 w 2297164"/>
                <a:gd name="csY14" fmla="*/ 563635 h 3394729"/>
                <a:gd name="csX15" fmla="*/ 136659 w 2297164"/>
                <a:gd name="csY15" fmla="*/ 684396 h 3394729"/>
                <a:gd name="csX16" fmla="*/ 13859 w 2297164"/>
                <a:gd name="csY16" fmla="*/ 795391 h 3394729"/>
                <a:gd name="csX17" fmla="*/ 451 w 2297164"/>
                <a:gd name="csY17" fmla="*/ 825574 h 3394729"/>
                <a:gd name="csX18" fmla="*/ 0 w 2297164"/>
                <a:gd name="csY18" fmla="*/ 3313351 h 3394729"/>
                <a:gd name="csX19" fmla="*/ 81393 w 2297164"/>
                <a:gd name="csY19" fmla="*/ 3394729 h 3394729"/>
                <a:gd name="csX20" fmla="*/ 2052295 w 2297164"/>
                <a:gd name="csY20" fmla="*/ 3394729 h 33947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297164" h="3394729">
                  <a:moveTo>
                    <a:pt x="2052295" y="3394729"/>
                  </a:moveTo>
                  <a:cubicBezTo>
                    <a:pt x="2097247" y="3394729"/>
                    <a:pt x="2133688" y="3358296"/>
                    <a:pt x="2133688" y="3313344"/>
                  </a:cubicBezTo>
                  <a:lnTo>
                    <a:pt x="2134142" y="807495"/>
                  </a:lnTo>
                  <a:cubicBezTo>
                    <a:pt x="2134142" y="792153"/>
                    <a:pt x="2140640" y="777526"/>
                    <a:pt x="2152022" y="767240"/>
                  </a:cubicBezTo>
                  <a:lnTo>
                    <a:pt x="2288227" y="644131"/>
                  </a:lnTo>
                  <a:cubicBezTo>
                    <a:pt x="2300144" y="633360"/>
                    <a:pt x="2300144" y="614650"/>
                    <a:pt x="2288227" y="603879"/>
                  </a:cubicBezTo>
                  <a:lnTo>
                    <a:pt x="2150906" y="479760"/>
                  </a:lnTo>
                  <a:cubicBezTo>
                    <a:pt x="2140233" y="470115"/>
                    <a:pt x="2134142" y="456404"/>
                    <a:pt x="2134142" y="442021"/>
                  </a:cubicBezTo>
                  <a:lnTo>
                    <a:pt x="2134142" y="81392"/>
                  </a:lnTo>
                  <a:cubicBezTo>
                    <a:pt x="2134142" y="36440"/>
                    <a:pt x="2097702" y="0"/>
                    <a:pt x="2052749" y="0"/>
                  </a:cubicBezTo>
                  <a:lnTo>
                    <a:pt x="81847" y="11"/>
                  </a:lnTo>
                  <a:cubicBezTo>
                    <a:pt x="36895" y="11"/>
                    <a:pt x="454" y="36451"/>
                    <a:pt x="454" y="81403"/>
                  </a:cubicBezTo>
                  <a:lnTo>
                    <a:pt x="454" y="422453"/>
                  </a:lnTo>
                  <a:cubicBezTo>
                    <a:pt x="454" y="433960"/>
                    <a:pt x="5325" y="444928"/>
                    <a:pt x="13862" y="452646"/>
                  </a:cubicBezTo>
                  <a:lnTo>
                    <a:pt x="136662" y="563635"/>
                  </a:lnTo>
                  <a:cubicBezTo>
                    <a:pt x="172414" y="595950"/>
                    <a:pt x="172411" y="652080"/>
                    <a:pt x="136659" y="684396"/>
                  </a:cubicBezTo>
                  <a:lnTo>
                    <a:pt x="13859" y="795391"/>
                  </a:lnTo>
                  <a:cubicBezTo>
                    <a:pt x="5324" y="803103"/>
                    <a:pt x="453" y="814071"/>
                    <a:pt x="451" y="825574"/>
                  </a:cubicBezTo>
                  <a:lnTo>
                    <a:pt x="0" y="3313351"/>
                  </a:lnTo>
                  <a:cubicBezTo>
                    <a:pt x="0" y="3358303"/>
                    <a:pt x="36441" y="3394729"/>
                    <a:pt x="81393" y="3394729"/>
                  </a:cubicBezTo>
                  <a:lnTo>
                    <a:pt x="2052295" y="3394729"/>
                  </a:lnTo>
                  <a:close/>
                </a:path>
              </a:pathLst>
            </a:custGeom>
            <a:solidFill>
              <a:schemeClr val="bg1"/>
            </a:solidFill>
            <a:ln w="3386" cap="flat">
              <a:noFill/>
              <a:prstDash val="solid"/>
              <a:miter/>
            </a:ln>
          </p:spPr>
        </p:sp>
        <p:sp>
          <p:nvSpPr>
            <p:cNvPr id="11" name="Item 2">
              <a:extLst>
                <a:ext uri="{FF2B5EF4-FFF2-40B4-BE49-F238E27FC236}">
                  <a16:creationId xmlns:a16="http://schemas.microsoft.com/office/drawing/2014/main" id="{9FA193E9-68BA-1B39-EEB2-668602FF589A}"/>
                </a:ext>
              </a:extLst>
            </p:cNvPr>
            <p:cNvSpPr/>
            <p:nvPr/>
          </p:nvSpPr>
          <p:spPr>
            <a:xfrm>
              <a:off x="2421434" y="902165"/>
              <a:ext cx="2294050" cy="3394729"/>
            </a:xfrm>
            <a:custGeom>
              <a:avLst/>
              <a:gdLst>
                <a:gd name="csX0" fmla="*/ 2049507 w 2294050"/>
                <a:gd name="csY0" fmla="*/ 3394730 h 3394729"/>
                <a:gd name="csX1" fmla="*/ 2130792 w 2294050"/>
                <a:gd name="csY1" fmla="*/ 3313419 h 3394729"/>
                <a:gd name="csX2" fmla="*/ 2131246 w 2294050"/>
                <a:gd name="csY2" fmla="*/ 803302 h 3394729"/>
                <a:gd name="csX3" fmla="*/ 2149101 w 2294050"/>
                <a:gd name="csY3" fmla="*/ 763087 h 3394729"/>
                <a:gd name="csX4" fmla="*/ 2285125 w 2294050"/>
                <a:gd name="csY4" fmla="*/ 640101 h 3394729"/>
                <a:gd name="csX5" fmla="*/ 2285125 w 2294050"/>
                <a:gd name="csY5" fmla="*/ 599889 h 3394729"/>
                <a:gd name="csX6" fmla="*/ 2147984 w 2294050"/>
                <a:gd name="csY6" fmla="*/ 475894 h 3394729"/>
                <a:gd name="csX7" fmla="*/ 2131246 w 2294050"/>
                <a:gd name="csY7" fmla="*/ 438193 h 3394729"/>
                <a:gd name="csX8" fmla="*/ 2131246 w 2294050"/>
                <a:gd name="csY8" fmla="*/ 81311 h 3394729"/>
                <a:gd name="csX9" fmla="*/ 2049961 w 2294050"/>
                <a:gd name="csY9" fmla="*/ 0 h 3394729"/>
                <a:gd name="csX10" fmla="*/ 81738 w 2294050"/>
                <a:gd name="csY10" fmla="*/ 0 h 3394729"/>
                <a:gd name="csX11" fmla="*/ 453 w 2294050"/>
                <a:gd name="csY11" fmla="*/ 81311 h 3394729"/>
                <a:gd name="csX12" fmla="*/ 453 w 2294050"/>
                <a:gd name="csY12" fmla="*/ 418634 h 3394729"/>
                <a:gd name="csX13" fmla="*/ 13844 w 2294050"/>
                <a:gd name="csY13" fmla="*/ 448794 h 3394729"/>
                <a:gd name="csX14" fmla="*/ 136481 w 2294050"/>
                <a:gd name="csY14" fmla="*/ 559674 h 3394729"/>
                <a:gd name="csX15" fmla="*/ 136477 w 2294050"/>
                <a:gd name="csY15" fmla="*/ 680316 h 3394729"/>
                <a:gd name="csX16" fmla="*/ 13840 w 2294050"/>
                <a:gd name="csY16" fmla="*/ 791197 h 3394729"/>
                <a:gd name="csX17" fmla="*/ 450 w 2294050"/>
                <a:gd name="csY17" fmla="*/ 821353 h 3394729"/>
                <a:gd name="csX18" fmla="*/ 0 w 2294050"/>
                <a:gd name="csY18" fmla="*/ 3313419 h 3394729"/>
                <a:gd name="csX19" fmla="*/ 81285 w 2294050"/>
                <a:gd name="csY19" fmla="*/ 3394730 h 3394729"/>
                <a:gd name="csX20" fmla="*/ 2049507 w 2294050"/>
                <a:gd name="csY20" fmla="*/ 3394730 h 33947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294050" h="3394729">
                  <a:moveTo>
                    <a:pt x="2049507" y="3394730"/>
                  </a:moveTo>
                  <a:cubicBezTo>
                    <a:pt x="2094400" y="3394730"/>
                    <a:pt x="2130792" y="3358326"/>
                    <a:pt x="2130792" y="3313419"/>
                  </a:cubicBezTo>
                  <a:lnTo>
                    <a:pt x="2131246" y="803302"/>
                  </a:lnTo>
                  <a:cubicBezTo>
                    <a:pt x="2131246" y="787975"/>
                    <a:pt x="2137732" y="773363"/>
                    <a:pt x="2149101" y="763087"/>
                  </a:cubicBezTo>
                  <a:lnTo>
                    <a:pt x="2285125" y="640101"/>
                  </a:lnTo>
                  <a:cubicBezTo>
                    <a:pt x="2297027" y="629341"/>
                    <a:pt x="2297027" y="610650"/>
                    <a:pt x="2285125" y="599889"/>
                  </a:cubicBezTo>
                  <a:lnTo>
                    <a:pt x="2147984" y="475894"/>
                  </a:lnTo>
                  <a:cubicBezTo>
                    <a:pt x="2137329" y="466259"/>
                    <a:pt x="2131246" y="452561"/>
                    <a:pt x="2131246" y="438193"/>
                  </a:cubicBezTo>
                  <a:lnTo>
                    <a:pt x="2131246" y="81311"/>
                  </a:lnTo>
                  <a:cubicBezTo>
                    <a:pt x="2131246" y="36404"/>
                    <a:pt x="2094854" y="0"/>
                    <a:pt x="2049961" y="0"/>
                  </a:cubicBezTo>
                  <a:lnTo>
                    <a:pt x="81738" y="0"/>
                  </a:lnTo>
                  <a:cubicBezTo>
                    <a:pt x="36846" y="0"/>
                    <a:pt x="453" y="36404"/>
                    <a:pt x="453" y="81311"/>
                  </a:cubicBezTo>
                  <a:lnTo>
                    <a:pt x="453" y="418634"/>
                  </a:lnTo>
                  <a:cubicBezTo>
                    <a:pt x="453" y="430130"/>
                    <a:pt x="5318" y="441086"/>
                    <a:pt x="13844" y="448794"/>
                  </a:cubicBezTo>
                  <a:lnTo>
                    <a:pt x="136481" y="559674"/>
                  </a:lnTo>
                  <a:cubicBezTo>
                    <a:pt x="172185" y="591958"/>
                    <a:pt x="172181" y="648032"/>
                    <a:pt x="136477" y="680316"/>
                  </a:cubicBezTo>
                  <a:lnTo>
                    <a:pt x="13840" y="791197"/>
                  </a:lnTo>
                  <a:cubicBezTo>
                    <a:pt x="5317" y="798904"/>
                    <a:pt x="452" y="809858"/>
                    <a:pt x="450" y="821353"/>
                  </a:cubicBezTo>
                  <a:lnTo>
                    <a:pt x="0" y="3313419"/>
                  </a:lnTo>
                  <a:cubicBezTo>
                    <a:pt x="0" y="3358326"/>
                    <a:pt x="36392" y="3394730"/>
                    <a:pt x="81285" y="3394730"/>
                  </a:cubicBezTo>
                  <a:lnTo>
                    <a:pt x="2049507" y="3394730"/>
                  </a:lnTo>
                  <a:close/>
                </a:path>
              </a:pathLst>
            </a:custGeom>
            <a:solidFill>
              <a:schemeClr val="bg1"/>
            </a:solidFill>
            <a:ln w="3386" cap="flat">
              <a:noFill/>
              <a:prstDash val="solid"/>
              <a:miter/>
            </a:ln>
          </p:spPr>
        </p:sp>
        <p:sp>
          <p:nvSpPr>
            <p:cNvPr id="6" name="Item 1">
              <a:extLst>
                <a:ext uri="{FF2B5EF4-FFF2-40B4-BE49-F238E27FC236}">
                  <a16:creationId xmlns:a16="http://schemas.microsoft.com/office/drawing/2014/main" id="{0FAC40EB-9DE5-E931-6DD1-C886078A16F6}"/>
                </a:ext>
              </a:extLst>
            </p:cNvPr>
            <p:cNvSpPr/>
            <p:nvPr/>
          </p:nvSpPr>
          <p:spPr>
            <a:xfrm>
              <a:off x="238891" y="902170"/>
              <a:ext cx="2293139" cy="3394724"/>
            </a:xfrm>
            <a:custGeom>
              <a:avLst/>
              <a:gdLst>
                <a:gd name="csX0" fmla="*/ 2049050 w 2293139"/>
                <a:gd name="csY0" fmla="*/ 3394725 h 3394724"/>
                <a:gd name="csX1" fmla="*/ 2130335 w 2293139"/>
                <a:gd name="csY1" fmla="*/ 3313414 h 3394724"/>
                <a:gd name="csX2" fmla="*/ 2130335 w 2293139"/>
                <a:gd name="csY2" fmla="*/ 803300 h 3394724"/>
                <a:gd name="csX3" fmla="*/ 2148191 w 2293139"/>
                <a:gd name="csY3" fmla="*/ 763085 h 3394724"/>
                <a:gd name="csX4" fmla="*/ 2284214 w 2293139"/>
                <a:gd name="csY4" fmla="*/ 640099 h 3394724"/>
                <a:gd name="csX5" fmla="*/ 2284214 w 2293139"/>
                <a:gd name="csY5" fmla="*/ 599888 h 3394724"/>
                <a:gd name="csX6" fmla="*/ 2147073 w 2293139"/>
                <a:gd name="csY6" fmla="*/ 475896 h 3394724"/>
                <a:gd name="csX7" fmla="*/ 2130335 w 2293139"/>
                <a:gd name="csY7" fmla="*/ 438195 h 3394724"/>
                <a:gd name="csX8" fmla="*/ 2130335 w 2293139"/>
                <a:gd name="csY8" fmla="*/ 81311 h 3394724"/>
                <a:gd name="csX9" fmla="*/ 2049050 w 2293139"/>
                <a:gd name="csY9" fmla="*/ 0 h 3394724"/>
                <a:gd name="csX10" fmla="*/ 81285 w 2293139"/>
                <a:gd name="csY10" fmla="*/ 1 h 3394724"/>
                <a:gd name="csX11" fmla="*/ 0 w 2293139"/>
                <a:gd name="csY11" fmla="*/ 81312 h 3394724"/>
                <a:gd name="csX12" fmla="*/ 0 w 2293139"/>
                <a:gd name="csY12" fmla="*/ 436690 h 3394724"/>
                <a:gd name="csX13" fmla="*/ 0 w 2293139"/>
                <a:gd name="csY13" fmla="*/ 560706 h 3394724"/>
                <a:gd name="csX14" fmla="*/ 0 w 2293139"/>
                <a:gd name="csY14" fmla="*/ 640103 h 3394724"/>
                <a:gd name="csX15" fmla="*/ 0 w 2293139"/>
                <a:gd name="csY15" fmla="*/ 803300 h 3394724"/>
                <a:gd name="csX16" fmla="*/ 0 w 2293139"/>
                <a:gd name="csY16" fmla="*/ 3313414 h 3394724"/>
                <a:gd name="csX17" fmla="*/ 81285 w 2293139"/>
                <a:gd name="csY17" fmla="*/ 3394725 h 3394724"/>
                <a:gd name="csX18" fmla="*/ 2049050 w 2293139"/>
                <a:gd name="csY18" fmla="*/ 3394725 h 3394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293139" h="3394724">
                  <a:moveTo>
                    <a:pt x="2049050" y="3394725"/>
                  </a:moveTo>
                  <a:cubicBezTo>
                    <a:pt x="2093943" y="3394725"/>
                    <a:pt x="2130335" y="3358321"/>
                    <a:pt x="2130335" y="3313414"/>
                  </a:cubicBezTo>
                  <a:lnTo>
                    <a:pt x="2130335" y="803300"/>
                  </a:lnTo>
                  <a:cubicBezTo>
                    <a:pt x="2130335" y="787973"/>
                    <a:pt x="2136821" y="773364"/>
                    <a:pt x="2148191" y="763085"/>
                  </a:cubicBezTo>
                  <a:lnTo>
                    <a:pt x="2284214" y="640099"/>
                  </a:lnTo>
                  <a:cubicBezTo>
                    <a:pt x="2296115" y="629339"/>
                    <a:pt x="2296115" y="610648"/>
                    <a:pt x="2284214" y="599888"/>
                  </a:cubicBezTo>
                  <a:lnTo>
                    <a:pt x="2147073" y="475896"/>
                  </a:lnTo>
                  <a:cubicBezTo>
                    <a:pt x="2136418" y="466260"/>
                    <a:pt x="2130335" y="452563"/>
                    <a:pt x="2130335" y="438195"/>
                  </a:cubicBezTo>
                  <a:lnTo>
                    <a:pt x="2130335" y="81311"/>
                  </a:lnTo>
                  <a:cubicBezTo>
                    <a:pt x="2130335" y="36404"/>
                    <a:pt x="2093943" y="0"/>
                    <a:pt x="2049050" y="0"/>
                  </a:cubicBezTo>
                  <a:lnTo>
                    <a:pt x="81285" y="1"/>
                  </a:lnTo>
                  <a:cubicBezTo>
                    <a:pt x="36392" y="1"/>
                    <a:pt x="0" y="36405"/>
                    <a:pt x="0" y="81312"/>
                  </a:cubicBezTo>
                  <a:lnTo>
                    <a:pt x="0" y="436690"/>
                  </a:lnTo>
                  <a:lnTo>
                    <a:pt x="0" y="560706"/>
                  </a:lnTo>
                  <a:cubicBezTo>
                    <a:pt x="0" y="591198"/>
                    <a:pt x="0" y="603056"/>
                    <a:pt x="0" y="640103"/>
                  </a:cubicBezTo>
                  <a:lnTo>
                    <a:pt x="0" y="803300"/>
                  </a:lnTo>
                  <a:lnTo>
                    <a:pt x="0" y="3313414"/>
                  </a:lnTo>
                  <a:cubicBezTo>
                    <a:pt x="0" y="3358321"/>
                    <a:pt x="36393" y="3394725"/>
                    <a:pt x="81285" y="3394725"/>
                  </a:cubicBezTo>
                  <a:lnTo>
                    <a:pt x="2049050" y="3394725"/>
                  </a:lnTo>
                  <a:close/>
                </a:path>
              </a:pathLst>
            </a:custGeom>
            <a:solidFill>
              <a:schemeClr val="bg1"/>
            </a:solidFill>
            <a:ln w="3386" cap="flat">
              <a:noFill/>
              <a:prstDash val="solid"/>
              <a:miter/>
            </a:ln>
          </p:spPr>
        </p:sp>
      </p:grpSp>
      <p:sp>
        <p:nvSpPr>
          <p:cNvPr id="377" name="Google Shape;377;g3e4a1d512f3_0_994"/>
          <p:cNvSpPr txBox="1"/>
          <p:nvPr/>
        </p:nvSpPr>
        <p:spPr>
          <a:xfrm>
            <a:off x="341944" y="1237495"/>
            <a:ext cx="13821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01</a:t>
            </a:r>
            <a:endParaRPr sz="2200" b="1" dirty="0">
              <a:solidFill>
                <a:schemeClr val="tx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g3e4a1d512f3_0_994"/>
          <p:cNvSpPr txBox="1"/>
          <p:nvPr/>
        </p:nvSpPr>
        <p:spPr>
          <a:xfrm>
            <a:off x="2534529" y="1237485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02</a:t>
            </a:r>
            <a:endParaRPr sz="2200" b="1">
              <a:solidFill>
                <a:schemeClr val="tx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g3e4a1d512f3_0_994"/>
          <p:cNvSpPr txBox="1"/>
          <p:nvPr/>
        </p:nvSpPr>
        <p:spPr>
          <a:xfrm>
            <a:off x="4708429" y="1237485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03</a:t>
            </a:r>
            <a:endParaRPr sz="2200" b="1">
              <a:solidFill>
                <a:schemeClr val="tx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g3e4a1d512f3_0_994"/>
          <p:cNvSpPr txBox="1"/>
          <p:nvPr/>
        </p:nvSpPr>
        <p:spPr>
          <a:xfrm>
            <a:off x="6909920" y="1237485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04</a:t>
            </a:r>
            <a:endParaRPr sz="2200" b="1" dirty="0">
              <a:solidFill>
                <a:schemeClr val="tx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374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840808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defRPr sz="8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>
              <a:solidFill>
                <a:schemeClr val="tx1"/>
              </a:solidFill>
            </a:endParaRPr>
          </a:p>
        </p:txBody>
      </p:sp>
      <p:sp>
        <p:nvSpPr>
          <p:cNvPr id="371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840808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 sz="8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>
                <a:solidFill>
                  <a:schemeClr val="tx1"/>
                </a:solidFill>
              </a:defRPr>
            </a:pPr>
            <a:r>
              <a:rPr lang="en-GB" dirty="0">
                <a:solidFill>
                  <a:schemeClr val="tx1"/>
                </a:solidFill>
              </a:rPr>
              <a:t>Remove unnecessary steps, and design each</a:t>
            </a:r>
          </a:p>
        </p:txBody>
      </p:sp>
      <p:sp>
        <p:nvSpPr>
          <p:cNvPr id="387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6901025" y="2557726"/>
            <a:ext cx="1917600" cy="18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88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6901025" y="2044201"/>
            <a:ext cx="19176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cap="none">
                <a:solidFill>
                  <a:schemeClr val="tx1"/>
                </a:solidFill>
                <a:latin typeface="+mn-lt"/>
              </a:defRPr>
            </a:pPr>
            <a:r>
              <a:rPr lang="en-GB" cap="none" dirty="0">
                <a:solidFill>
                  <a:schemeClr val="tx1"/>
                </a:solidFill>
                <a:latin typeface="+mn-lt"/>
              </a:rPr>
              <a:t>Remove unnecessary steps, and design each</a:t>
            </a:r>
          </a:p>
        </p:txBody>
      </p:sp>
      <p:sp>
        <p:nvSpPr>
          <p:cNvPr id="385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4717775" y="2561180"/>
            <a:ext cx="1917600" cy="18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86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717775" y="2047656"/>
            <a:ext cx="19176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cap="none">
                <a:solidFill>
                  <a:schemeClr val="tx1"/>
                </a:solidFill>
                <a:latin typeface="+mn-lt"/>
              </a:defRPr>
            </a:pPr>
            <a:r>
              <a:rPr lang="en-GB" cap="none" dirty="0">
                <a:solidFill>
                  <a:schemeClr val="tx1"/>
                </a:solidFill>
                <a:latin typeface="+mn-lt"/>
              </a:rPr>
              <a:t>Remove unnecessary steps, and design each</a:t>
            </a:r>
          </a:p>
        </p:txBody>
      </p:sp>
      <p:sp>
        <p:nvSpPr>
          <p:cNvPr id="383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2534525" y="2561180"/>
            <a:ext cx="1917600" cy="18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84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2534525" y="2047656"/>
            <a:ext cx="19176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cap="none">
                <a:solidFill>
                  <a:schemeClr val="tx1"/>
                </a:solidFill>
                <a:latin typeface="+mn-lt"/>
              </a:defRPr>
            </a:pPr>
            <a:r>
              <a:rPr lang="en-GB" cap="none" dirty="0">
                <a:solidFill>
                  <a:schemeClr val="tx1"/>
                </a:solidFill>
                <a:latin typeface="+mn-lt"/>
              </a:rPr>
              <a:t>Remove unnecessary steps, and design each</a:t>
            </a:r>
          </a:p>
        </p:txBody>
      </p:sp>
      <p:sp>
        <p:nvSpPr>
          <p:cNvPr id="375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341944" y="2561648"/>
            <a:ext cx="1917600" cy="18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Good software should make work feel lighter, not more complicated. It should help people understand what needs to happen, where things stand, and how to move forward with confidence.</a:t>
            </a:r>
          </a:p>
        </p:txBody>
      </p:sp>
      <p:sp>
        <p:nvSpPr>
          <p:cNvPr id="376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41944" y="2048124"/>
            <a:ext cx="19176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100"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cap="none">
                <a:solidFill>
                  <a:schemeClr val="tx1"/>
                </a:solidFill>
                <a:latin typeface="+mn-lt"/>
              </a:defRPr>
            </a:pPr>
            <a:r>
              <a:rPr lang="en-GB" cap="none" dirty="0">
                <a:solidFill>
                  <a:schemeClr val="tx1"/>
                </a:solidFill>
                <a:latin typeface="+mn-lt"/>
              </a:rPr>
              <a:t>Remove unnecessary steps, and design each</a:t>
            </a:r>
          </a:p>
        </p:txBody>
      </p:sp>
      <p:sp>
        <p:nvSpPr>
          <p:cNvPr id="38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52000" y="227599"/>
            <a:ext cx="62639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sz="2000" b="1" cap="all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en-GB" sz="2000" b="1" cap="all" dirty="0">
                <a:solidFill>
                  <a:schemeClr val="tx1"/>
                </a:solidFill>
                <a:latin typeface="+mj-lt"/>
              </a:rPr>
              <a:t>Designing Digital Tools for More Reliable Work</a:t>
            </a:r>
            <a:endParaRPr sz="2000" b="1" cap="all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15" name="Title Square"/>
          <p:cNvSpPr/>
          <p:nvPr userDrawn="1"/>
        </p:nvSpPr>
        <p:spPr>
          <a:xfrm rot="5400000">
            <a:off x="-38100" y="284700"/>
            <a:ext cx="216000" cy="216000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Block Arc 7">
            <a:extLst>
              <a:ext uri="{FF2B5EF4-FFF2-40B4-BE49-F238E27FC236}">
                <a16:creationId xmlns:a16="http://schemas.microsoft.com/office/drawing/2014/main" id="{E50DF412-227B-2E45-987F-97F2542AFD56}"/>
              </a:ext>
            </a:extLst>
          </p:cNvPr>
          <p:cNvSpPr/>
          <p:nvPr userDrawn="1"/>
        </p:nvSpPr>
        <p:spPr>
          <a:xfrm>
            <a:off x="7644144" y="933526"/>
            <a:ext cx="1152017" cy="1152017"/>
          </a:xfrm>
          <a:prstGeom prst="blockArc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Milestones / 4 Items / Option A">
  <p:cSld name="Process / Milestones / 4 Items / Option A">
    <p:bg>
      <p:bgPr>
        <a:solidFill>
          <a:schemeClr val="accent6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e4a1d512f3_0_1808"/>
          <p:cNvSpPr/>
          <p:nvPr/>
        </p:nvSpPr>
        <p:spPr>
          <a:xfrm flipV="1">
            <a:off x="-83127" y="1674336"/>
            <a:ext cx="9310255" cy="2913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840808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defRPr sz="8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/>
          </a:p>
        </p:txBody>
      </p:sp>
      <p:sp>
        <p:nvSpPr>
          <p:cNvPr id="125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840808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 sz="8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134" name="Item 4 / Text"/>
          <p:cNvSpPr txBox="1">
            <a:spLocks noGrp="1"/>
          </p:cNvSpPr>
          <p:nvPr>
            <p:ph type="subTitle" idx="7" hasCustomPrompt="1"/>
          </p:nvPr>
        </p:nvSpPr>
        <p:spPr>
          <a:xfrm>
            <a:off x="6938822" y="2582058"/>
            <a:ext cx="1988780" cy="15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>
                <a:solidFill>
                  <a:schemeClr val="tx1"/>
                </a:solidFill>
              </a:defRPr>
            </a:pPr>
            <a:r>
              <a:rPr lang="en-GB" b="0" i="0" u="none" strike="noStrike" dirty="0">
                <a:solidFill>
                  <a:schemeClr val="tx1"/>
                </a:solidFill>
                <a:effectLst/>
              </a:rPr>
              <a:t>Good software should make work feel lighter, not more complicated. It should help people understand what needs to happen, where things stand, and how to move forward with confidence.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9" name="Item 4 / Title"/>
          <p:cNvSpPr txBox="1">
            <a:spLocks noGrp="1"/>
          </p:cNvSpPr>
          <p:nvPr>
            <p:ph type="subTitle" idx="15" hasCustomPrompt="1"/>
          </p:nvPr>
        </p:nvSpPr>
        <p:spPr>
          <a:xfrm>
            <a:off x="6938822" y="1951558"/>
            <a:ext cx="1988780" cy="5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cap="none">
                <a:solidFill>
                  <a:schemeClr val="tx1"/>
                </a:solidFill>
                <a:latin typeface="+mn-lt"/>
              </a:defRPr>
            </a:pPr>
            <a:r>
              <a:rPr lang="en-GB" cap="none" dirty="0">
                <a:solidFill>
                  <a:schemeClr val="tx1"/>
                </a:solidFill>
                <a:latin typeface="+mn-lt"/>
              </a:rPr>
              <a:t>Remove unnecessary steps, and design each</a:t>
            </a:r>
          </a:p>
        </p:txBody>
      </p:sp>
      <p:sp>
        <p:nvSpPr>
          <p:cNvPr id="133" name="Item 3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4704923" y="2582058"/>
            <a:ext cx="1988780" cy="15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>
                <a:solidFill>
                  <a:schemeClr val="tx1"/>
                </a:solidFill>
              </a:defRPr>
            </a:pPr>
            <a:r>
              <a:rPr lang="en-GB" b="0" i="0" u="none" strike="noStrike" dirty="0">
                <a:solidFill>
                  <a:schemeClr val="tx1"/>
                </a:solidFill>
                <a:effectLst/>
              </a:rPr>
              <a:t>Good software should make work feel lighter, not more complicated. It should help people understand what needs to happen, where things stand, and how to move forward with confidence.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8" name="Item 3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4704923" y="1951558"/>
            <a:ext cx="1988780" cy="5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cap="none">
                <a:solidFill>
                  <a:schemeClr val="tx1"/>
                </a:solidFill>
                <a:latin typeface="+mn-lt"/>
              </a:defRPr>
            </a:pPr>
            <a:r>
              <a:rPr lang="en-GB" cap="none" dirty="0">
                <a:solidFill>
                  <a:schemeClr val="tx1"/>
                </a:solidFill>
                <a:latin typeface="+mn-lt"/>
              </a:rPr>
              <a:t>Remove unnecessary steps, and design each</a:t>
            </a:r>
          </a:p>
        </p:txBody>
      </p:sp>
      <p:sp>
        <p:nvSpPr>
          <p:cNvPr id="132" name="Item 2 / Text"/>
          <p:cNvSpPr txBox="1">
            <a:spLocks noGrp="1"/>
          </p:cNvSpPr>
          <p:nvPr>
            <p:ph type="subTitle" idx="5" hasCustomPrompt="1"/>
          </p:nvPr>
        </p:nvSpPr>
        <p:spPr>
          <a:xfrm>
            <a:off x="2471024" y="2582058"/>
            <a:ext cx="1988780" cy="15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>
                <a:solidFill>
                  <a:schemeClr val="tx1"/>
                </a:solidFill>
              </a:defRPr>
            </a:pPr>
            <a:r>
              <a:rPr lang="en-GB" b="0" i="0" u="none" strike="noStrike" dirty="0">
                <a:solidFill>
                  <a:schemeClr val="tx1"/>
                </a:solidFill>
                <a:effectLst/>
              </a:rPr>
              <a:t>Good software should make work feel lighter, not more complicated. It should help people understand what needs to happen, where things stand, and how to move forward with confidence.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7" name="Item 2 / Title"/>
          <p:cNvSpPr txBox="1">
            <a:spLocks noGrp="1"/>
          </p:cNvSpPr>
          <p:nvPr>
            <p:ph type="subTitle" idx="13" hasCustomPrompt="1"/>
          </p:nvPr>
        </p:nvSpPr>
        <p:spPr>
          <a:xfrm>
            <a:off x="2471024" y="1951558"/>
            <a:ext cx="1988780" cy="5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cap="none">
                <a:solidFill>
                  <a:schemeClr val="tx1"/>
                </a:solidFill>
                <a:latin typeface="+mn-lt"/>
              </a:defRPr>
            </a:pPr>
            <a:r>
              <a:rPr lang="en-GB" cap="none" dirty="0">
                <a:solidFill>
                  <a:schemeClr val="tx1"/>
                </a:solidFill>
                <a:latin typeface="+mn-lt"/>
              </a:rPr>
              <a:t>Remove unnecessary steps, and design each</a:t>
            </a:r>
          </a:p>
        </p:txBody>
      </p:sp>
      <p:sp>
        <p:nvSpPr>
          <p:cNvPr id="131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237125" y="2582058"/>
            <a:ext cx="1988780" cy="15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>
                <a:solidFill>
                  <a:schemeClr val="tx1"/>
                </a:solidFill>
              </a:defRPr>
            </a:pPr>
            <a:r>
              <a:rPr lang="en-GB" b="0" i="0" u="none" strike="noStrike" dirty="0">
                <a:solidFill>
                  <a:schemeClr val="tx1"/>
                </a:solidFill>
                <a:effectLst/>
              </a:rPr>
              <a:t>Good software should make work feel lighter, not more complicated. It should help people understand what needs to happen, where things stand, and how to move forward with confidence.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6" name="Item 1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237125" y="1951558"/>
            <a:ext cx="1988780" cy="5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cap="none">
                <a:solidFill>
                  <a:schemeClr val="tx1"/>
                </a:solidFill>
                <a:latin typeface="+mn-lt"/>
              </a:defRPr>
            </a:pPr>
            <a:r>
              <a:rPr lang="en-GB" cap="none" dirty="0">
                <a:solidFill>
                  <a:schemeClr val="tx1"/>
                </a:solidFill>
                <a:latin typeface="+mn-lt"/>
              </a:rPr>
              <a:t>Remove unnecessary steps, and design each</a:t>
            </a:r>
          </a:p>
        </p:txBody>
      </p:sp>
      <p:sp>
        <p:nvSpPr>
          <p:cNvPr id="13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52000" y="227599"/>
            <a:ext cx="62639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sz="2000" b="1" cap="all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en-GB" sz="2000" b="1" cap="all" dirty="0">
                <a:solidFill>
                  <a:schemeClr val="tx1"/>
                </a:solidFill>
                <a:latin typeface="+mj-lt"/>
              </a:rPr>
              <a:t>Designing Digital Tools for More Reliable Work</a:t>
            </a:r>
            <a:endParaRPr sz="2000" b="1" cap="all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19" name="Title Square"/>
          <p:cNvSpPr/>
          <p:nvPr userDrawn="1"/>
        </p:nvSpPr>
        <p:spPr>
          <a:xfrm rot="5400000">
            <a:off x="-38100" y="284700"/>
            <a:ext cx="216000" cy="216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Shape 4">
            <a:extLst>
              <a:ext uri="{FF2B5EF4-FFF2-40B4-BE49-F238E27FC236}">
                <a16:creationId xmlns:a16="http://schemas.microsoft.com/office/drawing/2014/main" id="{0B2F4DD9-84F6-7B27-C001-A004CF888A9F}"/>
              </a:ext>
            </a:extLst>
          </p:cNvPr>
          <p:cNvSpPr/>
          <p:nvPr userDrawn="1"/>
        </p:nvSpPr>
        <p:spPr>
          <a:xfrm flipV="1">
            <a:off x="-50105" y="1674337"/>
            <a:ext cx="9310255" cy="0"/>
          </a:xfrm>
          <a:prstGeom prst="line">
            <a:avLst/>
          </a:prstGeom>
          <a:noFill/>
          <a:ln w="12700">
            <a:solidFill>
              <a:schemeClr val="tx2"/>
            </a:solidFill>
            <a:prstDash val="solid"/>
          </a:ln>
        </p:spPr>
      </p:sp>
      <p:grpSp>
        <p:nvGrpSpPr>
          <p:cNvPr id="3" name="Группа 31">
            <a:extLst>
              <a:ext uri="{FF2B5EF4-FFF2-40B4-BE49-F238E27FC236}">
                <a16:creationId xmlns:a16="http://schemas.microsoft.com/office/drawing/2014/main" id="{0397F0F3-CCD4-55B0-8AB4-ECF2B65D48A5}"/>
              </a:ext>
            </a:extLst>
          </p:cNvPr>
          <p:cNvGrpSpPr/>
          <p:nvPr userDrawn="1"/>
        </p:nvGrpSpPr>
        <p:grpSpPr>
          <a:xfrm>
            <a:off x="237125" y="1264333"/>
            <a:ext cx="271644" cy="453195"/>
            <a:chOff x="229854" y="1101136"/>
            <a:chExt cx="528252" cy="881305"/>
          </a:xfrm>
        </p:grpSpPr>
        <p:sp>
          <p:nvSpPr>
            <p:cNvPr id="4" name="Google Shape;95;g3e4756476a6_0_8">
              <a:extLst>
                <a:ext uri="{FF2B5EF4-FFF2-40B4-BE49-F238E27FC236}">
                  <a16:creationId xmlns:a16="http://schemas.microsoft.com/office/drawing/2014/main" id="{CB111732-204C-78A1-B78C-AA8CE9F38E24}"/>
                </a:ext>
              </a:extLst>
            </p:cNvPr>
            <p:cNvSpPr/>
            <p:nvPr/>
          </p:nvSpPr>
          <p:spPr>
            <a:xfrm>
              <a:off x="237125" y="1821941"/>
              <a:ext cx="160500" cy="160500"/>
            </a:xfrm>
            <a:prstGeom prst="ellipse">
              <a:avLst/>
            </a:prstGeom>
            <a:solidFill>
              <a:schemeClr val="tx1"/>
            </a:solidFill>
            <a:ln w="2857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5" name="Freeform: Shape 72">
              <a:extLst>
                <a:ext uri="{FF2B5EF4-FFF2-40B4-BE49-F238E27FC236}">
                  <a16:creationId xmlns:a16="http://schemas.microsoft.com/office/drawing/2014/main" id="{BDC546D2-6252-5704-4DD6-A216A26AA472}"/>
                </a:ext>
              </a:extLst>
            </p:cNvPr>
            <p:cNvSpPr/>
            <p:nvPr userDrawn="1"/>
          </p:nvSpPr>
          <p:spPr>
            <a:xfrm rot="16200000">
              <a:off x="276686" y="1054304"/>
              <a:ext cx="434587" cy="528252"/>
            </a:xfrm>
            <a:custGeom>
              <a:avLst/>
              <a:gdLst/>
              <a:ahLst/>
              <a:cxnLst/>
              <a:rect l="l" t="t" r="r" b="b"/>
              <a:pathLst>
                <a:path w="163270" h="192993">
                  <a:moveTo>
                    <a:pt x="14797" y="0"/>
                  </a:moveTo>
                  <a:cubicBezTo>
                    <a:pt x="15644" y="0"/>
                    <a:pt x="19310" y="0"/>
                    <a:pt x="25797" y="0"/>
                  </a:cubicBezTo>
                  <a:cubicBezTo>
                    <a:pt x="32284" y="0"/>
                    <a:pt x="40462" y="0"/>
                    <a:pt x="50332" y="0"/>
                  </a:cubicBezTo>
                  <a:cubicBezTo>
                    <a:pt x="60203" y="0"/>
                    <a:pt x="70637" y="0"/>
                    <a:pt x="81635" y="0"/>
                  </a:cubicBezTo>
                  <a:cubicBezTo>
                    <a:pt x="92634" y="0"/>
                    <a:pt x="103068" y="0"/>
                    <a:pt x="112938" y="0"/>
                  </a:cubicBezTo>
                  <a:cubicBezTo>
                    <a:pt x="122809" y="0"/>
                    <a:pt x="130987" y="0"/>
                    <a:pt x="137474" y="0"/>
                  </a:cubicBezTo>
                  <a:cubicBezTo>
                    <a:pt x="143961" y="0"/>
                    <a:pt x="147627" y="0"/>
                    <a:pt x="148474" y="0"/>
                  </a:cubicBezTo>
                  <a:cubicBezTo>
                    <a:pt x="150409" y="0"/>
                    <a:pt x="152280" y="382"/>
                    <a:pt x="154087" y="1147"/>
                  </a:cubicBezTo>
                  <a:cubicBezTo>
                    <a:pt x="156925" y="2284"/>
                    <a:pt x="159157" y="4027"/>
                    <a:pt x="160783" y="6377"/>
                  </a:cubicBezTo>
                  <a:cubicBezTo>
                    <a:pt x="162409" y="8726"/>
                    <a:pt x="163238" y="11362"/>
                    <a:pt x="163270" y="14285"/>
                  </a:cubicBezTo>
                  <a:lnTo>
                    <a:pt x="163270" y="178706"/>
                  </a:lnTo>
                  <a:cubicBezTo>
                    <a:pt x="163238" y="181630"/>
                    <a:pt x="162409" y="184266"/>
                    <a:pt x="160783" y="186615"/>
                  </a:cubicBezTo>
                  <a:cubicBezTo>
                    <a:pt x="159157" y="188964"/>
                    <a:pt x="156925" y="190707"/>
                    <a:pt x="154087" y="191845"/>
                  </a:cubicBezTo>
                  <a:cubicBezTo>
                    <a:pt x="153191" y="192222"/>
                    <a:pt x="152272" y="192488"/>
                    <a:pt x="151329" y="192642"/>
                  </a:cubicBezTo>
                  <a:cubicBezTo>
                    <a:pt x="150385" y="192796"/>
                    <a:pt x="149434" y="192871"/>
                    <a:pt x="148474" y="192865"/>
                  </a:cubicBezTo>
                  <a:cubicBezTo>
                    <a:pt x="146487" y="192863"/>
                    <a:pt x="144595" y="192517"/>
                    <a:pt x="142798" y="191829"/>
                  </a:cubicBezTo>
                  <a:cubicBezTo>
                    <a:pt x="141002" y="191141"/>
                    <a:pt x="139365" y="190125"/>
                    <a:pt x="137887" y="188783"/>
                  </a:cubicBezTo>
                  <a:lnTo>
                    <a:pt x="81635" y="134699"/>
                  </a:lnTo>
                  <a:lnTo>
                    <a:pt x="25384" y="188783"/>
                  </a:lnTo>
                  <a:cubicBezTo>
                    <a:pt x="23906" y="190131"/>
                    <a:pt x="22269" y="191167"/>
                    <a:pt x="20473" y="191893"/>
                  </a:cubicBezTo>
                  <a:cubicBezTo>
                    <a:pt x="18676" y="192618"/>
                    <a:pt x="16784" y="192985"/>
                    <a:pt x="14797" y="192993"/>
                  </a:cubicBezTo>
                  <a:cubicBezTo>
                    <a:pt x="12862" y="192993"/>
                    <a:pt x="10991" y="192610"/>
                    <a:pt x="9184" y="191845"/>
                  </a:cubicBezTo>
                  <a:cubicBezTo>
                    <a:pt x="6346" y="190707"/>
                    <a:pt x="4114" y="188964"/>
                    <a:pt x="2487" y="186615"/>
                  </a:cubicBezTo>
                  <a:cubicBezTo>
                    <a:pt x="861" y="184266"/>
                    <a:pt x="32" y="181630"/>
                    <a:pt x="0" y="178706"/>
                  </a:cubicBezTo>
                  <a:lnTo>
                    <a:pt x="0" y="14285"/>
                  </a:lnTo>
                  <a:cubicBezTo>
                    <a:pt x="32" y="11362"/>
                    <a:pt x="861" y="8726"/>
                    <a:pt x="2487" y="6377"/>
                  </a:cubicBezTo>
                  <a:cubicBezTo>
                    <a:pt x="4114" y="4027"/>
                    <a:pt x="6346" y="2284"/>
                    <a:pt x="9184" y="1147"/>
                  </a:cubicBezTo>
                  <a:cubicBezTo>
                    <a:pt x="10991" y="382"/>
                    <a:pt x="12862" y="0"/>
                    <a:pt x="1479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tr-TR" dirty="0"/>
            </a:p>
          </p:txBody>
        </p:sp>
      </p:grpSp>
      <p:grpSp>
        <p:nvGrpSpPr>
          <p:cNvPr id="21" name="Группа 31">
            <a:extLst>
              <a:ext uri="{FF2B5EF4-FFF2-40B4-BE49-F238E27FC236}">
                <a16:creationId xmlns:a16="http://schemas.microsoft.com/office/drawing/2014/main" id="{5D9795AE-6AC1-E914-318B-6EB4863767A4}"/>
              </a:ext>
            </a:extLst>
          </p:cNvPr>
          <p:cNvGrpSpPr/>
          <p:nvPr userDrawn="1"/>
        </p:nvGrpSpPr>
        <p:grpSpPr>
          <a:xfrm>
            <a:off x="6938822" y="1264333"/>
            <a:ext cx="271644" cy="453195"/>
            <a:chOff x="229854" y="1101136"/>
            <a:chExt cx="528252" cy="881305"/>
          </a:xfrm>
        </p:grpSpPr>
        <p:sp>
          <p:nvSpPr>
            <p:cNvPr id="22" name="Google Shape;95;g3e4756476a6_0_8">
              <a:extLst>
                <a:ext uri="{FF2B5EF4-FFF2-40B4-BE49-F238E27FC236}">
                  <a16:creationId xmlns:a16="http://schemas.microsoft.com/office/drawing/2014/main" id="{12E778D0-9FE2-40F4-F25A-05993190B92D}"/>
                </a:ext>
              </a:extLst>
            </p:cNvPr>
            <p:cNvSpPr/>
            <p:nvPr/>
          </p:nvSpPr>
          <p:spPr>
            <a:xfrm>
              <a:off x="237125" y="1821941"/>
              <a:ext cx="160500" cy="160500"/>
            </a:xfrm>
            <a:prstGeom prst="ellipse">
              <a:avLst/>
            </a:prstGeom>
            <a:solidFill>
              <a:schemeClr val="tx1"/>
            </a:solidFill>
            <a:ln w="2857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23" name="Freeform: Shape 72">
              <a:extLst>
                <a:ext uri="{FF2B5EF4-FFF2-40B4-BE49-F238E27FC236}">
                  <a16:creationId xmlns:a16="http://schemas.microsoft.com/office/drawing/2014/main" id="{14B1DF54-D14C-282B-AF15-B88655E8D0A2}"/>
                </a:ext>
              </a:extLst>
            </p:cNvPr>
            <p:cNvSpPr/>
            <p:nvPr userDrawn="1"/>
          </p:nvSpPr>
          <p:spPr>
            <a:xfrm rot="16200000">
              <a:off x="276686" y="1054304"/>
              <a:ext cx="434587" cy="528252"/>
            </a:xfrm>
            <a:custGeom>
              <a:avLst/>
              <a:gdLst/>
              <a:ahLst/>
              <a:cxnLst/>
              <a:rect l="l" t="t" r="r" b="b"/>
              <a:pathLst>
                <a:path w="163270" h="192993">
                  <a:moveTo>
                    <a:pt x="14797" y="0"/>
                  </a:moveTo>
                  <a:cubicBezTo>
                    <a:pt x="15644" y="0"/>
                    <a:pt x="19310" y="0"/>
                    <a:pt x="25797" y="0"/>
                  </a:cubicBezTo>
                  <a:cubicBezTo>
                    <a:pt x="32284" y="0"/>
                    <a:pt x="40462" y="0"/>
                    <a:pt x="50332" y="0"/>
                  </a:cubicBezTo>
                  <a:cubicBezTo>
                    <a:pt x="60203" y="0"/>
                    <a:pt x="70637" y="0"/>
                    <a:pt x="81635" y="0"/>
                  </a:cubicBezTo>
                  <a:cubicBezTo>
                    <a:pt x="92634" y="0"/>
                    <a:pt x="103068" y="0"/>
                    <a:pt x="112938" y="0"/>
                  </a:cubicBezTo>
                  <a:cubicBezTo>
                    <a:pt x="122809" y="0"/>
                    <a:pt x="130987" y="0"/>
                    <a:pt x="137474" y="0"/>
                  </a:cubicBezTo>
                  <a:cubicBezTo>
                    <a:pt x="143961" y="0"/>
                    <a:pt x="147627" y="0"/>
                    <a:pt x="148474" y="0"/>
                  </a:cubicBezTo>
                  <a:cubicBezTo>
                    <a:pt x="150409" y="0"/>
                    <a:pt x="152280" y="382"/>
                    <a:pt x="154087" y="1147"/>
                  </a:cubicBezTo>
                  <a:cubicBezTo>
                    <a:pt x="156925" y="2284"/>
                    <a:pt x="159157" y="4027"/>
                    <a:pt x="160783" y="6377"/>
                  </a:cubicBezTo>
                  <a:cubicBezTo>
                    <a:pt x="162409" y="8726"/>
                    <a:pt x="163238" y="11362"/>
                    <a:pt x="163270" y="14285"/>
                  </a:cubicBezTo>
                  <a:lnTo>
                    <a:pt x="163270" y="178706"/>
                  </a:lnTo>
                  <a:cubicBezTo>
                    <a:pt x="163238" y="181630"/>
                    <a:pt x="162409" y="184266"/>
                    <a:pt x="160783" y="186615"/>
                  </a:cubicBezTo>
                  <a:cubicBezTo>
                    <a:pt x="159157" y="188964"/>
                    <a:pt x="156925" y="190707"/>
                    <a:pt x="154087" y="191845"/>
                  </a:cubicBezTo>
                  <a:cubicBezTo>
                    <a:pt x="153191" y="192222"/>
                    <a:pt x="152272" y="192488"/>
                    <a:pt x="151329" y="192642"/>
                  </a:cubicBezTo>
                  <a:cubicBezTo>
                    <a:pt x="150385" y="192796"/>
                    <a:pt x="149434" y="192871"/>
                    <a:pt x="148474" y="192865"/>
                  </a:cubicBezTo>
                  <a:cubicBezTo>
                    <a:pt x="146487" y="192863"/>
                    <a:pt x="144595" y="192517"/>
                    <a:pt x="142798" y="191829"/>
                  </a:cubicBezTo>
                  <a:cubicBezTo>
                    <a:pt x="141002" y="191141"/>
                    <a:pt x="139365" y="190125"/>
                    <a:pt x="137887" y="188783"/>
                  </a:cubicBezTo>
                  <a:lnTo>
                    <a:pt x="81635" y="134699"/>
                  </a:lnTo>
                  <a:lnTo>
                    <a:pt x="25384" y="188783"/>
                  </a:lnTo>
                  <a:cubicBezTo>
                    <a:pt x="23906" y="190131"/>
                    <a:pt x="22269" y="191167"/>
                    <a:pt x="20473" y="191893"/>
                  </a:cubicBezTo>
                  <a:cubicBezTo>
                    <a:pt x="18676" y="192618"/>
                    <a:pt x="16784" y="192985"/>
                    <a:pt x="14797" y="192993"/>
                  </a:cubicBezTo>
                  <a:cubicBezTo>
                    <a:pt x="12862" y="192993"/>
                    <a:pt x="10991" y="192610"/>
                    <a:pt x="9184" y="191845"/>
                  </a:cubicBezTo>
                  <a:cubicBezTo>
                    <a:pt x="6346" y="190707"/>
                    <a:pt x="4114" y="188964"/>
                    <a:pt x="2487" y="186615"/>
                  </a:cubicBezTo>
                  <a:cubicBezTo>
                    <a:pt x="861" y="184266"/>
                    <a:pt x="32" y="181630"/>
                    <a:pt x="0" y="178706"/>
                  </a:cubicBezTo>
                  <a:lnTo>
                    <a:pt x="0" y="14285"/>
                  </a:lnTo>
                  <a:cubicBezTo>
                    <a:pt x="32" y="11362"/>
                    <a:pt x="861" y="8726"/>
                    <a:pt x="2487" y="6377"/>
                  </a:cubicBezTo>
                  <a:cubicBezTo>
                    <a:pt x="4114" y="4027"/>
                    <a:pt x="6346" y="2284"/>
                    <a:pt x="9184" y="1147"/>
                  </a:cubicBezTo>
                  <a:cubicBezTo>
                    <a:pt x="10991" y="382"/>
                    <a:pt x="12862" y="0"/>
                    <a:pt x="1479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tr-TR" dirty="0"/>
            </a:p>
          </p:txBody>
        </p:sp>
      </p:grpSp>
      <p:grpSp>
        <p:nvGrpSpPr>
          <p:cNvPr id="24" name="Группа 31">
            <a:extLst>
              <a:ext uri="{FF2B5EF4-FFF2-40B4-BE49-F238E27FC236}">
                <a16:creationId xmlns:a16="http://schemas.microsoft.com/office/drawing/2014/main" id="{7BD61A28-2292-3D4D-D1F4-C287B2E703A2}"/>
              </a:ext>
            </a:extLst>
          </p:cNvPr>
          <p:cNvGrpSpPr/>
          <p:nvPr userDrawn="1"/>
        </p:nvGrpSpPr>
        <p:grpSpPr>
          <a:xfrm>
            <a:off x="4704923" y="1264333"/>
            <a:ext cx="271644" cy="453195"/>
            <a:chOff x="229854" y="1101136"/>
            <a:chExt cx="528252" cy="881305"/>
          </a:xfrm>
        </p:grpSpPr>
        <p:sp>
          <p:nvSpPr>
            <p:cNvPr id="25" name="Google Shape;95;g3e4756476a6_0_8">
              <a:extLst>
                <a:ext uri="{FF2B5EF4-FFF2-40B4-BE49-F238E27FC236}">
                  <a16:creationId xmlns:a16="http://schemas.microsoft.com/office/drawing/2014/main" id="{CC6E1D71-9BDC-92D0-2C15-F5C9695D76FB}"/>
                </a:ext>
              </a:extLst>
            </p:cNvPr>
            <p:cNvSpPr/>
            <p:nvPr/>
          </p:nvSpPr>
          <p:spPr>
            <a:xfrm>
              <a:off x="237125" y="1821941"/>
              <a:ext cx="160500" cy="160500"/>
            </a:xfrm>
            <a:prstGeom prst="ellipse">
              <a:avLst/>
            </a:prstGeom>
            <a:solidFill>
              <a:schemeClr val="tx1"/>
            </a:solidFill>
            <a:ln w="2857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26" name="Freeform: Shape 72">
              <a:extLst>
                <a:ext uri="{FF2B5EF4-FFF2-40B4-BE49-F238E27FC236}">
                  <a16:creationId xmlns:a16="http://schemas.microsoft.com/office/drawing/2014/main" id="{728E11B4-414F-EB70-B678-A0D0C248F7A5}"/>
                </a:ext>
              </a:extLst>
            </p:cNvPr>
            <p:cNvSpPr/>
            <p:nvPr userDrawn="1"/>
          </p:nvSpPr>
          <p:spPr>
            <a:xfrm rot="16200000">
              <a:off x="276686" y="1054304"/>
              <a:ext cx="434587" cy="528252"/>
            </a:xfrm>
            <a:custGeom>
              <a:avLst/>
              <a:gdLst/>
              <a:ahLst/>
              <a:cxnLst/>
              <a:rect l="l" t="t" r="r" b="b"/>
              <a:pathLst>
                <a:path w="163270" h="192993">
                  <a:moveTo>
                    <a:pt x="14797" y="0"/>
                  </a:moveTo>
                  <a:cubicBezTo>
                    <a:pt x="15644" y="0"/>
                    <a:pt x="19310" y="0"/>
                    <a:pt x="25797" y="0"/>
                  </a:cubicBezTo>
                  <a:cubicBezTo>
                    <a:pt x="32284" y="0"/>
                    <a:pt x="40462" y="0"/>
                    <a:pt x="50332" y="0"/>
                  </a:cubicBezTo>
                  <a:cubicBezTo>
                    <a:pt x="60203" y="0"/>
                    <a:pt x="70637" y="0"/>
                    <a:pt x="81635" y="0"/>
                  </a:cubicBezTo>
                  <a:cubicBezTo>
                    <a:pt x="92634" y="0"/>
                    <a:pt x="103068" y="0"/>
                    <a:pt x="112938" y="0"/>
                  </a:cubicBezTo>
                  <a:cubicBezTo>
                    <a:pt x="122809" y="0"/>
                    <a:pt x="130987" y="0"/>
                    <a:pt x="137474" y="0"/>
                  </a:cubicBezTo>
                  <a:cubicBezTo>
                    <a:pt x="143961" y="0"/>
                    <a:pt x="147627" y="0"/>
                    <a:pt x="148474" y="0"/>
                  </a:cubicBezTo>
                  <a:cubicBezTo>
                    <a:pt x="150409" y="0"/>
                    <a:pt x="152280" y="382"/>
                    <a:pt x="154087" y="1147"/>
                  </a:cubicBezTo>
                  <a:cubicBezTo>
                    <a:pt x="156925" y="2284"/>
                    <a:pt x="159157" y="4027"/>
                    <a:pt x="160783" y="6377"/>
                  </a:cubicBezTo>
                  <a:cubicBezTo>
                    <a:pt x="162409" y="8726"/>
                    <a:pt x="163238" y="11362"/>
                    <a:pt x="163270" y="14285"/>
                  </a:cubicBezTo>
                  <a:lnTo>
                    <a:pt x="163270" y="178706"/>
                  </a:lnTo>
                  <a:cubicBezTo>
                    <a:pt x="163238" y="181630"/>
                    <a:pt x="162409" y="184266"/>
                    <a:pt x="160783" y="186615"/>
                  </a:cubicBezTo>
                  <a:cubicBezTo>
                    <a:pt x="159157" y="188964"/>
                    <a:pt x="156925" y="190707"/>
                    <a:pt x="154087" y="191845"/>
                  </a:cubicBezTo>
                  <a:cubicBezTo>
                    <a:pt x="153191" y="192222"/>
                    <a:pt x="152272" y="192488"/>
                    <a:pt x="151329" y="192642"/>
                  </a:cubicBezTo>
                  <a:cubicBezTo>
                    <a:pt x="150385" y="192796"/>
                    <a:pt x="149434" y="192871"/>
                    <a:pt x="148474" y="192865"/>
                  </a:cubicBezTo>
                  <a:cubicBezTo>
                    <a:pt x="146487" y="192863"/>
                    <a:pt x="144595" y="192517"/>
                    <a:pt x="142798" y="191829"/>
                  </a:cubicBezTo>
                  <a:cubicBezTo>
                    <a:pt x="141002" y="191141"/>
                    <a:pt x="139365" y="190125"/>
                    <a:pt x="137887" y="188783"/>
                  </a:cubicBezTo>
                  <a:lnTo>
                    <a:pt x="81635" y="134699"/>
                  </a:lnTo>
                  <a:lnTo>
                    <a:pt x="25384" y="188783"/>
                  </a:lnTo>
                  <a:cubicBezTo>
                    <a:pt x="23906" y="190131"/>
                    <a:pt x="22269" y="191167"/>
                    <a:pt x="20473" y="191893"/>
                  </a:cubicBezTo>
                  <a:cubicBezTo>
                    <a:pt x="18676" y="192618"/>
                    <a:pt x="16784" y="192985"/>
                    <a:pt x="14797" y="192993"/>
                  </a:cubicBezTo>
                  <a:cubicBezTo>
                    <a:pt x="12862" y="192993"/>
                    <a:pt x="10991" y="192610"/>
                    <a:pt x="9184" y="191845"/>
                  </a:cubicBezTo>
                  <a:cubicBezTo>
                    <a:pt x="6346" y="190707"/>
                    <a:pt x="4114" y="188964"/>
                    <a:pt x="2487" y="186615"/>
                  </a:cubicBezTo>
                  <a:cubicBezTo>
                    <a:pt x="861" y="184266"/>
                    <a:pt x="32" y="181630"/>
                    <a:pt x="0" y="178706"/>
                  </a:cubicBezTo>
                  <a:lnTo>
                    <a:pt x="0" y="14285"/>
                  </a:lnTo>
                  <a:cubicBezTo>
                    <a:pt x="32" y="11362"/>
                    <a:pt x="861" y="8726"/>
                    <a:pt x="2487" y="6377"/>
                  </a:cubicBezTo>
                  <a:cubicBezTo>
                    <a:pt x="4114" y="4027"/>
                    <a:pt x="6346" y="2284"/>
                    <a:pt x="9184" y="1147"/>
                  </a:cubicBezTo>
                  <a:cubicBezTo>
                    <a:pt x="10991" y="382"/>
                    <a:pt x="12862" y="0"/>
                    <a:pt x="1479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tr-TR" dirty="0"/>
            </a:p>
          </p:txBody>
        </p:sp>
      </p:grpSp>
      <p:grpSp>
        <p:nvGrpSpPr>
          <p:cNvPr id="27" name="Группа 31">
            <a:extLst>
              <a:ext uri="{FF2B5EF4-FFF2-40B4-BE49-F238E27FC236}">
                <a16:creationId xmlns:a16="http://schemas.microsoft.com/office/drawing/2014/main" id="{1DA13FD0-CF58-C043-F59D-4906F1FB4E22}"/>
              </a:ext>
            </a:extLst>
          </p:cNvPr>
          <p:cNvGrpSpPr/>
          <p:nvPr userDrawn="1"/>
        </p:nvGrpSpPr>
        <p:grpSpPr>
          <a:xfrm>
            <a:off x="2471024" y="1264333"/>
            <a:ext cx="271644" cy="453195"/>
            <a:chOff x="229854" y="1101136"/>
            <a:chExt cx="528252" cy="881305"/>
          </a:xfrm>
        </p:grpSpPr>
        <p:sp>
          <p:nvSpPr>
            <p:cNvPr id="28" name="Google Shape;95;g3e4756476a6_0_8">
              <a:extLst>
                <a:ext uri="{FF2B5EF4-FFF2-40B4-BE49-F238E27FC236}">
                  <a16:creationId xmlns:a16="http://schemas.microsoft.com/office/drawing/2014/main" id="{227DCF5B-EB67-1EAC-7905-CB8FDFD2CBA5}"/>
                </a:ext>
              </a:extLst>
            </p:cNvPr>
            <p:cNvSpPr/>
            <p:nvPr/>
          </p:nvSpPr>
          <p:spPr>
            <a:xfrm>
              <a:off x="237125" y="1821941"/>
              <a:ext cx="160500" cy="160500"/>
            </a:xfrm>
            <a:prstGeom prst="ellipse">
              <a:avLst/>
            </a:prstGeom>
            <a:solidFill>
              <a:schemeClr val="tx1"/>
            </a:solidFill>
            <a:ln w="2857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29" name="Freeform: Shape 72">
              <a:extLst>
                <a:ext uri="{FF2B5EF4-FFF2-40B4-BE49-F238E27FC236}">
                  <a16:creationId xmlns:a16="http://schemas.microsoft.com/office/drawing/2014/main" id="{67B2B1F2-9617-E3FD-4374-FBF3C8199297}"/>
                </a:ext>
              </a:extLst>
            </p:cNvPr>
            <p:cNvSpPr/>
            <p:nvPr userDrawn="1"/>
          </p:nvSpPr>
          <p:spPr>
            <a:xfrm rot="16200000">
              <a:off x="276686" y="1054304"/>
              <a:ext cx="434587" cy="528252"/>
            </a:xfrm>
            <a:custGeom>
              <a:avLst/>
              <a:gdLst/>
              <a:ahLst/>
              <a:cxnLst/>
              <a:rect l="l" t="t" r="r" b="b"/>
              <a:pathLst>
                <a:path w="163270" h="192993">
                  <a:moveTo>
                    <a:pt x="14797" y="0"/>
                  </a:moveTo>
                  <a:cubicBezTo>
                    <a:pt x="15644" y="0"/>
                    <a:pt x="19310" y="0"/>
                    <a:pt x="25797" y="0"/>
                  </a:cubicBezTo>
                  <a:cubicBezTo>
                    <a:pt x="32284" y="0"/>
                    <a:pt x="40462" y="0"/>
                    <a:pt x="50332" y="0"/>
                  </a:cubicBezTo>
                  <a:cubicBezTo>
                    <a:pt x="60203" y="0"/>
                    <a:pt x="70637" y="0"/>
                    <a:pt x="81635" y="0"/>
                  </a:cubicBezTo>
                  <a:cubicBezTo>
                    <a:pt x="92634" y="0"/>
                    <a:pt x="103068" y="0"/>
                    <a:pt x="112938" y="0"/>
                  </a:cubicBezTo>
                  <a:cubicBezTo>
                    <a:pt x="122809" y="0"/>
                    <a:pt x="130987" y="0"/>
                    <a:pt x="137474" y="0"/>
                  </a:cubicBezTo>
                  <a:cubicBezTo>
                    <a:pt x="143961" y="0"/>
                    <a:pt x="147627" y="0"/>
                    <a:pt x="148474" y="0"/>
                  </a:cubicBezTo>
                  <a:cubicBezTo>
                    <a:pt x="150409" y="0"/>
                    <a:pt x="152280" y="382"/>
                    <a:pt x="154087" y="1147"/>
                  </a:cubicBezTo>
                  <a:cubicBezTo>
                    <a:pt x="156925" y="2284"/>
                    <a:pt x="159157" y="4027"/>
                    <a:pt x="160783" y="6377"/>
                  </a:cubicBezTo>
                  <a:cubicBezTo>
                    <a:pt x="162409" y="8726"/>
                    <a:pt x="163238" y="11362"/>
                    <a:pt x="163270" y="14285"/>
                  </a:cubicBezTo>
                  <a:lnTo>
                    <a:pt x="163270" y="178706"/>
                  </a:lnTo>
                  <a:cubicBezTo>
                    <a:pt x="163238" y="181630"/>
                    <a:pt x="162409" y="184266"/>
                    <a:pt x="160783" y="186615"/>
                  </a:cubicBezTo>
                  <a:cubicBezTo>
                    <a:pt x="159157" y="188964"/>
                    <a:pt x="156925" y="190707"/>
                    <a:pt x="154087" y="191845"/>
                  </a:cubicBezTo>
                  <a:cubicBezTo>
                    <a:pt x="153191" y="192222"/>
                    <a:pt x="152272" y="192488"/>
                    <a:pt x="151329" y="192642"/>
                  </a:cubicBezTo>
                  <a:cubicBezTo>
                    <a:pt x="150385" y="192796"/>
                    <a:pt x="149434" y="192871"/>
                    <a:pt x="148474" y="192865"/>
                  </a:cubicBezTo>
                  <a:cubicBezTo>
                    <a:pt x="146487" y="192863"/>
                    <a:pt x="144595" y="192517"/>
                    <a:pt x="142798" y="191829"/>
                  </a:cubicBezTo>
                  <a:cubicBezTo>
                    <a:pt x="141002" y="191141"/>
                    <a:pt x="139365" y="190125"/>
                    <a:pt x="137887" y="188783"/>
                  </a:cubicBezTo>
                  <a:lnTo>
                    <a:pt x="81635" y="134699"/>
                  </a:lnTo>
                  <a:lnTo>
                    <a:pt x="25384" y="188783"/>
                  </a:lnTo>
                  <a:cubicBezTo>
                    <a:pt x="23906" y="190131"/>
                    <a:pt x="22269" y="191167"/>
                    <a:pt x="20473" y="191893"/>
                  </a:cubicBezTo>
                  <a:cubicBezTo>
                    <a:pt x="18676" y="192618"/>
                    <a:pt x="16784" y="192985"/>
                    <a:pt x="14797" y="192993"/>
                  </a:cubicBezTo>
                  <a:cubicBezTo>
                    <a:pt x="12862" y="192993"/>
                    <a:pt x="10991" y="192610"/>
                    <a:pt x="9184" y="191845"/>
                  </a:cubicBezTo>
                  <a:cubicBezTo>
                    <a:pt x="6346" y="190707"/>
                    <a:pt x="4114" y="188964"/>
                    <a:pt x="2487" y="186615"/>
                  </a:cubicBezTo>
                  <a:cubicBezTo>
                    <a:pt x="861" y="184266"/>
                    <a:pt x="32" y="181630"/>
                    <a:pt x="0" y="178706"/>
                  </a:cubicBezTo>
                  <a:lnTo>
                    <a:pt x="0" y="14285"/>
                  </a:lnTo>
                  <a:cubicBezTo>
                    <a:pt x="32" y="11362"/>
                    <a:pt x="861" y="8726"/>
                    <a:pt x="2487" y="6377"/>
                  </a:cubicBezTo>
                  <a:cubicBezTo>
                    <a:pt x="4114" y="4027"/>
                    <a:pt x="6346" y="2284"/>
                    <a:pt x="9184" y="1147"/>
                  </a:cubicBezTo>
                  <a:cubicBezTo>
                    <a:pt x="10991" y="382"/>
                    <a:pt x="12862" y="0"/>
                    <a:pt x="1479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tr-TR" dirty="0"/>
            </a:p>
          </p:txBody>
        </p:sp>
      </p:grp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ta &amp; Charts / Table / Option A" userDrawn="1">
  <p:cSld name="Data &amp; Charts / Table / Option A">
    <p:bg>
      <p:bgPr>
        <a:solidFill>
          <a:schemeClr val="accent6"/>
        </a:solidFill>
        <a:effectLst/>
      </p:bgPr>
    </p:bg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840808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defRPr sz="8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17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840808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 sz="80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200"/>
              <a:buFont typeface="Arial"/>
              <a:buNone/>
              <a:defRPr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52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52000" y="227599"/>
            <a:ext cx="62639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000" b="1" cap="all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cap="all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en-GB" sz="2000" b="1" cap="all" dirty="0">
                <a:solidFill>
                  <a:schemeClr val="tx1"/>
                </a:solidFill>
                <a:latin typeface="+mj-lt"/>
              </a:rPr>
              <a:t>Designing Digital Tools for More Reliable Work</a:t>
            </a:r>
            <a:endParaRPr sz="2000" b="1" cap="all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39" name="Title Square"/>
          <p:cNvSpPr/>
          <p:nvPr userDrawn="1"/>
        </p:nvSpPr>
        <p:spPr>
          <a:xfrm rot="5400000">
            <a:off x="-38100" y="284700"/>
            <a:ext cx="216000" cy="216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69019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13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20.xml"/><Relationship Id="rId43" Type="http://schemas.openxmlformats.org/officeDocument/2006/relationships/slideLayout" Target="../slideLayouts/slideLayout43.xml"/><Relationship Id="rId6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all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all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all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all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all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all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all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all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all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defRPr>
            </a:lvl9pPr>
          </a:lstStyle>
          <a:p>
            <a:endParaRPr sz="2000" b="1" cap="all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228600" y="9360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8764" r:id="rId1"/>
    <p:sldLayoutId id="2147488765" r:id="rId2"/>
    <p:sldLayoutId id="2147488776" r:id="rId13"/>
    <p:sldLayoutId id="2147488780" r:id="rId17"/>
    <p:sldLayoutId id="2147488783" r:id="rId20"/>
    <p:sldLayoutId id="2147488806" r:id="rId4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2000" b="1" i="0" u="none" strike="noStrike" cap="all">
          <a:solidFill>
            <a:schemeClr val="tx1"/>
          </a:solidFill>
          <a:latin typeface="+mj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all">
          <a:solidFill>
            <a:schemeClr val="tx1"/>
          </a:solidFill>
          <a:latin typeface="+mj-lt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all">
          <a:solidFill>
            <a:schemeClr val="tx1"/>
          </a:solidFill>
          <a:latin typeface="+mj-lt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all">
          <a:solidFill>
            <a:schemeClr val="tx1"/>
          </a:solidFill>
          <a:latin typeface="+mj-lt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all">
          <a:solidFill>
            <a:schemeClr val="tx1"/>
          </a:solidFill>
          <a:latin typeface="+mj-lt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all">
          <a:solidFill>
            <a:schemeClr val="tx1"/>
          </a:solidFill>
          <a:latin typeface="+mj-lt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all">
          <a:solidFill>
            <a:schemeClr val="tx1"/>
          </a:solidFill>
          <a:latin typeface="+mj-lt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all">
          <a:solidFill>
            <a:schemeClr val="tx1"/>
          </a:solidFill>
          <a:latin typeface="+mj-lt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all">
          <a:solidFill>
            <a:schemeClr val="tx1"/>
          </a:solidFill>
          <a:latin typeface="+mj-lt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>
              <a:lumMod val="65000"/>
              <a:lumOff val="35000"/>
            </a:schemeClr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>
              <a:lumMod val="65000"/>
              <a:lumOff val="35000"/>
            </a:schemeClr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>
              <a:lumMod val="65000"/>
              <a:lumOff val="35000"/>
            </a:schemeClr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>
              <a:lumMod val="65000"/>
              <a:lumOff val="35000"/>
            </a:schemeClr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>
              <a:lumMod val="65000"/>
              <a:lumOff val="35000"/>
            </a:schemeClr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>
              <a:lumMod val="65000"/>
              <a:lumOff val="35000"/>
            </a:schemeClr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>
              <a:lumMod val="65000"/>
              <a:lumOff val="35000"/>
            </a:schemeClr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>
              <a:lumMod val="65000"/>
              <a:lumOff val="35000"/>
            </a:schemeClr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>
              <a:lumMod val="65000"/>
              <a:lumOff val="35000"/>
            </a:schemeClr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defRPr sz="1400" b="0" i="0" u="none" strike="noStrike" cap="none">
          <a:solidFill>
            <a:schemeClr val="tx1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4" name="Triangle 1">
            <a:extLst>
              <a:ext uri="{FF2B5EF4-FFF2-40B4-BE49-F238E27FC236}">
                <a16:creationId xmlns:a16="http://schemas.microsoft.com/office/drawing/2014/main" id="{E6EEE683-78D8-19AE-4C0C-72112EC55CC0}"/>
              </a:ext>
            </a:extLst>
          </p:cNvPr>
          <p:cNvSpPr/>
          <p:nvPr userDrawn="1"/>
        </p:nvSpPr>
        <p:spPr>
          <a:xfrm>
            <a:off x="5424448" y="-448149"/>
            <a:ext cx="7064725" cy="6090282"/>
          </a:xfrm>
          <a:custGeom>
            <a:avLst/>
            <a:gdLst/>
            <a:ahLst/>
            <a:cxnLst/>
            <a:rect l="0" t="0" r="0" b="0"/>
            <a:pathLst>
              <a:path w="2832409" h="2441732">
                <a:moveTo>
                  <a:pt x="1792479" y="648750"/>
                </a:moveTo>
                <a:lnTo>
                  <a:pt x="2456134" y="1792982"/>
                </a:lnTo>
                <a:quadBezTo>
                  <a:pt x="2832409" y="2441732"/>
                  <a:pt x="2082409" y="2441732"/>
                </a:quadBezTo>
                <a:lnTo>
                  <a:pt x="750000" y="2441732"/>
                </a:lnTo>
                <a:quadBezTo>
                  <a:pt x="0" y="2441732"/>
                  <a:pt x="376275" y="1792982"/>
                </a:quadBezTo>
                <a:lnTo>
                  <a:pt x="1039929" y="648750"/>
                </a:lnTo>
                <a:quadBezTo>
                  <a:pt x="1416204" y="0"/>
                  <a:pt x="1792479" y="648750"/>
                </a:quad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5" name="Triangle 1">
            <a:extLst>
              <a:ext uri="{FF2B5EF4-FFF2-40B4-BE49-F238E27FC236}">
                <a16:creationId xmlns:a16="http://schemas.microsoft.com/office/drawing/2014/main" id="{44349471-3032-A20C-4AE0-A548852A1669}"/>
              </a:ext>
            </a:extLst>
          </p:cNvPr>
          <p:cNvSpPr/>
          <p:nvPr userDrawn="1"/>
        </p:nvSpPr>
        <p:spPr>
          <a:xfrm rot="10800000">
            <a:off x="3885581" y="-831740"/>
            <a:ext cx="4475147" cy="3574939"/>
          </a:xfrm>
          <a:custGeom>
            <a:avLst/>
            <a:gdLst/>
            <a:ahLst/>
            <a:cxnLst/>
            <a:rect l="0" t="0" r="0" b="0"/>
            <a:pathLst>
              <a:path w="2832409" h="2441732">
                <a:moveTo>
                  <a:pt x="1792479" y="648750"/>
                </a:moveTo>
                <a:lnTo>
                  <a:pt x="2456134" y="1792982"/>
                </a:lnTo>
                <a:quadBezTo>
                  <a:pt x="2832409" y="2441732"/>
                  <a:pt x="2082409" y="2441732"/>
                </a:quadBezTo>
                <a:lnTo>
                  <a:pt x="750000" y="2441732"/>
                </a:lnTo>
                <a:quadBezTo>
                  <a:pt x="0" y="2441732"/>
                  <a:pt x="376275" y="1792982"/>
                </a:quadBezTo>
                <a:lnTo>
                  <a:pt x="1039929" y="648750"/>
                </a:lnTo>
                <a:quadBezTo>
                  <a:pt x="1416204" y="0"/>
                  <a:pt x="1792479" y="648750"/>
                </a:quad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6" name="ChipDot"/>
          <p:cNvSpPr/>
          <p:nvPr/>
        </p:nvSpPr>
        <p:spPr>
          <a:xfrm>
            <a:off x="6286500" y="4171950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>
              <a:solidFill>
                <a:schemeClr val="tx1"/>
              </a:solidFill>
            </a:endParaRPr>
          </a:p>
        </p:txBody>
      </p:sp>
      <p:sp>
        <p:nvSpPr>
          <p:cNvPr id="7" name="Block Arc 3">
            <a:extLst>
              <a:ext uri="{FF2B5EF4-FFF2-40B4-BE49-F238E27FC236}">
                <a16:creationId xmlns:a16="http://schemas.microsoft.com/office/drawing/2014/main" id="{510FD920-34F0-7E5F-C426-CD86B0CCF880}"/>
              </a:ext>
            </a:extLst>
          </p:cNvPr>
          <p:cNvSpPr/>
          <p:nvPr userDrawn="1"/>
        </p:nvSpPr>
        <p:spPr>
          <a:xfrm>
            <a:off x="314928" y="1321424"/>
            <a:ext cx="1152017" cy="1152017"/>
          </a:xfrm>
          <a:prstGeom prst="blockArc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>
              <a:solidFill>
                <a:schemeClr val="tx1"/>
              </a:solidFill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A structured overview from aims to budget for a research project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cap="all"/>
              <a:t>Research Proposal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2" name="Triangle 1">
            <a:extLst>
              <a:ext uri="{FF2B5EF4-FFF2-40B4-BE49-F238E27FC236}">
                <a16:creationId xmlns:a16="http://schemas.microsoft.com/office/drawing/2014/main" id="{FC04FF85-BDE0-3D0E-0D8A-B40A5F4C75C1}"/>
              </a:ext>
            </a:extLst>
          </p:cNvPr>
          <p:cNvSpPr/>
          <p:nvPr userDrawn="1"/>
        </p:nvSpPr>
        <p:spPr>
          <a:xfrm>
            <a:off x="569696" y="2113689"/>
            <a:ext cx="4475147" cy="3574939"/>
          </a:xfrm>
          <a:custGeom>
            <a:avLst/>
            <a:gdLst/>
            <a:ahLst/>
            <a:cxnLst/>
            <a:rect l="0" t="0" r="0" b="0"/>
            <a:pathLst>
              <a:path w="2832409" h="2441732">
                <a:moveTo>
                  <a:pt x="1792479" y="648750"/>
                </a:moveTo>
                <a:lnTo>
                  <a:pt x="2456134" y="1792982"/>
                </a:lnTo>
                <a:quadBezTo>
                  <a:pt x="2832409" y="2441732"/>
                  <a:pt x="2082409" y="2441732"/>
                </a:quadBezTo>
                <a:lnTo>
                  <a:pt x="750000" y="2441732"/>
                </a:lnTo>
                <a:quadBezTo>
                  <a:pt x="0" y="2441732"/>
                  <a:pt x="376275" y="1792982"/>
                </a:quadBezTo>
                <a:lnTo>
                  <a:pt x="1039929" y="648750"/>
                </a:lnTo>
                <a:quadBezTo>
                  <a:pt x="1416204" y="0"/>
                  <a:pt x="1792479" y="648750"/>
                </a:quad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>
              <a:solidFill>
                <a:schemeClr val="tx1"/>
              </a:solidFill>
            </a:endParaRPr>
          </a:p>
        </p:txBody>
      </p:sp>
      <p:sp>
        <p:nvSpPr>
          <p:cNvPr id="13" name="Triangle 1">
            <a:extLst>
              <a:ext uri="{FF2B5EF4-FFF2-40B4-BE49-F238E27FC236}">
                <a16:creationId xmlns:a16="http://schemas.microsoft.com/office/drawing/2014/main" id="{CA23D76C-22D7-3CEA-43AC-F423AF35581D}"/>
              </a:ext>
            </a:extLst>
          </p:cNvPr>
          <p:cNvSpPr/>
          <p:nvPr userDrawn="1"/>
        </p:nvSpPr>
        <p:spPr>
          <a:xfrm rot="10800000">
            <a:off x="-3503166" y="-693566"/>
            <a:ext cx="7064725" cy="6090282"/>
          </a:xfrm>
          <a:custGeom>
            <a:avLst/>
            <a:gdLst/>
            <a:ahLst/>
            <a:cxnLst/>
            <a:rect l="0" t="0" r="0" b="0"/>
            <a:pathLst>
              <a:path w="2832409" h="2441732">
                <a:moveTo>
                  <a:pt x="1792479" y="648750"/>
                </a:moveTo>
                <a:lnTo>
                  <a:pt x="2456134" y="1792982"/>
                </a:lnTo>
                <a:quadBezTo>
                  <a:pt x="2832409" y="2441732"/>
                  <a:pt x="2082409" y="2441732"/>
                </a:quadBezTo>
                <a:lnTo>
                  <a:pt x="750000" y="2441732"/>
                </a:lnTo>
                <a:quadBezTo>
                  <a:pt x="0" y="2441732"/>
                  <a:pt x="376275" y="1792982"/>
                </a:quadBezTo>
                <a:lnTo>
                  <a:pt x="1039929" y="648750"/>
                </a:lnTo>
                <a:quadBezTo>
                  <a:pt x="1416204" y="0"/>
                  <a:pt x="1792479" y="648750"/>
                </a:quad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>
              <a:solidFill>
                <a:schemeClr val="tx1"/>
              </a:solidFill>
            </a:endParaRPr>
          </a:p>
        </p:txBody>
      </p:sp>
      <p:sp>
        <p:nvSpPr>
          <p:cNvPr id="14" name="Shape 4">
            <a:extLst>
              <a:ext uri="{FF2B5EF4-FFF2-40B4-BE49-F238E27FC236}">
                <a16:creationId xmlns:a16="http://schemas.microsoft.com/office/drawing/2014/main" id="{59774E84-AA3F-A3BE-D788-8D94E2CF37F3}"/>
              </a:ext>
            </a:extLst>
          </p:cNvPr>
          <p:cNvSpPr/>
          <p:nvPr userDrawn="1"/>
        </p:nvSpPr>
        <p:spPr>
          <a:xfrm>
            <a:off x="937809" y="1184468"/>
            <a:ext cx="34560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15" name="Title Pill"/>
          <p:cNvSpPr/>
          <p:nvPr userDrawn="1"/>
        </p:nvSpPr>
        <p:spPr>
          <a:xfrm>
            <a:off x="5462244" y="3992151"/>
            <a:ext cx="34560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16" name="Title Pill"/>
          <p:cNvSpPr/>
          <p:nvPr userDrawn="1"/>
        </p:nvSpPr>
        <p:spPr>
          <a:xfrm>
            <a:off x="5462244" y="3294515"/>
            <a:ext cx="34560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17" name="Title Pill"/>
          <p:cNvSpPr/>
          <p:nvPr userDrawn="1"/>
        </p:nvSpPr>
        <p:spPr>
          <a:xfrm>
            <a:off x="5462244" y="2582522"/>
            <a:ext cx="34560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18" name="Title Pill"/>
          <p:cNvSpPr/>
          <p:nvPr userDrawn="1"/>
        </p:nvSpPr>
        <p:spPr>
          <a:xfrm>
            <a:off x="5460389" y="1885057"/>
            <a:ext cx="34560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19" name="Title Pill"/>
          <p:cNvSpPr/>
          <p:nvPr userDrawn="1"/>
        </p:nvSpPr>
        <p:spPr>
          <a:xfrm>
            <a:off x="5460389" y="1184468"/>
            <a:ext cx="34560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20" name="Title Pill"/>
          <p:cNvSpPr/>
          <p:nvPr userDrawn="1"/>
        </p:nvSpPr>
        <p:spPr>
          <a:xfrm>
            <a:off x="939664" y="3992151"/>
            <a:ext cx="34560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21" name="Title Pill"/>
          <p:cNvSpPr/>
          <p:nvPr userDrawn="1"/>
        </p:nvSpPr>
        <p:spPr>
          <a:xfrm>
            <a:off x="939664" y="3294515"/>
            <a:ext cx="34560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22" name="Title Pill"/>
          <p:cNvSpPr/>
          <p:nvPr userDrawn="1"/>
        </p:nvSpPr>
        <p:spPr>
          <a:xfrm>
            <a:off x="939664" y="2582522"/>
            <a:ext cx="34560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23" name="Title Pill"/>
          <p:cNvSpPr/>
          <p:nvPr userDrawn="1"/>
        </p:nvSpPr>
        <p:spPr>
          <a:xfrm>
            <a:off x="937809" y="1885057"/>
            <a:ext cx="34560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24" name="Shape 4">
            <a:extLst>
              <a:ext uri="{FF2B5EF4-FFF2-40B4-BE49-F238E27FC236}">
                <a16:creationId xmlns:a16="http://schemas.microsoft.com/office/drawing/2014/main" id="{C49E1879-FBCC-BCD8-0EF4-9A2AB9C4CB53}"/>
              </a:ext>
            </a:extLst>
          </p:cNvPr>
          <p:cNvSpPr/>
          <p:nvPr userDrawn="1"/>
        </p:nvSpPr>
        <p:spPr>
          <a:xfrm>
            <a:off x="223901" y="2582522"/>
            <a:ext cx="6048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25" name="Shape 4">
            <a:extLst>
              <a:ext uri="{FF2B5EF4-FFF2-40B4-BE49-F238E27FC236}">
                <a16:creationId xmlns:a16="http://schemas.microsoft.com/office/drawing/2014/main" id="{0B06965A-3F94-5D7E-236C-238D3F44E476}"/>
              </a:ext>
            </a:extLst>
          </p:cNvPr>
          <p:cNvSpPr/>
          <p:nvPr userDrawn="1"/>
        </p:nvSpPr>
        <p:spPr>
          <a:xfrm>
            <a:off x="223901" y="1184468"/>
            <a:ext cx="6048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26" name="Google Shape;28;p25">
            <a:extLst>
              <a:ext uri="{FF2B5EF4-FFF2-40B4-BE49-F238E27FC236}">
                <a16:creationId xmlns:a16="http://schemas.microsoft.com/office/drawing/2014/main" id="{AC648EFE-C4E8-83C3-F4F5-EA8F1C5166E8}"/>
              </a:ext>
            </a:extLst>
          </p:cNvPr>
          <p:cNvSpPr txBox="1"/>
          <p:nvPr userDrawn="1"/>
        </p:nvSpPr>
        <p:spPr>
          <a:xfrm>
            <a:off x="223901" y="1283620"/>
            <a:ext cx="587101" cy="3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01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7" name="Shape 4">
            <a:extLst>
              <a:ext uri="{FF2B5EF4-FFF2-40B4-BE49-F238E27FC236}">
                <a16:creationId xmlns:a16="http://schemas.microsoft.com/office/drawing/2014/main" id="{D665306C-5236-1B92-144E-6C09F650B1A6}"/>
              </a:ext>
            </a:extLst>
          </p:cNvPr>
          <p:cNvSpPr/>
          <p:nvPr userDrawn="1"/>
        </p:nvSpPr>
        <p:spPr>
          <a:xfrm>
            <a:off x="223901" y="1885057"/>
            <a:ext cx="6048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28" name="Google Shape;29;p25">
            <a:extLst>
              <a:ext uri="{FF2B5EF4-FFF2-40B4-BE49-F238E27FC236}">
                <a16:creationId xmlns:a16="http://schemas.microsoft.com/office/drawing/2014/main" id="{34692B1B-DE1F-E1EC-1506-706355BE2B94}"/>
              </a:ext>
            </a:extLst>
          </p:cNvPr>
          <p:cNvSpPr txBox="1"/>
          <p:nvPr userDrawn="1"/>
        </p:nvSpPr>
        <p:spPr>
          <a:xfrm>
            <a:off x="223901" y="1991006"/>
            <a:ext cx="587101" cy="377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02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9" name="Google Shape;29;p25">
            <a:extLst>
              <a:ext uri="{FF2B5EF4-FFF2-40B4-BE49-F238E27FC236}">
                <a16:creationId xmlns:a16="http://schemas.microsoft.com/office/drawing/2014/main" id="{368E00E4-A76C-C254-BD64-CDF76615D852}"/>
              </a:ext>
            </a:extLst>
          </p:cNvPr>
          <p:cNvSpPr txBox="1"/>
          <p:nvPr userDrawn="1"/>
        </p:nvSpPr>
        <p:spPr>
          <a:xfrm>
            <a:off x="223900" y="2705907"/>
            <a:ext cx="587101" cy="377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0</a:t>
            </a:r>
            <a:r>
              <a:rPr lang="uk-UA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3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0" name="Shape 4">
            <a:extLst>
              <a:ext uri="{FF2B5EF4-FFF2-40B4-BE49-F238E27FC236}">
                <a16:creationId xmlns:a16="http://schemas.microsoft.com/office/drawing/2014/main" id="{A522B0A8-28EA-C369-86D8-351D8BAC4627}"/>
              </a:ext>
            </a:extLst>
          </p:cNvPr>
          <p:cNvSpPr/>
          <p:nvPr userDrawn="1"/>
        </p:nvSpPr>
        <p:spPr>
          <a:xfrm>
            <a:off x="225756" y="3294515"/>
            <a:ext cx="6048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31" name="Google Shape;29;p25">
            <a:extLst>
              <a:ext uri="{FF2B5EF4-FFF2-40B4-BE49-F238E27FC236}">
                <a16:creationId xmlns:a16="http://schemas.microsoft.com/office/drawing/2014/main" id="{73CB66A3-E0A3-0F11-ACC1-0D53C30EC17A}"/>
              </a:ext>
            </a:extLst>
          </p:cNvPr>
          <p:cNvSpPr txBox="1"/>
          <p:nvPr userDrawn="1"/>
        </p:nvSpPr>
        <p:spPr>
          <a:xfrm>
            <a:off x="225756" y="3410942"/>
            <a:ext cx="587101" cy="377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0</a:t>
            </a:r>
            <a:r>
              <a:rPr lang="uk-UA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4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2" name="Shape 4">
            <a:extLst>
              <a:ext uri="{FF2B5EF4-FFF2-40B4-BE49-F238E27FC236}">
                <a16:creationId xmlns:a16="http://schemas.microsoft.com/office/drawing/2014/main" id="{F51ACA1A-5251-8DEC-C0D6-1116C3D9A621}"/>
              </a:ext>
            </a:extLst>
          </p:cNvPr>
          <p:cNvSpPr/>
          <p:nvPr userDrawn="1"/>
        </p:nvSpPr>
        <p:spPr>
          <a:xfrm>
            <a:off x="225756" y="3992151"/>
            <a:ext cx="6048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33" name="Google Shape;29;p25">
            <a:extLst>
              <a:ext uri="{FF2B5EF4-FFF2-40B4-BE49-F238E27FC236}">
                <a16:creationId xmlns:a16="http://schemas.microsoft.com/office/drawing/2014/main" id="{B047005E-70B4-2E3C-D5CC-D00C5E150059}"/>
              </a:ext>
            </a:extLst>
          </p:cNvPr>
          <p:cNvSpPr txBox="1"/>
          <p:nvPr userDrawn="1"/>
        </p:nvSpPr>
        <p:spPr>
          <a:xfrm>
            <a:off x="225756" y="4097946"/>
            <a:ext cx="587101" cy="377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0</a:t>
            </a:r>
            <a:r>
              <a:rPr lang="uk-UA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5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4" name="Shape 4">
            <a:extLst>
              <a:ext uri="{FF2B5EF4-FFF2-40B4-BE49-F238E27FC236}">
                <a16:creationId xmlns:a16="http://schemas.microsoft.com/office/drawing/2014/main" id="{F139D97F-0BED-326A-06F9-1EEA7E5EE721}"/>
              </a:ext>
            </a:extLst>
          </p:cNvPr>
          <p:cNvSpPr/>
          <p:nvPr userDrawn="1"/>
        </p:nvSpPr>
        <p:spPr>
          <a:xfrm>
            <a:off x="4748336" y="2582522"/>
            <a:ext cx="6048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35" name="Shape 4">
            <a:extLst>
              <a:ext uri="{FF2B5EF4-FFF2-40B4-BE49-F238E27FC236}">
                <a16:creationId xmlns:a16="http://schemas.microsoft.com/office/drawing/2014/main" id="{05369C23-1D35-F4F4-A127-AA81C172DF14}"/>
              </a:ext>
            </a:extLst>
          </p:cNvPr>
          <p:cNvSpPr/>
          <p:nvPr userDrawn="1"/>
        </p:nvSpPr>
        <p:spPr>
          <a:xfrm>
            <a:off x="4746481" y="1184468"/>
            <a:ext cx="6048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36" name="Google Shape;28;p25">
            <a:extLst>
              <a:ext uri="{FF2B5EF4-FFF2-40B4-BE49-F238E27FC236}">
                <a16:creationId xmlns:a16="http://schemas.microsoft.com/office/drawing/2014/main" id="{91BDF987-CBEE-4E35-E196-EA0BB6AD8433}"/>
              </a:ext>
            </a:extLst>
          </p:cNvPr>
          <p:cNvSpPr txBox="1"/>
          <p:nvPr userDrawn="1"/>
        </p:nvSpPr>
        <p:spPr>
          <a:xfrm>
            <a:off x="4746481" y="1283620"/>
            <a:ext cx="587101" cy="396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06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7" name="Shape 4">
            <a:extLst>
              <a:ext uri="{FF2B5EF4-FFF2-40B4-BE49-F238E27FC236}">
                <a16:creationId xmlns:a16="http://schemas.microsoft.com/office/drawing/2014/main" id="{D15C856F-FE74-3601-5646-FABF9216CE17}"/>
              </a:ext>
            </a:extLst>
          </p:cNvPr>
          <p:cNvSpPr/>
          <p:nvPr userDrawn="1"/>
        </p:nvSpPr>
        <p:spPr>
          <a:xfrm>
            <a:off x="4746481" y="1885057"/>
            <a:ext cx="6048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38" name="Google Shape;29;p25">
            <a:extLst>
              <a:ext uri="{FF2B5EF4-FFF2-40B4-BE49-F238E27FC236}">
                <a16:creationId xmlns:a16="http://schemas.microsoft.com/office/drawing/2014/main" id="{99415C89-2C1B-1C7C-CD69-D576FB22C46E}"/>
              </a:ext>
            </a:extLst>
          </p:cNvPr>
          <p:cNvSpPr txBox="1"/>
          <p:nvPr userDrawn="1"/>
        </p:nvSpPr>
        <p:spPr>
          <a:xfrm>
            <a:off x="4746481" y="1991006"/>
            <a:ext cx="587101" cy="377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07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9" name="Google Shape;29;p25">
            <a:extLst>
              <a:ext uri="{FF2B5EF4-FFF2-40B4-BE49-F238E27FC236}">
                <a16:creationId xmlns:a16="http://schemas.microsoft.com/office/drawing/2014/main" id="{9DD41818-5154-8443-F4CE-78D384DC9602}"/>
              </a:ext>
            </a:extLst>
          </p:cNvPr>
          <p:cNvSpPr txBox="1"/>
          <p:nvPr userDrawn="1"/>
        </p:nvSpPr>
        <p:spPr>
          <a:xfrm>
            <a:off x="4748336" y="2705907"/>
            <a:ext cx="587101" cy="377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0</a:t>
            </a:r>
            <a:r>
              <a:rPr lang="uk-UA" sz="2400" b="1" dirty="0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rPr>
              <a:t>8</a:t>
            </a:r>
            <a:endParaRPr sz="2400" b="1" dirty="0">
              <a:solidFill>
                <a:schemeClr val="tx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40" name="Shape 4">
            <a:extLst>
              <a:ext uri="{FF2B5EF4-FFF2-40B4-BE49-F238E27FC236}">
                <a16:creationId xmlns:a16="http://schemas.microsoft.com/office/drawing/2014/main" id="{E974960D-A0D5-CE93-59E4-263EF9305F91}"/>
              </a:ext>
            </a:extLst>
          </p:cNvPr>
          <p:cNvSpPr/>
          <p:nvPr userDrawn="1"/>
        </p:nvSpPr>
        <p:spPr>
          <a:xfrm>
            <a:off x="4748336" y="3294515"/>
            <a:ext cx="6048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41" name="Shape 4">
            <a:extLst>
              <a:ext uri="{FF2B5EF4-FFF2-40B4-BE49-F238E27FC236}">
                <a16:creationId xmlns:a16="http://schemas.microsoft.com/office/drawing/2014/main" id="{0137690C-6824-2C8B-03D8-62435A1EE918}"/>
              </a:ext>
            </a:extLst>
          </p:cNvPr>
          <p:cNvSpPr/>
          <p:nvPr userDrawn="1"/>
        </p:nvSpPr>
        <p:spPr>
          <a:xfrm>
            <a:off x="4748336" y="3992151"/>
            <a:ext cx="604800" cy="598908"/>
          </a:xfrm>
          <a:prstGeom prst="roundRect">
            <a:avLst>
              <a:gd name="adj" fmla="val 11769"/>
            </a:avLst>
          </a:prstGeom>
          <a:solidFill>
            <a:schemeClr val="accent6"/>
          </a:solidFill>
          <a:ln w="9525">
            <a:noFill/>
            <a:prstDash val="solid"/>
          </a:ln>
          <a:effectLst>
            <a:glow>
              <a:schemeClr val="tx2">
                <a:alpha val="40000"/>
              </a:schemeClr>
            </a:glow>
          </a:effectLst>
        </p:spPr>
        <p:txBody>
          <a:bodyPr/>
          <a:lstStyle/>
          <a:p>
            <a:endParaRPr lang="ms-MY" dirty="0"/>
          </a:p>
        </p:txBody>
      </p:sp>
      <p:sp>
        <p:nvSpPr>
          <p:cNvPr id="42" name="PillTag">
            <a:extLst>
              <a:ext uri="{FF2B5EF4-FFF2-40B4-BE49-F238E27FC236}">
                <a16:creationId xmlns:a16="http://schemas.microsoft.com/office/drawing/2014/main" id="{0EB893E8-0F96-F9B2-CC16-81287A358E16}"/>
              </a:ext>
            </a:extLst>
          </p:cNvPr>
          <p:cNvSpPr/>
          <p:nvPr userDrawn="1"/>
        </p:nvSpPr>
        <p:spPr>
          <a:xfrm rot="5400000">
            <a:off x="-38100" y="283786"/>
            <a:ext cx="216000" cy="216000"/>
          </a:xfrm>
          <a:prstGeom prst="round2Same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Block Arc 27">
            <a:extLst>
              <a:ext uri="{FF2B5EF4-FFF2-40B4-BE49-F238E27FC236}">
                <a16:creationId xmlns:a16="http://schemas.microsoft.com/office/drawing/2014/main" id="{FBBE2F10-551B-95D1-C0E4-718F4BB178ED}"/>
              </a:ext>
            </a:extLst>
          </p:cNvPr>
          <p:cNvSpPr/>
          <p:nvPr userDrawn="1"/>
        </p:nvSpPr>
        <p:spPr>
          <a:xfrm>
            <a:off x="6860192" y="607379"/>
            <a:ext cx="1152017" cy="1152017"/>
          </a:xfrm>
          <a:prstGeom prst="blockArc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>
              <a:solidFill>
                <a:schemeClr val="tx1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Budget Justification and Resources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r>
              <a:t>Project Timeline and Feasibility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Data Analysis and Statistical Plan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pPr algn="l"/>
            <a:r>
              <a:t>Research Design and Methodology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Specific Aims and Testable Hypotheses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t>Theoretical Framework and Literature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Problem Statement and Significance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Research Proposal Title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Triangle 1">
            <a:extLst>
              <a:ext uri="{FF2B5EF4-FFF2-40B4-BE49-F238E27FC236}">
                <a16:creationId xmlns:a16="http://schemas.microsoft.com/office/drawing/2014/main" id="{2209693D-8DCA-78A1-4861-41A90E1FFE64}"/>
              </a:ext>
            </a:extLst>
          </p:cNvPr>
          <p:cNvSpPr/>
          <p:nvPr userDrawn="1"/>
        </p:nvSpPr>
        <p:spPr>
          <a:xfrm>
            <a:off x="5475248" y="-448149"/>
            <a:ext cx="7064725" cy="6090282"/>
          </a:xfrm>
          <a:custGeom>
            <a:avLst/>
            <a:gdLst/>
            <a:ahLst/>
            <a:cxnLst/>
            <a:rect l="0" t="0" r="0" b="0"/>
            <a:pathLst>
              <a:path w="2832409" h="2441732">
                <a:moveTo>
                  <a:pt x="1792479" y="648750"/>
                </a:moveTo>
                <a:lnTo>
                  <a:pt x="2456134" y="1792982"/>
                </a:lnTo>
                <a:quadBezTo>
                  <a:pt x="2832409" y="2441732"/>
                  <a:pt x="2082409" y="2441732"/>
                </a:quadBezTo>
                <a:lnTo>
                  <a:pt x="750000" y="2441732"/>
                </a:lnTo>
                <a:quadBezTo>
                  <a:pt x="0" y="2441732"/>
                  <a:pt x="376275" y="1792982"/>
                </a:quadBezTo>
                <a:lnTo>
                  <a:pt x="1039929" y="648750"/>
                </a:lnTo>
                <a:quadBezTo>
                  <a:pt x="1416204" y="0"/>
                  <a:pt x="1792479" y="648750"/>
                </a:quad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6" name="Triangle 1">
            <a:extLst>
              <a:ext uri="{FF2B5EF4-FFF2-40B4-BE49-F238E27FC236}">
                <a16:creationId xmlns:a16="http://schemas.microsoft.com/office/drawing/2014/main" id="{FA71BD22-F55D-82FE-4E21-94663DD7CFB4}"/>
              </a:ext>
            </a:extLst>
          </p:cNvPr>
          <p:cNvSpPr/>
          <p:nvPr userDrawn="1"/>
        </p:nvSpPr>
        <p:spPr>
          <a:xfrm rot="10800000">
            <a:off x="3936381" y="-831740"/>
            <a:ext cx="4475147" cy="3574939"/>
          </a:xfrm>
          <a:custGeom>
            <a:avLst/>
            <a:gdLst/>
            <a:ahLst/>
            <a:cxnLst/>
            <a:rect l="0" t="0" r="0" b="0"/>
            <a:pathLst>
              <a:path w="2832409" h="2441732">
                <a:moveTo>
                  <a:pt x="1792479" y="648750"/>
                </a:moveTo>
                <a:lnTo>
                  <a:pt x="2456134" y="1792982"/>
                </a:lnTo>
                <a:quadBezTo>
                  <a:pt x="2832409" y="2441732"/>
                  <a:pt x="2082409" y="2441732"/>
                </a:quadBezTo>
                <a:lnTo>
                  <a:pt x="750000" y="2441732"/>
                </a:lnTo>
                <a:quadBezTo>
                  <a:pt x="0" y="2441732"/>
                  <a:pt x="376275" y="1792982"/>
                </a:quadBezTo>
                <a:lnTo>
                  <a:pt x="1039929" y="648750"/>
                </a:lnTo>
                <a:quadBezTo>
                  <a:pt x="1416204" y="0"/>
                  <a:pt x="1792479" y="648750"/>
                </a:quad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7" name="Google Shape;978;g3e4a1d512f3_0_603">
            <a:extLst>
              <a:ext uri="{FF2B5EF4-FFF2-40B4-BE49-F238E27FC236}">
                <a16:creationId xmlns:a16="http://schemas.microsoft.com/office/drawing/2014/main" id="{55D0490A-4637-682A-132E-3FD78F2408C3}"/>
              </a:ext>
            </a:extLst>
          </p:cNvPr>
          <p:cNvSpPr/>
          <p:nvPr userDrawn="1"/>
        </p:nvSpPr>
        <p:spPr>
          <a:xfrm>
            <a:off x="227800" y="1097169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978;g3e4a1d512f3_0_603">
            <a:extLst>
              <a:ext uri="{FF2B5EF4-FFF2-40B4-BE49-F238E27FC236}">
                <a16:creationId xmlns:a16="http://schemas.microsoft.com/office/drawing/2014/main" id="{CC34D15E-4C0E-173B-3D1C-0D1544C643A8}"/>
              </a:ext>
            </a:extLst>
          </p:cNvPr>
          <p:cNvSpPr/>
          <p:nvPr userDrawn="1"/>
        </p:nvSpPr>
        <p:spPr>
          <a:xfrm>
            <a:off x="3162128" y="1097169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978;g3e4a1d512f3_0_603">
            <a:extLst>
              <a:ext uri="{FF2B5EF4-FFF2-40B4-BE49-F238E27FC236}">
                <a16:creationId xmlns:a16="http://schemas.microsoft.com/office/drawing/2014/main" id="{A3B586C4-49DD-046F-A593-B10277660B50}"/>
              </a:ext>
            </a:extLst>
          </p:cNvPr>
          <p:cNvSpPr/>
          <p:nvPr userDrawn="1"/>
        </p:nvSpPr>
        <p:spPr>
          <a:xfrm>
            <a:off x="6096456" y="1097169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978;g3e4a1d512f3_0_603">
            <a:extLst>
              <a:ext uri="{FF2B5EF4-FFF2-40B4-BE49-F238E27FC236}">
                <a16:creationId xmlns:a16="http://schemas.microsoft.com/office/drawing/2014/main" id="{20AAC156-43D3-C6EF-DB48-DB51720B1E20}"/>
              </a:ext>
            </a:extLst>
          </p:cNvPr>
          <p:cNvSpPr/>
          <p:nvPr userDrawn="1"/>
        </p:nvSpPr>
        <p:spPr>
          <a:xfrm>
            <a:off x="3162128" y="2891723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978;g3e4a1d512f3_0_603">
            <a:extLst>
              <a:ext uri="{FF2B5EF4-FFF2-40B4-BE49-F238E27FC236}">
                <a16:creationId xmlns:a16="http://schemas.microsoft.com/office/drawing/2014/main" id="{077A1237-FF6B-79AD-CB70-E10D887D209E}"/>
              </a:ext>
            </a:extLst>
          </p:cNvPr>
          <p:cNvSpPr/>
          <p:nvPr userDrawn="1"/>
        </p:nvSpPr>
        <p:spPr>
          <a:xfrm>
            <a:off x="227800" y="2891031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Title Square"/>
          <p:cNvSpPr/>
          <p:nvPr userDrawn="1"/>
        </p:nvSpPr>
        <p:spPr>
          <a:xfrm rot="5400000">
            <a:off x="-38100" y="284700"/>
            <a:ext cx="216000" cy="216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Research Proposal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Submission type: institutional grant or dissertation committee review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Submission type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Advisory committee or grant office contact details (as applicable)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Contact details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Institutional affiliation and unit hosting the research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Institution and hosting unit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pPr algn="l"/>
            <a:r>
              <a:t>Candidate/PI name, role, and department affiliation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8"/>
          </p:nvPr>
        </p:nvSpPr>
        <p:spPr/>
        <p:txBody>
          <a:bodyPr/>
          <a:lstStyle/>
          <a:p>
            <a:pPr algn="l"/>
            <a:r>
              <a:t>Candidate and role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Proposed research title and one-sentence focus of the study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Study title &amp; focus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Research Proposal Title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Triangle 1">
            <a:extLst>
              <a:ext uri="{FF2B5EF4-FFF2-40B4-BE49-F238E27FC236}">
                <a16:creationId xmlns:a16="http://schemas.microsoft.com/office/drawing/2014/main" id="{2209693D-8DCA-78A1-4861-41A90E1FFE64}"/>
              </a:ext>
            </a:extLst>
          </p:cNvPr>
          <p:cNvSpPr/>
          <p:nvPr userDrawn="1"/>
        </p:nvSpPr>
        <p:spPr>
          <a:xfrm>
            <a:off x="5475248" y="-448149"/>
            <a:ext cx="7064725" cy="6090282"/>
          </a:xfrm>
          <a:custGeom>
            <a:avLst/>
            <a:gdLst/>
            <a:ahLst/>
            <a:cxnLst/>
            <a:rect l="0" t="0" r="0" b="0"/>
            <a:pathLst>
              <a:path w="2832409" h="2441732">
                <a:moveTo>
                  <a:pt x="1792479" y="648750"/>
                </a:moveTo>
                <a:lnTo>
                  <a:pt x="2456134" y="1792982"/>
                </a:lnTo>
                <a:quadBezTo>
                  <a:pt x="2832409" y="2441732"/>
                  <a:pt x="2082409" y="2441732"/>
                </a:quadBezTo>
                <a:lnTo>
                  <a:pt x="750000" y="2441732"/>
                </a:lnTo>
                <a:quadBezTo>
                  <a:pt x="0" y="2441732"/>
                  <a:pt x="376275" y="1792982"/>
                </a:quadBezTo>
                <a:lnTo>
                  <a:pt x="1039929" y="648750"/>
                </a:lnTo>
                <a:quadBezTo>
                  <a:pt x="1416204" y="0"/>
                  <a:pt x="1792479" y="648750"/>
                </a:quad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6" name="Triangle 1">
            <a:extLst>
              <a:ext uri="{FF2B5EF4-FFF2-40B4-BE49-F238E27FC236}">
                <a16:creationId xmlns:a16="http://schemas.microsoft.com/office/drawing/2014/main" id="{FA71BD22-F55D-82FE-4E21-94663DD7CFB4}"/>
              </a:ext>
            </a:extLst>
          </p:cNvPr>
          <p:cNvSpPr/>
          <p:nvPr userDrawn="1"/>
        </p:nvSpPr>
        <p:spPr>
          <a:xfrm rot="10800000">
            <a:off x="3936381" y="-831740"/>
            <a:ext cx="4475147" cy="3574939"/>
          </a:xfrm>
          <a:custGeom>
            <a:avLst/>
            <a:gdLst/>
            <a:ahLst/>
            <a:cxnLst/>
            <a:rect l="0" t="0" r="0" b="0"/>
            <a:pathLst>
              <a:path w="2832409" h="2441732">
                <a:moveTo>
                  <a:pt x="1792479" y="648750"/>
                </a:moveTo>
                <a:lnTo>
                  <a:pt x="2456134" y="1792982"/>
                </a:lnTo>
                <a:quadBezTo>
                  <a:pt x="2832409" y="2441732"/>
                  <a:pt x="2082409" y="2441732"/>
                </a:quadBezTo>
                <a:lnTo>
                  <a:pt x="750000" y="2441732"/>
                </a:lnTo>
                <a:quadBezTo>
                  <a:pt x="0" y="2441732"/>
                  <a:pt x="376275" y="1792982"/>
                </a:quadBezTo>
                <a:lnTo>
                  <a:pt x="1039929" y="648750"/>
                </a:lnTo>
                <a:quadBezTo>
                  <a:pt x="1416204" y="0"/>
                  <a:pt x="1792479" y="648750"/>
                </a:quad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7" name="Google Shape;978;g3e4a1d512f3_0_603">
            <a:extLst>
              <a:ext uri="{FF2B5EF4-FFF2-40B4-BE49-F238E27FC236}">
                <a16:creationId xmlns:a16="http://schemas.microsoft.com/office/drawing/2014/main" id="{55D0490A-4637-682A-132E-3FD78F2408C3}"/>
              </a:ext>
            </a:extLst>
          </p:cNvPr>
          <p:cNvSpPr/>
          <p:nvPr userDrawn="1"/>
        </p:nvSpPr>
        <p:spPr>
          <a:xfrm>
            <a:off x="227800" y="1097169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978;g3e4a1d512f3_0_603">
            <a:extLst>
              <a:ext uri="{FF2B5EF4-FFF2-40B4-BE49-F238E27FC236}">
                <a16:creationId xmlns:a16="http://schemas.microsoft.com/office/drawing/2014/main" id="{CC34D15E-4C0E-173B-3D1C-0D1544C643A8}"/>
              </a:ext>
            </a:extLst>
          </p:cNvPr>
          <p:cNvSpPr/>
          <p:nvPr userDrawn="1"/>
        </p:nvSpPr>
        <p:spPr>
          <a:xfrm>
            <a:off x="3162128" y="1097169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978;g3e4a1d512f3_0_603">
            <a:extLst>
              <a:ext uri="{FF2B5EF4-FFF2-40B4-BE49-F238E27FC236}">
                <a16:creationId xmlns:a16="http://schemas.microsoft.com/office/drawing/2014/main" id="{A3B586C4-49DD-046F-A593-B10277660B50}"/>
              </a:ext>
            </a:extLst>
          </p:cNvPr>
          <p:cNvSpPr/>
          <p:nvPr userDrawn="1"/>
        </p:nvSpPr>
        <p:spPr>
          <a:xfrm>
            <a:off x="6096456" y="1097169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978;g3e4a1d512f3_0_603">
            <a:extLst>
              <a:ext uri="{FF2B5EF4-FFF2-40B4-BE49-F238E27FC236}">
                <a16:creationId xmlns:a16="http://schemas.microsoft.com/office/drawing/2014/main" id="{20AAC156-43D3-C6EF-DB48-DB51720B1E20}"/>
              </a:ext>
            </a:extLst>
          </p:cNvPr>
          <p:cNvSpPr/>
          <p:nvPr userDrawn="1"/>
        </p:nvSpPr>
        <p:spPr>
          <a:xfrm>
            <a:off x="3162128" y="2891723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978;g3e4a1d512f3_0_603">
            <a:extLst>
              <a:ext uri="{FF2B5EF4-FFF2-40B4-BE49-F238E27FC236}">
                <a16:creationId xmlns:a16="http://schemas.microsoft.com/office/drawing/2014/main" id="{077A1237-FF6B-79AD-CB70-E10D887D209E}"/>
              </a:ext>
            </a:extLst>
          </p:cNvPr>
          <p:cNvSpPr/>
          <p:nvPr userDrawn="1"/>
        </p:nvSpPr>
        <p:spPr>
          <a:xfrm>
            <a:off x="227800" y="2891031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Title Square"/>
          <p:cNvSpPr/>
          <p:nvPr userDrawn="1"/>
        </p:nvSpPr>
        <p:spPr>
          <a:xfrm rot="5400000">
            <a:off x="-38100" y="284700"/>
            <a:ext cx="216000" cy="216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Research Proposal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How the problem connects to measurable outcomes and stakeholders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Conceptual framing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Why current timing and institutional support are critical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Funding timing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Expected benefits for communities, policy, practice, or future research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Broader impacts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pPr algn="l"/>
            <a:r>
              <a:t>How the study advances theory, method, or empirical understanding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8"/>
          </p:nvPr>
        </p:nvSpPr>
        <p:spPr/>
        <p:txBody>
          <a:bodyPr/>
          <a:lstStyle/>
          <a:p>
            <a:pPr algn="l"/>
            <a:r>
              <a:t>Intellectual merit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What is missing, inconsistent, or under-tested in prior work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Literature gap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Problem Statement and Significance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Triangle 1">
            <a:extLst>
              <a:ext uri="{FF2B5EF4-FFF2-40B4-BE49-F238E27FC236}">
                <a16:creationId xmlns:a16="http://schemas.microsoft.com/office/drawing/2014/main" id="{2209693D-8DCA-78A1-4861-41A90E1FFE64}"/>
              </a:ext>
            </a:extLst>
          </p:cNvPr>
          <p:cNvSpPr/>
          <p:nvPr userDrawn="1"/>
        </p:nvSpPr>
        <p:spPr>
          <a:xfrm>
            <a:off x="5475248" y="-448149"/>
            <a:ext cx="7064725" cy="6090282"/>
          </a:xfrm>
          <a:custGeom>
            <a:avLst/>
            <a:gdLst/>
            <a:ahLst/>
            <a:cxnLst/>
            <a:rect l="0" t="0" r="0" b="0"/>
            <a:pathLst>
              <a:path w="2832409" h="2441732">
                <a:moveTo>
                  <a:pt x="1792479" y="648750"/>
                </a:moveTo>
                <a:lnTo>
                  <a:pt x="2456134" y="1792982"/>
                </a:lnTo>
                <a:quadBezTo>
                  <a:pt x="2832409" y="2441732"/>
                  <a:pt x="2082409" y="2441732"/>
                </a:quadBezTo>
                <a:lnTo>
                  <a:pt x="750000" y="2441732"/>
                </a:lnTo>
                <a:quadBezTo>
                  <a:pt x="0" y="2441732"/>
                  <a:pt x="376275" y="1792982"/>
                </a:quadBezTo>
                <a:lnTo>
                  <a:pt x="1039929" y="648750"/>
                </a:lnTo>
                <a:quadBezTo>
                  <a:pt x="1416204" y="0"/>
                  <a:pt x="1792479" y="648750"/>
                </a:quad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6" name="Triangle 1">
            <a:extLst>
              <a:ext uri="{FF2B5EF4-FFF2-40B4-BE49-F238E27FC236}">
                <a16:creationId xmlns:a16="http://schemas.microsoft.com/office/drawing/2014/main" id="{FA71BD22-F55D-82FE-4E21-94663DD7CFB4}"/>
              </a:ext>
            </a:extLst>
          </p:cNvPr>
          <p:cNvSpPr/>
          <p:nvPr userDrawn="1"/>
        </p:nvSpPr>
        <p:spPr>
          <a:xfrm rot="10800000">
            <a:off x="3936381" y="-831740"/>
            <a:ext cx="4475147" cy="3574939"/>
          </a:xfrm>
          <a:custGeom>
            <a:avLst/>
            <a:gdLst/>
            <a:ahLst/>
            <a:cxnLst/>
            <a:rect l="0" t="0" r="0" b="0"/>
            <a:pathLst>
              <a:path w="2832409" h="2441732">
                <a:moveTo>
                  <a:pt x="1792479" y="648750"/>
                </a:moveTo>
                <a:lnTo>
                  <a:pt x="2456134" y="1792982"/>
                </a:lnTo>
                <a:quadBezTo>
                  <a:pt x="2832409" y="2441732"/>
                  <a:pt x="2082409" y="2441732"/>
                </a:quadBezTo>
                <a:lnTo>
                  <a:pt x="750000" y="2441732"/>
                </a:lnTo>
                <a:quadBezTo>
                  <a:pt x="0" y="2441732"/>
                  <a:pt x="376275" y="1792982"/>
                </a:quadBezTo>
                <a:lnTo>
                  <a:pt x="1039929" y="648750"/>
                </a:lnTo>
                <a:quadBezTo>
                  <a:pt x="1416204" y="0"/>
                  <a:pt x="1792479" y="648750"/>
                </a:quad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7" name="Google Shape;978;g3e4a1d512f3_0_603">
            <a:extLst>
              <a:ext uri="{FF2B5EF4-FFF2-40B4-BE49-F238E27FC236}">
                <a16:creationId xmlns:a16="http://schemas.microsoft.com/office/drawing/2014/main" id="{55D0490A-4637-682A-132E-3FD78F2408C3}"/>
              </a:ext>
            </a:extLst>
          </p:cNvPr>
          <p:cNvSpPr/>
          <p:nvPr userDrawn="1"/>
        </p:nvSpPr>
        <p:spPr>
          <a:xfrm>
            <a:off x="227800" y="1097169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978;g3e4a1d512f3_0_603">
            <a:extLst>
              <a:ext uri="{FF2B5EF4-FFF2-40B4-BE49-F238E27FC236}">
                <a16:creationId xmlns:a16="http://schemas.microsoft.com/office/drawing/2014/main" id="{CC34D15E-4C0E-173B-3D1C-0D1544C643A8}"/>
              </a:ext>
            </a:extLst>
          </p:cNvPr>
          <p:cNvSpPr/>
          <p:nvPr userDrawn="1"/>
        </p:nvSpPr>
        <p:spPr>
          <a:xfrm>
            <a:off x="3162128" y="1097169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978;g3e4a1d512f3_0_603">
            <a:extLst>
              <a:ext uri="{FF2B5EF4-FFF2-40B4-BE49-F238E27FC236}">
                <a16:creationId xmlns:a16="http://schemas.microsoft.com/office/drawing/2014/main" id="{A3B586C4-49DD-046F-A593-B10277660B50}"/>
              </a:ext>
            </a:extLst>
          </p:cNvPr>
          <p:cNvSpPr/>
          <p:nvPr userDrawn="1"/>
        </p:nvSpPr>
        <p:spPr>
          <a:xfrm>
            <a:off x="6096456" y="1097169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978;g3e4a1d512f3_0_603">
            <a:extLst>
              <a:ext uri="{FF2B5EF4-FFF2-40B4-BE49-F238E27FC236}">
                <a16:creationId xmlns:a16="http://schemas.microsoft.com/office/drawing/2014/main" id="{20AAC156-43D3-C6EF-DB48-DB51720B1E20}"/>
              </a:ext>
            </a:extLst>
          </p:cNvPr>
          <p:cNvSpPr/>
          <p:nvPr userDrawn="1"/>
        </p:nvSpPr>
        <p:spPr>
          <a:xfrm>
            <a:off x="3162128" y="2891723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978;g3e4a1d512f3_0_603">
            <a:extLst>
              <a:ext uri="{FF2B5EF4-FFF2-40B4-BE49-F238E27FC236}">
                <a16:creationId xmlns:a16="http://schemas.microsoft.com/office/drawing/2014/main" id="{077A1237-FF6B-79AD-CB70-E10D887D209E}"/>
              </a:ext>
            </a:extLst>
          </p:cNvPr>
          <p:cNvSpPr/>
          <p:nvPr userDrawn="1"/>
        </p:nvSpPr>
        <p:spPr>
          <a:xfrm>
            <a:off x="227800" y="2891031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Title Square"/>
          <p:cNvSpPr/>
          <p:nvPr userDrawn="1"/>
        </p:nvSpPr>
        <p:spPr>
          <a:xfrm rot="5400000">
            <a:off x="-38100" y="284700"/>
            <a:ext cx="216000" cy="216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Research Proposal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Conceptual diagram description outlines relationships among predictors, mediators/moderators, and outcomes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Conceptual relationships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Justification of approach explains why the chosen framework best supports the study’s hypotheses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Framework fit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Prior evidence synthesis summarizes what prior studies show and where effect sizes or mechanisms remain unclear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Evidence gaps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pPr algn="l"/>
            <a:r>
              <a:t>Model-to-measure mapping shows which constructs become variables, measures, or indicators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8"/>
          </p:nvPr>
        </p:nvSpPr>
        <p:spPr/>
        <p:txBody>
          <a:bodyPr/>
          <a:lstStyle/>
          <a:p>
            <a:pPr algn="l"/>
            <a:r>
              <a:t>Constructs to variables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Primary theoretical foundation(s) and key constructs guide the study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Foundations and constructs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Theoretical Framework and Literature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Triangle 1">
            <a:extLst>
              <a:ext uri="{FF2B5EF4-FFF2-40B4-BE49-F238E27FC236}">
                <a16:creationId xmlns:a16="http://schemas.microsoft.com/office/drawing/2014/main" id="{2209693D-8DCA-78A1-4861-41A90E1FFE64}"/>
              </a:ext>
            </a:extLst>
          </p:cNvPr>
          <p:cNvSpPr/>
          <p:nvPr userDrawn="1"/>
        </p:nvSpPr>
        <p:spPr>
          <a:xfrm>
            <a:off x="5475248" y="-448149"/>
            <a:ext cx="7064725" cy="6090282"/>
          </a:xfrm>
          <a:custGeom>
            <a:avLst/>
            <a:gdLst/>
            <a:ahLst/>
            <a:cxnLst/>
            <a:rect l="0" t="0" r="0" b="0"/>
            <a:pathLst>
              <a:path w="2832409" h="2441732">
                <a:moveTo>
                  <a:pt x="1792479" y="648750"/>
                </a:moveTo>
                <a:lnTo>
                  <a:pt x="2456134" y="1792982"/>
                </a:lnTo>
                <a:quadBezTo>
                  <a:pt x="2832409" y="2441732"/>
                  <a:pt x="2082409" y="2441732"/>
                </a:quadBezTo>
                <a:lnTo>
                  <a:pt x="750000" y="2441732"/>
                </a:lnTo>
                <a:quadBezTo>
                  <a:pt x="0" y="2441732"/>
                  <a:pt x="376275" y="1792982"/>
                </a:quadBezTo>
                <a:lnTo>
                  <a:pt x="1039929" y="648750"/>
                </a:lnTo>
                <a:quadBezTo>
                  <a:pt x="1416204" y="0"/>
                  <a:pt x="1792479" y="648750"/>
                </a:quad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6" name="Triangle 1">
            <a:extLst>
              <a:ext uri="{FF2B5EF4-FFF2-40B4-BE49-F238E27FC236}">
                <a16:creationId xmlns:a16="http://schemas.microsoft.com/office/drawing/2014/main" id="{FA71BD22-F55D-82FE-4E21-94663DD7CFB4}"/>
              </a:ext>
            </a:extLst>
          </p:cNvPr>
          <p:cNvSpPr/>
          <p:nvPr userDrawn="1"/>
        </p:nvSpPr>
        <p:spPr>
          <a:xfrm rot="10800000">
            <a:off x="3936381" y="-831740"/>
            <a:ext cx="4475147" cy="3574939"/>
          </a:xfrm>
          <a:custGeom>
            <a:avLst/>
            <a:gdLst/>
            <a:ahLst/>
            <a:cxnLst/>
            <a:rect l="0" t="0" r="0" b="0"/>
            <a:pathLst>
              <a:path w="2832409" h="2441732">
                <a:moveTo>
                  <a:pt x="1792479" y="648750"/>
                </a:moveTo>
                <a:lnTo>
                  <a:pt x="2456134" y="1792982"/>
                </a:lnTo>
                <a:quadBezTo>
                  <a:pt x="2832409" y="2441732"/>
                  <a:pt x="2082409" y="2441732"/>
                </a:quadBezTo>
                <a:lnTo>
                  <a:pt x="750000" y="2441732"/>
                </a:lnTo>
                <a:quadBezTo>
                  <a:pt x="0" y="2441732"/>
                  <a:pt x="376275" y="1792982"/>
                </a:quadBezTo>
                <a:lnTo>
                  <a:pt x="1039929" y="648750"/>
                </a:lnTo>
                <a:quadBezTo>
                  <a:pt x="1416204" y="0"/>
                  <a:pt x="1792479" y="648750"/>
                </a:quad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7" name="Google Shape;978;g3e4a1d512f3_0_603">
            <a:extLst>
              <a:ext uri="{FF2B5EF4-FFF2-40B4-BE49-F238E27FC236}">
                <a16:creationId xmlns:a16="http://schemas.microsoft.com/office/drawing/2014/main" id="{55D0490A-4637-682A-132E-3FD78F2408C3}"/>
              </a:ext>
            </a:extLst>
          </p:cNvPr>
          <p:cNvSpPr/>
          <p:nvPr userDrawn="1"/>
        </p:nvSpPr>
        <p:spPr>
          <a:xfrm>
            <a:off x="227800" y="1097169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978;g3e4a1d512f3_0_603">
            <a:extLst>
              <a:ext uri="{FF2B5EF4-FFF2-40B4-BE49-F238E27FC236}">
                <a16:creationId xmlns:a16="http://schemas.microsoft.com/office/drawing/2014/main" id="{CC34D15E-4C0E-173B-3D1C-0D1544C643A8}"/>
              </a:ext>
            </a:extLst>
          </p:cNvPr>
          <p:cNvSpPr/>
          <p:nvPr userDrawn="1"/>
        </p:nvSpPr>
        <p:spPr>
          <a:xfrm>
            <a:off x="3162128" y="1097169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978;g3e4a1d512f3_0_603">
            <a:extLst>
              <a:ext uri="{FF2B5EF4-FFF2-40B4-BE49-F238E27FC236}">
                <a16:creationId xmlns:a16="http://schemas.microsoft.com/office/drawing/2014/main" id="{A3B586C4-49DD-046F-A593-B10277660B50}"/>
              </a:ext>
            </a:extLst>
          </p:cNvPr>
          <p:cNvSpPr/>
          <p:nvPr userDrawn="1"/>
        </p:nvSpPr>
        <p:spPr>
          <a:xfrm>
            <a:off x="6096456" y="1097169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978;g3e4a1d512f3_0_603">
            <a:extLst>
              <a:ext uri="{FF2B5EF4-FFF2-40B4-BE49-F238E27FC236}">
                <a16:creationId xmlns:a16="http://schemas.microsoft.com/office/drawing/2014/main" id="{20AAC156-43D3-C6EF-DB48-DB51720B1E20}"/>
              </a:ext>
            </a:extLst>
          </p:cNvPr>
          <p:cNvSpPr/>
          <p:nvPr userDrawn="1"/>
        </p:nvSpPr>
        <p:spPr>
          <a:xfrm>
            <a:off x="3162128" y="2891723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978;g3e4a1d512f3_0_603">
            <a:extLst>
              <a:ext uri="{FF2B5EF4-FFF2-40B4-BE49-F238E27FC236}">
                <a16:creationId xmlns:a16="http://schemas.microsoft.com/office/drawing/2014/main" id="{077A1237-FF6B-79AD-CB70-E10D887D209E}"/>
              </a:ext>
            </a:extLst>
          </p:cNvPr>
          <p:cNvSpPr/>
          <p:nvPr userDrawn="1"/>
        </p:nvSpPr>
        <p:spPr>
          <a:xfrm>
            <a:off x="227800" y="2891031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Title Square"/>
          <p:cNvSpPr/>
          <p:nvPr userDrawn="1"/>
        </p:nvSpPr>
        <p:spPr>
          <a:xfrm rot="5400000">
            <a:off x="-38100" y="284700"/>
            <a:ext cx="216000" cy="216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Research Proposal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Integrative objective such as mediation/moderation, robustness, or translational output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Aim 3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Testable statement with operational variables and predicted direction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Hypothesis 2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Secondary objective and how it extends or validates Aim 1 results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Aim 2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pPr algn="l"/>
            <a:r>
              <a:t>Directional or null hypothesis tied to Aim 1 and the theoretical mechanism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8"/>
          </p:nvPr>
        </p:nvSpPr>
        <p:spPr/>
        <p:txBody>
          <a:bodyPr/>
          <a:lstStyle/>
          <a:p>
            <a:pPr algn="l"/>
            <a:r>
              <a:t>Hypothesis 1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Primary objective, target population/data source, and expected measurable outcome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Aim 1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Specific Aims and Testable Hypotheses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3" name="Triangle 1">
            <a:extLst>
              <a:ext uri="{FF2B5EF4-FFF2-40B4-BE49-F238E27FC236}">
                <a16:creationId xmlns:a16="http://schemas.microsoft.com/office/drawing/2014/main" id="{FC114E63-EA69-D6BF-72E5-57C4DCBB4AB0}"/>
              </a:ext>
            </a:extLst>
          </p:cNvPr>
          <p:cNvSpPr/>
          <p:nvPr userDrawn="1"/>
        </p:nvSpPr>
        <p:spPr>
          <a:xfrm rot="10800000">
            <a:off x="-3443791" y="-693566"/>
            <a:ext cx="7064725" cy="6090282"/>
          </a:xfrm>
          <a:custGeom>
            <a:avLst/>
            <a:gdLst/>
            <a:ahLst/>
            <a:cxnLst/>
            <a:rect l="0" t="0" r="0" b="0"/>
            <a:pathLst>
              <a:path w="2832409" h="2441732">
                <a:moveTo>
                  <a:pt x="1792479" y="648750"/>
                </a:moveTo>
                <a:lnTo>
                  <a:pt x="2456134" y="1792982"/>
                </a:lnTo>
                <a:quadBezTo>
                  <a:pt x="2832409" y="2441732"/>
                  <a:pt x="2082409" y="2441732"/>
                </a:quadBezTo>
                <a:lnTo>
                  <a:pt x="750000" y="2441732"/>
                </a:lnTo>
                <a:quadBezTo>
                  <a:pt x="0" y="2441732"/>
                  <a:pt x="376275" y="1792982"/>
                </a:quadBezTo>
                <a:lnTo>
                  <a:pt x="1039929" y="648750"/>
                </a:lnTo>
                <a:quadBezTo>
                  <a:pt x="1416204" y="0"/>
                  <a:pt x="1792479" y="648750"/>
                </a:quad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>
              <a:solidFill>
                <a:schemeClr val="tx1"/>
              </a:solidFill>
            </a:endParaRPr>
          </a:p>
        </p:txBody>
      </p:sp>
      <p:sp>
        <p:nvSpPr>
          <p:cNvPr id="14" name="Triangle 1">
            <a:extLst>
              <a:ext uri="{FF2B5EF4-FFF2-40B4-BE49-F238E27FC236}">
                <a16:creationId xmlns:a16="http://schemas.microsoft.com/office/drawing/2014/main" id="{3CC19E77-A788-E5E7-8554-6B0EC22AC0F2}"/>
              </a:ext>
            </a:extLst>
          </p:cNvPr>
          <p:cNvSpPr/>
          <p:nvPr userDrawn="1"/>
        </p:nvSpPr>
        <p:spPr>
          <a:xfrm>
            <a:off x="629071" y="2113689"/>
            <a:ext cx="4475147" cy="3574939"/>
          </a:xfrm>
          <a:custGeom>
            <a:avLst/>
            <a:gdLst/>
            <a:ahLst/>
            <a:cxnLst/>
            <a:rect l="0" t="0" r="0" b="0"/>
            <a:pathLst>
              <a:path w="2832409" h="2441732">
                <a:moveTo>
                  <a:pt x="1792479" y="648750"/>
                </a:moveTo>
                <a:lnTo>
                  <a:pt x="2456134" y="1792982"/>
                </a:lnTo>
                <a:quadBezTo>
                  <a:pt x="2832409" y="2441732"/>
                  <a:pt x="2082409" y="2441732"/>
                </a:quadBezTo>
                <a:lnTo>
                  <a:pt x="750000" y="2441732"/>
                </a:lnTo>
                <a:quadBezTo>
                  <a:pt x="0" y="2441732"/>
                  <a:pt x="376275" y="1792982"/>
                </a:quadBezTo>
                <a:lnTo>
                  <a:pt x="1039929" y="648750"/>
                </a:lnTo>
                <a:quadBezTo>
                  <a:pt x="1416204" y="0"/>
                  <a:pt x="1792479" y="648750"/>
                </a:quad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>
              <a:solidFill>
                <a:schemeClr val="tx1"/>
              </a:solidFill>
            </a:endParaRPr>
          </a:p>
        </p:txBody>
      </p:sp>
      <p:grpSp>
        <p:nvGrpSpPr>
          <p:cNvPr id="15" name="Infographics">
            <a:extLst>
              <a:ext uri="{FF2B5EF4-FFF2-40B4-BE49-F238E27FC236}">
                <a16:creationId xmlns:a16="http://schemas.microsoft.com/office/drawing/2014/main" id="{F4B4AC52-1468-526E-DDCA-788569BE3488}"/>
              </a:ext>
            </a:extLst>
          </p:cNvPr>
          <p:cNvGrpSpPr/>
          <p:nvPr userDrawn="1"/>
        </p:nvGrpSpPr>
        <p:grpSpPr>
          <a:xfrm>
            <a:off x="238891" y="1169789"/>
            <a:ext cx="8686229" cy="3394729"/>
            <a:chOff x="238891" y="902165"/>
            <a:chExt cx="8686229" cy="3394729"/>
          </a:xfrm>
        </p:grpSpPr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AAEC4AEC-6624-F883-EF4C-ACCB3FAEC3AF}"/>
                </a:ext>
              </a:extLst>
            </p:cNvPr>
            <p:cNvSpPr/>
            <p:nvPr/>
          </p:nvSpPr>
          <p:spPr>
            <a:xfrm>
              <a:off x="6798913" y="902170"/>
              <a:ext cx="2126207" cy="3391678"/>
            </a:xfrm>
            <a:custGeom>
              <a:avLst/>
              <a:gdLst>
                <a:gd name="csX0" fmla="*/ 2045080 w 2126207"/>
                <a:gd name="csY0" fmla="*/ 3391678 h 3391678"/>
                <a:gd name="csX1" fmla="*/ 2126207 w 2126207"/>
                <a:gd name="csY1" fmla="*/ 3310442 h 3391678"/>
                <a:gd name="csX2" fmla="*/ 2126207 w 2126207"/>
                <a:gd name="csY2" fmla="*/ 802821 h 3391678"/>
                <a:gd name="csX3" fmla="*/ 2126207 w 2126207"/>
                <a:gd name="csY3" fmla="*/ 746620 h 3391678"/>
                <a:gd name="csX4" fmla="*/ 2126207 w 2126207"/>
                <a:gd name="csY4" fmla="*/ 631544 h 3391678"/>
                <a:gd name="csX5" fmla="*/ 2126207 w 2126207"/>
                <a:gd name="csY5" fmla="*/ 579084 h 3391678"/>
                <a:gd name="csX6" fmla="*/ 2126207 w 2126207"/>
                <a:gd name="csY6" fmla="*/ 480931 h 3391678"/>
                <a:gd name="csX7" fmla="*/ 2126207 w 2126207"/>
                <a:gd name="csY7" fmla="*/ 438079 h 3391678"/>
                <a:gd name="csX8" fmla="*/ 2126207 w 2126207"/>
                <a:gd name="csY8" fmla="*/ 81551 h 3391678"/>
                <a:gd name="csX9" fmla="*/ 2045080 w 2126207"/>
                <a:gd name="csY9" fmla="*/ 321 h 3391678"/>
                <a:gd name="csX10" fmla="*/ 81127 w 2126207"/>
                <a:gd name="csY10" fmla="*/ 0 h 3391678"/>
                <a:gd name="csX11" fmla="*/ 0 w 2126207"/>
                <a:gd name="csY11" fmla="*/ 81230 h 3391678"/>
                <a:gd name="csX12" fmla="*/ 0 w 2126207"/>
                <a:gd name="csY12" fmla="*/ 418215 h 3391678"/>
                <a:gd name="csX13" fmla="*/ 13364 w 2126207"/>
                <a:gd name="csY13" fmla="*/ 448348 h 3391678"/>
                <a:gd name="csX14" fmla="*/ 135764 w 2126207"/>
                <a:gd name="csY14" fmla="*/ 559115 h 3391678"/>
                <a:gd name="csX15" fmla="*/ 135760 w 2126207"/>
                <a:gd name="csY15" fmla="*/ 679639 h 3391678"/>
                <a:gd name="csX16" fmla="*/ 13364 w 2126207"/>
                <a:gd name="csY16" fmla="*/ 790406 h 3391678"/>
                <a:gd name="csX17" fmla="*/ 0 w 2126207"/>
                <a:gd name="csY17" fmla="*/ 820535 h 3391678"/>
                <a:gd name="csX18" fmla="*/ 0 w 2126207"/>
                <a:gd name="csY18" fmla="*/ 3310117 h 3391678"/>
                <a:gd name="csX19" fmla="*/ 81128 w 2126207"/>
                <a:gd name="csY19" fmla="*/ 3391340 h 3391678"/>
                <a:gd name="csX20" fmla="*/ 2045080 w 2126207"/>
                <a:gd name="csY20" fmla="*/ 3391678 h 339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126207" h="3391678">
                  <a:moveTo>
                    <a:pt x="2045080" y="3391678"/>
                  </a:moveTo>
                  <a:cubicBezTo>
                    <a:pt x="2089886" y="3391678"/>
                    <a:pt x="2126207" y="3355301"/>
                    <a:pt x="2126207" y="3310442"/>
                  </a:cubicBezTo>
                  <a:lnTo>
                    <a:pt x="2126207" y="802821"/>
                  </a:lnTo>
                  <a:cubicBezTo>
                    <a:pt x="2126207" y="787509"/>
                    <a:pt x="2126207" y="760158"/>
                    <a:pt x="2126207" y="746620"/>
                  </a:cubicBezTo>
                  <a:lnTo>
                    <a:pt x="2126207" y="631544"/>
                  </a:lnTo>
                  <a:cubicBezTo>
                    <a:pt x="2126207" y="616314"/>
                    <a:pt x="2126207" y="594314"/>
                    <a:pt x="2126207" y="579084"/>
                  </a:cubicBezTo>
                  <a:lnTo>
                    <a:pt x="2126207" y="480931"/>
                  </a:lnTo>
                  <a:cubicBezTo>
                    <a:pt x="2126207" y="465700"/>
                    <a:pt x="2126207" y="452433"/>
                    <a:pt x="2126207" y="438079"/>
                  </a:cubicBezTo>
                  <a:lnTo>
                    <a:pt x="2126207" y="81551"/>
                  </a:lnTo>
                  <a:cubicBezTo>
                    <a:pt x="2126207" y="36688"/>
                    <a:pt x="2089886" y="321"/>
                    <a:pt x="2045080" y="321"/>
                  </a:cubicBezTo>
                  <a:lnTo>
                    <a:pt x="81127" y="0"/>
                  </a:lnTo>
                  <a:cubicBezTo>
                    <a:pt x="36322" y="0"/>
                    <a:pt x="0" y="36368"/>
                    <a:pt x="0" y="81230"/>
                  </a:cubicBezTo>
                  <a:lnTo>
                    <a:pt x="0" y="418215"/>
                  </a:lnTo>
                  <a:cubicBezTo>
                    <a:pt x="0" y="429699"/>
                    <a:pt x="4855" y="440648"/>
                    <a:pt x="13364" y="448348"/>
                  </a:cubicBezTo>
                  <a:lnTo>
                    <a:pt x="135764" y="559115"/>
                  </a:lnTo>
                  <a:cubicBezTo>
                    <a:pt x="171399" y="591366"/>
                    <a:pt x="171396" y="647388"/>
                    <a:pt x="135760" y="679639"/>
                  </a:cubicBezTo>
                  <a:lnTo>
                    <a:pt x="13364" y="790406"/>
                  </a:lnTo>
                  <a:cubicBezTo>
                    <a:pt x="4855" y="798106"/>
                    <a:pt x="0" y="809052"/>
                    <a:pt x="0" y="820535"/>
                  </a:cubicBezTo>
                  <a:lnTo>
                    <a:pt x="0" y="3310117"/>
                  </a:lnTo>
                  <a:cubicBezTo>
                    <a:pt x="0" y="3354980"/>
                    <a:pt x="36322" y="3391340"/>
                    <a:pt x="81128" y="3391340"/>
                  </a:cubicBezTo>
                  <a:lnTo>
                    <a:pt x="2045080" y="3391678"/>
                  </a:lnTo>
                  <a:close/>
                </a:path>
              </a:pathLst>
            </a:custGeom>
            <a:solidFill>
              <a:schemeClr val="bg1"/>
            </a:solidFill>
            <a:ln w="3377" cap="flat">
              <a:noFill/>
              <a:prstDash val="solid"/>
              <a:miter/>
            </a:ln>
          </p:spPr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4F5325E7-8D81-E2C4-31DD-92259016C3AC}"/>
                </a:ext>
              </a:extLst>
            </p:cNvPr>
            <p:cNvSpPr/>
            <p:nvPr/>
          </p:nvSpPr>
          <p:spPr>
            <a:xfrm>
              <a:off x="6798913" y="902170"/>
              <a:ext cx="2126207" cy="3391678"/>
            </a:xfrm>
            <a:custGeom>
              <a:avLst/>
              <a:gdLst>
                <a:gd name="csX0" fmla="*/ 2045080 w 2126207"/>
                <a:gd name="csY0" fmla="*/ 3391678 h 3391678"/>
                <a:gd name="csX1" fmla="*/ 2126207 w 2126207"/>
                <a:gd name="csY1" fmla="*/ 3310442 h 3391678"/>
                <a:gd name="csX2" fmla="*/ 2126207 w 2126207"/>
                <a:gd name="csY2" fmla="*/ 802821 h 3391678"/>
                <a:gd name="csX3" fmla="*/ 2126207 w 2126207"/>
                <a:gd name="csY3" fmla="*/ 746620 h 3391678"/>
                <a:gd name="csX4" fmla="*/ 2126207 w 2126207"/>
                <a:gd name="csY4" fmla="*/ 631544 h 3391678"/>
                <a:gd name="csX5" fmla="*/ 2126207 w 2126207"/>
                <a:gd name="csY5" fmla="*/ 579084 h 3391678"/>
                <a:gd name="csX6" fmla="*/ 2126207 w 2126207"/>
                <a:gd name="csY6" fmla="*/ 480931 h 3391678"/>
                <a:gd name="csX7" fmla="*/ 2126207 w 2126207"/>
                <a:gd name="csY7" fmla="*/ 438079 h 3391678"/>
                <a:gd name="csX8" fmla="*/ 2126207 w 2126207"/>
                <a:gd name="csY8" fmla="*/ 81551 h 3391678"/>
                <a:gd name="csX9" fmla="*/ 2045080 w 2126207"/>
                <a:gd name="csY9" fmla="*/ 321 h 3391678"/>
                <a:gd name="csX10" fmla="*/ 81127 w 2126207"/>
                <a:gd name="csY10" fmla="*/ 0 h 3391678"/>
                <a:gd name="csX11" fmla="*/ 0 w 2126207"/>
                <a:gd name="csY11" fmla="*/ 81230 h 3391678"/>
                <a:gd name="csX12" fmla="*/ 0 w 2126207"/>
                <a:gd name="csY12" fmla="*/ 418215 h 3391678"/>
                <a:gd name="csX13" fmla="*/ 13364 w 2126207"/>
                <a:gd name="csY13" fmla="*/ 448348 h 3391678"/>
                <a:gd name="csX14" fmla="*/ 135764 w 2126207"/>
                <a:gd name="csY14" fmla="*/ 559115 h 3391678"/>
                <a:gd name="csX15" fmla="*/ 135760 w 2126207"/>
                <a:gd name="csY15" fmla="*/ 679639 h 3391678"/>
                <a:gd name="csX16" fmla="*/ 13364 w 2126207"/>
                <a:gd name="csY16" fmla="*/ 790406 h 3391678"/>
                <a:gd name="csX17" fmla="*/ 0 w 2126207"/>
                <a:gd name="csY17" fmla="*/ 820535 h 3391678"/>
                <a:gd name="csX18" fmla="*/ 0 w 2126207"/>
                <a:gd name="csY18" fmla="*/ 3310117 h 3391678"/>
                <a:gd name="csX19" fmla="*/ 81128 w 2126207"/>
                <a:gd name="csY19" fmla="*/ 3391340 h 3391678"/>
                <a:gd name="csX20" fmla="*/ 2045080 w 2126207"/>
                <a:gd name="csY20" fmla="*/ 3391678 h 3391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126207" h="3391678">
                  <a:moveTo>
                    <a:pt x="2045080" y="3391678"/>
                  </a:moveTo>
                  <a:cubicBezTo>
                    <a:pt x="2089886" y="3391678"/>
                    <a:pt x="2126207" y="3355301"/>
                    <a:pt x="2126207" y="3310442"/>
                  </a:cubicBezTo>
                  <a:lnTo>
                    <a:pt x="2126207" y="802821"/>
                  </a:lnTo>
                  <a:cubicBezTo>
                    <a:pt x="2126207" y="787509"/>
                    <a:pt x="2126207" y="760158"/>
                    <a:pt x="2126207" y="746620"/>
                  </a:cubicBezTo>
                  <a:lnTo>
                    <a:pt x="2126207" y="631544"/>
                  </a:lnTo>
                  <a:cubicBezTo>
                    <a:pt x="2126207" y="616314"/>
                    <a:pt x="2126207" y="594314"/>
                    <a:pt x="2126207" y="579084"/>
                  </a:cubicBezTo>
                  <a:lnTo>
                    <a:pt x="2126207" y="480931"/>
                  </a:lnTo>
                  <a:cubicBezTo>
                    <a:pt x="2126207" y="465700"/>
                    <a:pt x="2126207" y="452433"/>
                    <a:pt x="2126207" y="438079"/>
                  </a:cubicBezTo>
                  <a:lnTo>
                    <a:pt x="2126207" y="81551"/>
                  </a:lnTo>
                  <a:cubicBezTo>
                    <a:pt x="2126207" y="36688"/>
                    <a:pt x="2089886" y="321"/>
                    <a:pt x="2045080" y="321"/>
                  </a:cubicBezTo>
                  <a:lnTo>
                    <a:pt x="81127" y="0"/>
                  </a:lnTo>
                  <a:cubicBezTo>
                    <a:pt x="36322" y="0"/>
                    <a:pt x="0" y="36368"/>
                    <a:pt x="0" y="81230"/>
                  </a:cubicBezTo>
                  <a:lnTo>
                    <a:pt x="0" y="418215"/>
                  </a:lnTo>
                  <a:cubicBezTo>
                    <a:pt x="0" y="429699"/>
                    <a:pt x="4855" y="440648"/>
                    <a:pt x="13364" y="448348"/>
                  </a:cubicBezTo>
                  <a:lnTo>
                    <a:pt x="135764" y="559115"/>
                  </a:lnTo>
                  <a:cubicBezTo>
                    <a:pt x="171399" y="591366"/>
                    <a:pt x="171396" y="647388"/>
                    <a:pt x="135760" y="679639"/>
                  </a:cubicBezTo>
                  <a:lnTo>
                    <a:pt x="13364" y="790406"/>
                  </a:lnTo>
                  <a:cubicBezTo>
                    <a:pt x="4855" y="798106"/>
                    <a:pt x="0" y="809052"/>
                    <a:pt x="0" y="820535"/>
                  </a:cubicBezTo>
                  <a:lnTo>
                    <a:pt x="0" y="3310117"/>
                  </a:lnTo>
                  <a:cubicBezTo>
                    <a:pt x="0" y="3354980"/>
                    <a:pt x="36322" y="3391340"/>
                    <a:pt x="81128" y="3391340"/>
                  </a:cubicBezTo>
                  <a:lnTo>
                    <a:pt x="2045080" y="3391678"/>
                  </a:lnTo>
                  <a:close/>
                </a:path>
              </a:pathLst>
            </a:custGeom>
            <a:solidFill>
              <a:schemeClr val="bg1"/>
            </a:solidFill>
            <a:ln w="3377" cap="flat">
              <a:noFill/>
              <a:prstDash val="solid"/>
              <a:miter/>
            </a:ln>
          </p:spPr>
        </p:sp>
        <p:sp>
          <p:nvSpPr>
            <p:cNvPr id="18" name="Item 3">
              <a:extLst>
                <a:ext uri="{FF2B5EF4-FFF2-40B4-BE49-F238E27FC236}">
                  <a16:creationId xmlns:a16="http://schemas.microsoft.com/office/drawing/2014/main" id="{50B75244-0A0B-D1F5-244E-489CF4BB2AF2}"/>
                </a:ext>
              </a:extLst>
            </p:cNvPr>
            <p:cNvSpPr/>
            <p:nvPr/>
          </p:nvSpPr>
          <p:spPr>
            <a:xfrm>
              <a:off x="4603977" y="902165"/>
              <a:ext cx="2297164" cy="3394729"/>
            </a:xfrm>
            <a:custGeom>
              <a:avLst/>
              <a:gdLst>
                <a:gd name="csX0" fmla="*/ 2052295 w 2297164"/>
                <a:gd name="csY0" fmla="*/ 3394729 h 3394729"/>
                <a:gd name="csX1" fmla="*/ 2133688 w 2297164"/>
                <a:gd name="csY1" fmla="*/ 3313344 h 3394729"/>
                <a:gd name="csX2" fmla="*/ 2134142 w 2297164"/>
                <a:gd name="csY2" fmla="*/ 807495 h 3394729"/>
                <a:gd name="csX3" fmla="*/ 2152022 w 2297164"/>
                <a:gd name="csY3" fmla="*/ 767240 h 3394729"/>
                <a:gd name="csX4" fmla="*/ 2288227 w 2297164"/>
                <a:gd name="csY4" fmla="*/ 644131 h 3394729"/>
                <a:gd name="csX5" fmla="*/ 2288227 w 2297164"/>
                <a:gd name="csY5" fmla="*/ 603879 h 3394729"/>
                <a:gd name="csX6" fmla="*/ 2150906 w 2297164"/>
                <a:gd name="csY6" fmla="*/ 479760 h 3394729"/>
                <a:gd name="csX7" fmla="*/ 2134142 w 2297164"/>
                <a:gd name="csY7" fmla="*/ 442021 h 3394729"/>
                <a:gd name="csX8" fmla="*/ 2134142 w 2297164"/>
                <a:gd name="csY8" fmla="*/ 81392 h 3394729"/>
                <a:gd name="csX9" fmla="*/ 2052749 w 2297164"/>
                <a:gd name="csY9" fmla="*/ 0 h 3394729"/>
                <a:gd name="csX10" fmla="*/ 81847 w 2297164"/>
                <a:gd name="csY10" fmla="*/ 11 h 3394729"/>
                <a:gd name="csX11" fmla="*/ 454 w 2297164"/>
                <a:gd name="csY11" fmla="*/ 81403 h 3394729"/>
                <a:gd name="csX12" fmla="*/ 454 w 2297164"/>
                <a:gd name="csY12" fmla="*/ 422453 h 3394729"/>
                <a:gd name="csX13" fmla="*/ 13862 w 2297164"/>
                <a:gd name="csY13" fmla="*/ 452646 h 3394729"/>
                <a:gd name="csX14" fmla="*/ 136662 w 2297164"/>
                <a:gd name="csY14" fmla="*/ 563635 h 3394729"/>
                <a:gd name="csX15" fmla="*/ 136659 w 2297164"/>
                <a:gd name="csY15" fmla="*/ 684396 h 3394729"/>
                <a:gd name="csX16" fmla="*/ 13859 w 2297164"/>
                <a:gd name="csY16" fmla="*/ 795391 h 3394729"/>
                <a:gd name="csX17" fmla="*/ 451 w 2297164"/>
                <a:gd name="csY17" fmla="*/ 825574 h 3394729"/>
                <a:gd name="csX18" fmla="*/ 0 w 2297164"/>
                <a:gd name="csY18" fmla="*/ 3313351 h 3394729"/>
                <a:gd name="csX19" fmla="*/ 81393 w 2297164"/>
                <a:gd name="csY19" fmla="*/ 3394729 h 3394729"/>
                <a:gd name="csX20" fmla="*/ 2052295 w 2297164"/>
                <a:gd name="csY20" fmla="*/ 3394729 h 33947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297164" h="3394729">
                  <a:moveTo>
                    <a:pt x="2052295" y="3394729"/>
                  </a:moveTo>
                  <a:cubicBezTo>
                    <a:pt x="2097247" y="3394729"/>
                    <a:pt x="2133688" y="3358296"/>
                    <a:pt x="2133688" y="3313344"/>
                  </a:cubicBezTo>
                  <a:lnTo>
                    <a:pt x="2134142" y="807495"/>
                  </a:lnTo>
                  <a:cubicBezTo>
                    <a:pt x="2134142" y="792153"/>
                    <a:pt x="2140640" y="777526"/>
                    <a:pt x="2152022" y="767240"/>
                  </a:cubicBezTo>
                  <a:lnTo>
                    <a:pt x="2288227" y="644131"/>
                  </a:lnTo>
                  <a:cubicBezTo>
                    <a:pt x="2300144" y="633360"/>
                    <a:pt x="2300144" y="614650"/>
                    <a:pt x="2288227" y="603879"/>
                  </a:cubicBezTo>
                  <a:lnTo>
                    <a:pt x="2150906" y="479760"/>
                  </a:lnTo>
                  <a:cubicBezTo>
                    <a:pt x="2140233" y="470115"/>
                    <a:pt x="2134142" y="456404"/>
                    <a:pt x="2134142" y="442021"/>
                  </a:cubicBezTo>
                  <a:lnTo>
                    <a:pt x="2134142" y="81392"/>
                  </a:lnTo>
                  <a:cubicBezTo>
                    <a:pt x="2134142" y="36440"/>
                    <a:pt x="2097702" y="0"/>
                    <a:pt x="2052749" y="0"/>
                  </a:cubicBezTo>
                  <a:lnTo>
                    <a:pt x="81847" y="11"/>
                  </a:lnTo>
                  <a:cubicBezTo>
                    <a:pt x="36895" y="11"/>
                    <a:pt x="454" y="36451"/>
                    <a:pt x="454" y="81403"/>
                  </a:cubicBezTo>
                  <a:lnTo>
                    <a:pt x="454" y="422453"/>
                  </a:lnTo>
                  <a:cubicBezTo>
                    <a:pt x="454" y="433960"/>
                    <a:pt x="5325" y="444928"/>
                    <a:pt x="13862" y="452646"/>
                  </a:cubicBezTo>
                  <a:lnTo>
                    <a:pt x="136662" y="563635"/>
                  </a:lnTo>
                  <a:cubicBezTo>
                    <a:pt x="172414" y="595950"/>
                    <a:pt x="172411" y="652080"/>
                    <a:pt x="136659" y="684396"/>
                  </a:cubicBezTo>
                  <a:lnTo>
                    <a:pt x="13859" y="795391"/>
                  </a:lnTo>
                  <a:cubicBezTo>
                    <a:pt x="5324" y="803103"/>
                    <a:pt x="453" y="814071"/>
                    <a:pt x="451" y="825574"/>
                  </a:cubicBezTo>
                  <a:lnTo>
                    <a:pt x="0" y="3313351"/>
                  </a:lnTo>
                  <a:cubicBezTo>
                    <a:pt x="0" y="3358303"/>
                    <a:pt x="36441" y="3394729"/>
                    <a:pt x="81393" y="3394729"/>
                  </a:cubicBezTo>
                  <a:lnTo>
                    <a:pt x="2052295" y="3394729"/>
                  </a:lnTo>
                  <a:close/>
                </a:path>
              </a:pathLst>
            </a:custGeom>
            <a:solidFill>
              <a:schemeClr val="bg1"/>
            </a:solidFill>
            <a:ln w="3386" cap="flat">
              <a:noFill/>
              <a:prstDash val="solid"/>
              <a:miter/>
            </a:ln>
          </p:spPr>
        </p:sp>
        <p:sp>
          <p:nvSpPr>
            <p:cNvPr id="19" name="Item 2">
              <a:extLst>
                <a:ext uri="{FF2B5EF4-FFF2-40B4-BE49-F238E27FC236}">
                  <a16:creationId xmlns:a16="http://schemas.microsoft.com/office/drawing/2014/main" id="{9FA193E9-68BA-1B39-EEB2-668602FF589A}"/>
                </a:ext>
              </a:extLst>
            </p:cNvPr>
            <p:cNvSpPr/>
            <p:nvPr/>
          </p:nvSpPr>
          <p:spPr>
            <a:xfrm>
              <a:off x="2421434" y="902165"/>
              <a:ext cx="2294050" cy="3394729"/>
            </a:xfrm>
            <a:custGeom>
              <a:avLst/>
              <a:gdLst>
                <a:gd name="csX0" fmla="*/ 2049507 w 2294050"/>
                <a:gd name="csY0" fmla="*/ 3394730 h 3394729"/>
                <a:gd name="csX1" fmla="*/ 2130792 w 2294050"/>
                <a:gd name="csY1" fmla="*/ 3313419 h 3394729"/>
                <a:gd name="csX2" fmla="*/ 2131246 w 2294050"/>
                <a:gd name="csY2" fmla="*/ 803302 h 3394729"/>
                <a:gd name="csX3" fmla="*/ 2149101 w 2294050"/>
                <a:gd name="csY3" fmla="*/ 763087 h 3394729"/>
                <a:gd name="csX4" fmla="*/ 2285125 w 2294050"/>
                <a:gd name="csY4" fmla="*/ 640101 h 3394729"/>
                <a:gd name="csX5" fmla="*/ 2285125 w 2294050"/>
                <a:gd name="csY5" fmla="*/ 599889 h 3394729"/>
                <a:gd name="csX6" fmla="*/ 2147984 w 2294050"/>
                <a:gd name="csY6" fmla="*/ 475894 h 3394729"/>
                <a:gd name="csX7" fmla="*/ 2131246 w 2294050"/>
                <a:gd name="csY7" fmla="*/ 438193 h 3394729"/>
                <a:gd name="csX8" fmla="*/ 2131246 w 2294050"/>
                <a:gd name="csY8" fmla="*/ 81311 h 3394729"/>
                <a:gd name="csX9" fmla="*/ 2049961 w 2294050"/>
                <a:gd name="csY9" fmla="*/ 0 h 3394729"/>
                <a:gd name="csX10" fmla="*/ 81738 w 2294050"/>
                <a:gd name="csY10" fmla="*/ 0 h 3394729"/>
                <a:gd name="csX11" fmla="*/ 453 w 2294050"/>
                <a:gd name="csY11" fmla="*/ 81311 h 3394729"/>
                <a:gd name="csX12" fmla="*/ 453 w 2294050"/>
                <a:gd name="csY12" fmla="*/ 418634 h 3394729"/>
                <a:gd name="csX13" fmla="*/ 13844 w 2294050"/>
                <a:gd name="csY13" fmla="*/ 448794 h 3394729"/>
                <a:gd name="csX14" fmla="*/ 136481 w 2294050"/>
                <a:gd name="csY14" fmla="*/ 559674 h 3394729"/>
                <a:gd name="csX15" fmla="*/ 136477 w 2294050"/>
                <a:gd name="csY15" fmla="*/ 680316 h 3394729"/>
                <a:gd name="csX16" fmla="*/ 13840 w 2294050"/>
                <a:gd name="csY16" fmla="*/ 791197 h 3394729"/>
                <a:gd name="csX17" fmla="*/ 450 w 2294050"/>
                <a:gd name="csY17" fmla="*/ 821353 h 3394729"/>
                <a:gd name="csX18" fmla="*/ 0 w 2294050"/>
                <a:gd name="csY18" fmla="*/ 3313419 h 3394729"/>
                <a:gd name="csX19" fmla="*/ 81285 w 2294050"/>
                <a:gd name="csY19" fmla="*/ 3394730 h 3394729"/>
                <a:gd name="csX20" fmla="*/ 2049507 w 2294050"/>
                <a:gd name="csY20" fmla="*/ 3394730 h 33947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294050" h="3394729">
                  <a:moveTo>
                    <a:pt x="2049507" y="3394730"/>
                  </a:moveTo>
                  <a:cubicBezTo>
                    <a:pt x="2094400" y="3394730"/>
                    <a:pt x="2130792" y="3358326"/>
                    <a:pt x="2130792" y="3313419"/>
                  </a:cubicBezTo>
                  <a:lnTo>
                    <a:pt x="2131246" y="803302"/>
                  </a:lnTo>
                  <a:cubicBezTo>
                    <a:pt x="2131246" y="787975"/>
                    <a:pt x="2137732" y="773363"/>
                    <a:pt x="2149101" y="763087"/>
                  </a:cubicBezTo>
                  <a:lnTo>
                    <a:pt x="2285125" y="640101"/>
                  </a:lnTo>
                  <a:cubicBezTo>
                    <a:pt x="2297027" y="629341"/>
                    <a:pt x="2297027" y="610650"/>
                    <a:pt x="2285125" y="599889"/>
                  </a:cubicBezTo>
                  <a:lnTo>
                    <a:pt x="2147984" y="475894"/>
                  </a:lnTo>
                  <a:cubicBezTo>
                    <a:pt x="2137329" y="466259"/>
                    <a:pt x="2131246" y="452561"/>
                    <a:pt x="2131246" y="438193"/>
                  </a:cubicBezTo>
                  <a:lnTo>
                    <a:pt x="2131246" y="81311"/>
                  </a:lnTo>
                  <a:cubicBezTo>
                    <a:pt x="2131246" y="36404"/>
                    <a:pt x="2094854" y="0"/>
                    <a:pt x="2049961" y="0"/>
                  </a:cubicBezTo>
                  <a:lnTo>
                    <a:pt x="81738" y="0"/>
                  </a:lnTo>
                  <a:cubicBezTo>
                    <a:pt x="36846" y="0"/>
                    <a:pt x="453" y="36404"/>
                    <a:pt x="453" y="81311"/>
                  </a:cubicBezTo>
                  <a:lnTo>
                    <a:pt x="453" y="418634"/>
                  </a:lnTo>
                  <a:cubicBezTo>
                    <a:pt x="453" y="430130"/>
                    <a:pt x="5318" y="441086"/>
                    <a:pt x="13844" y="448794"/>
                  </a:cubicBezTo>
                  <a:lnTo>
                    <a:pt x="136481" y="559674"/>
                  </a:lnTo>
                  <a:cubicBezTo>
                    <a:pt x="172185" y="591958"/>
                    <a:pt x="172181" y="648032"/>
                    <a:pt x="136477" y="680316"/>
                  </a:cubicBezTo>
                  <a:lnTo>
                    <a:pt x="13840" y="791197"/>
                  </a:lnTo>
                  <a:cubicBezTo>
                    <a:pt x="5317" y="798904"/>
                    <a:pt x="452" y="809858"/>
                    <a:pt x="450" y="821353"/>
                  </a:cubicBezTo>
                  <a:lnTo>
                    <a:pt x="0" y="3313419"/>
                  </a:lnTo>
                  <a:cubicBezTo>
                    <a:pt x="0" y="3358326"/>
                    <a:pt x="36392" y="3394730"/>
                    <a:pt x="81285" y="3394730"/>
                  </a:cubicBezTo>
                  <a:lnTo>
                    <a:pt x="2049507" y="3394730"/>
                  </a:lnTo>
                  <a:close/>
                </a:path>
              </a:pathLst>
            </a:custGeom>
            <a:solidFill>
              <a:schemeClr val="bg1"/>
            </a:solidFill>
            <a:ln w="3386" cap="flat">
              <a:noFill/>
              <a:prstDash val="solid"/>
              <a:miter/>
            </a:ln>
          </p:spPr>
        </p:sp>
        <p:sp>
          <p:nvSpPr>
            <p:cNvPr id="20" name="Item 1">
              <a:extLst>
                <a:ext uri="{FF2B5EF4-FFF2-40B4-BE49-F238E27FC236}">
                  <a16:creationId xmlns:a16="http://schemas.microsoft.com/office/drawing/2014/main" id="{0FAC40EB-9DE5-E931-6DD1-C886078A16F6}"/>
                </a:ext>
              </a:extLst>
            </p:cNvPr>
            <p:cNvSpPr/>
            <p:nvPr/>
          </p:nvSpPr>
          <p:spPr>
            <a:xfrm>
              <a:off x="238891" y="902170"/>
              <a:ext cx="2293139" cy="3394724"/>
            </a:xfrm>
            <a:custGeom>
              <a:avLst/>
              <a:gdLst>
                <a:gd name="csX0" fmla="*/ 2049050 w 2293139"/>
                <a:gd name="csY0" fmla="*/ 3394725 h 3394724"/>
                <a:gd name="csX1" fmla="*/ 2130335 w 2293139"/>
                <a:gd name="csY1" fmla="*/ 3313414 h 3394724"/>
                <a:gd name="csX2" fmla="*/ 2130335 w 2293139"/>
                <a:gd name="csY2" fmla="*/ 803300 h 3394724"/>
                <a:gd name="csX3" fmla="*/ 2148191 w 2293139"/>
                <a:gd name="csY3" fmla="*/ 763085 h 3394724"/>
                <a:gd name="csX4" fmla="*/ 2284214 w 2293139"/>
                <a:gd name="csY4" fmla="*/ 640099 h 3394724"/>
                <a:gd name="csX5" fmla="*/ 2284214 w 2293139"/>
                <a:gd name="csY5" fmla="*/ 599888 h 3394724"/>
                <a:gd name="csX6" fmla="*/ 2147073 w 2293139"/>
                <a:gd name="csY6" fmla="*/ 475896 h 3394724"/>
                <a:gd name="csX7" fmla="*/ 2130335 w 2293139"/>
                <a:gd name="csY7" fmla="*/ 438195 h 3394724"/>
                <a:gd name="csX8" fmla="*/ 2130335 w 2293139"/>
                <a:gd name="csY8" fmla="*/ 81311 h 3394724"/>
                <a:gd name="csX9" fmla="*/ 2049050 w 2293139"/>
                <a:gd name="csY9" fmla="*/ 0 h 3394724"/>
                <a:gd name="csX10" fmla="*/ 81285 w 2293139"/>
                <a:gd name="csY10" fmla="*/ 1 h 3394724"/>
                <a:gd name="csX11" fmla="*/ 0 w 2293139"/>
                <a:gd name="csY11" fmla="*/ 81312 h 3394724"/>
                <a:gd name="csX12" fmla="*/ 0 w 2293139"/>
                <a:gd name="csY12" fmla="*/ 436690 h 3394724"/>
                <a:gd name="csX13" fmla="*/ 0 w 2293139"/>
                <a:gd name="csY13" fmla="*/ 560706 h 3394724"/>
                <a:gd name="csX14" fmla="*/ 0 w 2293139"/>
                <a:gd name="csY14" fmla="*/ 640103 h 3394724"/>
                <a:gd name="csX15" fmla="*/ 0 w 2293139"/>
                <a:gd name="csY15" fmla="*/ 803300 h 3394724"/>
                <a:gd name="csX16" fmla="*/ 0 w 2293139"/>
                <a:gd name="csY16" fmla="*/ 3313414 h 3394724"/>
                <a:gd name="csX17" fmla="*/ 81285 w 2293139"/>
                <a:gd name="csY17" fmla="*/ 3394725 h 3394724"/>
                <a:gd name="csX18" fmla="*/ 2049050 w 2293139"/>
                <a:gd name="csY18" fmla="*/ 3394725 h 33947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293139" h="3394724">
                  <a:moveTo>
                    <a:pt x="2049050" y="3394725"/>
                  </a:moveTo>
                  <a:cubicBezTo>
                    <a:pt x="2093943" y="3394725"/>
                    <a:pt x="2130335" y="3358321"/>
                    <a:pt x="2130335" y="3313414"/>
                  </a:cubicBezTo>
                  <a:lnTo>
                    <a:pt x="2130335" y="803300"/>
                  </a:lnTo>
                  <a:cubicBezTo>
                    <a:pt x="2130335" y="787973"/>
                    <a:pt x="2136821" y="773364"/>
                    <a:pt x="2148191" y="763085"/>
                  </a:cubicBezTo>
                  <a:lnTo>
                    <a:pt x="2284214" y="640099"/>
                  </a:lnTo>
                  <a:cubicBezTo>
                    <a:pt x="2296115" y="629339"/>
                    <a:pt x="2296115" y="610648"/>
                    <a:pt x="2284214" y="599888"/>
                  </a:cubicBezTo>
                  <a:lnTo>
                    <a:pt x="2147073" y="475896"/>
                  </a:lnTo>
                  <a:cubicBezTo>
                    <a:pt x="2136418" y="466260"/>
                    <a:pt x="2130335" y="452563"/>
                    <a:pt x="2130335" y="438195"/>
                  </a:cubicBezTo>
                  <a:lnTo>
                    <a:pt x="2130335" y="81311"/>
                  </a:lnTo>
                  <a:cubicBezTo>
                    <a:pt x="2130335" y="36404"/>
                    <a:pt x="2093943" y="0"/>
                    <a:pt x="2049050" y="0"/>
                  </a:cubicBezTo>
                  <a:lnTo>
                    <a:pt x="81285" y="1"/>
                  </a:lnTo>
                  <a:cubicBezTo>
                    <a:pt x="36392" y="1"/>
                    <a:pt x="0" y="36405"/>
                    <a:pt x="0" y="81312"/>
                  </a:cubicBezTo>
                  <a:lnTo>
                    <a:pt x="0" y="436690"/>
                  </a:lnTo>
                  <a:lnTo>
                    <a:pt x="0" y="560706"/>
                  </a:lnTo>
                  <a:cubicBezTo>
                    <a:pt x="0" y="591198"/>
                    <a:pt x="0" y="603056"/>
                    <a:pt x="0" y="640103"/>
                  </a:cubicBezTo>
                  <a:lnTo>
                    <a:pt x="0" y="803300"/>
                  </a:lnTo>
                  <a:lnTo>
                    <a:pt x="0" y="3313414"/>
                  </a:lnTo>
                  <a:cubicBezTo>
                    <a:pt x="0" y="3358321"/>
                    <a:pt x="36393" y="3394725"/>
                    <a:pt x="81285" y="3394725"/>
                  </a:cubicBezTo>
                  <a:lnTo>
                    <a:pt x="2049050" y="3394725"/>
                  </a:lnTo>
                  <a:close/>
                </a:path>
              </a:pathLst>
            </a:custGeom>
            <a:solidFill>
              <a:schemeClr val="bg1"/>
            </a:solidFill>
            <a:ln w="3386" cap="flat">
              <a:noFill/>
              <a:prstDash val="solid"/>
              <a:miter/>
            </a:ln>
          </p:spPr>
        </p:sp>
      </p:grpSp>
      <p:sp>
        <p:nvSpPr>
          <p:cNvPr id="21" name="Google Shape;377;g3e4a1d512f3_0_994"/>
          <p:cNvSpPr txBox="1"/>
          <p:nvPr/>
        </p:nvSpPr>
        <p:spPr>
          <a:xfrm>
            <a:off x="341944" y="1237495"/>
            <a:ext cx="13821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01</a:t>
            </a:r>
            <a:endParaRPr sz="2200" b="1" dirty="0">
              <a:solidFill>
                <a:schemeClr val="tx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2" name="Google Shape;378;g3e4a1d512f3_0_994"/>
          <p:cNvSpPr txBox="1"/>
          <p:nvPr/>
        </p:nvSpPr>
        <p:spPr>
          <a:xfrm>
            <a:off x="2534529" y="1237485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02</a:t>
            </a:r>
            <a:endParaRPr sz="2200" b="1">
              <a:solidFill>
                <a:schemeClr val="tx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3" name="Google Shape;379;g3e4a1d512f3_0_994"/>
          <p:cNvSpPr txBox="1"/>
          <p:nvPr/>
        </p:nvSpPr>
        <p:spPr>
          <a:xfrm>
            <a:off x="4708429" y="1237485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03</a:t>
            </a:r>
            <a:endParaRPr sz="2200" b="1">
              <a:solidFill>
                <a:schemeClr val="tx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4" name="Google Shape;382;g3e4a1d512f3_0_994"/>
          <p:cNvSpPr txBox="1"/>
          <p:nvPr/>
        </p:nvSpPr>
        <p:spPr>
          <a:xfrm>
            <a:off x="6909920" y="1237485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rPr>
              <a:t>04</a:t>
            </a:r>
            <a:endParaRPr sz="2200" b="1" dirty="0">
              <a:solidFill>
                <a:schemeClr val="tx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5" name="Title Square"/>
          <p:cNvSpPr/>
          <p:nvPr userDrawn="1"/>
        </p:nvSpPr>
        <p:spPr>
          <a:xfrm rot="5400000">
            <a:off x="-38100" y="284700"/>
            <a:ext cx="216000" cy="216000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6" name="Block Arc 7">
            <a:extLst>
              <a:ext uri="{FF2B5EF4-FFF2-40B4-BE49-F238E27FC236}">
                <a16:creationId xmlns:a16="http://schemas.microsoft.com/office/drawing/2014/main" id="{E50DF412-227B-2E45-987F-97F2542AFD56}"/>
              </a:ext>
            </a:extLst>
          </p:cNvPr>
          <p:cNvSpPr/>
          <p:nvPr userDrawn="1"/>
        </p:nvSpPr>
        <p:spPr>
          <a:xfrm>
            <a:off x="7644144" y="933526"/>
            <a:ext cx="1152017" cy="1152017"/>
          </a:xfrm>
          <a:prstGeom prst="blockArc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>
              <a:solidFill>
                <a:schemeClr val="tx1"/>
              </a:solidFill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Research Proposal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t>Consent, confidentiality, data management, and risk mitigation steps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Ethics and compliance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r>
              <a:t>Comparison groups, randomization logic, and blinding where feasible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Study controls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r>
              <a:t>Inclusion/exclusion criteria, recruitment or sampling frame, and representativeness plan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Sampling strategy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Procedures, instruments, training, and quality assurance checks for data collection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Data collection protocol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Research Design and Methodology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Triangle 1">
            <a:extLst>
              <a:ext uri="{FF2B5EF4-FFF2-40B4-BE49-F238E27FC236}">
                <a16:creationId xmlns:a16="http://schemas.microsoft.com/office/drawing/2014/main" id="{2209693D-8DCA-78A1-4861-41A90E1FFE64}"/>
              </a:ext>
            </a:extLst>
          </p:cNvPr>
          <p:cNvSpPr/>
          <p:nvPr userDrawn="1"/>
        </p:nvSpPr>
        <p:spPr>
          <a:xfrm>
            <a:off x="5475248" y="-448149"/>
            <a:ext cx="7064725" cy="6090282"/>
          </a:xfrm>
          <a:custGeom>
            <a:avLst/>
            <a:gdLst/>
            <a:ahLst/>
            <a:cxnLst/>
            <a:rect l="0" t="0" r="0" b="0"/>
            <a:pathLst>
              <a:path w="2832409" h="2441732">
                <a:moveTo>
                  <a:pt x="1792479" y="648750"/>
                </a:moveTo>
                <a:lnTo>
                  <a:pt x="2456134" y="1792982"/>
                </a:lnTo>
                <a:quadBezTo>
                  <a:pt x="2832409" y="2441732"/>
                  <a:pt x="2082409" y="2441732"/>
                </a:quadBezTo>
                <a:lnTo>
                  <a:pt x="750000" y="2441732"/>
                </a:lnTo>
                <a:quadBezTo>
                  <a:pt x="0" y="2441732"/>
                  <a:pt x="376275" y="1792982"/>
                </a:quadBezTo>
                <a:lnTo>
                  <a:pt x="1039929" y="648750"/>
                </a:lnTo>
                <a:quadBezTo>
                  <a:pt x="1416204" y="0"/>
                  <a:pt x="1792479" y="648750"/>
                </a:quad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6" name="Triangle 1">
            <a:extLst>
              <a:ext uri="{FF2B5EF4-FFF2-40B4-BE49-F238E27FC236}">
                <a16:creationId xmlns:a16="http://schemas.microsoft.com/office/drawing/2014/main" id="{FA71BD22-F55D-82FE-4E21-94663DD7CFB4}"/>
              </a:ext>
            </a:extLst>
          </p:cNvPr>
          <p:cNvSpPr/>
          <p:nvPr userDrawn="1"/>
        </p:nvSpPr>
        <p:spPr>
          <a:xfrm rot="10800000">
            <a:off x="3936381" y="-831740"/>
            <a:ext cx="4475147" cy="3574939"/>
          </a:xfrm>
          <a:custGeom>
            <a:avLst/>
            <a:gdLst/>
            <a:ahLst/>
            <a:cxnLst/>
            <a:rect l="0" t="0" r="0" b="0"/>
            <a:pathLst>
              <a:path w="2832409" h="2441732">
                <a:moveTo>
                  <a:pt x="1792479" y="648750"/>
                </a:moveTo>
                <a:lnTo>
                  <a:pt x="2456134" y="1792982"/>
                </a:lnTo>
                <a:quadBezTo>
                  <a:pt x="2832409" y="2441732"/>
                  <a:pt x="2082409" y="2441732"/>
                </a:quadBezTo>
                <a:lnTo>
                  <a:pt x="750000" y="2441732"/>
                </a:lnTo>
                <a:quadBezTo>
                  <a:pt x="0" y="2441732"/>
                  <a:pt x="376275" y="1792982"/>
                </a:quadBezTo>
                <a:lnTo>
                  <a:pt x="1039929" y="648750"/>
                </a:lnTo>
                <a:quadBezTo>
                  <a:pt x="1416204" y="0"/>
                  <a:pt x="1792479" y="648750"/>
                </a:quad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7" name="Google Shape;978;g3e4a1d512f3_0_603">
            <a:extLst>
              <a:ext uri="{FF2B5EF4-FFF2-40B4-BE49-F238E27FC236}">
                <a16:creationId xmlns:a16="http://schemas.microsoft.com/office/drawing/2014/main" id="{55D0490A-4637-682A-132E-3FD78F2408C3}"/>
              </a:ext>
            </a:extLst>
          </p:cNvPr>
          <p:cNvSpPr/>
          <p:nvPr userDrawn="1"/>
        </p:nvSpPr>
        <p:spPr>
          <a:xfrm>
            <a:off x="227800" y="1097169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978;g3e4a1d512f3_0_603">
            <a:extLst>
              <a:ext uri="{FF2B5EF4-FFF2-40B4-BE49-F238E27FC236}">
                <a16:creationId xmlns:a16="http://schemas.microsoft.com/office/drawing/2014/main" id="{CC34D15E-4C0E-173B-3D1C-0D1544C643A8}"/>
              </a:ext>
            </a:extLst>
          </p:cNvPr>
          <p:cNvSpPr/>
          <p:nvPr userDrawn="1"/>
        </p:nvSpPr>
        <p:spPr>
          <a:xfrm>
            <a:off x="3162128" y="1097169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978;g3e4a1d512f3_0_603">
            <a:extLst>
              <a:ext uri="{FF2B5EF4-FFF2-40B4-BE49-F238E27FC236}">
                <a16:creationId xmlns:a16="http://schemas.microsoft.com/office/drawing/2014/main" id="{A3B586C4-49DD-046F-A593-B10277660B50}"/>
              </a:ext>
            </a:extLst>
          </p:cNvPr>
          <p:cNvSpPr/>
          <p:nvPr userDrawn="1"/>
        </p:nvSpPr>
        <p:spPr>
          <a:xfrm>
            <a:off x="6096456" y="1097169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978;g3e4a1d512f3_0_603">
            <a:extLst>
              <a:ext uri="{FF2B5EF4-FFF2-40B4-BE49-F238E27FC236}">
                <a16:creationId xmlns:a16="http://schemas.microsoft.com/office/drawing/2014/main" id="{20AAC156-43D3-C6EF-DB48-DB51720B1E20}"/>
              </a:ext>
            </a:extLst>
          </p:cNvPr>
          <p:cNvSpPr/>
          <p:nvPr userDrawn="1"/>
        </p:nvSpPr>
        <p:spPr>
          <a:xfrm>
            <a:off x="3162128" y="2891723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978;g3e4a1d512f3_0_603">
            <a:extLst>
              <a:ext uri="{FF2B5EF4-FFF2-40B4-BE49-F238E27FC236}">
                <a16:creationId xmlns:a16="http://schemas.microsoft.com/office/drawing/2014/main" id="{077A1237-FF6B-79AD-CB70-E10D887D209E}"/>
              </a:ext>
            </a:extLst>
          </p:cNvPr>
          <p:cNvSpPr/>
          <p:nvPr userDrawn="1"/>
        </p:nvSpPr>
        <p:spPr>
          <a:xfrm>
            <a:off x="227800" y="2891031"/>
            <a:ext cx="2819400" cy="1692000"/>
          </a:xfrm>
          <a:prstGeom prst="roundRect">
            <a:avLst>
              <a:gd name="adj" fmla="val 6532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Title Square"/>
          <p:cNvSpPr/>
          <p:nvPr userDrawn="1"/>
        </p:nvSpPr>
        <p:spPr>
          <a:xfrm rot="5400000">
            <a:off x="-38100" y="284700"/>
            <a:ext cx="216000" cy="216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Research Proposal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Handling plan (imputation or deletion rules) and confounding control strategy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Missing data &amp; bias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Internal validation, cross-validation, sensitivity analyses, and robustness tests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Validation procedures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Diagnostics for normality, multicollinearity, heteroskedasticity, and model fit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Assumption checks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pPr algn="l"/>
            <a:r>
              <a:t>Planned effect sizes, variance assumptions, and justification for sample adequacy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8"/>
          </p:nvPr>
        </p:nvSpPr>
        <p:spPr/>
        <p:txBody>
          <a:bodyPr/>
          <a:lstStyle/>
          <a:p>
            <a:pPr algn="l"/>
            <a:r>
              <a:t>Statistical power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Model types (e.g., regression, mixed models, SEM) aligned to each hypothesis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Model types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Data Analysis and Statistical Plan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3" name="Google Shape;123;g3e4a1d512f3_0_1808"/>
          <p:cNvSpPr/>
          <p:nvPr/>
        </p:nvSpPr>
        <p:spPr>
          <a:xfrm flipV="1">
            <a:off x="-83127" y="1674336"/>
            <a:ext cx="9310255" cy="2913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Title Square"/>
          <p:cNvSpPr/>
          <p:nvPr userDrawn="1"/>
        </p:nvSpPr>
        <p:spPr>
          <a:xfrm rot="5400000">
            <a:off x="-38100" y="284700"/>
            <a:ext cx="216000" cy="216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Shape 4">
            <a:extLst>
              <a:ext uri="{FF2B5EF4-FFF2-40B4-BE49-F238E27FC236}">
                <a16:creationId xmlns:a16="http://schemas.microsoft.com/office/drawing/2014/main" id="{0B2F4DD9-84F6-7B27-C001-A004CF888A9F}"/>
              </a:ext>
            </a:extLst>
          </p:cNvPr>
          <p:cNvSpPr/>
          <p:nvPr userDrawn="1"/>
        </p:nvSpPr>
        <p:spPr>
          <a:xfrm flipV="1">
            <a:off x="-50105" y="1674337"/>
            <a:ext cx="9310255" cy="0"/>
          </a:xfrm>
          <a:prstGeom prst="line">
            <a:avLst/>
          </a:prstGeom>
          <a:noFill/>
          <a:ln w="12700">
            <a:solidFill>
              <a:schemeClr val="tx2"/>
            </a:solidFill>
            <a:prstDash val="solid"/>
          </a:ln>
        </p:spPr>
      </p:sp>
      <p:grpSp>
        <p:nvGrpSpPr>
          <p:cNvPr id="16" name="Группа 31">
            <a:extLst>
              <a:ext uri="{FF2B5EF4-FFF2-40B4-BE49-F238E27FC236}">
                <a16:creationId xmlns:a16="http://schemas.microsoft.com/office/drawing/2014/main" id="{0397F0F3-CCD4-55B0-8AB4-ECF2B65D48A5}"/>
              </a:ext>
            </a:extLst>
          </p:cNvPr>
          <p:cNvGrpSpPr/>
          <p:nvPr userDrawn="1"/>
        </p:nvGrpSpPr>
        <p:grpSpPr>
          <a:xfrm>
            <a:off x="237125" y="1264333"/>
            <a:ext cx="271644" cy="453195"/>
            <a:chOff x="229854" y="1101136"/>
            <a:chExt cx="528252" cy="881305"/>
          </a:xfrm>
        </p:grpSpPr>
        <p:sp>
          <p:nvSpPr>
            <p:cNvPr id="17" name="Google Shape;95;g3e4756476a6_0_8">
              <a:extLst>
                <a:ext uri="{FF2B5EF4-FFF2-40B4-BE49-F238E27FC236}">
                  <a16:creationId xmlns:a16="http://schemas.microsoft.com/office/drawing/2014/main" id="{CB111732-204C-78A1-B78C-AA8CE9F38E24}"/>
                </a:ext>
              </a:extLst>
            </p:cNvPr>
            <p:cNvSpPr/>
            <p:nvPr/>
          </p:nvSpPr>
          <p:spPr>
            <a:xfrm>
              <a:off x="237125" y="1821941"/>
              <a:ext cx="160500" cy="160500"/>
            </a:xfrm>
            <a:prstGeom prst="ellipse">
              <a:avLst/>
            </a:prstGeom>
            <a:solidFill>
              <a:schemeClr val="tx1"/>
            </a:solidFill>
            <a:ln w="2857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8" name="Freeform: Shape 72">
              <a:extLst>
                <a:ext uri="{FF2B5EF4-FFF2-40B4-BE49-F238E27FC236}">
                  <a16:creationId xmlns:a16="http://schemas.microsoft.com/office/drawing/2014/main" id="{BDC546D2-6252-5704-4DD6-A216A26AA472}"/>
                </a:ext>
              </a:extLst>
            </p:cNvPr>
            <p:cNvSpPr/>
            <p:nvPr userDrawn="1"/>
          </p:nvSpPr>
          <p:spPr>
            <a:xfrm rot="16200000">
              <a:off x="276686" y="1054304"/>
              <a:ext cx="434587" cy="528252"/>
            </a:xfrm>
            <a:custGeom>
              <a:avLst/>
              <a:gdLst/>
              <a:ahLst/>
              <a:cxnLst/>
              <a:rect l="l" t="t" r="r" b="b"/>
              <a:pathLst>
                <a:path w="163270" h="192993">
                  <a:moveTo>
                    <a:pt x="14797" y="0"/>
                  </a:moveTo>
                  <a:cubicBezTo>
                    <a:pt x="15644" y="0"/>
                    <a:pt x="19310" y="0"/>
                    <a:pt x="25797" y="0"/>
                  </a:cubicBezTo>
                  <a:cubicBezTo>
                    <a:pt x="32284" y="0"/>
                    <a:pt x="40462" y="0"/>
                    <a:pt x="50332" y="0"/>
                  </a:cubicBezTo>
                  <a:cubicBezTo>
                    <a:pt x="60203" y="0"/>
                    <a:pt x="70637" y="0"/>
                    <a:pt x="81635" y="0"/>
                  </a:cubicBezTo>
                  <a:cubicBezTo>
                    <a:pt x="92634" y="0"/>
                    <a:pt x="103068" y="0"/>
                    <a:pt x="112938" y="0"/>
                  </a:cubicBezTo>
                  <a:cubicBezTo>
                    <a:pt x="122809" y="0"/>
                    <a:pt x="130987" y="0"/>
                    <a:pt x="137474" y="0"/>
                  </a:cubicBezTo>
                  <a:cubicBezTo>
                    <a:pt x="143961" y="0"/>
                    <a:pt x="147627" y="0"/>
                    <a:pt x="148474" y="0"/>
                  </a:cubicBezTo>
                  <a:cubicBezTo>
                    <a:pt x="150409" y="0"/>
                    <a:pt x="152280" y="382"/>
                    <a:pt x="154087" y="1147"/>
                  </a:cubicBezTo>
                  <a:cubicBezTo>
                    <a:pt x="156925" y="2284"/>
                    <a:pt x="159157" y="4027"/>
                    <a:pt x="160783" y="6377"/>
                  </a:cubicBezTo>
                  <a:cubicBezTo>
                    <a:pt x="162409" y="8726"/>
                    <a:pt x="163238" y="11362"/>
                    <a:pt x="163270" y="14285"/>
                  </a:cubicBezTo>
                  <a:lnTo>
                    <a:pt x="163270" y="178706"/>
                  </a:lnTo>
                  <a:cubicBezTo>
                    <a:pt x="163238" y="181630"/>
                    <a:pt x="162409" y="184266"/>
                    <a:pt x="160783" y="186615"/>
                  </a:cubicBezTo>
                  <a:cubicBezTo>
                    <a:pt x="159157" y="188964"/>
                    <a:pt x="156925" y="190707"/>
                    <a:pt x="154087" y="191845"/>
                  </a:cubicBezTo>
                  <a:cubicBezTo>
                    <a:pt x="153191" y="192222"/>
                    <a:pt x="152272" y="192488"/>
                    <a:pt x="151329" y="192642"/>
                  </a:cubicBezTo>
                  <a:cubicBezTo>
                    <a:pt x="150385" y="192796"/>
                    <a:pt x="149434" y="192871"/>
                    <a:pt x="148474" y="192865"/>
                  </a:cubicBezTo>
                  <a:cubicBezTo>
                    <a:pt x="146487" y="192863"/>
                    <a:pt x="144595" y="192517"/>
                    <a:pt x="142798" y="191829"/>
                  </a:cubicBezTo>
                  <a:cubicBezTo>
                    <a:pt x="141002" y="191141"/>
                    <a:pt x="139365" y="190125"/>
                    <a:pt x="137887" y="188783"/>
                  </a:cubicBezTo>
                  <a:lnTo>
                    <a:pt x="81635" y="134699"/>
                  </a:lnTo>
                  <a:lnTo>
                    <a:pt x="25384" y="188783"/>
                  </a:lnTo>
                  <a:cubicBezTo>
                    <a:pt x="23906" y="190131"/>
                    <a:pt x="22269" y="191167"/>
                    <a:pt x="20473" y="191893"/>
                  </a:cubicBezTo>
                  <a:cubicBezTo>
                    <a:pt x="18676" y="192618"/>
                    <a:pt x="16784" y="192985"/>
                    <a:pt x="14797" y="192993"/>
                  </a:cubicBezTo>
                  <a:cubicBezTo>
                    <a:pt x="12862" y="192993"/>
                    <a:pt x="10991" y="192610"/>
                    <a:pt x="9184" y="191845"/>
                  </a:cubicBezTo>
                  <a:cubicBezTo>
                    <a:pt x="6346" y="190707"/>
                    <a:pt x="4114" y="188964"/>
                    <a:pt x="2487" y="186615"/>
                  </a:cubicBezTo>
                  <a:cubicBezTo>
                    <a:pt x="861" y="184266"/>
                    <a:pt x="32" y="181630"/>
                    <a:pt x="0" y="178706"/>
                  </a:cubicBezTo>
                  <a:lnTo>
                    <a:pt x="0" y="14285"/>
                  </a:lnTo>
                  <a:cubicBezTo>
                    <a:pt x="32" y="11362"/>
                    <a:pt x="861" y="8726"/>
                    <a:pt x="2487" y="6377"/>
                  </a:cubicBezTo>
                  <a:cubicBezTo>
                    <a:pt x="4114" y="4027"/>
                    <a:pt x="6346" y="2284"/>
                    <a:pt x="9184" y="1147"/>
                  </a:cubicBezTo>
                  <a:cubicBezTo>
                    <a:pt x="10991" y="382"/>
                    <a:pt x="12862" y="0"/>
                    <a:pt x="1479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tr-TR" dirty="0"/>
            </a:p>
          </p:txBody>
        </p:sp>
      </p:grpSp>
      <p:grpSp>
        <p:nvGrpSpPr>
          <p:cNvPr id="19" name="Группа 31">
            <a:extLst>
              <a:ext uri="{FF2B5EF4-FFF2-40B4-BE49-F238E27FC236}">
                <a16:creationId xmlns:a16="http://schemas.microsoft.com/office/drawing/2014/main" id="{5D9795AE-6AC1-E914-318B-6EB4863767A4}"/>
              </a:ext>
            </a:extLst>
          </p:cNvPr>
          <p:cNvGrpSpPr/>
          <p:nvPr userDrawn="1"/>
        </p:nvGrpSpPr>
        <p:grpSpPr>
          <a:xfrm>
            <a:off x="6938822" y="1264333"/>
            <a:ext cx="271644" cy="453195"/>
            <a:chOff x="229854" y="1101136"/>
            <a:chExt cx="528252" cy="881305"/>
          </a:xfrm>
        </p:grpSpPr>
        <p:sp>
          <p:nvSpPr>
            <p:cNvPr id="20" name="Google Shape;95;g3e4756476a6_0_8">
              <a:extLst>
                <a:ext uri="{FF2B5EF4-FFF2-40B4-BE49-F238E27FC236}">
                  <a16:creationId xmlns:a16="http://schemas.microsoft.com/office/drawing/2014/main" id="{12E778D0-9FE2-40F4-F25A-05993190B92D}"/>
                </a:ext>
              </a:extLst>
            </p:cNvPr>
            <p:cNvSpPr/>
            <p:nvPr/>
          </p:nvSpPr>
          <p:spPr>
            <a:xfrm>
              <a:off x="237125" y="1821941"/>
              <a:ext cx="160500" cy="160500"/>
            </a:xfrm>
            <a:prstGeom prst="ellipse">
              <a:avLst/>
            </a:prstGeom>
            <a:solidFill>
              <a:schemeClr val="tx1"/>
            </a:solidFill>
            <a:ln w="2857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21" name="Freeform: Shape 72">
              <a:extLst>
                <a:ext uri="{FF2B5EF4-FFF2-40B4-BE49-F238E27FC236}">
                  <a16:creationId xmlns:a16="http://schemas.microsoft.com/office/drawing/2014/main" id="{14B1DF54-D14C-282B-AF15-B88655E8D0A2}"/>
                </a:ext>
              </a:extLst>
            </p:cNvPr>
            <p:cNvSpPr/>
            <p:nvPr userDrawn="1"/>
          </p:nvSpPr>
          <p:spPr>
            <a:xfrm rot="16200000">
              <a:off x="276686" y="1054304"/>
              <a:ext cx="434587" cy="528252"/>
            </a:xfrm>
            <a:custGeom>
              <a:avLst/>
              <a:gdLst/>
              <a:ahLst/>
              <a:cxnLst/>
              <a:rect l="l" t="t" r="r" b="b"/>
              <a:pathLst>
                <a:path w="163270" h="192993">
                  <a:moveTo>
                    <a:pt x="14797" y="0"/>
                  </a:moveTo>
                  <a:cubicBezTo>
                    <a:pt x="15644" y="0"/>
                    <a:pt x="19310" y="0"/>
                    <a:pt x="25797" y="0"/>
                  </a:cubicBezTo>
                  <a:cubicBezTo>
                    <a:pt x="32284" y="0"/>
                    <a:pt x="40462" y="0"/>
                    <a:pt x="50332" y="0"/>
                  </a:cubicBezTo>
                  <a:cubicBezTo>
                    <a:pt x="60203" y="0"/>
                    <a:pt x="70637" y="0"/>
                    <a:pt x="81635" y="0"/>
                  </a:cubicBezTo>
                  <a:cubicBezTo>
                    <a:pt x="92634" y="0"/>
                    <a:pt x="103068" y="0"/>
                    <a:pt x="112938" y="0"/>
                  </a:cubicBezTo>
                  <a:cubicBezTo>
                    <a:pt x="122809" y="0"/>
                    <a:pt x="130987" y="0"/>
                    <a:pt x="137474" y="0"/>
                  </a:cubicBezTo>
                  <a:cubicBezTo>
                    <a:pt x="143961" y="0"/>
                    <a:pt x="147627" y="0"/>
                    <a:pt x="148474" y="0"/>
                  </a:cubicBezTo>
                  <a:cubicBezTo>
                    <a:pt x="150409" y="0"/>
                    <a:pt x="152280" y="382"/>
                    <a:pt x="154087" y="1147"/>
                  </a:cubicBezTo>
                  <a:cubicBezTo>
                    <a:pt x="156925" y="2284"/>
                    <a:pt x="159157" y="4027"/>
                    <a:pt x="160783" y="6377"/>
                  </a:cubicBezTo>
                  <a:cubicBezTo>
                    <a:pt x="162409" y="8726"/>
                    <a:pt x="163238" y="11362"/>
                    <a:pt x="163270" y="14285"/>
                  </a:cubicBezTo>
                  <a:lnTo>
                    <a:pt x="163270" y="178706"/>
                  </a:lnTo>
                  <a:cubicBezTo>
                    <a:pt x="163238" y="181630"/>
                    <a:pt x="162409" y="184266"/>
                    <a:pt x="160783" y="186615"/>
                  </a:cubicBezTo>
                  <a:cubicBezTo>
                    <a:pt x="159157" y="188964"/>
                    <a:pt x="156925" y="190707"/>
                    <a:pt x="154087" y="191845"/>
                  </a:cubicBezTo>
                  <a:cubicBezTo>
                    <a:pt x="153191" y="192222"/>
                    <a:pt x="152272" y="192488"/>
                    <a:pt x="151329" y="192642"/>
                  </a:cubicBezTo>
                  <a:cubicBezTo>
                    <a:pt x="150385" y="192796"/>
                    <a:pt x="149434" y="192871"/>
                    <a:pt x="148474" y="192865"/>
                  </a:cubicBezTo>
                  <a:cubicBezTo>
                    <a:pt x="146487" y="192863"/>
                    <a:pt x="144595" y="192517"/>
                    <a:pt x="142798" y="191829"/>
                  </a:cubicBezTo>
                  <a:cubicBezTo>
                    <a:pt x="141002" y="191141"/>
                    <a:pt x="139365" y="190125"/>
                    <a:pt x="137887" y="188783"/>
                  </a:cubicBezTo>
                  <a:lnTo>
                    <a:pt x="81635" y="134699"/>
                  </a:lnTo>
                  <a:lnTo>
                    <a:pt x="25384" y="188783"/>
                  </a:lnTo>
                  <a:cubicBezTo>
                    <a:pt x="23906" y="190131"/>
                    <a:pt x="22269" y="191167"/>
                    <a:pt x="20473" y="191893"/>
                  </a:cubicBezTo>
                  <a:cubicBezTo>
                    <a:pt x="18676" y="192618"/>
                    <a:pt x="16784" y="192985"/>
                    <a:pt x="14797" y="192993"/>
                  </a:cubicBezTo>
                  <a:cubicBezTo>
                    <a:pt x="12862" y="192993"/>
                    <a:pt x="10991" y="192610"/>
                    <a:pt x="9184" y="191845"/>
                  </a:cubicBezTo>
                  <a:cubicBezTo>
                    <a:pt x="6346" y="190707"/>
                    <a:pt x="4114" y="188964"/>
                    <a:pt x="2487" y="186615"/>
                  </a:cubicBezTo>
                  <a:cubicBezTo>
                    <a:pt x="861" y="184266"/>
                    <a:pt x="32" y="181630"/>
                    <a:pt x="0" y="178706"/>
                  </a:cubicBezTo>
                  <a:lnTo>
                    <a:pt x="0" y="14285"/>
                  </a:lnTo>
                  <a:cubicBezTo>
                    <a:pt x="32" y="11362"/>
                    <a:pt x="861" y="8726"/>
                    <a:pt x="2487" y="6377"/>
                  </a:cubicBezTo>
                  <a:cubicBezTo>
                    <a:pt x="4114" y="4027"/>
                    <a:pt x="6346" y="2284"/>
                    <a:pt x="9184" y="1147"/>
                  </a:cubicBezTo>
                  <a:cubicBezTo>
                    <a:pt x="10991" y="382"/>
                    <a:pt x="12862" y="0"/>
                    <a:pt x="1479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tr-TR" dirty="0"/>
            </a:p>
          </p:txBody>
        </p:sp>
      </p:grpSp>
      <p:grpSp>
        <p:nvGrpSpPr>
          <p:cNvPr id="22" name="Группа 31">
            <a:extLst>
              <a:ext uri="{FF2B5EF4-FFF2-40B4-BE49-F238E27FC236}">
                <a16:creationId xmlns:a16="http://schemas.microsoft.com/office/drawing/2014/main" id="{7BD61A28-2292-3D4D-D1F4-C287B2E703A2}"/>
              </a:ext>
            </a:extLst>
          </p:cNvPr>
          <p:cNvGrpSpPr/>
          <p:nvPr userDrawn="1"/>
        </p:nvGrpSpPr>
        <p:grpSpPr>
          <a:xfrm>
            <a:off x="4704923" y="1264333"/>
            <a:ext cx="271644" cy="453195"/>
            <a:chOff x="229854" y="1101136"/>
            <a:chExt cx="528252" cy="881305"/>
          </a:xfrm>
        </p:grpSpPr>
        <p:sp>
          <p:nvSpPr>
            <p:cNvPr id="23" name="Google Shape;95;g3e4756476a6_0_8">
              <a:extLst>
                <a:ext uri="{FF2B5EF4-FFF2-40B4-BE49-F238E27FC236}">
                  <a16:creationId xmlns:a16="http://schemas.microsoft.com/office/drawing/2014/main" id="{CC6E1D71-9BDC-92D0-2C15-F5C9695D76FB}"/>
                </a:ext>
              </a:extLst>
            </p:cNvPr>
            <p:cNvSpPr/>
            <p:nvPr/>
          </p:nvSpPr>
          <p:spPr>
            <a:xfrm>
              <a:off x="237125" y="1821941"/>
              <a:ext cx="160500" cy="160500"/>
            </a:xfrm>
            <a:prstGeom prst="ellipse">
              <a:avLst/>
            </a:prstGeom>
            <a:solidFill>
              <a:schemeClr val="tx1"/>
            </a:solidFill>
            <a:ln w="2857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24" name="Freeform: Shape 72">
              <a:extLst>
                <a:ext uri="{FF2B5EF4-FFF2-40B4-BE49-F238E27FC236}">
                  <a16:creationId xmlns:a16="http://schemas.microsoft.com/office/drawing/2014/main" id="{728E11B4-414F-EB70-B678-A0D0C248F7A5}"/>
                </a:ext>
              </a:extLst>
            </p:cNvPr>
            <p:cNvSpPr/>
            <p:nvPr userDrawn="1"/>
          </p:nvSpPr>
          <p:spPr>
            <a:xfrm rot="16200000">
              <a:off x="276686" y="1054304"/>
              <a:ext cx="434587" cy="528252"/>
            </a:xfrm>
            <a:custGeom>
              <a:avLst/>
              <a:gdLst/>
              <a:ahLst/>
              <a:cxnLst/>
              <a:rect l="l" t="t" r="r" b="b"/>
              <a:pathLst>
                <a:path w="163270" h="192993">
                  <a:moveTo>
                    <a:pt x="14797" y="0"/>
                  </a:moveTo>
                  <a:cubicBezTo>
                    <a:pt x="15644" y="0"/>
                    <a:pt x="19310" y="0"/>
                    <a:pt x="25797" y="0"/>
                  </a:cubicBezTo>
                  <a:cubicBezTo>
                    <a:pt x="32284" y="0"/>
                    <a:pt x="40462" y="0"/>
                    <a:pt x="50332" y="0"/>
                  </a:cubicBezTo>
                  <a:cubicBezTo>
                    <a:pt x="60203" y="0"/>
                    <a:pt x="70637" y="0"/>
                    <a:pt x="81635" y="0"/>
                  </a:cubicBezTo>
                  <a:cubicBezTo>
                    <a:pt x="92634" y="0"/>
                    <a:pt x="103068" y="0"/>
                    <a:pt x="112938" y="0"/>
                  </a:cubicBezTo>
                  <a:cubicBezTo>
                    <a:pt x="122809" y="0"/>
                    <a:pt x="130987" y="0"/>
                    <a:pt x="137474" y="0"/>
                  </a:cubicBezTo>
                  <a:cubicBezTo>
                    <a:pt x="143961" y="0"/>
                    <a:pt x="147627" y="0"/>
                    <a:pt x="148474" y="0"/>
                  </a:cubicBezTo>
                  <a:cubicBezTo>
                    <a:pt x="150409" y="0"/>
                    <a:pt x="152280" y="382"/>
                    <a:pt x="154087" y="1147"/>
                  </a:cubicBezTo>
                  <a:cubicBezTo>
                    <a:pt x="156925" y="2284"/>
                    <a:pt x="159157" y="4027"/>
                    <a:pt x="160783" y="6377"/>
                  </a:cubicBezTo>
                  <a:cubicBezTo>
                    <a:pt x="162409" y="8726"/>
                    <a:pt x="163238" y="11362"/>
                    <a:pt x="163270" y="14285"/>
                  </a:cubicBezTo>
                  <a:lnTo>
                    <a:pt x="163270" y="178706"/>
                  </a:lnTo>
                  <a:cubicBezTo>
                    <a:pt x="163238" y="181630"/>
                    <a:pt x="162409" y="184266"/>
                    <a:pt x="160783" y="186615"/>
                  </a:cubicBezTo>
                  <a:cubicBezTo>
                    <a:pt x="159157" y="188964"/>
                    <a:pt x="156925" y="190707"/>
                    <a:pt x="154087" y="191845"/>
                  </a:cubicBezTo>
                  <a:cubicBezTo>
                    <a:pt x="153191" y="192222"/>
                    <a:pt x="152272" y="192488"/>
                    <a:pt x="151329" y="192642"/>
                  </a:cubicBezTo>
                  <a:cubicBezTo>
                    <a:pt x="150385" y="192796"/>
                    <a:pt x="149434" y="192871"/>
                    <a:pt x="148474" y="192865"/>
                  </a:cubicBezTo>
                  <a:cubicBezTo>
                    <a:pt x="146487" y="192863"/>
                    <a:pt x="144595" y="192517"/>
                    <a:pt x="142798" y="191829"/>
                  </a:cubicBezTo>
                  <a:cubicBezTo>
                    <a:pt x="141002" y="191141"/>
                    <a:pt x="139365" y="190125"/>
                    <a:pt x="137887" y="188783"/>
                  </a:cubicBezTo>
                  <a:lnTo>
                    <a:pt x="81635" y="134699"/>
                  </a:lnTo>
                  <a:lnTo>
                    <a:pt x="25384" y="188783"/>
                  </a:lnTo>
                  <a:cubicBezTo>
                    <a:pt x="23906" y="190131"/>
                    <a:pt x="22269" y="191167"/>
                    <a:pt x="20473" y="191893"/>
                  </a:cubicBezTo>
                  <a:cubicBezTo>
                    <a:pt x="18676" y="192618"/>
                    <a:pt x="16784" y="192985"/>
                    <a:pt x="14797" y="192993"/>
                  </a:cubicBezTo>
                  <a:cubicBezTo>
                    <a:pt x="12862" y="192993"/>
                    <a:pt x="10991" y="192610"/>
                    <a:pt x="9184" y="191845"/>
                  </a:cubicBezTo>
                  <a:cubicBezTo>
                    <a:pt x="6346" y="190707"/>
                    <a:pt x="4114" y="188964"/>
                    <a:pt x="2487" y="186615"/>
                  </a:cubicBezTo>
                  <a:cubicBezTo>
                    <a:pt x="861" y="184266"/>
                    <a:pt x="32" y="181630"/>
                    <a:pt x="0" y="178706"/>
                  </a:cubicBezTo>
                  <a:lnTo>
                    <a:pt x="0" y="14285"/>
                  </a:lnTo>
                  <a:cubicBezTo>
                    <a:pt x="32" y="11362"/>
                    <a:pt x="861" y="8726"/>
                    <a:pt x="2487" y="6377"/>
                  </a:cubicBezTo>
                  <a:cubicBezTo>
                    <a:pt x="4114" y="4027"/>
                    <a:pt x="6346" y="2284"/>
                    <a:pt x="9184" y="1147"/>
                  </a:cubicBezTo>
                  <a:cubicBezTo>
                    <a:pt x="10991" y="382"/>
                    <a:pt x="12862" y="0"/>
                    <a:pt x="1479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tr-TR" dirty="0"/>
            </a:p>
          </p:txBody>
        </p:sp>
      </p:grpSp>
      <p:grpSp>
        <p:nvGrpSpPr>
          <p:cNvPr id="25" name="Группа 31">
            <a:extLst>
              <a:ext uri="{FF2B5EF4-FFF2-40B4-BE49-F238E27FC236}">
                <a16:creationId xmlns:a16="http://schemas.microsoft.com/office/drawing/2014/main" id="{1DA13FD0-CF58-C043-F59D-4906F1FB4E22}"/>
              </a:ext>
            </a:extLst>
          </p:cNvPr>
          <p:cNvGrpSpPr/>
          <p:nvPr userDrawn="1"/>
        </p:nvGrpSpPr>
        <p:grpSpPr>
          <a:xfrm>
            <a:off x="2471024" y="1264333"/>
            <a:ext cx="271644" cy="453195"/>
            <a:chOff x="229854" y="1101136"/>
            <a:chExt cx="528252" cy="881305"/>
          </a:xfrm>
        </p:grpSpPr>
        <p:sp>
          <p:nvSpPr>
            <p:cNvPr id="26" name="Google Shape;95;g3e4756476a6_0_8">
              <a:extLst>
                <a:ext uri="{FF2B5EF4-FFF2-40B4-BE49-F238E27FC236}">
                  <a16:creationId xmlns:a16="http://schemas.microsoft.com/office/drawing/2014/main" id="{227DCF5B-EB67-1EAC-7905-CB8FDFD2CBA5}"/>
                </a:ext>
              </a:extLst>
            </p:cNvPr>
            <p:cNvSpPr/>
            <p:nvPr/>
          </p:nvSpPr>
          <p:spPr>
            <a:xfrm>
              <a:off x="237125" y="1821941"/>
              <a:ext cx="160500" cy="160500"/>
            </a:xfrm>
            <a:prstGeom prst="ellipse">
              <a:avLst/>
            </a:prstGeom>
            <a:solidFill>
              <a:schemeClr val="tx1"/>
            </a:solidFill>
            <a:ln w="2857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27" name="Freeform: Shape 72">
              <a:extLst>
                <a:ext uri="{FF2B5EF4-FFF2-40B4-BE49-F238E27FC236}">
                  <a16:creationId xmlns:a16="http://schemas.microsoft.com/office/drawing/2014/main" id="{67B2B1F2-9617-E3FD-4374-FBF3C8199297}"/>
                </a:ext>
              </a:extLst>
            </p:cNvPr>
            <p:cNvSpPr/>
            <p:nvPr userDrawn="1"/>
          </p:nvSpPr>
          <p:spPr>
            <a:xfrm rot="16200000">
              <a:off x="276686" y="1054304"/>
              <a:ext cx="434587" cy="528252"/>
            </a:xfrm>
            <a:custGeom>
              <a:avLst/>
              <a:gdLst/>
              <a:ahLst/>
              <a:cxnLst/>
              <a:rect l="l" t="t" r="r" b="b"/>
              <a:pathLst>
                <a:path w="163270" h="192993">
                  <a:moveTo>
                    <a:pt x="14797" y="0"/>
                  </a:moveTo>
                  <a:cubicBezTo>
                    <a:pt x="15644" y="0"/>
                    <a:pt x="19310" y="0"/>
                    <a:pt x="25797" y="0"/>
                  </a:cubicBezTo>
                  <a:cubicBezTo>
                    <a:pt x="32284" y="0"/>
                    <a:pt x="40462" y="0"/>
                    <a:pt x="50332" y="0"/>
                  </a:cubicBezTo>
                  <a:cubicBezTo>
                    <a:pt x="60203" y="0"/>
                    <a:pt x="70637" y="0"/>
                    <a:pt x="81635" y="0"/>
                  </a:cubicBezTo>
                  <a:cubicBezTo>
                    <a:pt x="92634" y="0"/>
                    <a:pt x="103068" y="0"/>
                    <a:pt x="112938" y="0"/>
                  </a:cubicBezTo>
                  <a:cubicBezTo>
                    <a:pt x="122809" y="0"/>
                    <a:pt x="130987" y="0"/>
                    <a:pt x="137474" y="0"/>
                  </a:cubicBezTo>
                  <a:cubicBezTo>
                    <a:pt x="143961" y="0"/>
                    <a:pt x="147627" y="0"/>
                    <a:pt x="148474" y="0"/>
                  </a:cubicBezTo>
                  <a:cubicBezTo>
                    <a:pt x="150409" y="0"/>
                    <a:pt x="152280" y="382"/>
                    <a:pt x="154087" y="1147"/>
                  </a:cubicBezTo>
                  <a:cubicBezTo>
                    <a:pt x="156925" y="2284"/>
                    <a:pt x="159157" y="4027"/>
                    <a:pt x="160783" y="6377"/>
                  </a:cubicBezTo>
                  <a:cubicBezTo>
                    <a:pt x="162409" y="8726"/>
                    <a:pt x="163238" y="11362"/>
                    <a:pt x="163270" y="14285"/>
                  </a:cubicBezTo>
                  <a:lnTo>
                    <a:pt x="163270" y="178706"/>
                  </a:lnTo>
                  <a:cubicBezTo>
                    <a:pt x="163238" y="181630"/>
                    <a:pt x="162409" y="184266"/>
                    <a:pt x="160783" y="186615"/>
                  </a:cubicBezTo>
                  <a:cubicBezTo>
                    <a:pt x="159157" y="188964"/>
                    <a:pt x="156925" y="190707"/>
                    <a:pt x="154087" y="191845"/>
                  </a:cubicBezTo>
                  <a:cubicBezTo>
                    <a:pt x="153191" y="192222"/>
                    <a:pt x="152272" y="192488"/>
                    <a:pt x="151329" y="192642"/>
                  </a:cubicBezTo>
                  <a:cubicBezTo>
                    <a:pt x="150385" y="192796"/>
                    <a:pt x="149434" y="192871"/>
                    <a:pt x="148474" y="192865"/>
                  </a:cubicBezTo>
                  <a:cubicBezTo>
                    <a:pt x="146487" y="192863"/>
                    <a:pt x="144595" y="192517"/>
                    <a:pt x="142798" y="191829"/>
                  </a:cubicBezTo>
                  <a:cubicBezTo>
                    <a:pt x="141002" y="191141"/>
                    <a:pt x="139365" y="190125"/>
                    <a:pt x="137887" y="188783"/>
                  </a:cubicBezTo>
                  <a:lnTo>
                    <a:pt x="81635" y="134699"/>
                  </a:lnTo>
                  <a:lnTo>
                    <a:pt x="25384" y="188783"/>
                  </a:lnTo>
                  <a:cubicBezTo>
                    <a:pt x="23906" y="190131"/>
                    <a:pt x="22269" y="191167"/>
                    <a:pt x="20473" y="191893"/>
                  </a:cubicBezTo>
                  <a:cubicBezTo>
                    <a:pt x="18676" y="192618"/>
                    <a:pt x="16784" y="192985"/>
                    <a:pt x="14797" y="192993"/>
                  </a:cubicBezTo>
                  <a:cubicBezTo>
                    <a:pt x="12862" y="192993"/>
                    <a:pt x="10991" y="192610"/>
                    <a:pt x="9184" y="191845"/>
                  </a:cubicBezTo>
                  <a:cubicBezTo>
                    <a:pt x="6346" y="190707"/>
                    <a:pt x="4114" y="188964"/>
                    <a:pt x="2487" y="186615"/>
                  </a:cubicBezTo>
                  <a:cubicBezTo>
                    <a:pt x="861" y="184266"/>
                    <a:pt x="32" y="181630"/>
                    <a:pt x="0" y="178706"/>
                  </a:cubicBezTo>
                  <a:lnTo>
                    <a:pt x="0" y="14285"/>
                  </a:lnTo>
                  <a:cubicBezTo>
                    <a:pt x="32" y="11362"/>
                    <a:pt x="861" y="8726"/>
                    <a:pt x="2487" y="6377"/>
                  </a:cubicBezTo>
                  <a:cubicBezTo>
                    <a:pt x="4114" y="4027"/>
                    <a:pt x="6346" y="2284"/>
                    <a:pt x="9184" y="1147"/>
                  </a:cubicBezTo>
                  <a:cubicBezTo>
                    <a:pt x="10991" y="382"/>
                    <a:pt x="12862" y="0"/>
                    <a:pt x="1479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tr-TR" dirty="0"/>
            </a:p>
          </p:txBody>
        </p:sp>
      </p:grp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Research Proposal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Conference presentations, stakeholder briefings, and publication submission targets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Dissemination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Preliminary analyses, final modeling, and manuscript/dissertation drafting milestones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Analysis and reporting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Instrument piloting, rollout, monitoring, and interim QA milestones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Recruitment and data collection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IRB/ethics submission, review cycles, and readiness to begin data collection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Ethics and approvals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Project Timeline and Feasibility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6" name="Title Square"/>
          <p:cNvSpPr/>
          <p:nvPr userDrawn="1"/>
        </p:nvSpPr>
        <p:spPr>
          <a:xfrm rot="5400000">
            <a:off x="-38100" y="284700"/>
            <a:ext cx="216000" cy="216000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Research Proposal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Budget Justification and Resources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40732" y="1140030"/>
          <a:ext cx="8684396" cy="3310671"/>
        </p:xfrm>
        <a:graphic>
          <a:graphicData uri="http://schemas.openxmlformats.org/drawingml/2006/table">
            <a:tbl>
              <a:tblPr firstRow="1" bandRow="1">
                <a:tableStyleId>{0ED337F2-5EF9-4EC5-8057-203B44DC6CB3}</a:tableStyleId>
              </a:tblPr>
              <a:tblGrid>
                <a:gridCol w="2894798"/>
                <a:gridCol w="2894798"/>
                <a:gridCol w="2894800"/>
              </a:tblGrid>
              <a:tr h="472953">
                <a:tc>
                  <a:txBody>
                    <a:bodyPr/>
                    <a:lstStyle/>
                    <a:p>
                      <a:pPr algn="l"/>
                      <a:r>
                        <a:rPr lang="en-UA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Budget Line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Requested Amount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tx1"/>
                          </a:solidFill>
                          <a:latin typeface="+mn-lt"/>
                        </a:rPr>
                        <a:t>Justification Link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472953"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  <a:latin typeface="+mn-lt"/>
                        </a:rPr>
                        <a:t>Equipment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  <a:latin typeface="+mn-lt"/>
                        </a:rPr>
                        <a:t>TBD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  <a:latin typeface="+mn-lt"/>
                        </a:rPr>
                        <a:t>Instruments required for measurement and data integrity</a:t>
                      </a:r>
                    </a:p>
                  </a:txBody>
                  <a:tcPr anchor="ctr"/>
                </a:tc>
              </a:tr>
              <a:tr h="4729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Personnel</a:t>
                      </a:r>
                    </a:p>
                  </a:txBody>
                  <a:tcPr anchor="ctr">
                    <a:solidFill>
                      <a:schemeClr val="accent6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  <a:latin typeface="+mn-lt"/>
                        </a:rPr>
                        <a:t>TBD</a:t>
                      </a:r>
                    </a:p>
                  </a:txBody>
                  <a:tcPr anchor="ctr">
                    <a:solidFill>
                      <a:schemeClr val="accent6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Effort for recruitment, data collection, analysis, and project oversight</a:t>
                      </a:r>
                    </a:p>
                  </a:txBody>
                  <a:tcPr anchor="ctr">
                    <a:solidFill>
                      <a:schemeClr val="accent6">
                        <a:lumMod val="95000"/>
                      </a:schemeClr>
                    </a:solidFill>
                  </a:tcPr>
                </a:tc>
              </a:tr>
              <a:tr h="4729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Fieldwork/Travel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  <a:latin typeface="+mn-lt"/>
                        </a:rPr>
                        <a:t>TBD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Site visits, participant engagement, and logistics for data capture</a:t>
                      </a:r>
                    </a:p>
                  </a:txBody>
                  <a:tcPr anchor="ctr"/>
                </a:tc>
              </a:tr>
              <a:tr h="4729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Supplies and Materials</a:t>
                      </a:r>
                    </a:p>
                  </a:txBody>
                  <a:tcPr anchor="ctr">
                    <a:solidFill>
                      <a:schemeClr val="accent6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  <a:latin typeface="+mn-lt"/>
                        </a:rPr>
                        <a:t>TBD</a:t>
                      </a:r>
                    </a:p>
                  </a:txBody>
                  <a:tcPr anchor="ctr">
                    <a:solidFill>
                      <a:schemeClr val="accent6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Consumables, printing, and materials supporting protocols</a:t>
                      </a:r>
                    </a:p>
                  </a:txBody>
                  <a:tcPr anchor="ctr">
                    <a:solidFill>
                      <a:schemeClr val="accent6">
                        <a:lumMod val="95000"/>
                      </a:schemeClr>
                    </a:solidFill>
                  </a:tcPr>
                </a:tc>
              </a:tr>
              <a:tr h="4729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Data/Software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  <a:latin typeface="+mn-lt"/>
                        </a:rPr>
                        <a:t>TBD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Licenses or compute resources for analytics and secure storage</a:t>
                      </a:r>
                    </a:p>
                  </a:txBody>
                  <a:tcPr anchor="ctr"/>
                </a:tc>
              </a:tr>
              <a:tr h="4729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Indirect Costs</a:t>
                      </a:r>
                    </a:p>
                  </a:txBody>
                  <a:tcPr anchor="ctr">
                    <a:solidFill>
                      <a:schemeClr val="accent6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tx1"/>
                          </a:solidFill>
                          <a:latin typeface="+mn-lt"/>
                        </a:rPr>
                        <a:t>TBD</a:t>
                      </a:r>
                    </a:p>
                  </a:txBody>
                  <a:tcPr anchor="ctr">
                    <a:solidFill>
                      <a:schemeClr val="accent6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cs typeface="Arial"/>
                          <a:sym typeface="Arial"/>
                        </a:rPr>
                        <a:t>Institutional support for facilities and administrative services</a:t>
                      </a:r>
                    </a:p>
                  </a:txBody>
                  <a:tcPr anchor="ctr">
                    <a:solidFill>
                      <a:schemeClr val="accent6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Luna  [1790947547337]">
  <a:themeElements>
    <a:clrScheme name="Custom 3">
      <a:dk1>
        <a:srgbClr val="000000"/>
      </a:dk1>
      <a:lt1>
        <a:srgbClr val="FFFFFF"/>
      </a:lt1>
      <a:dk2>
        <a:srgbClr val="1A1A1A"/>
      </a:dk2>
      <a:lt2>
        <a:srgbClr val="121212"/>
      </a:lt2>
      <a:accent1>
        <a:srgbClr val="FFD400"/>
      </a:accent1>
      <a:accent2>
        <a:srgbClr val="1E9BD7"/>
      </a:accent2>
      <a:accent3>
        <a:srgbClr val="FF6B35"/>
      </a:accent3>
      <a:accent4>
        <a:srgbClr val="2FBF71"/>
      </a:accent4>
      <a:accent5>
        <a:srgbClr val="9B59D0"/>
      </a:accent5>
      <a:accent6>
        <a:srgbClr val="FFFFFF"/>
      </a:accent6>
      <a:hlink>
        <a:srgbClr val="000000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rebuchet MS"/>
        <a:font script="Hebr" typeface="Trebuchet MS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rebuchet MS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'1.0' encoding='UTF-8' standalone='yes'?>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06CBCC9-F383-8743-916B-981FFC5658D4}">
  <we:reference id="wa200010001" version="1.0.0.1" store="en-GB" storeType="OMEX"/>
  <we:alternateReferences>
    <we:reference id="wa200010001" version="1.0.0.1" store="wa200010001" storeType="OMEX"/>
  </we:alternateReferences>
  <we:properties>
    <we:property name="claude.fileId" value="&quot;66df3f92-03e7-40d3-8e3d-6649979dfe22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3220</TotalTime>
  <Words>0</Words>
  <Application>Microsoft Macintosh PowerPoint</Application>
  <PresentationFormat>On-screen Show (16:9)</PresentationFormat>
  <Paragraphs>0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2" baseType="lpstr">
      <vt:lpstr>Arial</vt:lpstr>
      <vt:lpstr>Luna  [1790947547337]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Daria Shendorova</cp:lastModifiedBy>
  <cp:revision>295</cp:revision>
  <dcterms:modified xsi:type="dcterms:W3CDTF">2026-10-02T13:27:38Z</dcterms:modified>
  <dc:title>Research Proposal</dc:title>
</cp:coreProperties>
</file>