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43.xml" ContentType="application/vnd.openxmlformats-officedocument.presentationml.slideLayout+xml"/>
  <Override PartName="/ppt/slideLayouts/slideLayout5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7400" r:id="rId1"/>
  </p:sldMasterIdLst>
  <p:notesMasterIdLst>
    <p:notesMasterId r:id="rId62"/>
  </p:notesMasterIdLst>
  <p:sldIdLst>
    <p:sldId id="256" r:id="rId12"/>
    <p:sldId id="257" r:id="rId13"/>
    <p:sldId id="258" r:id="rId14"/>
    <p:sldId id="259" r:id="rId15"/>
    <p:sldId id="260" r:id="rId16"/>
    <p:sldId id="261" r:id="rId17"/>
    <p:sldId id="262" r:id="rId18"/>
    <p:sldId id="263" r:id="rId19"/>
  </p:sldIdLst>
  <p:sldSz cx="9144000" cy="5143500" type="screen16x9"/>
  <p:notesSz cx="6858000" cy="9144000"/>
  <p:embeddedFontLst>
    <p:embeddedFont>
      <p:font typeface="Verdana" panose="020B0604030504040204" pitchFamily="34" charset="0"/>
      <p:regular r:id="rId63"/>
      <p:bold r:id="rId64"/>
      <p:italic r:id="rId65"/>
      <p:boldItalic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3" roundtripDataSignature="AMtx7miEfnWiAfuaHh6KLS/AKlaDrw5wT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F6E"/>
    <a:srgbClr val="00486D"/>
    <a:srgbClr val="00536C"/>
    <a:srgbClr val="EFB3A6"/>
    <a:srgbClr val="B49A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ED337F2-5EF9-4EC5-8057-203B44DC6CB3}">
  <a:tblStyle styleId="{0ED337F2-5EF9-4EC5-8057-203B44DC6CB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6"/>
    <p:restoredTop sz="94640"/>
  </p:normalViewPr>
  <p:slideViewPr>
    <p:cSldViewPr snapToGrid="0">
      <p:cViewPr varScale="1">
        <p:scale>
          <a:sx n="117" d="100"/>
          <a:sy n="117" d="100"/>
        </p:scale>
        <p:origin x="184" y="5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12" Type="http://schemas.openxmlformats.org/officeDocument/2006/relationships/slide" Target="slides/slide1.xml"/><Relationship Id="rId13" Type="http://schemas.openxmlformats.org/officeDocument/2006/relationships/slide" Target="slides/slide2.xml"/><Relationship Id="rId14" Type="http://schemas.openxmlformats.org/officeDocument/2006/relationships/slide" Target="slides/slide3.xml"/><Relationship Id="rId15" Type="http://schemas.openxmlformats.org/officeDocument/2006/relationships/slide" Target="slides/slide4.xml"/><Relationship Id="rId16" Type="http://schemas.openxmlformats.org/officeDocument/2006/relationships/slide" Target="slides/slide5.xml"/><Relationship Id="rId17" Type="http://schemas.openxmlformats.org/officeDocument/2006/relationships/slide" Target="slides/slide6.xml"/><Relationship Id="rId18" Type="http://schemas.openxmlformats.org/officeDocument/2006/relationships/slide" Target="slides/slide7.xml"/><Relationship Id="rId19" Type="http://schemas.openxmlformats.org/officeDocument/2006/relationships/slide" Target="slides/slide8.xml"/><Relationship Id="rId62" Type="http://schemas.openxmlformats.org/officeDocument/2006/relationships/notesMaster" Target="notesMasters/notesMaster1.xml"/><Relationship Id="rId63" Type="http://schemas.openxmlformats.org/officeDocument/2006/relationships/font" Target="fonts/font1.fntdata"/><Relationship Id="rId64" Type="http://schemas.openxmlformats.org/officeDocument/2006/relationships/font" Target="fonts/font2.fntdata"/><Relationship Id="rId65" Type="http://schemas.openxmlformats.org/officeDocument/2006/relationships/font" Target="fonts/font3.fntdata"/><Relationship Id="rId66" Type="http://schemas.openxmlformats.org/officeDocument/2006/relationships/font" Target="fonts/font4.fntdata"/><Relationship Id="rId83" Type="http://customschemas.google.com/relationships/presentationmetadata" Target="metadata"/><Relationship Id="rId84" Type="http://schemas.openxmlformats.org/officeDocument/2006/relationships/presProps" Target="presProps.xml"/><Relationship Id="rId85" Type="http://schemas.openxmlformats.org/officeDocument/2006/relationships/viewProps" Target="viewProps.xml"/><Relationship Id="rId86" Type="http://schemas.openxmlformats.org/officeDocument/2006/relationships/theme" Target="theme/theme1.xml"/><Relationship Id="rId8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Option A" userDrawn="1">
  <p:cSld name="Title / Option A">
    <p:bg>
      <p:bgPr>
        <a:solidFill>
          <a:schemeClr val="tx2"/>
        </a:solidFill>
        <a:effectLst/>
      </p:bgPr>
    </p:bg>
    <p:spTree>
      <p:nvGrpSpPr>
        <p:cNvPr id="1" name="Shape 8"/>
        <p:cNvGrpSpPr/>
        <p:nvPr/>
      </p:nvGrpSpPr>
      <p:grpSpPr>
        <a:xfrm>
          <a:off x="0" y="0"/>
          <a:ext cx="0" cy="0"/>
          <a:chOff x="0" y="0"/>
          <a:chExt cx="0" cy="0"/>
        </a:xfrm>
      </p:grpSpPr>
      <p:sp>
        <p:nvSpPr>
          <p:cNvPr id="3" name="Google Shape;17;p25">
            <a:extLst>
              <a:ext uri="{FF2B5EF4-FFF2-40B4-BE49-F238E27FC236}">
                <a16:creationId xmlns:a16="http://schemas.microsoft.com/office/drawing/2014/main" id="{1DA7466E-412D-A0DA-4ECE-F798A11B8622}"/>
              </a:ext>
            </a:extLst>
          </p:cNvPr>
          <p:cNvSpPr/>
          <p:nvPr userDrawn="1"/>
        </p:nvSpPr>
        <p:spPr>
          <a:xfrm flipH="1">
            <a:off x="3859479" y="3752602"/>
            <a:ext cx="5392521" cy="1429147"/>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b="0" dirty="0">
              <a:solidFill>
                <a:schemeClr val="lt1"/>
              </a:solidFill>
              <a:latin typeface="+mn-lt"/>
              <a:ea typeface="+mn-ea"/>
              <a:cs typeface="+mn-cs"/>
            </a:endParaRPr>
          </a:p>
        </p:txBody>
      </p:sp>
      <p:sp>
        <p:nvSpPr>
          <p:cNvPr id="2" name="Google Shape;17;p25">
            <a:extLst>
              <a:ext uri="{FF2B5EF4-FFF2-40B4-BE49-F238E27FC236}">
                <a16:creationId xmlns:a16="http://schemas.microsoft.com/office/drawing/2014/main" id="{F599F6C2-9950-5F88-23D4-AEA28FA99218}"/>
              </a:ext>
            </a:extLst>
          </p:cNvPr>
          <p:cNvSpPr/>
          <p:nvPr userDrawn="1"/>
        </p:nvSpPr>
        <p:spPr>
          <a:xfrm>
            <a:off x="-108000" y="-38250"/>
            <a:ext cx="3967481" cy="5220000"/>
          </a:xfrm>
          <a:prstGeom prst="rect">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endParaRPr>
          </a:p>
        </p:txBody>
      </p:sp>
      <p:sp>
        <p:nvSpPr>
          <p:cNvPr id="5" name="Picture placeholder">
            <a:extLst>
              <a:ext uri="{FF2B5EF4-FFF2-40B4-BE49-F238E27FC236}">
                <a16:creationId xmlns:a16="http://schemas.microsoft.com/office/drawing/2014/main" id="{F0A806B0-4135-1601-CB79-BA1AE3C677A2}"/>
              </a:ext>
            </a:extLst>
          </p:cNvPr>
          <p:cNvSpPr>
            <a:spLocks noGrp="1"/>
          </p:cNvSpPr>
          <p:nvPr>
            <p:ph type="pic" sz="quarter" idx="10"/>
          </p:nvPr>
        </p:nvSpPr>
        <p:spPr>
          <a:xfrm>
            <a:off x="415193" y="425846"/>
            <a:ext cx="2993026" cy="4291808"/>
          </a:xfrm>
          <a:solidFill>
            <a:schemeClr val="tx1">
              <a:lumMod val="95000"/>
            </a:schemeClr>
          </a:solidFill>
        </p:spPr>
        <p:txBody>
          <a:bodyPr/>
          <a:lstStyle/>
          <a:p>
            <a:endParaRPr lang="en-UA"/>
          </a:p>
        </p:txBody>
      </p:sp>
      <p:sp>
        <p:nvSpPr>
          <p:cNvPr id="11" name="Subtitle"/>
          <p:cNvSpPr txBox="1">
            <a:spLocks noGrp="1"/>
          </p:cNvSpPr>
          <p:nvPr>
            <p:ph type="subTitle" idx="1" hasCustomPrompt="1"/>
          </p:nvPr>
        </p:nvSpPr>
        <p:spPr>
          <a:xfrm>
            <a:off x="4274674" y="4195400"/>
            <a:ext cx="4454132" cy="510900"/>
          </a:xfrm>
          <a:prstGeom prst="rect">
            <a:avLst/>
          </a:prstGeom>
          <a:noFill/>
          <a:ln>
            <a:noFill/>
          </a:ln>
        </p:spPr>
        <p:txBody>
          <a:bodyPr spcFirstLastPara="1" wrap="square" lIns="0" tIns="0" rIns="0" bIns="0" anchor="t" anchorCtr="0">
            <a:noAutofit/>
          </a:bodyPr>
          <a:lstStyle>
            <a:lvl1pPr marL="0" lvl="0" indent="0">
              <a:lnSpc>
                <a:spcPct val="115000"/>
              </a:lnSpc>
              <a:spcBef>
                <a:spcPts val="0"/>
              </a:spcBef>
              <a:spcAft>
                <a:spcPts val="0"/>
              </a:spcAft>
              <a:buClr>
                <a:schemeClr val="lt2"/>
              </a:buClr>
              <a:buSzPts val="1200"/>
              <a:buFont typeface="Verdana"/>
              <a:buNone/>
              <a:defRPr lang="en-UA" sz="1100" b="1" strike="noStrike" smtClean="0">
                <a:solidFill>
                  <a:schemeClr val="tx2"/>
                </a:solidFill>
                <a:effectLst/>
              </a:defRPr>
            </a:lvl1pPr>
            <a:lvl2pPr lvl="1">
              <a:lnSpc>
                <a:spcPct val="100000"/>
              </a:lnSpc>
              <a:spcBef>
                <a:spcPts val="0"/>
              </a:spcBef>
              <a:spcAft>
                <a:spcPts val="0"/>
              </a:spcAft>
              <a:buSzPts val="1800"/>
              <a:buNone/>
              <a:defRPr/>
            </a:lvl2pPr>
            <a:lvl3pPr lvl="2">
              <a:lnSpc>
                <a:spcPct val="100000"/>
              </a:lnSpc>
              <a:spcBef>
                <a:spcPts val="0"/>
              </a:spcBef>
              <a:spcAft>
                <a:spcPts val="0"/>
              </a:spcAft>
              <a:buSzPts val="1800"/>
              <a:buNone/>
              <a:defRPr/>
            </a:lvl3pPr>
            <a:lvl4pPr lvl="3">
              <a:lnSpc>
                <a:spcPct val="100000"/>
              </a:lnSpc>
              <a:spcBef>
                <a:spcPts val="0"/>
              </a:spcBef>
              <a:spcAft>
                <a:spcPts val="0"/>
              </a:spcAft>
              <a:buSzPts val="1800"/>
              <a:buNone/>
              <a:defRPr/>
            </a:lvl4pPr>
            <a:lvl5pPr lvl="4">
              <a:lnSpc>
                <a:spcPct val="100000"/>
              </a:lnSpc>
              <a:spcBef>
                <a:spcPts val="0"/>
              </a:spcBef>
              <a:spcAft>
                <a:spcPts val="0"/>
              </a:spcAft>
              <a:buSzPts val="1800"/>
              <a:buNone/>
              <a:defRPr/>
            </a:lvl5pPr>
            <a:lvl6pPr lvl="5">
              <a:lnSpc>
                <a:spcPct val="100000"/>
              </a:lnSpc>
              <a:spcBef>
                <a:spcPts val="0"/>
              </a:spcBef>
              <a:spcAft>
                <a:spcPts val="0"/>
              </a:spcAft>
              <a:buSzPts val="1800"/>
              <a:buNone/>
              <a:defRPr/>
            </a:lvl6pPr>
            <a:lvl7pPr lvl="6">
              <a:lnSpc>
                <a:spcPct val="100000"/>
              </a:lnSpc>
              <a:spcBef>
                <a:spcPts val="0"/>
              </a:spcBef>
              <a:spcAft>
                <a:spcPts val="0"/>
              </a:spcAft>
              <a:buSzPts val="1800"/>
              <a:buNone/>
              <a:defRPr/>
            </a:lvl7pPr>
            <a:lvl8pPr lvl="7">
              <a:lnSpc>
                <a:spcPct val="100000"/>
              </a:lnSpc>
              <a:spcBef>
                <a:spcPts val="0"/>
              </a:spcBef>
              <a:spcAft>
                <a:spcPts val="0"/>
              </a:spcAft>
              <a:buSzPts val="1800"/>
              <a:buNone/>
              <a:defRPr/>
            </a:lvl8pPr>
            <a:lvl9pPr lvl="8">
              <a:lnSpc>
                <a:spcPct val="100000"/>
              </a:lnSpc>
              <a:spcBef>
                <a:spcPts val="0"/>
              </a:spcBef>
              <a:spcAft>
                <a:spcPts val="0"/>
              </a:spcAft>
              <a:buSzPts val="1800"/>
              <a:buNone/>
              <a:defRPr/>
            </a:lvl9pPr>
          </a:lstStyle>
          <a:p>
            <a:pPr marL="0" marR="0" lvl="0" indent="0" defTabSz="914400" rtl="0" eaLnBrk="1" fontAlgn="auto" latinLnBrk="0" hangingPunct="1">
              <a:lnSpc>
                <a:spcPct val="115000"/>
              </a:lnSpc>
              <a:spcBef>
                <a:spcPts val="0"/>
              </a:spcBef>
              <a:spcAft>
                <a:spcPts val="0"/>
              </a:spcAft>
              <a:buClr>
                <a:schemeClr val="lt2"/>
              </a:buClr>
              <a:buSzPts val="1200"/>
              <a:buFont typeface="Verdana"/>
              <a:buNone/>
              <a:tabLst/>
              <a:defRPr/>
            </a:pPr>
            <a:r>
              <a:rPr lang="en-GB" dirty="0"/>
              <a:t>Whether you are planning a launch, organizing client requests, or tracking internal tasks, having</a:t>
            </a:r>
            <a:endParaRPr dirty="0"/>
          </a:p>
        </p:txBody>
      </p:sp>
      <p:sp>
        <p:nvSpPr>
          <p:cNvPr id="10" name="Slide title"/>
          <p:cNvSpPr txBox="1">
            <a:spLocks noGrp="1"/>
          </p:cNvSpPr>
          <p:nvPr>
            <p:ph type="ctrTitle" hasCustomPrompt="1"/>
          </p:nvPr>
        </p:nvSpPr>
        <p:spPr>
          <a:xfrm>
            <a:off x="4274673" y="950025"/>
            <a:ext cx="4454133" cy="2359781"/>
          </a:xfrm>
          <a:prstGeom prst="rect">
            <a:avLst/>
          </a:prstGeom>
          <a:noFill/>
          <a:ln>
            <a:noFill/>
          </a:ln>
        </p:spPr>
        <p:txBody>
          <a:bodyPr spcFirstLastPara="1" wrap="square" lIns="0" tIns="0" rIns="0" bIns="0" anchor="b" anchorCtr="0">
            <a:noAutofit/>
          </a:bodyPr>
          <a:lstStyle>
            <a:lvl1pPr marL="0" marR="0" lvl="0" indent="0" defTabSz="914400" rtl="0" eaLnBrk="1" fontAlgn="auto" latinLnBrk="0" hangingPunct="1">
              <a:lnSpc>
                <a:spcPct val="115000"/>
              </a:lnSpc>
              <a:spcBef>
                <a:spcPts val="0"/>
              </a:spcBef>
              <a:spcAft>
                <a:spcPts val="0"/>
              </a:spcAft>
              <a:buClr>
                <a:schemeClr val="dk1"/>
              </a:buClr>
              <a:buSzPts val="2200"/>
              <a:buFont typeface="Verdana"/>
              <a:buNone/>
              <a:tabLst/>
              <a:defRPr sz="2800" b="1" cap="all"/>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pPr marL="0" marR="0" lvl="0" indent="0" defTabSz="914400" rtl="0" eaLnBrk="1" fontAlgn="auto" latinLnBrk="0" hangingPunct="1">
              <a:spcBef>
                <a:spcPts val="0"/>
              </a:spcBef>
              <a:spcAft>
                <a:spcPts val="0"/>
              </a:spcAft>
              <a:buClr>
                <a:schemeClr val="lt2"/>
              </a:buClr>
              <a:buSzPts val="4200"/>
              <a:buFont typeface="Verdana"/>
              <a:buNone/>
              <a:tabLst/>
              <a:defRPr/>
            </a:pPr>
            <a:r>
              <a:rPr lang="en-GB" dirty="0"/>
              <a:t>Remove unnecessary steps, and design each</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C / Page 1 / Option A" userDrawn="1">
  <p:cSld name="TOC / Page 1 / Option A">
    <p:spTree>
      <p:nvGrpSpPr>
        <p:cNvPr id="1" name="Shape 16"/>
        <p:cNvGrpSpPr/>
        <p:nvPr/>
      </p:nvGrpSpPr>
      <p:grpSpPr>
        <a:xfrm>
          <a:off x="0" y="0"/>
          <a:ext cx="0" cy="0"/>
          <a:chOff x="0" y="0"/>
          <a:chExt cx="0" cy="0"/>
        </a:xfrm>
      </p:grpSpPr>
      <p:sp>
        <p:nvSpPr>
          <p:cNvPr id="51" name="Google Shape;17;p25">
            <a:extLst>
              <a:ext uri="{FF2B5EF4-FFF2-40B4-BE49-F238E27FC236}">
                <a16:creationId xmlns:a16="http://schemas.microsoft.com/office/drawing/2014/main" id="{AF01F9EB-5D64-4601-1898-4CFC4F76C421}"/>
              </a:ext>
            </a:extLst>
          </p:cNvPr>
          <p:cNvSpPr/>
          <p:nvPr userDrawn="1"/>
        </p:nvSpPr>
        <p:spPr>
          <a:xfrm>
            <a:off x="-108000" y="720000"/>
            <a:ext cx="4680000" cy="4429098"/>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b="0" dirty="0">
              <a:solidFill>
                <a:schemeClr val="lt1"/>
              </a:solidFill>
              <a:latin typeface="+mn-lt"/>
              <a:ea typeface="+mn-ea"/>
              <a:cs typeface="+mn-cs"/>
            </a:endParaRPr>
          </a:p>
        </p:txBody>
      </p:sp>
      <p:sp>
        <p:nvSpPr>
          <p:cNvPr id="52" name="Google Shape;725;g3e4eb65d001_0_303">
            <a:extLst>
              <a:ext uri="{FF2B5EF4-FFF2-40B4-BE49-F238E27FC236}">
                <a16:creationId xmlns:a16="http://schemas.microsoft.com/office/drawing/2014/main" id="{76E63074-00C3-2E06-EEAD-1D7F55103B9F}"/>
              </a:ext>
            </a:extLst>
          </p:cNvPr>
          <p:cNvSpPr/>
          <p:nvPr userDrawn="1"/>
        </p:nvSpPr>
        <p:spPr>
          <a:xfrm>
            <a:off x="4572000" y="719999"/>
            <a:ext cx="4680000" cy="4141098"/>
          </a:xfrm>
          <a:prstGeom prst="rect">
            <a:avLst/>
          </a:prstGeom>
          <a:solidFill>
            <a:schemeClr val="accent5"/>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3" name="Rectangle 2">
            <a:extLst>
              <a:ext uri="{FF2B5EF4-FFF2-40B4-BE49-F238E27FC236}">
                <a16:creationId xmlns:a16="http://schemas.microsoft.com/office/drawing/2014/main" id="{0B053E7A-C9BC-61A2-DFCE-6A875F4286D7}"/>
              </a:ext>
            </a:extLst>
          </p:cNvPr>
          <p:cNvSpPr/>
          <p:nvPr userDrawn="1"/>
        </p:nvSpPr>
        <p:spPr>
          <a:xfrm>
            <a:off x="-108004" y="707361"/>
            <a:ext cx="756005" cy="4152892"/>
          </a:xfrm>
          <a:prstGeom prst="rect">
            <a:avLst/>
          </a:prstGeom>
          <a:solidFill>
            <a:schemeClr val="tx1">
              <a:alpha val="25151"/>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A"/>
          </a:p>
        </p:txBody>
      </p:sp>
      <p:sp>
        <p:nvSpPr>
          <p:cNvPr id="4" name="Rectangle 3">
            <a:extLst>
              <a:ext uri="{FF2B5EF4-FFF2-40B4-BE49-F238E27FC236}">
                <a16:creationId xmlns:a16="http://schemas.microsoft.com/office/drawing/2014/main" id="{E7A007E5-B724-D8C0-EAD8-AE49A3A410A5}"/>
              </a:ext>
            </a:extLst>
          </p:cNvPr>
          <p:cNvSpPr/>
          <p:nvPr userDrawn="1"/>
        </p:nvSpPr>
        <p:spPr>
          <a:xfrm>
            <a:off x="4571996" y="707361"/>
            <a:ext cx="648000" cy="4152892"/>
          </a:xfrm>
          <a:prstGeom prst="rect">
            <a:avLst/>
          </a:prstGeom>
          <a:solidFill>
            <a:schemeClr val="tx1">
              <a:alpha val="25151"/>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A"/>
          </a:p>
        </p:txBody>
      </p:sp>
      <p:sp>
        <p:nvSpPr>
          <p:cNvPr id="26" name="Item 10 / Title"/>
          <p:cNvSpPr txBox="1">
            <a:spLocks noGrp="1"/>
          </p:cNvSpPr>
          <p:nvPr>
            <p:ph type="subTitle" idx="9" hasCustomPrompt="1"/>
          </p:nvPr>
        </p:nvSpPr>
        <p:spPr>
          <a:xfrm>
            <a:off x="5349249" y="3896139"/>
            <a:ext cx="3600000" cy="540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a:pPr>
            <a:r>
              <a:rPr lang="en-GB" dirty="0"/>
              <a:t>Designing digital tools for more reliable work</a:t>
            </a:r>
          </a:p>
        </p:txBody>
      </p:sp>
      <p:sp>
        <p:nvSpPr>
          <p:cNvPr id="27" name="Item 9 / Title"/>
          <p:cNvSpPr txBox="1">
            <a:spLocks noGrp="1"/>
          </p:cNvSpPr>
          <p:nvPr>
            <p:ph type="subTitle" idx="13" hasCustomPrompt="1"/>
          </p:nvPr>
        </p:nvSpPr>
        <p:spPr>
          <a:xfrm>
            <a:off x="5349249" y="3215987"/>
            <a:ext cx="3600000" cy="540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a:pPr>
            <a:r>
              <a:rPr lang="en-GB" dirty="0"/>
              <a:t>Whether you are planning a launch</a:t>
            </a:r>
          </a:p>
        </p:txBody>
      </p:sp>
      <p:sp>
        <p:nvSpPr>
          <p:cNvPr id="21" name="Item 8 / Title"/>
          <p:cNvSpPr txBox="1">
            <a:spLocks noGrp="1"/>
          </p:cNvSpPr>
          <p:nvPr>
            <p:ph type="subTitle" idx="4" hasCustomPrompt="1"/>
          </p:nvPr>
        </p:nvSpPr>
        <p:spPr>
          <a:xfrm>
            <a:off x="5349249" y="2535835"/>
            <a:ext cx="3600000" cy="540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a:pPr>
            <a:r>
              <a:rPr lang="en-GB" dirty="0"/>
              <a:t>Clear notes, visible deadlines, and easy access</a:t>
            </a:r>
          </a:p>
        </p:txBody>
      </p:sp>
      <p:sp>
        <p:nvSpPr>
          <p:cNvPr id="22" name="Item 7 / Title"/>
          <p:cNvSpPr txBox="1">
            <a:spLocks noGrp="1"/>
          </p:cNvSpPr>
          <p:nvPr>
            <p:ph type="subTitle" idx="5" hasCustomPrompt="1"/>
          </p:nvPr>
        </p:nvSpPr>
        <p:spPr>
          <a:xfrm>
            <a:off x="5349249" y="1855683"/>
            <a:ext cx="3600000" cy="540000"/>
          </a:xfrm>
          <a:prstGeom prst="rect">
            <a:avLst/>
          </a:prstGeom>
          <a:noFill/>
          <a:ln>
            <a:noFill/>
          </a:ln>
        </p:spPr>
        <p:txBody>
          <a:bodyPr spcFirstLastPara="1" wrap="square" lIns="0" tIns="0" rIns="0" bIns="0" anchor="ctr" anchorCtr="0">
            <a:noAutofit/>
          </a:bodyPr>
          <a:lstStyle>
            <a:lvl1pPr marL="9525" lvl="0" indent="0" algn="l">
              <a:lnSpc>
                <a:spcPct val="100000"/>
              </a:lnSpc>
              <a:spcBef>
                <a:spcPts val="0"/>
              </a:spcBef>
              <a:spcAft>
                <a:spcPts val="0"/>
              </a:spcAft>
              <a:buClr>
                <a:schemeClr val="accent1"/>
              </a:buClr>
              <a:buSzPts val="1200"/>
              <a:buFont typeface="Verdana"/>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r>
              <a:rPr lang="en-GB" dirty="0"/>
              <a:t>Whether you are planning a launch</a:t>
            </a:r>
          </a:p>
        </p:txBody>
      </p:sp>
      <p:sp>
        <p:nvSpPr>
          <p:cNvPr id="24" name="Item 6 / Title"/>
          <p:cNvSpPr txBox="1">
            <a:spLocks noGrp="1"/>
          </p:cNvSpPr>
          <p:nvPr>
            <p:ph type="subTitle" idx="7" hasCustomPrompt="1"/>
          </p:nvPr>
        </p:nvSpPr>
        <p:spPr>
          <a:xfrm>
            <a:off x="5349249" y="1175531"/>
            <a:ext cx="3600000" cy="540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a:pPr>
            <a:r>
              <a:rPr lang="en-GB" dirty="0"/>
              <a:t>Designing digital tools for more reliable work</a:t>
            </a:r>
          </a:p>
        </p:txBody>
      </p:sp>
      <p:sp>
        <p:nvSpPr>
          <p:cNvPr id="20" name="Item 5 / Title"/>
          <p:cNvSpPr txBox="1">
            <a:spLocks noGrp="1"/>
          </p:cNvSpPr>
          <p:nvPr>
            <p:ph type="subTitle" idx="3" hasCustomPrompt="1"/>
          </p:nvPr>
        </p:nvSpPr>
        <p:spPr>
          <a:xfrm>
            <a:off x="767102" y="3896139"/>
            <a:ext cx="3600000" cy="540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a:pPr>
            <a:r>
              <a:rPr lang="en-GB" dirty="0"/>
              <a:t>Clear notes, visible deadlines, and easy access</a:t>
            </a:r>
          </a:p>
        </p:txBody>
      </p:sp>
      <p:sp>
        <p:nvSpPr>
          <p:cNvPr id="23" name="Item 4 / Title"/>
          <p:cNvSpPr txBox="1">
            <a:spLocks noGrp="1"/>
          </p:cNvSpPr>
          <p:nvPr>
            <p:ph type="subTitle" idx="6" hasCustomPrompt="1"/>
          </p:nvPr>
        </p:nvSpPr>
        <p:spPr>
          <a:xfrm>
            <a:off x="767102" y="3215987"/>
            <a:ext cx="3600000" cy="540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a:pPr>
            <a:r>
              <a:rPr lang="en-GB" dirty="0"/>
              <a:t>Whether you are planning a launch</a:t>
            </a:r>
          </a:p>
        </p:txBody>
      </p:sp>
      <p:sp>
        <p:nvSpPr>
          <p:cNvPr id="19" name="Item 3 / Title"/>
          <p:cNvSpPr txBox="1">
            <a:spLocks noGrp="1"/>
          </p:cNvSpPr>
          <p:nvPr>
            <p:ph type="subTitle" idx="2" hasCustomPrompt="1"/>
          </p:nvPr>
        </p:nvSpPr>
        <p:spPr>
          <a:xfrm>
            <a:off x="767102" y="2535835"/>
            <a:ext cx="3600000" cy="540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lang="en-UA" sz="1100" b="0" i="0" u="none" strike="noStrike" smtClean="0">
                <a:solidFill>
                  <a:schemeClr val="bg1"/>
                </a:solidFill>
                <a:effectLst/>
                <a:latin typeface="+mn-lt"/>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r>
              <a:rPr lang="en-GB" dirty="0"/>
              <a:t>Clear notes, visible deadlines, and easy access</a:t>
            </a:r>
            <a:endParaRPr dirty="0"/>
          </a:p>
        </p:txBody>
      </p:sp>
      <p:sp>
        <p:nvSpPr>
          <p:cNvPr id="18" name="Item 2 / Title"/>
          <p:cNvSpPr txBox="1">
            <a:spLocks noGrp="1"/>
          </p:cNvSpPr>
          <p:nvPr>
            <p:ph type="subTitle" idx="1" hasCustomPrompt="1"/>
          </p:nvPr>
        </p:nvSpPr>
        <p:spPr>
          <a:xfrm>
            <a:off x="767102" y="1855683"/>
            <a:ext cx="3600000" cy="540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lang="en-UA" sz="1100" b="0" i="0" u="none" strike="noStrike" smtClean="0">
                <a:solidFill>
                  <a:schemeClr val="bg1"/>
                </a:solidFill>
                <a:effectLst/>
                <a:latin typeface="+mn-lt"/>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r>
              <a:rPr lang="en-GB" dirty="0"/>
              <a:t>Whether you are planning a launch</a:t>
            </a:r>
            <a:endParaRPr dirty="0"/>
          </a:p>
        </p:txBody>
      </p:sp>
      <p:sp>
        <p:nvSpPr>
          <p:cNvPr id="25" name="Item 1 / Title"/>
          <p:cNvSpPr txBox="1">
            <a:spLocks noGrp="1"/>
          </p:cNvSpPr>
          <p:nvPr>
            <p:ph type="subTitle" idx="8" hasCustomPrompt="1"/>
          </p:nvPr>
        </p:nvSpPr>
        <p:spPr>
          <a:xfrm>
            <a:off x="767102" y="1175531"/>
            <a:ext cx="3600000" cy="540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lang="en-UA" sz="1100" b="0" i="0" u="none" strike="noStrike" smtClean="0">
                <a:solidFill>
                  <a:schemeClr val="bg1"/>
                </a:solidFill>
                <a:effectLst/>
                <a:latin typeface="+mn-lt"/>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a:pPr>
            <a:r>
              <a:rPr lang="en-GB" dirty="0"/>
              <a:t>Designing digital tools for more reliable work</a:t>
            </a:r>
            <a:endParaRPr dirty="0"/>
          </a:p>
        </p:txBody>
      </p:sp>
      <p:sp>
        <p:nvSpPr>
          <p:cNvPr id="46" name="Google Shape;33;p25">
            <a:extLst>
              <a:ext uri="{FF2B5EF4-FFF2-40B4-BE49-F238E27FC236}">
                <a16:creationId xmlns:a16="http://schemas.microsoft.com/office/drawing/2014/main" id="{63496032-BAE9-B9DA-5E11-FCABEC648616}"/>
              </a:ext>
            </a:extLst>
          </p:cNvPr>
          <p:cNvSpPr txBox="1"/>
          <p:nvPr userDrawn="1"/>
        </p:nvSpPr>
        <p:spPr>
          <a:xfrm>
            <a:off x="142187" y="1175531"/>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01</a:t>
            </a:r>
            <a:endParaRPr sz="1600" b="1" dirty="0">
              <a:solidFill>
                <a:schemeClr val="tx2"/>
              </a:solidFill>
              <a:latin typeface="+mn-lt"/>
              <a:ea typeface="+mn-ea"/>
              <a:cs typeface="+mn-cs"/>
            </a:endParaRPr>
          </a:p>
        </p:txBody>
      </p:sp>
      <p:sp>
        <p:nvSpPr>
          <p:cNvPr id="47" name="Google Shape;34;p25">
            <a:extLst>
              <a:ext uri="{FF2B5EF4-FFF2-40B4-BE49-F238E27FC236}">
                <a16:creationId xmlns:a16="http://schemas.microsoft.com/office/drawing/2014/main" id="{E262ED0E-1E04-9AFC-7614-1ABACE64E23B}"/>
              </a:ext>
            </a:extLst>
          </p:cNvPr>
          <p:cNvSpPr txBox="1"/>
          <p:nvPr userDrawn="1"/>
        </p:nvSpPr>
        <p:spPr>
          <a:xfrm>
            <a:off x="142187" y="1855683"/>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02</a:t>
            </a:r>
            <a:endParaRPr sz="1600" b="1" dirty="0">
              <a:solidFill>
                <a:schemeClr val="tx2"/>
              </a:solidFill>
              <a:latin typeface="+mn-lt"/>
              <a:ea typeface="+mn-ea"/>
              <a:cs typeface="+mn-cs"/>
            </a:endParaRPr>
          </a:p>
        </p:txBody>
      </p:sp>
      <p:sp>
        <p:nvSpPr>
          <p:cNvPr id="48" name="Google Shape;35;p25">
            <a:extLst>
              <a:ext uri="{FF2B5EF4-FFF2-40B4-BE49-F238E27FC236}">
                <a16:creationId xmlns:a16="http://schemas.microsoft.com/office/drawing/2014/main" id="{E39AAD4B-4D9B-5520-E98C-41BBCF116DE2}"/>
              </a:ext>
            </a:extLst>
          </p:cNvPr>
          <p:cNvSpPr txBox="1"/>
          <p:nvPr userDrawn="1"/>
        </p:nvSpPr>
        <p:spPr>
          <a:xfrm>
            <a:off x="142187" y="2535835"/>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03</a:t>
            </a:r>
            <a:endParaRPr sz="1600" b="1" dirty="0">
              <a:solidFill>
                <a:schemeClr val="tx2"/>
              </a:solidFill>
              <a:latin typeface="+mn-lt"/>
              <a:ea typeface="+mn-ea"/>
              <a:cs typeface="+mn-cs"/>
            </a:endParaRPr>
          </a:p>
        </p:txBody>
      </p:sp>
      <p:sp>
        <p:nvSpPr>
          <p:cNvPr id="49" name="Google Shape;36;p25">
            <a:extLst>
              <a:ext uri="{FF2B5EF4-FFF2-40B4-BE49-F238E27FC236}">
                <a16:creationId xmlns:a16="http://schemas.microsoft.com/office/drawing/2014/main" id="{1E6A0F68-60A2-4F56-DB2E-C177D846062E}"/>
              </a:ext>
            </a:extLst>
          </p:cNvPr>
          <p:cNvSpPr txBox="1"/>
          <p:nvPr userDrawn="1"/>
        </p:nvSpPr>
        <p:spPr>
          <a:xfrm>
            <a:off x="142187" y="3215987"/>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04</a:t>
            </a:r>
            <a:endParaRPr sz="1600" b="1" dirty="0">
              <a:solidFill>
                <a:schemeClr val="tx2"/>
              </a:solidFill>
              <a:latin typeface="+mn-lt"/>
              <a:ea typeface="+mn-ea"/>
              <a:cs typeface="+mn-cs"/>
            </a:endParaRPr>
          </a:p>
        </p:txBody>
      </p:sp>
      <p:sp>
        <p:nvSpPr>
          <p:cNvPr id="50" name="Google Shape;37;p25">
            <a:extLst>
              <a:ext uri="{FF2B5EF4-FFF2-40B4-BE49-F238E27FC236}">
                <a16:creationId xmlns:a16="http://schemas.microsoft.com/office/drawing/2014/main" id="{FBE0A524-F57B-79BF-A463-38AB98FA6E81}"/>
              </a:ext>
            </a:extLst>
          </p:cNvPr>
          <p:cNvSpPr txBox="1"/>
          <p:nvPr userDrawn="1"/>
        </p:nvSpPr>
        <p:spPr>
          <a:xfrm>
            <a:off x="142187" y="3896139"/>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05</a:t>
            </a:r>
            <a:endParaRPr sz="1600" b="1" dirty="0">
              <a:solidFill>
                <a:schemeClr val="tx2"/>
              </a:solidFill>
              <a:latin typeface="+mn-lt"/>
              <a:ea typeface="+mn-ea"/>
              <a:cs typeface="+mn-cs"/>
            </a:endParaRPr>
          </a:p>
        </p:txBody>
      </p:sp>
      <p:sp>
        <p:nvSpPr>
          <p:cNvPr id="53" name="Google Shape;33;p25">
            <a:extLst>
              <a:ext uri="{FF2B5EF4-FFF2-40B4-BE49-F238E27FC236}">
                <a16:creationId xmlns:a16="http://schemas.microsoft.com/office/drawing/2014/main" id="{83B5BDDD-0E08-2D60-8DD0-3E51AD0D78C4}"/>
              </a:ext>
            </a:extLst>
          </p:cNvPr>
          <p:cNvSpPr txBox="1"/>
          <p:nvPr userDrawn="1"/>
        </p:nvSpPr>
        <p:spPr>
          <a:xfrm>
            <a:off x="4724335" y="1175531"/>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06</a:t>
            </a:r>
            <a:endParaRPr sz="1600" b="1" dirty="0">
              <a:solidFill>
                <a:schemeClr val="tx2"/>
              </a:solidFill>
              <a:latin typeface="+mn-lt"/>
              <a:ea typeface="+mn-ea"/>
              <a:cs typeface="+mn-cs"/>
            </a:endParaRPr>
          </a:p>
        </p:txBody>
      </p:sp>
      <p:sp>
        <p:nvSpPr>
          <p:cNvPr id="2" name="Title band">
            <a:extLst>
              <a:ext uri="{FF2B5EF4-FFF2-40B4-BE49-F238E27FC236}">
                <a16:creationId xmlns:a16="http://schemas.microsoft.com/office/drawing/2014/main" id="{C58D9954-95DF-EF54-E0ED-F1B3A6060294}"/>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5" name="Slide title">
            <a:extLst>
              <a:ext uri="{FF2B5EF4-FFF2-40B4-BE49-F238E27FC236}">
                <a16:creationId xmlns:a16="http://schemas.microsoft.com/office/drawing/2014/main" id="{DF828FA7-7F62-B504-F11E-047CFB11D059}"/>
              </a:ext>
            </a:extLst>
          </p:cNvPr>
          <p:cNvSpPr txBox="1">
            <a:spLocks noGrp="1"/>
          </p:cNvSpPr>
          <p:nvPr>
            <p:ph type="title" hasCustomPrompt="1"/>
          </p:nvPr>
        </p:nvSpPr>
        <p:spPr>
          <a:xfrm>
            <a:off x="215900" y="227600"/>
            <a:ext cx="7333841" cy="28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Verdana"/>
              <a:buNone/>
              <a:tabLst/>
              <a:defRPr b="1" cap="all">
                <a:solidFill>
                  <a:schemeClr val="tx1"/>
                </a:solidFill>
                <a:latin typeface="+mj-lt"/>
                <a:ea typeface="+mj-ea"/>
                <a:cs typeface="+mj-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Table of contents</a:t>
            </a:r>
            <a:endParaRPr dirty="0"/>
          </a:p>
        </p:txBody>
      </p:sp>
      <p:sp>
        <p:nvSpPr>
          <p:cNvPr id="6" name="Footer bar">
            <a:extLst>
              <a:ext uri="{FF2B5EF4-FFF2-40B4-BE49-F238E27FC236}">
                <a16:creationId xmlns:a16="http://schemas.microsoft.com/office/drawing/2014/main" id="{DE9FEB94-6D27-EE26-3AE9-C750AEB86639}"/>
              </a:ext>
            </a:extLst>
          </p:cNvP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42" name="Page #"/>
          <p:cNvSpPr txBox="1">
            <a:spLocks noGrp="1"/>
          </p:cNvSpPr>
          <p:nvPr>
            <p:ph type="subTitle" idx="11"/>
          </p:nvPr>
        </p:nvSpPr>
        <p:spPr>
          <a:xfrm>
            <a:off x="6336731" y="4921626"/>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lt1"/>
              </a:buClr>
              <a:buSzPts val="1000"/>
              <a:buFont typeface="Verdana"/>
              <a:buNone/>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endParaRPr dirty="0"/>
          </a:p>
        </p:txBody>
      </p:sp>
      <p:sp>
        <p:nvSpPr>
          <p:cNvPr id="41" name="Presentation name"/>
          <p:cNvSpPr txBox="1">
            <a:spLocks noGrp="1"/>
          </p:cNvSpPr>
          <p:nvPr>
            <p:ph type="subTitle" idx="10" hasCustomPrompt="1"/>
          </p:nvPr>
        </p:nvSpPr>
        <p:spPr>
          <a:xfrm>
            <a:off x="215900" y="4921626"/>
            <a:ext cx="5400000" cy="1605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a:pPr>
            <a:r>
              <a:rPr lang="en-GB" dirty="0"/>
              <a:t>Remove unnecessary steps, and design each</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 Items / 5 Items / Option A" userDrawn="1">
  <p:cSld name="Content / Items / 5 Items / Option A">
    <p:spTree>
      <p:nvGrpSpPr>
        <p:cNvPr id="1" name="Shape 571"/>
        <p:cNvGrpSpPr/>
        <p:nvPr/>
      </p:nvGrpSpPr>
      <p:grpSpPr>
        <a:xfrm>
          <a:off x="0" y="0"/>
          <a:ext cx="0" cy="0"/>
          <a:chOff x="0" y="0"/>
          <a:chExt cx="0" cy="0"/>
        </a:xfrm>
      </p:grpSpPr>
      <p:sp>
        <p:nvSpPr>
          <p:cNvPr id="14" name="Picture placeholder">
            <a:extLst>
              <a:ext uri="{FF2B5EF4-FFF2-40B4-BE49-F238E27FC236}">
                <a16:creationId xmlns:a16="http://schemas.microsoft.com/office/drawing/2014/main" id="{4672A004-EF17-25D6-0567-B5091FC2F624}"/>
              </a:ext>
            </a:extLst>
          </p:cNvPr>
          <p:cNvSpPr>
            <a:spLocks noGrp="1"/>
          </p:cNvSpPr>
          <p:nvPr>
            <p:ph type="pic" idx="17"/>
          </p:nvPr>
        </p:nvSpPr>
        <p:spPr>
          <a:xfrm>
            <a:off x="6096600" y="2776355"/>
            <a:ext cx="3153600" cy="2085054"/>
          </a:xfrm>
          <a:prstGeom prst="rect">
            <a:avLst/>
          </a:prstGeom>
          <a:solidFill>
            <a:schemeClr val="tx1">
              <a:lumMod val="95000"/>
            </a:schemeClr>
          </a:solidFill>
          <a:ln>
            <a:noFill/>
          </a:ln>
        </p:spPr>
      </p:sp>
      <p:sp>
        <p:nvSpPr>
          <p:cNvPr id="2" name="Google Shape;748;g3e478b0359b_0_110">
            <a:extLst>
              <a:ext uri="{FF2B5EF4-FFF2-40B4-BE49-F238E27FC236}">
                <a16:creationId xmlns:a16="http://schemas.microsoft.com/office/drawing/2014/main" id="{30289F9F-F115-601E-CFF8-2BD73A629272}"/>
              </a:ext>
            </a:extLst>
          </p:cNvPr>
          <p:cNvSpPr/>
          <p:nvPr userDrawn="1"/>
        </p:nvSpPr>
        <p:spPr>
          <a:xfrm>
            <a:off x="-108000" y="714401"/>
            <a:ext cx="3153600" cy="2070000"/>
          </a:xfrm>
          <a:prstGeom prst="rect">
            <a:avLst/>
          </a:prstGeom>
          <a:solidFill>
            <a:schemeClr val="accent5"/>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endParaRPr>
          </a:p>
        </p:txBody>
      </p:sp>
      <p:sp>
        <p:nvSpPr>
          <p:cNvPr id="3" name="Google Shape;749;g3e478b0359b_0_110">
            <a:extLst>
              <a:ext uri="{FF2B5EF4-FFF2-40B4-BE49-F238E27FC236}">
                <a16:creationId xmlns:a16="http://schemas.microsoft.com/office/drawing/2014/main" id="{496630F8-ADCA-78DA-F9F9-BCD87239CC9A}"/>
              </a:ext>
            </a:extLst>
          </p:cNvPr>
          <p:cNvSpPr/>
          <p:nvPr userDrawn="1"/>
        </p:nvSpPr>
        <p:spPr>
          <a:xfrm>
            <a:off x="3047428" y="714401"/>
            <a:ext cx="3049200" cy="2070000"/>
          </a:xfrm>
          <a:prstGeom prst="rect">
            <a:avLst/>
          </a:prstGeom>
          <a:solidFill>
            <a:schemeClr val="accent3"/>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4" name="Google Shape;750;g3e478b0359b_0_110">
            <a:extLst>
              <a:ext uri="{FF2B5EF4-FFF2-40B4-BE49-F238E27FC236}">
                <a16:creationId xmlns:a16="http://schemas.microsoft.com/office/drawing/2014/main" id="{1881D76F-AD19-2D2D-C97F-8A364C92628F}"/>
              </a:ext>
            </a:extLst>
          </p:cNvPr>
          <p:cNvSpPr/>
          <p:nvPr userDrawn="1"/>
        </p:nvSpPr>
        <p:spPr>
          <a:xfrm>
            <a:off x="6098400" y="714401"/>
            <a:ext cx="3153600" cy="2070000"/>
          </a:xfrm>
          <a:prstGeom prst="rect">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9" name="Rectangle 8">
            <a:extLst>
              <a:ext uri="{FF2B5EF4-FFF2-40B4-BE49-F238E27FC236}">
                <a16:creationId xmlns:a16="http://schemas.microsoft.com/office/drawing/2014/main" id="{243DD62C-9A7F-A9D4-CBF8-EA908CCD9D8D}"/>
              </a:ext>
            </a:extLst>
          </p:cNvPr>
          <p:cNvSpPr/>
          <p:nvPr userDrawn="1"/>
        </p:nvSpPr>
        <p:spPr>
          <a:xfrm>
            <a:off x="-108000" y="725195"/>
            <a:ext cx="9360000" cy="648000"/>
          </a:xfrm>
          <a:prstGeom prst="rect">
            <a:avLst/>
          </a:prstGeom>
          <a:solidFill>
            <a:schemeClr val="tx1">
              <a:alpha val="2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A"/>
          </a:p>
        </p:txBody>
      </p:sp>
      <p:sp>
        <p:nvSpPr>
          <p:cNvPr id="5" name="Google Shape;755;g3e478b0359b_0_110">
            <a:extLst>
              <a:ext uri="{FF2B5EF4-FFF2-40B4-BE49-F238E27FC236}">
                <a16:creationId xmlns:a16="http://schemas.microsoft.com/office/drawing/2014/main" id="{911FB6E5-B125-DFAA-0646-D76A4A72FC6E}"/>
              </a:ext>
            </a:extLst>
          </p:cNvPr>
          <p:cNvSpPr/>
          <p:nvPr userDrawn="1"/>
        </p:nvSpPr>
        <p:spPr>
          <a:xfrm>
            <a:off x="-108000" y="2785499"/>
            <a:ext cx="3153600" cy="2070000"/>
          </a:xfrm>
          <a:prstGeom prst="rect">
            <a:avLst/>
          </a:prstGeom>
          <a:solidFill>
            <a:schemeClr val="accent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6" name="Google Shape;756;g3e478b0359b_0_110">
            <a:extLst>
              <a:ext uri="{FF2B5EF4-FFF2-40B4-BE49-F238E27FC236}">
                <a16:creationId xmlns:a16="http://schemas.microsoft.com/office/drawing/2014/main" id="{F38EEDF2-B832-C49D-D541-6AB374DBD6F2}"/>
              </a:ext>
            </a:extLst>
          </p:cNvPr>
          <p:cNvSpPr/>
          <p:nvPr userDrawn="1"/>
        </p:nvSpPr>
        <p:spPr>
          <a:xfrm>
            <a:off x="3047400" y="2785499"/>
            <a:ext cx="3049200" cy="2070000"/>
          </a:xfrm>
          <a:prstGeom prst="rect">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7" name="Rectangle 6">
            <a:extLst>
              <a:ext uri="{FF2B5EF4-FFF2-40B4-BE49-F238E27FC236}">
                <a16:creationId xmlns:a16="http://schemas.microsoft.com/office/drawing/2014/main" id="{5BE35145-F515-410C-A141-42E487739F6B}"/>
              </a:ext>
            </a:extLst>
          </p:cNvPr>
          <p:cNvSpPr/>
          <p:nvPr userDrawn="1"/>
        </p:nvSpPr>
        <p:spPr>
          <a:xfrm>
            <a:off x="-108000" y="2779589"/>
            <a:ext cx="6202773" cy="648000"/>
          </a:xfrm>
          <a:prstGeom prst="rect">
            <a:avLst/>
          </a:prstGeom>
          <a:solidFill>
            <a:schemeClr val="tx1">
              <a:alpha val="2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A"/>
          </a:p>
        </p:txBody>
      </p:sp>
      <p:sp>
        <p:nvSpPr>
          <p:cNvPr id="589" name="Item 5 / Text"/>
          <p:cNvSpPr txBox="1">
            <a:spLocks noGrp="1"/>
          </p:cNvSpPr>
          <p:nvPr>
            <p:ph type="subTitle" idx="15" hasCustomPrompt="1"/>
          </p:nvPr>
        </p:nvSpPr>
        <p:spPr>
          <a:xfrm>
            <a:off x="3258000" y="3536788"/>
            <a:ext cx="2628000" cy="115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sz="1000">
                <a:solidFill>
                  <a:schemeClr val="bg1"/>
                </a:solidFill>
                <a:latin typeface="+mn-lt"/>
                <a:ea typeface="+mn-ea"/>
                <a:cs typeface="+mn-cs"/>
              </a:defRPr>
            </a:lvl1pPr>
            <a:lvl2pPr lvl="1" rtl="0">
              <a:lnSpc>
                <a:spcPct val="115000"/>
              </a:lnSpc>
              <a:spcBef>
                <a:spcPts val="0"/>
              </a:spcBef>
              <a:spcAft>
                <a:spcPts val="0"/>
              </a:spcAft>
              <a:buSzPts val="1000"/>
              <a:buFont typeface="Verdana"/>
              <a:buNone/>
              <a:defRPr sz="1000">
                <a:latin typeface="+mn-lt"/>
                <a:ea typeface="+mn-ea"/>
                <a:cs typeface="+mn-cs"/>
              </a:defRPr>
            </a:lvl2pPr>
            <a:lvl3pPr lvl="2" rtl="0">
              <a:lnSpc>
                <a:spcPct val="115000"/>
              </a:lnSpc>
              <a:spcBef>
                <a:spcPts val="0"/>
              </a:spcBef>
              <a:spcAft>
                <a:spcPts val="0"/>
              </a:spcAft>
              <a:buSzPts val="1000"/>
              <a:buFont typeface="Verdana"/>
              <a:buNone/>
              <a:defRPr sz="1000">
                <a:latin typeface="+mn-lt"/>
                <a:ea typeface="+mn-ea"/>
                <a:cs typeface="+mn-cs"/>
              </a:defRPr>
            </a:lvl3pPr>
            <a:lvl4pPr lvl="3" rtl="0">
              <a:lnSpc>
                <a:spcPct val="115000"/>
              </a:lnSpc>
              <a:spcBef>
                <a:spcPts val="0"/>
              </a:spcBef>
              <a:spcAft>
                <a:spcPts val="0"/>
              </a:spcAft>
              <a:buSzPts val="1000"/>
              <a:buFont typeface="Verdana"/>
              <a:buNone/>
              <a:defRPr sz="1000">
                <a:latin typeface="+mn-lt"/>
                <a:ea typeface="+mn-ea"/>
                <a:cs typeface="+mn-cs"/>
              </a:defRPr>
            </a:lvl4pPr>
            <a:lvl5pPr lvl="4" rtl="0">
              <a:lnSpc>
                <a:spcPct val="115000"/>
              </a:lnSpc>
              <a:spcBef>
                <a:spcPts val="0"/>
              </a:spcBef>
              <a:spcAft>
                <a:spcPts val="0"/>
              </a:spcAft>
              <a:buSzPts val="1000"/>
              <a:buFont typeface="Verdana"/>
              <a:buNone/>
              <a:defRPr sz="1000">
                <a:latin typeface="+mn-lt"/>
                <a:ea typeface="+mn-ea"/>
                <a:cs typeface="+mn-cs"/>
              </a:defRPr>
            </a:lvl5pPr>
            <a:lvl6pPr lvl="5" rtl="0">
              <a:lnSpc>
                <a:spcPct val="115000"/>
              </a:lnSpc>
              <a:spcBef>
                <a:spcPts val="0"/>
              </a:spcBef>
              <a:spcAft>
                <a:spcPts val="0"/>
              </a:spcAft>
              <a:buSzPts val="1000"/>
              <a:buFont typeface="Verdana"/>
              <a:buNone/>
              <a:defRPr sz="1000">
                <a:latin typeface="+mn-lt"/>
                <a:ea typeface="+mn-ea"/>
                <a:cs typeface="+mn-cs"/>
              </a:defRPr>
            </a:lvl6pPr>
            <a:lvl7pPr lvl="6" rtl="0">
              <a:lnSpc>
                <a:spcPct val="115000"/>
              </a:lnSpc>
              <a:spcBef>
                <a:spcPts val="0"/>
              </a:spcBef>
              <a:spcAft>
                <a:spcPts val="0"/>
              </a:spcAft>
              <a:buSzPts val="1000"/>
              <a:buFont typeface="Verdana"/>
              <a:buNone/>
              <a:defRPr sz="1000">
                <a:latin typeface="+mn-lt"/>
                <a:ea typeface="+mn-ea"/>
                <a:cs typeface="+mn-cs"/>
              </a:defRPr>
            </a:lvl7pPr>
            <a:lvl8pPr lvl="7" rtl="0">
              <a:lnSpc>
                <a:spcPct val="115000"/>
              </a:lnSpc>
              <a:spcBef>
                <a:spcPts val="0"/>
              </a:spcBef>
              <a:spcAft>
                <a:spcPts val="0"/>
              </a:spcAft>
              <a:buSzPts val="1000"/>
              <a:buFont typeface="Verdana"/>
              <a:buNone/>
              <a:defRPr sz="1000">
                <a:latin typeface="+mn-lt"/>
                <a:ea typeface="+mn-ea"/>
                <a:cs typeface="+mn-cs"/>
              </a:defRPr>
            </a:lvl8pPr>
            <a:lvl9pPr lvl="8" rtl="0">
              <a:lnSpc>
                <a:spcPct val="115000"/>
              </a:lnSpc>
              <a:spcBef>
                <a:spcPts val="0"/>
              </a:spcBef>
              <a:spcAft>
                <a:spcPts val="0"/>
              </a:spcAft>
              <a:buSzPts val="1000"/>
              <a:buFont typeface="Verdana"/>
              <a:buNone/>
              <a:defRPr sz="1000">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dirty="0"/>
              <a:t>Good software should make work feel lighter, not more complicated. It should help people understand what needs to happen, where things stand, and how to move forward with confidence.</a:t>
            </a:r>
          </a:p>
        </p:txBody>
      </p:sp>
      <p:sp>
        <p:nvSpPr>
          <p:cNvPr id="590" name="Item 5 / Title"/>
          <p:cNvSpPr txBox="1">
            <a:spLocks noGrp="1"/>
          </p:cNvSpPr>
          <p:nvPr>
            <p:ph type="subTitle" idx="16" hasCustomPrompt="1"/>
          </p:nvPr>
        </p:nvSpPr>
        <p:spPr>
          <a:xfrm>
            <a:off x="3258000" y="2921816"/>
            <a:ext cx="2628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000" b="1">
                <a:solidFill>
                  <a:schemeClr val="tx2"/>
                </a:solidFill>
                <a:latin typeface="+mn-lt"/>
                <a:ea typeface="+mn-ea"/>
                <a:cs typeface="+mn-cs"/>
              </a:defRPr>
            </a:lvl1pPr>
            <a:lvl2pPr lvl="1"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587" name="Item 4 / Text"/>
          <p:cNvSpPr txBox="1">
            <a:spLocks noGrp="1"/>
          </p:cNvSpPr>
          <p:nvPr>
            <p:ph type="subTitle" idx="13" hasCustomPrompt="1"/>
          </p:nvPr>
        </p:nvSpPr>
        <p:spPr>
          <a:xfrm>
            <a:off x="208800" y="3536787"/>
            <a:ext cx="2628000" cy="115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sz="1000">
                <a:solidFill>
                  <a:schemeClr val="bg1"/>
                </a:solidFill>
                <a:latin typeface="+mn-lt"/>
                <a:ea typeface="+mn-ea"/>
                <a:cs typeface="+mn-cs"/>
              </a:defRPr>
            </a:lvl1pPr>
            <a:lvl2pPr lvl="1" rtl="0">
              <a:lnSpc>
                <a:spcPct val="115000"/>
              </a:lnSpc>
              <a:spcBef>
                <a:spcPts val="0"/>
              </a:spcBef>
              <a:spcAft>
                <a:spcPts val="0"/>
              </a:spcAft>
              <a:buSzPts val="1000"/>
              <a:buFont typeface="Verdana"/>
              <a:buNone/>
              <a:defRPr sz="1000">
                <a:latin typeface="+mn-lt"/>
                <a:ea typeface="+mn-ea"/>
                <a:cs typeface="+mn-cs"/>
              </a:defRPr>
            </a:lvl2pPr>
            <a:lvl3pPr lvl="2" rtl="0">
              <a:lnSpc>
                <a:spcPct val="115000"/>
              </a:lnSpc>
              <a:spcBef>
                <a:spcPts val="0"/>
              </a:spcBef>
              <a:spcAft>
                <a:spcPts val="0"/>
              </a:spcAft>
              <a:buSzPts val="1000"/>
              <a:buFont typeface="Verdana"/>
              <a:buNone/>
              <a:defRPr sz="1000">
                <a:latin typeface="+mn-lt"/>
                <a:ea typeface="+mn-ea"/>
                <a:cs typeface="+mn-cs"/>
              </a:defRPr>
            </a:lvl3pPr>
            <a:lvl4pPr lvl="3" rtl="0">
              <a:lnSpc>
                <a:spcPct val="115000"/>
              </a:lnSpc>
              <a:spcBef>
                <a:spcPts val="0"/>
              </a:spcBef>
              <a:spcAft>
                <a:spcPts val="0"/>
              </a:spcAft>
              <a:buSzPts val="1000"/>
              <a:buFont typeface="Verdana"/>
              <a:buNone/>
              <a:defRPr sz="1000">
                <a:latin typeface="+mn-lt"/>
                <a:ea typeface="+mn-ea"/>
                <a:cs typeface="+mn-cs"/>
              </a:defRPr>
            </a:lvl4pPr>
            <a:lvl5pPr lvl="4" rtl="0">
              <a:lnSpc>
                <a:spcPct val="115000"/>
              </a:lnSpc>
              <a:spcBef>
                <a:spcPts val="0"/>
              </a:spcBef>
              <a:spcAft>
                <a:spcPts val="0"/>
              </a:spcAft>
              <a:buSzPts val="1000"/>
              <a:buFont typeface="Verdana"/>
              <a:buNone/>
              <a:defRPr sz="1000">
                <a:latin typeface="+mn-lt"/>
                <a:ea typeface="+mn-ea"/>
                <a:cs typeface="+mn-cs"/>
              </a:defRPr>
            </a:lvl5pPr>
            <a:lvl6pPr lvl="5" rtl="0">
              <a:lnSpc>
                <a:spcPct val="115000"/>
              </a:lnSpc>
              <a:spcBef>
                <a:spcPts val="0"/>
              </a:spcBef>
              <a:spcAft>
                <a:spcPts val="0"/>
              </a:spcAft>
              <a:buSzPts val="1000"/>
              <a:buFont typeface="Verdana"/>
              <a:buNone/>
              <a:defRPr sz="1000">
                <a:latin typeface="+mn-lt"/>
                <a:ea typeface="+mn-ea"/>
                <a:cs typeface="+mn-cs"/>
              </a:defRPr>
            </a:lvl6pPr>
            <a:lvl7pPr lvl="6" rtl="0">
              <a:lnSpc>
                <a:spcPct val="115000"/>
              </a:lnSpc>
              <a:spcBef>
                <a:spcPts val="0"/>
              </a:spcBef>
              <a:spcAft>
                <a:spcPts val="0"/>
              </a:spcAft>
              <a:buSzPts val="1000"/>
              <a:buFont typeface="Verdana"/>
              <a:buNone/>
              <a:defRPr sz="1000">
                <a:latin typeface="+mn-lt"/>
                <a:ea typeface="+mn-ea"/>
                <a:cs typeface="+mn-cs"/>
              </a:defRPr>
            </a:lvl7pPr>
            <a:lvl8pPr lvl="7" rtl="0">
              <a:lnSpc>
                <a:spcPct val="115000"/>
              </a:lnSpc>
              <a:spcBef>
                <a:spcPts val="0"/>
              </a:spcBef>
              <a:spcAft>
                <a:spcPts val="0"/>
              </a:spcAft>
              <a:buSzPts val="1000"/>
              <a:buFont typeface="Verdana"/>
              <a:buNone/>
              <a:defRPr sz="1000">
                <a:latin typeface="+mn-lt"/>
                <a:ea typeface="+mn-ea"/>
                <a:cs typeface="+mn-cs"/>
              </a:defRPr>
            </a:lvl8pPr>
            <a:lvl9pPr lvl="8" rtl="0">
              <a:lnSpc>
                <a:spcPct val="115000"/>
              </a:lnSpc>
              <a:spcBef>
                <a:spcPts val="0"/>
              </a:spcBef>
              <a:spcAft>
                <a:spcPts val="0"/>
              </a:spcAft>
              <a:buSzPts val="1000"/>
              <a:buFont typeface="Verdana"/>
              <a:buNone/>
              <a:defRPr sz="1000">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dirty="0"/>
              <a:t>Good software should make work feel lighter, not more complicated. It should help people understand what needs to happen, where things stand, and how to move forward with confidence.</a:t>
            </a:r>
          </a:p>
        </p:txBody>
      </p:sp>
      <p:sp>
        <p:nvSpPr>
          <p:cNvPr id="588" name="Item 4 / Title"/>
          <p:cNvSpPr txBox="1">
            <a:spLocks noGrp="1"/>
          </p:cNvSpPr>
          <p:nvPr>
            <p:ph type="subTitle" idx="14" hasCustomPrompt="1"/>
          </p:nvPr>
        </p:nvSpPr>
        <p:spPr>
          <a:xfrm>
            <a:off x="208800" y="2921816"/>
            <a:ext cx="2628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000" b="1">
                <a:solidFill>
                  <a:schemeClr val="tx2"/>
                </a:solidFill>
                <a:latin typeface="+mn-lt"/>
                <a:ea typeface="+mn-ea"/>
                <a:cs typeface="+mn-cs"/>
              </a:defRPr>
            </a:lvl1pPr>
            <a:lvl2pPr lvl="1"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583" name="Item 3 / Text"/>
          <p:cNvSpPr txBox="1">
            <a:spLocks noGrp="1"/>
          </p:cNvSpPr>
          <p:nvPr>
            <p:ph type="subTitle" idx="8" hasCustomPrompt="1"/>
          </p:nvPr>
        </p:nvSpPr>
        <p:spPr>
          <a:xfrm>
            <a:off x="6307200" y="1487690"/>
            <a:ext cx="2628000" cy="115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sz="1000">
                <a:solidFill>
                  <a:schemeClr val="bg1"/>
                </a:solidFill>
                <a:latin typeface="+mn-lt"/>
                <a:ea typeface="+mn-ea"/>
                <a:cs typeface="+mn-cs"/>
              </a:defRPr>
            </a:lvl1pPr>
            <a:lvl2pPr lvl="1">
              <a:lnSpc>
                <a:spcPct val="115000"/>
              </a:lnSpc>
              <a:spcBef>
                <a:spcPts val="0"/>
              </a:spcBef>
              <a:spcAft>
                <a:spcPts val="0"/>
              </a:spcAft>
              <a:buSzPts val="1000"/>
              <a:buFont typeface="Verdana"/>
              <a:buNone/>
              <a:defRPr sz="1000">
                <a:latin typeface="+mn-lt"/>
                <a:ea typeface="+mn-ea"/>
                <a:cs typeface="+mn-cs"/>
              </a:defRPr>
            </a:lvl2pPr>
            <a:lvl3pPr lvl="2">
              <a:lnSpc>
                <a:spcPct val="115000"/>
              </a:lnSpc>
              <a:spcBef>
                <a:spcPts val="0"/>
              </a:spcBef>
              <a:spcAft>
                <a:spcPts val="0"/>
              </a:spcAft>
              <a:buSzPts val="1000"/>
              <a:buFont typeface="Verdana"/>
              <a:buNone/>
              <a:defRPr sz="1000">
                <a:latin typeface="+mn-lt"/>
                <a:ea typeface="+mn-ea"/>
                <a:cs typeface="+mn-cs"/>
              </a:defRPr>
            </a:lvl3pPr>
            <a:lvl4pPr lvl="3">
              <a:lnSpc>
                <a:spcPct val="115000"/>
              </a:lnSpc>
              <a:spcBef>
                <a:spcPts val="0"/>
              </a:spcBef>
              <a:spcAft>
                <a:spcPts val="0"/>
              </a:spcAft>
              <a:buSzPts val="1000"/>
              <a:buFont typeface="Verdana"/>
              <a:buNone/>
              <a:defRPr sz="1000">
                <a:latin typeface="+mn-lt"/>
                <a:ea typeface="+mn-ea"/>
                <a:cs typeface="+mn-cs"/>
              </a:defRPr>
            </a:lvl4pPr>
            <a:lvl5pPr lvl="4">
              <a:lnSpc>
                <a:spcPct val="115000"/>
              </a:lnSpc>
              <a:spcBef>
                <a:spcPts val="0"/>
              </a:spcBef>
              <a:spcAft>
                <a:spcPts val="0"/>
              </a:spcAft>
              <a:buSzPts val="1000"/>
              <a:buFont typeface="Verdana"/>
              <a:buNone/>
              <a:defRPr sz="1000">
                <a:latin typeface="+mn-lt"/>
                <a:ea typeface="+mn-ea"/>
                <a:cs typeface="+mn-cs"/>
              </a:defRPr>
            </a:lvl5pPr>
            <a:lvl6pPr lvl="5">
              <a:lnSpc>
                <a:spcPct val="115000"/>
              </a:lnSpc>
              <a:spcBef>
                <a:spcPts val="0"/>
              </a:spcBef>
              <a:spcAft>
                <a:spcPts val="0"/>
              </a:spcAft>
              <a:buSzPts val="1000"/>
              <a:buFont typeface="Verdana"/>
              <a:buNone/>
              <a:defRPr sz="1000">
                <a:latin typeface="+mn-lt"/>
                <a:ea typeface="+mn-ea"/>
                <a:cs typeface="+mn-cs"/>
              </a:defRPr>
            </a:lvl6pPr>
            <a:lvl7pPr lvl="6">
              <a:lnSpc>
                <a:spcPct val="115000"/>
              </a:lnSpc>
              <a:spcBef>
                <a:spcPts val="0"/>
              </a:spcBef>
              <a:spcAft>
                <a:spcPts val="0"/>
              </a:spcAft>
              <a:buSzPts val="1000"/>
              <a:buFont typeface="Verdana"/>
              <a:buNone/>
              <a:defRPr sz="1000">
                <a:latin typeface="+mn-lt"/>
                <a:ea typeface="+mn-ea"/>
                <a:cs typeface="+mn-cs"/>
              </a:defRPr>
            </a:lvl7pPr>
            <a:lvl8pPr lvl="7">
              <a:lnSpc>
                <a:spcPct val="115000"/>
              </a:lnSpc>
              <a:spcBef>
                <a:spcPts val="0"/>
              </a:spcBef>
              <a:spcAft>
                <a:spcPts val="0"/>
              </a:spcAft>
              <a:buSzPts val="1000"/>
              <a:buFont typeface="Verdana"/>
              <a:buNone/>
              <a:defRPr sz="1000">
                <a:latin typeface="+mn-lt"/>
                <a:ea typeface="+mn-ea"/>
                <a:cs typeface="+mn-cs"/>
              </a:defRPr>
            </a:lvl8pPr>
            <a:lvl9pPr lvl="8">
              <a:lnSpc>
                <a:spcPct val="115000"/>
              </a:lnSpc>
              <a:spcBef>
                <a:spcPts val="0"/>
              </a:spcBef>
              <a:spcAft>
                <a:spcPts val="0"/>
              </a:spcAft>
              <a:buSzPts val="1000"/>
              <a:buFont typeface="Verdana"/>
              <a:buNone/>
              <a:defRPr sz="1000">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dirty="0"/>
              <a:t>Good software should make work feel lighter, not more complicated. It should help people understand what needs to happen, where things stand, and how to move forward with confidence.</a:t>
            </a:r>
          </a:p>
        </p:txBody>
      </p:sp>
      <p:sp>
        <p:nvSpPr>
          <p:cNvPr id="584" name="Item 3 / Title"/>
          <p:cNvSpPr txBox="1">
            <a:spLocks noGrp="1"/>
          </p:cNvSpPr>
          <p:nvPr>
            <p:ph type="subTitle" idx="9" hasCustomPrompt="1"/>
          </p:nvPr>
        </p:nvSpPr>
        <p:spPr>
          <a:xfrm>
            <a:off x="6307200" y="861739"/>
            <a:ext cx="2628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000" b="1">
                <a:solidFill>
                  <a:schemeClr val="tx2"/>
                </a:solidFill>
                <a:latin typeface="+mn-lt"/>
                <a:ea typeface="+mn-ea"/>
                <a:cs typeface="+mn-cs"/>
              </a:defRPr>
            </a:lvl1pPr>
            <a:lvl2pPr lvl="1">
              <a:lnSpc>
                <a:spcPct val="115000"/>
              </a:lnSpc>
              <a:spcBef>
                <a:spcPts val="0"/>
              </a:spcBef>
              <a:spcAft>
                <a:spcPts val="0"/>
              </a:spcAft>
              <a:buClr>
                <a:schemeClr val="accent2"/>
              </a:buClr>
              <a:buSzPts val="1200"/>
              <a:buFont typeface="Verdana"/>
              <a:buNone/>
              <a:defRPr b="1">
                <a:solidFill>
                  <a:schemeClr val="accent2"/>
                </a:solidFill>
                <a:latin typeface="+mn-lt"/>
                <a:ea typeface="+mn-ea"/>
                <a:cs typeface="+mn-cs"/>
              </a:defRPr>
            </a:lvl2pPr>
            <a:lvl3pPr lvl="2">
              <a:lnSpc>
                <a:spcPct val="115000"/>
              </a:lnSpc>
              <a:spcBef>
                <a:spcPts val="0"/>
              </a:spcBef>
              <a:spcAft>
                <a:spcPts val="0"/>
              </a:spcAft>
              <a:buClr>
                <a:schemeClr val="accent2"/>
              </a:buClr>
              <a:buSzPts val="1200"/>
              <a:buFont typeface="Verdana"/>
              <a:buNone/>
              <a:defRPr b="1">
                <a:solidFill>
                  <a:schemeClr val="accent2"/>
                </a:solidFill>
                <a:latin typeface="+mn-lt"/>
                <a:ea typeface="+mn-ea"/>
                <a:cs typeface="+mn-cs"/>
              </a:defRPr>
            </a:lvl3pPr>
            <a:lvl4pPr lvl="3">
              <a:lnSpc>
                <a:spcPct val="115000"/>
              </a:lnSpc>
              <a:spcBef>
                <a:spcPts val="0"/>
              </a:spcBef>
              <a:spcAft>
                <a:spcPts val="0"/>
              </a:spcAft>
              <a:buClr>
                <a:schemeClr val="accent2"/>
              </a:buClr>
              <a:buSzPts val="1200"/>
              <a:buFont typeface="Verdana"/>
              <a:buNone/>
              <a:defRPr b="1">
                <a:solidFill>
                  <a:schemeClr val="accent2"/>
                </a:solidFill>
                <a:latin typeface="+mn-lt"/>
                <a:ea typeface="+mn-ea"/>
                <a:cs typeface="+mn-cs"/>
              </a:defRPr>
            </a:lvl4pPr>
            <a:lvl5pPr lvl="4">
              <a:lnSpc>
                <a:spcPct val="115000"/>
              </a:lnSpc>
              <a:spcBef>
                <a:spcPts val="0"/>
              </a:spcBef>
              <a:spcAft>
                <a:spcPts val="0"/>
              </a:spcAft>
              <a:buClr>
                <a:schemeClr val="accent2"/>
              </a:buClr>
              <a:buSzPts val="1200"/>
              <a:buFont typeface="Verdana"/>
              <a:buNone/>
              <a:defRPr b="1">
                <a:solidFill>
                  <a:schemeClr val="accent2"/>
                </a:solidFill>
                <a:latin typeface="+mn-lt"/>
                <a:ea typeface="+mn-ea"/>
                <a:cs typeface="+mn-cs"/>
              </a:defRPr>
            </a:lvl5pPr>
            <a:lvl6pPr lvl="5">
              <a:lnSpc>
                <a:spcPct val="115000"/>
              </a:lnSpc>
              <a:spcBef>
                <a:spcPts val="0"/>
              </a:spcBef>
              <a:spcAft>
                <a:spcPts val="0"/>
              </a:spcAft>
              <a:buClr>
                <a:schemeClr val="accent2"/>
              </a:buClr>
              <a:buSzPts val="1200"/>
              <a:buFont typeface="Verdana"/>
              <a:buNone/>
              <a:defRPr b="1">
                <a:solidFill>
                  <a:schemeClr val="accent2"/>
                </a:solidFill>
                <a:latin typeface="+mn-lt"/>
                <a:ea typeface="+mn-ea"/>
                <a:cs typeface="+mn-cs"/>
              </a:defRPr>
            </a:lvl6pPr>
            <a:lvl7pPr lvl="6">
              <a:lnSpc>
                <a:spcPct val="115000"/>
              </a:lnSpc>
              <a:spcBef>
                <a:spcPts val="0"/>
              </a:spcBef>
              <a:spcAft>
                <a:spcPts val="0"/>
              </a:spcAft>
              <a:buClr>
                <a:schemeClr val="accent2"/>
              </a:buClr>
              <a:buSzPts val="1200"/>
              <a:buFont typeface="Verdana"/>
              <a:buNone/>
              <a:defRPr b="1">
                <a:solidFill>
                  <a:schemeClr val="accent2"/>
                </a:solidFill>
                <a:latin typeface="+mn-lt"/>
                <a:ea typeface="+mn-ea"/>
                <a:cs typeface="+mn-cs"/>
              </a:defRPr>
            </a:lvl7pPr>
            <a:lvl8pPr lvl="7">
              <a:lnSpc>
                <a:spcPct val="115000"/>
              </a:lnSpc>
              <a:spcBef>
                <a:spcPts val="0"/>
              </a:spcBef>
              <a:spcAft>
                <a:spcPts val="0"/>
              </a:spcAft>
              <a:buClr>
                <a:schemeClr val="accent2"/>
              </a:buClr>
              <a:buSzPts val="1200"/>
              <a:buFont typeface="Verdana"/>
              <a:buNone/>
              <a:defRPr b="1">
                <a:solidFill>
                  <a:schemeClr val="accent2"/>
                </a:solidFill>
                <a:latin typeface="+mn-lt"/>
                <a:ea typeface="+mn-ea"/>
                <a:cs typeface="+mn-cs"/>
              </a:defRPr>
            </a:lvl8pPr>
            <a:lvl9pPr lvl="8">
              <a:lnSpc>
                <a:spcPct val="115000"/>
              </a:lnSpc>
              <a:spcBef>
                <a:spcPts val="0"/>
              </a:spcBef>
              <a:spcAft>
                <a:spcPts val="0"/>
              </a:spcAft>
              <a:buClr>
                <a:schemeClr val="accent2"/>
              </a:buClr>
              <a:buSzPts val="1200"/>
              <a:buFont typeface="Verdana"/>
              <a:buNone/>
              <a:defRPr b="1">
                <a:solidFill>
                  <a:schemeClr val="accen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581" name="Item 2 / Text"/>
          <p:cNvSpPr txBox="1">
            <a:spLocks noGrp="1"/>
          </p:cNvSpPr>
          <p:nvPr>
            <p:ph type="subTitle" idx="6" hasCustomPrompt="1"/>
          </p:nvPr>
        </p:nvSpPr>
        <p:spPr>
          <a:xfrm>
            <a:off x="3258000" y="1487678"/>
            <a:ext cx="2628000" cy="115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sz="1000">
                <a:solidFill>
                  <a:schemeClr val="bg1"/>
                </a:solidFill>
                <a:latin typeface="+mn-lt"/>
                <a:ea typeface="+mn-ea"/>
                <a:cs typeface="+mn-cs"/>
              </a:defRPr>
            </a:lvl1pPr>
            <a:lvl2pPr lvl="1">
              <a:lnSpc>
                <a:spcPct val="115000"/>
              </a:lnSpc>
              <a:spcBef>
                <a:spcPts val="0"/>
              </a:spcBef>
              <a:spcAft>
                <a:spcPts val="0"/>
              </a:spcAft>
              <a:buSzPts val="1000"/>
              <a:buFont typeface="Verdana"/>
              <a:buNone/>
              <a:defRPr sz="1000">
                <a:latin typeface="+mn-lt"/>
                <a:ea typeface="+mn-ea"/>
                <a:cs typeface="+mn-cs"/>
              </a:defRPr>
            </a:lvl2pPr>
            <a:lvl3pPr lvl="2">
              <a:lnSpc>
                <a:spcPct val="115000"/>
              </a:lnSpc>
              <a:spcBef>
                <a:spcPts val="0"/>
              </a:spcBef>
              <a:spcAft>
                <a:spcPts val="0"/>
              </a:spcAft>
              <a:buSzPts val="1000"/>
              <a:buFont typeface="Verdana"/>
              <a:buNone/>
              <a:defRPr sz="1000">
                <a:latin typeface="+mn-lt"/>
                <a:ea typeface="+mn-ea"/>
                <a:cs typeface="+mn-cs"/>
              </a:defRPr>
            </a:lvl3pPr>
            <a:lvl4pPr lvl="3">
              <a:lnSpc>
                <a:spcPct val="115000"/>
              </a:lnSpc>
              <a:spcBef>
                <a:spcPts val="0"/>
              </a:spcBef>
              <a:spcAft>
                <a:spcPts val="0"/>
              </a:spcAft>
              <a:buSzPts val="1000"/>
              <a:buFont typeface="Verdana"/>
              <a:buNone/>
              <a:defRPr sz="1000">
                <a:latin typeface="+mn-lt"/>
                <a:ea typeface="+mn-ea"/>
                <a:cs typeface="+mn-cs"/>
              </a:defRPr>
            </a:lvl4pPr>
            <a:lvl5pPr lvl="4">
              <a:lnSpc>
                <a:spcPct val="115000"/>
              </a:lnSpc>
              <a:spcBef>
                <a:spcPts val="0"/>
              </a:spcBef>
              <a:spcAft>
                <a:spcPts val="0"/>
              </a:spcAft>
              <a:buSzPts val="1000"/>
              <a:buFont typeface="Verdana"/>
              <a:buNone/>
              <a:defRPr sz="1000">
                <a:latin typeface="+mn-lt"/>
                <a:ea typeface="+mn-ea"/>
                <a:cs typeface="+mn-cs"/>
              </a:defRPr>
            </a:lvl5pPr>
            <a:lvl6pPr lvl="5">
              <a:lnSpc>
                <a:spcPct val="115000"/>
              </a:lnSpc>
              <a:spcBef>
                <a:spcPts val="0"/>
              </a:spcBef>
              <a:spcAft>
                <a:spcPts val="0"/>
              </a:spcAft>
              <a:buSzPts val="1000"/>
              <a:buFont typeface="Verdana"/>
              <a:buNone/>
              <a:defRPr sz="1000">
                <a:latin typeface="+mn-lt"/>
                <a:ea typeface="+mn-ea"/>
                <a:cs typeface="+mn-cs"/>
              </a:defRPr>
            </a:lvl6pPr>
            <a:lvl7pPr lvl="6">
              <a:lnSpc>
                <a:spcPct val="115000"/>
              </a:lnSpc>
              <a:spcBef>
                <a:spcPts val="0"/>
              </a:spcBef>
              <a:spcAft>
                <a:spcPts val="0"/>
              </a:spcAft>
              <a:buSzPts val="1000"/>
              <a:buFont typeface="Verdana"/>
              <a:buNone/>
              <a:defRPr sz="1000">
                <a:latin typeface="+mn-lt"/>
                <a:ea typeface="+mn-ea"/>
                <a:cs typeface="+mn-cs"/>
              </a:defRPr>
            </a:lvl7pPr>
            <a:lvl8pPr lvl="7">
              <a:lnSpc>
                <a:spcPct val="115000"/>
              </a:lnSpc>
              <a:spcBef>
                <a:spcPts val="0"/>
              </a:spcBef>
              <a:spcAft>
                <a:spcPts val="0"/>
              </a:spcAft>
              <a:buSzPts val="1000"/>
              <a:buFont typeface="Verdana"/>
              <a:buNone/>
              <a:defRPr sz="1000">
                <a:latin typeface="+mn-lt"/>
                <a:ea typeface="+mn-ea"/>
                <a:cs typeface="+mn-cs"/>
              </a:defRPr>
            </a:lvl8pPr>
            <a:lvl9pPr lvl="8">
              <a:lnSpc>
                <a:spcPct val="115000"/>
              </a:lnSpc>
              <a:spcBef>
                <a:spcPts val="0"/>
              </a:spcBef>
              <a:spcAft>
                <a:spcPts val="0"/>
              </a:spcAft>
              <a:buSzPts val="1000"/>
              <a:buFont typeface="Verdana"/>
              <a:buNone/>
              <a:defRPr sz="1000">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dirty="0"/>
              <a:t>Good software should make work feel lighter, not more complicated. It should help people understand what needs to happen, where things stand, and how to move forward with confidence.</a:t>
            </a:r>
          </a:p>
        </p:txBody>
      </p:sp>
      <p:sp>
        <p:nvSpPr>
          <p:cNvPr id="582" name="Item 2 / Title"/>
          <p:cNvSpPr txBox="1">
            <a:spLocks noGrp="1"/>
          </p:cNvSpPr>
          <p:nvPr>
            <p:ph type="subTitle" idx="7" hasCustomPrompt="1"/>
          </p:nvPr>
        </p:nvSpPr>
        <p:spPr>
          <a:xfrm>
            <a:off x="3258000" y="861742"/>
            <a:ext cx="2628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000" b="1">
                <a:solidFill>
                  <a:schemeClr val="tx2"/>
                </a:solidFill>
                <a:latin typeface="+mn-lt"/>
                <a:ea typeface="+mn-ea"/>
                <a:cs typeface="+mn-cs"/>
              </a:defRPr>
            </a:lvl1pPr>
            <a:lvl2pPr lvl="1">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579" name="Item 1 / Text"/>
          <p:cNvSpPr txBox="1">
            <a:spLocks noGrp="1"/>
          </p:cNvSpPr>
          <p:nvPr>
            <p:ph type="subTitle" idx="4" hasCustomPrompt="1"/>
          </p:nvPr>
        </p:nvSpPr>
        <p:spPr>
          <a:xfrm>
            <a:off x="208800" y="1487678"/>
            <a:ext cx="2628000" cy="115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sz="1000">
                <a:solidFill>
                  <a:schemeClr val="bg1"/>
                </a:solidFill>
                <a:latin typeface="+mn-lt"/>
                <a:ea typeface="+mn-ea"/>
                <a:cs typeface="+mn-cs"/>
              </a:defRPr>
            </a:lvl1pPr>
            <a:lvl2pPr lvl="1">
              <a:lnSpc>
                <a:spcPct val="115000"/>
              </a:lnSpc>
              <a:spcBef>
                <a:spcPts val="0"/>
              </a:spcBef>
              <a:spcAft>
                <a:spcPts val="0"/>
              </a:spcAft>
              <a:buSzPts val="1000"/>
              <a:buFont typeface="Verdana"/>
              <a:buNone/>
              <a:defRPr sz="1000">
                <a:latin typeface="+mn-lt"/>
                <a:ea typeface="+mn-ea"/>
                <a:cs typeface="+mn-cs"/>
              </a:defRPr>
            </a:lvl2pPr>
            <a:lvl3pPr lvl="2">
              <a:lnSpc>
                <a:spcPct val="115000"/>
              </a:lnSpc>
              <a:spcBef>
                <a:spcPts val="0"/>
              </a:spcBef>
              <a:spcAft>
                <a:spcPts val="0"/>
              </a:spcAft>
              <a:buSzPts val="1000"/>
              <a:buFont typeface="Verdana"/>
              <a:buNone/>
              <a:defRPr sz="1000">
                <a:latin typeface="+mn-lt"/>
                <a:ea typeface="+mn-ea"/>
                <a:cs typeface="+mn-cs"/>
              </a:defRPr>
            </a:lvl3pPr>
            <a:lvl4pPr lvl="3">
              <a:lnSpc>
                <a:spcPct val="115000"/>
              </a:lnSpc>
              <a:spcBef>
                <a:spcPts val="0"/>
              </a:spcBef>
              <a:spcAft>
                <a:spcPts val="0"/>
              </a:spcAft>
              <a:buSzPts val="1000"/>
              <a:buFont typeface="Verdana"/>
              <a:buNone/>
              <a:defRPr sz="1000">
                <a:latin typeface="+mn-lt"/>
                <a:ea typeface="+mn-ea"/>
                <a:cs typeface="+mn-cs"/>
              </a:defRPr>
            </a:lvl4pPr>
            <a:lvl5pPr lvl="4">
              <a:lnSpc>
                <a:spcPct val="115000"/>
              </a:lnSpc>
              <a:spcBef>
                <a:spcPts val="0"/>
              </a:spcBef>
              <a:spcAft>
                <a:spcPts val="0"/>
              </a:spcAft>
              <a:buSzPts val="1000"/>
              <a:buFont typeface="Verdana"/>
              <a:buNone/>
              <a:defRPr sz="1000">
                <a:latin typeface="+mn-lt"/>
                <a:ea typeface="+mn-ea"/>
                <a:cs typeface="+mn-cs"/>
              </a:defRPr>
            </a:lvl5pPr>
            <a:lvl6pPr lvl="5">
              <a:lnSpc>
                <a:spcPct val="115000"/>
              </a:lnSpc>
              <a:spcBef>
                <a:spcPts val="0"/>
              </a:spcBef>
              <a:spcAft>
                <a:spcPts val="0"/>
              </a:spcAft>
              <a:buSzPts val="1000"/>
              <a:buFont typeface="Verdana"/>
              <a:buNone/>
              <a:defRPr sz="1000">
                <a:latin typeface="+mn-lt"/>
                <a:ea typeface="+mn-ea"/>
                <a:cs typeface="+mn-cs"/>
              </a:defRPr>
            </a:lvl6pPr>
            <a:lvl7pPr lvl="6">
              <a:lnSpc>
                <a:spcPct val="115000"/>
              </a:lnSpc>
              <a:spcBef>
                <a:spcPts val="0"/>
              </a:spcBef>
              <a:spcAft>
                <a:spcPts val="0"/>
              </a:spcAft>
              <a:buSzPts val="1000"/>
              <a:buFont typeface="Verdana"/>
              <a:buNone/>
              <a:defRPr sz="1000">
                <a:latin typeface="+mn-lt"/>
                <a:ea typeface="+mn-ea"/>
                <a:cs typeface="+mn-cs"/>
              </a:defRPr>
            </a:lvl7pPr>
            <a:lvl8pPr lvl="7">
              <a:lnSpc>
                <a:spcPct val="115000"/>
              </a:lnSpc>
              <a:spcBef>
                <a:spcPts val="0"/>
              </a:spcBef>
              <a:spcAft>
                <a:spcPts val="0"/>
              </a:spcAft>
              <a:buSzPts val="1000"/>
              <a:buFont typeface="Verdana"/>
              <a:buNone/>
              <a:defRPr sz="1000">
                <a:latin typeface="+mn-lt"/>
                <a:ea typeface="+mn-ea"/>
                <a:cs typeface="+mn-cs"/>
              </a:defRPr>
            </a:lvl8pPr>
            <a:lvl9pPr lvl="8">
              <a:lnSpc>
                <a:spcPct val="115000"/>
              </a:lnSpc>
              <a:spcBef>
                <a:spcPts val="0"/>
              </a:spcBef>
              <a:spcAft>
                <a:spcPts val="0"/>
              </a:spcAft>
              <a:buSzPts val="1000"/>
              <a:buFont typeface="Verdana"/>
              <a:buNone/>
              <a:defRPr sz="1000">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dirty="0"/>
              <a:t>Good software should make work feel lighter, not more complicated. It should help people understand what needs to happen, where things stand, and how to move forward with confidence.</a:t>
            </a:r>
          </a:p>
        </p:txBody>
      </p:sp>
      <p:sp>
        <p:nvSpPr>
          <p:cNvPr id="580" name="Item 1 / Title"/>
          <p:cNvSpPr txBox="1">
            <a:spLocks noGrp="1"/>
          </p:cNvSpPr>
          <p:nvPr>
            <p:ph type="subTitle" idx="5" hasCustomPrompt="1"/>
          </p:nvPr>
        </p:nvSpPr>
        <p:spPr>
          <a:xfrm>
            <a:off x="208800" y="861742"/>
            <a:ext cx="2628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000" b="1">
                <a:solidFill>
                  <a:schemeClr val="tx2"/>
                </a:solidFill>
                <a:latin typeface="+mn-lt"/>
                <a:ea typeface="+mn-ea"/>
                <a:cs typeface="+mn-cs"/>
              </a:defRPr>
            </a:lvl1pPr>
            <a:lvl2pPr lvl="1">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595"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593" name="Slide title"/>
          <p:cNvSpPr txBox="1">
            <a:spLocks noGrp="1"/>
          </p:cNvSpPr>
          <p:nvPr>
            <p:ph type="title" hasCustomPrompt="1"/>
          </p:nvPr>
        </p:nvSpPr>
        <p:spPr>
          <a:xfrm>
            <a:off x="215900" y="227600"/>
            <a:ext cx="7333841" cy="28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Verdana"/>
              <a:buNone/>
              <a:tabLst/>
              <a:defRPr b="1" cap="all">
                <a:solidFill>
                  <a:schemeClr val="tx1"/>
                </a:solidFill>
                <a:latin typeface="+mj-lt" panose="020B0604030504040204" pitchFamily="34" charset="0"/>
                <a:ea typeface="+mj-ea"/>
                <a:cs typeface="+mj-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594"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575" name="Page #"/>
          <p:cNvSpPr txBox="1">
            <a:spLocks noGrp="1"/>
          </p:cNvSpPr>
          <p:nvPr>
            <p:ph type="subTitle" idx="3"/>
          </p:nvPr>
        </p:nvSpPr>
        <p:spPr>
          <a:xfrm>
            <a:off x="6336731" y="4921626"/>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lt1"/>
              </a:buClr>
              <a:buSzPts val="1000"/>
              <a:buFont typeface="Verdana"/>
              <a:buNone/>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endParaRPr dirty="0"/>
          </a:p>
        </p:txBody>
      </p:sp>
      <p:sp>
        <p:nvSpPr>
          <p:cNvPr id="572" name="Presentation name"/>
          <p:cNvSpPr txBox="1">
            <a:spLocks noGrp="1"/>
          </p:cNvSpPr>
          <p:nvPr>
            <p:ph type="subTitle" idx="1" hasCustomPrompt="1"/>
          </p:nvPr>
        </p:nvSpPr>
        <p:spPr>
          <a:xfrm>
            <a:off x="215900" y="4921626"/>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a:pPr>
            <a:r>
              <a:rPr lang="en-GB" dirty="0"/>
              <a:t>Remove unnecessary steps, and design each</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 Comparison / Option A">
  <p:cSld name="Content / Comparison / Option A">
    <p:spTree>
      <p:nvGrpSpPr>
        <p:cNvPr id="1" name="Shape 820"/>
        <p:cNvGrpSpPr/>
        <p:nvPr/>
      </p:nvGrpSpPr>
      <p:grpSpPr>
        <a:xfrm>
          <a:off x="0" y="0"/>
          <a:ext cx="0" cy="0"/>
          <a:chOff x="0" y="0"/>
          <a:chExt cx="0" cy="0"/>
        </a:xfrm>
      </p:grpSpPr>
      <p:sp>
        <p:nvSpPr>
          <p:cNvPr id="3" name="Google Shape;726;g3e4eb65d001_0_303">
            <a:extLst>
              <a:ext uri="{FF2B5EF4-FFF2-40B4-BE49-F238E27FC236}">
                <a16:creationId xmlns:a16="http://schemas.microsoft.com/office/drawing/2014/main" id="{AB48E382-5F33-4A5A-32D5-C6182790F1D6}"/>
              </a:ext>
            </a:extLst>
          </p:cNvPr>
          <p:cNvSpPr/>
          <p:nvPr userDrawn="1"/>
        </p:nvSpPr>
        <p:spPr>
          <a:xfrm>
            <a:off x="4572000" y="714401"/>
            <a:ext cx="4680000" cy="4141098"/>
          </a:xfrm>
          <a:prstGeom prst="rect">
            <a:avLst/>
          </a:prstGeom>
          <a:solidFill>
            <a:schemeClr val="accent3"/>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2" name="Google Shape;725;g3e4eb65d001_0_303">
            <a:extLst>
              <a:ext uri="{FF2B5EF4-FFF2-40B4-BE49-F238E27FC236}">
                <a16:creationId xmlns:a16="http://schemas.microsoft.com/office/drawing/2014/main" id="{369A4D4E-AF6B-73D2-D82F-5824488C795F}"/>
              </a:ext>
            </a:extLst>
          </p:cNvPr>
          <p:cNvSpPr/>
          <p:nvPr userDrawn="1"/>
        </p:nvSpPr>
        <p:spPr>
          <a:xfrm>
            <a:off x="-108000" y="714401"/>
            <a:ext cx="4680000" cy="4141098"/>
          </a:xfrm>
          <a:prstGeom prst="rect">
            <a:avLst/>
          </a:prstGeom>
          <a:solidFill>
            <a:schemeClr val="accent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6" name="Rectangle 5">
            <a:extLst>
              <a:ext uri="{FF2B5EF4-FFF2-40B4-BE49-F238E27FC236}">
                <a16:creationId xmlns:a16="http://schemas.microsoft.com/office/drawing/2014/main" id="{BA2210B9-0E0D-BC71-9452-CB87BDB99BE9}"/>
              </a:ext>
            </a:extLst>
          </p:cNvPr>
          <p:cNvSpPr/>
          <p:nvPr userDrawn="1"/>
        </p:nvSpPr>
        <p:spPr>
          <a:xfrm>
            <a:off x="-108000" y="729297"/>
            <a:ext cx="9360000" cy="792000"/>
          </a:xfrm>
          <a:prstGeom prst="rect">
            <a:avLst/>
          </a:prstGeom>
          <a:solidFill>
            <a:schemeClr val="tx1">
              <a:alpha val="25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A"/>
          </a:p>
        </p:txBody>
      </p:sp>
      <p:grpSp>
        <p:nvGrpSpPr>
          <p:cNvPr id="5" name="Group 4">
            <a:extLst>
              <a:ext uri="{FF2B5EF4-FFF2-40B4-BE49-F238E27FC236}">
                <a16:creationId xmlns:a16="http://schemas.microsoft.com/office/drawing/2014/main" id="{E76FF936-BC15-5876-0EA7-FF65669718DE}"/>
              </a:ext>
            </a:extLst>
          </p:cNvPr>
          <p:cNvGrpSpPr/>
          <p:nvPr userDrawn="1"/>
        </p:nvGrpSpPr>
        <p:grpSpPr>
          <a:xfrm>
            <a:off x="4312405" y="1305297"/>
            <a:ext cx="540000" cy="360000"/>
            <a:chOff x="4225125" y="843798"/>
            <a:chExt cx="540000" cy="360000"/>
          </a:xfrm>
        </p:grpSpPr>
        <p:sp>
          <p:nvSpPr>
            <p:cNvPr id="4" name="Rectangle 3">
              <a:extLst>
                <a:ext uri="{FF2B5EF4-FFF2-40B4-BE49-F238E27FC236}">
                  <a16:creationId xmlns:a16="http://schemas.microsoft.com/office/drawing/2014/main" id="{71EB7E0D-398C-5290-7DE9-0E48CE74C306}"/>
                </a:ext>
              </a:extLst>
            </p:cNvPr>
            <p:cNvSpPr/>
            <p:nvPr userDrawn="1"/>
          </p:nvSpPr>
          <p:spPr>
            <a:xfrm>
              <a:off x="4225125" y="843798"/>
              <a:ext cx="540000" cy="360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836" name="Google Shape;836;g3e47ced7bc8_0_215"/>
            <p:cNvSpPr txBox="1"/>
            <p:nvPr userDrawn="1"/>
          </p:nvSpPr>
          <p:spPr>
            <a:xfrm>
              <a:off x="4225125" y="843888"/>
              <a:ext cx="540000" cy="35982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VS</a:t>
              </a:r>
              <a:endParaRPr sz="1600" b="1" dirty="0">
                <a:solidFill>
                  <a:schemeClr val="tx2"/>
                </a:solidFill>
                <a:latin typeface="+mn-lt"/>
                <a:ea typeface="+mn-ea"/>
                <a:cs typeface="+mn-cs"/>
              </a:endParaRPr>
            </a:p>
          </p:txBody>
        </p:sp>
      </p:grpSp>
      <p:sp>
        <p:nvSpPr>
          <p:cNvPr id="829" name="Item 2 / Text"/>
          <p:cNvSpPr txBox="1">
            <a:spLocks noGrp="1"/>
          </p:cNvSpPr>
          <p:nvPr>
            <p:ph type="subTitle" idx="6" hasCustomPrompt="1"/>
          </p:nvPr>
        </p:nvSpPr>
        <p:spPr>
          <a:xfrm>
            <a:off x="5056953" y="1773239"/>
            <a:ext cx="3744000" cy="277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Verdana"/>
              <a:buNone/>
              <a:tabLst/>
              <a:defRPr sz="1200">
                <a:solidFill>
                  <a:schemeClr val="bg1"/>
                </a:solidFill>
                <a:latin typeface="+mn-lt"/>
                <a:ea typeface="+mn-ea"/>
                <a:cs typeface="+mn-cs"/>
              </a:defRPr>
            </a:lvl1pPr>
            <a:lvl2pPr lvl="1">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830" name="Item 2 / Title"/>
          <p:cNvSpPr txBox="1">
            <a:spLocks noGrp="1"/>
          </p:cNvSpPr>
          <p:nvPr>
            <p:ph type="subTitle" idx="7" hasCustomPrompt="1"/>
          </p:nvPr>
        </p:nvSpPr>
        <p:spPr>
          <a:xfrm>
            <a:off x="5056953" y="896058"/>
            <a:ext cx="3600000" cy="444481"/>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500"/>
              <a:buFont typeface="Verdana"/>
              <a:buNone/>
              <a:tabLst/>
              <a:defRPr sz="1300" b="1">
                <a:solidFill>
                  <a:schemeClr val="tx2"/>
                </a:solidFill>
                <a:latin typeface="+mn-lt"/>
                <a:ea typeface="+mn-ea"/>
                <a:cs typeface="+mn-cs"/>
              </a:defRPr>
            </a:lvl1pPr>
            <a:lvl2pPr lvl="1">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2pPr>
            <a:lvl3pPr lvl="2">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3pPr>
            <a:lvl4pPr lvl="3">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4pPr>
            <a:lvl5pPr lvl="4">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5pPr>
            <a:lvl6pPr lvl="5">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6pPr>
            <a:lvl7pPr lvl="6">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7pPr>
            <a:lvl8pPr lvl="7">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8pPr>
            <a:lvl9pPr lvl="8">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500"/>
              <a:buFont typeface="Verdana"/>
              <a:buNone/>
              <a:tabLst/>
              <a:defRPr/>
            </a:pPr>
            <a:r>
              <a:rPr lang="en-GB" dirty="0"/>
              <a:t>Remove unnecessary steps, and design each</a:t>
            </a:r>
          </a:p>
        </p:txBody>
      </p:sp>
      <p:sp>
        <p:nvSpPr>
          <p:cNvPr id="827" name="Item 1 / Text"/>
          <p:cNvSpPr txBox="1">
            <a:spLocks noGrp="1"/>
          </p:cNvSpPr>
          <p:nvPr>
            <p:ph type="subTitle" idx="4" hasCustomPrompt="1"/>
          </p:nvPr>
        </p:nvSpPr>
        <p:spPr>
          <a:xfrm>
            <a:off x="363747" y="1773214"/>
            <a:ext cx="3744000" cy="277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1"/>
              </a:buClr>
              <a:buSzPts val="1300"/>
              <a:buFont typeface="Verdana"/>
              <a:buNone/>
              <a:tabLst/>
              <a:defRPr lang="en-UA" sz="1200" b="0" i="0" u="none" strike="noStrike" smtClean="0">
                <a:solidFill>
                  <a:schemeClr val="bg1"/>
                </a:solidFill>
                <a:effectLst/>
                <a:latin typeface="+mn-lt"/>
              </a:defRPr>
            </a:lvl1pPr>
            <a:lvl2pPr lvl="1">
              <a:lnSpc>
                <a:spcPct val="115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nSpc>
                <a:spcPct val="115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nSpc>
                <a:spcPct val="115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nSpc>
                <a:spcPct val="115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nSpc>
                <a:spcPct val="115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nSpc>
                <a:spcPct val="115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nSpc>
                <a:spcPct val="115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nSpc>
                <a:spcPct val="115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828" name="Item 1 / Title"/>
          <p:cNvSpPr txBox="1">
            <a:spLocks noGrp="1"/>
          </p:cNvSpPr>
          <p:nvPr>
            <p:ph type="subTitle" idx="5" hasCustomPrompt="1"/>
          </p:nvPr>
        </p:nvSpPr>
        <p:spPr>
          <a:xfrm>
            <a:off x="359691" y="896058"/>
            <a:ext cx="3600000" cy="444485"/>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accent2"/>
              </a:buClr>
              <a:buSzPts val="1500"/>
              <a:buFont typeface="Verdana"/>
              <a:buNone/>
              <a:tabLst/>
              <a:defRPr sz="1300" b="1">
                <a:solidFill>
                  <a:schemeClr val="tx2"/>
                </a:solidFill>
                <a:latin typeface="+mn-lt"/>
                <a:ea typeface="+mn-ea"/>
                <a:cs typeface="+mn-cs"/>
              </a:defRPr>
            </a:lvl1pPr>
            <a:lvl2pPr lvl="1">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2pPr>
            <a:lvl3pPr lvl="2">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3pPr>
            <a:lvl4pPr lvl="3">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4pPr>
            <a:lvl5pPr lvl="4">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5pPr>
            <a:lvl6pPr lvl="5">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6pPr>
            <a:lvl7pPr lvl="6">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7pPr>
            <a:lvl8pPr lvl="7">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8pPr>
            <a:lvl9pPr lvl="8">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accent2"/>
              </a:buClr>
              <a:buSzPts val="1500"/>
              <a:buFont typeface="Verdana"/>
              <a:buNone/>
              <a:tabLst/>
              <a:defRPr/>
            </a:pPr>
            <a:r>
              <a:rPr lang="en-GB" dirty="0"/>
              <a:t>Remove unnecessary steps, and design each</a:t>
            </a:r>
          </a:p>
        </p:txBody>
      </p:sp>
      <p:sp>
        <p:nvSpPr>
          <p:cNvPr id="838"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832" name="Slide title"/>
          <p:cNvSpPr txBox="1">
            <a:spLocks noGrp="1"/>
          </p:cNvSpPr>
          <p:nvPr>
            <p:ph type="title" hasCustomPrompt="1"/>
          </p:nvPr>
        </p:nvSpPr>
        <p:spPr>
          <a:xfrm>
            <a:off x="215900" y="227600"/>
            <a:ext cx="7333841" cy="28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Verdana"/>
              <a:buNone/>
              <a:tabLst/>
              <a:defRPr b="1" cap="all">
                <a:solidFill>
                  <a:schemeClr val="tx1"/>
                </a:solidFill>
                <a:latin typeface="+mj-lt" panose="020B0604030504040204" pitchFamily="34" charset="0"/>
                <a:ea typeface="+mj-ea"/>
                <a:cs typeface="+mj-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837"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824" name="Page #"/>
          <p:cNvSpPr txBox="1">
            <a:spLocks noGrp="1"/>
          </p:cNvSpPr>
          <p:nvPr>
            <p:ph type="subTitle" idx="3"/>
          </p:nvPr>
        </p:nvSpPr>
        <p:spPr>
          <a:xfrm>
            <a:off x="6336731" y="4921626"/>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lt1"/>
              </a:buClr>
              <a:buSzPts val="1000"/>
              <a:buFont typeface="Verdana"/>
              <a:buNone/>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endParaRPr dirty="0"/>
          </a:p>
        </p:txBody>
      </p:sp>
      <p:sp>
        <p:nvSpPr>
          <p:cNvPr id="821" name="Presentation name"/>
          <p:cNvSpPr txBox="1">
            <a:spLocks noGrp="1"/>
          </p:cNvSpPr>
          <p:nvPr>
            <p:ph type="subTitle" idx="1" hasCustomPrompt="1"/>
          </p:nvPr>
        </p:nvSpPr>
        <p:spPr>
          <a:xfrm>
            <a:off x="215900" y="4921626"/>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a:pPr>
            <a:r>
              <a:rPr lang="en-GB" dirty="0"/>
              <a:t>Remove unnecessary steps, and design each</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Data &amp; Charts / Table / Option A" userDrawn="1">
  <p:cSld name="Data &amp; Charts / Table / Option A">
    <p:spTree>
      <p:nvGrpSpPr>
        <p:cNvPr id="1" name="Shape 516"/>
        <p:cNvGrpSpPr/>
        <p:nvPr/>
      </p:nvGrpSpPr>
      <p:grpSpPr>
        <a:xfrm>
          <a:off x="0" y="0"/>
          <a:ext cx="0" cy="0"/>
          <a:chOff x="0" y="0"/>
          <a:chExt cx="0" cy="0"/>
        </a:xfrm>
      </p:grpSpPr>
      <p:sp>
        <p:nvSpPr>
          <p:cNvPr id="524"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522" name="Slide title"/>
          <p:cNvSpPr txBox="1">
            <a:spLocks noGrp="1"/>
          </p:cNvSpPr>
          <p:nvPr>
            <p:ph type="title" hasCustomPrompt="1"/>
          </p:nvPr>
        </p:nvSpPr>
        <p:spPr>
          <a:xfrm>
            <a:off x="215900" y="227600"/>
            <a:ext cx="7333841" cy="28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Verdana"/>
              <a:buNone/>
              <a:tabLst/>
              <a:defRPr b="1" cap="all">
                <a:solidFill>
                  <a:schemeClr val="tx1"/>
                </a:solidFill>
                <a:latin typeface="+mj-lt" panose="020B0604030504040204" pitchFamily="34" charset="0"/>
                <a:ea typeface="+mj-ea"/>
                <a:cs typeface="+mj-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523"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520" name="Page #"/>
          <p:cNvSpPr txBox="1">
            <a:spLocks noGrp="1"/>
          </p:cNvSpPr>
          <p:nvPr>
            <p:ph type="subTitle" idx="3"/>
          </p:nvPr>
        </p:nvSpPr>
        <p:spPr>
          <a:xfrm>
            <a:off x="6336731" y="4921626"/>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lt1"/>
              </a:buClr>
              <a:buSzPts val="1000"/>
              <a:buFont typeface="Verdana"/>
              <a:buNone/>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endParaRPr dirty="0"/>
          </a:p>
        </p:txBody>
      </p:sp>
      <p:sp>
        <p:nvSpPr>
          <p:cNvPr id="517" name="Presentation name"/>
          <p:cNvSpPr txBox="1">
            <a:spLocks noGrp="1"/>
          </p:cNvSpPr>
          <p:nvPr>
            <p:ph type="subTitle" idx="1" hasCustomPrompt="1"/>
          </p:nvPr>
        </p:nvSpPr>
        <p:spPr>
          <a:xfrm>
            <a:off x="215900" y="4921626"/>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a:pPr>
            <a:r>
              <a:rPr lang="en-GB" dirty="0"/>
              <a:t>Remove unnecessary steps, and design each</a:t>
            </a:r>
          </a:p>
        </p:txBody>
      </p:sp>
    </p:spTree>
    <p:extLst>
      <p:ext uri="{BB962C8B-B14F-4D97-AF65-F5344CB8AC3E}">
        <p14:creationId xmlns:p14="http://schemas.microsoft.com/office/powerpoint/2010/main" val="31546901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Closing / Summary / 5 Items / Option A">
  <p:cSld name="Closing / Summary / 5 Items / Option A">
    <p:bg>
      <p:bgPr>
        <a:solidFill>
          <a:schemeClr val="accent6"/>
        </a:solidFill>
        <a:effectLst/>
      </p:bgPr>
    </p:bg>
    <p:spTree>
      <p:nvGrpSpPr>
        <p:cNvPr id="1" name="Shape 594"/>
        <p:cNvGrpSpPr/>
        <p:nvPr/>
      </p:nvGrpSpPr>
      <p:grpSpPr>
        <a:xfrm>
          <a:off x="0" y="0"/>
          <a:ext cx="0" cy="0"/>
          <a:chOff x="0" y="0"/>
          <a:chExt cx="0" cy="0"/>
        </a:xfrm>
      </p:grpSpPr>
      <p:sp>
        <p:nvSpPr>
          <p:cNvPr id="2" name="Google Shape;613;g3e4a1d512f3_0_23">
            <a:extLst>
              <a:ext uri="{FF2B5EF4-FFF2-40B4-BE49-F238E27FC236}">
                <a16:creationId xmlns:a16="http://schemas.microsoft.com/office/drawing/2014/main" id="{8522F3FB-DD1A-9001-EFA3-D5872C0ECD07}"/>
              </a:ext>
            </a:extLst>
          </p:cNvPr>
          <p:cNvSpPr/>
          <p:nvPr userDrawn="1"/>
        </p:nvSpPr>
        <p:spPr>
          <a:xfrm>
            <a:off x="4577632" y="3476419"/>
            <a:ext cx="4668736" cy="1386000"/>
          </a:xfrm>
          <a:prstGeom prst="rect">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endParaRPr>
          </a:p>
        </p:txBody>
      </p:sp>
      <p:sp>
        <p:nvSpPr>
          <p:cNvPr id="613" name="Google Shape;613;g3e4a1d512f3_0_23"/>
          <p:cNvSpPr/>
          <p:nvPr/>
        </p:nvSpPr>
        <p:spPr>
          <a:xfrm>
            <a:off x="-108000" y="3476419"/>
            <a:ext cx="4680000" cy="1386000"/>
          </a:xfrm>
          <a:prstGeom prst="rect">
            <a:avLst/>
          </a:prstGeom>
          <a:solidFill>
            <a:schemeClr val="accent5"/>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endParaRPr>
          </a:p>
        </p:txBody>
      </p:sp>
      <p:sp>
        <p:nvSpPr>
          <p:cNvPr id="9" name="Rectangle 8">
            <a:extLst>
              <a:ext uri="{FF2B5EF4-FFF2-40B4-BE49-F238E27FC236}">
                <a16:creationId xmlns:a16="http://schemas.microsoft.com/office/drawing/2014/main" id="{7FBDA643-678A-95B8-882C-99C2D7FE5D56}"/>
              </a:ext>
            </a:extLst>
          </p:cNvPr>
          <p:cNvSpPr/>
          <p:nvPr userDrawn="1"/>
        </p:nvSpPr>
        <p:spPr>
          <a:xfrm>
            <a:off x="-113632" y="3464098"/>
            <a:ext cx="9360000" cy="396000"/>
          </a:xfrm>
          <a:prstGeom prst="rect">
            <a:avLst/>
          </a:prstGeom>
          <a:solidFill>
            <a:schemeClr val="tx1">
              <a:alpha val="25031"/>
            </a:scheme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A"/>
          </a:p>
        </p:txBody>
      </p:sp>
      <p:sp>
        <p:nvSpPr>
          <p:cNvPr id="599" name="Google Shape;599;g3e4a1d512f3_0_23"/>
          <p:cNvSpPr/>
          <p:nvPr/>
        </p:nvSpPr>
        <p:spPr>
          <a:xfrm>
            <a:off x="-108000" y="712544"/>
            <a:ext cx="4680000" cy="1386000"/>
          </a:xfrm>
          <a:prstGeom prst="rect">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endParaRPr>
          </a:p>
        </p:txBody>
      </p:sp>
      <p:sp>
        <p:nvSpPr>
          <p:cNvPr id="604" name="Google Shape;604;g3e4a1d512f3_0_23"/>
          <p:cNvSpPr/>
          <p:nvPr/>
        </p:nvSpPr>
        <p:spPr>
          <a:xfrm>
            <a:off x="4572000" y="712544"/>
            <a:ext cx="4674368" cy="1386000"/>
          </a:xfrm>
          <a:prstGeom prst="rect">
            <a:avLst/>
          </a:prstGeom>
          <a:solidFill>
            <a:schemeClr val="accent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endParaRPr>
          </a:p>
        </p:txBody>
      </p:sp>
      <p:sp>
        <p:nvSpPr>
          <p:cNvPr id="8" name="Rectangle 7">
            <a:extLst>
              <a:ext uri="{FF2B5EF4-FFF2-40B4-BE49-F238E27FC236}">
                <a16:creationId xmlns:a16="http://schemas.microsoft.com/office/drawing/2014/main" id="{1E6173E1-32BA-7689-E265-938F06CC777D}"/>
              </a:ext>
            </a:extLst>
          </p:cNvPr>
          <p:cNvSpPr/>
          <p:nvPr userDrawn="1"/>
        </p:nvSpPr>
        <p:spPr>
          <a:xfrm>
            <a:off x="-113632" y="722658"/>
            <a:ext cx="9360000" cy="396000"/>
          </a:xfrm>
          <a:prstGeom prst="rect">
            <a:avLst/>
          </a:prstGeom>
          <a:solidFill>
            <a:schemeClr val="tx1">
              <a:alpha val="25031"/>
            </a:scheme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A"/>
          </a:p>
        </p:txBody>
      </p:sp>
      <p:sp>
        <p:nvSpPr>
          <p:cNvPr id="607" name="Google Shape;607;g3e4a1d512f3_0_23"/>
          <p:cNvSpPr/>
          <p:nvPr/>
        </p:nvSpPr>
        <p:spPr>
          <a:xfrm>
            <a:off x="-108000" y="2090911"/>
            <a:ext cx="4680000" cy="1386000"/>
          </a:xfrm>
          <a:prstGeom prst="rect">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endParaRPr>
          </a:p>
        </p:txBody>
      </p:sp>
      <p:sp>
        <p:nvSpPr>
          <p:cNvPr id="610" name="Google Shape;610;g3e4a1d512f3_0_23"/>
          <p:cNvSpPr/>
          <p:nvPr/>
        </p:nvSpPr>
        <p:spPr>
          <a:xfrm>
            <a:off x="4572000" y="2090911"/>
            <a:ext cx="4674368" cy="1386000"/>
          </a:xfrm>
          <a:prstGeom prst="rect">
            <a:avLst/>
          </a:prstGeom>
          <a:solidFill>
            <a:schemeClr val="accent3"/>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endParaRPr>
          </a:p>
        </p:txBody>
      </p:sp>
      <p:sp>
        <p:nvSpPr>
          <p:cNvPr id="7" name="Rectangle 6">
            <a:extLst>
              <a:ext uri="{FF2B5EF4-FFF2-40B4-BE49-F238E27FC236}">
                <a16:creationId xmlns:a16="http://schemas.microsoft.com/office/drawing/2014/main" id="{8121221D-DE72-2F80-CD69-6F6A1E2F2F3C}"/>
              </a:ext>
            </a:extLst>
          </p:cNvPr>
          <p:cNvSpPr/>
          <p:nvPr userDrawn="1"/>
        </p:nvSpPr>
        <p:spPr>
          <a:xfrm>
            <a:off x="-113632" y="2089632"/>
            <a:ext cx="9360000" cy="396000"/>
          </a:xfrm>
          <a:prstGeom prst="rect">
            <a:avLst/>
          </a:prstGeom>
          <a:solidFill>
            <a:schemeClr val="tx1">
              <a:alpha val="25031"/>
            </a:scheme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A"/>
          </a:p>
        </p:txBody>
      </p:sp>
      <p:sp>
        <p:nvSpPr>
          <p:cNvPr id="614" name="Item 5 / Text"/>
          <p:cNvSpPr txBox="1">
            <a:spLocks noGrp="1"/>
          </p:cNvSpPr>
          <p:nvPr>
            <p:ph type="subTitle" idx="15" hasCustomPrompt="1"/>
          </p:nvPr>
        </p:nvSpPr>
        <p:spPr>
          <a:xfrm>
            <a:off x="215900" y="3982615"/>
            <a:ext cx="4104000" cy="72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sz="950">
                <a:solidFill>
                  <a:schemeClr val="bg1"/>
                </a:solidFill>
                <a:latin typeface="+mn-lt"/>
                <a:ea typeface="+mn-ea"/>
                <a:cs typeface="+mn-cs"/>
              </a:defRPr>
            </a:lvl1pPr>
            <a:lvl2pPr lvl="1" rtl="0">
              <a:lnSpc>
                <a:spcPct val="115000"/>
              </a:lnSpc>
              <a:spcBef>
                <a:spcPts val="0"/>
              </a:spcBef>
              <a:spcAft>
                <a:spcPts val="0"/>
              </a:spcAft>
              <a:buSzPts val="1000"/>
              <a:buFont typeface="Verdana"/>
              <a:buNone/>
              <a:defRPr sz="1000">
                <a:latin typeface="+mn-lt"/>
                <a:ea typeface="+mn-ea"/>
                <a:cs typeface="+mn-cs"/>
              </a:defRPr>
            </a:lvl2pPr>
            <a:lvl3pPr lvl="2" rtl="0">
              <a:lnSpc>
                <a:spcPct val="115000"/>
              </a:lnSpc>
              <a:spcBef>
                <a:spcPts val="0"/>
              </a:spcBef>
              <a:spcAft>
                <a:spcPts val="0"/>
              </a:spcAft>
              <a:buSzPts val="1000"/>
              <a:buFont typeface="Verdana"/>
              <a:buNone/>
              <a:defRPr sz="1000">
                <a:latin typeface="+mn-lt"/>
                <a:ea typeface="+mn-ea"/>
                <a:cs typeface="+mn-cs"/>
              </a:defRPr>
            </a:lvl3pPr>
            <a:lvl4pPr lvl="3" rtl="0">
              <a:lnSpc>
                <a:spcPct val="115000"/>
              </a:lnSpc>
              <a:spcBef>
                <a:spcPts val="0"/>
              </a:spcBef>
              <a:spcAft>
                <a:spcPts val="0"/>
              </a:spcAft>
              <a:buSzPts val="1000"/>
              <a:buFont typeface="Verdana"/>
              <a:buNone/>
              <a:defRPr sz="1000">
                <a:latin typeface="+mn-lt"/>
                <a:ea typeface="+mn-ea"/>
                <a:cs typeface="+mn-cs"/>
              </a:defRPr>
            </a:lvl4pPr>
            <a:lvl5pPr lvl="4" rtl="0">
              <a:lnSpc>
                <a:spcPct val="115000"/>
              </a:lnSpc>
              <a:spcBef>
                <a:spcPts val="0"/>
              </a:spcBef>
              <a:spcAft>
                <a:spcPts val="0"/>
              </a:spcAft>
              <a:buSzPts val="1000"/>
              <a:buFont typeface="Verdana"/>
              <a:buNone/>
              <a:defRPr sz="1000">
                <a:latin typeface="+mn-lt"/>
                <a:ea typeface="+mn-ea"/>
                <a:cs typeface="+mn-cs"/>
              </a:defRPr>
            </a:lvl5pPr>
            <a:lvl6pPr lvl="5" rtl="0">
              <a:lnSpc>
                <a:spcPct val="115000"/>
              </a:lnSpc>
              <a:spcBef>
                <a:spcPts val="0"/>
              </a:spcBef>
              <a:spcAft>
                <a:spcPts val="0"/>
              </a:spcAft>
              <a:buSzPts val="1000"/>
              <a:buFont typeface="Verdana"/>
              <a:buNone/>
              <a:defRPr sz="1000">
                <a:latin typeface="+mn-lt"/>
                <a:ea typeface="+mn-ea"/>
                <a:cs typeface="+mn-cs"/>
              </a:defRPr>
            </a:lvl6pPr>
            <a:lvl7pPr lvl="6" rtl="0">
              <a:lnSpc>
                <a:spcPct val="115000"/>
              </a:lnSpc>
              <a:spcBef>
                <a:spcPts val="0"/>
              </a:spcBef>
              <a:spcAft>
                <a:spcPts val="0"/>
              </a:spcAft>
              <a:buSzPts val="1000"/>
              <a:buFont typeface="Verdana"/>
              <a:buNone/>
              <a:defRPr sz="1000">
                <a:latin typeface="+mn-lt"/>
                <a:ea typeface="+mn-ea"/>
                <a:cs typeface="+mn-cs"/>
              </a:defRPr>
            </a:lvl7pPr>
            <a:lvl8pPr lvl="7" rtl="0">
              <a:lnSpc>
                <a:spcPct val="115000"/>
              </a:lnSpc>
              <a:spcBef>
                <a:spcPts val="0"/>
              </a:spcBef>
              <a:spcAft>
                <a:spcPts val="0"/>
              </a:spcAft>
              <a:buSzPts val="1000"/>
              <a:buFont typeface="Verdana"/>
              <a:buNone/>
              <a:defRPr sz="1000">
                <a:latin typeface="+mn-lt"/>
                <a:ea typeface="+mn-ea"/>
                <a:cs typeface="+mn-cs"/>
              </a:defRPr>
            </a:lvl8pPr>
            <a:lvl9pPr lvl="8" rtl="0">
              <a:lnSpc>
                <a:spcPct val="115000"/>
              </a:lnSpc>
              <a:spcBef>
                <a:spcPts val="0"/>
              </a:spcBef>
              <a:spcAft>
                <a:spcPts val="0"/>
              </a:spcAft>
              <a:buSzPts val="1000"/>
              <a:buFont typeface="Verdana"/>
              <a:buNone/>
              <a:defRPr sz="1000">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dirty="0"/>
              <a:t>Good software should make work feel lighter, not more complicated. It should help people understand what needs to happen, where things stand, and how to move forward with confidence.</a:t>
            </a:r>
          </a:p>
        </p:txBody>
      </p:sp>
      <p:sp>
        <p:nvSpPr>
          <p:cNvPr id="615" name="Item 5 / Title"/>
          <p:cNvSpPr txBox="1">
            <a:spLocks noGrp="1"/>
          </p:cNvSpPr>
          <p:nvPr>
            <p:ph type="subTitle" idx="16" hasCustomPrompt="1"/>
          </p:nvPr>
        </p:nvSpPr>
        <p:spPr>
          <a:xfrm>
            <a:off x="215900" y="3580915"/>
            <a:ext cx="4104000" cy="18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050" b="1">
                <a:solidFill>
                  <a:schemeClr val="tx2"/>
                </a:solidFill>
                <a:latin typeface="+mn-lt"/>
                <a:ea typeface="+mn-ea"/>
                <a:cs typeface="+mn-cs"/>
              </a:defRPr>
            </a:lvl1pPr>
            <a:lvl2pPr lvl="1"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611" name="Item 4 / Text"/>
          <p:cNvSpPr txBox="1">
            <a:spLocks noGrp="1"/>
          </p:cNvSpPr>
          <p:nvPr>
            <p:ph type="subTitle" idx="13" hasCustomPrompt="1"/>
          </p:nvPr>
        </p:nvSpPr>
        <p:spPr>
          <a:xfrm>
            <a:off x="4821156" y="2617740"/>
            <a:ext cx="4104000" cy="72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sz="950">
                <a:solidFill>
                  <a:schemeClr val="bg1"/>
                </a:solidFill>
                <a:latin typeface="+mn-lt"/>
                <a:ea typeface="+mn-ea"/>
                <a:cs typeface="+mn-cs"/>
              </a:defRPr>
            </a:lvl1pPr>
            <a:lvl2pPr lvl="1" rtl="0">
              <a:lnSpc>
                <a:spcPct val="115000"/>
              </a:lnSpc>
              <a:spcBef>
                <a:spcPts val="0"/>
              </a:spcBef>
              <a:spcAft>
                <a:spcPts val="0"/>
              </a:spcAft>
              <a:buSzPts val="1000"/>
              <a:buFont typeface="Verdana"/>
              <a:buNone/>
              <a:defRPr sz="1000">
                <a:latin typeface="+mn-lt"/>
                <a:ea typeface="+mn-ea"/>
                <a:cs typeface="+mn-cs"/>
              </a:defRPr>
            </a:lvl2pPr>
            <a:lvl3pPr lvl="2" rtl="0">
              <a:lnSpc>
                <a:spcPct val="115000"/>
              </a:lnSpc>
              <a:spcBef>
                <a:spcPts val="0"/>
              </a:spcBef>
              <a:spcAft>
                <a:spcPts val="0"/>
              </a:spcAft>
              <a:buSzPts val="1000"/>
              <a:buFont typeface="Verdana"/>
              <a:buNone/>
              <a:defRPr sz="1000">
                <a:latin typeface="+mn-lt"/>
                <a:ea typeface="+mn-ea"/>
                <a:cs typeface="+mn-cs"/>
              </a:defRPr>
            </a:lvl3pPr>
            <a:lvl4pPr lvl="3" rtl="0">
              <a:lnSpc>
                <a:spcPct val="115000"/>
              </a:lnSpc>
              <a:spcBef>
                <a:spcPts val="0"/>
              </a:spcBef>
              <a:spcAft>
                <a:spcPts val="0"/>
              </a:spcAft>
              <a:buSzPts val="1000"/>
              <a:buFont typeface="Verdana"/>
              <a:buNone/>
              <a:defRPr sz="1000">
                <a:latin typeface="+mn-lt"/>
                <a:ea typeface="+mn-ea"/>
                <a:cs typeface="+mn-cs"/>
              </a:defRPr>
            </a:lvl4pPr>
            <a:lvl5pPr lvl="4" rtl="0">
              <a:lnSpc>
                <a:spcPct val="115000"/>
              </a:lnSpc>
              <a:spcBef>
                <a:spcPts val="0"/>
              </a:spcBef>
              <a:spcAft>
                <a:spcPts val="0"/>
              </a:spcAft>
              <a:buSzPts val="1000"/>
              <a:buFont typeface="Verdana"/>
              <a:buNone/>
              <a:defRPr sz="1000">
                <a:latin typeface="+mn-lt"/>
                <a:ea typeface="+mn-ea"/>
                <a:cs typeface="+mn-cs"/>
              </a:defRPr>
            </a:lvl5pPr>
            <a:lvl6pPr lvl="5" rtl="0">
              <a:lnSpc>
                <a:spcPct val="115000"/>
              </a:lnSpc>
              <a:spcBef>
                <a:spcPts val="0"/>
              </a:spcBef>
              <a:spcAft>
                <a:spcPts val="0"/>
              </a:spcAft>
              <a:buSzPts val="1000"/>
              <a:buFont typeface="Verdana"/>
              <a:buNone/>
              <a:defRPr sz="1000">
                <a:latin typeface="+mn-lt"/>
                <a:ea typeface="+mn-ea"/>
                <a:cs typeface="+mn-cs"/>
              </a:defRPr>
            </a:lvl6pPr>
            <a:lvl7pPr lvl="6" rtl="0">
              <a:lnSpc>
                <a:spcPct val="115000"/>
              </a:lnSpc>
              <a:spcBef>
                <a:spcPts val="0"/>
              </a:spcBef>
              <a:spcAft>
                <a:spcPts val="0"/>
              </a:spcAft>
              <a:buSzPts val="1000"/>
              <a:buFont typeface="Verdana"/>
              <a:buNone/>
              <a:defRPr sz="1000">
                <a:latin typeface="+mn-lt"/>
                <a:ea typeface="+mn-ea"/>
                <a:cs typeface="+mn-cs"/>
              </a:defRPr>
            </a:lvl7pPr>
            <a:lvl8pPr lvl="7" rtl="0">
              <a:lnSpc>
                <a:spcPct val="115000"/>
              </a:lnSpc>
              <a:spcBef>
                <a:spcPts val="0"/>
              </a:spcBef>
              <a:spcAft>
                <a:spcPts val="0"/>
              </a:spcAft>
              <a:buSzPts val="1000"/>
              <a:buFont typeface="Verdana"/>
              <a:buNone/>
              <a:defRPr sz="1000">
                <a:latin typeface="+mn-lt"/>
                <a:ea typeface="+mn-ea"/>
                <a:cs typeface="+mn-cs"/>
              </a:defRPr>
            </a:lvl8pPr>
            <a:lvl9pPr lvl="8" rtl="0">
              <a:lnSpc>
                <a:spcPct val="115000"/>
              </a:lnSpc>
              <a:spcBef>
                <a:spcPts val="0"/>
              </a:spcBef>
              <a:spcAft>
                <a:spcPts val="0"/>
              </a:spcAft>
              <a:buSzPts val="1000"/>
              <a:buFont typeface="Verdana"/>
              <a:buNone/>
              <a:defRPr sz="1000">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dirty="0"/>
              <a:t>Good software should make work feel lighter, not more complicated. It should help people understand what needs to happen, where things stand, and how to move forward with confidence.</a:t>
            </a:r>
          </a:p>
        </p:txBody>
      </p:sp>
      <p:sp>
        <p:nvSpPr>
          <p:cNvPr id="612" name="Item 4 / Title"/>
          <p:cNvSpPr txBox="1">
            <a:spLocks noGrp="1"/>
          </p:cNvSpPr>
          <p:nvPr>
            <p:ph type="subTitle" idx="14" hasCustomPrompt="1"/>
          </p:nvPr>
        </p:nvSpPr>
        <p:spPr>
          <a:xfrm>
            <a:off x="4821106" y="2204165"/>
            <a:ext cx="4104000" cy="18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050" b="1">
                <a:solidFill>
                  <a:schemeClr val="tx2"/>
                </a:solidFill>
                <a:latin typeface="+mn-lt"/>
                <a:ea typeface="+mn-ea"/>
                <a:cs typeface="+mn-cs"/>
              </a:defRPr>
            </a:lvl1pPr>
            <a:lvl2pPr lvl="1"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608" name="Item 3 / Text"/>
          <p:cNvSpPr txBox="1">
            <a:spLocks noGrp="1"/>
          </p:cNvSpPr>
          <p:nvPr>
            <p:ph type="subTitle" idx="8" hasCustomPrompt="1"/>
          </p:nvPr>
        </p:nvSpPr>
        <p:spPr>
          <a:xfrm>
            <a:off x="215900" y="2617740"/>
            <a:ext cx="4104000" cy="72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sz="950">
                <a:solidFill>
                  <a:schemeClr val="bg1"/>
                </a:solidFill>
                <a:latin typeface="+mn-lt"/>
                <a:ea typeface="+mn-ea"/>
                <a:cs typeface="+mn-cs"/>
              </a:defRPr>
            </a:lvl1pPr>
            <a:lvl2pPr lvl="1" rtl="0">
              <a:lnSpc>
                <a:spcPct val="115000"/>
              </a:lnSpc>
              <a:spcBef>
                <a:spcPts val="0"/>
              </a:spcBef>
              <a:spcAft>
                <a:spcPts val="0"/>
              </a:spcAft>
              <a:buSzPts val="1000"/>
              <a:buFont typeface="Verdana"/>
              <a:buNone/>
              <a:defRPr sz="1000">
                <a:latin typeface="+mn-lt"/>
                <a:ea typeface="+mn-ea"/>
                <a:cs typeface="+mn-cs"/>
              </a:defRPr>
            </a:lvl2pPr>
            <a:lvl3pPr lvl="2" rtl="0">
              <a:lnSpc>
                <a:spcPct val="115000"/>
              </a:lnSpc>
              <a:spcBef>
                <a:spcPts val="0"/>
              </a:spcBef>
              <a:spcAft>
                <a:spcPts val="0"/>
              </a:spcAft>
              <a:buSzPts val="1000"/>
              <a:buFont typeface="Verdana"/>
              <a:buNone/>
              <a:defRPr sz="1000">
                <a:latin typeface="+mn-lt"/>
                <a:ea typeface="+mn-ea"/>
                <a:cs typeface="+mn-cs"/>
              </a:defRPr>
            </a:lvl3pPr>
            <a:lvl4pPr lvl="3" rtl="0">
              <a:lnSpc>
                <a:spcPct val="115000"/>
              </a:lnSpc>
              <a:spcBef>
                <a:spcPts val="0"/>
              </a:spcBef>
              <a:spcAft>
                <a:spcPts val="0"/>
              </a:spcAft>
              <a:buSzPts val="1000"/>
              <a:buFont typeface="Verdana"/>
              <a:buNone/>
              <a:defRPr sz="1000">
                <a:latin typeface="+mn-lt"/>
                <a:ea typeface="+mn-ea"/>
                <a:cs typeface="+mn-cs"/>
              </a:defRPr>
            </a:lvl4pPr>
            <a:lvl5pPr lvl="4" rtl="0">
              <a:lnSpc>
                <a:spcPct val="115000"/>
              </a:lnSpc>
              <a:spcBef>
                <a:spcPts val="0"/>
              </a:spcBef>
              <a:spcAft>
                <a:spcPts val="0"/>
              </a:spcAft>
              <a:buSzPts val="1000"/>
              <a:buFont typeface="Verdana"/>
              <a:buNone/>
              <a:defRPr sz="1000">
                <a:latin typeface="+mn-lt"/>
                <a:ea typeface="+mn-ea"/>
                <a:cs typeface="+mn-cs"/>
              </a:defRPr>
            </a:lvl5pPr>
            <a:lvl6pPr lvl="5" rtl="0">
              <a:lnSpc>
                <a:spcPct val="115000"/>
              </a:lnSpc>
              <a:spcBef>
                <a:spcPts val="0"/>
              </a:spcBef>
              <a:spcAft>
                <a:spcPts val="0"/>
              </a:spcAft>
              <a:buSzPts val="1000"/>
              <a:buFont typeface="Verdana"/>
              <a:buNone/>
              <a:defRPr sz="1000">
                <a:latin typeface="+mn-lt"/>
                <a:ea typeface="+mn-ea"/>
                <a:cs typeface="+mn-cs"/>
              </a:defRPr>
            </a:lvl6pPr>
            <a:lvl7pPr lvl="6" rtl="0">
              <a:lnSpc>
                <a:spcPct val="115000"/>
              </a:lnSpc>
              <a:spcBef>
                <a:spcPts val="0"/>
              </a:spcBef>
              <a:spcAft>
                <a:spcPts val="0"/>
              </a:spcAft>
              <a:buSzPts val="1000"/>
              <a:buFont typeface="Verdana"/>
              <a:buNone/>
              <a:defRPr sz="1000">
                <a:latin typeface="+mn-lt"/>
                <a:ea typeface="+mn-ea"/>
                <a:cs typeface="+mn-cs"/>
              </a:defRPr>
            </a:lvl7pPr>
            <a:lvl8pPr lvl="7" rtl="0">
              <a:lnSpc>
                <a:spcPct val="115000"/>
              </a:lnSpc>
              <a:spcBef>
                <a:spcPts val="0"/>
              </a:spcBef>
              <a:spcAft>
                <a:spcPts val="0"/>
              </a:spcAft>
              <a:buSzPts val="1000"/>
              <a:buFont typeface="Verdana"/>
              <a:buNone/>
              <a:defRPr sz="1000">
                <a:latin typeface="+mn-lt"/>
                <a:ea typeface="+mn-ea"/>
                <a:cs typeface="+mn-cs"/>
              </a:defRPr>
            </a:lvl8pPr>
            <a:lvl9pPr lvl="8" rtl="0">
              <a:lnSpc>
                <a:spcPct val="115000"/>
              </a:lnSpc>
              <a:spcBef>
                <a:spcPts val="0"/>
              </a:spcBef>
              <a:spcAft>
                <a:spcPts val="0"/>
              </a:spcAft>
              <a:buSzPts val="1000"/>
              <a:buFont typeface="Verdana"/>
              <a:buNone/>
              <a:defRPr sz="1000">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dirty="0"/>
              <a:t>Good software should make work feel lighter, not more complicated. It should help people understand what needs to happen, where things stand, and how to move forward with confidence.</a:t>
            </a:r>
          </a:p>
        </p:txBody>
      </p:sp>
      <p:sp>
        <p:nvSpPr>
          <p:cNvPr id="609" name="Item 3 / Title"/>
          <p:cNvSpPr txBox="1">
            <a:spLocks noGrp="1"/>
          </p:cNvSpPr>
          <p:nvPr>
            <p:ph type="subTitle" idx="9" hasCustomPrompt="1"/>
          </p:nvPr>
        </p:nvSpPr>
        <p:spPr>
          <a:xfrm>
            <a:off x="215900" y="2204165"/>
            <a:ext cx="4104000" cy="18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050" b="1">
                <a:solidFill>
                  <a:schemeClr val="tx2"/>
                </a:solidFill>
                <a:latin typeface="+mn-lt"/>
                <a:ea typeface="+mn-ea"/>
                <a:cs typeface="+mn-cs"/>
              </a:defRPr>
            </a:lvl1pPr>
            <a:lvl2pPr lvl="1"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605" name="Item 2 / Text"/>
          <p:cNvSpPr txBox="1">
            <a:spLocks noGrp="1"/>
          </p:cNvSpPr>
          <p:nvPr>
            <p:ph type="subTitle" idx="6" hasCustomPrompt="1"/>
          </p:nvPr>
        </p:nvSpPr>
        <p:spPr>
          <a:xfrm>
            <a:off x="4821181" y="1237615"/>
            <a:ext cx="4104000" cy="72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sz="950">
                <a:solidFill>
                  <a:schemeClr val="bg1"/>
                </a:solidFill>
                <a:latin typeface="+mn-lt"/>
                <a:ea typeface="+mn-ea"/>
                <a:cs typeface="+mn-cs"/>
              </a:defRPr>
            </a:lvl1pPr>
            <a:lvl2pPr lvl="1">
              <a:lnSpc>
                <a:spcPct val="115000"/>
              </a:lnSpc>
              <a:spcBef>
                <a:spcPts val="0"/>
              </a:spcBef>
              <a:spcAft>
                <a:spcPts val="0"/>
              </a:spcAft>
              <a:buSzPts val="1000"/>
              <a:buFont typeface="Verdana"/>
              <a:buNone/>
              <a:defRPr sz="1000">
                <a:latin typeface="+mn-lt"/>
                <a:ea typeface="+mn-ea"/>
                <a:cs typeface="+mn-cs"/>
              </a:defRPr>
            </a:lvl2pPr>
            <a:lvl3pPr lvl="2">
              <a:lnSpc>
                <a:spcPct val="115000"/>
              </a:lnSpc>
              <a:spcBef>
                <a:spcPts val="0"/>
              </a:spcBef>
              <a:spcAft>
                <a:spcPts val="0"/>
              </a:spcAft>
              <a:buSzPts val="1000"/>
              <a:buFont typeface="Verdana"/>
              <a:buNone/>
              <a:defRPr sz="1000">
                <a:latin typeface="+mn-lt"/>
                <a:ea typeface="+mn-ea"/>
                <a:cs typeface="+mn-cs"/>
              </a:defRPr>
            </a:lvl3pPr>
            <a:lvl4pPr lvl="3">
              <a:lnSpc>
                <a:spcPct val="115000"/>
              </a:lnSpc>
              <a:spcBef>
                <a:spcPts val="0"/>
              </a:spcBef>
              <a:spcAft>
                <a:spcPts val="0"/>
              </a:spcAft>
              <a:buSzPts val="1000"/>
              <a:buFont typeface="Verdana"/>
              <a:buNone/>
              <a:defRPr sz="1000">
                <a:latin typeface="+mn-lt"/>
                <a:ea typeface="+mn-ea"/>
                <a:cs typeface="+mn-cs"/>
              </a:defRPr>
            </a:lvl4pPr>
            <a:lvl5pPr lvl="4">
              <a:lnSpc>
                <a:spcPct val="115000"/>
              </a:lnSpc>
              <a:spcBef>
                <a:spcPts val="0"/>
              </a:spcBef>
              <a:spcAft>
                <a:spcPts val="0"/>
              </a:spcAft>
              <a:buSzPts val="1000"/>
              <a:buFont typeface="Verdana"/>
              <a:buNone/>
              <a:defRPr sz="1000">
                <a:latin typeface="+mn-lt"/>
                <a:ea typeface="+mn-ea"/>
                <a:cs typeface="+mn-cs"/>
              </a:defRPr>
            </a:lvl5pPr>
            <a:lvl6pPr lvl="5">
              <a:lnSpc>
                <a:spcPct val="115000"/>
              </a:lnSpc>
              <a:spcBef>
                <a:spcPts val="0"/>
              </a:spcBef>
              <a:spcAft>
                <a:spcPts val="0"/>
              </a:spcAft>
              <a:buSzPts val="1000"/>
              <a:buFont typeface="Verdana"/>
              <a:buNone/>
              <a:defRPr sz="1000">
                <a:latin typeface="+mn-lt"/>
                <a:ea typeface="+mn-ea"/>
                <a:cs typeface="+mn-cs"/>
              </a:defRPr>
            </a:lvl6pPr>
            <a:lvl7pPr lvl="6">
              <a:lnSpc>
                <a:spcPct val="115000"/>
              </a:lnSpc>
              <a:spcBef>
                <a:spcPts val="0"/>
              </a:spcBef>
              <a:spcAft>
                <a:spcPts val="0"/>
              </a:spcAft>
              <a:buSzPts val="1000"/>
              <a:buFont typeface="Verdana"/>
              <a:buNone/>
              <a:defRPr sz="1000">
                <a:latin typeface="+mn-lt"/>
                <a:ea typeface="+mn-ea"/>
                <a:cs typeface="+mn-cs"/>
              </a:defRPr>
            </a:lvl7pPr>
            <a:lvl8pPr lvl="7">
              <a:lnSpc>
                <a:spcPct val="115000"/>
              </a:lnSpc>
              <a:spcBef>
                <a:spcPts val="0"/>
              </a:spcBef>
              <a:spcAft>
                <a:spcPts val="0"/>
              </a:spcAft>
              <a:buSzPts val="1000"/>
              <a:buFont typeface="Verdana"/>
              <a:buNone/>
              <a:defRPr sz="1000">
                <a:latin typeface="+mn-lt"/>
                <a:ea typeface="+mn-ea"/>
                <a:cs typeface="+mn-cs"/>
              </a:defRPr>
            </a:lvl8pPr>
            <a:lvl9pPr lvl="8">
              <a:lnSpc>
                <a:spcPct val="115000"/>
              </a:lnSpc>
              <a:spcBef>
                <a:spcPts val="0"/>
              </a:spcBef>
              <a:spcAft>
                <a:spcPts val="0"/>
              </a:spcAft>
              <a:buSzPts val="1000"/>
              <a:buFont typeface="Verdana"/>
              <a:buNone/>
              <a:defRPr sz="1000">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dirty="0"/>
              <a:t>Good software should make work feel lighter, not more complicated. It should help people understand what needs to happen, where things stand, and how to move forward with confidence.</a:t>
            </a:r>
          </a:p>
        </p:txBody>
      </p:sp>
      <p:sp>
        <p:nvSpPr>
          <p:cNvPr id="606" name="Item 2 / Title"/>
          <p:cNvSpPr txBox="1">
            <a:spLocks noGrp="1"/>
          </p:cNvSpPr>
          <p:nvPr>
            <p:ph type="subTitle" idx="7" hasCustomPrompt="1"/>
          </p:nvPr>
        </p:nvSpPr>
        <p:spPr>
          <a:xfrm>
            <a:off x="4821131" y="824040"/>
            <a:ext cx="4104000" cy="18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050" b="1">
                <a:solidFill>
                  <a:schemeClr val="tx2"/>
                </a:solidFill>
                <a:latin typeface="+mn-lt"/>
                <a:ea typeface="+mn-ea"/>
                <a:cs typeface="+mn-cs"/>
              </a:defRPr>
            </a:lvl1pPr>
            <a:lvl2pPr lvl="1">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600" name="Item 1 / Text"/>
          <p:cNvSpPr txBox="1">
            <a:spLocks noGrp="1"/>
          </p:cNvSpPr>
          <p:nvPr>
            <p:ph type="subTitle" idx="4" hasCustomPrompt="1"/>
          </p:nvPr>
        </p:nvSpPr>
        <p:spPr>
          <a:xfrm>
            <a:off x="215900" y="1237615"/>
            <a:ext cx="4104000" cy="72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sz="950">
                <a:solidFill>
                  <a:schemeClr val="bg1"/>
                </a:solidFill>
                <a:latin typeface="+mn-lt"/>
                <a:ea typeface="+mn-ea"/>
                <a:cs typeface="+mn-cs"/>
              </a:defRPr>
            </a:lvl1pPr>
            <a:lvl2pPr lvl="1">
              <a:lnSpc>
                <a:spcPct val="115000"/>
              </a:lnSpc>
              <a:spcBef>
                <a:spcPts val="0"/>
              </a:spcBef>
              <a:spcAft>
                <a:spcPts val="0"/>
              </a:spcAft>
              <a:buSzPts val="1000"/>
              <a:buFont typeface="Verdana"/>
              <a:buNone/>
              <a:defRPr sz="1000">
                <a:latin typeface="+mn-lt"/>
                <a:ea typeface="+mn-ea"/>
                <a:cs typeface="+mn-cs"/>
              </a:defRPr>
            </a:lvl2pPr>
            <a:lvl3pPr lvl="2">
              <a:lnSpc>
                <a:spcPct val="115000"/>
              </a:lnSpc>
              <a:spcBef>
                <a:spcPts val="0"/>
              </a:spcBef>
              <a:spcAft>
                <a:spcPts val="0"/>
              </a:spcAft>
              <a:buSzPts val="1000"/>
              <a:buFont typeface="Verdana"/>
              <a:buNone/>
              <a:defRPr sz="1000">
                <a:latin typeface="+mn-lt"/>
                <a:ea typeface="+mn-ea"/>
                <a:cs typeface="+mn-cs"/>
              </a:defRPr>
            </a:lvl3pPr>
            <a:lvl4pPr lvl="3">
              <a:lnSpc>
                <a:spcPct val="115000"/>
              </a:lnSpc>
              <a:spcBef>
                <a:spcPts val="0"/>
              </a:spcBef>
              <a:spcAft>
                <a:spcPts val="0"/>
              </a:spcAft>
              <a:buSzPts val="1000"/>
              <a:buFont typeface="Verdana"/>
              <a:buNone/>
              <a:defRPr sz="1000">
                <a:latin typeface="+mn-lt"/>
                <a:ea typeface="+mn-ea"/>
                <a:cs typeface="+mn-cs"/>
              </a:defRPr>
            </a:lvl4pPr>
            <a:lvl5pPr lvl="4">
              <a:lnSpc>
                <a:spcPct val="115000"/>
              </a:lnSpc>
              <a:spcBef>
                <a:spcPts val="0"/>
              </a:spcBef>
              <a:spcAft>
                <a:spcPts val="0"/>
              </a:spcAft>
              <a:buSzPts val="1000"/>
              <a:buFont typeface="Verdana"/>
              <a:buNone/>
              <a:defRPr sz="1000">
                <a:latin typeface="+mn-lt"/>
                <a:ea typeface="+mn-ea"/>
                <a:cs typeface="+mn-cs"/>
              </a:defRPr>
            </a:lvl5pPr>
            <a:lvl6pPr lvl="5">
              <a:lnSpc>
                <a:spcPct val="115000"/>
              </a:lnSpc>
              <a:spcBef>
                <a:spcPts val="0"/>
              </a:spcBef>
              <a:spcAft>
                <a:spcPts val="0"/>
              </a:spcAft>
              <a:buSzPts val="1000"/>
              <a:buFont typeface="Verdana"/>
              <a:buNone/>
              <a:defRPr sz="1000">
                <a:latin typeface="+mn-lt"/>
                <a:ea typeface="+mn-ea"/>
                <a:cs typeface="+mn-cs"/>
              </a:defRPr>
            </a:lvl6pPr>
            <a:lvl7pPr lvl="6">
              <a:lnSpc>
                <a:spcPct val="115000"/>
              </a:lnSpc>
              <a:spcBef>
                <a:spcPts val="0"/>
              </a:spcBef>
              <a:spcAft>
                <a:spcPts val="0"/>
              </a:spcAft>
              <a:buSzPts val="1000"/>
              <a:buFont typeface="Verdana"/>
              <a:buNone/>
              <a:defRPr sz="1000">
                <a:latin typeface="+mn-lt"/>
                <a:ea typeface="+mn-ea"/>
                <a:cs typeface="+mn-cs"/>
              </a:defRPr>
            </a:lvl7pPr>
            <a:lvl8pPr lvl="7">
              <a:lnSpc>
                <a:spcPct val="115000"/>
              </a:lnSpc>
              <a:spcBef>
                <a:spcPts val="0"/>
              </a:spcBef>
              <a:spcAft>
                <a:spcPts val="0"/>
              </a:spcAft>
              <a:buSzPts val="1000"/>
              <a:buFont typeface="Verdana"/>
              <a:buNone/>
              <a:defRPr sz="1000">
                <a:latin typeface="+mn-lt"/>
                <a:ea typeface="+mn-ea"/>
                <a:cs typeface="+mn-cs"/>
              </a:defRPr>
            </a:lvl8pPr>
            <a:lvl9pPr lvl="8">
              <a:lnSpc>
                <a:spcPct val="115000"/>
              </a:lnSpc>
              <a:spcBef>
                <a:spcPts val="0"/>
              </a:spcBef>
              <a:spcAft>
                <a:spcPts val="0"/>
              </a:spcAft>
              <a:buSzPts val="1000"/>
              <a:buFont typeface="Verdana"/>
              <a:buNone/>
              <a:defRPr sz="1000">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dirty="0"/>
              <a:t>Good software should make work feel lighter, not more complicated. It should help people understand what needs to happen, where things stand, and how to move forward with confidence.</a:t>
            </a:r>
          </a:p>
        </p:txBody>
      </p:sp>
      <p:sp>
        <p:nvSpPr>
          <p:cNvPr id="601" name="Item 1 / Title"/>
          <p:cNvSpPr txBox="1">
            <a:spLocks noGrp="1"/>
          </p:cNvSpPr>
          <p:nvPr>
            <p:ph type="subTitle" idx="5" hasCustomPrompt="1"/>
          </p:nvPr>
        </p:nvSpPr>
        <p:spPr>
          <a:xfrm>
            <a:off x="215900" y="824040"/>
            <a:ext cx="4104000" cy="18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050" b="1">
                <a:solidFill>
                  <a:schemeClr val="tx2"/>
                </a:solidFill>
                <a:latin typeface="+mn-lt"/>
                <a:ea typeface="+mn-ea"/>
                <a:cs typeface="+mn-cs"/>
              </a:defRPr>
            </a:lvl1pPr>
            <a:lvl2pPr lvl="1">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3" name="Rectangle 2">
            <a:extLst>
              <a:ext uri="{FF2B5EF4-FFF2-40B4-BE49-F238E27FC236}">
                <a16:creationId xmlns:a16="http://schemas.microsoft.com/office/drawing/2014/main" id="{F338D294-5512-B191-5407-0D409EB2A723}"/>
              </a:ext>
            </a:extLst>
          </p:cNvPr>
          <p:cNvSpPr/>
          <p:nvPr userDrawn="1"/>
        </p:nvSpPr>
        <p:spPr>
          <a:xfrm>
            <a:off x="10346351" y="3804617"/>
            <a:ext cx="324000" cy="324000"/>
          </a:xfrm>
          <a:prstGeom prst="rect">
            <a:avLst/>
          </a:prstGeom>
          <a:solidFill>
            <a:schemeClr val="tx1"/>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A"/>
          </a:p>
        </p:txBody>
      </p:sp>
      <p:sp>
        <p:nvSpPr>
          <p:cNvPr id="4" name="Rectangle 3">
            <a:extLst>
              <a:ext uri="{FF2B5EF4-FFF2-40B4-BE49-F238E27FC236}">
                <a16:creationId xmlns:a16="http://schemas.microsoft.com/office/drawing/2014/main" id="{158FF434-9C45-F0F2-1BC9-F5369C6F0E21}"/>
              </a:ext>
            </a:extLst>
          </p:cNvPr>
          <p:cNvSpPr/>
          <p:nvPr userDrawn="1"/>
        </p:nvSpPr>
        <p:spPr>
          <a:xfrm>
            <a:off x="10346351" y="1754187"/>
            <a:ext cx="324000" cy="324000"/>
          </a:xfrm>
          <a:prstGeom prst="rect">
            <a:avLst/>
          </a:prstGeom>
          <a:solidFill>
            <a:schemeClr val="tx1"/>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A"/>
          </a:p>
        </p:txBody>
      </p:sp>
      <p:sp>
        <p:nvSpPr>
          <p:cNvPr id="617" name="Title band">
            <a:extLst>
              <a:ext uri="{FF2B5EF4-FFF2-40B4-BE49-F238E27FC236}">
                <a16:creationId xmlns:a16="http://schemas.microsoft.com/office/drawing/2014/main" id="{AE3CA3AD-6D32-A3F4-B93E-D18909A43EAA}"/>
              </a:ext>
            </a:extLst>
          </p:cNvPr>
          <p:cNvSpPr/>
          <p:nvPr userDrawn="1"/>
        </p:nvSpPr>
        <p:spPr>
          <a:xfrm>
            <a:off x="-113632"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603" name="Slide title"/>
          <p:cNvSpPr txBox="1">
            <a:spLocks noGrp="1"/>
          </p:cNvSpPr>
          <p:nvPr>
            <p:ph type="title" hasCustomPrompt="1"/>
          </p:nvPr>
        </p:nvSpPr>
        <p:spPr>
          <a:xfrm>
            <a:off x="215900" y="227600"/>
            <a:ext cx="7333841" cy="28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Verdana"/>
              <a:buNone/>
              <a:tabLst/>
              <a:defRPr b="1" cap="all">
                <a:solidFill>
                  <a:schemeClr val="tx1"/>
                </a:solidFill>
                <a:latin typeface="+mj-lt" panose="020B0604030504040204" pitchFamily="34" charset="0"/>
                <a:ea typeface="+mj-ea"/>
                <a:cs typeface="+mj-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616"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598" name="Page #"/>
          <p:cNvSpPr txBox="1">
            <a:spLocks noGrp="1"/>
          </p:cNvSpPr>
          <p:nvPr>
            <p:ph type="subTitle" idx="3"/>
          </p:nvPr>
        </p:nvSpPr>
        <p:spPr>
          <a:xfrm>
            <a:off x="6336731" y="4921626"/>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lt1"/>
              </a:buClr>
              <a:buSzPts val="1000"/>
              <a:buFont typeface="Verdana"/>
              <a:buNone/>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endParaRPr dirty="0"/>
          </a:p>
        </p:txBody>
      </p:sp>
      <p:sp>
        <p:nvSpPr>
          <p:cNvPr id="595" name="Presentation name"/>
          <p:cNvSpPr txBox="1">
            <a:spLocks noGrp="1"/>
          </p:cNvSpPr>
          <p:nvPr>
            <p:ph type="subTitle" idx="1" hasCustomPrompt="1"/>
          </p:nvPr>
        </p:nvSpPr>
        <p:spPr>
          <a:xfrm>
            <a:off x="215900" y="4921626"/>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a:pPr>
            <a:r>
              <a:rPr lang="en-GB" dirty="0"/>
              <a:t>Remove unnecessary steps, and design each</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13" Type="http://schemas.openxmlformats.org/officeDocument/2006/relationships/slideLayout" Target="../slideLayouts/slideLayout13.xml"/><Relationship Id="rId15" Type="http://schemas.openxmlformats.org/officeDocument/2006/relationships/slideLayout" Target="../slideLayouts/slideLayout15.xml"/><Relationship Id="rId43" Type="http://schemas.openxmlformats.org/officeDocument/2006/relationships/slideLayout" Target="../slideLayouts/slideLayout43.xml"/><Relationship Id="rId59" Type="http://schemas.openxmlformats.org/officeDocument/2006/relationships/slideLayout" Target="../slideLayouts/slideLayout59.xml"/><Relationship Id="rId6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2"/>
        </a:solidFill>
        <a:effectLst/>
      </p:bgPr>
    </p:bg>
    <p:spTree>
      <p:nvGrpSpPr>
        <p:cNvPr id="1" name="Shape 5"/>
        <p:cNvGrpSpPr/>
        <p:nvPr/>
      </p:nvGrpSpPr>
      <p:grpSpPr>
        <a:xfrm>
          <a:off x="0" y="0"/>
          <a:ext cx="0" cy="0"/>
          <a:chOff x="0" y="0"/>
          <a:chExt cx="0" cy="0"/>
        </a:xfrm>
      </p:grpSpPr>
      <p:sp>
        <p:nvSpPr>
          <p:cNvPr id="7" name="Google Shape;7;p21"/>
          <p:cNvSpPr txBox="1">
            <a:spLocks noGrp="1"/>
          </p:cNvSpPr>
          <p:nvPr>
            <p:ph type="body" idx="1"/>
          </p:nvPr>
        </p:nvSpPr>
        <p:spPr>
          <a:xfrm>
            <a:off x="228600" y="936050"/>
            <a:ext cx="77175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chemeClr val="dk1"/>
              </a:buClr>
              <a:buSzPts val="1200"/>
              <a:buFont typeface="Verdana"/>
              <a:buChar char="●"/>
              <a:defRPr sz="1200" b="0" i="0" u="none" strike="noStrike" cap="none">
                <a:solidFill>
                  <a:schemeClr val="dk1"/>
                </a:solidFill>
                <a:latin typeface="+mn-lt"/>
                <a:ea typeface="+mn-ea"/>
                <a:cs typeface="+mn-cs"/>
              </a:defRPr>
            </a:lvl1pPr>
            <a:lvl2pPr marL="914400" marR="0" lvl="1" indent="-304800" algn="l" rtl="0">
              <a:lnSpc>
                <a:spcPct val="100000"/>
              </a:lnSpc>
              <a:spcBef>
                <a:spcPts val="0"/>
              </a:spcBef>
              <a:spcAft>
                <a:spcPts val="0"/>
              </a:spcAft>
              <a:buClr>
                <a:schemeClr val="dk1"/>
              </a:buClr>
              <a:buSzPts val="1200"/>
              <a:buFont typeface="Verdana"/>
              <a:buChar char="○"/>
              <a:defRPr sz="1200" b="0" i="0" u="none" strike="noStrike" cap="none">
                <a:solidFill>
                  <a:schemeClr val="dk1"/>
                </a:solidFill>
                <a:latin typeface="+mn-lt"/>
                <a:ea typeface="+mn-ea"/>
                <a:cs typeface="+mn-cs"/>
              </a:defRPr>
            </a:lvl2pPr>
            <a:lvl3pPr marL="1371600" marR="0" lvl="2" indent="-304800" algn="l" rtl="0">
              <a:lnSpc>
                <a:spcPct val="100000"/>
              </a:lnSpc>
              <a:spcBef>
                <a:spcPts val="0"/>
              </a:spcBef>
              <a:spcAft>
                <a:spcPts val="0"/>
              </a:spcAft>
              <a:buClr>
                <a:schemeClr val="dk1"/>
              </a:buClr>
              <a:buSzPts val="1200"/>
              <a:buFont typeface="Verdana"/>
              <a:buChar char="■"/>
              <a:defRPr sz="1200" b="0" i="0" u="none" strike="noStrike" cap="none">
                <a:solidFill>
                  <a:schemeClr val="dk1"/>
                </a:solidFill>
                <a:latin typeface="+mn-lt"/>
                <a:ea typeface="+mn-ea"/>
                <a:cs typeface="+mn-cs"/>
              </a:defRPr>
            </a:lvl3pPr>
            <a:lvl4pPr marL="1828800" marR="0" lvl="3" indent="-304800" algn="l" rtl="0">
              <a:lnSpc>
                <a:spcPct val="100000"/>
              </a:lnSpc>
              <a:spcBef>
                <a:spcPts val="0"/>
              </a:spcBef>
              <a:spcAft>
                <a:spcPts val="0"/>
              </a:spcAft>
              <a:buClr>
                <a:schemeClr val="dk1"/>
              </a:buClr>
              <a:buSzPts val="1200"/>
              <a:buFont typeface="Verdana"/>
              <a:buChar char="●"/>
              <a:defRPr sz="1200" b="0" i="0" u="none" strike="noStrike" cap="none">
                <a:solidFill>
                  <a:schemeClr val="dk1"/>
                </a:solidFill>
                <a:latin typeface="+mn-lt"/>
                <a:ea typeface="+mn-ea"/>
                <a:cs typeface="+mn-cs"/>
              </a:defRPr>
            </a:lvl4pPr>
            <a:lvl5pPr marL="2286000" marR="0" lvl="4" indent="-304800" algn="l" rtl="0">
              <a:lnSpc>
                <a:spcPct val="100000"/>
              </a:lnSpc>
              <a:spcBef>
                <a:spcPts val="0"/>
              </a:spcBef>
              <a:spcAft>
                <a:spcPts val="0"/>
              </a:spcAft>
              <a:buClr>
                <a:schemeClr val="dk1"/>
              </a:buClr>
              <a:buSzPts val="1200"/>
              <a:buFont typeface="Verdana"/>
              <a:buChar char="○"/>
              <a:defRPr sz="1200" b="0" i="0" u="none" strike="noStrike" cap="none">
                <a:solidFill>
                  <a:schemeClr val="dk1"/>
                </a:solidFill>
                <a:latin typeface="+mn-lt"/>
                <a:ea typeface="+mn-ea"/>
                <a:cs typeface="+mn-cs"/>
              </a:defRPr>
            </a:lvl5pPr>
            <a:lvl6pPr marL="2743200" marR="0" lvl="5" indent="-304800" algn="l" rtl="0">
              <a:lnSpc>
                <a:spcPct val="100000"/>
              </a:lnSpc>
              <a:spcBef>
                <a:spcPts val="0"/>
              </a:spcBef>
              <a:spcAft>
                <a:spcPts val="0"/>
              </a:spcAft>
              <a:buClr>
                <a:schemeClr val="dk1"/>
              </a:buClr>
              <a:buSzPts val="1200"/>
              <a:buFont typeface="Verdana"/>
              <a:buChar char="■"/>
              <a:defRPr sz="1200" b="0" i="0" u="none" strike="noStrike" cap="none">
                <a:solidFill>
                  <a:schemeClr val="dk1"/>
                </a:solidFill>
                <a:latin typeface="+mn-lt"/>
                <a:ea typeface="+mn-ea"/>
                <a:cs typeface="+mn-cs"/>
              </a:defRPr>
            </a:lvl6pPr>
            <a:lvl7pPr marL="3200400" marR="0" lvl="6" indent="-304800" algn="l" rtl="0">
              <a:lnSpc>
                <a:spcPct val="100000"/>
              </a:lnSpc>
              <a:spcBef>
                <a:spcPts val="0"/>
              </a:spcBef>
              <a:spcAft>
                <a:spcPts val="0"/>
              </a:spcAft>
              <a:buClr>
                <a:schemeClr val="dk1"/>
              </a:buClr>
              <a:buSzPts val="1200"/>
              <a:buFont typeface="Verdana"/>
              <a:buChar char="●"/>
              <a:defRPr sz="1200" b="0" i="0" u="none" strike="noStrike" cap="none">
                <a:solidFill>
                  <a:schemeClr val="dk1"/>
                </a:solidFill>
                <a:latin typeface="+mn-lt"/>
                <a:ea typeface="+mn-ea"/>
                <a:cs typeface="+mn-cs"/>
              </a:defRPr>
            </a:lvl7pPr>
            <a:lvl8pPr marL="3657600" marR="0" lvl="7" indent="-304800" algn="l" rtl="0">
              <a:lnSpc>
                <a:spcPct val="100000"/>
              </a:lnSpc>
              <a:spcBef>
                <a:spcPts val="0"/>
              </a:spcBef>
              <a:spcAft>
                <a:spcPts val="0"/>
              </a:spcAft>
              <a:buClr>
                <a:schemeClr val="dk1"/>
              </a:buClr>
              <a:buSzPts val="1200"/>
              <a:buFont typeface="Verdana"/>
              <a:buChar char="○"/>
              <a:defRPr sz="1200" b="0" i="0" u="none" strike="noStrike" cap="none">
                <a:solidFill>
                  <a:schemeClr val="dk1"/>
                </a:solidFill>
                <a:latin typeface="+mn-lt"/>
                <a:ea typeface="+mn-ea"/>
                <a:cs typeface="+mn-cs"/>
              </a:defRPr>
            </a:lvl8pPr>
            <a:lvl9pPr marL="4114800" marR="0" lvl="8" indent="-304800" algn="l" rtl="0">
              <a:lnSpc>
                <a:spcPct val="100000"/>
              </a:lnSpc>
              <a:spcBef>
                <a:spcPts val="0"/>
              </a:spcBef>
              <a:spcAft>
                <a:spcPts val="0"/>
              </a:spcAft>
              <a:buClr>
                <a:schemeClr val="dk1"/>
              </a:buClr>
              <a:buSzPts val="1200"/>
              <a:buFont typeface="Verdana"/>
              <a:buChar char="■"/>
              <a:defRPr sz="1200" b="0" i="0" u="none" strike="noStrike" cap="none">
                <a:solidFill>
                  <a:schemeClr val="dk1"/>
                </a:solidFill>
                <a:latin typeface="+mn-lt"/>
                <a:ea typeface="+mn-ea"/>
                <a:cs typeface="+mn-cs"/>
              </a:defRPr>
            </a:lvl9pPr>
          </a:lstStyle>
          <a:p>
            <a:endParaRPr dirty="0"/>
          </a:p>
        </p:txBody>
      </p:sp>
      <p:sp>
        <p:nvSpPr>
          <p:cNvPr id="6" name="Google Shape;6;p21"/>
          <p:cNvSpPr txBox="1">
            <a:spLocks noGrp="1"/>
          </p:cNvSpPr>
          <p:nvPr>
            <p:ph type="title"/>
          </p:nvPr>
        </p:nvSpPr>
        <p:spPr>
          <a:xfrm>
            <a:off x="228600" y="228600"/>
            <a:ext cx="77175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000"/>
              <a:buFont typeface="Verdana"/>
              <a:buNone/>
              <a:defRPr sz="1600" b="0" i="0" u="none" strike="noStrike" cap="none">
                <a:solidFill>
                  <a:schemeClr val="dk1"/>
                </a:solidFill>
                <a:latin typeface="+mj-lt"/>
                <a:ea typeface="+mj-ea"/>
                <a:cs typeface="+mj-cs"/>
              </a:defRPr>
            </a:lvl1pPr>
            <a:lvl2pPr marR="0" lvl="1" algn="l" rtl="0">
              <a:lnSpc>
                <a:spcPct val="100000"/>
              </a:lnSpc>
              <a:spcBef>
                <a:spcPts val="0"/>
              </a:spcBef>
              <a:spcAft>
                <a:spcPts val="0"/>
              </a:spcAft>
              <a:buClr>
                <a:schemeClr val="dk1"/>
              </a:buClr>
              <a:buSzPts val="2000"/>
              <a:buFont typeface="Verdana"/>
              <a:buNone/>
              <a:defRPr sz="1600" b="0" i="0" u="none" strike="noStrike" cap="none">
                <a:solidFill>
                  <a:schemeClr val="dk1"/>
                </a:solidFill>
                <a:latin typeface="+mj-lt"/>
                <a:ea typeface="+mj-ea"/>
                <a:cs typeface="+mj-cs"/>
              </a:defRPr>
            </a:lvl2pPr>
            <a:lvl3pPr marR="0" lvl="2" algn="l" rtl="0">
              <a:lnSpc>
                <a:spcPct val="100000"/>
              </a:lnSpc>
              <a:spcBef>
                <a:spcPts val="0"/>
              </a:spcBef>
              <a:spcAft>
                <a:spcPts val="0"/>
              </a:spcAft>
              <a:buClr>
                <a:schemeClr val="dk1"/>
              </a:buClr>
              <a:buSzPts val="2000"/>
              <a:buFont typeface="Verdana"/>
              <a:buNone/>
              <a:defRPr sz="1600" b="0" i="0" u="none" strike="noStrike" cap="none">
                <a:solidFill>
                  <a:schemeClr val="dk1"/>
                </a:solidFill>
                <a:latin typeface="+mj-lt"/>
                <a:ea typeface="+mj-ea"/>
                <a:cs typeface="+mj-cs"/>
              </a:defRPr>
            </a:lvl3pPr>
            <a:lvl4pPr marR="0" lvl="3" algn="l" rtl="0">
              <a:lnSpc>
                <a:spcPct val="100000"/>
              </a:lnSpc>
              <a:spcBef>
                <a:spcPts val="0"/>
              </a:spcBef>
              <a:spcAft>
                <a:spcPts val="0"/>
              </a:spcAft>
              <a:buClr>
                <a:schemeClr val="dk1"/>
              </a:buClr>
              <a:buSzPts val="2000"/>
              <a:buFont typeface="Verdana"/>
              <a:buNone/>
              <a:defRPr sz="1600" b="0" i="0" u="none" strike="noStrike" cap="none">
                <a:solidFill>
                  <a:schemeClr val="dk1"/>
                </a:solidFill>
                <a:latin typeface="+mj-lt"/>
                <a:ea typeface="+mj-ea"/>
                <a:cs typeface="+mj-cs"/>
              </a:defRPr>
            </a:lvl4pPr>
            <a:lvl5pPr marR="0" lvl="4" algn="l" rtl="0">
              <a:lnSpc>
                <a:spcPct val="100000"/>
              </a:lnSpc>
              <a:spcBef>
                <a:spcPts val="0"/>
              </a:spcBef>
              <a:spcAft>
                <a:spcPts val="0"/>
              </a:spcAft>
              <a:buClr>
                <a:schemeClr val="dk1"/>
              </a:buClr>
              <a:buSzPts val="2000"/>
              <a:buFont typeface="Verdana"/>
              <a:buNone/>
              <a:defRPr sz="1600" b="0" i="0" u="none" strike="noStrike" cap="none">
                <a:solidFill>
                  <a:schemeClr val="dk1"/>
                </a:solidFill>
                <a:latin typeface="+mj-lt"/>
                <a:ea typeface="+mj-ea"/>
                <a:cs typeface="+mj-cs"/>
              </a:defRPr>
            </a:lvl5pPr>
            <a:lvl6pPr marR="0" lvl="5" algn="l" rtl="0">
              <a:lnSpc>
                <a:spcPct val="100000"/>
              </a:lnSpc>
              <a:spcBef>
                <a:spcPts val="0"/>
              </a:spcBef>
              <a:spcAft>
                <a:spcPts val="0"/>
              </a:spcAft>
              <a:buClr>
                <a:schemeClr val="dk1"/>
              </a:buClr>
              <a:buSzPts val="2000"/>
              <a:buFont typeface="Verdana"/>
              <a:buNone/>
              <a:defRPr sz="1600" b="0" i="0" u="none" strike="noStrike" cap="none">
                <a:solidFill>
                  <a:schemeClr val="dk1"/>
                </a:solidFill>
                <a:latin typeface="+mj-lt"/>
                <a:ea typeface="+mj-ea"/>
                <a:cs typeface="+mj-cs"/>
              </a:defRPr>
            </a:lvl6pPr>
            <a:lvl7pPr marR="0" lvl="6" algn="l" rtl="0">
              <a:lnSpc>
                <a:spcPct val="100000"/>
              </a:lnSpc>
              <a:spcBef>
                <a:spcPts val="0"/>
              </a:spcBef>
              <a:spcAft>
                <a:spcPts val="0"/>
              </a:spcAft>
              <a:buClr>
                <a:schemeClr val="dk1"/>
              </a:buClr>
              <a:buSzPts val="2000"/>
              <a:buFont typeface="Verdana"/>
              <a:buNone/>
              <a:defRPr sz="1600" b="0" i="0" u="none" strike="noStrike" cap="none">
                <a:solidFill>
                  <a:schemeClr val="dk1"/>
                </a:solidFill>
                <a:latin typeface="+mj-lt"/>
                <a:ea typeface="+mj-ea"/>
                <a:cs typeface="+mj-cs"/>
              </a:defRPr>
            </a:lvl7pPr>
            <a:lvl8pPr marR="0" lvl="7" algn="l" rtl="0">
              <a:lnSpc>
                <a:spcPct val="100000"/>
              </a:lnSpc>
              <a:spcBef>
                <a:spcPts val="0"/>
              </a:spcBef>
              <a:spcAft>
                <a:spcPts val="0"/>
              </a:spcAft>
              <a:buClr>
                <a:schemeClr val="dk1"/>
              </a:buClr>
              <a:buSzPts val="2000"/>
              <a:buFont typeface="Verdana"/>
              <a:buNone/>
              <a:defRPr sz="1600" b="0" i="0" u="none" strike="noStrike" cap="none">
                <a:solidFill>
                  <a:schemeClr val="dk1"/>
                </a:solidFill>
                <a:latin typeface="+mj-lt"/>
                <a:ea typeface="+mj-ea"/>
                <a:cs typeface="+mj-cs"/>
              </a:defRPr>
            </a:lvl8pPr>
            <a:lvl9pPr marR="0" lvl="8" algn="l" rtl="0">
              <a:lnSpc>
                <a:spcPct val="100000"/>
              </a:lnSpc>
              <a:spcBef>
                <a:spcPts val="0"/>
              </a:spcBef>
              <a:spcAft>
                <a:spcPts val="0"/>
              </a:spcAft>
              <a:buClr>
                <a:schemeClr val="dk1"/>
              </a:buClr>
              <a:buSzPts val="2000"/>
              <a:buFont typeface="Verdana"/>
              <a:buNone/>
              <a:defRPr sz="1600" b="0" i="0" u="none" strike="noStrike" cap="none">
                <a:solidFill>
                  <a:schemeClr val="dk1"/>
                </a:solidFill>
                <a:latin typeface="+mj-lt"/>
                <a:ea typeface="+mj-ea"/>
                <a:cs typeface="+mj-cs"/>
              </a:defRPr>
            </a:lvl9pPr>
          </a:lstStyle>
          <a:p>
            <a:endParaRPr sz="1600"/>
          </a:p>
        </p:txBody>
      </p:sp>
    </p:spTree>
  </p:cSld>
  <p:clrMap bg1="lt1" tx1="dk1" bg2="dk2" tx2="lt2" accent1="accent1" accent2="accent2" accent3="accent3" accent4="accent4" accent5="accent5" accent6="accent6" hlink="hlink" folHlink="folHlink"/>
  <p:sldLayoutIdLst>
    <p:sldLayoutId id="2147487340" r:id="rId1"/>
    <p:sldLayoutId id="2147487341" r:id="rId2"/>
    <p:sldLayoutId id="2147487352" r:id="rId13"/>
    <p:sldLayoutId id="2147487354" r:id="rId15"/>
    <p:sldLayoutId id="2147487382" r:id="rId43"/>
    <p:sldLayoutId id="2147487398" r:id="rId5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Font typeface="Verdana"/>
        <a:defRPr sz="2800" b="0" i="0" u="none" strike="noStrike" cap="none">
          <a:solidFill>
            <a:schemeClr val="lt1"/>
          </a:solidFill>
          <a:latin typeface="+mj-lt"/>
          <a:ea typeface="+mj-ea"/>
          <a:cs typeface="+mj-cs"/>
        </a:defRPr>
      </a:lvl1pPr>
      <a:lvl2pPr marR="0" lvl="1" algn="l" rtl="0">
        <a:lnSpc>
          <a:spcPct val="100000"/>
        </a:lnSpc>
        <a:spcBef>
          <a:spcPts val="0"/>
        </a:spcBef>
        <a:spcAft>
          <a:spcPts val="0"/>
        </a:spcAft>
        <a:buClr>
          <a:schemeClr val="lt1"/>
        </a:buClr>
        <a:buFont typeface="Verdana"/>
        <a:defRPr sz="1600" b="0" i="0" u="none" strike="noStrike" cap="none">
          <a:solidFill>
            <a:schemeClr val="lt1"/>
          </a:solidFill>
          <a:latin typeface="+mj-lt"/>
          <a:ea typeface="+mj-ea"/>
          <a:cs typeface="+mj-cs"/>
        </a:defRPr>
      </a:lvl2pPr>
      <a:lvl3pPr marR="0" lvl="2" algn="l" rtl="0">
        <a:lnSpc>
          <a:spcPct val="100000"/>
        </a:lnSpc>
        <a:spcBef>
          <a:spcPts val="0"/>
        </a:spcBef>
        <a:spcAft>
          <a:spcPts val="0"/>
        </a:spcAft>
        <a:buClr>
          <a:schemeClr val="lt1"/>
        </a:buClr>
        <a:buFont typeface="Verdana"/>
        <a:defRPr sz="1600" b="0" i="0" u="none" strike="noStrike" cap="none">
          <a:solidFill>
            <a:schemeClr val="lt1"/>
          </a:solidFill>
          <a:latin typeface="+mj-lt"/>
          <a:ea typeface="+mj-ea"/>
          <a:cs typeface="+mj-cs"/>
        </a:defRPr>
      </a:lvl3pPr>
      <a:lvl4pPr marR="0" lvl="3" algn="l" rtl="0">
        <a:lnSpc>
          <a:spcPct val="100000"/>
        </a:lnSpc>
        <a:spcBef>
          <a:spcPts val="0"/>
        </a:spcBef>
        <a:spcAft>
          <a:spcPts val="0"/>
        </a:spcAft>
        <a:buClr>
          <a:schemeClr val="lt1"/>
        </a:buClr>
        <a:buFont typeface="Verdana"/>
        <a:defRPr sz="1600" b="0" i="0" u="none" strike="noStrike" cap="none">
          <a:solidFill>
            <a:schemeClr val="lt1"/>
          </a:solidFill>
          <a:latin typeface="+mj-lt"/>
          <a:ea typeface="+mj-ea"/>
          <a:cs typeface="+mj-cs"/>
        </a:defRPr>
      </a:lvl4pPr>
      <a:lvl5pPr marR="0" lvl="4" algn="l" rtl="0">
        <a:lnSpc>
          <a:spcPct val="100000"/>
        </a:lnSpc>
        <a:spcBef>
          <a:spcPts val="0"/>
        </a:spcBef>
        <a:spcAft>
          <a:spcPts val="0"/>
        </a:spcAft>
        <a:buClr>
          <a:schemeClr val="lt1"/>
        </a:buClr>
        <a:buFont typeface="Verdana"/>
        <a:defRPr sz="1600" b="0" i="0" u="none" strike="noStrike" cap="none">
          <a:solidFill>
            <a:schemeClr val="lt1"/>
          </a:solidFill>
          <a:latin typeface="+mj-lt"/>
          <a:ea typeface="+mj-ea"/>
          <a:cs typeface="+mj-cs"/>
        </a:defRPr>
      </a:lvl5pPr>
      <a:lvl6pPr marR="0" lvl="5" algn="l" rtl="0">
        <a:lnSpc>
          <a:spcPct val="100000"/>
        </a:lnSpc>
        <a:spcBef>
          <a:spcPts val="0"/>
        </a:spcBef>
        <a:spcAft>
          <a:spcPts val="0"/>
        </a:spcAft>
        <a:buClr>
          <a:schemeClr val="lt1"/>
        </a:buClr>
        <a:buFont typeface="Verdana"/>
        <a:defRPr sz="1600" b="0" i="0" u="none" strike="noStrike" cap="none">
          <a:solidFill>
            <a:schemeClr val="lt1"/>
          </a:solidFill>
          <a:latin typeface="+mj-lt"/>
          <a:ea typeface="+mj-ea"/>
          <a:cs typeface="+mj-cs"/>
        </a:defRPr>
      </a:lvl6pPr>
      <a:lvl7pPr marR="0" lvl="6" algn="l" rtl="0">
        <a:lnSpc>
          <a:spcPct val="100000"/>
        </a:lnSpc>
        <a:spcBef>
          <a:spcPts val="0"/>
        </a:spcBef>
        <a:spcAft>
          <a:spcPts val="0"/>
        </a:spcAft>
        <a:buClr>
          <a:schemeClr val="lt1"/>
        </a:buClr>
        <a:buFont typeface="Verdana"/>
        <a:defRPr sz="1600" b="0" i="0" u="none" strike="noStrike" cap="none">
          <a:solidFill>
            <a:schemeClr val="lt1"/>
          </a:solidFill>
          <a:latin typeface="+mj-lt"/>
          <a:ea typeface="+mj-ea"/>
          <a:cs typeface="+mj-cs"/>
        </a:defRPr>
      </a:lvl7pPr>
      <a:lvl8pPr marR="0" lvl="7" algn="l" rtl="0">
        <a:lnSpc>
          <a:spcPct val="100000"/>
        </a:lnSpc>
        <a:spcBef>
          <a:spcPts val="0"/>
        </a:spcBef>
        <a:spcAft>
          <a:spcPts val="0"/>
        </a:spcAft>
        <a:buClr>
          <a:schemeClr val="lt1"/>
        </a:buClr>
        <a:buFont typeface="Verdana"/>
        <a:defRPr sz="1600" b="0" i="0" u="none" strike="noStrike" cap="none">
          <a:solidFill>
            <a:schemeClr val="lt1"/>
          </a:solidFill>
          <a:latin typeface="+mj-lt"/>
          <a:ea typeface="+mj-ea"/>
          <a:cs typeface="+mj-cs"/>
        </a:defRPr>
      </a:lvl8pPr>
      <a:lvl9pPr marR="0" lvl="8" algn="l" rtl="0">
        <a:lnSpc>
          <a:spcPct val="100000"/>
        </a:lnSpc>
        <a:spcBef>
          <a:spcPts val="0"/>
        </a:spcBef>
        <a:spcAft>
          <a:spcPts val="0"/>
        </a:spcAft>
        <a:buClr>
          <a:schemeClr val="lt1"/>
        </a:buClr>
        <a:buFont typeface="Verdana"/>
        <a:defRPr sz="1600" b="0" i="0" u="none" strike="noStrike" cap="none">
          <a:solidFill>
            <a:schemeClr val="lt1"/>
          </a:solidFill>
          <a:latin typeface="+mj-lt"/>
          <a:ea typeface="+mj-ea"/>
          <a:cs typeface="+mj-cs"/>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1pPr>
      <a:lvl2pPr marR="0" lvl="1"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2pPr>
      <a:lvl3pPr marR="0" lvl="2"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3pPr>
      <a:lvl4pPr marR="0" lvl="3"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4pPr>
      <a:lvl5pPr marR="0" lvl="4"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5pPr>
      <a:lvl6pPr marR="0" lvl="5"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6pPr>
      <a:lvl7pPr marR="0" lvl="6"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7pPr>
      <a:lvl8pPr marR="0" lvl="7"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8pPr>
      <a:lvl9pPr marR="0" lvl="8"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1pPr>
      <a:lvl2pPr marR="0" lvl="1"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2pPr>
      <a:lvl3pPr marR="0" lvl="2"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3pPr>
      <a:lvl4pPr marR="0" lvl="3"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4pPr>
      <a:lvl5pPr marR="0" lvl="4"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5pPr>
      <a:lvl6pPr marR="0" lvl="5"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6pPr>
      <a:lvl7pPr marR="0" lvl="6"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7pPr>
      <a:lvl8pPr marR="0" lvl="7"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8pPr>
      <a:lvl9pPr marR="0" lvl="8"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slide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5" name="Google Shape;17;p25">
            <a:extLst>
              <a:ext uri="{FF2B5EF4-FFF2-40B4-BE49-F238E27FC236}">
                <a16:creationId xmlns:a16="http://schemas.microsoft.com/office/drawing/2014/main" id="{1DA7466E-412D-A0DA-4ECE-F798A11B8622}"/>
              </a:ext>
            </a:extLst>
          </p:cNvPr>
          <p:cNvSpPr/>
          <p:nvPr userDrawn="1"/>
        </p:nvSpPr>
        <p:spPr>
          <a:xfrm flipH="1">
            <a:off x="3859479" y="3752602"/>
            <a:ext cx="5392521" cy="1429147"/>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b="0" dirty="0">
              <a:solidFill>
                <a:schemeClr val="lt1"/>
              </a:solidFill>
              <a:latin typeface="+mn-lt"/>
              <a:ea typeface="+mn-ea"/>
              <a:cs typeface="+mn-cs"/>
            </a:endParaRPr>
          </a:p>
        </p:txBody>
      </p:sp>
      <p:sp>
        <p:nvSpPr>
          <p:cNvPr id="6" name="Google Shape;17;p25">
            <a:extLst>
              <a:ext uri="{FF2B5EF4-FFF2-40B4-BE49-F238E27FC236}">
                <a16:creationId xmlns:a16="http://schemas.microsoft.com/office/drawing/2014/main" id="{F599F6C2-9950-5F88-23D4-AEA28FA99218}"/>
              </a:ext>
            </a:extLst>
          </p:cNvPr>
          <p:cNvSpPr/>
          <p:nvPr userDrawn="1"/>
        </p:nvSpPr>
        <p:spPr>
          <a:xfrm>
            <a:off x="-108000" y="-38250"/>
            <a:ext cx="3967481" cy="5220000"/>
          </a:xfrm>
          <a:prstGeom prst="rect">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endParaRPr>
          </a:p>
        </p:txBody>
      </p:sp>
      <p:pic>
        <p:nvPicPr>
          <p:cNvPr id="2" name="Picture Placeholder 1" descr="image.jpg"/>
          <p:cNvPicPr>
            <a:picLocks noGrp="1" noChangeAspect="1"/>
          </p:cNvPicPr>
          <p:nvPr>
            <p:ph type="pic" idx="10" sz="quarter"/>
          </p:nvPr>
        </p:nvPicPr>
        <p:blipFill>
          <a:blip r:embed="rId2"/>
          <a:srcRect l="26742" r="26742"/>
          <a:stretch>
            <a:fillRect/>
          </a:stretch>
        </p:blipFill>
        <p:spPr/>
      </p:pic>
      <p:sp>
        <p:nvSpPr>
          <p:cNvPr id="3" name="Subtitle 2"/>
          <p:cNvSpPr>
            <a:spLocks noGrp="1"/>
          </p:cNvSpPr>
          <p:nvPr>
            <p:ph type="subTitle" idx="1"/>
          </p:nvPr>
        </p:nvSpPr>
        <p:spPr/>
        <p:txBody>
          <a:bodyPr/>
          <a:lstStyle/>
          <a:p>
            <a:r>
              <a:t>Compare options, quantify tradeoffs, and choose next actions confidently</a:t>
            </a:r>
          </a:p>
        </p:txBody>
      </p:sp>
      <p:sp>
        <p:nvSpPr>
          <p:cNvPr id="4" name="Title 3"/>
          <p:cNvSpPr>
            <a:spLocks noGrp="1"/>
          </p:cNvSpPr>
          <p:nvPr>
            <p:ph type="ctrTitle"/>
          </p:nvPr>
        </p:nvSpPr>
        <p:spPr/>
        <p:txBody>
          <a:bodyPr/>
          <a:lstStyle/>
          <a:p>
            <a:r>
              <a:rPr cap="all"/>
              <a:t>Decision Evaluation Framework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2" name="Google Shape;17;p25">
            <a:extLst>
              <a:ext uri="{FF2B5EF4-FFF2-40B4-BE49-F238E27FC236}">
                <a16:creationId xmlns:a16="http://schemas.microsoft.com/office/drawing/2014/main" id="{AF01F9EB-5D64-4601-1898-4CFC4F76C421}"/>
              </a:ext>
            </a:extLst>
          </p:cNvPr>
          <p:cNvSpPr/>
          <p:nvPr userDrawn="1"/>
        </p:nvSpPr>
        <p:spPr>
          <a:xfrm>
            <a:off x="-108000" y="720000"/>
            <a:ext cx="4680000" cy="4429098"/>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b="0" dirty="0">
              <a:solidFill>
                <a:schemeClr val="lt1"/>
              </a:solidFill>
              <a:latin typeface="+mn-lt"/>
              <a:ea typeface="+mn-ea"/>
              <a:cs typeface="+mn-cs"/>
            </a:endParaRPr>
          </a:p>
        </p:txBody>
      </p:sp>
      <p:sp>
        <p:nvSpPr>
          <p:cNvPr id="13" name="Google Shape;725;g3e4eb65d001_0_303">
            <a:extLst>
              <a:ext uri="{FF2B5EF4-FFF2-40B4-BE49-F238E27FC236}">
                <a16:creationId xmlns:a16="http://schemas.microsoft.com/office/drawing/2014/main" id="{76E63074-00C3-2E06-EEAD-1D7F55103B9F}"/>
              </a:ext>
            </a:extLst>
          </p:cNvPr>
          <p:cNvSpPr/>
          <p:nvPr userDrawn="1"/>
        </p:nvSpPr>
        <p:spPr>
          <a:xfrm>
            <a:off x="4572000" y="719999"/>
            <a:ext cx="4680000" cy="4141098"/>
          </a:xfrm>
          <a:prstGeom prst="rect">
            <a:avLst/>
          </a:prstGeom>
          <a:solidFill>
            <a:schemeClr val="accent5"/>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14" name="Rectangle 2">
            <a:extLst>
              <a:ext uri="{FF2B5EF4-FFF2-40B4-BE49-F238E27FC236}">
                <a16:creationId xmlns:a16="http://schemas.microsoft.com/office/drawing/2014/main" id="{0B053E7A-C9BC-61A2-DFCE-6A875F4286D7}"/>
              </a:ext>
            </a:extLst>
          </p:cNvPr>
          <p:cNvSpPr/>
          <p:nvPr userDrawn="1"/>
        </p:nvSpPr>
        <p:spPr>
          <a:xfrm>
            <a:off x="-108004" y="707361"/>
            <a:ext cx="756005" cy="4152892"/>
          </a:xfrm>
          <a:prstGeom prst="rect">
            <a:avLst/>
          </a:prstGeom>
          <a:solidFill>
            <a:schemeClr val="tx1">
              <a:alpha val="25151"/>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A"/>
          </a:p>
        </p:txBody>
      </p:sp>
      <p:sp>
        <p:nvSpPr>
          <p:cNvPr id="15" name="Rectangle 3">
            <a:extLst>
              <a:ext uri="{FF2B5EF4-FFF2-40B4-BE49-F238E27FC236}">
                <a16:creationId xmlns:a16="http://schemas.microsoft.com/office/drawing/2014/main" id="{E7A007E5-B724-D8C0-EAD8-AE49A3A410A5}"/>
              </a:ext>
            </a:extLst>
          </p:cNvPr>
          <p:cNvSpPr/>
          <p:nvPr userDrawn="1"/>
        </p:nvSpPr>
        <p:spPr>
          <a:xfrm>
            <a:off x="4571996" y="707361"/>
            <a:ext cx="648000" cy="4152892"/>
          </a:xfrm>
          <a:prstGeom prst="rect">
            <a:avLst/>
          </a:prstGeom>
          <a:solidFill>
            <a:schemeClr val="tx1">
              <a:alpha val="25151"/>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A"/>
          </a:p>
        </p:txBody>
      </p:sp>
      <p:sp>
        <p:nvSpPr>
          <p:cNvPr id="16" name="Google Shape;33;p25">
            <a:extLst>
              <a:ext uri="{FF2B5EF4-FFF2-40B4-BE49-F238E27FC236}">
                <a16:creationId xmlns:a16="http://schemas.microsoft.com/office/drawing/2014/main" id="{63496032-BAE9-B9DA-5E11-FCABEC648616}"/>
              </a:ext>
            </a:extLst>
          </p:cNvPr>
          <p:cNvSpPr txBox="1"/>
          <p:nvPr userDrawn="1"/>
        </p:nvSpPr>
        <p:spPr>
          <a:xfrm>
            <a:off x="142187" y="1175531"/>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01</a:t>
            </a:r>
            <a:endParaRPr sz="1600" b="1" dirty="0">
              <a:solidFill>
                <a:schemeClr val="tx2"/>
              </a:solidFill>
              <a:latin typeface="+mn-lt"/>
              <a:ea typeface="+mn-ea"/>
              <a:cs typeface="+mn-cs"/>
            </a:endParaRPr>
          </a:p>
        </p:txBody>
      </p:sp>
      <p:sp>
        <p:nvSpPr>
          <p:cNvPr id="17" name="Google Shape;34;p25">
            <a:extLst>
              <a:ext uri="{FF2B5EF4-FFF2-40B4-BE49-F238E27FC236}">
                <a16:creationId xmlns:a16="http://schemas.microsoft.com/office/drawing/2014/main" id="{E262ED0E-1E04-9AFC-7614-1ABACE64E23B}"/>
              </a:ext>
            </a:extLst>
          </p:cNvPr>
          <p:cNvSpPr txBox="1"/>
          <p:nvPr userDrawn="1"/>
        </p:nvSpPr>
        <p:spPr>
          <a:xfrm>
            <a:off x="142187" y="1855683"/>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02</a:t>
            </a:r>
            <a:endParaRPr sz="1600" b="1" dirty="0">
              <a:solidFill>
                <a:schemeClr val="tx2"/>
              </a:solidFill>
              <a:latin typeface="+mn-lt"/>
              <a:ea typeface="+mn-ea"/>
              <a:cs typeface="+mn-cs"/>
            </a:endParaRPr>
          </a:p>
        </p:txBody>
      </p:sp>
      <p:sp>
        <p:nvSpPr>
          <p:cNvPr id="18" name="Google Shape;35;p25">
            <a:extLst>
              <a:ext uri="{FF2B5EF4-FFF2-40B4-BE49-F238E27FC236}">
                <a16:creationId xmlns:a16="http://schemas.microsoft.com/office/drawing/2014/main" id="{E39AAD4B-4D9B-5520-E98C-41BBCF116DE2}"/>
              </a:ext>
            </a:extLst>
          </p:cNvPr>
          <p:cNvSpPr txBox="1"/>
          <p:nvPr userDrawn="1"/>
        </p:nvSpPr>
        <p:spPr>
          <a:xfrm>
            <a:off x="142187" y="2535835"/>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03</a:t>
            </a:r>
            <a:endParaRPr sz="1600" b="1" dirty="0">
              <a:solidFill>
                <a:schemeClr val="tx2"/>
              </a:solidFill>
              <a:latin typeface="+mn-lt"/>
              <a:ea typeface="+mn-ea"/>
              <a:cs typeface="+mn-cs"/>
            </a:endParaRPr>
          </a:p>
        </p:txBody>
      </p:sp>
      <p:sp>
        <p:nvSpPr>
          <p:cNvPr id="19" name="Google Shape;36;p25">
            <a:extLst>
              <a:ext uri="{FF2B5EF4-FFF2-40B4-BE49-F238E27FC236}">
                <a16:creationId xmlns:a16="http://schemas.microsoft.com/office/drawing/2014/main" id="{1E6A0F68-60A2-4F56-DB2E-C177D846062E}"/>
              </a:ext>
            </a:extLst>
          </p:cNvPr>
          <p:cNvSpPr txBox="1"/>
          <p:nvPr userDrawn="1"/>
        </p:nvSpPr>
        <p:spPr>
          <a:xfrm>
            <a:off x="142187" y="3215987"/>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04</a:t>
            </a:r>
            <a:endParaRPr sz="1600" b="1" dirty="0">
              <a:solidFill>
                <a:schemeClr val="tx2"/>
              </a:solidFill>
              <a:latin typeface="+mn-lt"/>
              <a:ea typeface="+mn-ea"/>
              <a:cs typeface="+mn-cs"/>
            </a:endParaRPr>
          </a:p>
        </p:txBody>
      </p:sp>
      <p:sp>
        <p:nvSpPr>
          <p:cNvPr id="20" name="Google Shape;37;p25">
            <a:extLst>
              <a:ext uri="{FF2B5EF4-FFF2-40B4-BE49-F238E27FC236}">
                <a16:creationId xmlns:a16="http://schemas.microsoft.com/office/drawing/2014/main" id="{FBE0A524-F57B-79BF-A463-38AB98FA6E81}"/>
              </a:ext>
            </a:extLst>
          </p:cNvPr>
          <p:cNvSpPr txBox="1"/>
          <p:nvPr userDrawn="1"/>
        </p:nvSpPr>
        <p:spPr>
          <a:xfrm>
            <a:off x="142187" y="3896139"/>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05</a:t>
            </a:r>
            <a:endParaRPr sz="1600" b="1" dirty="0">
              <a:solidFill>
                <a:schemeClr val="tx2"/>
              </a:solidFill>
              <a:latin typeface="+mn-lt"/>
              <a:ea typeface="+mn-ea"/>
              <a:cs typeface="+mn-cs"/>
            </a:endParaRPr>
          </a:p>
        </p:txBody>
      </p:sp>
      <p:sp>
        <p:nvSpPr>
          <p:cNvPr id="21" name="Google Shape;33;p25">
            <a:extLst>
              <a:ext uri="{FF2B5EF4-FFF2-40B4-BE49-F238E27FC236}">
                <a16:creationId xmlns:a16="http://schemas.microsoft.com/office/drawing/2014/main" id="{83B5BDDD-0E08-2D60-8DD0-3E51AD0D78C4}"/>
              </a:ext>
            </a:extLst>
          </p:cNvPr>
          <p:cNvSpPr txBox="1"/>
          <p:nvPr userDrawn="1"/>
        </p:nvSpPr>
        <p:spPr>
          <a:xfrm>
            <a:off x="4724335" y="1175531"/>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06</a:t>
            </a:r>
            <a:endParaRPr sz="1600" b="1" dirty="0">
              <a:solidFill>
                <a:schemeClr val="tx2"/>
              </a:solidFill>
              <a:latin typeface="+mn-lt"/>
              <a:ea typeface="+mn-ea"/>
              <a:cs typeface="+mn-cs"/>
            </a:endParaRPr>
          </a:p>
        </p:txBody>
      </p:sp>
      <p:sp>
        <p:nvSpPr>
          <p:cNvPr id="22" name="Title band">
            <a:extLst>
              <a:ext uri="{FF2B5EF4-FFF2-40B4-BE49-F238E27FC236}">
                <a16:creationId xmlns:a16="http://schemas.microsoft.com/office/drawing/2014/main" id="{C58D9954-95DF-EF54-E0ED-F1B3A6060294}"/>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3" name="Footer bar">
            <a:extLst>
              <a:ext uri="{FF2B5EF4-FFF2-40B4-BE49-F238E27FC236}">
                <a16:creationId xmlns:a16="http://schemas.microsoft.com/office/drawing/2014/main" id="{DE9FEB94-6D27-EE26-3AE9-C750AEB86639}"/>
              </a:ext>
            </a:extLst>
          </p:cNvP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6" name="Subtitle 5"/>
          <p:cNvSpPr>
            <a:spLocks noGrp="1"/>
          </p:cNvSpPr>
          <p:nvPr>
            <p:ph type="subTitle" idx="7"/>
          </p:nvPr>
        </p:nvSpPr>
        <p:spPr/>
        <p:txBody>
          <a:bodyPr/>
          <a:lstStyle/>
          <a:p>
            <a:pPr algn="l"/>
            <a:r>
              <a:t>Final Recommendation and Action Plan</a:t>
            </a:r>
          </a:p>
        </p:txBody>
      </p:sp>
      <p:sp>
        <p:nvSpPr>
          <p:cNvPr id="7" name="Subtitle 6"/>
          <p:cNvSpPr>
            <a:spLocks noGrp="1"/>
          </p:cNvSpPr>
          <p:nvPr>
            <p:ph type="subTitle" idx="3"/>
          </p:nvPr>
        </p:nvSpPr>
        <p:spPr/>
        <p:txBody>
          <a:bodyPr/>
          <a:lstStyle/>
          <a:p>
            <a:pPr algn="l"/>
            <a:r>
              <a:t>Risk &amp; Cost-Benefit Quantification</a:t>
            </a:r>
          </a:p>
        </p:txBody>
      </p:sp>
      <p:sp>
        <p:nvSpPr>
          <p:cNvPr id="8" name="Subtitle 7"/>
          <p:cNvSpPr>
            <a:spLocks noGrp="1"/>
          </p:cNvSpPr>
          <p:nvPr>
            <p:ph type="subTitle" idx="6"/>
          </p:nvPr>
        </p:nvSpPr>
        <p:spPr/>
        <p:txBody>
          <a:bodyPr/>
          <a:lstStyle/>
          <a:p>
            <a:pPr algn="l"/>
            <a:r>
              <a:t>Weighted Multi-Option Evaluation Matrix</a:t>
            </a:r>
          </a:p>
        </p:txBody>
      </p:sp>
      <p:sp>
        <p:nvSpPr>
          <p:cNvPr id="9" name="Subtitle 8"/>
          <p:cNvSpPr>
            <a:spLocks noGrp="1"/>
          </p:cNvSpPr>
          <p:nvPr>
            <p:ph type="subTitle" idx="2"/>
          </p:nvPr>
        </p:nvSpPr>
        <p:spPr/>
        <p:txBody>
          <a:bodyPr/>
          <a:lstStyle/>
          <a:p>
            <a:r>
              <a:t>Pros vs Cons Side-by-Side</a:t>
            </a:r>
          </a:p>
        </p:txBody>
      </p:sp>
      <p:sp>
        <p:nvSpPr>
          <p:cNvPr id="10" name="Subtitle 9"/>
          <p:cNvSpPr>
            <a:spLocks noGrp="1"/>
          </p:cNvSpPr>
          <p:nvPr>
            <p:ph type="subTitle" idx="1"/>
          </p:nvPr>
        </p:nvSpPr>
        <p:spPr/>
        <p:txBody>
          <a:bodyPr/>
          <a:lstStyle/>
          <a:p>
            <a:r>
              <a:t>Executive Decision Context</a:t>
            </a:r>
          </a:p>
        </p:txBody>
      </p:sp>
      <p:sp>
        <p:nvSpPr>
          <p:cNvPr id="11" name="Subtitle 10"/>
          <p:cNvSpPr>
            <a:spLocks noGrp="1"/>
          </p:cNvSpPr>
          <p:nvPr>
            <p:ph type="subTitle" idx="8"/>
          </p:nvPr>
        </p:nvSpPr>
        <p:spPr/>
        <p:txBody>
          <a:bodyPr/>
          <a:lstStyle/>
          <a:p>
            <a:pPr algn="l"/>
            <a:r>
              <a:t>Decision Evaluation Cover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6" name="Google Shape;748;g3e478b0359b_0_110">
            <a:extLst>
              <a:ext uri="{FF2B5EF4-FFF2-40B4-BE49-F238E27FC236}">
                <a16:creationId xmlns:a16="http://schemas.microsoft.com/office/drawing/2014/main" id="{30289F9F-F115-601E-CFF8-2BD73A629272}"/>
              </a:ext>
            </a:extLst>
          </p:cNvPr>
          <p:cNvSpPr/>
          <p:nvPr userDrawn="1"/>
        </p:nvSpPr>
        <p:spPr>
          <a:xfrm>
            <a:off x="-108000" y="714401"/>
            <a:ext cx="3153600" cy="2070000"/>
          </a:xfrm>
          <a:prstGeom prst="rect">
            <a:avLst/>
          </a:prstGeom>
          <a:solidFill>
            <a:schemeClr val="accent5"/>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endParaRPr>
          </a:p>
        </p:txBody>
      </p:sp>
      <p:sp>
        <p:nvSpPr>
          <p:cNvPr id="17" name="Google Shape;749;g3e478b0359b_0_110">
            <a:extLst>
              <a:ext uri="{FF2B5EF4-FFF2-40B4-BE49-F238E27FC236}">
                <a16:creationId xmlns:a16="http://schemas.microsoft.com/office/drawing/2014/main" id="{496630F8-ADCA-78DA-F9F9-BCD87239CC9A}"/>
              </a:ext>
            </a:extLst>
          </p:cNvPr>
          <p:cNvSpPr/>
          <p:nvPr userDrawn="1"/>
        </p:nvSpPr>
        <p:spPr>
          <a:xfrm>
            <a:off x="3047428" y="714401"/>
            <a:ext cx="3049200" cy="2070000"/>
          </a:xfrm>
          <a:prstGeom prst="rect">
            <a:avLst/>
          </a:prstGeom>
          <a:solidFill>
            <a:schemeClr val="accent3"/>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18" name="Google Shape;750;g3e478b0359b_0_110">
            <a:extLst>
              <a:ext uri="{FF2B5EF4-FFF2-40B4-BE49-F238E27FC236}">
                <a16:creationId xmlns:a16="http://schemas.microsoft.com/office/drawing/2014/main" id="{1881D76F-AD19-2D2D-C97F-8A364C92628F}"/>
              </a:ext>
            </a:extLst>
          </p:cNvPr>
          <p:cNvSpPr/>
          <p:nvPr userDrawn="1"/>
        </p:nvSpPr>
        <p:spPr>
          <a:xfrm>
            <a:off x="6098400" y="714401"/>
            <a:ext cx="3153600" cy="2070000"/>
          </a:xfrm>
          <a:prstGeom prst="rect">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19" name="Rectangle 8">
            <a:extLst>
              <a:ext uri="{FF2B5EF4-FFF2-40B4-BE49-F238E27FC236}">
                <a16:creationId xmlns:a16="http://schemas.microsoft.com/office/drawing/2014/main" id="{243DD62C-9A7F-A9D4-CBF8-EA908CCD9D8D}"/>
              </a:ext>
            </a:extLst>
          </p:cNvPr>
          <p:cNvSpPr/>
          <p:nvPr userDrawn="1"/>
        </p:nvSpPr>
        <p:spPr>
          <a:xfrm>
            <a:off x="-108000" y="725195"/>
            <a:ext cx="9360000" cy="648000"/>
          </a:xfrm>
          <a:prstGeom prst="rect">
            <a:avLst/>
          </a:prstGeom>
          <a:solidFill>
            <a:schemeClr val="tx1">
              <a:alpha val="2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A"/>
          </a:p>
        </p:txBody>
      </p:sp>
      <p:sp>
        <p:nvSpPr>
          <p:cNvPr id="20" name="Google Shape;755;g3e478b0359b_0_110">
            <a:extLst>
              <a:ext uri="{FF2B5EF4-FFF2-40B4-BE49-F238E27FC236}">
                <a16:creationId xmlns:a16="http://schemas.microsoft.com/office/drawing/2014/main" id="{911FB6E5-B125-DFAA-0646-D76A4A72FC6E}"/>
              </a:ext>
            </a:extLst>
          </p:cNvPr>
          <p:cNvSpPr/>
          <p:nvPr userDrawn="1"/>
        </p:nvSpPr>
        <p:spPr>
          <a:xfrm>
            <a:off x="-108000" y="2785499"/>
            <a:ext cx="3153600" cy="2070000"/>
          </a:xfrm>
          <a:prstGeom prst="rect">
            <a:avLst/>
          </a:prstGeom>
          <a:solidFill>
            <a:schemeClr val="accent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1" name="Google Shape;756;g3e478b0359b_0_110">
            <a:extLst>
              <a:ext uri="{FF2B5EF4-FFF2-40B4-BE49-F238E27FC236}">
                <a16:creationId xmlns:a16="http://schemas.microsoft.com/office/drawing/2014/main" id="{F38EEDF2-B832-C49D-D541-6AB374DBD6F2}"/>
              </a:ext>
            </a:extLst>
          </p:cNvPr>
          <p:cNvSpPr/>
          <p:nvPr userDrawn="1"/>
        </p:nvSpPr>
        <p:spPr>
          <a:xfrm>
            <a:off x="3047400" y="2785499"/>
            <a:ext cx="3049200" cy="2070000"/>
          </a:xfrm>
          <a:prstGeom prst="rect">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22" name="Rectangle 6">
            <a:extLst>
              <a:ext uri="{FF2B5EF4-FFF2-40B4-BE49-F238E27FC236}">
                <a16:creationId xmlns:a16="http://schemas.microsoft.com/office/drawing/2014/main" id="{5BE35145-F515-410C-A141-42E487739F6B}"/>
              </a:ext>
            </a:extLst>
          </p:cNvPr>
          <p:cNvSpPr/>
          <p:nvPr userDrawn="1"/>
        </p:nvSpPr>
        <p:spPr>
          <a:xfrm>
            <a:off x="-108000" y="2779589"/>
            <a:ext cx="6202773" cy="648000"/>
          </a:xfrm>
          <a:prstGeom prst="rect">
            <a:avLst/>
          </a:prstGeom>
          <a:solidFill>
            <a:schemeClr val="tx1">
              <a:alpha val="2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A"/>
          </a:p>
        </p:txBody>
      </p:sp>
      <p:sp>
        <p:nvSpPr>
          <p:cNvPr id="23"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4"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pic>
        <p:nvPicPr>
          <p:cNvPr id="2" name="Picture Placeholder 1" descr="image.jpg"/>
          <p:cNvPicPr>
            <a:picLocks noGrp="1" noChangeAspect="1"/>
          </p:cNvPicPr>
          <p:nvPr>
            <p:ph type="pic" idx="17"/>
          </p:nvPr>
        </p:nvPicPr>
        <p:blipFill>
          <a:blip r:embed="rId2"/>
          <a:srcRect t="439" b="439"/>
          <a:stretch>
            <a:fillRect/>
          </a:stretch>
        </p:blipFill>
        <p:spPr/>
      </p:pic>
      <p:sp>
        <p:nvSpPr>
          <p:cNvPr id="3" name="Subtitle 2"/>
          <p:cNvSpPr>
            <a:spLocks noGrp="1"/>
          </p:cNvSpPr>
          <p:nvPr>
            <p:ph type="subTitle" idx="15"/>
          </p:nvPr>
        </p:nvSpPr>
        <p:spPr/>
        <p:txBody>
          <a:bodyPr/>
          <a:lstStyle/>
          <a:p>
            <a:pPr algn="l"/>
            <a:r>
              <a:t>Objective criteria, transparent assumptions, and documented trade-offs</a:t>
            </a:r>
          </a:p>
        </p:txBody>
      </p:sp>
      <p:sp>
        <p:nvSpPr>
          <p:cNvPr id="4" name="Subtitle 3"/>
          <p:cNvSpPr>
            <a:spLocks noGrp="1"/>
          </p:cNvSpPr>
          <p:nvPr>
            <p:ph type="subTitle" idx="16"/>
          </p:nvPr>
        </p:nvSpPr>
        <p:spPr/>
        <p:txBody>
          <a:bodyPr/>
          <a:lstStyle/>
          <a:p>
            <a:pPr algn="l"/>
            <a:r>
              <a:t>Evaluation criteria</a:t>
            </a:r>
          </a:p>
        </p:txBody>
      </p:sp>
      <p:sp>
        <p:nvSpPr>
          <p:cNvPr id="5" name="Subtitle 4"/>
          <p:cNvSpPr>
            <a:spLocks noGrp="1"/>
          </p:cNvSpPr>
          <p:nvPr>
            <p:ph type="subTitle" idx="13"/>
          </p:nvPr>
        </p:nvSpPr>
        <p:spPr/>
        <p:txBody>
          <a:bodyPr/>
          <a:lstStyle/>
          <a:p>
            <a:pPr algn="l"/>
            <a:r>
              <a:t>Meeting date for audit trail and version control</a:t>
            </a:r>
          </a:p>
        </p:txBody>
      </p:sp>
      <p:sp>
        <p:nvSpPr>
          <p:cNvPr id="6" name="Subtitle 5"/>
          <p:cNvSpPr>
            <a:spLocks noGrp="1"/>
          </p:cNvSpPr>
          <p:nvPr>
            <p:ph type="subTitle" idx="14"/>
          </p:nvPr>
        </p:nvSpPr>
        <p:spPr/>
        <p:txBody>
          <a:bodyPr/>
          <a:lstStyle/>
          <a:p>
            <a:pPr algn="l"/>
            <a:r>
              <a:t>Meeting date</a:t>
            </a:r>
          </a:p>
        </p:txBody>
      </p:sp>
      <p:sp>
        <p:nvSpPr>
          <p:cNvPr id="7" name="Subtitle 6"/>
          <p:cNvSpPr>
            <a:spLocks noGrp="1"/>
          </p:cNvSpPr>
          <p:nvPr>
            <p:ph type="subTitle" idx="8"/>
          </p:nvPr>
        </p:nvSpPr>
        <p:spPr/>
        <p:txBody>
          <a:bodyPr/>
          <a:lstStyle/>
          <a:p>
            <a:pPr algn="l"/>
            <a:r>
              <a:t>Name role and decision owner for accountability and follow-up</a:t>
            </a:r>
          </a:p>
        </p:txBody>
      </p:sp>
      <p:sp>
        <p:nvSpPr>
          <p:cNvPr id="8" name="Subtitle 7"/>
          <p:cNvSpPr>
            <a:spLocks noGrp="1"/>
          </p:cNvSpPr>
          <p:nvPr>
            <p:ph type="subTitle" idx="9"/>
          </p:nvPr>
        </p:nvSpPr>
        <p:spPr/>
        <p:txBody>
          <a:bodyPr/>
          <a:lstStyle/>
          <a:p>
            <a:pPr algn="l"/>
            <a:r>
              <a:t>Accountability roles</a:t>
            </a:r>
          </a:p>
        </p:txBody>
      </p:sp>
      <p:sp>
        <p:nvSpPr>
          <p:cNvPr id="9" name="Subtitle 8"/>
          <p:cNvSpPr>
            <a:spLocks noGrp="1"/>
          </p:cNvSpPr>
          <p:nvPr>
            <p:ph type="subTitle" idx="6"/>
          </p:nvPr>
        </p:nvSpPr>
        <p:spPr/>
        <p:txBody>
          <a:bodyPr/>
          <a:lstStyle/>
          <a:p>
            <a:pPr algn="l"/>
            <a:r>
              <a:t>List the options to evaluate and their intended outcomes</a:t>
            </a:r>
          </a:p>
        </p:txBody>
      </p:sp>
      <p:sp>
        <p:nvSpPr>
          <p:cNvPr id="10" name="Subtitle 9"/>
          <p:cNvSpPr>
            <a:spLocks noGrp="1"/>
          </p:cNvSpPr>
          <p:nvPr>
            <p:ph type="subTitle" idx="7"/>
          </p:nvPr>
        </p:nvSpPr>
        <p:spPr/>
        <p:txBody>
          <a:bodyPr/>
          <a:lstStyle/>
          <a:p>
            <a:pPr algn="l"/>
            <a:r>
              <a:t>Options and outcomes</a:t>
            </a:r>
          </a:p>
        </p:txBody>
      </p:sp>
      <p:sp>
        <p:nvSpPr>
          <p:cNvPr id="11" name="Subtitle 10"/>
          <p:cNvSpPr>
            <a:spLocks noGrp="1"/>
          </p:cNvSpPr>
          <p:nvPr>
            <p:ph type="subTitle" idx="4"/>
          </p:nvPr>
        </p:nvSpPr>
        <p:spPr/>
        <p:txBody>
          <a:bodyPr/>
          <a:lstStyle/>
          <a:p>
            <a:pPr algn="l"/>
            <a:r>
              <a:t>Define the choice, scope, and what success must change</a:t>
            </a:r>
          </a:p>
        </p:txBody>
      </p:sp>
      <p:sp>
        <p:nvSpPr>
          <p:cNvPr id="12" name="Subtitle 11"/>
          <p:cNvSpPr>
            <a:spLocks noGrp="1"/>
          </p:cNvSpPr>
          <p:nvPr>
            <p:ph type="subTitle" idx="5"/>
          </p:nvPr>
        </p:nvSpPr>
        <p:spPr/>
        <p:txBody>
          <a:bodyPr/>
          <a:lstStyle/>
          <a:p>
            <a:pPr algn="l"/>
            <a:r>
              <a:t>Strategic decision</a:t>
            </a:r>
          </a:p>
        </p:txBody>
      </p:sp>
      <p:sp>
        <p:nvSpPr>
          <p:cNvPr id="13" name="Title 12"/>
          <p:cNvSpPr>
            <a:spLocks noGrp="1"/>
          </p:cNvSpPr>
          <p:nvPr>
            <p:ph type="title"/>
          </p:nvPr>
        </p:nvSpPr>
        <p:spPr/>
        <p:txBody>
          <a:bodyPr/>
          <a:lstStyle/>
          <a:p>
            <a:r>
              <a:rPr cap="all"/>
              <a:t>Decision Evaluation Cover</a:t>
            </a:r>
          </a:p>
        </p:txBody>
      </p:sp>
      <p:sp>
        <p:nvSpPr>
          <p:cNvPr id="14" name="Subtitle 13"/>
          <p:cNvSpPr>
            <a:spLocks noGrp="1"/>
          </p:cNvSpPr>
          <p:nvPr>
            <p:ph type="subTitle" idx="3"/>
          </p:nvPr>
        </p:nvSpPr>
        <p:spPr/>
        <p:txBody>
          <a:bodyPr/>
          <a:lstStyle/>
          <a:p>
            <a:r>
              <a:t>1</a:t>
            </a:r>
          </a:p>
        </p:txBody>
      </p:sp>
      <p:sp>
        <p:nvSpPr>
          <p:cNvPr id="15" name="Subtitle 14"/>
          <p:cNvSpPr>
            <a:spLocks noGrp="1"/>
          </p:cNvSpPr>
          <p:nvPr>
            <p:ph type="subTitle" idx="1"/>
          </p:nvPr>
        </p:nvSpPr>
        <p:spPr/>
        <p:txBody>
          <a:bodyPr/>
          <a:lstStyle/>
          <a:p>
            <a:pPr algn="l"/>
            <a:r>
              <a:t>Decision Evaluation Framework</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6" name="Google Shape;748;g3e478b0359b_0_110">
            <a:extLst>
              <a:ext uri="{FF2B5EF4-FFF2-40B4-BE49-F238E27FC236}">
                <a16:creationId xmlns:a16="http://schemas.microsoft.com/office/drawing/2014/main" id="{30289F9F-F115-601E-CFF8-2BD73A629272}"/>
              </a:ext>
            </a:extLst>
          </p:cNvPr>
          <p:cNvSpPr/>
          <p:nvPr userDrawn="1"/>
        </p:nvSpPr>
        <p:spPr>
          <a:xfrm>
            <a:off x="-108000" y="714401"/>
            <a:ext cx="3153600" cy="2070000"/>
          </a:xfrm>
          <a:prstGeom prst="rect">
            <a:avLst/>
          </a:prstGeom>
          <a:solidFill>
            <a:schemeClr val="accent5"/>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endParaRPr>
          </a:p>
        </p:txBody>
      </p:sp>
      <p:sp>
        <p:nvSpPr>
          <p:cNvPr id="17" name="Google Shape;749;g3e478b0359b_0_110">
            <a:extLst>
              <a:ext uri="{FF2B5EF4-FFF2-40B4-BE49-F238E27FC236}">
                <a16:creationId xmlns:a16="http://schemas.microsoft.com/office/drawing/2014/main" id="{496630F8-ADCA-78DA-F9F9-BCD87239CC9A}"/>
              </a:ext>
            </a:extLst>
          </p:cNvPr>
          <p:cNvSpPr/>
          <p:nvPr userDrawn="1"/>
        </p:nvSpPr>
        <p:spPr>
          <a:xfrm>
            <a:off x="3047428" y="714401"/>
            <a:ext cx="3049200" cy="2070000"/>
          </a:xfrm>
          <a:prstGeom prst="rect">
            <a:avLst/>
          </a:prstGeom>
          <a:solidFill>
            <a:schemeClr val="accent3"/>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18" name="Google Shape;750;g3e478b0359b_0_110">
            <a:extLst>
              <a:ext uri="{FF2B5EF4-FFF2-40B4-BE49-F238E27FC236}">
                <a16:creationId xmlns:a16="http://schemas.microsoft.com/office/drawing/2014/main" id="{1881D76F-AD19-2D2D-C97F-8A364C92628F}"/>
              </a:ext>
            </a:extLst>
          </p:cNvPr>
          <p:cNvSpPr/>
          <p:nvPr userDrawn="1"/>
        </p:nvSpPr>
        <p:spPr>
          <a:xfrm>
            <a:off x="6098400" y="714401"/>
            <a:ext cx="3153600" cy="2070000"/>
          </a:xfrm>
          <a:prstGeom prst="rect">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19" name="Rectangle 8">
            <a:extLst>
              <a:ext uri="{FF2B5EF4-FFF2-40B4-BE49-F238E27FC236}">
                <a16:creationId xmlns:a16="http://schemas.microsoft.com/office/drawing/2014/main" id="{243DD62C-9A7F-A9D4-CBF8-EA908CCD9D8D}"/>
              </a:ext>
            </a:extLst>
          </p:cNvPr>
          <p:cNvSpPr/>
          <p:nvPr userDrawn="1"/>
        </p:nvSpPr>
        <p:spPr>
          <a:xfrm>
            <a:off x="-108000" y="725195"/>
            <a:ext cx="9360000" cy="648000"/>
          </a:xfrm>
          <a:prstGeom prst="rect">
            <a:avLst/>
          </a:prstGeom>
          <a:solidFill>
            <a:schemeClr val="tx1">
              <a:alpha val="2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A"/>
          </a:p>
        </p:txBody>
      </p:sp>
      <p:sp>
        <p:nvSpPr>
          <p:cNvPr id="20" name="Google Shape;755;g3e478b0359b_0_110">
            <a:extLst>
              <a:ext uri="{FF2B5EF4-FFF2-40B4-BE49-F238E27FC236}">
                <a16:creationId xmlns:a16="http://schemas.microsoft.com/office/drawing/2014/main" id="{911FB6E5-B125-DFAA-0646-D76A4A72FC6E}"/>
              </a:ext>
            </a:extLst>
          </p:cNvPr>
          <p:cNvSpPr/>
          <p:nvPr userDrawn="1"/>
        </p:nvSpPr>
        <p:spPr>
          <a:xfrm>
            <a:off x="-108000" y="2785499"/>
            <a:ext cx="3153600" cy="2070000"/>
          </a:xfrm>
          <a:prstGeom prst="rect">
            <a:avLst/>
          </a:prstGeom>
          <a:solidFill>
            <a:schemeClr val="accent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1" name="Google Shape;756;g3e478b0359b_0_110">
            <a:extLst>
              <a:ext uri="{FF2B5EF4-FFF2-40B4-BE49-F238E27FC236}">
                <a16:creationId xmlns:a16="http://schemas.microsoft.com/office/drawing/2014/main" id="{F38EEDF2-B832-C49D-D541-6AB374DBD6F2}"/>
              </a:ext>
            </a:extLst>
          </p:cNvPr>
          <p:cNvSpPr/>
          <p:nvPr userDrawn="1"/>
        </p:nvSpPr>
        <p:spPr>
          <a:xfrm>
            <a:off x="3047400" y="2785499"/>
            <a:ext cx="3049200" cy="2070000"/>
          </a:xfrm>
          <a:prstGeom prst="rect">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22" name="Rectangle 6">
            <a:extLst>
              <a:ext uri="{FF2B5EF4-FFF2-40B4-BE49-F238E27FC236}">
                <a16:creationId xmlns:a16="http://schemas.microsoft.com/office/drawing/2014/main" id="{5BE35145-F515-410C-A141-42E487739F6B}"/>
              </a:ext>
            </a:extLst>
          </p:cNvPr>
          <p:cNvSpPr/>
          <p:nvPr userDrawn="1"/>
        </p:nvSpPr>
        <p:spPr>
          <a:xfrm>
            <a:off x="-108000" y="2779589"/>
            <a:ext cx="6202773" cy="648000"/>
          </a:xfrm>
          <a:prstGeom prst="rect">
            <a:avLst/>
          </a:prstGeom>
          <a:solidFill>
            <a:schemeClr val="tx1">
              <a:alpha val="2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A"/>
          </a:p>
        </p:txBody>
      </p:sp>
      <p:sp>
        <p:nvSpPr>
          <p:cNvPr id="23"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4"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pic>
        <p:nvPicPr>
          <p:cNvPr id="2" name="Picture Placeholder 1" descr="image.jpg"/>
          <p:cNvPicPr>
            <a:picLocks noGrp="1" noChangeAspect="1"/>
          </p:cNvPicPr>
          <p:nvPr>
            <p:ph type="pic" idx="17"/>
          </p:nvPr>
        </p:nvPicPr>
        <p:blipFill>
          <a:blip r:embed="rId2"/>
          <a:srcRect t="439" b="439"/>
          <a:stretch>
            <a:fillRect/>
          </a:stretch>
        </p:blipFill>
        <p:spPr/>
      </p:pic>
      <p:sp>
        <p:nvSpPr>
          <p:cNvPr id="3" name="Subtitle 2"/>
          <p:cNvSpPr>
            <a:spLocks noGrp="1"/>
          </p:cNvSpPr>
          <p:nvPr>
            <p:ph type="subTitle" idx="15"/>
          </p:nvPr>
        </p:nvSpPr>
        <p:spPr/>
        <p:txBody>
          <a:bodyPr/>
          <a:lstStyle/>
          <a:p>
            <a:pPr algn="l"/>
            <a:r>
              <a:t>Set time horizon, reversibility, and acceptable downside tolerance</a:t>
            </a:r>
          </a:p>
        </p:txBody>
      </p:sp>
      <p:sp>
        <p:nvSpPr>
          <p:cNvPr id="4" name="Subtitle 3"/>
          <p:cNvSpPr>
            <a:spLocks noGrp="1"/>
          </p:cNvSpPr>
          <p:nvPr>
            <p:ph type="subTitle" idx="16"/>
          </p:nvPr>
        </p:nvSpPr>
        <p:spPr/>
        <p:txBody>
          <a:bodyPr/>
          <a:lstStyle/>
          <a:p>
            <a:pPr algn="l"/>
            <a:r>
              <a:t>Decision lens</a:t>
            </a:r>
          </a:p>
        </p:txBody>
      </p:sp>
      <p:sp>
        <p:nvSpPr>
          <p:cNvPr id="5" name="Subtitle 4"/>
          <p:cNvSpPr>
            <a:spLocks noGrp="1"/>
          </p:cNvSpPr>
          <p:nvPr>
            <p:ph type="subTitle" idx="13"/>
          </p:nvPr>
        </p:nvSpPr>
        <p:spPr/>
        <p:txBody>
          <a:bodyPr/>
          <a:lstStyle/>
          <a:p>
            <a:pPr algn="l"/>
            <a:r>
              <a:t>Map impact on delivery, capacity, risk exposure, and customer experience</a:t>
            </a:r>
          </a:p>
        </p:txBody>
      </p:sp>
      <p:sp>
        <p:nvSpPr>
          <p:cNvPr id="6" name="Subtitle 5"/>
          <p:cNvSpPr>
            <a:spLocks noGrp="1"/>
          </p:cNvSpPr>
          <p:nvPr>
            <p:ph type="subTitle" idx="14"/>
          </p:nvPr>
        </p:nvSpPr>
        <p:spPr/>
        <p:txBody>
          <a:bodyPr/>
          <a:lstStyle/>
          <a:p>
            <a:pPr algn="l"/>
            <a:r>
              <a:t>Operational stakes</a:t>
            </a:r>
          </a:p>
        </p:txBody>
      </p:sp>
      <p:sp>
        <p:nvSpPr>
          <p:cNvPr id="7" name="Subtitle 6"/>
          <p:cNvSpPr>
            <a:spLocks noGrp="1"/>
          </p:cNvSpPr>
          <p:nvPr>
            <p:ph type="subTitle" idx="8"/>
          </p:nvPr>
        </p:nvSpPr>
        <p:spPr/>
        <p:txBody>
          <a:bodyPr/>
          <a:lstStyle/>
          <a:p>
            <a:pPr algn="l"/>
            <a:r>
              <a:t>Specify cost envelope, expected ROI range, and budget responsibility</a:t>
            </a:r>
          </a:p>
        </p:txBody>
      </p:sp>
      <p:sp>
        <p:nvSpPr>
          <p:cNvPr id="8" name="Subtitle 7"/>
          <p:cNvSpPr>
            <a:spLocks noGrp="1"/>
          </p:cNvSpPr>
          <p:nvPr>
            <p:ph type="subTitle" idx="9"/>
          </p:nvPr>
        </p:nvSpPr>
        <p:spPr/>
        <p:txBody>
          <a:bodyPr/>
          <a:lstStyle/>
          <a:p>
            <a:pPr algn="l"/>
            <a:r>
              <a:t>Financial stakes</a:t>
            </a:r>
          </a:p>
        </p:txBody>
      </p:sp>
      <p:sp>
        <p:nvSpPr>
          <p:cNvPr id="9" name="Subtitle 8"/>
          <p:cNvSpPr>
            <a:spLocks noGrp="1"/>
          </p:cNvSpPr>
          <p:nvPr>
            <p:ph type="subTitle" idx="6"/>
          </p:nvPr>
        </p:nvSpPr>
        <p:spPr/>
        <p:txBody>
          <a:bodyPr/>
          <a:lstStyle/>
          <a:p>
            <a:pPr algn="l"/>
            <a:r>
              <a:t>Define must-haves vs should-haves to prevent criteria drift</a:t>
            </a:r>
          </a:p>
        </p:txBody>
      </p:sp>
      <p:sp>
        <p:nvSpPr>
          <p:cNvPr id="10" name="Subtitle 9"/>
          <p:cNvSpPr>
            <a:spLocks noGrp="1"/>
          </p:cNvSpPr>
          <p:nvPr>
            <p:ph type="subTitle" idx="7"/>
          </p:nvPr>
        </p:nvSpPr>
        <p:spPr/>
        <p:txBody>
          <a:bodyPr/>
          <a:lstStyle/>
          <a:p>
            <a:pPr algn="l"/>
            <a:r>
              <a:t>Baseline criteria</a:t>
            </a:r>
          </a:p>
        </p:txBody>
      </p:sp>
      <p:sp>
        <p:nvSpPr>
          <p:cNvPr id="11" name="Subtitle 10"/>
          <p:cNvSpPr>
            <a:spLocks noGrp="1"/>
          </p:cNvSpPr>
          <p:nvPr>
            <p:ph type="subTitle" idx="4"/>
          </p:nvPr>
        </p:nvSpPr>
        <p:spPr/>
        <p:txBody>
          <a:bodyPr/>
          <a:lstStyle/>
          <a:p>
            <a:pPr algn="l"/>
            <a:r>
              <a:t>What must be decided now, what is constrained, and what is negotiable</a:t>
            </a:r>
          </a:p>
        </p:txBody>
      </p:sp>
      <p:sp>
        <p:nvSpPr>
          <p:cNvPr id="12" name="Subtitle 11"/>
          <p:cNvSpPr>
            <a:spLocks noGrp="1"/>
          </p:cNvSpPr>
          <p:nvPr>
            <p:ph type="subTitle" idx="5"/>
          </p:nvPr>
        </p:nvSpPr>
        <p:spPr/>
        <p:txBody>
          <a:bodyPr/>
          <a:lstStyle/>
          <a:p>
            <a:pPr algn="l"/>
            <a:r>
              <a:t>Decision scope</a:t>
            </a:r>
          </a:p>
        </p:txBody>
      </p:sp>
      <p:sp>
        <p:nvSpPr>
          <p:cNvPr id="13" name="Title 12"/>
          <p:cNvSpPr>
            <a:spLocks noGrp="1"/>
          </p:cNvSpPr>
          <p:nvPr>
            <p:ph type="title"/>
          </p:nvPr>
        </p:nvSpPr>
        <p:spPr/>
        <p:txBody>
          <a:bodyPr/>
          <a:lstStyle/>
          <a:p>
            <a:r>
              <a:rPr cap="all"/>
              <a:t>Executive Decision Context</a:t>
            </a:r>
          </a:p>
        </p:txBody>
      </p:sp>
      <p:sp>
        <p:nvSpPr>
          <p:cNvPr id="14" name="Subtitle 13"/>
          <p:cNvSpPr>
            <a:spLocks noGrp="1"/>
          </p:cNvSpPr>
          <p:nvPr>
            <p:ph type="subTitle" idx="3"/>
          </p:nvPr>
        </p:nvSpPr>
        <p:spPr/>
        <p:txBody>
          <a:bodyPr/>
          <a:lstStyle/>
          <a:p>
            <a:r>
              <a:t>2</a:t>
            </a:r>
          </a:p>
        </p:txBody>
      </p:sp>
      <p:sp>
        <p:nvSpPr>
          <p:cNvPr id="15" name="Subtitle 14"/>
          <p:cNvSpPr>
            <a:spLocks noGrp="1"/>
          </p:cNvSpPr>
          <p:nvPr>
            <p:ph type="subTitle" idx="1"/>
          </p:nvPr>
        </p:nvSpPr>
        <p:spPr/>
        <p:txBody>
          <a:bodyPr/>
          <a:lstStyle/>
          <a:p>
            <a:pPr algn="l"/>
            <a:r>
              <a:t>Decision Evaluation Framework</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9" name="Google Shape;726;g3e4eb65d001_0_303">
            <a:extLst>
              <a:ext uri="{FF2B5EF4-FFF2-40B4-BE49-F238E27FC236}">
                <a16:creationId xmlns:a16="http://schemas.microsoft.com/office/drawing/2014/main" id="{AB48E382-5F33-4A5A-32D5-C6182790F1D6}"/>
              </a:ext>
            </a:extLst>
          </p:cNvPr>
          <p:cNvSpPr/>
          <p:nvPr userDrawn="1"/>
        </p:nvSpPr>
        <p:spPr>
          <a:xfrm>
            <a:off x="4572000" y="714401"/>
            <a:ext cx="4680000" cy="4141098"/>
          </a:xfrm>
          <a:prstGeom prst="rect">
            <a:avLst/>
          </a:prstGeom>
          <a:solidFill>
            <a:schemeClr val="accent3"/>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10" name="Google Shape;725;g3e4eb65d001_0_303">
            <a:extLst>
              <a:ext uri="{FF2B5EF4-FFF2-40B4-BE49-F238E27FC236}">
                <a16:creationId xmlns:a16="http://schemas.microsoft.com/office/drawing/2014/main" id="{369A4D4E-AF6B-73D2-D82F-5824488C795F}"/>
              </a:ext>
            </a:extLst>
          </p:cNvPr>
          <p:cNvSpPr/>
          <p:nvPr userDrawn="1"/>
        </p:nvSpPr>
        <p:spPr>
          <a:xfrm>
            <a:off x="-108000" y="714401"/>
            <a:ext cx="4680000" cy="4141098"/>
          </a:xfrm>
          <a:prstGeom prst="rect">
            <a:avLst/>
          </a:prstGeom>
          <a:solidFill>
            <a:schemeClr val="accent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11" name="Rectangle 5">
            <a:extLst>
              <a:ext uri="{FF2B5EF4-FFF2-40B4-BE49-F238E27FC236}">
                <a16:creationId xmlns:a16="http://schemas.microsoft.com/office/drawing/2014/main" id="{BA2210B9-0E0D-BC71-9452-CB87BDB99BE9}"/>
              </a:ext>
            </a:extLst>
          </p:cNvPr>
          <p:cNvSpPr/>
          <p:nvPr userDrawn="1"/>
        </p:nvSpPr>
        <p:spPr>
          <a:xfrm>
            <a:off x="-108000" y="729297"/>
            <a:ext cx="9360000" cy="792000"/>
          </a:xfrm>
          <a:prstGeom prst="rect">
            <a:avLst/>
          </a:prstGeom>
          <a:solidFill>
            <a:schemeClr val="tx1">
              <a:alpha val="25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A"/>
          </a:p>
        </p:txBody>
      </p:sp>
      <p:grpSp>
        <p:nvGrpSpPr>
          <p:cNvPr id="12" name="Group 4">
            <a:extLst>
              <a:ext uri="{FF2B5EF4-FFF2-40B4-BE49-F238E27FC236}">
                <a16:creationId xmlns:a16="http://schemas.microsoft.com/office/drawing/2014/main" id="{E76FF936-BC15-5876-0EA7-FF65669718DE}"/>
              </a:ext>
            </a:extLst>
          </p:cNvPr>
          <p:cNvGrpSpPr/>
          <p:nvPr userDrawn="1"/>
        </p:nvGrpSpPr>
        <p:grpSpPr>
          <a:xfrm>
            <a:off x="4312405" y="1305297"/>
            <a:ext cx="540000" cy="360000"/>
            <a:chOff x="4225125" y="843798"/>
            <a:chExt cx="540000" cy="360000"/>
          </a:xfrm>
        </p:grpSpPr>
        <p:sp>
          <p:nvSpPr>
            <p:cNvPr id="13" name="Rectangle 3">
              <a:extLst>
                <a:ext uri="{FF2B5EF4-FFF2-40B4-BE49-F238E27FC236}">
                  <a16:creationId xmlns:a16="http://schemas.microsoft.com/office/drawing/2014/main" id="{71EB7E0D-398C-5290-7DE9-0E48CE74C306}"/>
                </a:ext>
              </a:extLst>
            </p:cNvPr>
            <p:cNvSpPr/>
            <p:nvPr userDrawn="1"/>
          </p:nvSpPr>
          <p:spPr>
            <a:xfrm>
              <a:off x="4225125" y="843798"/>
              <a:ext cx="540000" cy="360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4" name="Google Shape;836;g3e47ced7bc8_0_215"/>
            <p:cNvSpPr txBox="1"/>
            <p:nvPr userDrawn="1"/>
          </p:nvSpPr>
          <p:spPr>
            <a:xfrm>
              <a:off x="4225125" y="843888"/>
              <a:ext cx="540000" cy="35982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VS</a:t>
              </a:r>
              <a:endParaRPr sz="1600" b="1" dirty="0">
                <a:solidFill>
                  <a:schemeClr val="tx2"/>
                </a:solidFill>
                <a:latin typeface="+mn-lt"/>
                <a:ea typeface="+mn-ea"/>
                <a:cs typeface="+mn-cs"/>
              </a:endParaRPr>
            </a:p>
          </p:txBody>
        </p:sp>
      </p:grpSp>
      <p:sp>
        <p:nvSpPr>
          <p:cNvPr id="15"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16"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2" name="Subtitle 1"/>
          <p:cNvSpPr>
            <a:spLocks noGrp="1"/>
          </p:cNvSpPr>
          <p:nvPr>
            <p:ph type="subTitle" idx="6"/>
          </p:nvPr>
        </p:nvSpPr>
        <p:spPr/>
        <p:txBody>
          <a:bodyPr/>
          <a:lstStyle/>
          <a:p>
            <a:r>
              <a:t>Trade-offs include cost growth, complexity, vendor lock-in, change burden, and timeline risk</a:t>
            </a:r>
          </a:p>
        </p:txBody>
      </p:sp>
      <p:sp>
        <p:nvSpPr>
          <p:cNvPr id="3" name="Subtitle 2"/>
          <p:cNvSpPr>
            <a:spLocks noGrp="1"/>
          </p:cNvSpPr>
          <p:nvPr>
            <p:ph type="subTitle" idx="7"/>
          </p:nvPr>
        </p:nvSpPr>
        <p:spPr/>
        <p:txBody>
          <a:bodyPr/>
          <a:lstStyle/>
          <a:p>
            <a:pPr algn="l"/>
            <a:r>
              <a:t>Trade-offs</a:t>
            </a:r>
          </a:p>
        </p:txBody>
      </p:sp>
      <p:sp>
        <p:nvSpPr>
          <p:cNvPr id="4" name="Subtitle 3"/>
          <p:cNvSpPr>
            <a:spLocks noGrp="1"/>
          </p:cNvSpPr>
          <p:nvPr>
            <p:ph type="subTitle" idx="4"/>
          </p:nvPr>
        </p:nvSpPr>
        <p:spPr/>
        <p:txBody>
          <a:bodyPr/>
          <a:lstStyle/>
          <a:p>
            <a:r>
              <a:t>Value drivers include speed, quality lift, compliance readiness, and capability expansion</a:t>
            </a:r>
          </a:p>
        </p:txBody>
      </p:sp>
      <p:sp>
        <p:nvSpPr>
          <p:cNvPr id="5" name="Subtitle 4"/>
          <p:cNvSpPr>
            <a:spLocks noGrp="1"/>
          </p:cNvSpPr>
          <p:nvPr>
            <p:ph type="subTitle" idx="5"/>
          </p:nvPr>
        </p:nvSpPr>
        <p:spPr/>
        <p:txBody>
          <a:bodyPr/>
          <a:lstStyle/>
          <a:p>
            <a:pPr algn="l"/>
            <a:r>
              <a:t>Value drivers</a:t>
            </a:r>
          </a:p>
        </p:txBody>
      </p:sp>
      <p:sp>
        <p:nvSpPr>
          <p:cNvPr id="6" name="Title 5"/>
          <p:cNvSpPr>
            <a:spLocks noGrp="1"/>
          </p:cNvSpPr>
          <p:nvPr>
            <p:ph type="title"/>
          </p:nvPr>
        </p:nvSpPr>
        <p:spPr/>
        <p:txBody>
          <a:bodyPr/>
          <a:lstStyle/>
          <a:p>
            <a:r>
              <a:rPr cap="all"/>
              <a:t>Pros vs Cons Side-by-Side</a:t>
            </a:r>
          </a:p>
        </p:txBody>
      </p:sp>
      <p:sp>
        <p:nvSpPr>
          <p:cNvPr id="7" name="Subtitle 6"/>
          <p:cNvSpPr>
            <a:spLocks noGrp="1"/>
          </p:cNvSpPr>
          <p:nvPr>
            <p:ph type="subTitle" idx="3"/>
          </p:nvPr>
        </p:nvSpPr>
        <p:spPr/>
        <p:txBody>
          <a:bodyPr/>
          <a:lstStyle/>
          <a:p>
            <a:r>
              <a:t>3</a:t>
            </a:r>
          </a:p>
        </p:txBody>
      </p:sp>
      <p:sp>
        <p:nvSpPr>
          <p:cNvPr id="8" name="Subtitle 7"/>
          <p:cNvSpPr>
            <a:spLocks noGrp="1"/>
          </p:cNvSpPr>
          <p:nvPr>
            <p:ph type="subTitle" idx="1"/>
          </p:nvPr>
        </p:nvSpPr>
        <p:spPr/>
        <p:txBody>
          <a:bodyPr/>
          <a:lstStyle/>
          <a:p>
            <a:pPr algn="l"/>
            <a:r>
              <a:t>Decision Evaluation Framework</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6"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7"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2" name="Title 1"/>
          <p:cNvSpPr>
            <a:spLocks noGrp="1"/>
          </p:cNvSpPr>
          <p:nvPr>
            <p:ph type="title"/>
          </p:nvPr>
        </p:nvSpPr>
        <p:spPr/>
        <p:txBody>
          <a:bodyPr/>
          <a:lstStyle/>
          <a:p>
            <a:r>
              <a:rPr cap="all"/>
              <a:t>Weighted Multi-Option Evaluation Matrix</a:t>
            </a:r>
          </a:p>
        </p:txBody>
      </p:sp>
      <p:sp>
        <p:nvSpPr>
          <p:cNvPr id="3" name="Subtitle 2"/>
          <p:cNvSpPr>
            <a:spLocks noGrp="1"/>
          </p:cNvSpPr>
          <p:nvPr>
            <p:ph type="subTitle" idx="3"/>
          </p:nvPr>
        </p:nvSpPr>
        <p:spPr/>
        <p:txBody>
          <a:bodyPr/>
          <a:lstStyle/>
          <a:p>
            <a:r>
              <a:t>4</a:t>
            </a:r>
          </a:p>
        </p:txBody>
      </p:sp>
      <p:sp>
        <p:nvSpPr>
          <p:cNvPr id="4" name="Subtitle 3"/>
          <p:cNvSpPr>
            <a:spLocks noGrp="1"/>
          </p:cNvSpPr>
          <p:nvPr>
            <p:ph type="subTitle" idx="1"/>
          </p:nvPr>
        </p:nvSpPr>
        <p:spPr/>
        <p:txBody>
          <a:bodyPr/>
          <a:lstStyle/>
          <a:p>
            <a:pPr algn="l"/>
            <a:r>
              <a:t>Decision Evaluation Framework</a:t>
            </a:r>
          </a:p>
        </p:txBody>
      </p:sp>
      <p:graphicFrame>
        <p:nvGraphicFramePr>
          <p:cNvPr id="5" name="Table 4"/>
          <p:cNvGraphicFramePr>
            <a:graphicFrameLocks noGrp="1"/>
          </p:cNvGraphicFramePr>
          <p:nvPr/>
        </p:nvGraphicFramePr>
        <p:xfrm>
          <a:off x="229802" y="945600"/>
          <a:ext cx="8684396" cy="3147426"/>
        </p:xfrm>
        <a:graphic>
          <a:graphicData uri="http://schemas.openxmlformats.org/drawingml/2006/table">
            <a:tbl>
              <a:tblPr firstRow="1" bandRow="1">
                <a:tableStyleId>{0ED337F2-5EF9-4EC5-8057-203B44DC6CB3}</a:tableStyleId>
              </a:tblPr>
              <a:tblGrid>
                <a:gridCol w="1736879"/>
                <a:gridCol w="1736879"/>
                <a:gridCol w="1736879"/>
                <a:gridCol w="1736879"/>
                <a:gridCol w="1736880"/>
              </a:tblGrid>
              <a:tr h="524571">
                <a:tc>
                  <a:txBody>
                    <a:bodyPr/>
                    <a:lstStyle/>
                    <a:p>
                      <a:pPr algn="l"/>
                      <a:r>
                        <a:rPr lang="en-UA" sz="1100" b="1" dirty="0">
                          <a:solidFill>
                            <a:schemeClr val="bg1"/>
                          </a:solidFill>
                          <a:latin typeface="+mn-lt"/>
                        </a:rPr>
                        <a:t>Criteria</a:t>
                      </a:r>
                    </a:p>
                  </a:txBody>
                  <a:tcPr>
                    <a:lnL w="12700" cap="flat" cmpd="sng" algn="ctr">
                      <a:solidFill>
                        <a:schemeClr val="tx1">
                          <a:lumMod val="85000"/>
                        </a:schemeClr>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lang="en-UA" sz="1100" b="1" dirty="0">
                          <a:solidFill>
                            <a:schemeClr val="bg1"/>
                          </a:solidFill>
                          <a:latin typeface="+mn-lt"/>
                        </a:rPr>
                        <a:t>Weight</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lang="en-UA" sz="1100" b="1" dirty="0">
                          <a:solidFill>
                            <a:schemeClr val="bg1"/>
                          </a:solidFill>
                          <a:latin typeface="+mn-lt"/>
                        </a:rPr>
                        <a:t>Option A</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lang="en-UA" sz="1100" b="1" dirty="0">
                          <a:solidFill>
                            <a:schemeClr val="bg1"/>
                          </a:solidFill>
                          <a:latin typeface="+mn-lt"/>
                        </a:rPr>
                        <a:t>Option B</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lang="en-UA" sz="1100" b="1" dirty="0">
                          <a:solidFill>
                            <a:schemeClr val="bg1"/>
                          </a:solidFill>
                          <a:latin typeface="+mn-lt"/>
                        </a:rPr>
                        <a:t>Option C</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accent4"/>
                    </a:solidFill>
                  </a:tcPr>
                </a:tc>
              </a:tr>
              <a:tr h="524571">
                <a:tc>
                  <a:txBody>
                    <a:bodyPr/>
                    <a:lstStyle/>
                    <a:p>
                      <a:pPr algn="l"/>
                      <a:r>
                        <a:rPr lang="en-UA" sz="1000" dirty="0">
                          <a:solidFill>
                            <a:schemeClr val="bg1"/>
                          </a:solidFill>
                          <a:latin typeface="+mn-lt"/>
                        </a:rPr>
                        <a:t>Strategic fit</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c>
                  <a:txBody>
                    <a:bodyPr/>
                    <a:lstStyle/>
                    <a:p>
                      <a:pPr algn="l"/>
                      <a:r>
                        <a:rPr lang="en-UA" sz="1000" dirty="0">
                          <a:solidFill>
                            <a:schemeClr val="bg1"/>
                          </a:solidFill>
                          <a:latin typeface="+mn-lt"/>
                        </a:rPr>
                        <a:t>W1</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c>
                  <a:txBody>
                    <a:bodyPr/>
                    <a:lstStyle/>
                    <a:p>
                      <a:pPr algn="l"/>
                      <a:r>
                        <a:rPr lang="en-UA" sz="1000" dirty="0">
                          <a:solidFill>
                            <a:schemeClr val="bg1"/>
                          </a:solidFill>
                          <a:latin typeface="+mn-lt"/>
                        </a:rPr>
                        <a:t>S_A1</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c>
                  <a:txBody>
                    <a:bodyPr/>
                    <a:lstStyle/>
                    <a:p>
                      <a:pPr algn="l"/>
                      <a:r>
                        <a:rPr lang="en-UA" sz="1000" dirty="0">
                          <a:solidFill>
                            <a:schemeClr val="bg1"/>
                          </a:solidFill>
                          <a:latin typeface="+mn-lt"/>
                        </a:rPr>
                        <a:t>S_B1</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c>
                  <a:txBody>
                    <a:bodyPr/>
                    <a:lstStyle/>
                    <a:p>
                      <a:pPr algn="l"/>
                      <a:r>
                        <a:rPr lang="en-UA" sz="1000" dirty="0">
                          <a:solidFill>
                            <a:schemeClr val="bg1"/>
                          </a:solidFill>
                          <a:latin typeface="+mn-lt"/>
                        </a:rPr>
                        <a:t>S_C1</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r>
              <a:tr h="524571">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kumimoji="0" lang="en-UA" sz="1000" b="0" i="0" u="none" strike="noStrike" kern="0" cap="none" spc="0" normalizeH="0" baseline="0" noProof="0" dirty="0">
                          <a:ln>
                            <a:noFill/>
                          </a:ln>
                          <a:solidFill>
                            <a:schemeClr val="bg1"/>
                          </a:solidFill>
                          <a:effectLst/>
                          <a:uLnTx/>
                          <a:uFillTx/>
                          <a:latin typeface="+mn-lt"/>
                          <a:cs typeface="+mn-cs"/>
                        </a:rPr>
                        <a:t>Total cost</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tx1">
                        <a:lumMod val="95000"/>
                      </a:schemeClr>
                    </a:solidFill>
                  </a:tcPr>
                </a:tc>
                <a:tc>
                  <a:txBody>
                    <a:bodyPr/>
                    <a:lstStyle/>
                    <a:p>
                      <a:pPr algn="l"/>
                      <a:r>
                        <a:rPr lang="en-UA" sz="1000" dirty="0">
                          <a:solidFill>
                            <a:schemeClr val="bg1"/>
                          </a:solidFill>
                          <a:latin typeface="+mn-lt"/>
                        </a:rPr>
                        <a:t>W2</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kumimoji="0" lang="en-UA" sz="1000" b="0" i="0" u="none" strike="noStrike" kern="0" cap="none" spc="0" normalizeH="0" baseline="0" noProof="0" dirty="0">
                          <a:ln>
                            <a:noFill/>
                          </a:ln>
                          <a:solidFill>
                            <a:schemeClr val="bg1"/>
                          </a:solidFill>
                          <a:effectLst/>
                          <a:uLnTx/>
                          <a:uFillTx/>
                          <a:latin typeface="+mn-lt"/>
                          <a:cs typeface="+mn-cs"/>
                        </a:rPr>
                        <a:t>S_A2</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kumimoji="0" lang="en-UA" sz="1000" b="0" i="0" u="none" strike="noStrike" kern="0" cap="none" spc="0" normalizeH="0" baseline="0" noProof="0" dirty="0">
                          <a:ln>
                            <a:noFill/>
                          </a:ln>
                          <a:solidFill>
                            <a:schemeClr val="bg1"/>
                          </a:solidFill>
                          <a:effectLst/>
                          <a:uLnTx/>
                          <a:uFillTx/>
                          <a:latin typeface="+mn-lt"/>
                          <a:cs typeface="+mn-cs"/>
                        </a:rPr>
                        <a:t>S_B2</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tx1">
                        <a:lumMod val="95000"/>
                      </a:schemeClr>
                    </a:solidFill>
                  </a:tcPr>
                </a:tc>
                <a:tc>
                  <a:txBody>
                    <a:bodyPr/>
                    <a:lstStyle/>
                    <a:p>
                      <a:pPr algn="l"/>
                      <a:r>
                        <a:rPr lang="en-UA" sz="1000" dirty="0">
                          <a:solidFill>
                            <a:schemeClr val="bg1"/>
                          </a:solidFill>
                          <a:latin typeface="+mn-lt"/>
                        </a:rPr>
                        <a:t>S_C2</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tx1">
                        <a:lumMod val="95000"/>
                      </a:schemeClr>
                    </a:solidFill>
                  </a:tcPr>
                </a:tc>
              </a:tr>
              <a:tr h="524571">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kumimoji="0" lang="en-UA" sz="1000" b="0" i="0" u="none" strike="noStrike" kern="0" cap="none" spc="0" normalizeH="0" baseline="0" noProof="0" dirty="0">
                          <a:ln>
                            <a:noFill/>
                          </a:ln>
                          <a:solidFill>
                            <a:schemeClr val="bg1"/>
                          </a:solidFill>
                          <a:effectLst/>
                          <a:uLnTx/>
                          <a:uFillTx/>
                          <a:latin typeface="+mn-lt"/>
                          <a:cs typeface="+mn-cs"/>
                        </a:rPr>
                        <a:t>Time to value</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c>
                  <a:txBody>
                    <a:bodyPr/>
                    <a:lstStyle/>
                    <a:p>
                      <a:pPr algn="l"/>
                      <a:r>
                        <a:rPr lang="en-UA" sz="1000" dirty="0">
                          <a:solidFill>
                            <a:schemeClr val="bg1"/>
                          </a:solidFill>
                          <a:latin typeface="+mn-lt"/>
                        </a:rPr>
                        <a:t>W3</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kumimoji="0" lang="en-UA" sz="1000" b="0" i="0" u="none" strike="noStrike" kern="0" cap="none" spc="0" normalizeH="0" baseline="0" noProof="0" dirty="0">
                          <a:ln>
                            <a:noFill/>
                          </a:ln>
                          <a:solidFill>
                            <a:schemeClr val="bg1"/>
                          </a:solidFill>
                          <a:effectLst/>
                          <a:uLnTx/>
                          <a:uFillTx/>
                          <a:latin typeface="+mn-lt"/>
                          <a:cs typeface="+mn-cs"/>
                        </a:rPr>
                        <a:t>S_A3</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kumimoji="0" lang="en-UA" sz="1000" b="0" i="0" u="none" strike="noStrike" kern="0" cap="none" spc="0" normalizeH="0" baseline="0" noProof="0" dirty="0">
                          <a:ln>
                            <a:noFill/>
                          </a:ln>
                          <a:solidFill>
                            <a:schemeClr val="bg1"/>
                          </a:solidFill>
                          <a:effectLst/>
                          <a:uLnTx/>
                          <a:uFillTx/>
                          <a:latin typeface="+mn-lt"/>
                          <a:cs typeface="+mn-cs"/>
                        </a:rPr>
                        <a:t>S_B3</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c>
                  <a:txBody>
                    <a:bodyPr/>
                    <a:lstStyle/>
                    <a:p>
                      <a:pPr algn="l"/>
                      <a:r>
                        <a:rPr lang="en-UA" sz="1000" dirty="0">
                          <a:solidFill>
                            <a:schemeClr val="bg1"/>
                          </a:solidFill>
                          <a:latin typeface="+mn-lt"/>
                        </a:rPr>
                        <a:t>S_C3</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r>
              <a:tr h="524571">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kumimoji="0" lang="en-UA" sz="1000" b="0" i="0" u="none" strike="noStrike" kern="0" cap="none" spc="0" normalizeH="0" baseline="0" noProof="0" dirty="0">
                          <a:ln>
                            <a:noFill/>
                          </a:ln>
                          <a:solidFill>
                            <a:schemeClr val="bg1"/>
                          </a:solidFill>
                          <a:effectLst/>
                          <a:uLnTx/>
                          <a:uFillTx/>
                          <a:latin typeface="+mn-lt"/>
                          <a:cs typeface="+mn-cs"/>
                        </a:rPr>
                        <a:t>Risk &amp; compliance</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tx1">
                        <a:lumMod val="95000"/>
                      </a:schemeClr>
                    </a:solidFill>
                  </a:tcPr>
                </a:tc>
                <a:tc>
                  <a:txBody>
                    <a:bodyPr/>
                    <a:lstStyle/>
                    <a:p>
                      <a:pPr algn="l"/>
                      <a:r>
                        <a:rPr lang="en-UA" sz="1000" dirty="0">
                          <a:solidFill>
                            <a:schemeClr val="bg1"/>
                          </a:solidFill>
                          <a:latin typeface="+mn-lt"/>
                        </a:rPr>
                        <a:t>W4</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kumimoji="0" lang="en-UA" sz="1000" b="0" i="0" u="none" strike="noStrike" kern="0" cap="none" spc="0" normalizeH="0" baseline="0" noProof="0" dirty="0">
                          <a:ln>
                            <a:noFill/>
                          </a:ln>
                          <a:solidFill>
                            <a:schemeClr val="bg1"/>
                          </a:solidFill>
                          <a:effectLst/>
                          <a:uLnTx/>
                          <a:uFillTx/>
                          <a:latin typeface="+mn-lt"/>
                          <a:cs typeface="+mn-cs"/>
                        </a:rPr>
                        <a:t>S_A4</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kumimoji="0" lang="en-UA" sz="1000" b="0" i="0" u="none" strike="noStrike" kern="0" cap="none" spc="0" normalizeH="0" baseline="0" noProof="0" dirty="0">
                          <a:ln>
                            <a:noFill/>
                          </a:ln>
                          <a:solidFill>
                            <a:schemeClr val="bg1"/>
                          </a:solidFill>
                          <a:effectLst/>
                          <a:uLnTx/>
                          <a:uFillTx/>
                          <a:latin typeface="+mn-lt"/>
                          <a:cs typeface="+mn-cs"/>
                        </a:rPr>
                        <a:t>S_B4</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tx1">
                        <a:lumMod val="95000"/>
                      </a:schemeClr>
                    </a:solidFill>
                  </a:tcPr>
                </a:tc>
                <a:tc>
                  <a:txBody>
                    <a:bodyPr/>
                    <a:lstStyle/>
                    <a:p>
                      <a:pPr algn="l"/>
                      <a:r>
                        <a:rPr lang="en-UA" sz="1000" dirty="0">
                          <a:solidFill>
                            <a:schemeClr val="bg1"/>
                          </a:solidFill>
                          <a:latin typeface="+mn-lt"/>
                        </a:rPr>
                        <a:t>S_C4</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tx1">
                        <a:lumMod val="95000"/>
                      </a:schemeClr>
                    </a:solidFill>
                  </a:tcPr>
                </a:tc>
              </a:tr>
              <a:tr h="524571">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kumimoji="0" lang="en-UA" sz="1000" b="0" i="0" u="none" strike="noStrike" kern="0" cap="none" spc="0" normalizeH="0" baseline="0" noProof="0" dirty="0">
                          <a:ln>
                            <a:noFill/>
                          </a:ln>
                          <a:solidFill>
                            <a:schemeClr val="bg1"/>
                          </a:solidFill>
                          <a:effectLst/>
                          <a:uLnTx/>
                          <a:uFillTx/>
                          <a:latin typeface="+mn-lt"/>
                          <a:cs typeface="+mn-cs"/>
                        </a:rPr>
                        <a:t>Operational impact</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c>
                  <a:txBody>
                    <a:bodyPr/>
                    <a:lstStyle/>
                    <a:p>
                      <a:pPr algn="l"/>
                      <a:r>
                        <a:rPr lang="en-UA" sz="1000" dirty="0">
                          <a:solidFill>
                            <a:schemeClr val="bg1"/>
                          </a:solidFill>
                          <a:latin typeface="+mn-lt"/>
                        </a:rPr>
                        <a:t>W5</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kumimoji="0" lang="en-UA" sz="1000" b="0" i="0" u="none" strike="noStrike" kern="0" cap="none" spc="0" normalizeH="0" baseline="0" noProof="0" dirty="0">
                          <a:ln>
                            <a:noFill/>
                          </a:ln>
                          <a:solidFill>
                            <a:schemeClr val="bg1"/>
                          </a:solidFill>
                          <a:effectLst/>
                          <a:uLnTx/>
                          <a:uFillTx/>
                          <a:latin typeface="+mn-lt"/>
                          <a:cs typeface="+mn-cs"/>
                        </a:rPr>
                        <a:t>S_A5</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kumimoji="0" lang="en-UA" sz="1000" b="0" i="0" u="none" strike="noStrike" kern="0" cap="none" spc="0" normalizeH="0" baseline="0" noProof="0" dirty="0">
                          <a:ln>
                            <a:noFill/>
                          </a:ln>
                          <a:solidFill>
                            <a:schemeClr val="bg1"/>
                          </a:solidFill>
                          <a:effectLst/>
                          <a:uLnTx/>
                          <a:uFillTx/>
                          <a:latin typeface="+mn-lt"/>
                          <a:cs typeface="+mn-cs"/>
                        </a:rPr>
                        <a:t>S_B5</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c>
                  <a:txBody>
                    <a:bodyPr/>
                    <a:lstStyle/>
                    <a:p>
                      <a:pPr algn="l"/>
                      <a:r>
                        <a:rPr lang="en-UA" sz="1000" dirty="0">
                          <a:solidFill>
                            <a:schemeClr val="bg1"/>
                          </a:solidFill>
                          <a:latin typeface="+mn-lt"/>
                        </a:rPr>
                        <a:t>S_C5</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r>
            </a:tbl>
          </a:graphicData>
        </a:graphic>
      </p:graphicFrame>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6" name="Google Shape;748;g3e478b0359b_0_110">
            <a:extLst>
              <a:ext uri="{FF2B5EF4-FFF2-40B4-BE49-F238E27FC236}">
                <a16:creationId xmlns:a16="http://schemas.microsoft.com/office/drawing/2014/main" id="{30289F9F-F115-601E-CFF8-2BD73A629272}"/>
              </a:ext>
            </a:extLst>
          </p:cNvPr>
          <p:cNvSpPr/>
          <p:nvPr userDrawn="1"/>
        </p:nvSpPr>
        <p:spPr>
          <a:xfrm>
            <a:off x="-108000" y="714401"/>
            <a:ext cx="3153600" cy="2070000"/>
          </a:xfrm>
          <a:prstGeom prst="rect">
            <a:avLst/>
          </a:prstGeom>
          <a:solidFill>
            <a:schemeClr val="accent5"/>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endParaRPr>
          </a:p>
        </p:txBody>
      </p:sp>
      <p:sp>
        <p:nvSpPr>
          <p:cNvPr id="17" name="Google Shape;749;g3e478b0359b_0_110">
            <a:extLst>
              <a:ext uri="{FF2B5EF4-FFF2-40B4-BE49-F238E27FC236}">
                <a16:creationId xmlns:a16="http://schemas.microsoft.com/office/drawing/2014/main" id="{496630F8-ADCA-78DA-F9F9-BCD87239CC9A}"/>
              </a:ext>
            </a:extLst>
          </p:cNvPr>
          <p:cNvSpPr/>
          <p:nvPr userDrawn="1"/>
        </p:nvSpPr>
        <p:spPr>
          <a:xfrm>
            <a:off x="3047428" y="714401"/>
            <a:ext cx="3049200" cy="2070000"/>
          </a:xfrm>
          <a:prstGeom prst="rect">
            <a:avLst/>
          </a:prstGeom>
          <a:solidFill>
            <a:schemeClr val="accent3"/>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18" name="Google Shape;750;g3e478b0359b_0_110">
            <a:extLst>
              <a:ext uri="{FF2B5EF4-FFF2-40B4-BE49-F238E27FC236}">
                <a16:creationId xmlns:a16="http://schemas.microsoft.com/office/drawing/2014/main" id="{1881D76F-AD19-2D2D-C97F-8A364C92628F}"/>
              </a:ext>
            </a:extLst>
          </p:cNvPr>
          <p:cNvSpPr/>
          <p:nvPr userDrawn="1"/>
        </p:nvSpPr>
        <p:spPr>
          <a:xfrm>
            <a:off x="6098400" y="714401"/>
            <a:ext cx="3153600" cy="2070000"/>
          </a:xfrm>
          <a:prstGeom prst="rect">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19" name="Rectangle 8">
            <a:extLst>
              <a:ext uri="{FF2B5EF4-FFF2-40B4-BE49-F238E27FC236}">
                <a16:creationId xmlns:a16="http://schemas.microsoft.com/office/drawing/2014/main" id="{243DD62C-9A7F-A9D4-CBF8-EA908CCD9D8D}"/>
              </a:ext>
            </a:extLst>
          </p:cNvPr>
          <p:cNvSpPr/>
          <p:nvPr userDrawn="1"/>
        </p:nvSpPr>
        <p:spPr>
          <a:xfrm>
            <a:off x="-108000" y="725195"/>
            <a:ext cx="9360000" cy="648000"/>
          </a:xfrm>
          <a:prstGeom prst="rect">
            <a:avLst/>
          </a:prstGeom>
          <a:solidFill>
            <a:schemeClr val="tx1">
              <a:alpha val="2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A"/>
          </a:p>
        </p:txBody>
      </p:sp>
      <p:sp>
        <p:nvSpPr>
          <p:cNvPr id="20" name="Google Shape;755;g3e478b0359b_0_110">
            <a:extLst>
              <a:ext uri="{FF2B5EF4-FFF2-40B4-BE49-F238E27FC236}">
                <a16:creationId xmlns:a16="http://schemas.microsoft.com/office/drawing/2014/main" id="{911FB6E5-B125-DFAA-0646-D76A4A72FC6E}"/>
              </a:ext>
            </a:extLst>
          </p:cNvPr>
          <p:cNvSpPr/>
          <p:nvPr userDrawn="1"/>
        </p:nvSpPr>
        <p:spPr>
          <a:xfrm>
            <a:off x="-108000" y="2785499"/>
            <a:ext cx="3153600" cy="2070000"/>
          </a:xfrm>
          <a:prstGeom prst="rect">
            <a:avLst/>
          </a:prstGeom>
          <a:solidFill>
            <a:schemeClr val="accent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1" name="Google Shape;756;g3e478b0359b_0_110">
            <a:extLst>
              <a:ext uri="{FF2B5EF4-FFF2-40B4-BE49-F238E27FC236}">
                <a16:creationId xmlns:a16="http://schemas.microsoft.com/office/drawing/2014/main" id="{F38EEDF2-B832-C49D-D541-6AB374DBD6F2}"/>
              </a:ext>
            </a:extLst>
          </p:cNvPr>
          <p:cNvSpPr/>
          <p:nvPr userDrawn="1"/>
        </p:nvSpPr>
        <p:spPr>
          <a:xfrm>
            <a:off x="3047400" y="2785499"/>
            <a:ext cx="3049200" cy="2070000"/>
          </a:xfrm>
          <a:prstGeom prst="rect">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22" name="Rectangle 6">
            <a:extLst>
              <a:ext uri="{FF2B5EF4-FFF2-40B4-BE49-F238E27FC236}">
                <a16:creationId xmlns:a16="http://schemas.microsoft.com/office/drawing/2014/main" id="{5BE35145-F515-410C-A141-42E487739F6B}"/>
              </a:ext>
            </a:extLst>
          </p:cNvPr>
          <p:cNvSpPr/>
          <p:nvPr userDrawn="1"/>
        </p:nvSpPr>
        <p:spPr>
          <a:xfrm>
            <a:off x="-108000" y="2779589"/>
            <a:ext cx="6202773" cy="648000"/>
          </a:xfrm>
          <a:prstGeom prst="rect">
            <a:avLst/>
          </a:prstGeom>
          <a:solidFill>
            <a:schemeClr val="tx1">
              <a:alpha val="2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A"/>
          </a:p>
        </p:txBody>
      </p:sp>
      <p:sp>
        <p:nvSpPr>
          <p:cNvPr id="23"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4"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pic>
        <p:nvPicPr>
          <p:cNvPr id="2" name="Picture Placeholder 1" descr="image.jpg"/>
          <p:cNvPicPr>
            <a:picLocks noGrp="1" noChangeAspect="1"/>
          </p:cNvPicPr>
          <p:nvPr>
            <p:ph type="pic" idx="17"/>
          </p:nvPr>
        </p:nvPicPr>
        <p:blipFill>
          <a:blip r:embed="rId2"/>
          <a:srcRect l="7441" r="7441"/>
          <a:stretch>
            <a:fillRect/>
          </a:stretch>
        </p:blipFill>
        <p:spPr/>
      </p:pic>
      <p:sp>
        <p:nvSpPr>
          <p:cNvPr id="3" name="Subtitle 2"/>
          <p:cNvSpPr>
            <a:spLocks noGrp="1"/>
          </p:cNvSpPr>
          <p:nvPr>
            <p:ph type="subTitle" idx="15"/>
          </p:nvPr>
        </p:nvSpPr>
        <p:spPr/>
        <p:txBody>
          <a:bodyPr/>
          <a:lstStyle/>
          <a:p>
            <a:pPr algn="l"/>
            <a:r>
              <a:t>Highlight which risks need mitigation before committing</a:t>
            </a:r>
          </a:p>
        </p:txBody>
      </p:sp>
      <p:sp>
        <p:nvSpPr>
          <p:cNvPr id="4" name="Subtitle 3"/>
          <p:cNvSpPr>
            <a:spLocks noGrp="1"/>
          </p:cNvSpPr>
          <p:nvPr>
            <p:ph type="subTitle" idx="16"/>
          </p:nvPr>
        </p:nvSpPr>
        <p:spPr/>
        <p:txBody>
          <a:bodyPr/>
          <a:lstStyle/>
          <a:p>
            <a:pPr algn="l"/>
            <a:r>
              <a:t>Decision implication</a:t>
            </a:r>
          </a:p>
        </p:txBody>
      </p:sp>
      <p:sp>
        <p:nvSpPr>
          <p:cNvPr id="5" name="Subtitle 4"/>
          <p:cNvSpPr>
            <a:spLocks noGrp="1"/>
          </p:cNvSpPr>
          <p:nvPr>
            <p:ph type="subTitle" idx="13"/>
          </p:nvPr>
        </p:nvSpPr>
        <p:spPr/>
        <p:txBody>
          <a:bodyPr/>
          <a:lstStyle/>
          <a:p>
            <a:pPr algn="l"/>
            <a:r>
              <a:t>Test the assumptions that most affect outcomes to avoid false precision</a:t>
            </a:r>
          </a:p>
        </p:txBody>
      </p:sp>
      <p:sp>
        <p:nvSpPr>
          <p:cNvPr id="6" name="Subtitle 5"/>
          <p:cNvSpPr>
            <a:spLocks noGrp="1"/>
          </p:cNvSpPr>
          <p:nvPr>
            <p:ph type="subTitle" idx="14"/>
          </p:nvPr>
        </p:nvSpPr>
        <p:spPr/>
        <p:txBody>
          <a:bodyPr/>
          <a:lstStyle/>
          <a:p>
            <a:pPr algn="l"/>
            <a:r>
              <a:t>Sensitivity checks</a:t>
            </a:r>
          </a:p>
        </p:txBody>
      </p:sp>
      <p:sp>
        <p:nvSpPr>
          <p:cNvPr id="7" name="Subtitle 6"/>
          <p:cNvSpPr>
            <a:spLocks noGrp="1"/>
          </p:cNvSpPr>
          <p:nvPr>
            <p:ph type="subTitle" idx="8"/>
          </p:nvPr>
        </p:nvSpPr>
        <p:spPr/>
        <p:txBody>
          <a:bodyPr/>
          <a:lstStyle/>
          <a:p>
            <a:pPr algn="l"/>
            <a:r>
              <a:t>Apply probability weighting to downside events to compute net expected value</a:t>
            </a:r>
          </a:p>
        </p:txBody>
      </p:sp>
      <p:sp>
        <p:nvSpPr>
          <p:cNvPr id="8" name="Subtitle 7"/>
          <p:cNvSpPr>
            <a:spLocks noGrp="1"/>
          </p:cNvSpPr>
          <p:nvPr>
            <p:ph type="subTitle" idx="9"/>
          </p:nvPr>
        </p:nvSpPr>
        <p:spPr/>
        <p:txBody>
          <a:bodyPr/>
          <a:lstStyle/>
          <a:p>
            <a:pPr algn="l"/>
            <a:r>
              <a:t>Risk-adjusted impact</a:t>
            </a:r>
          </a:p>
        </p:txBody>
      </p:sp>
      <p:sp>
        <p:nvSpPr>
          <p:cNvPr id="9" name="Subtitle 8"/>
          <p:cNvSpPr>
            <a:spLocks noGrp="1"/>
          </p:cNvSpPr>
          <p:nvPr>
            <p:ph type="subTitle" idx="6"/>
          </p:nvPr>
        </p:nvSpPr>
        <p:spPr/>
        <p:txBody>
          <a:bodyPr/>
          <a:lstStyle/>
          <a:p>
            <a:pPr algn="l"/>
            <a:r>
              <a:t>Quantify friction costs such as onboarding, integration, training, and rework</a:t>
            </a:r>
          </a:p>
        </p:txBody>
      </p:sp>
      <p:sp>
        <p:nvSpPr>
          <p:cNvPr id="10" name="Subtitle 9"/>
          <p:cNvSpPr>
            <a:spLocks noGrp="1"/>
          </p:cNvSpPr>
          <p:nvPr>
            <p:ph type="subTitle" idx="7"/>
          </p:nvPr>
        </p:nvSpPr>
        <p:spPr/>
        <p:txBody>
          <a:bodyPr/>
          <a:lstStyle/>
          <a:p>
            <a:pPr algn="l"/>
            <a:r>
              <a:t>Implementation drawbacks</a:t>
            </a:r>
          </a:p>
        </p:txBody>
      </p:sp>
      <p:sp>
        <p:nvSpPr>
          <p:cNvPr id="11" name="Subtitle 10"/>
          <p:cNvSpPr>
            <a:spLocks noGrp="1"/>
          </p:cNvSpPr>
          <p:nvPr>
            <p:ph type="subTitle" idx="4"/>
          </p:nvPr>
        </p:nvSpPr>
        <p:spPr/>
        <p:txBody>
          <a:bodyPr/>
          <a:lstStyle/>
          <a:p>
            <a:pPr algn="l"/>
            <a:r>
              <a:t>Expected value from savings, revenue lift, or avoided costs</a:t>
            </a:r>
          </a:p>
        </p:txBody>
      </p:sp>
      <p:sp>
        <p:nvSpPr>
          <p:cNvPr id="12" name="Subtitle 11"/>
          <p:cNvSpPr>
            <a:spLocks noGrp="1"/>
          </p:cNvSpPr>
          <p:nvPr>
            <p:ph type="subTitle" idx="5"/>
          </p:nvPr>
        </p:nvSpPr>
        <p:spPr/>
        <p:txBody>
          <a:bodyPr/>
          <a:lstStyle/>
          <a:p>
            <a:pPr algn="l"/>
            <a:r>
              <a:t>Financial upside</a:t>
            </a:r>
          </a:p>
        </p:txBody>
      </p:sp>
      <p:sp>
        <p:nvSpPr>
          <p:cNvPr id="13" name="Title 12"/>
          <p:cNvSpPr>
            <a:spLocks noGrp="1"/>
          </p:cNvSpPr>
          <p:nvPr>
            <p:ph type="title"/>
          </p:nvPr>
        </p:nvSpPr>
        <p:spPr/>
        <p:txBody>
          <a:bodyPr/>
          <a:lstStyle/>
          <a:p>
            <a:r>
              <a:rPr cap="all"/>
              <a:t>Risk &amp; Cost-Benefit Quantification</a:t>
            </a:r>
          </a:p>
        </p:txBody>
      </p:sp>
      <p:sp>
        <p:nvSpPr>
          <p:cNvPr id="14" name="Subtitle 13"/>
          <p:cNvSpPr>
            <a:spLocks noGrp="1"/>
          </p:cNvSpPr>
          <p:nvPr>
            <p:ph type="subTitle" idx="3"/>
          </p:nvPr>
        </p:nvSpPr>
        <p:spPr/>
        <p:txBody>
          <a:bodyPr/>
          <a:lstStyle/>
          <a:p>
            <a:r>
              <a:t>5</a:t>
            </a:r>
          </a:p>
        </p:txBody>
      </p:sp>
      <p:sp>
        <p:nvSpPr>
          <p:cNvPr id="15" name="Subtitle 14"/>
          <p:cNvSpPr>
            <a:spLocks noGrp="1"/>
          </p:cNvSpPr>
          <p:nvPr>
            <p:ph type="subTitle" idx="1"/>
          </p:nvPr>
        </p:nvSpPr>
        <p:spPr/>
        <p:txBody>
          <a:bodyPr/>
          <a:lstStyle/>
          <a:p>
            <a:pPr algn="l"/>
            <a:r>
              <a:t>Decision Evaluation Framework</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5" name="Google Shape;613;g3e4a1d512f3_0_23">
            <a:extLst>
              <a:ext uri="{FF2B5EF4-FFF2-40B4-BE49-F238E27FC236}">
                <a16:creationId xmlns:a16="http://schemas.microsoft.com/office/drawing/2014/main" id="{8522F3FB-DD1A-9001-EFA3-D5872C0ECD07}"/>
              </a:ext>
            </a:extLst>
          </p:cNvPr>
          <p:cNvSpPr/>
          <p:nvPr userDrawn="1"/>
        </p:nvSpPr>
        <p:spPr>
          <a:xfrm>
            <a:off x="4577632" y="3476419"/>
            <a:ext cx="4668736" cy="1386000"/>
          </a:xfrm>
          <a:prstGeom prst="rect">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endParaRPr>
          </a:p>
        </p:txBody>
      </p:sp>
      <p:sp>
        <p:nvSpPr>
          <p:cNvPr id="16" name="Google Shape;613;g3e4a1d512f3_0_23"/>
          <p:cNvSpPr/>
          <p:nvPr/>
        </p:nvSpPr>
        <p:spPr>
          <a:xfrm>
            <a:off x="-108000" y="3476419"/>
            <a:ext cx="4680000" cy="1386000"/>
          </a:xfrm>
          <a:prstGeom prst="rect">
            <a:avLst/>
          </a:prstGeom>
          <a:solidFill>
            <a:schemeClr val="accent5"/>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endParaRPr>
          </a:p>
        </p:txBody>
      </p:sp>
      <p:sp>
        <p:nvSpPr>
          <p:cNvPr id="17" name="Rectangle 8">
            <a:extLst>
              <a:ext uri="{FF2B5EF4-FFF2-40B4-BE49-F238E27FC236}">
                <a16:creationId xmlns:a16="http://schemas.microsoft.com/office/drawing/2014/main" id="{7FBDA643-678A-95B8-882C-99C2D7FE5D56}"/>
              </a:ext>
            </a:extLst>
          </p:cNvPr>
          <p:cNvSpPr/>
          <p:nvPr userDrawn="1"/>
        </p:nvSpPr>
        <p:spPr>
          <a:xfrm>
            <a:off x="-113632" y="3464098"/>
            <a:ext cx="9360000" cy="396000"/>
          </a:xfrm>
          <a:prstGeom prst="rect">
            <a:avLst/>
          </a:prstGeom>
          <a:solidFill>
            <a:schemeClr val="tx1">
              <a:alpha val="25031"/>
            </a:scheme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A"/>
          </a:p>
        </p:txBody>
      </p:sp>
      <p:sp>
        <p:nvSpPr>
          <p:cNvPr id="18" name="Google Shape;599;g3e4a1d512f3_0_23"/>
          <p:cNvSpPr/>
          <p:nvPr/>
        </p:nvSpPr>
        <p:spPr>
          <a:xfrm>
            <a:off x="-108000" y="712544"/>
            <a:ext cx="4680000" cy="1386000"/>
          </a:xfrm>
          <a:prstGeom prst="rect">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endParaRPr>
          </a:p>
        </p:txBody>
      </p:sp>
      <p:sp>
        <p:nvSpPr>
          <p:cNvPr id="19" name="Google Shape;604;g3e4a1d512f3_0_23"/>
          <p:cNvSpPr/>
          <p:nvPr/>
        </p:nvSpPr>
        <p:spPr>
          <a:xfrm>
            <a:off x="4572000" y="712544"/>
            <a:ext cx="4674368" cy="1386000"/>
          </a:xfrm>
          <a:prstGeom prst="rect">
            <a:avLst/>
          </a:prstGeom>
          <a:solidFill>
            <a:schemeClr val="accent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endParaRPr>
          </a:p>
        </p:txBody>
      </p:sp>
      <p:sp>
        <p:nvSpPr>
          <p:cNvPr id="20" name="Rectangle 7">
            <a:extLst>
              <a:ext uri="{FF2B5EF4-FFF2-40B4-BE49-F238E27FC236}">
                <a16:creationId xmlns:a16="http://schemas.microsoft.com/office/drawing/2014/main" id="{1E6173E1-32BA-7689-E265-938F06CC777D}"/>
              </a:ext>
            </a:extLst>
          </p:cNvPr>
          <p:cNvSpPr/>
          <p:nvPr userDrawn="1"/>
        </p:nvSpPr>
        <p:spPr>
          <a:xfrm>
            <a:off x="-113632" y="722658"/>
            <a:ext cx="9360000" cy="396000"/>
          </a:xfrm>
          <a:prstGeom prst="rect">
            <a:avLst/>
          </a:prstGeom>
          <a:solidFill>
            <a:schemeClr val="tx1">
              <a:alpha val="25031"/>
            </a:scheme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A"/>
          </a:p>
        </p:txBody>
      </p:sp>
      <p:sp>
        <p:nvSpPr>
          <p:cNvPr id="21" name="Google Shape;607;g3e4a1d512f3_0_23"/>
          <p:cNvSpPr/>
          <p:nvPr/>
        </p:nvSpPr>
        <p:spPr>
          <a:xfrm>
            <a:off x="-108000" y="2090911"/>
            <a:ext cx="4680000" cy="1386000"/>
          </a:xfrm>
          <a:prstGeom prst="rect">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endParaRPr>
          </a:p>
        </p:txBody>
      </p:sp>
      <p:sp>
        <p:nvSpPr>
          <p:cNvPr id="22" name="Google Shape;610;g3e4a1d512f3_0_23"/>
          <p:cNvSpPr/>
          <p:nvPr/>
        </p:nvSpPr>
        <p:spPr>
          <a:xfrm>
            <a:off x="4572000" y="2090911"/>
            <a:ext cx="4674368" cy="1386000"/>
          </a:xfrm>
          <a:prstGeom prst="rect">
            <a:avLst/>
          </a:prstGeom>
          <a:solidFill>
            <a:schemeClr val="accent3"/>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endParaRPr>
          </a:p>
        </p:txBody>
      </p:sp>
      <p:sp>
        <p:nvSpPr>
          <p:cNvPr id="23" name="Rectangle 6">
            <a:extLst>
              <a:ext uri="{FF2B5EF4-FFF2-40B4-BE49-F238E27FC236}">
                <a16:creationId xmlns:a16="http://schemas.microsoft.com/office/drawing/2014/main" id="{8121221D-DE72-2F80-CD69-6F6A1E2F2F3C}"/>
              </a:ext>
            </a:extLst>
          </p:cNvPr>
          <p:cNvSpPr/>
          <p:nvPr userDrawn="1"/>
        </p:nvSpPr>
        <p:spPr>
          <a:xfrm>
            <a:off x="-113632" y="2089632"/>
            <a:ext cx="9360000" cy="396000"/>
          </a:xfrm>
          <a:prstGeom prst="rect">
            <a:avLst/>
          </a:prstGeom>
          <a:solidFill>
            <a:schemeClr val="tx1">
              <a:alpha val="25031"/>
            </a:scheme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A"/>
          </a:p>
        </p:txBody>
      </p:sp>
      <p:sp>
        <p:nvSpPr>
          <p:cNvPr id="24" name="Rectangle 2">
            <a:extLst>
              <a:ext uri="{FF2B5EF4-FFF2-40B4-BE49-F238E27FC236}">
                <a16:creationId xmlns:a16="http://schemas.microsoft.com/office/drawing/2014/main" id="{F338D294-5512-B191-5407-0D409EB2A723}"/>
              </a:ext>
            </a:extLst>
          </p:cNvPr>
          <p:cNvSpPr/>
          <p:nvPr userDrawn="1"/>
        </p:nvSpPr>
        <p:spPr>
          <a:xfrm>
            <a:off x="10346351" y="3804617"/>
            <a:ext cx="324000" cy="324000"/>
          </a:xfrm>
          <a:prstGeom prst="rect">
            <a:avLst/>
          </a:prstGeom>
          <a:solidFill>
            <a:schemeClr val="tx1"/>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A"/>
          </a:p>
        </p:txBody>
      </p:sp>
      <p:sp>
        <p:nvSpPr>
          <p:cNvPr id="25" name="Rectangle 3">
            <a:extLst>
              <a:ext uri="{FF2B5EF4-FFF2-40B4-BE49-F238E27FC236}">
                <a16:creationId xmlns:a16="http://schemas.microsoft.com/office/drawing/2014/main" id="{158FF434-9C45-F0F2-1BC9-F5369C6F0E21}"/>
              </a:ext>
            </a:extLst>
          </p:cNvPr>
          <p:cNvSpPr/>
          <p:nvPr userDrawn="1"/>
        </p:nvSpPr>
        <p:spPr>
          <a:xfrm>
            <a:off x="10346351" y="1754187"/>
            <a:ext cx="324000" cy="324000"/>
          </a:xfrm>
          <a:prstGeom prst="rect">
            <a:avLst/>
          </a:prstGeom>
          <a:solidFill>
            <a:schemeClr val="tx1"/>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A"/>
          </a:p>
        </p:txBody>
      </p:sp>
      <p:sp>
        <p:nvSpPr>
          <p:cNvPr id="26" name="Title band">
            <a:extLst>
              <a:ext uri="{FF2B5EF4-FFF2-40B4-BE49-F238E27FC236}">
                <a16:creationId xmlns:a16="http://schemas.microsoft.com/office/drawing/2014/main" id="{AE3CA3AD-6D32-A3F4-B93E-D18909A43EAA}"/>
              </a:ext>
            </a:extLst>
          </p:cNvPr>
          <p:cNvSpPr/>
          <p:nvPr userDrawn="1"/>
        </p:nvSpPr>
        <p:spPr>
          <a:xfrm>
            <a:off x="-113632"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7"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2" name="Subtitle 1"/>
          <p:cNvSpPr>
            <a:spLocks noGrp="1"/>
          </p:cNvSpPr>
          <p:nvPr>
            <p:ph type="subTitle" idx="15"/>
          </p:nvPr>
        </p:nvSpPr>
        <p:spPr/>
        <p:txBody>
          <a:bodyPr/>
          <a:lstStyle/>
          <a:p>
            <a:pPr algn="l"/>
            <a:r>
              <a:t>Governance: Confirm monitoring metrics, escalation triggers, and how the decision will be revisited</a:t>
            </a:r>
          </a:p>
        </p:txBody>
      </p:sp>
      <p:sp>
        <p:nvSpPr>
          <p:cNvPr id="3" name="Subtitle 2"/>
          <p:cNvSpPr>
            <a:spLocks noGrp="1"/>
          </p:cNvSpPr>
          <p:nvPr>
            <p:ph type="subTitle" idx="16"/>
          </p:nvPr>
        </p:nvSpPr>
        <p:spPr/>
        <p:txBody>
          <a:bodyPr/>
          <a:lstStyle/>
          <a:p>
            <a:pPr algn="l"/>
            <a:r>
              <a:t>Monitoring and escalation</a:t>
            </a:r>
          </a:p>
        </p:txBody>
      </p:sp>
      <p:sp>
        <p:nvSpPr>
          <p:cNvPr id="4" name="Subtitle 3"/>
          <p:cNvSpPr>
            <a:spLocks noGrp="1"/>
          </p:cNvSpPr>
          <p:nvPr>
            <p:ph type="subTitle" idx="13"/>
          </p:nvPr>
        </p:nvSpPr>
        <p:spPr/>
        <p:txBody>
          <a:bodyPr/>
          <a:lstStyle/>
          <a:p>
            <a:pPr algn="l"/>
            <a:r>
              <a:t>Milestones: Set short-cycle checkpoints for validation, procurement readiness, and launch readiness</a:t>
            </a:r>
          </a:p>
        </p:txBody>
      </p:sp>
      <p:sp>
        <p:nvSpPr>
          <p:cNvPr id="5" name="Subtitle 4"/>
          <p:cNvSpPr>
            <a:spLocks noGrp="1"/>
          </p:cNvSpPr>
          <p:nvPr>
            <p:ph type="subTitle" idx="14"/>
          </p:nvPr>
        </p:nvSpPr>
        <p:spPr/>
        <p:txBody>
          <a:bodyPr/>
          <a:lstStyle/>
          <a:p>
            <a:pPr algn="l"/>
            <a:r>
              <a:t>Short-cycle checkpoints</a:t>
            </a:r>
          </a:p>
        </p:txBody>
      </p:sp>
      <p:sp>
        <p:nvSpPr>
          <p:cNvPr id="6" name="Subtitle 5"/>
          <p:cNvSpPr>
            <a:spLocks noGrp="1"/>
          </p:cNvSpPr>
          <p:nvPr>
            <p:ph type="subTitle" idx="8"/>
          </p:nvPr>
        </p:nvSpPr>
        <p:spPr/>
        <p:txBody>
          <a:bodyPr/>
          <a:lstStyle/>
          <a:p>
            <a:pPr algn="l"/>
            <a:r>
              <a:t>Execution plan: Define immediate next steps, owners, and decision gates for momentum</a:t>
            </a:r>
          </a:p>
        </p:txBody>
      </p:sp>
      <p:sp>
        <p:nvSpPr>
          <p:cNvPr id="7" name="Subtitle 6"/>
          <p:cNvSpPr>
            <a:spLocks noGrp="1"/>
          </p:cNvSpPr>
          <p:nvPr>
            <p:ph type="subTitle" idx="9"/>
          </p:nvPr>
        </p:nvSpPr>
        <p:spPr/>
        <p:txBody>
          <a:bodyPr/>
          <a:lstStyle/>
          <a:p>
            <a:pPr algn="l"/>
            <a:r>
              <a:t>Immediate next steps</a:t>
            </a:r>
          </a:p>
        </p:txBody>
      </p:sp>
      <p:sp>
        <p:nvSpPr>
          <p:cNvPr id="8" name="Subtitle 7"/>
          <p:cNvSpPr>
            <a:spLocks noGrp="1"/>
          </p:cNvSpPr>
          <p:nvPr>
            <p:ph type="subTitle" idx="6"/>
          </p:nvPr>
        </p:nvSpPr>
        <p:spPr/>
        <p:txBody>
          <a:bodyPr/>
          <a:lstStyle/>
          <a:p>
            <a:pPr algn="l"/>
            <a:r>
              <a:t>Justification: Cite top criteria contributions and the main trade-offs that were resolved</a:t>
            </a:r>
          </a:p>
        </p:txBody>
      </p:sp>
      <p:sp>
        <p:nvSpPr>
          <p:cNvPr id="9" name="Subtitle 8"/>
          <p:cNvSpPr>
            <a:spLocks noGrp="1"/>
          </p:cNvSpPr>
          <p:nvPr>
            <p:ph type="subTitle" idx="7"/>
          </p:nvPr>
        </p:nvSpPr>
        <p:spPr/>
        <p:txBody>
          <a:bodyPr/>
          <a:lstStyle/>
          <a:p>
            <a:pPr algn="l"/>
            <a:r>
              <a:t>Top criteria and trade-offs</a:t>
            </a:r>
          </a:p>
        </p:txBody>
      </p:sp>
      <p:sp>
        <p:nvSpPr>
          <p:cNvPr id="10" name="Subtitle 9"/>
          <p:cNvSpPr>
            <a:spLocks noGrp="1"/>
          </p:cNvSpPr>
          <p:nvPr>
            <p:ph type="subTitle" idx="4"/>
          </p:nvPr>
        </p:nvSpPr>
        <p:spPr/>
        <p:txBody>
          <a:bodyPr/>
          <a:lstStyle/>
          <a:p>
            <a:pPr algn="l"/>
            <a:r>
              <a:t>Strategic verdict: Recommend the option with the best weighted outcome and acceptable risk profile</a:t>
            </a:r>
          </a:p>
        </p:txBody>
      </p:sp>
      <p:sp>
        <p:nvSpPr>
          <p:cNvPr id="11" name="Subtitle 10"/>
          <p:cNvSpPr>
            <a:spLocks noGrp="1"/>
          </p:cNvSpPr>
          <p:nvPr>
            <p:ph type="subTitle" idx="5"/>
          </p:nvPr>
        </p:nvSpPr>
        <p:spPr/>
        <p:txBody>
          <a:bodyPr/>
          <a:lstStyle/>
          <a:p>
            <a:pPr algn="l"/>
            <a:r>
              <a:t>Best weighted outcome</a:t>
            </a:r>
          </a:p>
        </p:txBody>
      </p:sp>
      <p:sp>
        <p:nvSpPr>
          <p:cNvPr id="12" name="Title 11"/>
          <p:cNvSpPr>
            <a:spLocks noGrp="1"/>
          </p:cNvSpPr>
          <p:nvPr>
            <p:ph type="title"/>
          </p:nvPr>
        </p:nvSpPr>
        <p:spPr/>
        <p:txBody>
          <a:bodyPr/>
          <a:lstStyle/>
          <a:p>
            <a:r>
              <a:rPr cap="all"/>
              <a:t>Final Recommendation and Action Plan</a:t>
            </a:r>
          </a:p>
        </p:txBody>
      </p:sp>
      <p:sp>
        <p:nvSpPr>
          <p:cNvPr id="13" name="Subtitle 12"/>
          <p:cNvSpPr>
            <a:spLocks noGrp="1"/>
          </p:cNvSpPr>
          <p:nvPr>
            <p:ph type="subTitle" idx="3"/>
          </p:nvPr>
        </p:nvSpPr>
        <p:spPr/>
        <p:txBody>
          <a:bodyPr/>
          <a:lstStyle/>
          <a:p>
            <a:r>
              <a:t>6</a:t>
            </a:r>
          </a:p>
        </p:txBody>
      </p:sp>
      <p:sp>
        <p:nvSpPr>
          <p:cNvPr id="14" name="Subtitle 13"/>
          <p:cNvSpPr>
            <a:spLocks noGrp="1"/>
          </p:cNvSpPr>
          <p:nvPr>
            <p:ph type="subTitle" idx="1"/>
          </p:nvPr>
        </p:nvSpPr>
        <p:spPr/>
        <p:txBody>
          <a:bodyPr/>
          <a:lstStyle/>
          <a:p>
            <a:pPr algn="l"/>
            <a:r>
              <a:t>Decision Evaluation Framework</a:t>
            </a:r>
          </a:p>
        </p:txBody>
      </p:sp>
    </p:spTree>
  </p:cSld>
  <p:clrMapOvr>
    <a:masterClrMapping/>
  </p:clrMapOvr>
</p:sld>
</file>

<file path=ppt/theme/theme1.xml><?xml version="1.0" encoding="utf-8"?>
<a:theme xmlns:a="http://schemas.openxmlformats.org/drawingml/2006/main" name="Clio  [1790857015830]">
  <a:themeElements>
    <a:clrScheme name="Custom 1">
      <a:dk1>
        <a:srgbClr val="FFFFFF"/>
      </a:dk1>
      <a:lt1>
        <a:srgbClr val="222830"/>
      </a:lt1>
      <a:dk2>
        <a:srgbClr val="FFFFFF"/>
      </a:dk2>
      <a:lt2>
        <a:srgbClr val="0C2E75"/>
      </a:lt2>
      <a:accent1>
        <a:srgbClr val="FABBA4"/>
      </a:accent1>
      <a:accent2>
        <a:srgbClr val="BFE5F5"/>
      </a:accent2>
      <a:accent3>
        <a:srgbClr val="F8B4D0"/>
      </a:accent3>
      <a:accent4>
        <a:srgbClr val="CED1F4"/>
      </a:accent4>
      <a:accent5>
        <a:srgbClr val="CCE19D"/>
      </a:accent5>
      <a:accent6>
        <a:srgbClr val="F5DA86"/>
      </a:accent6>
      <a:hlink>
        <a:srgbClr val="191919"/>
      </a:hlink>
      <a:folHlink>
        <a:srgbClr val="0097A7"/>
      </a:folHlink>
    </a:clrScheme>
    <a:fontScheme name="Consolas/Verdana">
      <a:majorFont>
        <a:latin typeface="Verdana"/>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06CBCC9-F383-8743-916B-981FFC5658D4}">
  <we:reference id="wa200010001" version="1.0.0.1" store="en-GB" storeType="OMEX"/>
  <we:alternateReferences>
    <we:reference id="wa200010001" version="1.0.0.1" store="wa200010001" storeType="OMEX"/>
  </we:alternateReferences>
  <we:properties>
    <we:property name="claude.fileId" value="&quot;66df3f92-03e7-40d3-8e3d-6649979dfe22&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10632</TotalTime>
  <Words>0</Words>
  <Application>Microsoft Macintosh PowerPoint</Application>
  <PresentationFormat>On-screen Show (16:9)</PresentationFormat>
  <Paragraphs>0</Paragraphs>
  <Slides>60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Verdana</vt:lpstr>
      <vt:lpstr>Arial</vt:lpstr>
      <vt:lpstr>Clio  [1790857015830]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Daria Shendorova</cp:lastModifiedBy>
  <cp:revision>239</cp:revision>
  <dcterms:modified xsi:type="dcterms:W3CDTF">2026-10-02T13:13:11Z</dcterms:modified>
  <dc:title>Decision Evaluation Framework</dc:title>
</cp:coreProperties>
</file>