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handoutMasters/handoutMaster1.xml" ContentType="application/vnd.openxmlformats-officedocument.presentationml.handoutMaster+xml"/>
  <Override PartName="/ppt/media/image1.svg" ContentType="image/svg+xml"/>
  <Override PartName="/ppt/metadata" ContentType="application/binary"/>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22.xml" ContentType="application/vnd.openxmlformats-officedocument.presentationml.slideLayout+xml"/>
  <Override PartName="/ppt/slideLayouts/slideLayout41.xml" ContentType="application/vnd.openxmlformats-officedocument.presentationml.slideLayout+xml"/>
  <Override PartName="/ppt/slideLayouts/slideLayout43.xml" ContentType="application/vnd.openxmlformats-officedocument.presentationml.slideLayout+xml"/>
  <Override PartName="/ppt/slideLayouts/slideLayout5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ppt/webextensions/taskpanes.xml" ContentType="application/vnd.ms-office.webextensiontaskpanes+xml"/>
  <Override PartName="/ppt/webextensions/webextension1.xml" ContentType="application/vnd.ms-office.webextension+xml"/>
</Types>
</file>

<file path=_rels/.rels><?xml version='1.0' encoding='UTF-8' standalone='yes'?>
<Relationships xmlns="http://schemas.openxmlformats.org/package/2006/relationships"><Relationship Id="rId1" Type="http://schemas.microsoft.com/office/2011/relationships/webextensiontaskpanes" Target="ppt/webextensions/taskpanes.xml"/><Relationship Id="rId2" Type="http://schemas.openxmlformats.org/officeDocument/2006/relationships/officeDocument" Target="ppt/presentation.xml"/><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6361" r:id="rId1"/>
  </p:sldMasterIdLst>
  <p:notesMasterIdLst>
    <p:notesMasterId r:id="rId62"/>
  </p:notesMasterIdLst>
  <p:handoutMasterIdLst>
    <p:handoutMasterId r:id="rId63"/>
  </p:handoutMasterIdLst>
  <p:sldIdLst>
    <p:sldId id="256" r:id="rId10"/>
    <p:sldId id="257" r:id="rId11"/>
    <p:sldId id="258" r:id="rId12"/>
    <p:sldId id="259" r:id="rId13"/>
    <p:sldId id="260" r:id="rId14"/>
    <p:sldId id="261" r:id="rId15"/>
    <p:sldId id="262" r:id="rId16"/>
    <p:sldId id="263" r:id="rId17"/>
    <p:sldId id="264" r:id="rId18"/>
    <p:sldId id="265" r:id="rId19"/>
  </p:sldIdLst>
  <p:sldSz cx="9144000" cy="5143500" type="screen16x9"/>
  <p:notesSz cx="6858000" cy="9144000"/>
  <p:embeddedFontLst>
    <p:embeddedFont>
      <p:font typeface="Arial Black" panose="020B0604020202020204" pitchFamily="34" charset="0"/>
      <p:bold r:id="rId6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6" roundtripDataSignature="AMtx7miEfnWiAfuaHh6KLS/AKlaDrw5wTQ=="/>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EDED"/>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ED337F2-5EF9-4EC5-8057-203B44DC6CB3}">
  <a:tblStyle styleId="{0ED337F2-5EF9-4EC5-8057-203B44DC6CB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0776"/>
    <p:restoredTop sz="94720"/>
  </p:normalViewPr>
  <p:slideViewPr>
    <p:cSldViewPr snapToGrid="0">
      <p:cViewPr varScale="1">
        <p:scale>
          <a:sx n="100" d="100"/>
          <a:sy n="100" d="100"/>
        </p:scale>
        <p:origin x="168" y="656"/>
      </p:cViewPr>
      <p:guideLst/>
    </p:cSldViewPr>
  </p:slideViewPr>
  <p:notesTextViewPr>
    <p:cViewPr>
      <p:scale>
        <a:sx n="1" d="1"/>
        <a:sy n="1" d="1"/>
      </p:scale>
      <p:origin x="0" y="0"/>
    </p:cViewPr>
  </p:notesTextViewPr>
  <p:notesViewPr>
    <p:cSldViewPr snapToGrid="0">
      <p:cViewPr varScale="1">
        <p:scale>
          <a:sx n="81" d="100"/>
          <a:sy n="81" d="100"/>
        </p:scale>
        <p:origin x="4024" y="200"/>
      </p:cViewPr>
      <p:guideLst/>
    </p:cSldViewPr>
  </p:notes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10" Type="http://schemas.openxmlformats.org/officeDocument/2006/relationships/slide" Target="slides/slide1.xml"/><Relationship Id="rId11" Type="http://schemas.openxmlformats.org/officeDocument/2006/relationships/slide" Target="slides/slide2.xml"/><Relationship Id="rId12" Type="http://schemas.openxmlformats.org/officeDocument/2006/relationships/slide" Target="slides/slide3.xml"/><Relationship Id="rId13" Type="http://schemas.openxmlformats.org/officeDocument/2006/relationships/slide" Target="slides/slide4.xml"/><Relationship Id="rId14" Type="http://schemas.openxmlformats.org/officeDocument/2006/relationships/slide" Target="slides/slide5.xml"/><Relationship Id="rId15" Type="http://schemas.openxmlformats.org/officeDocument/2006/relationships/slide" Target="slides/slide6.xml"/><Relationship Id="rId16" Type="http://schemas.openxmlformats.org/officeDocument/2006/relationships/slide" Target="slides/slide7.xml"/><Relationship Id="rId17" Type="http://schemas.openxmlformats.org/officeDocument/2006/relationships/slide" Target="slides/slide8.xml"/><Relationship Id="rId18" Type="http://schemas.openxmlformats.org/officeDocument/2006/relationships/slide" Target="slides/slide9.xml"/><Relationship Id="rId19" Type="http://schemas.openxmlformats.org/officeDocument/2006/relationships/slide" Target="slides/slide10.xml"/><Relationship Id="rId62" Type="http://schemas.openxmlformats.org/officeDocument/2006/relationships/notesMaster" Target="notesMasters/notesMaster1.xml"/><Relationship Id="rId63" Type="http://schemas.openxmlformats.org/officeDocument/2006/relationships/handoutMaster" Target="handoutMasters/handoutMaster1.xml"/><Relationship Id="rId64" Type="http://schemas.openxmlformats.org/officeDocument/2006/relationships/font" Target="fonts/font1.fntdata"/><Relationship Id="rId76" Type="http://customschemas.google.com/relationships/presentationmetadata" Target="metadata"/><Relationship Id="rId77" Type="http://schemas.openxmlformats.org/officeDocument/2006/relationships/presProps" Target="presProps.xml"/><Relationship Id="rId78" Type="http://schemas.openxmlformats.org/officeDocument/2006/relationships/viewProps" Target="viewProps.xml"/><Relationship Id="rId79" Type="http://schemas.openxmlformats.org/officeDocument/2006/relationships/theme" Target="theme/theme1.xml"/><Relationship Id="rId8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0"/>
  <c:chart>
    <c:autoTitleDeleted val="1"/>
    <c:plotArea>
      <c:lineChart>
        <c:grouping val="standard"/>
        <c:varyColors val="0"/>
        <c:ser>
          <c:idx val="0"/>
          <c:order val="0"/>
          <c:tx>
            <c:strRef>
              <c:f>Sheet1!$B$1</c:f>
              <c:strCache>
                <c:ptCount val="1"/>
                <c:pt idx="0">
                  <c:v>Planned Value (PV)</c:v>
                </c:pt>
              </c:strCache>
            </c:strRef>
          </c:tx>
          <c:spPr>
            <a:ln w="28575" cap="rnd">
              <a:solidFill>
                <a:schemeClr val="tx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A"/>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Current Period</c:v>
                </c:pt>
                <c:pt idx="1">
                  <c:v>Next Period</c:v>
                </c:pt>
                <c:pt idx="2">
                  <c:v>Post Milestone</c:v>
                </c:pt>
              </c:strCache>
            </c:strRef>
          </c:cat>
          <c:val>
            <c:numRef>
              <c:f>Sheet1!$B$2:$B$4</c:f>
              <c:numCache>
                <c:formatCode>General</c:formatCode>
                <c:ptCount val="3"/>
                <c:pt idx="0">
                  <c:v>100.0</c:v>
                </c:pt>
                <c:pt idx="1">
                  <c:v>120.0</c:v>
                </c:pt>
                <c:pt idx="2">
                  <c:v>140.0</c:v>
                </c:pt>
              </c:numCache>
            </c:numRef>
          </c:val>
          <c:smooth val="0"/>
        </c:ser>
        <c:ser>
          <c:idx val="1"/>
          <c:order val="1"/>
          <c:tx>
            <c:strRef>
              <c:f>Sheet1!$C$1</c:f>
              <c:strCache>
                <c:ptCount val="1"/>
                <c:pt idx="0">
                  <c:v>Earned Value (EV)</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A"/>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Current Period</c:v>
                </c:pt>
                <c:pt idx="1">
                  <c:v>Next Period</c:v>
                </c:pt>
                <c:pt idx="2">
                  <c:v>Post Milestone</c:v>
                </c:pt>
              </c:strCache>
            </c:strRef>
          </c:cat>
          <c:val>
            <c:numRef>
              <c:f>Sheet1!$C$2:$C$4</c:f>
              <c:numCache>
                <c:formatCode>General</c:formatCode>
                <c:ptCount val="3"/>
                <c:pt idx="0">
                  <c:v>95.0</c:v>
                </c:pt>
                <c:pt idx="1">
                  <c:v>118.0</c:v>
                </c:pt>
                <c:pt idx="2">
                  <c:v>132.0</c:v>
                </c:pt>
              </c:numCache>
            </c:numRef>
          </c:val>
          <c:smooth val="0"/>
        </c:ser>
        <c:ser>
          <c:idx val="2"/>
          <c:order val="2"/>
          <c:tx>
            <c:strRef>
              <c:f>Sheet1!$D$1</c:f>
              <c:strCache>
                <c:ptCount val="1"/>
                <c:pt idx="0">
                  <c:v>Actual Cost (AC)</c:v>
                </c:pt>
              </c:strCache>
            </c:strRef>
          </c:tx>
          <c:spPr>
            <a:ln w="28575" cap="rnd">
              <a:solidFill>
                <a:schemeClr val="accent3"/>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A"/>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Current Period</c:v>
                </c:pt>
                <c:pt idx="1">
                  <c:v>Next Period</c:v>
                </c:pt>
                <c:pt idx="2">
                  <c:v>Post Milestone</c:v>
                </c:pt>
              </c:strCache>
            </c:strRef>
          </c:cat>
          <c:val>
            <c:numRef>
              <c:f>Sheet1!$D$2:$D$4</c:f>
              <c:numCache>
                <c:formatCode>General</c:formatCode>
                <c:ptCount val="3"/>
                <c:pt idx="0">
                  <c:v>102.0</c:v>
                </c:pt>
                <c:pt idx="1">
                  <c:v>125.0</c:v>
                </c:pt>
                <c:pt idx="2">
                  <c:v>146.0</c:v>
                </c:pt>
              </c:numCache>
            </c:numRef>
          </c:val>
          <c:smooth val="0"/>
        </c:ser>
        <c:dLbls>
          <c:dLblPos val="t"/>
          <c:showLegendKey val="0"/>
          <c:showVal val="1"/>
          <c:showCatName val="0"/>
          <c:showSerName val="0"/>
          <c:showPercent val="0"/>
          <c:showBubbleSize val="0"/>
        </c:dLbls>
        <c:marker val="1"/>
        <c:smooth val="0"/>
        <c:axId val="2118791784"/>
        <c:axId val="2140495176"/>
      </c:lineChart>
      <c:catAx>
        <c:axId val="2118791784"/>
        <c:scaling>
          <c:orientation val="minMax"/>
        </c:scaling>
        <c:delete val="0"/>
        <c:axPos val="b"/>
        <c:title>
          <c:tx>
            <c:rich>
              <a:bodyPr/>
              <a:lstStyle/>
              <a:p>
                <a:pPr>
                  <a:defRPr sz="900" b="0" i="0" u="none" strike="noStrike" kern="1200" baseline="0">
                    <a:solidFill>
                      <a:schemeClr val="tx1"/>
                    </a:solidFill>
                    <a:latin typeface="+mn-lt"/>
                    <a:ea typeface="+mn-ea"/>
                    <a:cs typeface="+mn-cs"/>
                  </a:defRPr>
                </a:pPr>
                <a:r>
                  <a:t>Status Point</a:t>
                </a:r>
              </a:p>
            </c:rich>
          </c:tx>
          <c:layout/>
          <c:overlay val="0"/>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ru-UA"/>
          </a:p>
        </c:txPr>
        <c:crossAx val="2140495176"/>
        <c:crosses val="autoZero"/>
        <c:auto val="1"/>
        <c:lblAlgn val="ctr"/>
        <c:lblOffset val="100"/>
        <c:noMultiLvlLbl val="0"/>
      </c:catAx>
      <c:valAx>
        <c:axId val="21404951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vert="horz"/>
              <a:lstStyle/>
              <a:p>
                <a:pPr>
                  <a:defRPr sz="900" b="0" i="0" u="none" strike="noStrike" kern="1200" baseline="0">
                    <a:solidFill>
                      <a:schemeClr val="tx1"/>
                    </a:solidFill>
                    <a:latin typeface="+mn-lt"/>
                    <a:ea typeface="+mn-ea"/>
                    <a:cs typeface="+mn-cs"/>
                  </a:defRPr>
                </a:pPr>
                <a:r>
                  <a:t>Cost Index</a:t>
                </a:r>
              </a:p>
            </c:rich>
          </c:tx>
          <c:layout/>
          <c:overlay val="0"/>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ru-UA"/>
          </a:p>
        </c:txPr>
        <c:crossAx val="21187917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ru-UA"/>
        </a:p>
      </c:txPr>
    </c:legend>
    <c:plotVisOnly val="1"/>
    <c:dispBlanksAs val="gap"/>
    <c:showDLblsOverMax val="0"/>
  </c:chart>
  <c:spPr>
    <a:noFill/>
    <a:ln>
      <a:noFill/>
    </a:ln>
    <a:effectLst/>
  </c:spPr>
  <c:txPr>
    <a:bodyPr/>
    <a:lstStyle/>
    <a:p>
      <a:pPr>
        <a:defRPr/>
      </a:pPr>
      <a:endParaRPr lang="ru-UA"/>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51B9CD-BE5C-99DF-D6D9-3926E9CA43B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A"/>
          </a:p>
        </p:txBody>
      </p:sp>
      <p:sp>
        <p:nvSpPr>
          <p:cNvPr id="3" name="Date Placeholder 2">
            <a:extLst>
              <a:ext uri="{FF2B5EF4-FFF2-40B4-BE49-F238E27FC236}">
                <a16:creationId xmlns:a16="http://schemas.microsoft.com/office/drawing/2014/main" id="{1DAF53EF-D887-165F-5AF2-1EDF7D05083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7211A7D-0436-8145-8781-F523B731D118}" type="datetimeFigureOut">
              <a:rPr lang="en-UA" smtClean="0"/>
              <a:t>02.10.2026</a:t>
            </a:fld>
            <a:endParaRPr lang="en-UA"/>
          </a:p>
        </p:txBody>
      </p:sp>
      <p:sp>
        <p:nvSpPr>
          <p:cNvPr id="4" name="Footer Placeholder 3">
            <a:extLst>
              <a:ext uri="{FF2B5EF4-FFF2-40B4-BE49-F238E27FC236}">
                <a16:creationId xmlns:a16="http://schemas.microsoft.com/office/drawing/2014/main" id="{5520E005-51EA-21F5-F8E1-94817DC254D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A"/>
          </a:p>
        </p:txBody>
      </p:sp>
      <p:sp>
        <p:nvSpPr>
          <p:cNvPr id="5" name="Slide Number Placeholder 4">
            <a:extLst>
              <a:ext uri="{FF2B5EF4-FFF2-40B4-BE49-F238E27FC236}">
                <a16:creationId xmlns:a16="http://schemas.microsoft.com/office/drawing/2014/main" id="{9387ADE4-2180-9F28-44E3-2D3E4C0D90C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878052-B9B1-0043-BF67-90835BC9C514}" type="slidenum">
              <a:rPr lang="en-UA" smtClean="0"/>
              <a:t>‹#›</a:t>
            </a:fld>
            <a:endParaRPr lang="en-UA"/>
          </a:p>
        </p:txBody>
      </p:sp>
    </p:spTree>
    <p:extLst>
      <p:ext uri="{BB962C8B-B14F-4D97-AF65-F5344CB8AC3E}">
        <p14:creationId xmlns:p14="http://schemas.microsoft.com/office/powerpoint/2010/main" val="29607182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svg"/><Relationship Id="rId3" Type="http://schemas.openxmlformats.org/officeDocument/2006/relationships/image" Target="../media/image1-fallback.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 Option A" userDrawn="1">
  <p:cSld name="Title / Option A">
    <p:spTree>
      <p:nvGrpSpPr>
        <p:cNvPr id="1" name="Shape 8"/>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40330FA-7F94-CB4D-910A-D37040A6078E}"/>
              </a:ext>
            </a:extLst>
          </p:cNvPr>
          <p:cNvSpPr/>
          <p:nvPr userDrawn="1"/>
        </p:nvSpPr>
        <p:spPr>
          <a:xfrm>
            <a:off x="-194733" y="1828799"/>
            <a:ext cx="9533467" cy="353906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s-MY"/>
          </a:p>
        </p:txBody>
      </p:sp>
      <p:sp>
        <p:nvSpPr>
          <p:cNvPr id="5" name="Picture placeholder">
            <a:extLst>
              <a:ext uri="{FF2B5EF4-FFF2-40B4-BE49-F238E27FC236}">
                <a16:creationId xmlns:a16="http://schemas.microsoft.com/office/drawing/2014/main" id="{F0A806B0-4135-1601-CB79-BA1AE3C677A2}"/>
              </a:ext>
            </a:extLst>
          </p:cNvPr>
          <p:cNvSpPr>
            <a:spLocks noGrp="1"/>
          </p:cNvSpPr>
          <p:nvPr>
            <p:ph type="pic" sz="quarter" idx="10"/>
          </p:nvPr>
        </p:nvSpPr>
        <p:spPr>
          <a:xfrm>
            <a:off x="5426437" y="340147"/>
            <a:ext cx="3346315" cy="4464000"/>
          </a:xfrm>
          <a:solidFill>
            <a:schemeClr val="bg1">
              <a:lumMod val="95000"/>
            </a:schemeClr>
          </a:solidFill>
        </p:spPr>
        <p:txBody>
          <a:bodyPr>
            <a:noAutofit/>
          </a:bodyPr>
          <a:lstStyle/>
          <a:p>
            <a:endParaRPr lang="en-UA"/>
          </a:p>
        </p:txBody>
      </p:sp>
      <p:sp>
        <p:nvSpPr>
          <p:cNvPr id="11" name="Subtitle"/>
          <p:cNvSpPr txBox="1">
            <a:spLocks noGrp="1"/>
          </p:cNvSpPr>
          <p:nvPr>
            <p:ph type="subTitle" idx="1" hasCustomPrompt="1"/>
          </p:nvPr>
        </p:nvSpPr>
        <p:spPr>
          <a:xfrm>
            <a:off x="313651" y="3166030"/>
            <a:ext cx="3178577" cy="850055"/>
          </a:xfrm>
          <a:prstGeom prst="rect">
            <a:avLst/>
          </a:prstGeom>
          <a:noFill/>
          <a:ln>
            <a:noFill/>
          </a:ln>
        </p:spPr>
        <p:txBody>
          <a:bodyPr spcFirstLastPara="1" wrap="square" lIns="0" tIns="0" rIns="0" bIns="0" anchor="t" anchorCtr="0">
            <a:noAutofit/>
          </a:bodyPr>
          <a:lstStyle>
            <a:lvl1pPr marL="0" lvl="0" indent="0" algn="l">
              <a:lnSpc>
                <a:spcPct val="115000"/>
              </a:lnSpc>
              <a:spcBef>
                <a:spcPts val="0"/>
              </a:spcBef>
              <a:spcAft>
                <a:spcPts val="0"/>
              </a:spcAft>
              <a:buClr>
                <a:schemeClr val="lt2"/>
              </a:buClr>
              <a:buSzPts val="1200"/>
              <a:buFont typeface="Arial"/>
              <a:buNone/>
              <a:defRPr lang="en-UA" b="0" i="0" u="none" strike="noStrike" smtClean="0">
                <a:solidFill>
                  <a:schemeClr val="bg1"/>
                </a:solidFill>
                <a:effectLst/>
                <a:latin typeface="+mn-lt"/>
                <a:cs typeface="+mn-cs"/>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pPr marL="0" marR="0" lvl="0" indent="0" algn="l" defTabSz="914400" rtl="0" eaLnBrk="1" fontAlgn="auto" latinLnBrk="0" hangingPunct="1">
              <a:lnSpc>
                <a:spcPct val="115000"/>
              </a:lnSpc>
              <a:spcBef>
                <a:spcPts val="0"/>
              </a:spcBef>
              <a:spcAft>
                <a:spcPts val="0"/>
              </a:spcAft>
              <a:buClr>
                <a:schemeClr val="lt2"/>
              </a:buClr>
              <a:buSzPts val="1200"/>
              <a:buFont typeface="Arial"/>
              <a:buNone/>
              <a:tabLst/>
              <a:defRPr/>
            </a:pPr>
            <a:r>
              <a:rPr lang="en-GB" dirty="0"/>
              <a:t>Whether you are planning a launch, organizing client requests, or tracking internal tasks, having</a:t>
            </a:r>
            <a:endParaRPr dirty="0"/>
          </a:p>
        </p:txBody>
      </p:sp>
      <p:grpSp>
        <p:nvGrpSpPr>
          <p:cNvPr id="9" name="Группа 8">
            <a:extLst>
              <a:ext uri="{FF2B5EF4-FFF2-40B4-BE49-F238E27FC236}">
                <a16:creationId xmlns:a16="http://schemas.microsoft.com/office/drawing/2014/main" id="{7FFE5965-5092-5945-84C2-F0589F0E86CD}"/>
              </a:ext>
            </a:extLst>
          </p:cNvPr>
          <p:cNvGrpSpPr/>
          <p:nvPr userDrawn="1"/>
        </p:nvGrpSpPr>
        <p:grpSpPr>
          <a:xfrm>
            <a:off x="3717564" y="2384536"/>
            <a:ext cx="892696" cy="855116"/>
            <a:chOff x="10613504" y="1499666"/>
            <a:chExt cx="892696" cy="855116"/>
          </a:xfrm>
        </p:grpSpPr>
        <p:cxnSp>
          <p:nvCxnSpPr>
            <p:cNvPr id="12" name="Straight Connector 26">
              <a:extLst>
                <a:ext uri="{FF2B5EF4-FFF2-40B4-BE49-F238E27FC236}">
                  <a16:creationId xmlns:a16="http://schemas.microsoft.com/office/drawing/2014/main" id="{F4571DCF-9F76-FD42-AF83-EF37192A8B9F}"/>
                </a:ext>
              </a:extLst>
            </p:cNvPr>
            <p:cNvCxnSpPr/>
            <p:nvPr/>
          </p:nvCxnSpPr>
          <p:spPr>
            <a:xfrm flipV="1">
              <a:off x="11059852" y="1499666"/>
              <a:ext cx="0" cy="85511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27">
              <a:extLst>
                <a:ext uri="{FF2B5EF4-FFF2-40B4-BE49-F238E27FC236}">
                  <a16:creationId xmlns:a16="http://schemas.microsoft.com/office/drawing/2014/main" id="{2897350D-81D3-564F-AD7D-CFE411457A1A}"/>
                </a:ext>
              </a:extLst>
            </p:cNvPr>
            <p:cNvCxnSpPr/>
            <p:nvPr/>
          </p:nvCxnSpPr>
          <p:spPr>
            <a:xfrm flipV="1">
              <a:off x="10613504" y="1927224"/>
              <a:ext cx="8926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29">
              <a:extLst>
                <a:ext uri="{FF2B5EF4-FFF2-40B4-BE49-F238E27FC236}">
                  <a16:creationId xmlns:a16="http://schemas.microsoft.com/office/drawing/2014/main" id="{63D85426-3BFA-C642-B4A6-2FED5FC0843C}"/>
                </a:ext>
              </a:extLst>
            </p:cNvPr>
            <p:cNvCxnSpPr/>
            <p:nvPr/>
          </p:nvCxnSpPr>
          <p:spPr>
            <a:xfrm flipH="1" flipV="1">
              <a:off x="10742103" y="1609473"/>
              <a:ext cx="635498" cy="63550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31">
              <a:extLst>
                <a:ext uri="{FF2B5EF4-FFF2-40B4-BE49-F238E27FC236}">
                  <a16:creationId xmlns:a16="http://schemas.microsoft.com/office/drawing/2014/main" id="{07E737CD-89E4-C044-B971-24317F478802}"/>
                </a:ext>
              </a:extLst>
            </p:cNvPr>
            <p:cNvCxnSpPr/>
            <p:nvPr/>
          </p:nvCxnSpPr>
          <p:spPr>
            <a:xfrm flipV="1">
              <a:off x="10741307" y="1608679"/>
              <a:ext cx="637091" cy="63709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0" name="Slide title"/>
          <p:cNvSpPr txBox="1">
            <a:spLocks noGrp="1"/>
          </p:cNvSpPr>
          <p:nvPr>
            <p:ph type="ctrTitle" hasCustomPrompt="1"/>
          </p:nvPr>
        </p:nvSpPr>
        <p:spPr>
          <a:xfrm>
            <a:off x="313651" y="288634"/>
            <a:ext cx="4741538" cy="2738717"/>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00000"/>
              </a:lnSpc>
              <a:spcBef>
                <a:spcPts val="0"/>
              </a:spcBef>
              <a:spcAft>
                <a:spcPts val="0"/>
              </a:spcAft>
              <a:buClr>
                <a:schemeClr val="lt2"/>
              </a:buClr>
              <a:buFont typeface="Arial"/>
              <a:buNone/>
              <a:tabLst/>
              <a:defRPr b="1">
                <a:solidFill>
                  <a:schemeClr val="tx1"/>
                </a:solidFill>
                <a:latin typeface="+mj-lt"/>
                <a:ea typeface="+mn-ea"/>
                <a:cs typeface="+mn-cs"/>
                <a:sym typeface="Arial"/>
              </a:defRPr>
            </a:lvl1pPr>
            <a:lvl2pPr lvl="1" algn="ctr">
              <a:lnSpc>
                <a:spcPct val="100000"/>
              </a:lnSpc>
              <a:spcBef>
                <a:spcPts val="0"/>
              </a:spcBef>
              <a:spcAft>
                <a:spcPts val="0"/>
              </a:spcAft>
              <a:buClr>
                <a:schemeClr val="tx1"/>
              </a:buClr>
              <a:buSzPts val="5200"/>
              <a:buFont typeface="Arial"/>
              <a:buNone/>
              <a:defRPr sz="5200">
                <a:solidFill>
                  <a:schemeClr val="tx1"/>
                </a:solidFill>
                <a:latin typeface="+mn-lt"/>
                <a:ea typeface="+mn-ea"/>
                <a:cs typeface="+mn-cs"/>
                <a:sym typeface="Arial"/>
              </a:defRPr>
            </a:lvl2pPr>
            <a:lvl3pPr lvl="2" algn="ctr">
              <a:lnSpc>
                <a:spcPct val="100000"/>
              </a:lnSpc>
              <a:spcBef>
                <a:spcPts val="0"/>
              </a:spcBef>
              <a:spcAft>
                <a:spcPts val="0"/>
              </a:spcAft>
              <a:buClr>
                <a:schemeClr val="tx1"/>
              </a:buClr>
              <a:buSzPts val="5200"/>
              <a:buFont typeface="Arial"/>
              <a:buNone/>
              <a:defRPr sz="5200">
                <a:solidFill>
                  <a:schemeClr val="tx1"/>
                </a:solidFill>
                <a:latin typeface="+mn-lt"/>
                <a:ea typeface="+mn-ea"/>
                <a:cs typeface="+mn-cs"/>
                <a:sym typeface="Arial"/>
              </a:defRPr>
            </a:lvl3pPr>
            <a:lvl4pPr lvl="3" algn="ctr">
              <a:lnSpc>
                <a:spcPct val="100000"/>
              </a:lnSpc>
              <a:spcBef>
                <a:spcPts val="0"/>
              </a:spcBef>
              <a:spcAft>
                <a:spcPts val="0"/>
              </a:spcAft>
              <a:buClr>
                <a:schemeClr val="tx1"/>
              </a:buClr>
              <a:buSzPts val="5200"/>
              <a:buFont typeface="Arial"/>
              <a:buNone/>
              <a:defRPr sz="5200">
                <a:solidFill>
                  <a:schemeClr val="tx1"/>
                </a:solidFill>
                <a:latin typeface="+mn-lt"/>
                <a:ea typeface="+mn-ea"/>
                <a:cs typeface="+mn-cs"/>
                <a:sym typeface="Arial"/>
              </a:defRPr>
            </a:lvl4pPr>
            <a:lvl5pPr lvl="4" algn="ctr">
              <a:lnSpc>
                <a:spcPct val="100000"/>
              </a:lnSpc>
              <a:spcBef>
                <a:spcPts val="0"/>
              </a:spcBef>
              <a:spcAft>
                <a:spcPts val="0"/>
              </a:spcAft>
              <a:buClr>
                <a:schemeClr val="tx1"/>
              </a:buClr>
              <a:buSzPts val="5200"/>
              <a:buFont typeface="Arial"/>
              <a:buNone/>
              <a:defRPr sz="5200">
                <a:solidFill>
                  <a:schemeClr val="tx1"/>
                </a:solidFill>
                <a:latin typeface="+mn-lt"/>
                <a:ea typeface="+mn-ea"/>
                <a:cs typeface="+mn-cs"/>
                <a:sym typeface="Arial"/>
              </a:defRPr>
            </a:lvl5pPr>
            <a:lvl6pPr lvl="5" algn="ctr">
              <a:lnSpc>
                <a:spcPct val="100000"/>
              </a:lnSpc>
              <a:spcBef>
                <a:spcPts val="0"/>
              </a:spcBef>
              <a:spcAft>
                <a:spcPts val="0"/>
              </a:spcAft>
              <a:buClr>
                <a:schemeClr val="tx1"/>
              </a:buClr>
              <a:buSzPts val="5200"/>
              <a:buFont typeface="Arial"/>
              <a:buNone/>
              <a:defRPr sz="5200">
                <a:solidFill>
                  <a:schemeClr val="tx1"/>
                </a:solidFill>
                <a:latin typeface="+mn-lt"/>
                <a:ea typeface="+mn-ea"/>
                <a:cs typeface="+mn-cs"/>
                <a:sym typeface="Arial"/>
              </a:defRPr>
            </a:lvl6pPr>
            <a:lvl7pPr lvl="6" algn="ctr">
              <a:lnSpc>
                <a:spcPct val="100000"/>
              </a:lnSpc>
              <a:spcBef>
                <a:spcPts val="0"/>
              </a:spcBef>
              <a:spcAft>
                <a:spcPts val="0"/>
              </a:spcAft>
              <a:buClr>
                <a:schemeClr val="tx1"/>
              </a:buClr>
              <a:buSzPts val="5200"/>
              <a:buFont typeface="Arial"/>
              <a:buNone/>
              <a:defRPr sz="5200">
                <a:solidFill>
                  <a:schemeClr val="tx1"/>
                </a:solidFill>
                <a:latin typeface="+mn-lt"/>
                <a:ea typeface="+mn-ea"/>
                <a:cs typeface="+mn-cs"/>
                <a:sym typeface="Arial"/>
              </a:defRPr>
            </a:lvl7pPr>
            <a:lvl8pPr lvl="7" algn="ctr">
              <a:lnSpc>
                <a:spcPct val="100000"/>
              </a:lnSpc>
              <a:spcBef>
                <a:spcPts val="0"/>
              </a:spcBef>
              <a:spcAft>
                <a:spcPts val="0"/>
              </a:spcAft>
              <a:buClr>
                <a:schemeClr val="tx1"/>
              </a:buClr>
              <a:buSzPts val="5200"/>
              <a:buFont typeface="Arial"/>
              <a:buNone/>
              <a:defRPr sz="5200">
                <a:solidFill>
                  <a:schemeClr val="tx1"/>
                </a:solidFill>
                <a:latin typeface="+mn-lt"/>
                <a:ea typeface="+mn-ea"/>
                <a:cs typeface="+mn-cs"/>
                <a:sym typeface="Arial"/>
              </a:defRPr>
            </a:lvl8pPr>
            <a:lvl9pPr lvl="8" algn="ctr">
              <a:lnSpc>
                <a:spcPct val="100000"/>
              </a:lnSpc>
              <a:spcBef>
                <a:spcPts val="0"/>
              </a:spcBef>
              <a:spcAft>
                <a:spcPts val="0"/>
              </a:spcAft>
              <a:buClr>
                <a:schemeClr val="tx1"/>
              </a:buClr>
              <a:buSzPts val="5200"/>
              <a:buFont typeface="Arial"/>
              <a:buNone/>
              <a:defRPr sz="5200">
                <a:solidFill>
                  <a:schemeClr val="tx1"/>
                </a:solidFill>
                <a:latin typeface="+mn-lt"/>
                <a:ea typeface="+mn-ea"/>
                <a:cs typeface="+mn-cs"/>
                <a:sym typeface="Arial"/>
              </a:defRPr>
            </a:lvl9pPr>
          </a:lstStyle>
          <a:p>
            <a:pPr marL="0" marR="0" lvl="0" indent="0" algn="l" defTabSz="914400" rtl="0" eaLnBrk="1" fontAlgn="auto" latinLnBrk="0" hangingPunct="1">
              <a:spcBef>
                <a:spcPts val="0"/>
              </a:spcBef>
              <a:spcAft>
                <a:spcPts val="0"/>
              </a:spcAft>
              <a:buClr>
                <a:schemeClr val="lt2"/>
              </a:buClr>
              <a:buSzPts val="4200"/>
              <a:buFont typeface="Arial"/>
              <a:buNone/>
              <a:tabLst/>
              <a:defRPr/>
            </a:pPr>
            <a:r>
              <a:rPr lang="en-GB" dirty="0"/>
              <a:t>REMOVE UNNECESSARY STEPS, AND DESIGN EACH</a:t>
            </a:r>
          </a:p>
        </p:txBody>
      </p:sp>
      <p:sp>
        <p:nvSpPr>
          <p:cNvPr id="3" name="Graphic 3662">
            <a:extLst>
              <a:ext uri="{FF2B5EF4-FFF2-40B4-BE49-F238E27FC236}">
                <a16:creationId xmlns:a16="http://schemas.microsoft.com/office/drawing/2014/main" id="{0DB62600-A1AB-F2D9-F334-BC5E935AB0F2}"/>
              </a:ext>
            </a:extLst>
          </p:cNvPr>
          <p:cNvSpPr/>
          <p:nvPr userDrawn="1"/>
        </p:nvSpPr>
        <p:spPr>
          <a:xfrm>
            <a:off x="3492228" y="3823222"/>
            <a:ext cx="3502483" cy="1536662"/>
          </a:xfrm>
          <a:prstGeom prst="rect">
            <a:avLst/>
          </a:prstGeom>
          <a:blipFill>
            <a:blip r:embed="rId3">
              <a:extLst>
                <a:ext uri="{96DAC541-7B7A-43D3-8B79-37D633B846F1}">
                  <asvg:svgBlip xmlns:asvg="http://schemas.microsoft.com/office/drawing/2016/SVG/main" r:embed="rId2"/>
                </a:ext>
              </a:extLst>
            </a:blip>
            <a:stretch>
              <a:fillRect/>
            </a:stretch>
          </a:blipFill>
          <a:ln>
            <a:noFill/>
          </a:ln>
        </p:spPr>
        <p:txBody>
          <a:bodyPr/>
          <a:lstStyle/>
          <a:p>
            <a:endParaRPr lang="en-GB"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OC / Page 1 / Option A" userDrawn="1">
  <p:cSld name="TOC / Page 1 / Option A">
    <p:spTree>
      <p:nvGrpSpPr>
        <p:cNvPr id="1" name="Shape 16"/>
        <p:cNvGrpSpPr/>
        <p:nvPr/>
      </p:nvGrpSpPr>
      <p:grpSpPr>
        <a:xfrm>
          <a:off x="0" y="0"/>
          <a:ext cx="0" cy="0"/>
          <a:chOff x="0" y="0"/>
          <a:chExt cx="0" cy="0"/>
        </a:xfrm>
      </p:grpSpPr>
      <p:sp>
        <p:nvSpPr>
          <p:cNvPr id="17" name="Google Shape;17;p25"/>
          <p:cNvSpPr/>
          <p:nvPr/>
        </p:nvSpPr>
        <p:spPr>
          <a:xfrm>
            <a:off x="-270932" y="-135466"/>
            <a:ext cx="6735196" cy="5414433"/>
          </a:xfrm>
          <a:prstGeom prst="rect">
            <a:avLst/>
          </a:prstGeom>
          <a:solidFill>
            <a:schemeClr val="bg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mn-lt"/>
              <a:ea typeface="+mn-ea"/>
              <a:cs typeface="+mn-cs"/>
              <a:sym typeface="Arial"/>
            </a:endParaRPr>
          </a:p>
        </p:txBody>
      </p:sp>
      <p:sp>
        <p:nvSpPr>
          <p:cNvPr id="28" name="Google Shape;28;p25"/>
          <p:cNvSpPr txBox="1"/>
          <p:nvPr/>
        </p:nvSpPr>
        <p:spPr>
          <a:xfrm>
            <a:off x="218787" y="476442"/>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2"/>
                </a:solidFill>
                <a:latin typeface="+mj-lt"/>
                <a:ea typeface="+mn-ea"/>
                <a:cs typeface="+mn-cs"/>
                <a:sym typeface="Arial"/>
              </a:rPr>
              <a:t>01</a:t>
            </a:r>
            <a:endParaRPr sz="1600" b="1" dirty="0">
              <a:solidFill>
                <a:schemeClr val="tx2"/>
              </a:solidFill>
              <a:latin typeface="+mj-lt"/>
              <a:ea typeface="+mn-ea"/>
              <a:cs typeface="+mn-cs"/>
              <a:sym typeface="Arial"/>
            </a:endParaRPr>
          </a:p>
        </p:txBody>
      </p:sp>
      <p:sp>
        <p:nvSpPr>
          <p:cNvPr id="29" name="Google Shape;29;p25"/>
          <p:cNvSpPr txBox="1"/>
          <p:nvPr/>
        </p:nvSpPr>
        <p:spPr>
          <a:xfrm>
            <a:off x="218787" y="904560"/>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2"/>
                </a:solidFill>
                <a:latin typeface="+mj-lt"/>
                <a:ea typeface="+mn-ea"/>
                <a:cs typeface="+mn-cs"/>
                <a:sym typeface="Arial"/>
              </a:rPr>
              <a:t>02</a:t>
            </a:r>
            <a:endParaRPr sz="1600" b="1">
              <a:solidFill>
                <a:schemeClr val="tx2"/>
              </a:solidFill>
              <a:latin typeface="+mj-lt"/>
              <a:ea typeface="+mn-ea"/>
              <a:cs typeface="+mn-cs"/>
              <a:sym typeface="Arial"/>
            </a:endParaRPr>
          </a:p>
        </p:txBody>
      </p:sp>
      <p:sp>
        <p:nvSpPr>
          <p:cNvPr id="30" name="Google Shape;30;p25"/>
          <p:cNvSpPr txBox="1"/>
          <p:nvPr/>
        </p:nvSpPr>
        <p:spPr>
          <a:xfrm>
            <a:off x="218787" y="1332679"/>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2"/>
                </a:solidFill>
                <a:latin typeface="+mj-lt"/>
                <a:ea typeface="+mn-ea"/>
                <a:cs typeface="+mn-cs"/>
                <a:sym typeface="Arial"/>
              </a:rPr>
              <a:t>03</a:t>
            </a:r>
            <a:endParaRPr sz="1600" b="1" dirty="0">
              <a:solidFill>
                <a:schemeClr val="tx2"/>
              </a:solidFill>
              <a:latin typeface="+mj-lt"/>
              <a:ea typeface="+mn-ea"/>
              <a:cs typeface="+mn-cs"/>
              <a:sym typeface="Arial"/>
            </a:endParaRPr>
          </a:p>
        </p:txBody>
      </p:sp>
      <p:sp>
        <p:nvSpPr>
          <p:cNvPr id="31" name="Google Shape;31;p25"/>
          <p:cNvSpPr txBox="1"/>
          <p:nvPr/>
        </p:nvSpPr>
        <p:spPr>
          <a:xfrm>
            <a:off x="218787" y="1760797"/>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2"/>
                </a:solidFill>
                <a:latin typeface="+mj-lt"/>
                <a:ea typeface="+mn-ea"/>
                <a:cs typeface="+mn-cs"/>
                <a:sym typeface="Arial"/>
              </a:rPr>
              <a:t>04</a:t>
            </a:r>
            <a:endParaRPr sz="1600" b="1">
              <a:solidFill>
                <a:schemeClr val="tx2"/>
              </a:solidFill>
              <a:latin typeface="+mj-lt"/>
              <a:ea typeface="+mn-ea"/>
              <a:cs typeface="+mn-cs"/>
              <a:sym typeface="Arial"/>
            </a:endParaRPr>
          </a:p>
        </p:txBody>
      </p:sp>
      <p:sp>
        <p:nvSpPr>
          <p:cNvPr id="32" name="Google Shape;32;p25"/>
          <p:cNvSpPr txBox="1"/>
          <p:nvPr/>
        </p:nvSpPr>
        <p:spPr>
          <a:xfrm>
            <a:off x="218787" y="2188916"/>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2"/>
                </a:solidFill>
                <a:latin typeface="+mj-lt"/>
                <a:ea typeface="+mn-ea"/>
                <a:cs typeface="+mn-cs"/>
                <a:sym typeface="Arial"/>
              </a:rPr>
              <a:t>05</a:t>
            </a:r>
            <a:endParaRPr sz="1600" b="1">
              <a:solidFill>
                <a:schemeClr val="tx2"/>
              </a:solidFill>
              <a:latin typeface="+mj-lt"/>
              <a:ea typeface="+mn-ea"/>
              <a:cs typeface="+mn-cs"/>
              <a:sym typeface="Arial"/>
            </a:endParaRPr>
          </a:p>
        </p:txBody>
      </p:sp>
      <p:sp>
        <p:nvSpPr>
          <p:cNvPr id="33" name="Google Shape;33;p25"/>
          <p:cNvSpPr txBox="1"/>
          <p:nvPr/>
        </p:nvSpPr>
        <p:spPr>
          <a:xfrm>
            <a:off x="218787" y="2617034"/>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2"/>
                </a:solidFill>
                <a:latin typeface="+mj-lt"/>
                <a:ea typeface="+mn-ea"/>
                <a:cs typeface="+mn-cs"/>
                <a:sym typeface="Arial"/>
              </a:rPr>
              <a:t>06</a:t>
            </a:r>
            <a:endParaRPr sz="1600" b="1">
              <a:solidFill>
                <a:schemeClr val="tx2"/>
              </a:solidFill>
              <a:latin typeface="+mj-lt"/>
              <a:ea typeface="+mn-ea"/>
              <a:cs typeface="+mn-cs"/>
              <a:sym typeface="Arial"/>
            </a:endParaRPr>
          </a:p>
        </p:txBody>
      </p:sp>
      <p:sp>
        <p:nvSpPr>
          <p:cNvPr id="34" name="Google Shape;34;p25"/>
          <p:cNvSpPr txBox="1"/>
          <p:nvPr/>
        </p:nvSpPr>
        <p:spPr>
          <a:xfrm>
            <a:off x="218787" y="3045153"/>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2"/>
                </a:solidFill>
                <a:latin typeface="+mj-lt"/>
                <a:ea typeface="+mn-ea"/>
                <a:cs typeface="+mn-cs"/>
                <a:sym typeface="Arial"/>
              </a:rPr>
              <a:t>07</a:t>
            </a:r>
            <a:endParaRPr sz="1600" b="1">
              <a:solidFill>
                <a:schemeClr val="tx2"/>
              </a:solidFill>
              <a:latin typeface="+mj-lt"/>
              <a:ea typeface="+mn-ea"/>
              <a:cs typeface="+mn-cs"/>
              <a:sym typeface="Arial"/>
            </a:endParaRPr>
          </a:p>
        </p:txBody>
      </p:sp>
      <p:sp>
        <p:nvSpPr>
          <p:cNvPr id="35" name="Google Shape;35;p25"/>
          <p:cNvSpPr txBox="1"/>
          <p:nvPr/>
        </p:nvSpPr>
        <p:spPr>
          <a:xfrm>
            <a:off x="218787" y="3473271"/>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2"/>
                </a:solidFill>
                <a:latin typeface="+mj-lt"/>
                <a:ea typeface="+mn-ea"/>
                <a:cs typeface="+mn-cs"/>
                <a:sym typeface="Arial"/>
              </a:rPr>
              <a:t>08</a:t>
            </a:r>
            <a:endParaRPr sz="1600" b="1">
              <a:solidFill>
                <a:schemeClr val="tx2"/>
              </a:solidFill>
              <a:latin typeface="+mj-lt"/>
              <a:ea typeface="+mn-ea"/>
              <a:cs typeface="+mn-cs"/>
              <a:sym typeface="Arial"/>
            </a:endParaRPr>
          </a:p>
        </p:txBody>
      </p:sp>
      <p:sp>
        <p:nvSpPr>
          <p:cNvPr id="26" name="Item 10 / Title"/>
          <p:cNvSpPr txBox="1">
            <a:spLocks noGrp="1"/>
          </p:cNvSpPr>
          <p:nvPr>
            <p:ph type="subTitle" idx="9" hasCustomPrompt="1"/>
          </p:nvPr>
        </p:nvSpPr>
        <p:spPr>
          <a:xfrm>
            <a:off x="685887" y="4316583"/>
            <a:ext cx="54000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accent6"/>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Designing digital tools for more reliable work</a:t>
            </a:r>
          </a:p>
        </p:txBody>
      </p:sp>
      <p:sp>
        <p:nvSpPr>
          <p:cNvPr id="27" name="Item 9 / Title"/>
          <p:cNvSpPr txBox="1">
            <a:spLocks noGrp="1"/>
          </p:cNvSpPr>
          <p:nvPr>
            <p:ph type="subTitle" idx="13" hasCustomPrompt="1"/>
          </p:nvPr>
        </p:nvSpPr>
        <p:spPr>
          <a:xfrm>
            <a:off x="685887" y="3890048"/>
            <a:ext cx="54000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accent6"/>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Whether you are planning a launch</a:t>
            </a:r>
          </a:p>
        </p:txBody>
      </p:sp>
      <p:sp>
        <p:nvSpPr>
          <p:cNvPr id="21" name="Item 8 / Title"/>
          <p:cNvSpPr txBox="1">
            <a:spLocks noGrp="1"/>
          </p:cNvSpPr>
          <p:nvPr>
            <p:ph type="subTitle" idx="4" hasCustomPrompt="1"/>
          </p:nvPr>
        </p:nvSpPr>
        <p:spPr>
          <a:xfrm>
            <a:off x="685887" y="3463513"/>
            <a:ext cx="54000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accent6"/>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Clear notes, visible deadlines, and easy access</a:t>
            </a:r>
          </a:p>
        </p:txBody>
      </p:sp>
      <p:sp>
        <p:nvSpPr>
          <p:cNvPr id="22" name="Item 7 / Title"/>
          <p:cNvSpPr txBox="1">
            <a:spLocks noGrp="1"/>
          </p:cNvSpPr>
          <p:nvPr>
            <p:ph type="subTitle" idx="5" hasCustomPrompt="1"/>
          </p:nvPr>
        </p:nvSpPr>
        <p:spPr>
          <a:xfrm>
            <a:off x="685887" y="3036978"/>
            <a:ext cx="5400000" cy="310800"/>
          </a:xfrm>
          <a:prstGeom prst="rect">
            <a:avLst/>
          </a:prstGeom>
          <a:noFill/>
          <a:ln>
            <a:noFill/>
          </a:ln>
        </p:spPr>
        <p:txBody>
          <a:bodyPr spcFirstLastPara="1" wrap="square" lIns="0" tIns="0" rIns="0" bIns="0" anchor="ctr" anchorCtr="0">
            <a:noAutofit/>
          </a:bodyPr>
          <a:lstStyle>
            <a:lvl1pPr marL="9525" lvl="0" indent="0" algn="l">
              <a:lnSpc>
                <a:spcPct val="100000"/>
              </a:lnSpc>
              <a:spcBef>
                <a:spcPts val="0"/>
              </a:spcBef>
              <a:spcAft>
                <a:spcPts val="0"/>
              </a:spcAft>
              <a:buClr>
                <a:schemeClr val="accent6"/>
              </a:buClr>
              <a:buSzPts val="1200"/>
              <a:buFont typeface="Arial"/>
              <a:buNone/>
              <a:tabLst/>
              <a:defRPr>
                <a:solidFill>
                  <a:schemeClr val="accent6"/>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r>
              <a:rPr lang="en-GB" dirty="0"/>
              <a:t>Whether you are planning a launch</a:t>
            </a:r>
          </a:p>
        </p:txBody>
      </p:sp>
      <p:sp>
        <p:nvSpPr>
          <p:cNvPr id="24" name="Item 6 / Title"/>
          <p:cNvSpPr txBox="1">
            <a:spLocks noGrp="1"/>
          </p:cNvSpPr>
          <p:nvPr>
            <p:ph type="subTitle" idx="7" hasCustomPrompt="1"/>
          </p:nvPr>
        </p:nvSpPr>
        <p:spPr>
          <a:xfrm>
            <a:off x="685887" y="2610443"/>
            <a:ext cx="54000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accent6"/>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Designing digital tools for more reliable work</a:t>
            </a:r>
          </a:p>
        </p:txBody>
      </p:sp>
      <p:sp>
        <p:nvSpPr>
          <p:cNvPr id="20" name="Item 5 / Title"/>
          <p:cNvSpPr txBox="1">
            <a:spLocks noGrp="1"/>
          </p:cNvSpPr>
          <p:nvPr>
            <p:ph type="subTitle" idx="3" hasCustomPrompt="1"/>
          </p:nvPr>
        </p:nvSpPr>
        <p:spPr>
          <a:xfrm>
            <a:off x="685887" y="2183907"/>
            <a:ext cx="54000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accent6"/>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Clear notes, visible deadlines, and easy access</a:t>
            </a:r>
          </a:p>
        </p:txBody>
      </p:sp>
      <p:sp>
        <p:nvSpPr>
          <p:cNvPr id="23" name="Item 4 / Title"/>
          <p:cNvSpPr txBox="1">
            <a:spLocks noGrp="1"/>
          </p:cNvSpPr>
          <p:nvPr>
            <p:ph type="subTitle" idx="6" hasCustomPrompt="1"/>
          </p:nvPr>
        </p:nvSpPr>
        <p:spPr>
          <a:xfrm>
            <a:off x="685887" y="1757372"/>
            <a:ext cx="54000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accent6"/>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Whether you are planning a launch</a:t>
            </a:r>
          </a:p>
        </p:txBody>
      </p:sp>
      <p:sp>
        <p:nvSpPr>
          <p:cNvPr id="19" name="Item 3 / Title"/>
          <p:cNvSpPr txBox="1">
            <a:spLocks noGrp="1"/>
          </p:cNvSpPr>
          <p:nvPr>
            <p:ph type="subTitle" idx="2" hasCustomPrompt="1"/>
          </p:nvPr>
        </p:nvSpPr>
        <p:spPr>
          <a:xfrm>
            <a:off x="685887" y="1330837"/>
            <a:ext cx="54000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b="0" i="0" u="none" strike="noStrike" smtClean="0">
                <a:solidFill>
                  <a:schemeClr val="accent6"/>
                </a:solidFill>
                <a:effectLst/>
                <a:latin typeface="+mn-lt"/>
                <a:cs typeface="+mn-cs"/>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r>
              <a:rPr lang="en-GB" dirty="0"/>
              <a:t>Clear notes, visible deadlines, and easy access</a:t>
            </a:r>
            <a:endParaRPr dirty="0"/>
          </a:p>
        </p:txBody>
      </p:sp>
      <p:sp>
        <p:nvSpPr>
          <p:cNvPr id="18" name="Item 2 / Title"/>
          <p:cNvSpPr txBox="1">
            <a:spLocks noGrp="1"/>
          </p:cNvSpPr>
          <p:nvPr>
            <p:ph type="subTitle" idx="1" hasCustomPrompt="1"/>
          </p:nvPr>
        </p:nvSpPr>
        <p:spPr>
          <a:xfrm>
            <a:off x="685887" y="904302"/>
            <a:ext cx="54000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b="0" i="0" u="none" strike="noStrike" smtClean="0">
                <a:solidFill>
                  <a:schemeClr val="accent6"/>
                </a:solidFill>
                <a:effectLst/>
                <a:latin typeface="+mn-lt"/>
                <a:cs typeface="+mn-cs"/>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r>
              <a:rPr lang="en-GB" dirty="0"/>
              <a:t>Whether you are planning a launch</a:t>
            </a:r>
            <a:endParaRPr dirty="0"/>
          </a:p>
        </p:txBody>
      </p:sp>
      <p:sp>
        <p:nvSpPr>
          <p:cNvPr id="25" name="Item 1 / Title"/>
          <p:cNvSpPr txBox="1">
            <a:spLocks noGrp="1"/>
          </p:cNvSpPr>
          <p:nvPr>
            <p:ph type="subTitle" idx="8" hasCustomPrompt="1"/>
          </p:nvPr>
        </p:nvSpPr>
        <p:spPr>
          <a:xfrm>
            <a:off x="685887" y="478800"/>
            <a:ext cx="54000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b="0" i="0" u="none" strike="noStrike" smtClean="0">
                <a:solidFill>
                  <a:schemeClr val="accent6"/>
                </a:solidFill>
                <a:effectLst/>
                <a:latin typeface="+mn-lt"/>
                <a:cs typeface="+mn-cs"/>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Designing digital tools for more reliable work</a:t>
            </a:r>
            <a:endParaRPr dirty="0"/>
          </a:p>
        </p:txBody>
      </p:sp>
      <p:sp>
        <p:nvSpPr>
          <p:cNvPr id="4" name="Slide title">
            <a:extLst>
              <a:ext uri="{FF2B5EF4-FFF2-40B4-BE49-F238E27FC236}">
                <a16:creationId xmlns:a16="http://schemas.microsoft.com/office/drawing/2014/main" id="{C926CA19-F848-DE35-8505-6B28ECFE1A19}"/>
              </a:ext>
            </a:extLst>
          </p:cNvPr>
          <p:cNvSpPr txBox="1">
            <a:spLocks/>
          </p:cNvSpPr>
          <p:nvPr userDrawn="1"/>
        </p:nvSpPr>
        <p:spPr>
          <a:xfrm>
            <a:off x="6698788" y="184056"/>
            <a:ext cx="2226425" cy="1188666"/>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dk1"/>
              </a:buClr>
              <a:buSzPts val="2200"/>
              <a:buFont typeface="Arial"/>
              <a:buNone/>
              <a:tabLst/>
              <a:defRPr lang="en-UA" sz="2000" b="1" i="0" u="none" strike="noStrike" cap="none" smtClean="0">
                <a:solidFill>
                  <a:schemeClr val="tx1"/>
                </a:solidFill>
                <a:effectLst/>
                <a:latin typeface="+mj-lt"/>
                <a:ea typeface="+mn-ea"/>
                <a:cs typeface="+mn-cs"/>
                <a:sym typeface="Arial"/>
              </a:defRPr>
            </a:lvl1pPr>
            <a:lvl2pPr marR="0" lvl="1"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9pPr>
          </a:lstStyle>
          <a:p>
            <a:r>
              <a:rPr lang="en-US" dirty="0"/>
              <a:t>TABLE </a:t>
            </a:r>
            <a:br>
              <a:rPr lang="en-US" dirty="0"/>
            </a:br>
            <a:r>
              <a:rPr lang="en-US" dirty="0"/>
              <a:t>OF CONTENTS</a:t>
            </a:r>
            <a:endParaRPr lang="en-GB" dirty="0"/>
          </a:p>
        </p:txBody>
      </p:sp>
      <p:grpSp>
        <p:nvGrpSpPr>
          <p:cNvPr id="11" name="Group 10">
            <a:extLst>
              <a:ext uri="{FF2B5EF4-FFF2-40B4-BE49-F238E27FC236}">
                <a16:creationId xmlns:a16="http://schemas.microsoft.com/office/drawing/2014/main" id="{2DE4858D-B6AF-9E0C-6D9A-7A0C99E2D3FB}"/>
              </a:ext>
            </a:extLst>
          </p:cNvPr>
          <p:cNvGrpSpPr/>
          <p:nvPr userDrawn="1"/>
        </p:nvGrpSpPr>
        <p:grpSpPr>
          <a:xfrm>
            <a:off x="6708346" y="1340195"/>
            <a:ext cx="642696" cy="591571"/>
            <a:chOff x="6708346" y="1340195"/>
            <a:chExt cx="642696" cy="591571"/>
          </a:xfrm>
        </p:grpSpPr>
        <p:sp>
          <p:nvSpPr>
            <p:cNvPr id="3" name="Freeform 2">
              <a:extLst>
                <a:ext uri="{FF2B5EF4-FFF2-40B4-BE49-F238E27FC236}">
                  <a16:creationId xmlns:a16="http://schemas.microsoft.com/office/drawing/2014/main" id="{AE78FCF6-E28A-6579-6326-698B939269F3}"/>
                </a:ext>
              </a:extLst>
            </p:cNvPr>
            <p:cNvSpPr/>
            <p:nvPr/>
          </p:nvSpPr>
          <p:spPr>
            <a:xfrm>
              <a:off x="6708346" y="1739609"/>
              <a:ext cx="642696" cy="192157"/>
            </a:xfrm>
            <a:custGeom>
              <a:avLst/>
              <a:gdLst>
                <a:gd name="csX0" fmla="*/ 321339 w 642696"/>
                <a:gd name="csY0" fmla="*/ 0 h 192157"/>
                <a:gd name="csX1" fmla="*/ 642696 w 642696"/>
                <a:gd name="csY1" fmla="*/ 96069 h 192157"/>
                <a:gd name="csX2" fmla="*/ 321339 w 642696"/>
                <a:gd name="csY2" fmla="*/ 192157 h 192157"/>
                <a:gd name="csX3" fmla="*/ 0 w 642696"/>
                <a:gd name="csY3" fmla="*/ 96069 h 192157"/>
                <a:gd name="csX4" fmla="*/ 321339 w 642696"/>
                <a:gd name="csY4" fmla="*/ 0 h 192157"/>
              </a:gdLst>
              <a:ahLst/>
              <a:cxnLst>
                <a:cxn ang="0">
                  <a:pos x="csX0" y="csY0"/>
                </a:cxn>
                <a:cxn ang="0">
                  <a:pos x="csX1" y="csY1"/>
                </a:cxn>
                <a:cxn ang="0">
                  <a:pos x="csX2" y="csY2"/>
                </a:cxn>
                <a:cxn ang="0">
                  <a:pos x="csX3" y="csY3"/>
                </a:cxn>
                <a:cxn ang="0">
                  <a:pos x="csX4" y="csY4"/>
                </a:cxn>
              </a:cxnLst>
              <a:rect l="l" t="t" r="r" b="b"/>
              <a:pathLst>
                <a:path w="642696" h="192157">
                  <a:moveTo>
                    <a:pt x="321339" y="0"/>
                  </a:moveTo>
                  <a:cubicBezTo>
                    <a:pt x="498707" y="0"/>
                    <a:pt x="642696" y="43047"/>
                    <a:pt x="642696" y="96069"/>
                  </a:cubicBezTo>
                  <a:cubicBezTo>
                    <a:pt x="642696" y="149092"/>
                    <a:pt x="498707" y="192157"/>
                    <a:pt x="321339" y="192157"/>
                  </a:cubicBezTo>
                  <a:cubicBezTo>
                    <a:pt x="143989" y="192157"/>
                    <a:pt x="0" y="149092"/>
                    <a:pt x="0" y="96069"/>
                  </a:cubicBezTo>
                  <a:cubicBezTo>
                    <a:pt x="0" y="43047"/>
                    <a:pt x="143970" y="0"/>
                    <a:pt x="321339" y="0"/>
                  </a:cubicBezTo>
                  <a:close/>
                </a:path>
              </a:pathLst>
            </a:custGeom>
            <a:noFill/>
            <a:ln w="19050" cap="rnd">
              <a:solidFill>
                <a:schemeClr val="tx2"/>
              </a:solidFill>
              <a:prstDash val="solid"/>
              <a:round/>
            </a:ln>
          </p:spPr>
          <p:txBody>
            <a:bodyPr/>
            <a:p/>
          </p:txBody>
        </p:sp>
        <p:sp>
          <p:nvSpPr>
            <p:cNvPr id="6" name="Freeform 5">
              <a:extLst>
                <a:ext uri="{FF2B5EF4-FFF2-40B4-BE49-F238E27FC236}">
                  <a16:creationId xmlns:a16="http://schemas.microsoft.com/office/drawing/2014/main" id="{1E45CFA7-CDCE-1003-A9A9-7E056E30101D}"/>
                </a:ext>
              </a:extLst>
            </p:cNvPr>
            <p:cNvSpPr/>
            <p:nvPr/>
          </p:nvSpPr>
          <p:spPr>
            <a:xfrm>
              <a:off x="6708346" y="1659737"/>
              <a:ext cx="642696" cy="192157"/>
            </a:xfrm>
            <a:custGeom>
              <a:avLst/>
              <a:gdLst>
                <a:gd name="csX0" fmla="*/ 321339 w 642696"/>
                <a:gd name="csY0" fmla="*/ 0 h 192157"/>
                <a:gd name="csX1" fmla="*/ 642696 w 642696"/>
                <a:gd name="csY1" fmla="*/ 96071 h 192157"/>
                <a:gd name="csX2" fmla="*/ 321339 w 642696"/>
                <a:gd name="csY2" fmla="*/ 192157 h 192157"/>
                <a:gd name="csX3" fmla="*/ 0 w 642696"/>
                <a:gd name="csY3" fmla="*/ 96071 h 192157"/>
                <a:gd name="csX4" fmla="*/ 321339 w 642696"/>
                <a:gd name="csY4" fmla="*/ 0 h 192157"/>
              </a:gdLst>
              <a:ahLst/>
              <a:cxnLst>
                <a:cxn ang="0">
                  <a:pos x="csX0" y="csY0"/>
                </a:cxn>
                <a:cxn ang="0">
                  <a:pos x="csX1" y="csY1"/>
                </a:cxn>
                <a:cxn ang="0">
                  <a:pos x="csX2" y="csY2"/>
                </a:cxn>
                <a:cxn ang="0">
                  <a:pos x="csX3" y="csY3"/>
                </a:cxn>
                <a:cxn ang="0">
                  <a:pos x="csX4" y="csY4"/>
                </a:cxn>
              </a:cxnLst>
              <a:rect l="l" t="t" r="r" b="b"/>
              <a:pathLst>
                <a:path w="642696" h="192157">
                  <a:moveTo>
                    <a:pt x="321339" y="0"/>
                  </a:moveTo>
                  <a:cubicBezTo>
                    <a:pt x="498707" y="0"/>
                    <a:pt x="642696" y="43067"/>
                    <a:pt x="642696" y="96071"/>
                  </a:cubicBezTo>
                  <a:cubicBezTo>
                    <a:pt x="642696" y="149094"/>
                    <a:pt x="498707" y="192157"/>
                    <a:pt x="321339" y="192157"/>
                  </a:cubicBezTo>
                  <a:cubicBezTo>
                    <a:pt x="143989" y="192157"/>
                    <a:pt x="0" y="149094"/>
                    <a:pt x="0" y="96071"/>
                  </a:cubicBezTo>
                  <a:cubicBezTo>
                    <a:pt x="0" y="43067"/>
                    <a:pt x="143970" y="0"/>
                    <a:pt x="321339" y="0"/>
                  </a:cubicBezTo>
                  <a:close/>
                </a:path>
              </a:pathLst>
            </a:custGeom>
            <a:noFill/>
            <a:ln w="19050" cap="rnd">
              <a:solidFill>
                <a:schemeClr val="tx2"/>
              </a:solidFill>
              <a:prstDash val="solid"/>
              <a:round/>
            </a:ln>
          </p:spPr>
          <p:txBody>
            <a:bodyPr/>
            <a:p/>
          </p:txBody>
        </p:sp>
        <p:sp>
          <p:nvSpPr>
            <p:cNvPr id="7" name="Freeform 6">
              <a:extLst>
                <a:ext uri="{FF2B5EF4-FFF2-40B4-BE49-F238E27FC236}">
                  <a16:creationId xmlns:a16="http://schemas.microsoft.com/office/drawing/2014/main" id="{949D322D-F841-441D-7551-05C992A6C605}"/>
                </a:ext>
              </a:extLst>
            </p:cNvPr>
            <p:cNvSpPr/>
            <p:nvPr/>
          </p:nvSpPr>
          <p:spPr>
            <a:xfrm>
              <a:off x="6708346" y="1579847"/>
              <a:ext cx="642696" cy="192157"/>
            </a:xfrm>
            <a:custGeom>
              <a:avLst/>
              <a:gdLst>
                <a:gd name="csX0" fmla="*/ 321339 w 642696"/>
                <a:gd name="csY0" fmla="*/ 0 h 192157"/>
                <a:gd name="csX1" fmla="*/ 642696 w 642696"/>
                <a:gd name="csY1" fmla="*/ 96088 h 192157"/>
                <a:gd name="csX2" fmla="*/ 321339 w 642696"/>
                <a:gd name="csY2" fmla="*/ 192157 h 192157"/>
                <a:gd name="csX3" fmla="*/ 0 w 642696"/>
                <a:gd name="csY3" fmla="*/ 96088 h 192157"/>
                <a:gd name="csX4" fmla="*/ 321339 w 642696"/>
                <a:gd name="csY4" fmla="*/ 0 h 192157"/>
              </a:gdLst>
              <a:ahLst/>
              <a:cxnLst>
                <a:cxn ang="0">
                  <a:pos x="csX0" y="csY0"/>
                </a:cxn>
                <a:cxn ang="0">
                  <a:pos x="csX1" y="csY1"/>
                </a:cxn>
                <a:cxn ang="0">
                  <a:pos x="csX2" y="csY2"/>
                </a:cxn>
                <a:cxn ang="0">
                  <a:pos x="csX3" y="csY3"/>
                </a:cxn>
                <a:cxn ang="0">
                  <a:pos x="csX4" y="csY4"/>
                </a:cxn>
              </a:cxnLst>
              <a:rect l="l" t="t" r="r" b="b"/>
              <a:pathLst>
                <a:path w="642696" h="192157">
                  <a:moveTo>
                    <a:pt x="321339" y="0"/>
                  </a:moveTo>
                  <a:cubicBezTo>
                    <a:pt x="498707" y="0"/>
                    <a:pt x="642696" y="43066"/>
                    <a:pt x="642696" y="96088"/>
                  </a:cubicBezTo>
                  <a:cubicBezTo>
                    <a:pt x="642696" y="149110"/>
                    <a:pt x="498707" y="192157"/>
                    <a:pt x="321339" y="192157"/>
                  </a:cubicBezTo>
                  <a:cubicBezTo>
                    <a:pt x="143989" y="192157"/>
                    <a:pt x="0" y="149110"/>
                    <a:pt x="0" y="96088"/>
                  </a:cubicBezTo>
                  <a:cubicBezTo>
                    <a:pt x="0" y="43066"/>
                    <a:pt x="143970" y="0"/>
                    <a:pt x="321339" y="0"/>
                  </a:cubicBezTo>
                  <a:close/>
                </a:path>
              </a:pathLst>
            </a:custGeom>
            <a:noFill/>
            <a:ln w="19050" cap="rnd">
              <a:solidFill>
                <a:schemeClr val="tx2"/>
              </a:solidFill>
              <a:prstDash val="solid"/>
              <a:round/>
            </a:ln>
          </p:spPr>
          <p:txBody>
            <a:bodyPr/>
            <a:p/>
          </p:txBody>
        </p:sp>
        <p:sp>
          <p:nvSpPr>
            <p:cNvPr id="8" name="Freeform 7">
              <a:extLst>
                <a:ext uri="{FF2B5EF4-FFF2-40B4-BE49-F238E27FC236}">
                  <a16:creationId xmlns:a16="http://schemas.microsoft.com/office/drawing/2014/main" id="{24BB0854-B371-3F15-19DD-5528B1B778BA}"/>
                </a:ext>
              </a:extLst>
            </p:cNvPr>
            <p:cNvSpPr/>
            <p:nvPr/>
          </p:nvSpPr>
          <p:spPr>
            <a:xfrm>
              <a:off x="6708346" y="1499975"/>
              <a:ext cx="642696" cy="192156"/>
            </a:xfrm>
            <a:custGeom>
              <a:avLst/>
              <a:gdLst>
                <a:gd name="csX0" fmla="*/ 321339 w 642696"/>
                <a:gd name="csY0" fmla="*/ 0 h 192156"/>
                <a:gd name="csX1" fmla="*/ 642696 w 642696"/>
                <a:gd name="csY1" fmla="*/ 96069 h 192156"/>
                <a:gd name="csX2" fmla="*/ 321339 w 642696"/>
                <a:gd name="csY2" fmla="*/ 192157 h 192156"/>
                <a:gd name="csX3" fmla="*/ 0 w 642696"/>
                <a:gd name="csY3" fmla="*/ 96069 h 192156"/>
                <a:gd name="csX4" fmla="*/ 321339 w 642696"/>
                <a:gd name="csY4" fmla="*/ 0 h 192156"/>
              </a:gdLst>
              <a:ahLst/>
              <a:cxnLst>
                <a:cxn ang="0">
                  <a:pos x="csX0" y="csY0"/>
                </a:cxn>
                <a:cxn ang="0">
                  <a:pos x="csX1" y="csY1"/>
                </a:cxn>
                <a:cxn ang="0">
                  <a:pos x="csX2" y="csY2"/>
                </a:cxn>
                <a:cxn ang="0">
                  <a:pos x="csX3" y="csY3"/>
                </a:cxn>
                <a:cxn ang="0">
                  <a:pos x="csX4" y="csY4"/>
                </a:cxn>
              </a:cxnLst>
              <a:rect l="l" t="t" r="r" b="b"/>
              <a:pathLst>
                <a:path w="642696" h="192156">
                  <a:moveTo>
                    <a:pt x="321339" y="0"/>
                  </a:moveTo>
                  <a:cubicBezTo>
                    <a:pt x="498707" y="0"/>
                    <a:pt x="642696" y="43047"/>
                    <a:pt x="642696" y="96069"/>
                  </a:cubicBezTo>
                  <a:cubicBezTo>
                    <a:pt x="642696" y="149091"/>
                    <a:pt x="498707" y="192157"/>
                    <a:pt x="321339" y="192157"/>
                  </a:cubicBezTo>
                  <a:cubicBezTo>
                    <a:pt x="143989" y="192157"/>
                    <a:pt x="0" y="149091"/>
                    <a:pt x="0" y="96069"/>
                  </a:cubicBezTo>
                  <a:cubicBezTo>
                    <a:pt x="0" y="43047"/>
                    <a:pt x="143970" y="0"/>
                    <a:pt x="321339" y="0"/>
                  </a:cubicBezTo>
                  <a:close/>
                </a:path>
              </a:pathLst>
            </a:custGeom>
            <a:noFill/>
            <a:ln w="19050" cap="rnd">
              <a:solidFill>
                <a:schemeClr val="tx2"/>
              </a:solidFill>
              <a:prstDash val="solid"/>
              <a:round/>
            </a:ln>
          </p:spPr>
          <p:txBody>
            <a:bodyPr/>
            <a:p/>
          </p:txBody>
        </p:sp>
        <p:sp>
          <p:nvSpPr>
            <p:cNvPr id="9" name="Freeform 8">
              <a:extLst>
                <a:ext uri="{FF2B5EF4-FFF2-40B4-BE49-F238E27FC236}">
                  <a16:creationId xmlns:a16="http://schemas.microsoft.com/office/drawing/2014/main" id="{FD1B4F64-3B51-9273-9F7F-8466CF46A5B2}"/>
                </a:ext>
              </a:extLst>
            </p:cNvPr>
            <p:cNvSpPr/>
            <p:nvPr/>
          </p:nvSpPr>
          <p:spPr>
            <a:xfrm>
              <a:off x="6708346" y="1420085"/>
              <a:ext cx="642696" cy="192158"/>
            </a:xfrm>
            <a:custGeom>
              <a:avLst/>
              <a:gdLst>
                <a:gd name="csX0" fmla="*/ 321339 w 642696"/>
                <a:gd name="csY0" fmla="*/ 0 h 192158"/>
                <a:gd name="csX1" fmla="*/ 642696 w 642696"/>
                <a:gd name="csY1" fmla="*/ 96070 h 192158"/>
                <a:gd name="csX2" fmla="*/ 321339 w 642696"/>
                <a:gd name="csY2" fmla="*/ 192158 h 192158"/>
                <a:gd name="csX3" fmla="*/ 0 w 642696"/>
                <a:gd name="csY3" fmla="*/ 96070 h 192158"/>
                <a:gd name="csX4" fmla="*/ 321339 w 642696"/>
                <a:gd name="csY4" fmla="*/ 0 h 192158"/>
              </a:gdLst>
              <a:ahLst/>
              <a:cxnLst>
                <a:cxn ang="0">
                  <a:pos x="csX0" y="csY0"/>
                </a:cxn>
                <a:cxn ang="0">
                  <a:pos x="csX1" y="csY1"/>
                </a:cxn>
                <a:cxn ang="0">
                  <a:pos x="csX2" y="csY2"/>
                </a:cxn>
                <a:cxn ang="0">
                  <a:pos x="csX3" y="csY3"/>
                </a:cxn>
                <a:cxn ang="0">
                  <a:pos x="csX4" y="csY4"/>
                </a:cxn>
              </a:cxnLst>
              <a:rect l="l" t="t" r="r" b="b"/>
              <a:pathLst>
                <a:path w="642696" h="192158">
                  <a:moveTo>
                    <a:pt x="321339" y="0"/>
                  </a:moveTo>
                  <a:cubicBezTo>
                    <a:pt x="498707" y="0"/>
                    <a:pt x="642696" y="43066"/>
                    <a:pt x="642696" y="96070"/>
                  </a:cubicBezTo>
                  <a:cubicBezTo>
                    <a:pt x="642696" y="149093"/>
                    <a:pt x="498707" y="192158"/>
                    <a:pt x="321339" y="192158"/>
                  </a:cubicBezTo>
                  <a:cubicBezTo>
                    <a:pt x="143989" y="192158"/>
                    <a:pt x="0" y="149093"/>
                    <a:pt x="0" y="96070"/>
                  </a:cubicBezTo>
                  <a:cubicBezTo>
                    <a:pt x="0" y="43047"/>
                    <a:pt x="143970" y="0"/>
                    <a:pt x="321339" y="0"/>
                  </a:cubicBezTo>
                  <a:close/>
                </a:path>
              </a:pathLst>
            </a:custGeom>
            <a:noFill/>
            <a:ln w="19050" cap="rnd">
              <a:solidFill>
                <a:schemeClr val="tx2"/>
              </a:solidFill>
              <a:prstDash val="solid"/>
              <a:round/>
            </a:ln>
          </p:spPr>
          <p:txBody>
            <a:bodyPr/>
            <a:p/>
          </p:txBody>
        </p:sp>
        <p:sp>
          <p:nvSpPr>
            <p:cNvPr id="10" name="Freeform 9">
              <a:extLst>
                <a:ext uri="{FF2B5EF4-FFF2-40B4-BE49-F238E27FC236}">
                  <a16:creationId xmlns:a16="http://schemas.microsoft.com/office/drawing/2014/main" id="{780F641A-D73F-F714-CB97-37B2FEDC115B}"/>
                </a:ext>
              </a:extLst>
            </p:cNvPr>
            <p:cNvSpPr/>
            <p:nvPr/>
          </p:nvSpPr>
          <p:spPr>
            <a:xfrm>
              <a:off x="6708346" y="1340195"/>
              <a:ext cx="642696" cy="192157"/>
            </a:xfrm>
            <a:custGeom>
              <a:avLst/>
              <a:gdLst>
                <a:gd name="csX0" fmla="*/ 321339 w 642696"/>
                <a:gd name="csY0" fmla="*/ 0 h 192157"/>
                <a:gd name="csX1" fmla="*/ 642696 w 642696"/>
                <a:gd name="csY1" fmla="*/ 96088 h 192157"/>
                <a:gd name="csX2" fmla="*/ 321339 w 642696"/>
                <a:gd name="csY2" fmla="*/ 192157 h 192157"/>
                <a:gd name="csX3" fmla="*/ 0 w 642696"/>
                <a:gd name="csY3" fmla="*/ 96088 h 192157"/>
                <a:gd name="csX4" fmla="*/ 321339 w 642696"/>
                <a:gd name="csY4" fmla="*/ 0 h 192157"/>
              </a:gdLst>
              <a:ahLst/>
              <a:cxnLst>
                <a:cxn ang="0">
                  <a:pos x="csX0" y="csY0"/>
                </a:cxn>
                <a:cxn ang="0">
                  <a:pos x="csX1" y="csY1"/>
                </a:cxn>
                <a:cxn ang="0">
                  <a:pos x="csX2" y="csY2"/>
                </a:cxn>
                <a:cxn ang="0">
                  <a:pos x="csX3" y="csY3"/>
                </a:cxn>
                <a:cxn ang="0">
                  <a:pos x="csX4" y="csY4"/>
                </a:cxn>
              </a:cxnLst>
              <a:rect l="l" t="t" r="r" b="b"/>
              <a:pathLst>
                <a:path w="642696" h="192157">
                  <a:moveTo>
                    <a:pt x="321339" y="0"/>
                  </a:moveTo>
                  <a:cubicBezTo>
                    <a:pt x="498707" y="0"/>
                    <a:pt x="642696" y="43066"/>
                    <a:pt x="642696" y="96088"/>
                  </a:cubicBezTo>
                  <a:cubicBezTo>
                    <a:pt x="642696" y="149110"/>
                    <a:pt x="498707" y="192157"/>
                    <a:pt x="321339" y="192157"/>
                  </a:cubicBezTo>
                  <a:cubicBezTo>
                    <a:pt x="143989" y="192157"/>
                    <a:pt x="0" y="149110"/>
                    <a:pt x="0" y="96088"/>
                  </a:cubicBezTo>
                  <a:cubicBezTo>
                    <a:pt x="0" y="43066"/>
                    <a:pt x="143970" y="0"/>
                    <a:pt x="321339" y="0"/>
                  </a:cubicBezTo>
                  <a:close/>
                </a:path>
              </a:pathLst>
            </a:custGeom>
            <a:noFill/>
            <a:ln w="19050" cap="rnd">
              <a:solidFill>
                <a:schemeClr val="tx2"/>
              </a:solidFill>
              <a:prstDash val="solid"/>
              <a:round/>
            </a:ln>
          </p:spPr>
          <p:txBody>
            <a:body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 Items / 3 Items / Option A" userDrawn="1">
  <p:cSld name="Content / Items / 3 Items / Option A">
    <p:spTree>
      <p:nvGrpSpPr>
        <p:cNvPr id="1" name="Shape 768"/>
        <p:cNvGrpSpPr/>
        <p:nvPr/>
      </p:nvGrpSpPr>
      <p:grpSpPr>
        <a:xfrm>
          <a:off x="0" y="0"/>
          <a:ext cx="0" cy="0"/>
          <a:chOff x="0" y="0"/>
          <a:chExt cx="0" cy="0"/>
        </a:xfrm>
      </p:grpSpPr>
      <p:sp>
        <p:nvSpPr>
          <p:cNvPr id="4" name="Google Shape;748;g3e478b0359b_0_110">
            <a:extLst>
              <a:ext uri="{FF2B5EF4-FFF2-40B4-BE49-F238E27FC236}">
                <a16:creationId xmlns:a16="http://schemas.microsoft.com/office/drawing/2014/main" id="{A2E03F54-D78A-5B89-3401-46D6E7750622}"/>
              </a:ext>
            </a:extLst>
          </p:cNvPr>
          <p:cNvSpPr/>
          <p:nvPr userDrawn="1"/>
        </p:nvSpPr>
        <p:spPr>
          <a:xfrm>
            <a:off x="-186266" y="1006274"/>
            <a:ext cx="9417947" cy="4276925"/>
          </a:xfrm>
          <a:prstGeom prst="roundRect">
            <a:avLst>
              <a:gd name="adj" fmla="val 0"/>
            </a:avLst>
          </a:prstGeom>
          <a:solidFill>
            <a:schemeClr val="tx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769"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sz="800">
                <a:solidFill>
                  <a:schemeClr val="bg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a:pPr>
            <a:r>
              <a:rPr lang="en-GB" dirty="0"/>
              <a:t>Remove unnecessary steps, and design each</a:t>
            </a:r>
          </a:p>
        </p:txBody>
      </p:sp>
      <p:sp>
        <p:nvSpPr>
          <p:cNvPr id="782"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1"/>
              </a:buClr>
              <a:buSzPts val="1000"/>
              <a:buFont typeface="Arial"/>
              <a:buNone/>
              <a:defRPr sz="800">
                <a:solidFill>
                  <a:schemeClr val="bg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endParaRPr dirty="0"/>
          </a:p>
        </p:txBody>
      </p:sp>
      <p:sp>
        <p:nvSpPr>
          <p:cNvPr id="780" name="Item 3 / Text"/>
          <p:cNvSpPr txBox="1">
            <a:spLocks noGrp="1"/>
          </p:cNvSpPr>
          <p:nvPr>
            <p:ph type="subTitle" idx="8" hasCustomPrompt="1"/>
          </p:nvPr>
        </p:nvSpPr>
        <p:spPr>
          <a:xfrm>
            <a:off x="4866145" y="2543681"/>
            <a:ext cx="1980000" cy="201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050">
                <a:solidFill>
                  <a:schemeClr val="bg1"/>
                </a:solidFill>
                <a:latin typeface="+mn-lt"/>
                <a:ea typeface="+mn-ea"/>
                <a:cs typeface="+mn-cs"/>
                <a:sym typeface="Arial"/>
              </a:defRPr>
            </a:lvl1pPr>
            <a:lvl2pPr lvl="1">
              <a:lnSpc>
                <a:spcPct val="115000"/>
              </a:lnSpc>
              <a:spcBef>
                <a:spcPts val="0"/>
              </a:spcBef>
              <a:spcAft>
                <a:spcPts val="0"/>
              </a:spcAft>
              <a:buSzPts val="1200"/>
              <a:buFont typeface="Arial"/>
              <a:buNone/>
              <a:defRPr>
                <a:latin typeface="+mn-lt"/>
                <a:ea typeface="+mn-ea"/>
                <a:cs typeface="+mn-cs"/>
                <a:sym typeface="Arial"/>
              </a:defRPr>
            </a:lvl2pPr>
            <a:lvl3pPr lvl="2">
              <a:lnSpc>
                <a:spcPct val="115000"/>
              </a:lnSpc>
              <a:spcBef>
                <a:spcPts val="0"/>
              </a:spcBef>
              <a:spcAft>
                <a:spcPts val="0"/>
              </a:spcAft>
              <a:buSzPts val="1200"/>
              <a:buFont typeface="Arial"/>
              <a:buNone/>
              <a:defRPr>
                <a:latin typeface="+mn-lt"/>
                <a:ea typeface="+mn-ea"/>
                <a:cs typeface="+mn-cs"/>
                <a:sym typeface="Arial"/>
              </a:defRPr>
            </a:lvl3pPr>
            <a:lvl4pPr lvl="3">
              <a:lnSpc>
                <a:spcPct val="115000"/>
              </a:lnSpc>
              <a:spcBef>
                <a:spcPts val="0"/>
              </a:spcBef>
              <a:spcAft>
                <a:spcPts val="0"/>
              </a:spcAft>
              <a:buSzPts val="1200"/>
              <a:buFont typeface="Arial"/>
              <a:buNone/>
              <a:defRPr>
                <a:latin typeface="+mn-lt"/>
                <a:ea typeface="+mn-ea"/>
                <a:cs typeface="+mn-cs"/>
                <a:sym typeface="Arial"/>
              </a:defRPr>
            </a:lvl4pPr>
            <a:lvl5pPr lvl="4">
              <a:lnSpc>
                <a:spcPct val="115000"/>
              </a:lnSpc>
              <a:spcBef>
                <a:spcPts val="0"/>
              </a:spcBef>
              <a:spcAft>
                <a:spcPts val="0"/>
              </a:spcAft>
              <a:buSzPts val="1200"/>
              <a:buFont typeface="Arial"/>
              <a:buNone/>
              <a:defRPr>
                <a:latin typeface="+mn-lt"/>
                <a:ea typeface="+mn-ea"/>
                <a:cs typeface="+mn-cs"/>
                <a:sym typeface="Arial"/>
              </a:defRPr>
            </a:lvl5pPr>
            <a:lvl6pPr lvl="5">
              <a:lnSpc>
                <a:spcPct val="115000"/>
              </a:lnSpc>
              <a:spcBef>
                <a:spcPts val="0"/>
              </a:spcBef>
              <a:spcAft>
                <a:spcPts val="0"/>
              </a:spcAft>
              <a:buSzPts val="1200"/>
              <a:buFont typeface="Arial"/>
              <a:buNone/>
              <a:defRPr>
                <a:latin typeface="+mn-lt"/>
                <a:ea typeface="+mn-ea"/>
                <a:cs typeface="+mn-cs"/>
                <a:sym typeface="Arial"/>
              </a:defRPr>
            </a:lvl6pPr>
            <a:lvl7pPr lvl="6">
              <a:lnSpc>
                <a:spcPct val="115000"/>
              </a:lnSpc>
              <a:spcBef>
                <a:spcPts val="0"/>
              </a:spcBef>
              <a:spcAft>
                <a:spcPts val="0"/>
              </a:spcAft>
              <a:buSzPts val="1200"/>
              <a:buFont typeface="Arial"/>
              <a:buNone/>
              <a:defRPr>
                <a:latin typeface="+mn-lt"/>
                <a:ea typeface="+mn-ea"/>
                <a:cs typeface="+mn-cs"/>
                <a:sym typeface="Arial"/>
              </a:defRPr>
            </a:lvl7pPr>
            <a:lvl8pPr lvl="7">
              <a:lnSpc>
                <a:spcPct val="115000"/>
              </a:lnSpc>
              <a:spcBef>
                <a:spcPts val="0"/>
              </a:spcBef>
              <a:spcAft>
                <a:spcPts val="0"/>
              </a:spcAft>
              <a:buSzPts val="1200"/>
              <a:buFont typeface="Arial"/>
              <a:buNone/>
              <a:defRPr>
                <a:latin typeface="+mn-lt"/>
                <a:ea typeface="+mn-ea"/>
                <a:cs typeface="+mn-cs"/>
                <a:sym typeface="Arial"/>
              </a:defRPr>
            </a:lvl8pPr>
            <a:lvl9pPr lvl="8">
              <a:lnSpc>
                <a:spcPct val="115000"/>
              </a:lnSpc>
              <a:spcBef>
                <a:spcPts val="0"/>
              </a:spcBef>
              <a:spcAft>
                <a:spcPts val="0"/>
              </a:spcAft>
              <a:buSzPts val="1200"/>
              <a:buFont typeface="Arial"/>
              <a:buNone/>
              <a:defRPr>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81" name="Item 3 / Title"/>
          <p:cNvSpPr txBox="1">
            <a:spLocks noGrp="1"/>
          </p:cNvSpPr>
          <p:nvPr>
            <p:ph type="subTitle" idx="9" hasCustomPrompt="1"/>
          </p:nvPr>
        </p:nvSpPr>
        <p:spPr>
          <a:xfrm>
            <a:off x="4866144" y="1907271"/>
            <a:ext cx="1980000" cy="54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400"/>
              <a:buFont typeface="Arial"/>
              <a:buNone/>
              <a:tabLst/>
              <a:defRPr sz="1100" b="1">
                <a:solidFill>
                  <a:schemeClr val="tx2"/>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400"/>
              <a:buFont typeface="Arial"/>
              <a:buNone/>
              <a:tabLst/>
              <a:defRPr/>
            </a:pPr>
            <a:r>
              <a:rPr lang="en-GB" dirty="0"/>
              <a:t>REMOVE UNNECESSARY STEPS, AND DESIGN EACH</a:t>
            </a:r>
          </a:p>
        </p:txBody>
      </p:sp>
      <p:sp>
        <p:nvSpPr>
          <p:cNvPr id="778" name="Item 2 / Text"/>
          <p:cNvSpPr txBox="1">
            <a:spLocks noGrp="1"/>
          </p:cNvSpPr>
          <p:nvPr>
            <p:ph type="subTitle" idx="6" hasCustomPrompt="1"/>
          </p:nvPr>
        </p:nvSpPr>
        <p:spPr>
          <a:xfrm>
            <a:off x="2556744" y="2543681"/>
            <a:ext cx="1980000" cy="201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050">
                <a:solidFill>
                  <a:schemeClr val="bg1"/>
                </a:solidFill>
                <a:latin typeface="+mn-lt"/>
                <a:ea typeface="+mn-ea"/>
                <a:cs typeface="+mn-cs"/>
                <a:sym typeface="Arial"/>
              </a:defRPr>
            </a:lvl1pPr>
            <a:lvl2pPr lvl="1">
              <a:lnSpc>
                <a:spcPct val="115000"/>
              </a:lnSpc>
              <a:spcBef>
                <a:spcPts val="0"/>
              </a:spcBef>
              <a:spcAft>
                <a:spcPts val="0"/>
              </a:spcAft>
              <a:buSzPts val="1200"/>
              <a:buFont typeface="Arial"/>
              <a:buNone/>
              <a:defRPr>
                <a:latin typeface="+mn-lt"/>
                <a:ea typeface="+mn-ea"/>
                <a:cs typeface="+mn-cs"/>
                <a:sym typeface="Arial"/>
              </a:defRPr>
            </a:lvl2pPr>
            <a:lvl3pPr lvl="2">
              <a:lnSpc>
                <a:spcPct val="115000"/>
              </a:lnSpc>
              <a:spcBef>
                <a:spcPts val="0"/>
              </a:spcBef>
              <a:spcAft>
                <a:spcPts val="0"/>
              </a:spcAft>
              <a:buSzPts val="1200"/>
              <a:buFont typeface="Arial"/>
              <a:buNone/>
              <a:defRPr>
                <a:latin typeface="+mn-lt"/>
                <a:ea typeface="+mn-ea"/>
                <a:cs typeface="+mn-cs"/>
                <a:sym typeface="Arial"/>
              </a:defRPr>
            </a:lvl3pPr>
            <a:lvl4pPr lvl="3">
              <a:lnSpc>
                <a:spcPct val="115000"/>
              </a:lnSpc>
              <a:spcBef>
                <a:spcPts val="0"/>
              </a:spcBef>
              <a:spcAft>
                <a:spcPts val="0"/>
              </a:spcAft>
              <a:buSzPts val="1200"/>
              <a:buFont typeface="Arial"/>
              <a:buNone/>
              <a:defRPr>
                <a:latin typeface="+mn-lt"/>
                <a:ea typeface="+mn-ea"/>
                <a:cs typeface="+mn-cs"/>
                <a:sym typeface="Arial"/>
              </a:defRPr>
            </a:lvl4pPr>
            <a:lvl5pPr lvl="4">
              <a:lnSpc>
                <a:spcPct val="115000"/>
              </a:lnSpc>
              <a:spcBef>
                <a:spcPts val="0"/>
              </a:spcBef>
              <a:spcAft>
                <a:spcPts val="0"/>
              </a:spcAft>
              <a:buSzPts val="1200"/>
              <a:buFont typeface="Arial"/>
              <a:buNone/>
              <a:defRPr>
                <a:latin typeface="+mn-lt"/>
                <a:ea typeface="+mn-ea"/>
                <a:cs typeface="+mn-cs"/>
                <a:sym typeface="Arial"/>
              </a:defRPr>
            </a:lvl5pPr>
            <a:lvl6pPr lvl="5">
              <a:lnSpc>
                <a:spcPct val="115000"/>
              </a:lnSpc>
              <a:spcBef>
                <a:spcPts val="0"/>
              </a:spcBef>
              <a:spcAft>
                <a:spcPts val="0"/>
              </a:spcAft>
              <a:buSzPts val="1200"/>
              <a:buFont typeface="Arial"/>
              <a:buNone/>
              <a:defRPr>
                <a:latin typeface="+mn-lt"/>
                <a:ea typeface="+mn-ea"/>
                <a:cs typeface="+mn-cs"/>
                <a:sym typeface="Arial"/>
              </a:defRPr>
            </a:lvl6pPr>
            <a:lvl7pPr lvl="6">
              <a:lnSpc>
                <a:spcPct val="115000"/>
              </a:lnSpc>
              <a:spcBef>
                <a:spcPts val="0"/>
              </a:spcBef>
              <a:spcAft>
                <a:spcPts val="0"/>
              </a:spcAft>
              <a:buSzPts val="1200"/>
              <a:buFont typeface="Arial"/>
              <a:buNone/>
              <a:defRPr>
                <a:latin typeface="+mn-lt"/>
                <a:ea typeface="+mn-ea"/>
                <a:cs typeface="+mn-cs"/>
                <a:sym typeface="Arial"/>
              </a:defRPr>
            </a:lvl7pPr>
            <a:lvl8pPr lvl="7">
              <a:lnSpc>
                <a:spcPct val="115000"/>
              </a:lnSpc>
              <a:spcBef>
                <a:spcPts val="0"/>
              </a:spcBef>
              <a:spcAft>
                <a:spcPts val="0"/>
              </a:spcAft>
              <a:buSzPts val="1200"/>
              <a:buFont typeface="Arial"/>
              <a:buNone/>
              <a:defRPr>
                <a:latin typeface="+mn-lt"/>
                <a:ea typeface="+mn-ea"/>
                <a:cs typeface="+mn-cs"/>
                <a:sym typeface="Arial"/>
              </a:defRPr>
            </a:lvl8pPr>
            <a:lvl9pPr lvl="8">
              <a:lnSpc>
                <a:spcPct val="115000"/>
              </a:lnSpc>
              <a:spcBef>
                <a:spcPts val="0"/>
              </a:spcBef>
              <a:spcAft>
                <a:spcPts val="0"/>
              </a:spcAft>
              <a:buSzPts val="1200"/>
              <a:buFont typeface="Arial"/>
              <a:buNone/>
              <a:defRPr>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79" name="Item 2 / Title"/>
          <p:cNvSpPr txBox="1">
            <a:spLocks noGrp="1"/>
          </p:cNvSpPr>
          <p:nvPr>
            <p:ph type="subTitle" idx="7" hasCustomPrompt="1"/>
          </p:nvPr>
        </p:nvSpPr>
        <p:spPr>
          <a:xfrm>
            <a:off x="2556719" y="1907271"/>
            <a:ext cx="1980000" cy="54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400"/>
              <a:buFont typeface="Arial"/>
              <a:buNone/>
              <a:tabLst/>
              <a:defRPr sz="1100" b="1">
                <a:solidFill>
                  <a:schemeClr val="tx2"/>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400"/>
              <a:buFont typeface="Arial"/>
              <a:buNone/>
              <a:tabLst/>
              <a:defRPr/>
            </a:pPr>
            <a:r>
              <a:rPr lang="en-GB" dirty="0"/>
              <a:t>REMOVE UNNECESSARY STEPS, AND DESIGN EACH</a:t>
            </a:r>
          </a:p>
        </p:txBody>
      </p:sp>
      <p:sp>
        <p:nvSpPr>
          <p:cNvPr id="776" name="Item 1 / Text"/>
          <p:cNvSpPr txBox="1">
            <a:spLocks noGrp="1"/>
          </p:cNvSpPr>
          <p:nvPr>
            <p:ph type="subTitle" idx="4" hasCustomPrompt="1"/>
          </p:nvPr>
        </p:nvSpPr>
        <p:spPr>
          <a:xfrm>
            <a:off x="234675" y="2543680"/>
            <a:ext cx="1980000" cy="201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050">
                <a:solidFill>
                  <a:schemeClr val="bg1"/>
                </a:solidFill>
                <a:latin typeface="+mn-lt"/>
                <a:ea typeface="+mn-ea"/>
                <a:cs typeface="+mn-cs"/>
                <a:sym typeface="Arial"/>
              </a:defRPr>
            </a:lvl1pPr>
            <a:lvl2pPr lvl="1">
              <a:lnSpc>
                <a:spcPct val="115000"/>
              </a:lnSpc>
              <a:spcBef>
                <a:spcPts val="0"/>
              </a:spcBef>
              <a:spcAft>
                <a:spcPts val="0"/>
              </a:spcAft>
              <a:buSzPts val="1200"/>
              <a:buFont typeface="Arial"/>
              <a:buNone/>
              <a:defRPr>
                <a:latin typeface="+mn-lt"/>
                <a:ea typeface="+mn-ea"/>
                <a:cs typeface="+mn-cs"/>
                <a:sym typeface="Arial"/>
              </a:defRPr>
            </a:lvl2pPr>
            <a:lvl3pPr lvl="2">
              <a:lnSpc>
                <a:spcPct val="115000"/>
              </a:lnSpc>
              <a:spcBef>
                <a:spcPts val="0"/>
              </a:spcBef>
              <a:spcAft>
                <a:spcPts val="0"/>
              </a:spcAft>
              <a:buSzPts val="1200"/>
              <a:buFont typeface="Arial"/>
              <a:buNone/>
              <a:defRPr>
                <a:latin typeface="+mn-lt"/>
                <a:ea typeface="+mn-ea"/>
                <a:cs typeface="+mn-cs"/>
                <a:sym typeface="Arial"/>
              </a:defRPr>
            </a:lvl3pPr>
            <a:lvl4pPr lvl="3">
              <a:lnSpc>
                <a:spcPct val="115000"/>
              </a:lnSpc>
              <a:spcBef>
                <a:spcPts val="0"/>
              </a:spcBef>
              <a:spcAft>
                <a:spcPts val="0"/>
              </a:spcAft>
              <a:buSzPts val="1200"/>
              <a:buFont typeface="Arial"/>
              <a:buNone/>
              <a:defRPr>
                <a:latin typeface="+mn-lt"/>
                <a:ea typeface="+mn-ea"/>
                <a:cs typeface="+mn-cs"/>
                <a:sym typeface="Arial"/>
              </a:defRPr>
            </a:lvl4pPr>
            <a:lvl5pPr lvl="4">
              <a:lnSpc>
                <a:spcPct val="115000"/>
              </a:lnSpc>
              <a:spcBef>
                <a:spcPts val="0"/>
              </a:spcBef>
              <a:spcAft>
                <a:spcPts val="0"/>
              </a:spcAft>
              <a:buSzPts val="1200"/>
              <a:buFont typeface="Arial"/>
              <a:buNone/>
              <a:defRPr>
                <a:latin typeface="+mn-lt"/>
                <a:ea typeface="+mn-ea"/>
                <a:cs typeface="+mn-cs"/>
                <a:sym typeface="Arial"/>
              </a:defRPr>
            </a:lvl5pPr>
            <a:lvl6pPr lvl="5">
              <a:lnSpc>
                <a:spcPct val="115000"/>
              </a:lnSpc>
              <a:spcBef>
                <a:spcPts val="0"/>
              </a:spcBef>
              <a:spcAft>
                <a:spcPts val="0"/>
              </a:spcAft>
              <a:buSzPts val="1200"/>
              <a:buFont typeface="Arial"/>
              <a:buNone/>
              <a:defRPr>
                <a:latin typeface="+mn-lt"/>
                <a:ea typeface="+mn-ea"/>
                <a:cs typeface="+mn-cs"/>
                <a:sym typeface="Arial"/>
              </a:defRPr>
            </a:lvl6pPr>
            <a:lvl7pPr lvl="6">
              <a:lnSpc>
                <a:spcPct val="115000"/>
              </a:lnSpc>
              <a:spcBef>
                <a:spcPts val="0"/>
              </a:spcBef>
              <a:spcAft>
                <a:spcPts val="0"/>
              </a:spcAft>
              <a:buSzPts val="1200"/>
              <a:buFont typeface="Arial"/>
              <a:buNone/>
              <a:defRPr>
                <a:latin typeface="+mn-lt"/>
                <a:ea typeface="+mn-ea"/>
                <a:cs typeface="+mn-cs"/>
                <a:sym typeface="Arial"/>
              </a:defRPr>
            </a:lvl7pPr>
            <a:lvl8pPr lvl="7">
              <a:lnSpc>
                <a:spcPct val="115000"/>
              </a:lnSpc>
              <a:spcBef>
                <a:spcPts val="0"/>
              </a:spcBef>
              <a:spcAft>
                <a:spcPts val="0"/>
              </a:spcAft>
              <a:buSzPts val="1200"/>
              <a:buFont typeface="Arial"/>
              <a:buNone/>
              <a:defRPr>
                <a:latin typeface="+mn-lt"/>
                <a:ea typeface="+mn-ea"/>
                <a:cs typeface="+mn-cs"/>
                <a:sym typeface="Arial"/>
              </a:defRPr>
            </a:lvl8pPr>
            <a:lvl9pPr lvl="8">
              <a:lnSpc>
                <a:spcPct val="115000"/>
              </a:lnSpc>
              <a:spcBef>
                <a:spcPts val="0"/>
              </a:spcBef>
              <a:spcAft>
                <a:spcPts val="0"/>
              </a:spcAft>
              <a:buSzPts val="1200"/>
              <a:buFont typeface="Arial"/>
              <a:buNone/>
              <a:defRPr>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77" name="Item 1 / Title"/>
          <p:cNvSpPr txBox="1">
            <a:spLocks noGrp="1"/>
          </p:cNvSpPr>
          <p:nvPr>
            <p:ph type="subTitle" idx="5" hasCustomPrompt="1"/>
          </p:nvPr>
        </p:nvSpPr>
        <p:spPr>
          <a:xfrm>
            <a:off x="234650" y="1907271"/>
            <a:ext cx="1980000" cy="54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400"/>
              <a:buFont typeface="Arial"/>
              <a:buNone/>
              <a:tabLst/>
              <a:defRPr sz="1100" b="1">
                <a:solidFill>
                  <a:schemeClr val="tx2"/>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400"/>
              <a:buFont typeface="Arial"/>
              <a:buNone/>
              <a:tabLst/>
              <a:defRPr/>
            </a:pPr>
            <a:r>
              <a:rPr lang="en-GB" dirty="0"/>
              <a:t>REMOVE UNNECESSARY STEPS, AND DESIGN EACH</a:t>
            </a:r>
          </a:p>
        </p:txBody>
      </p:sp>
      <p:sp>
        <p:nvSpPr>
          <p:cNvPr id="2" name="Slide title">
            <a:extLst>
              <a:ext uri="{FF2B5EF4-FFF2-40B4-BE49-F238E27FC236}">
                <a16:creationId xmlns:a16="http://schemas.microsoft.com/office/drawing/2014/main" id="{7E63BF1A-27C7-ACB5-AD37-ECCB8870D504}"/>
              </a:ext>
            </a:extLst>
          </p:cNvPr>
          <p:cNvSpPr txBox="1">
            <a:spLocks noGrp="1"/>
          </p:cNvSpPr>
          <p:nvPr>
            <p:ph type="title" hasCustomPrompt="1"/>
          </p:nvPr>
        </p:nvSpPr>
        <p:spPr>
          <a:xfrm>
            <a:off x="234651" y="184056"/>
            <a:ext cx="6840000" cy="64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Arial"/>
              <a:buNone/>
              <a:tabLst/>
              <a:defRPr sz="2000" b="1">
                <a:solidFill>
                  <a:schemeClr val="tx1"/>
                </a:solidFill>
                <a:latin typeface="+mj-lt"/>
                <a:ea typeface="+mn-ea"/>
                <a:cs typeface="+mn-cs"/>
                <a:sym typeface="Arial"/>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p>
        </p:txBody>
      </p:sp>
      <p:grpSp>
        <p:nvGrpSpPr>
          <p:cNvPr id="26" name="Group 25">
            <a:extLst>
              <a:ext uri="{FF2B5EF4-FFF2-40B4-BE49-F238E27FC236}">
                <a16:creationId xmlns:a16="http://schemas.microsoft.com/office/drawing/2014/main" id="{40947C8B-382A-CA8D-838B-9386E16F9909}"/>
              </a:ext>
            </a:extLst>
          </p:cNvPr>
          <p:cNvGrpSpPr/>
          <p:nvPr userDrawn="1"/>
        </p:nvGrpSpPr>
        <p:grpSpPr>
          <a:xfrm>
            <a:off x="2562515" y="1267373"/>
            <a:ext cx="852346" cy="356935"/>
            <a:chOff x="2562515" y="1267373"/>
            <a:chExt cx="852346" cy="356935"/>
          </a:xfrm>
        </p:grpSpPr>
        <p:sp>
          <p:nvSpPr>
            <p:cNvPr id="13" name="Freeform 12">
              <a:extLst>
                <a:ext uri="{FF2B5EF4-FFF2-40B4-BE49-F238E27FC236}">
                  <a16:creationId xmlns:a16="http://schemas.microsoft.com/office/drawing/2014/main" id="{8290397A-9C84-9DFE-F99A-94ED400A6DC8}"/>
                </a:ext>
              </a:extLst>
            </p:cNvPr>
            <p:cNvSpPr/>
            <p:nvPr/>
          </p:nvSpPr>
          <p:spPr>
            <a:xfrm>
              <a:off x="2562515" y="1267373"/>
              <a:ext cx="852346" cy="356935"/>
            </a:xfrm>
            <a:custGeom>
              <a:avLst/>
              <a:gdLst>
                <a:gd name="csX0" fmla="*/ 426173 w 852346"/>
                <a:gd name="csY0" fmla="*/ 356936 h 356935"/>
                <a:gd name="csX1" fmla="*/ 852346 w 852346"/>
                <a:gd name="csY1" fmla="*/ 178468 h 356935"/>
                <a:gd name="csX2" fmla="*/ 426173 w 852346"/>
                <a:gd name="csY2" fmla="*/ 0 h 356935"/>
                <a:gd name="csX3" fmla="*/ 0 w 852346"/>
                <a:gd name="csY3" fmla="*/ 178468 h 356935"/>
                <a:gd name="csX4" fmla="*/ 426173 w 852346"/>
                <a:gd name="csY4" fmla="*/ 356936 h 356935"/>
              </a:gdLst>
              <a:ahLst/>
              <a:cxnLst>
                <a:cxn ang="0">
                  <a:pos x="csX0" y="csY0"/>
                </a:cxn>
                <a:cxn ang="0">
                  <a:pos x="csX1" y="csY1"/>
                </a:cxn>
                <a:cxn ang="0">
                  <a:pos x="csX2" y="csY2"/>
                </a:cxn>
                <a:cxn ang="0">
                  <a:pos x="csX3" y="csY3"/>
                </a:cxn>
                <a:cxn ang="0">
                  <a:pos x="csX4" y="csY4"/>
                </a:cxn>
              </a:cxnLst>
              <a:rect l="l" t="t" r="r" b="b"/>
              <a:pathLst>
                <a:path w="852346" h="356935">
                  <a:moveTo>
                    <a:pt x="426173" y="356936"/>
                  </a:moveTo>
                  <a:cubicBezTo>
                    <a:pt x="661542" y="356936"/>
                    <a:pt x="852346" y="277033"/>
                    <a:pt x="852346" y="178468"/>
                  </a:cubicBezTo>
                  <a:cubicBezTo>
                    <a:pt x="852346" y="79903"/>
                    <a:pt x="661542" y="0"/>
                    <a:pt x="426173" y="0"/>
                  </a:cubicBezTo>
                  <a:cubicBezTo>
                    <a:pt x="190805" y="0"/>
                    <a:pt x="0" y="79903"/>
                    <a:pt x="0" y="178468"/>
                  </a:cubicBezTo>
                  <a:cubicBezTo>
                    <a:pt x="0" y="277033"/>
                    <a:pt x="190805" y="356936"/>
                    <a:pt x="426173" y="356936"/>
                  </a:cubicBezTo>
                  <a:close/>
                </a:path>
              </a:pathLst>
            </a:custGeom>
            <a:noFill/>
            <a:ln w="11557" cap="rnd">
              <a:solidFill>
                <a:schemeClr val="tx2"/>
              </a:solidFill>
              <a:prstDash val="solid"/>
              <a:round/>
            </a:ln>
          </p:spPr>
        </p:sp>
        <p:sp>
          <p:nvSpPr>
            <p:cNvPr id="14" name="Freeform 13">
              <a:extLst>
                <a:ext uri="{FF2B5EF4-FFF2-40B4-BE49-F238E27FC236}">
                  <a16:creationId xmlns:a16="http://schemas.microsoft.com/office/drawing/2014/main" id="{11D80671-C65D-FF54-EF0B-D04B50B74D55}"/>
                </a:ext>
              </a:extLst>
            </p:cNvPr>
            <p:cNvSpPr/>
            <p:nvPr/>
          </p:nvSpPr>
          <p:spPr>
            <a:xfrm>
              <a:off x="2717173" y="1267373"/>
              <a:ext cx="543060" cy="356935"/>
            </a:xfrm>
            <a:custGeom>
              <a:avLst/>
              <a:gdLst>
                <a:gd name="csX0" fmla="*/ 271525 w 543060"/>
                <a:gd name="csY0" fmla="*/ 0 h 356935"/>
                <a:gd name="csX1" fmla="*/ 543061 w 543060"/>
                <a:gd name="csY1" fmla="*/ 178468 h 356935"/>
                <a:gd name="csX2" fmla="*/ 271525 w 543060"/>
                <a:gd name="csY2" fmla="*/ 356936 h 356935"/>
                <a:gd name="csX3" fmla="*/ 0 w 543060"/>
                <a:gd name="csY3" fmla="*/ 178468 h 356935"/>
                <a:gd name="csX4" fmla="*/ 271525 w 543060"/>
                <a:gd name="csY4" fmla="*/ 0 h 356935"/>
              </a:gdLst>
              <a:ahLst/>
              <a:cxnLst>
                <a:cxn ang="0">
                  <a:pos x="csX0" y="csY0"/>
                </a:cxn>
                <a:cxn ang="0">
                  <a:pos x="csX1" y="csY1"/>
                </a:cxn>
                <a:cxn ang="0">
                  <a:pos x="csX2" y="csY2"/>
                </a:cxn>
                <a:cxn ang="0">
                  <a:pos x="csX3" y="csY3"/>
                </a:cxn>
                <a:cxn ang="0">
                  <a:pos x="csX4" y="csY4"/>
                </a:cxn>
              </a:cxnLst>
              <a:rect l="l" t="t" r="r" b="b"/>
              <a:pathLst>
                <a:path w="543060" h="356935">
                  <a:moveTo>
                    <a:pt x="271525" y="0"/>
                  </a:moveTo>
                  <a:cubicBezTo>
                    <a:pt x="421385" y="0"/>
                    <a:pt x="543061" y="79963"/>
                    <a:pt x="543061" y="178468"/>
                  </a:cubicBezTo>
                  <a:cubicBezTo>
                    <a:pt x="543061" y="276962"/>
                    <a:pt x="421385" y="356936"/>
                    <a:pt x="271525" y="356936"/>
                  </a:cubicBezTo>
                  <a:cubicBezTo>
                    <a:pt x="121664" y="356936"/>
                    <a:pt x="0" y="276973"/>
                    <a:pt x="0" y="178468"/>
                  </a:cubicBezTo>
                  <a:cubicBezTo>
                    <a:pt x="0" y="79974"/>
                    <a:pt x="121664" y="0"/>
                    <a:pt x="271525" y="0"/>
                  </a:cubicBezTo>
                  <a:close/>
                </a:path>
              </a:pathLst>
            </a:custGeom>
            <a:noFill/>
            <a:ln w="11557" cap="rnd">
              <a:solidFill>
                <a:schemeClr val="tx2"/>
              </a:solidFill>
              <a:prstDash val="solid"/>
              <a:round/>
            </a:ln>
          </p:spPr>
        </p:sp>
        <p:sp>
          <p:nvSpPr>
            <p:cNvPr id="15" name="Freeform 14">
              <a:extLst>
                <a:ext uri="{FF2B5EF4-FFF2-40B4-BE49-F238E27FC236}">
                  <a16:creationId xmlns:a16="http://schemas.microsoft.com/office/drawing/2014/main" id="{DAE004D3-2B87-775F-5E8D-C7328D687053}"/>
                </a:ext>
              </a:extLst>
            </p:cNvPr>
            <p:cNvSpPr/>
            <p:nvPr/>
          </p:nvSpPr>
          <p:spPr>
            <a:xfrm>
              <a:off x="2851769" y="1267373"/>
              <a:ext cx="273820" cy="356935"/>
            </a:xfrm>
            <a:custGeom>
              <a:avLst/>
              <a:gdLst>
                <a:gd name="csX0" fmla="*/ 136910 w 273820"/>
                <a:gd name="csY0" fmla="*/ 356936 h 356935"/>
                <a:gd name="csX1" fmla="*/ 273820 w 273820"/>
                <a:gd name="csY1" fmla="*/ 178468 h 356935"/>
                <a:gd name="csX2" fmla="*/ 136910 w 273820"/>
                <a:gd name="csY2" fmla="*/ 0 h 356935"/>
                <a:gd name="csX3" fmla="*/ 0 w 273820"/>
                <a:gd name="csY3" fmla="*/ 178468 h 356935"/>
                <a:gd name="csX4" fmla="*/ 136910 w 273820"/>
                <a:gd name="csY4" fmla="*/ 356936 h 356935"/>
              </a:gdLst>
              <a:ahLst/>
              <a:cxnLst>
                <a:cxn ang="0">
                  <a:pos x="csX0" y="csY0"/>
                </a:cxn>
                <a:cxn ang="0">
                  <a:pos x="csX1" y="csY1"/>
                </a:cxn>
                <a:cxn ang="0">
                  <a:pos x="csX2" y="csY2"/>
                </a:cxn>
                <a:cxn ang="0">
                  <a:pos x="csX3" y="csY3"/>
                </a:cxn>
                <a:cxn ang="0">
                  <a:pos x="csX4" y="csY4"/>
                </a:cxn>
              </a:cxnLst>
              <a:rect l="l" t="t" r="r" b="b"/>
              <a:pathLst>
                <a:path w="273820" h="356935">
                  <a:moveTo>
                    <a:pt x="136910" y="356936"/>
                  </a:moveTo>
                  <a:cubicBezTo>
                    <a:pt x="212523" y="356936"/>
                    <a:pt x="273820" y="277033"/>
                    <a:pt x="273820" y="178468"/>
                  </a:cubicBezTo>
                  <a:cubicBezTo>
                    <a:pt x="273820" y="79903"/>
                    <a:pt x="212523" y="0"/>
                    <a:pt x="136910" y="0"/>
                  </a:cubicBezTo>
                  <a:cubicBezTo>
                    <a:pt x="61297" y="0"/>
                    <a:pt x="0" y="79903"/>
                    <a:pt x="0" y="178468"/>
                  </a:cubicBezTo>
                  <a:cubicBezTo>
                    <a:pt x="0" y="277033"/>
                    <a:pt x="61297" y="356936"/>
                    <a:pt x="136910" y="356936"/>
                  </a:cubicBezTo>
                  <a:close/>
                </a:path>
              </a:pathLst>
            </a:custGeom>
            <a:noFill/>
            <a:ln w="11557" cap="rnd">
              <a:solidFill>
                <a:schemeClr val="tx2"/>
              </a:solidFill>
              <a:prstDash val="solid"/>
              <a:round/>
            </a:ln>
          </p:spPr>
        </p:sp>
        <p:sp>
          <p:nvSpPr>
            <p:cNvPr id="16" name="Freeform 15">
              <a:extLst>
                <a:ext uri="{FF2B5EF4-FFF2-40B4-BE49-F238E27FC236}">
                  <a16:creationId xmlns:a16="http://schemas.microsoft.com/office/drawing/2014/main" id="{9B7ED527-E1B7-6891-CB96-1D22177A0AF8}"/>
                </a:ext>
              </a:extLst>
            </p:cNvPr>
            <p:cNvSpPr/>
            <p:nvPr/>
          </p:nvSpPr>
          <p:spPr>
            <a:xfrm>
              <a:off x="2988698" y="1267373"/>
              <a:ext cx="11593" cy="356935"/>
            </a:xfrm>
            <a:custGeom>
              <a:avLst/>
              <a:gdLst>
                <a:gd name="csX0" fmla="*/ 0 w 11593"/>
                <a:gd name="csY0" fmla="*/ 0 h 356935"/>
                <a:gd name="csX1" fmla="*/ 0 w 11593"/>
                <a:gd name="csY1" fmla="*/ 356936 h 356935"/>
              </a:gdLst>
              <a:ahLst/>
              <a:cxnLst>
                <a:cxn ang="0">
                  <a:pos x="csX0" y="csY0"/>
                </a:cxn>
                <a:cxn ang="0">
                  <a:pos x="csX1" y="csY1"/>
                </a:cxn>
              </a:cxnLst>
              <a:rect l="l" t="t" r="r" b="b"/>
              <a:pathLst>
                <a:path w="11593" h="356935">
                  <a:moveTo>
                    <a:pt x="0" y="0"/>
                  </a:moveTo>
                  <a:lnTo>
                    <a:pt x="0" y="356936"/>
                  </a:lnTo>
                </a:path>
              </a:pathLst>
            </a:custGeom>
            <a:noFill/>
            <a:ln w="11557" cap="rnd">
              <a:solidFill>
                <a:schemeClr val="tx2"/>
              </a:solidFill>
              <a:prstDash val="solid"/>
              <a:round/>
            </a:ln>
          </p:spPr>
        </p:sp>
        <p:sp>
          <p:nvSpPr>
            <p:cNvPr id="17" name="Freeform 16">
              <a:extLst>
                <a:ext uri="{FF2B5EF4-FFF2-40B4-BE49-F238E27FC236}">
                  <a16:creationId xmlns:a16="http://schemas.microsoft.com/office/drawing/2014/main" id="{CFCBA881-15CE-788F-5677-3BFAD8432139}"/>
                </a:ext>
              </a:extLst>
            </p:cNvPr>
            <p:cNvSpPr/>
            <p:nvPr/>
          </p:nvSpPr>
          <p:spPr>
            <a:xfrm>
              <a:off x="2562515" y="1445849"/>
              <a:ext cx="852346" cy="11292"/>
            </a:xfrm>
            <a:custGeom>
              <a:avLst/>
              <a:gdLst>
                <a:gd name="csX0" fmla="*/ 852346 w 852346"/>
                <a:gd name="csY0" fmla="*/ 0 h 11292"/>
                <a:gd name="csX1" fmla="*/ 0 w 852346"/>
                <a:gd name="csY1" fmla="*/ 0 h 11292"/>
              </a:gdLst>
              <a:ahLst/>
              <a:cxnLst>
                <a:cxn ang="0">
                  <a:pos x="csX0" y="csY0"/>
                </a:cxn>
                <a:cxn ang="0">
                  <a:pos x="csX1" y="csY1"/>
                </a:cxn>
              </a:cxnLst>
              <a:rect l="l" t="t" r="r" b="b"/>
              <a:pathLst>
                <a:path w="852346" h="11292">
                  <a:moveTo>
                    <a:pt x="852346" y="0"/>
                  </a:moveTo>
                  <a:lnTo>
                    <a:pt x="0" y="0"/>
                  </a:lnTo>
                </a:path>
              </a:pathLst>
            </a:custGeom>
            <a:noFill/>
            <a:ln w="11557" cap="rnd">
              <a:solidFill>
                <a:schemeClr val="tx2"/>
              </a:solidFill>
              <a:prstDash val="solid"/>
              <a:round/>
            </a:ln>
          </p:spPr>
        </p:sp>
      </p:grpSp>
      <p:grpSp>
        <p:nvGrpSpPr>
          <p:cNvPr id="27" name="Group 26">
            <a:extLst>
              <a:ext uri="{FF2B5EF4-FFF2-40B4-BE49-F238E27FC236}">
                <a16:creationId xmlns:a16="http://schemas.microsoft.com/office/drawing/2014/main" id="{55F50383-24A4-9624-98B1-CFCC8F9E6063}"/>
              </a:ext>
            </a:extLst>
          </p:cNvPr>
          <p:cNvGrpSpPr/>
          <p:nvPr userDrawn="1"/>
        </p:nvGrpSpPr>
        <p:grpSpPr>
          <a:xfrm>
            <a:off x="240446" y="1267373"/>
            <a:ext cx="852346" cy="356935"/>
            <a:chOff x="240446" y="1267373"/>
            <a:chExt cx="852346" cy="356935"/>
          </a:xfrm>
        </p:grpSpPr>
        <p:sp>
          <p:nvSpPr>
            <p:cNvPr id="7" name="Freeform 6">
              <a:extLst>
                <a:ext uri="{FF2B5EF4-FFF2-40B4-BE49-F238E27FC236}">
                  <a16:creationId xmlns:a16="http://schemas.microsoft.com/office/drawing/2014/main" id="{1A469639-C1BC-4181-9BC4-2F8CE28C8906}"/>
                </a:ext>
              </a:extLst>
            </p:cNvPr>
            <p:cNvSpPr/>
            <p:nvPr/>
          </p:nvSpPr>
          <p:spPr>
            <a:xfrm>
              <a:off x="240446" y="1267373"/>
              <a:ext cx="852346" cy="356935"/>
            </a:xfrm>
            <a:custGeom>
              <a:avLst/>
              <a:gdLst>
                <a:gd name="csX0" fmla="*/ 426173 w 852346"/>
                <a:gd name="csY0" fmla="*/ 356936 h 356935"/>
                <a:gd name="csX1" fmla="*/ 852346 w 852346"/>
                <a:gd name="csY1" fmla="*/ 178468 h 356935"/>
                <a:gd name="csX2" fmla="*/ 426173 w 852346"/>
                <a:gd name="csY2" fmla="*/ 0 h 356935"/>
                <a:gd name="csX3" fmla="*/ 0 w 852346"/>
                <a:gd name="csY3" fmla="*/ 178468 h 356935"/>
                <a:gd name="csX4" fmla="*/ 426173 w 852346"/>
                <a:gd name="csY4" fmla="*/ 356936 h 356935"/>
              </a:gdLst>
              <a:ahLst/>
              <a:cxnLst>
                <a:cxn ang="0">
                  <a:pos x="csX0" y="csY0"/>
                </a:cxn>
                <a:cxn ang="0">
                  <a:pos x="csX1" y="csY1"/>
                </a:cxn>
                <a:cxn ang="0">
                  <a:pos x="csX2" y="csY2"/>
                </a:cxn>
                <a:cxn ang="0">
                  <a:pos x="csX3" y="csY3"/>
                </a:cxn>
                <a:cxn ang="0">
                  <a:pos x="csX4" y="csY4"/>
                </a:cxn>
              </a:cxnLst>
              <a:rect l="l" t="t" r="r" b="b"/>
              <a:pathLst>
                <a:path w="852346" h="356935">
                  <a:moveTo>
                    <a:pt x="426173" y="356936"/>
                  </a:moveTo>
                  <a:cubicBezTo>
                    <a:pt x="661542" y="356936"/>
                    <a:pt x="852346" y="277033"/>
                    <a:pt x="852346" y="178468"/>
                  </a:cubicBezTo>
                  <a:cubicBezTo>
                    <a:pt x="852346" y="79903"/>
                    <a:pt x="661542" y="0"/>
                    <a:pt x="426173" y="0"/>
                  </a:cubicBezTo>
                  <a:cubicBezTo>
                    <a:pt x="190805" y="0"/>
                    <a:pt x="0" y="79903"/>
                    <a:pt x="0" y="178468"/>
                  </a:cubicBezTo>
                  <a:cubicBezTo>
                    <a:pt x="0" y="277033"/>
                    <a:pt x="190805" y="356936"/>
                    <a:pt x="426173" y="356936"/>
                  </a:cubicBezTo>
                  <a:close/>
                </a:path>
              </a:pathLst>
            </a:custGeom>
            <a:noFill/>
            <a:ln w="11557" cap="rnd">
              <a:solidFill>
                <a:schemeClr val="tx2"/>
              </a:solidFill>
              <a:prstDash val="solid"/>
              <a:round/>
            </a:ln>
          </p:spPr>
        </p:sp>
        <p:sp>
          <p:nvSpPr>
            <p:cNvPr id="8" name="Freeform 7">
              <a:extLst>
                <a:ext uri="{FF2B5EF4-FFF2-40B4-BE49-F238E27FC236}">
                  <a16:creationId xmlns:a16="http://schemas.microsoft.com/office/drawing/2014/main" id="{C4775056-A811-9032-586A-1249D6D8B898}"/>
                </a:ext>
              </a:extLst>
            </p:cNvPr>
            <p:cNvSpPr/>
            <p:nvPr/>
          </p:nvSpPr>
          <p:spPr>
            <a:xfrm>
              <a:off x="395104" y="1267373"/>
              <a:ext cx="543060" cy="356935"/>
            </a:xfrm>
            <a:custGeom>
              <a:avLst/>
              <a:gdLst>
                <a:gd name="csX0" fmla="*/ 271525 w 543060"/>
                <a:gd name="csY0" fmla="*/ 0 h 356935"/>
                <a:gd name="csX1" fmla="*/ 543061 w 543060"/>
                <a:gd name="csY1" fmla="*/ 178468 h 356935"/>
                <a:gd name="csX2" fmla="*/ 271525 w 543060"/>
                <a:gd name="csY2" fmla="*/ 356936 h 356935"/>
                <a:gd name="csX3" fmla="*/ 0 w 543060"/>
                <a:gd name="csY3" fmla="*/ 178468 h 356935"/>
                <a:gd name="csX4" fmla="*/ 271525 w 543060"/>
                <a:gd name="csY4" fmla="*/ 0 h 356935"/>
              </a:gdLst>
              <a:ahLst/>
              <a:cxnLst>
                <a:cxn ang="0">
                  <a:pos x="csX0" y="csY0"/>
                </a:cxn>
                <a:cxn ang="0">
                  <a:pos x="csX1" y="csY1"/>
                </a:cxn>
                <a:cxn ang="0">
                  <a:pos x="csX2" y="csY2"/>
                </a:cxn>
                <a:cxn ang="0">
                  <a:pos x="csX3" y="csY3"/>
                </a:cxn>
                <a:cxn ang="0">
                  <a:pos x="csX4" y="csY4"/>
                </a:cxn>
              </a:cxnLst>
              <a:rect l="l" t="t" r="r" b="b"/>
              <a:pathLst>
                <a:path w="543060" h="356935">
                  <a:moveTo>
                    <a:pt x="271525" y="0"/>
                  </a:moveTo>
                  <a:cubicBezTo>
                    <a:pt x="421385" y="0"/>
                    <a:pt x="543061" y="79963"/>
                    <a:pt x="543061" y="178468"/>
                  </a:cubicBezTo>
                  <a:cubicBezTo>
                    <a:pt x="543061" y="276962"/>
                    <a:pt x="421385" y="356936"/>
                    <a:pt x="271525" y="356936"/>
                  </a:cubicBezTo>
                  <a:cubicBezTo>
                    <a:pt x="121664" y="356936"/>
                    <a:pt x="0" y="276973"/>
                    <a:pt x="0" y="178468"/>
                  </a:cubicBezTo>
                  <a:cubicBezTo>
                    <a:pt x="0" y="79974"/>
                    <a:pt x="121664" y="0"/>
                    <a:pt x="271525" y="0"/>
                  </a:cubicBezTo>
                  <a:close/>
                </a:path>
              </a:pathLst>
            </a:custGeom>
            <a:noFill/>
            <a:ln w="11557" cap="rnd">
              <a:solidFill>
                <a:schemeClr val="tx2"/>
              </a:solidFill>
              <a:prstDash val="solid"/>
              <a:round/>
            </a:ln>
          </p:spPr>
        </p:sp>
        <p:sp>
          <p:nvSpPr>
            <p:cNvPr id="9" name="Freeform 8">
              <a:extLst>
                <a:ext uri="{FF2B5EF4-FFF2-40B4-BE49-F238E27FC236}">
                  <a16:creationId xmlns:a16="http://schemas.microsoft.com/office/drawing/2014/main" id="{5E40D88E-7280-5F1C-8D6F-5C64FC0B80FA}"/>
                </a:ext>
              </a:extLst>
            </p:cNvPr>
            <p:cNvSpPr/>
            <p:nvPr/>
          </p:nvSpPr>
          <p:spPr>
            <a:xfrm>
              <a:off x="529700" y="1267373"/>
              <a:ext cx="273820" cy="356935"/>
            </a:xfrm>
            <a:custGeom>
              <a:avLst/>
              <a:gdLst>
                <a:gd name="csX0" fmla="*/ 136910 w 273820"/>
                <a:gd name="csY0" fmla="*/ 356936 h 356935"/>
                <a:gd name="csX1" fmla="*/ 273820 w 273820"/>
                <a:gd name="csY1" fmla="*/ 178468 h 356935"/>
                <a:gd name="csX2" fmla="*/ 136910 w 273820"/>
                <a:gd name="csY2" fmla="*/ 0 h 356935"/>
                <a:gd name="csX3" fmla="*/ 0 w 273820"/>
                <a:gd name="csY3" fmla="*/ 178468 h 356935"/>
                <a:gd name="csX4" fmla="*/ 136910 w 273820"/>
                <a:gd name="csY4" fmla="*/ 356936 h 356935"/>
              </a:gdLst>
              <a:ahLst/>
              <a:cxnLst>
                <a:cxn ang="0">
                  <a:pos x="csX0" y="csY0"/>
                </a:cxn>
                <a:cxn ang="0">
                  <a:pos x="csX1" y="csY1"/>
                </a:cxn>
                <a:cxn ang="0">
                  <a:pos x="csX2" y="csY2"/>
                </a:cxn>
                <a:cxn ang="0">
                  <a:pos x="csX3" y="csY3"/>
                </a:cxn>
                <a:cxn ang="0">
                  <a:pos x="csX4" y="csY4"/>
                </a:cxn>
              </a:cxnLst>
              <a:rect l="l" t="t" r="r" b="b"/>
              <a:pathLst>
                <a:path w="273820" h="356935">
                  <a:moveTo>
                    <a:pt x="136910" y="356936"/>
                  </a:moveTo>
                  <a:cubicBezTo>
                    <a:pt x="212523" y="356936"/>
                    <a:pt x="273820" y="277033"/>
                    <a:pt x="273820" y="178468"/>
                  </a:cubicBezTo>
                  <a:cubicBezTo>
                    <a:pt x="273820" y="79903"/>
                    <a:pt x="212523" y="0"/>
                    <a:pt x="136910" y="0"/>
                  </a:cubicBezTo>
                  <a:cubicBezTo>
                    <a:pt x="61297" y="0"/>
                    <a:pt x="0" y="79903"/>
                    <a:pt x="0" y="178468"/>
                  </a:cubicBezTo>
                  <a:cubicBezTo>
                    <a:pt x="0" y="277033"/>
                    <a:pt x="61297" y="356936"/>
                    <a:pt x="136910" y="356936"/>
                  </a:cubicBezTo>
                  <a:close/>
                </a:path>
              </a:pathLst>
            </a:custGeom>
            <a:noFill/>
            <a:ln w="11557" cap="rnd">
              <a:solidFill>
                <a:schemeClr val="tx2"/>
              </a:solidFill>
              <a:prstDash val="solid"/>
              <a:round/>
            </a:ln>
          </p:spPr>
        </p:sp>
        <p:sp>
          <p:nvSpPr>
            <p:cNvPr id="10" name="Freeform 9">
              <a:extLst>
                <a:ext uri="{FF2B5EF4-FFF2-40B4-BE49-F238E27FC236}">
                  <a16:creationId xmlns:a16="http://schemas.microsoft.com/office/drawing/2014/main" id="{86B7C1DC-CBD3-E48F-6CB9-47A842F06974}"/>
                </a:ext>
              </a:extLst>
            </p:cNvPr>
            <p:cNvSpPr/>
            <p:nvPr/>
          </p:nvSpPr>
          <p:spPr>
            <a:xfrm>
              <a:off x="666629" y="1267373"/>
              <a:ext cx="11593" cy="356935"/>
            </a:xfrm>
            <a:custGeom>
              <a:avLst/>
              <a:gdLst>
                <a:gd name="csX0" fmla="*/ 0 w 11593"/>
                <a:gd name="csY0" fmla="*/ 0 h 356935"/>
                <a:gd name="csX1" fmla="*/ 0 w 11593"/>
                <a:gd name="csY1" fmla="*/ 356936 h 356935"/>
              </a:gdLst>
              <a:ahLst/>
              <a:cxnLst>
                <a:cxn ang="0">
                  <a:pos x="csX0" y="csY0"/>
                </a:cxn>
                <a:cxn ang="0">
                  <a:pos x="csX1" y="csY1"/>
                </a:cxn>
              </a:cxnLst>
              <a:rect l="l" t="t" r="r" b="b"/>
              <a:pathLst>
                <a:path w="11593" h="356935">
                  <a:moveTo>
                    <a:pt x="0" y="0"/>
                  </a:moveTo>
                  <a:lnTo>
                    <a:pt x="0" y="356936"/>
                  </a:lnTo>
                </a:path>
              </a:pathLst>
            </a:custGeom>
            <a:noFill/>
            <a:ln w="11557" cap="rnd">
              <a:solidFill>
                <a:schemeClr val="tx2"/>
              </a:solidFill>
              <a:prstDash val="solid"/>
              <a:round/>
            </a:ln>
          </p:spPr>
        </p:sp>
        <p:sp>
          <p:nvSpPr>
            <p:cNvPr id="11" name="Freeform 10">
              <a:extLst>
                <a:ext uri="{FF2B5EF4-FFF2-40B4-BE49-F238E27FC236}">
                  <a16:creationId xmlns:a16="http://schemas.microsoft.com/office/drawing/2014/main" id="{B224ABB8-A0B7-73E6-5265-D0F38AFFB024}"/>
                </a:ext>
              </a:extLst>
            </p:cNvPr>
            <p:cNvSpPr/>
            <p:nvPr/>
          </p:nvSpPr>
          <p:spPr>
            <a:xfrm>
              <a:off x="240446" y="1445849"/>
              <a:ext cx="852346" cy="11292"/>
            </a:xfrm>
            <a:custGeom>
              <a:avLst/>
              <a:gdLst>
                <a:gd name="csX0" fmla="*/ 852346 w 852346"/>
                <a:gd name="csY0" fmla="*/ 0 h 11292"/>
                <a:gd name="csX1" fmla="*/ 0 w 852346"/>
                <a:gd name="csY1" fmla="*/ 0 h 11292"/>
              </a:gdLst>
              <a:ahLst/>
              <a:cxnLst>
                <a:cxn ang="0">
                  <a:pos x="csX0" y="csY0"/>
                </a:cxn>
                <a:cxn ang="0">
                  <a:pos x="csX1" y="csY1"/>
                </a:cxn>
              </a:cxnLst>
              <a:rect l="l" t="t" r="r" b="b"/>
              <a:pathLst>
                <a:path w="852346" h="11292">
                  <a:moveTo>
                    <a:pt x="852346" y="0"/>
                  </a:moveTo>
                  <a:lnTo>
                    <a:pt x="0" y="0"/>
                  </a:lnTo>
                </a:path>
              </a:pathLst>
            </a:custGeom>
            <a:noFill/>
            <a:ln w="11557" cap="rnd">
              <a:solidFill>
                <a:schemeClr val="tx2"/>
              </a:solidFill>
              <a:prstDash val="solid"/>
              <a:round/>
            </a:ln>
          </p:spPr>
        </p:sp>
      </p:grpSp>
      <p:grpSp>
        <p:nvGrpSpPr>
          <p:cNvPr id="28" name="Group 27">
            <a:extLst>
              <a:ext uri="{FF2B5EF4-FFF2-40B4-BE49-F238E27FC236}">
                <a16:creationId xmlns:a16="http://schemas.microsoft.com/office/drawing/2014/main" id="{1CFF62D4-918C-AD14-8CD4-DD54966610F3}"/>
              </a:ext>
            </a:extLst>
          </p:cNvPr>
          <p:cNvGrpSpPr/>
          <p:nvPr userDrawn="1"/>
        </p:nvGrpSpPr>
        <p:grpSpPr>
          <a:xfrm>
            <a:off x="4871940" y="1266215"/>
            <a:ext cx="852346" cy="356935"/>
            <a:chOff x="4871940" y="1266215"/>
            <a:chExt cx="852346" cy="356935"/>
          </a:xfrm>
        </p:grpSpPr>
        <p:sp>
          <p:nvSpPr>
            <p:cNvPr id="19" name="Freeform 18">
              <a:extLst>
                <a:ext uri="{FF2B5EF4-FFF2-40B4-BE49-F238E27FC236}">
                  <a16:creationId xmlns:a16="http://schemas.microsoft.com/office/drawing/2014/main" id="{E095A254-A0D4-3BF0-03D0-D1C57D80C51D}"/>
                </a:ext>
              </a:extLst>
            </p:cNvPr>
            <p:cNvSpPr/>
            <p:nvPr/>
          </p:nvSpPr>
          <p:spPr>
            <a:xfrm>
              <a:off x="4871940" y="1266215"/>
              <a:ext cx="852346" cy="356935"/>
            </a:xfrm>
            <a:custGeom>
              <a:avLst/>
              <a:gdLst>
                <a:gd name="csX0" fmla="*/ 426173 w 852346"/>
                <a:gd name="csY0" fmla="*/ 356936 h 356935"/>
                <a:gd name="csX1" fmla="*/ 852346 w 852346"/>
                <a:gd name="csY1" fmla="*/ 178468 h 356935"/>
                <a:gd name="csX2" fmla="*/ 426173 w 852346"/>
                <a:gd name="csY2" fmla="*/ 0 h 356935"/>
                <a:gd name="csX3" fmla="*/ 0 w 852346"/>
                <a:gd name="csY3" fmla="*/ 178468 h 356935"/>
                <a:gd name="csX4" fmla="*/ 426173 w 852346"/>
                <a:gd name="csY4" fmla="*/ 356936 h 356935"/>
              </a:gdLst>
              <a:ahLst/>
              <a:cxnLst>
                <a:cxn ang="0">
                  <a:pos x="csX0" y="csY0"/>
                </a:cxn>
                <a:cxn ang="0">
                  <a:pos x="csX1" y="csY1"/>
                </a:cxn>
                <a:cxn ang="0">
                  <a:pos x="csX2" y="csY2"/>
                </a:cxn>
                <a:cxn ang="0">
                  <a:pos x="csX3" y="csY3"/>
                </a:cxn>
                <a:cxn ang="0">
                  <a:pos x="csX4" y="csY4"/>
                </a:cxn>
              </a:cxnLst>
              <a:rect l="l" t="t" r="r" b="b"/>
              <a:pathLst>
                <a:path w="852346" h="356935">
                  <a:moveTo>
                    <a:pt x="426173" y="356936"/>
                  </a:moveTo>
                  <a:cubicBezTo>
                    <a:pt x="661542" y="356936"/>
                    <a:pt x="852346" y="277033"/>
                    <a:pt x="852346" y="178468"/>
                  </a:cubicBezTo>
                  <a:cubicBezTo>
                    <a:pt x="852346" y="79903"/>
                    <a:pt x="661542" y="0"/>
                    <a:pt x="426173" y="0"/>
                  </a:cubicBezTo>
                  <a:cubicBezTo>
                    <a:pt x="190805" y="0"/>
                    <a:pt x="0" y="79903"/>
                    <a:pt x="0" y="178468"/>
                  </a:cubicBezTo>
                  <a:cubicBezTo>
                    <a:pt x="0" y="277033"/>
                    <a:pt x="190805" y="356936"/>
                    <a:pt x="426173" y="356936"/>
                  </a:cubicBezTo>
                  <a:close/>
                </a:path>
              </a:pathLst>
            </a:custGeom>
            <a:noFill/>
            <a:ln w="11557" cap="rnd">
              <a:solidFill>
                <a:schemeClr val="tx2"/>
              </a:solidFill>
              <a:prstDash val="solid"/>
              <a:round/>
            </a:ln>
          </p:spPr>
        </p:sp>
        <p:sp>
          <p:nvSpPr>
            <p:cNvPr id="22" name="Freeform 21">
              <a:extLst>
                <a:ext uri="{FF2B5EF4-FFF2-40B4-BE49-F238E27FC236}">
                  <a16:creationId xmlns:a16="http://schemas.microsoft.com/office/drawing/2014/main" id="{EC27F56D-CB31-4948-7F05-841787670290}"/>
                </a:ext>
              </a:extLst>
            </p:cNvPr>
            <p:cNvSpPr/>
            <p:nvPr/>
          </p:nvSpPr>
          <p:spPr>
            <a:xfrm>
              <a:off x="5026598" y="1266215"/>
              <a:ext cx="543060" cy="356935"/>
            </a:xfrm>
            <a:custGeom>
              <a:avLst/>
              <a:gdLst>
                <a:gd name="csX0" fmla="*/ 271525 w 543060"/>
                <a:gd name="csY0" fmla="*/ 0 h 356935"/>
                <a:gd name="csX1" fmla="*/ 543061 w 543060"/>
                <a:gd name="csY1" fmla="*/ 178468 h 356935"/>
                <a:gd name="csX2" fmla="*/ 271525 w 543060"/>
                <a:gd name="csY2" fmla="*/ 356936 h 356935"/>
                <a:gd name="csX3" fmla="*/ 0 w 543060"/>
                <a:gd name="csY3" fmla="*/ 178468 h 356935"/>
                <a:gd name="csX4" fmla="*/ 271525 w 543060"/>
                <a:gd name="csY4" fmla="*/ 0 h 356935"/>
              </a:gdLst>
              <a:ahLst/>
              <a:cxnLst>
                <a:cxn ang="0">
                  <a:pos x="csX0" y="csY0"/>
                </a:cxn>
                <a:cxn ang="0">
                  <a:pos x="csX1" y="csY1"/>
                </a:cxn>
                <a:cxn ang="0">
                  <a:pos x="csX2" y="csY2"/>
                </a:cxn>
                <a:cxn ang="0">
                  <a:pos x="csX3" y="csY3"/>
                </a:cxn>
                <a:cxn ang="0">
                  <a:pos x="csX4" y="csY4"/>
                </a:cxn>
              </a:cxnLst>
              <a:rect l="l" t="t" r="r" b="b"/>
              <a:pathLst>
                <a:path w="543060" h="356935">
                  <a:moveTo>
                    <a:pt x="271525" y="0"/>
                  </a:moveTo>
                  <a:cubicBezTo>
                    <a:pt x="421385" y="0"/>
                    <a:pt x="543061" y="79963"/>
                    <a:pt x="543061" y="178468"/>
                  </a:cubicBezTo>
                  <a:cubicBezTo>
                    <a:pt x="543061" y="276962"/>
                    <a:pt x="421385" y="356936"/>
                    <a:pt x="271525" y="356936"/>
                  </a:cubicBezTo>
                  <a:cubicBezTo>
                    <a:pt x="121664" y="356936"/>
                    <a:pt x="0" y="276973"/>
                    <a:pt x="0" y="178468"/>
                  </a:cubicBezTo>
                  <a:cubicBezTo>
                    <a:pt x="0" y="79974"/>
                    <a:pt x="121664" y="0"/>
                    <a:pt x="271525" y="0"/>
                  </a:cubicBezTo>
                  <a:close/>
                </a:path>
              </a:pathLst>
            </a:custGeom>
            <a:noFill/>
            <a:ln w="11557" cap="rnd">
              <a:solidFill>
                <a:schemeClr val="tx2"/>
              </a:solidFill>
              <a:prstDash val="solid"/>
              <a:round/>
            </a:ln>
          </p:spPr>
        </p:sp>
        <p:sp>
          <p:nvSpPr>
            <p:cNvPr id="23" name="Freeform 22">
              <a:extLst>
                <a:ext uri="{FF2B5EF4-FFF2-40B4-BE49-F238E27FC236}">
                  <a16:creationId xmlns:a16="http://schemas.microsoft.com/office/drawing/2014/main" id="{A41B3FCE-0085-DB9E-A578-238BC20A4A63}"/>
                </a:ext>
              </a:extLst>
            </p:cNvPr>
            <p:cNvSpPr/>
            <p:nvPr/>
          </p:nvSpPr>
          <p:spPr>
            <a:xfrm>
              <a:off x="5161194" y="1266215"/>
              <a:ext cx="273820" cy="356935"/>
            </a:xfrm>
            <a:custGeom>
              <a:avLst/>
              <a:gdLst>
                <a:gd name="csX0" fmla="*/ 136910 w 273820"/>
                <a:gd name="csY0" fmla="*/ 356936 h 356935"/>
                <a:gd name="csX1" fmla="*/ 273820 w 273820"/>
                <a:gd name="csY1" fmla="*/ 178468 h 356935"/>
                <a:gd name="csX2" fmla="*/ 136910 w 273820"/>
                <a:gd name="csY2" fmla="*/ 0 h 356935"/>
                <a:gd name="csX3" fmla="*/ 0 w 273820"/>
                <a:gd name="csY3" fmla="*/ 178468 h 356935"/>
                <a:gd name="csX4" fmla="*/ 136910 w 273820"/>
                <a:gd name="csY4" fmla="*/ 356936 h 356935"/>
              </a:gdLst>
              <a:ahLst/>
              <a:cxnLst>
                <a:cxn ang="0">
                  <a:pos x="csX0" y="csY0"/>
                </a:cxn>
                <a:cxn ang="0">
                  <a:pos x="csX1" y="csY1"/>
                </a:cxn>
                <a:cxn ang="0">
                  <a:pos x="csX2" y="csY2"/>
                </a:cxn>
                <a:cxn ang="0">
                  <a:pos x="csX3" y="csY3"/>
                </a:cxn>
                <a:cxn ang="0">
                  <a:pos x="csX4" y="csY4"/>
                </a:cxn>
              </a:cxnLst>
              <a:rect l="l" t="t" r="r" b="b"/>
              <a:pathLst>
                <a:path w="273820" h="356935">
                  <a:moveTo>
                    <a:pt x="136910" y="356936"/>
                  </a:moveTo>
                  <a:cubicBezTo>
                    <a:pt x="212523" y="356936"/>
                    <a:pt x="273820" y="277033"/>
                    <a:pt x="273820" y="178468"/>
                  </a:cubicBezTo>
                  <a:cubicBezTo>
                    <a:pt x="273820" y="79903"/>
                    <a:pt x="212523" y="0"/>
                    <a:pt x="136910" y="0"/>
                  </a:cubicBezTo>
                  <a:cubicBezTo>
                    <a:pt x="61297" y="0"/>
                    <a:pt x="0" y="79903"/>
                    <a:pt x="0" y="178468"/>
                  </a:cubicBezTo>
                  <a:cubicBezTo>
                    <a:pt x="0" y="277033"/>
                    <a:pt x="61297" y="356936"/>
                    <a:pt x="136910" y="356936"/>
                  </a:cubicBezTo>
                  <a:close/>
                </a:path>
              </a:pathLst>
            </a:custGeom>
            <a:noFill/>
            <a:ln w="11557" cap="rnd">
              <a:solidFill>
                <a:schemeClr val="tx2"/>
              </a:solidFill>
              <a:prstDash val="solid"/>
              <a:round/>
            </a:ln>
          </p:spPr>
        </p:sp>
        <p:sp>
          <p:nvSpPr>
            <p:cNvPr id="24" name="Freeform 23">
              <a:extLst>
                <a:ext uri="{FF2B5EF4-FFF2-40B4-BE49-F238E27FC236}">
                  <a16:creationId xmlns:a16="http://schemas.microsoft.com/office/drawing/2014/main" id="{89B96933-4AB9-8F84-38CF-7FC2434CA7F0}"/>
                </a:ext>
              </a:extLst>
            </p:cNvPr>
            <p:cNvSpPr/>
            <p:nvPr/>
          </p:nvSpPr>
          <p:spPr>
            <a:xfrm>
              <a:off x="5298123" y="1266215"/>
              <a:ext cx="11593" cy="356935"/>
            </a:xfrm>
            <a:custGeom>
              <a:avLst/>
              <a:gdLst>
                <a:gd name="csX0" fmla="*/ 0 w 11593"/>
                <a:gd name="csY0" fmla="*/ 0 h 356935"/>
                <a:gd name="csX1" fmla="*/ 0 w 11593"/>
                <a:gd name="csY1" fmla="*/ 356936 h 356935"/>
              </a:gdLst>
              <a:ahLst/>
              <a:cxnLst>
                <a:cxn ang="0">
                  <a:pos x="csX0" y="csY0"/>
                </a:cxn>
                <a:cxn ang="0">
                  <a:pos x="csX1" y="csY1"/>
                </a:cxn>
              </a:cxnLst>
              <a:rect l="l" t="t" r="r" b="b"/>
              <a:pathLst>
                <a:path w="11593" h="356935">
                  <a:moveTo>
                    <a:pt x="0" y="0"/>
                  </a:moveTo>
                  <a:lnTo>
                    <a:pt x="0" y="356936"/>
                  </a:lnTo>
                </a:path>
              </a:pathLst>
            </a:custGeom>
            <a:noFill/>
            <a:ln w="11557" cap="rnd">
              <a:solidFill>
                <a:schemeClr val="tx2"/>
              </a:solidFill>
              <a:prstDash val="solid"/>
              <a:round/>
            </a:ln>
          </p:spPr>
        </p:sp>
        <p:sp>
          <p:nvSpPr>
            <p:cNvPr id="25" name="Freeform 24">
              <a:extLst>
                <a:ext uri="{FF2B5EF4-FFF2-40B4-BE49-F238E27FC236}">
                  <a16:creationId xmlns:a16="http://schemas.microsoft.com/office/drawing/2014/main" id="{44EBA52C-6F9C-50D1-DCCF-51C8FAFD3C44}"/>
                </a:ext>
              </a:extLst>
            </p:cNvPr>
            <p:cNvSpPr/>
            <p:nvPr/>
          </p:nvSpPr>
          <p:spPr>
            <a:xfrm>
              <a:off x="4871940" y="1444691"/>
              <a:ext cx="852346" cy="11292"/>
            </a:xfrm>
            <a:custGeom>
              <a:avLst/>
              <a:gdLst>
                <a:gd name="csX0" fmla="*/ 852346 w 852346"/>
                <a:gd name="csY0" fmla="*/ 0 h 11292"/>
                <a:gd name="csX1" fmla="*/ 0 w 852346"/>
                <a:gd name="csY1" fmla="*/ 0 h 11292"/>
              </a:gdLst>
              <a:ahLst/>
              <a:cxnLst>
                <a:cxn ang="0">
                  <a:pos x="csX0" y="csY0"/>
                </a:cxn>
                <a:cxn ang="0">
                  <a:pos x="csX1" y="csY1"/>
                </a:cxn>
              </a:cxnLst>
              <a:rect l="l" t="t" r="r" b="b"/>
              <a:pathLst>
                <a:path w="852346" h="11292">
                  <a:moveTo>
                    <a:pt x="852346" y="0"/>
                  </a:moveTo>
                  <a:lnTo>
                    <a:pt x="0" y="0"/>
                  </a:lnTo>
                </a:path>
              </a:pathLst>
            </a:custGeom>
            <a:noFill/>
            <a:ln w="11557" cap="rnd">
              <a:solidFill>
                <a:schemeClr val="tx2"/>
              </a:solidFill>
              <a:prstDash val="solid"/>
              <a:round/>
            </a:ln>
          </p:spPr>
        </p:sp>
      </p:grpSp>
      <p:grpSp>
        <p:nvGrpSpPr>
          <p:cNvPr id="3" name="Группа 12">
            <a:extLst>
              <a:ext uri="{FF2B5EF4-FFF2-40B4-BE49-F238E27FC236}">
                <a16:creationId xmlns:a16="http://schemas.microsoft.com/office/drawing/2014/main" id="{E281C8CE-F068-3D35-5E3F-4AB7C8366BF3}"/>
              </a:ext>
            </a:extLst>
          </p:cNvPr>
          <p:cNvGrpSpPr>
            <a:grpSpLocks noChangeAspect="1"/>
          </p:cNvGrpSpPr>
          <p:nvPr userDrawn="1"/>
        </p:nvGrpSpPr>
        <p:grpSpPr>
          <a:xfrm rot="10800000">
            <a:off x="7704263" y="3410519"/>
            <a:ext cx="1527419" cy="810266"/>
            <a:chOff x="7658923" y="5233873"/>
            <a:chExt cx="766098" cy="406400"/>
          </a:xfrm>
        </p:grpSpPr>
        <p:cxnSp>
          <p:nvCxnSpPr>
            <p:cNvPr id="5" name="Straight Arrow Connector 40">
              <a:extLst>
                <a:ext uri="{FF2B5EF4-FFF2-40B4-BE49-F238E27FC236}">
                  <a16:creationId xmlns:a16="http://schemas.microsoft.com/office/drawing/2014/main" id="{3E3F3865-6D06-AB7E-9397-EE3C93298E34}"/>
                </a:ext>
              </a:extLst>
            </p:cNvPr>
            <p:cNvCxnSpPr/>
            <p:nvPr/>
          </p:nvCxnSpPr>
          <p:spPr>
            <a:xfrm>
              <a:off x="7658923" y="5437073"/>
              <a:ext cx="618010" cy="0"/>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2" name="Oval 44">
              <a:extLst>
                <a:ext uri="{FF2B5EF4-FFF2-40B4-BE49-F238E27FC236}">
                  <a16:creationId xmlns:a16="http://schemas.microsoft.com/office/drawing/2014/main" id="{99A0D01F-EBE0-5984-A720-292716319E72}"/>
                </a:ext>
              </a:extLst>
            </p:cNvPr>
            <p:cNvSpPr/>
            <p:nvPr/>
          </p:nvSpPr>
          <p:spPr>
            <a:xfrm>
              <a:off x="8018621" y="5233873"/>
              <a:ext cx="406400" cy="4064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grpSp>
        <p:nvGrpSpPr>
          <p:cNvPr id="18" name="Группа 12">
            <a:extLst>
              <a:ext uri="{FF2B5EF4-FFF2-40B4-BE49-F238E27FC236}">
                <a16:creationId xmlns:a16="http://schemas.microsoft.com/office/drawing/2014/main" id="{2C27EE73-5DAD-DB32-8967-330BBCC5C85F}"/>
              </a:ext>
            </a:extLst>
          </p:cNvPr>
          <p:cNvGrpSpPr>
            <a:grpSpLocks noChangeAspect="1"/>
          </p:cNvGrpSpPr>
          <p:nvPr userDrawn="1"/>
        </p:nvGrpSpPr>
        <p:grpSpPr>
          <a:xfrm rot="10800000">
            <a:off x="7704263" y="1883099"/>
            <a:ext cx="1527419" cy="810266"/>
            <a:chOff x="7658923" y="5233873"/>
            <a:chExt cx="766098" cy="406400"/>
          </a:xfrm>
        </p:grpSpPr>
        <p:cxnSp>
          <p:nvCxnSpPr>
            <p:cNvPr id="20" name="Straight Arrow Connector 40">
              <a:extLst>
                <a:ext uri="{FF2B5EF4-FFF2-40B4-BE49-F238E27FC236}">
                  <a16:creationId xmlns:a16="http://schemas.microsoft.com/office/drawing/2014/main" id="{D311E290-D12A-EEE3-509B-39C55FD9BA2F}"/>
                </a:ext>
              </a:extLst>
            </p:cNvPr>
            <p:cNvCxnSpPr/>
            <p:nvPr/>
          </p:nvCxnSpPr>
          <p:spPr>
            <a:xfrm>
              <a:off x="7658923" y="5437073"/>
              <a:ext cx="618010" cy="0"/>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1" name="Oval 44">
              <a:extLst>
                <a:ext uri="{FF2B5EF4-FFF2-40B4-BE49-F238E27FC236}">
                  <a16:creationId xmlns:a16="http://schemas.microsoft.com/office/drawing/2014/main" id="{9C7660D5-51C8-D69C-521C-02083795DB91}"/>
                </a:ext>
              </a:extLst>
            </p:cNvPr>
            <p:cNvSpPr/>
            <p:nvPr/>
          </p:nvSpPr>
          <p:spPr>
            <a:xfrm>
              <a:off x="8018621" y="5233873"/>
              <a:ext cx="406400" cy="4064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 Items / 4 Items / Option A" userDrawn="1">
  <p:cSld name="Content / Items / 4 Items / Option A">
    <p:spTree>
      <p:nvGrpSpPr>
        <p:cNvPr id="1" name="Shape 524"/>
        <p:cNvGrpSpPr/>
        <p:nvPr/>
      </p:nvGrpSpPr>
      <p:grpSpPr>
        <a:xfrm>
          <a:off x="0" y="0"/>
          <a:ext cx="0" cy="0"/>
          <a:chOff x="0" y="0"/>
          <a:chExt cx="0" cy="0"/>
        </a:xfrm>
      </p:grpSpPr>
      <p:sp>
        <p:nvSpPr>
          <p:cNvPr id="2" name="Google Shape;748;g3e478b0359b_0_110">
            <a:extLst>
              <a:ext uri="{FF2B5EF4-FFF2-40B4-BE49-F238E27FC236}">
                <a16:creationId xmlns:a16="http://schemas.microsoft.com/office/drawing/2014/main" id="{A08DA870-2C6B-D548-B163-21C67B0BA6E4}"/>
              </a:ext>
            </a:extLst>
          </p:cNvPr>
          <p:cNvSpPr/>
          <p:nvPr userDrawn="1"/>
        </p:nvSpPr>
        <p:spPr>
          <a:xfrm>
            <a:off x="-364067" y="1006275"/>
            <a:ext cx="9872134" cy="4137224"/>
          </a:xfrm>
          <a:prstGeom prst="roundRect">
            <a:avLst>
              <a:gd name="adj" fmla="val 0"/>
            </a:avLst>
          </a:prstGeom>
          <a:solidFill>
            <a:schemeClr val="bg1">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8" name="Google Shape;748;g3e478b0359b_0_110">
            <a:extLst>
              <a:ext uri="{FF2B5EF4-FFF2-40B4-BE49-F238E27FC236}">
                <a16:creationId xmlns:a16="http://schemas.microsoft.com/office/drawing/2014/main" id="{8640D2A7-65C0-6B05-12FD-AD44F9299891}"/>
              </a:ext>
            </a:extLst>
          </p:cNvPr>
          <p:cNvSpPr/>
          <p:nvPr userDrawn="1"/>
        </p:nvSpPr>
        <p:spPr>
          <a:xfrm>
            <a:off x="-364067" y="4680857"/>
            <a:ext cx="9872134" cy="636861"/>
          </a:xfrm>
          <a:prstGeom prst="roundRect">
            <a:avLst>
              <a:gd name="adj" fmla="val 0"/>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528"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1"/>
              </a:buClr>
              <a:buSzPts val="1000"/>
              <a:buFont typeface="Arial"/>
              <a:buNone/>
              <a:defRPr sz="800">
                <a:solidFill>
                  <a:schemeClr val="tx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endParaRPr dirty="0"/>
          </a:p>
        </p:txBody>
      </p:sp>
      <p:sp>
        <p:nvSpPr>
          <p:cNvPr id="525"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sz="800">
                <a:solidFill>
                  <a:schemeClr val="tx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a:pPr>
            <a:r>
              <a:rPr lang="en-GB" dirty="0"/>
              <a:t>Remove unnecessary steps, and design each</a:t>
            </a:r>
          </a:p>
        </p:txBody>
      </p:sp>
      <p:sp>
        <p:nvSpPr>
          <p:cNvPr id="539" name="Item 4 / Text"/>
          <p:cNvSpPr txBox="1">
            <a:spLocks noGrp="1"/>
          </p:cNvSpPr>
          <p:nvPr>
            <p:ph type="subTitle" idx="13" hasCustomPrompt="1"/>
          </p:nvPr>
        </p:nvSpPr>
        <p:spPr>
          <a:xfrm>
            <a:off x="7053131" y="2817190"/>
            <a:ext cx="1872000" cy="145726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solidFill>
                <a:latin typeface="+mn-lt"/>
                <a:ea typeface="+mn-ea"/>
                <a:cs typeface="+mn-cs"/>
                <a:sym typeface="Arial"/>
              </a:defRPr>
            </a:lvl1pPr>
            <a:lvl2pPr lvl="1" rtl="0">
              <a:lnSpc>
                <a:spcPct val="115000"/>
              </a:lnSpc>
              <a:spcBef>
                <a:spcPts val="0"/>
              </a:spcBef>
              <a:spcAft>
                <a:spcPts val="0"/>
              </a:spcAft>
              <a:buSzPts val="1000"/>
              <a:buFont typeface="Arial"/>
              <a:buNone/>
              <a:defRPr sz="1000">
                <a:latin typeface="+mn-lt"/>
                <a:ea typeface="+mn-ea"/>
                <a:cs typeface="+mn-cs"/>
                <a:sym typeface="Arial"/>
              </a:defRPr>
            </a:lvl2pPr>
            <a:lvl3pPr lvl="2" rtl="0">
              <a:lnSpc>
                <a:spcPct val="115000"/>
              </a:lnSpc>
              <a:spcBef>
                <a:spcPts val="0"/>
              </a:spcBef>
              <a:spcAft>
                <a:spcPts val="0"/>
              </a:spcAft>
              <a:buSzPts val="1000"/>
              <a:buFont typeface="Arial"/>
              <a:buNone/>
              <a:defRPr sz="1000">
                <a:latin typeface="+mn-lt"/>
                <a:ea typeface="+mn-ea"/>
                <a:cs typeface="+mn-cs"/>
                <a:sym typeface="Arial"/>
              </a:defRPr>
            </a:lvl3pPr>
            <a:lvl4pPr lvl="3" rtl="0">
              <a:lnSpc>
                <a:spcPct val="115000"/>
              </a:lnSpc>
              <a:spcBef>
                <a:spcPts val="0"/>
              </a:spcBef>
              <a:spcAft>
                <a:spcPts val="0"/>
              </a:spcAft>
              <a:buSzPts val="1000"/>
              <a:buFont typeface="Arial"/>
              <a:buNone/>
              <a:defRPr sz="1000">
                <a:latin typeface="+mn-lt"/>
                <a:ea typeface="+mn-ea"/>
                <a:cs typeface="+mn-cs"/>
                <a:sym typeface="Arial"/>
              </a:defRPr>
            </a:lvl4pPr>
            <a:lvl5pPr lvl="4" rtl="0">
              <a:lnSpc>
                <a:spcPct val="115000"/>
              </a:lnSpc>
              <a:spcBef>
                <a:spcPts val="0"/>
              </a:spcBef>
              <a:spcAft>
                <a:spcPts val="0"/>
              </a:spcAft>
              <a:buSzPts val="1000"/>
              <a:buFont typeface="Arial"/>
              <a:buNone/>
              <a:defRPr sz="1000">
                <a:latin typeface="+mn-lt"/>
                <a:ea typeface="+mn-ea"/>
                <a:cs typeface="+mn-cs"/>
                <a:sym typeface="Arial"/>
              </a:defRPr>
            </a:lvl5pPr>
            <a:lvl6pPr lvl="5" rtl="0">
              <a:lnSpc>
                <a:spcPct val="115000"/>
              </a:lnSpc>
              <a:spcBef>
                <a:spcPts val="0"/>
              </a:spcBef>
              <a:spcAft>
                <a:spcPts val="0"/>
              </a:spcAft>
              <a:buSzPts val="1000"/>
              <a:buFont typeface="Arial"/>
              <a:buNone/>
              <a:defRPr sz="1000">
                <a:latin typeface="+mn-lt"/>
                <a:ea typeface="+mn-ea"/>
                <a:cs typeface="+mn-cs"/>
                <a:sym typeface="Arial"/>
              </a:defRPr>
            </a:lvl6pPr>
            <a:lvl7pPr lvl="6" rtl="0">
              <a:lnSpc>
                <a:spcPct val="115000"/>
              </a:lnSpc>
              <a:spcBef>
                <a:spcPts val="0"/>
              </a:spcBef>
              <a:spcAft>
                <a:spcPts val="0"/>
              </a:spcAft>
              <a:buSzPts val="1000"/>
              <a:buFont typeface="Arial"/>
              <a:buNone/>
              <a:defRPr sz="1000">
                <a:latin typeface="+mn-lt"/>
                <a:ea typeface="+mn-ea"/>
                <a:cs typeface="+mn-cs"/>
                <a:sym typeface="Arial"/>
              </a:defRPr>
            </a:lvl7pPr>
            <a:lvl8pPr lvl="7" rtl="0">
              <a:lnSpc>
                <a:spcPct val="115000"/>
              </a:lnSpc>
              <a:spcBef>
                <a:spcPts val="0"/>
              </a:spcBef>
              <a:spcAft>
                <a:spcPts val="0"/>
              </a:spcAft>
              <a:buSzPts val="1000"/>
              <a:buFont typeface="Arial"/>
              <a:buNone/>
              <a:defRPr sz="1000">
                <a:latin typeface="+mn-lt"/>
                <a:ea typeface="+mn-ea"/>
                <a:cs typeface="+mn-cs"/>
                <a:sym typeface="Arial"/>
              </a:defRPr>
            </a:lvl8pPr>
            <a:lvl9pPr lvl="8" rtl="0">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40" name="Item 4 / Title"/>
          <p:cNvSpPr txBox="1">
            <a:spLocks noGrp="1"/>
          </p:cNvSpPr>
          <p:nvPr>
            <p:ph type="subTitle" idx="14" hasCustomPrompt="1"/>
          </p:nvPr>
        </p:nvSpPr>
        <p:spPr>
          <a:xfrm>
            <a:off x="7053106" y="2143508"/>
            <a:ext cx="1872000" cy="618775"/>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2"/>
                </a:solidFill>
                <a:latin typeface="+mn-lt"/>
                <a:ea typeface="+mn-ea"/>
                <a:cs typeface="+mn-cs"/>
                <a:sym typeface="Arial"/>
              </a:defRPr>
            </a:lvl1pPr>
            <a:lvl2pPr lvl="1"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2pPr>
            <a:lvl3pPr lvl="2"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3pPr>
            <a:lvl4pPr lvl="3"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4pPr>
            <a:lvl5pPr lvl="4"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5pPr>
            <a:lvl6pPr lvl="5"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6pPr>
            <a:lvl7pPr lvl="6"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7pPr>
            <a:lvl8pPr lvl="7"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8pPr>
            <a:lvl9pPr lvl="8"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37" name="Item 3 / Text"/>
          <p:cNvSpPr txBox="1">
            <a:spLocks noGrp="1"/>
          </p:cNvSpPr>
          <p:nvPr>
            <p:ph type="subTitle" idx="8" hasCustomPrompt="1"/>
          </p:nvPr>
        </p:nvSpPr>
        <p:spPr>
          <a:xfrm>
            <a:off x="4780313" y="2817190"/>
            <a:ext cx="1872000" cy="145726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solidFill>
                <a:latin typeface="+mn-lt"/>
                <a:ea typeface="+mn-ea"/>
                <a:cs typeface="+mn-cs"/>
                <a:sym typeface="Arial"/>
              </a:defRPr>
            </a:lvl1pPr>
            <a:lvl2pPr lvl="1" rtl="0">
              <a:lnSpc>
                <a:spcPct val="115000"/>
              </a:lnSpc>
              <a:spcBef>
                <a:spcPts val="0"/>
              </a:spcBef>
              <a:spcAft>
                <a:spcPts val="0"/>
              </a:spcAft>
              <a:buSzPts val="1000"/>
              <a:buFont typeface="Arial"/>
              <a:buNone/>
              <a:defRPr sz="1000">
                <a:latin typeface="+mn-lt"/>
                <a:ea typeface="+mn-ea"/>
                <a:cs typeface="+mn-cs"/>
                <a:sym typeface="Arial"/>
              </a:defRPr>
            </a:lvl2pPr>
            <a:lvl3pPr lvl="2" rtl="0">
              <a:lnSpc>
                <a:spcPct val="115000"/>
              </a:lnSpc>
              <a:spcBef>
                <a:spcPts val="0"/>
              </a:spcBef>
              <a:spcAft>
                <a:spcPts val="0"/>
              </a:spcAft>
              <a:buSzPts val="1000"/>
              <a:buFont typeface="Arial"/>
              <a:buNone/>
              <a:defRPr sz="1000">
                <a:latin typeface="+mn-lt"/>
                <a:ea typeface="+mn-ea"/>
                <a:cs typeface="+mn-cs"/>
                <a:sym typeface="Arial"/>
              </a:defRPr>
            </a:lvl3pPr>
            <a:lvl4pPr lvl="3" rtl="0">
              <a:lnSpc>
                <a:spcPct val="115000"/>
              </a:lnSpc>
              <a:spcBef>
                <a:spcPts val="0"/>
              </a:spcBef>
              <a:spcAft>
                <a:spcPts val="0"/>
              </a:spcAft>
              <a:buSzPts val="1000"/>
              <a:buFont typeface="Arial"/>
              <a:buNone/>
              <a:defRPr sz="1000">
                <a:latin typeface="+mn-lt"/>
                <a:ea typeface="+mn-ea"/>
                <a:cs typeface="+mn-cs"/>
                <a:sym typeface="Arial"/>
              </a:defRPr>
            </a:lvl4pPr>
            <a:lvl5pPr lvl="4" rtl="0">
              <a:lnSpc>
                <a:spcPct val="115000"/>
              </a:lnSpc>
              <a:spcBef>
                <a:spcPts val="0"/>
              </a:spcBef>
              <a:spcAft>
                <a:spcPts val="0"/>
              </a:spcAft>
              <a:buSzPts val="1000"/>
              <a:buFont typeface="Arial"/>
              <a:buNone/>
              <a:defRPr sz="1000">
                <a:latin typeface="+mn-lt"/>
                <a:ea typeface="+mn-ea"/>
                <a:cs typeface="+mn-cs"/>
                <a:sym typeface="Arial"/>
              </a:defRPr>
            </a:lvl5pPr>
            <a:lvl6pPr lvl="5" rtl="0">
              <a:lnSpc>
                <a:spcPct val="115000"/>
              </a:lnSpc>
              <a:spcBef>
                <a:spcPts val="0"/>
              </a:spcBef>
              <a:spcAft>
                <a:spcPts val="0"/>
              </a:spcAft>
              <a:buSzPts val="1000"/>
              <a:buFont typeface="Arial"/>
              <a:buNone/>
              <a:defRPr sz="1000">
                <a:latin typeface="+mn-lt"/>
                <a:ea typeface="+mn-ea"/>
                <a:cs typeface="+mn-cs"/>
                <a:sym typeface="Arial"/>
              </a:defRPr>
            </a:lvl6pPr>
            <a:lvl7pPr lvl="6" rtl="0">
              <a:lnSpc>
                <a:spcPct val="115000"/>
              </a:lnSpc>
              <a:spcBef>
                <a:spcPts val="0"/>
              </a:spcBef>
              <a:spcAft>
                <a:spcPts val="0"/>
              </a:spcAft>
              <a:buSzPts val="1000"/>
              <a:buFont typeface="Arial"/>
              <a:buNone/>
              <a:defRPr sz="1000">
                <a:latin typeface="+mn-lt"/>
                <a:ea typeface="+mn-ea"/>
                <a:cs typeface="+mn-cs"/>
                <a:sym typeface="Arial"/>
              </a:defRPr>
            </a:lvl7pPr>
            <a:lvl8pPr lvl="7" rtl="0">
              <a:lnSpc>
                <a:spcPct val="115000"/>
              </a:lnSpc>
              <a:spcBef>
                <a:spcPts val="0"/>
              </a:spcBef>
              <a:spcAft>
                <a:spcPts val="0"/>
              </a:spcAft>
              <a:buSzPts val="1000"/>
              <a:buFont typeface="Arial"/>
              <a:buNone/>
              <a:defRPr sz="1000">
                <a:latin typeface="+mn-lt"/>
                <a:ea typeface="+mn-ea"/>
                <a:cs typeface="+mn-cs"/>
                <a:sym typeface="Arial"/>
              </a:defRPr>
            </a:lvl8pPr>
            <a:lvl9pPr lvl="8" rtl="0">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38" name="Item 3 / Title"/>
          <p:cNvSpPr txBox="1">
            <a:spLocks noGrp="1"/>
          </p:cNvSpPr>
          <p:nvPr>
            <p:ph type="subTitle" idx="9" hasCustomPrompt="1"/>
          </p:nvPr>
        </p:nvSpPr>
        <p:spPr>
          <a:xfrm>
            <a:off x="4780288" y="2143508"/>
            <a:ext cx="1872000" cy="618775"/>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2"/>
                </a:solidFill>
                <a:latin typeface="+mn-lt"/>
                <a:ea typeface="+mn-ea"/>
                <a:cs typeface="+mn-cs"/>
                <a:sym typeface="Arial"/>
              </a:defRPr>
            </a:lvl1pPr>
            <a:lvl2pPr lvl="1"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2pPr>
            <a:lvl3pPr lvl="2"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3pPr>
            <a:lvl4pPr lvl="3"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4pPr>
            <a:lvl5pPr lvl="4"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5pPr>
            <a:lvl6pPr lvl="5"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6pPr>
            <a:lvl7pPr lvl="6"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7pPr>
            <a:lvl8pPr lvl="7"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8pPr>
            <a:lvl9pPr lvl="8"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35" name="Item 2 / Text"/>
          <p:cNvSpPr txBox="1">
            <a:spLocks noGrp="1"/>
          </p:cNvSpPr>
          <p:nvPr>
            <p:ph type="subTitle" idx="6" hasCustomPrompt="1"/>
          </p:nvPr>
        </p:nvSpPr>
        <p:spPr>
          <a:xfrm>
            <a:off x="2507494" y="2817190"/>
            <a:ext cx="1872000" cy="145726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solidFill>
                <a:latin typeface="+mn-lt"/>
                <a:ea typeface="+mn-ea"/>
                <a:cs typeface="+mn-cs"/>
                <a:sym typeface="Arial"/>
              </a:defRPr>
            </a:lvl1pPr>
            <a:lvl2pPr lvl="1" rtl="0">
              <a:lnSpc>
                <a:spcPct val="115000"/>
              </a:lnSpc>
              <a:spcBef>
                <a:spcPts val="0"/>
              </a:spcBef>
              <a:spcAft>
                <a:spcPts val="0"/>
              </a:spcAft>
              <a:buSzPts val="1000"/>
              <a:buFont typeface="Arial"/>
              <a:buNone/>
              <a:defRPr sz="1000">
                <a:latin typeface="+mn-lt"/>
                <a:ea typeface="+mn-ea"/>
                <a:cs typeface="+mn-cs"/>
                <a:sym typeface="Arial"/>
              </a:defRPr>
            </a:lvl2pPr>
            <a:lvl3pPr lvl="2" rtl="0">
              <a:lnSpc>
                <a:spcPct val="115000"/>
              </a:lnSpc>
              <a:spcBef>
                <a:spcPts val="0"/>
              </a:spcBef>
              <a:spcAft>
                <a:spcPts val="0"/>
              </a:spcAft>
              <a:buSzPts val="1000"/>
              <a:buFont typeface="Arial"/>
              <a:buNone/>
              <a:defRPr sz="1000">
                <a:latin typeface="+mn-lt"/>
                <a:ea typeface="+mn-ea"/>
                <a:cs typeface="+mn-cs"/>
                <a:sym typeface="Arial"/>
              </a:defRPr>
            </a:lvl3pPr>
            <a:lvl4pPr lvl="3" rtl="0">
              <a:lnSpc>
                <a:spcPct val="115000"/>
              </a:lnSpc>
              <a:spcBef>
                <a:spcPts val="0"/>
              </a:spcBef>
              <a:spcAft>
                <a:spcPts val="0"/>
              </a:spcAft>
              <a:buSzPts val="1000"/>
              <a:buFont typeface="Arial"/>
              <a:buNone/>
              <a:defRPr sz="1000">
                <a:latin typeface="+mn-lt"/>
                <a:ea typeface="+mn-ea"/>
                <a:cs typeface="+mn-cs"/>
                <a:sym typeface="Arial"/>
              </a:defRPr>
            </a:lvl4pPr>
            <a:lvl5pPr lvl="4" rtl="0">
              <a:lnSpc>
                <a:spcPct val="115000"/>
              </a:lnSpc>
              <a:spcBef>
                <a:spcPts val="0"/>
              </a:spcBef>
              <a:spcAft>
                <a:spcPts val="0"/>
              </a:spcAft>
              <a:buSzPts val="1000"/>
              <a:buFont typeface="Arial"/>
              <a:buNone/>
              <a:defRPr sz="1000">
                <a:latin typeface="+mn-lt"/>
                <a:ea typeface="+mn-ea"/>
                <a:cs typeface="+mn-cs"/>
                <a:sym typeface="Arial"/>
              </a:defRPr>
            </a:lvl5pPr>
            <a:lvl6pPr lvl="5" rtl="0">
              <a:lnSpc>
                <a:spcPct val="115000"/>
              </a:lnSpc>
              <a:spcBef>
                <a:spcPts val="0"/>
              </a:spcBef>
              <a:spcAft>
                <a:spcPts val="0"/>
              </a:spcAft>
              <a:buSzPts val="1000"/>
              <a:buFont typeface="Arial"/>
              <a:buNone/>
              <a:defRPr sz="1000">
                <a:latin typeface="+mn-lt"/>
                <a:ea typeface="+mn-ea"/>
                <a:cs typeface="+mn-cs"/>
                <a:sym typeface="Arial"/>
              </a:defRPr>
            </a:lvl6pPr>
            <a:lvl7pPr lvl="6" rtl="0">
              <a:lnSpc>
                <a:spcPct val="115000"/>
              </a:lnSpc>
              <a:spcBef>
                <a:spcPts val="0"/>
              </a:spcBef>
              <a:spcAft>
                <a:spcPts val="0"/>
              </a:spcAft>
              <a:buSzPts val="1000"/>
              <a:buFont typeface="Arial"/>
              <a:buNone/>
              <a:defRPr sz="1000">
                <a:latin typeface="+mn-lt"/>
                <a:ea typeface="+mn-ea"/>
                <a:cs typeface="+mn-cs"/>
                <a:sym typeface="Arial"/>
              </a:defRPr>
            </a:lvl7pPr>
            <a:lvl8pPr lvl="7" rtl="0">
              <a:lnSpc>
                <a:spcPct val="115000"/>
              </a:lnSpc>
              <a:spcBef>
                <a:spcPts val="0"/>
              </a:spcBef>
              <a:spcAft>
                <a:spcPts val="0"/>
              </a:spcAft>
              <a:buSzPts val="1000"/>
              <a:buFont typeface="Arial"/>
              <a:buNone/>
              <a:defRPr sz="1000">
                <a:latin typeface="+mn-lt"/>
                <a:ea typeface="+mn-ea"/>
                <a:cs typeface="+mn-cs"/>
                <a:sym typeface="Arial"/>
              </a:defRPr>
            </a:lvl8pPr>
            <a:lvl9pPr lvl="8" rtl="0">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36" name="Item 2 / Title"/>
          <p:cNvSpPr txBox="1">
            <a:spLocks noGrp="1"/>
          </p:cNvSpPr>
          <p:nvPr>
            <p:ph type="subTitle" idx="7" hasCustomPrompt="1"/>
          </p:nvPr>
        </p:nvSpPr>
        <p:spPr>
          <a:xfrm>
            <a:off x="2507469" y="2143508"/>
            <a:ext cx="1872000" cy="618775"/>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2"/>
                </a:solidFill>
                <a:latin typeface="+mn-lt"/>
                <a:ea typeface="+mn-ea"/>
                <a:cs typeface="+mn-cs"/>
                <a:sym typeface="Arial"/>
              </a:defRPr>
            </a:lvl1pPr>
            <a:lvl2pPr lvl="1"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2pPr>
            <a:lvl3pPr lvl="2"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3pPr>
            <a:lvl4pPr lvl="3"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4pPr>
            <a:lvl5pPr lvl="4"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5pPr>
            <a:lvl6pPr lvl="5"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6pPr>
            <a:lvl7pPr lvl="6"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7pPr>
            <a:lvl8pPr lvl="7"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8pPr>
            <a:lvl9pPr lvl="8"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33" name="Item 1 / Text"/>
          <p:cNvSpPr txBox="1">
            <a:spLocks noGrp="1"/>
          </p:cNvSpPr>
          <p:nvPr>
            <p:ph type="subTitle" idx="4" hasCustomPrompt="1"/>
          </p:nvPr>
        </p:nvSpPr>
        <p:spPr>
          <a:xfrm>
            <a:off x="234675" y="2817190"/>
            <a:ext cx="1872000" cy="145726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34" name="Item 1 / Title"/>
          <p:cNvSpPr txBox="1">
            <a:spLocks noGrp="1"/>
          </p:cNvSpPr>
          <p:nvPr>
            <p:ph type="subTitle" idx="5" hasCustomPrompt="1"/>
          </p:nvPr>
        </p:nvSpPr>
        <p:spPr>
          <a:xfrm>
            <a:off x="234650" y="2143508"/>
            <a:ext cx="1872000" cy="618775"/>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2"/>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3" name="Slide title">
            <a:extLst>
              <a:ext uri="{FF2B5EF4-FFF2-40B4-BE49-F238E27FC236}">
                <a16:creationId xmlns:a16="http://schemas.microsoft.com/office/drawing/2014/main" id="{7F91B757-D1CC-EB46-33CC-E67BA348BC27}"/>
              </a:ext>
            </a:extLst>
          </p:cNvPr>
          <p:cNvSpPr txBox="1">
            <a:spLocks noGrp="1"/>
          </p:cNvSpPr>
          <p:nvPr>
            <p:ph type="title" hasCustomPrompt="1"/>
          </p:nvPr>
        </p:nvSpPr>
        <p:spPr>
          <a:xfrm>
            <a:off x="234651" y="184056"/>
            <a:ext cx="6840000" cy="64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Arial"/>
              <a:buNone/>
              <a:tabLst/>
              <a:defRPr sz="2000" b="1">
                <a:solidFill>
                  <a:schemeClr val="tx1"/>
                </a:solidFill>
                <a:latin typeface="+mj-lt"/>
                <a:ea typeface="+mn-ea"/>
                <a:cs typeface="+mn-cs"/>
                <a:sym typeface="Arial"/>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p>
        </p:txBody>
      </p:sp>
      <p:grpSp>
        <p:nvGrpSpPr>
          <p:cNvPr id="33" name="Group 32">
            <a:extLst>
              <a:ext uri="{FF2B5EF4-FFF2-40B4-BE49-F238E27FC236}">
                <a16:creationId xmlns:a16="http://schemas.microsoft.com/office/drawing/2014/main" id="{489D957F-294F-C79C-71D5-642C8FC75F17}"/>
              </a:ext>
            </a:extLst>
          </p:cNvPr>
          <p:cNvGrpSpPr/>
          <p:nvPr userDrawn="1"/>
        </p:nvGrpSpPr>
        <p:grpSpPr>
          <a:xfrm>
            <a:off x="2513265" y="1377959"/>
            <a:ext cx="852346" cy="356935"/>
            <a:chOff x="2513265" y="1377959"/>
            <a:chExt cx="852346" cy="356935"/>
          </a:xfrm>
        </p:grpSpPr>
        <p:sp>
          <p:nvSpPr>
            <p:cNvPr id="16" name="Freeform 15">
              <a:extLst>
                <a:ext uri="{FF2B5EF4-FFF2-40B4-BE49-F238E27FC236}">
                  <a16:creationId xmlns:a16="http://schemas.microsoft.com/office/drawing/2014/main" id="{E9F8BABB-F2AC-A3B0-0D30-A1A31A6625CF}"/>
                </a:ext>
              </a:extLst>
            </p:cNvPr>
            <p:cNvSpPr/>
            <p:nvPr/>
          </p:nvSpPr>
          <p:spPr>
            <a:xfrm>
              <a:off x="2513265" y="1377959"/>
              <a:ext cx="852346" cy="356935"/>
            </a:xfrm>
            <a:custGeom>
              <a:avLst/>
              <a:gdLst>
                <a:gd name="csX0" fmla="*/ 426173 w 852346"/>
                <a:gd name="csY0" fmla="*/ 356936 h 356935"/>
                <a:gd name="csX1" fmla="*/ 852346 w 852346"/>
                <a:gd name="csY1" fmla="*/ 178468 h 356935"/>
                <a:gd name="csX2" fmla="*/ 426173 w 852346"/>
                <a:gd name="csY2" fmla="*/ 0 h 356935"/>
                <a:gd name="csX3" fmla="*/ 0 w 852346"/>
                <a:gd name="csY3" fmla="*/ 178468 h 356935"/>
                <a:gd name="csX4" fmla="*/ 426173 w 852346"/>
                <a:gd name="csY4" fmla="*/ 356936 h 356935"/>
              </a:gdLst>
              <a:ahLst/>
              <a:cxnLst>
                <a:cxn ang="0">
                  <a:pos x="csX0" y="csY0"/>
                </a:cxn>
                <a:cxn ang="0">
                  <a:pos x="csX1" y="csY1"/>
                </a:cxn>
                <a:cxn ang="0">
                  <a:pos x="csX2" y="csY2"/>
                </a:cxn>
                <a:cxn ang="0">
                  <a:pos x="csX3" y="csY3"/>
                </a:cxn>
                <a:cxn ang="0">
                  <a:pos x="csX4" y="csY4"/>
                </a:cxn>
              </a:cxnLst>
              <a:rect l="l" t="t" r="r" b="b"/>
              <a:pathLst>
                <a:path w="852346" h="356935">
                  <a:moveTo>
                    <a:pt x="426173" y="356936"/>
                  </a:moveTo>
                  <a:cubicBezTo>
                    <a:pt x="661542" y="356936"/>
                    <a:pt x="852346" y="277033"/>
                    <a:pt x="852346" y="178468"/>
                  </a:cubicBezTo>
                  <a:cubicBezTo>
                    <a:pt x="852346" y="79903"/>
                    <a:pt x="661542" y="0"/>
                    <a:pt x="426173" y="0"/>
                  </a:cubicBezTo>
                  <a:cubicBezTo>
                    <a:pt x="190805" y="0"/>
                    <a:pt x="0" y="79903"/>
                    <a:pt x="0" y="178468"/>
                  </a:cubicBezTo>
                  <a:cubicBezTo>
                    <a:pt x="0" y="277033"/>
                    <a:pt x="190805" y="356936"/>
                    <a:pt x="426173" y="356936"/>
                  </a:cubicBezTo>
                  <a:close/>
                </a:path>
              </a:pathLst>
            </a:custGeom>
            <a:noFill/>
            <a:ln w="11557" cap="rnd">
              <a:solidFill>
                <a:schemeClr val="tx1"/>
              </a:solidFill>
              <a:prstDash val="solid"/>
              <a:round/>
            </a:ln>
          </p:spPr>
        </p:sp>
        <p:sp>
          <p:nvSpPr>
            <p:cNvPr id="17" name="Freeform 16">
              <a:extLst>
                <a:ext uri="{FF2B5EF4-FFF2-40B4-BE49-F238E27FC236}">
                  <a16:creationId xmlns:a16="http://schemas.microsoft.com/office/drawing/2014/main" id="{B5DD714F-8C95-472D-FA1A-747EC11010DC}"/>
                </a:ext>
              </a:extLst>
            </p:cNvPr>
            <p:cNvSpPr/>
            <p:nvPr/>
          </p:nvSpPr>
          <p:spPr>
            <a:xfrm>
              <a:off x="2667923" y="1377959"/>
              <a:ext cx="543060" cy="356935"/>
            </a:xfrm>
            <a:custGeom>
              <a:avLst/>
              <a:gdLst>
                <a:gd name="csX0" fmla="*/ 271525 w 543060"/>
                <a:gd name="csY0" fmla="*/ 0 h 356935"/>
                <a:gd name="csX1" fmla="*/ 543061 w 543060"/>
                <a:gd name="csY1" fmla="*/ 178468 h 356935"/>
                <a:gd name="csX2" fmla="*/ 271525 w 543060"/>
                <a:gd name="csY2" fmla="*/ 356936 h 356935"/>
                <a:gd name="csX3" fmla="*/ 0 w 543060"/>
                <a:gd name="csY3" fmla="*/ 178468 h 356935"/>
                <a:gd name="csX4" fmla="*/ 271525 w 543060"/>
                <a:gd name="csY4" fmla="*/ 0 h 356935"/>
              </a:gdLst>
              <a:ahLst/>
              <a:cxnLst>
                <a:cxn ang="0">
                  <a:pos x="csX0" y="csY0"/>
                </a:cxn>
                <a:cxn ang="0">
                  <a:pos x="csX1" y="csY1"/>
                </a:cxn>
                <a:cxn ang="0">
                  <a:pos x="csX2" y="csY2"/>
                </a:cxn>
                <a:cxn ang="0">
                  <a:pos x="csX3" y="csY3"/>
                </a:cxn>
                <a:cxn ang="0">
                  <a:pos x="csX4" y="csY4"/>
                </a:cxn>
              </a:cxnLst>
              <a:rect l="l" t="t" r="r" b="b"/>
              <a:pathLst>
                <a:path w="543060" h="356935">
                  <a:moveTo>
                    <a:pt x="271525" y="0"/>
                  </a:moveTo>
                  <a:cubicBezTo>
                    <a:pt x="421385" y="0"/>
                    <a:pt x="543061" y="79963"/>
                    <a:pt x="543061" y="178468"/>
                  </a:cubicBezTo>
                  <a:cubicBezTo>
                    <a:pt x="543061" y="276962"/>
                    <a:pt x="421385" y="356936"/>
                    <a:pt x="271525" y="356936"/>
                  </a:cubicBezTo>
                  <a:cubicBezTo>
                    <a:pt x="121664" y="356936"/>
                    <a:pt x="0" y="276973"/>
                    <a:pt x="0" y="178468"/>
                  </a:cubicBezTo>
                  <a:cubicBezTo>
                    <a:pt x="0" y="79974"/>
                    <a:pt x="121664" y="0"/>
                    <a:pt x="271525" y="0"/>
                  </a:cubicBezTo>
                  <a:close/>
                </a:path>
              </a:pathLst>
            </a:custGeom>
            <a:noFill/>
            <a:ln w="11557" cap="rnd">
              <a:solidFill>
                <a:schemeClr val="tx1"/>
              </a:solidFill>
              <a:prstDash val="solid"/>
              <a:round/>
            </a:ln>
          </p:spPr>
        </p:sp>
        <p:sp>
          <p:nvSpPr>
            <p:cNvPr id="18" name="Freeform 17">
              <a:extLst>
                <a:ext uri="{FF2B5EF4-FFF2-40B4-BE49-F238E27FC236}">
                  <a16:creationId xmlns:a16="http://schemas.microsoft.com/office/drawing/2014/main" id="{761E468B-A8B3-0AF5-F8FF-0404A4F69420}"/>
                </a:ext>
              </a:extLst>
            </p:cNvPr>
            <p:cNvSpPr/>
            <p:nvPr/>
          </p:nvSpPr>
          <p:spPr>
            <a:xfrm>
              <a:off x="2802519" y="1377959"/>
              <a:ext cx="273820" cy="356935"/>
            </a:xfrm>
            <a:custGeom>
              <a:avLst/>
              <a:gdLst>
                <a:gd name="csX0" fmla="*/ 136910 w 273820"/>
                <a:gd name="csY0" fmla="*/ 356936 h 356935"/>
                <a:gd name="csX1" fmla="*/ 273820 w 273820"/>
                <a:gd name="csY1" fmla="*/ 178468 h 356935"/>
                <a:gd name="csX2" fmla="*/ 136910 w 273820"/>
                <a:gd name="csY2" fmla="*/ 0 h 356935"/>
                <a:gd name="csX3" fmla="*/ 0 w 273820"/>
                <a:gd name="csY3" fmla="*/ 178468 h 356935"/>
                <a:gd name="csX4" fmla="*/ 136910 w 273820"/>
                <a:gd name="csY4" fmla="*/ 356936 h 356935"/>
              </a:gdLst>
              <a:ahLst/>
              <a:cxnLst>
                <a:cxn ang="0">
                  <a:pos x="csX0" y="csY0"/>
                </a:cxn>
                <a:cxn ang="0">
                  <a:pos x="csX1" y="csY1"/>
                </a:cxn>
                <a:cxn ang="0">
                  <a:pos x="csX2" y="csY2"/>
                </a:cxn>
                <a:cxn ang="0">
                  <a:pos x="csX3" y="csY3"/>
                </a:cxn>
                <a:cxn ang="0">
                  <a:pos x="csX4" y="csY4"/>
                </a:cxn>
              </a:cxnLst>
              <a:rect l="l" t="t" r="r" b="b"/>
              <a:pathLst>
                <a:path w="273820" h="356935">
                  <a:moveTo>
                    <a:pt x="136910" y="356936"/>
                  </a:moveTo>
                  <a:cubicBezTo>
                    <a:pt x="212523" y="356936"/>
                    <a:pt x="273820" y="277033"/>
                    <a:pt x="273820" y="178468"/>
                  </a:cubicBezTo>
                  <a:cubicBezTo>
                    <a:pt x="273820" y="79903"/>
                    <a:pt x="212523" y="0"/>
                    <a:pt x="136910" y="0"/>
                  </a:cubicBezTo>
                  <a:cubicBezTo>
                    <a:pt x="61297" y="0"/>
                    <a:pt x="0" y="79903"/>
                    <a:pt x="0" y="178468"/>
                  </a:cubicBezTo>
                  <a:cubicBezTo>
                    <a:pt x="0" y="277033"/>
                    <a:pt x="61297" y="356936"/>
                    <a:pt x="136910" y="356936"/>
                  </a:cubicBezTo>
                  <a:close/>
                </a:path>
              </a:pathLst>
            </a:custGeom>
            <a:noFill/>
            <a:ln w="11557" cap="rnd">
              <a:solidFill>
                <a:schemeClr val="tx1"/>
              </a:solidFill>
              <a:prstDash val="solid"/>
              <a:round/>
            </a:ln>
          </p:spPr>
        </p:sp>
        <p:sp>
          <p:nvSpPr>
            <p:cNvPr id="19" name="Freeform 18">
              <a:extLst>
                <a:ext uri="{FF2B5EF4-FFF2-40B4-BE49-F238E27FC236}">
                  <a16:creationId xmlns:a16="http://schemas.microsoft.com/office/drawing/2014/main" id="{D11C1133-FE7B-DE6F-95C4-D08DAE8B8755}"/>
                </a:ext>
              </a:extLst>
            </p:cNvPr>
            <p:cNvSpPr/>
            <p:nvPr/>
          </p:nvSpPr>
          <p:spPr>
            <a:xfrm>
              <a:off x="2939448" y="1377959"/>
              <a:ext cx="11593" cy="356935"/>
            </a:xfrm>
            <a:custGeom>
              <a:avLst/>
              <a:gdLst>
                <a:gd name="csX0" fmla="*/ 0 w 11593"/>
                <a:gd name="csY0" fmla="*/ 0 h 356935"/>
                <a:gd name="csX1" fmla="*/ 0 w 11593"/>
                <a:gd name="csY1" fmla="*/ 356936 h 356935"/>
              </a:gdLst>
              <a:ahLst/>
              <a:cxnLst>
                <a:cxn ang="0">
                  <a:pos x="csX0" y="csY0"/>
                </a:cxn>
                <a:cxn ang="0">
                  <a:pos x="csX1" y="csY1"/>
                </a:cxn>
              </a:cxnLst>
              <a:rect l="l" t="t" r="r" b="b"/>
              <a:pathLst>
                <a:path w="11593" h="356935">
                  <a:moveTo>
                    <a:pt x="0" y="0"/>
                  </a:moveTo>
                  <a:lnTo>
                    <a:pt x="0" y="356936"/>
                  </a:lnTo>
                </a:path>
              </a:pathLst>
            </a:custGeom>
            <a:noFill/>
            <a:ln w="11557" cap="rnd">
              <a:solidFill>
                <a:schemeClr val="tx1"/>
              </a:solidFill>
              <a:prstDash val="solid"/>
              <a:round/>
            </a:ln>
          </p:spPr>
        </p:sp>
        <p:sp>
          <p:nvSpPr>
            <p:cNvPr id="20" name="Freeform 19">
              <a:extLst>
                <a:ext uri="{FF2B5EF4-FFF2-40B4-BE49-F238E27FC236}">
                  <a16:creationId xmlns:a16="http://schemas.microsoft.com/office/drawing/2014/main" id="{59902734-5390-BC4A-992D-14CCB7D1103F}"/>
                </a:ext>
              </a:extLst>
            </p:cNvPr>
            <p:cNvSpPr/>
            <p:nvPr/>
          </p:nvSpPr>
          <p:spPr>
            <a:xfrm>
              <a:off x="2513265" y="1556435"/>
              <a:ext cx="852346" cy="11292"/>
            </a:xfrm>
            <a:custGeom>
              <a:avLst/>
              <a:gdLst>
                <a:gd name="csX0" fmla="*/ 852346 w 852346"/>
                <a:gd name="csY0" fmla="*/ 0 h 11292"/>
                <a:gd name="csX1" fmla="*/ 0 w 852346"/>
                <a:gd name="csY1" fmla="*/ 0 h 11292"/>
              </a:gdLst>
              <a:ahLst/>
              <a:cxnLst>
                <a:cxn ang="0">
                  <a:pos x="csX0" y="csY0"/>
                </a:cxn>
                <a:cxn ang="0">
                  <a:pos x="csX1" y="csY1"/>
                </a:cxn>
              </a:cxnLst>
              <a:rect l="l" t="t" r="r" b="b"/>
              <a:pathLst>
                <a:path w="852346" h="11292">
                  <a:moveTo>
                    <a:pt x="852346" y="0"/>
                  </a:moveTo>
                  <a:lnTo>
                    <a:pt x="0" y="0"/>
                  </a:lnTo>
                </a:path>
              </a:pathLst>
            </a:custGeom>
            <a:noFill/>
            <a:ln w="11557" cap="rnd">
              <a:solidFill>
                <a:schemeClr val="tx1"/>
              </a:solidFill>
              <a:prstDash val="solid"/>
              <a:round/>
            </a:ln>
          </p:spPr>
        </p:sp>
      </p:grpSp>
      <p:grpSp>
        <p:nvGrpSpPr>
          <p:cNvPr id="34" name="Group 33">
            <a:extLst>
              <a:ext uri="{FF2B5EF4-FFF2-40B4-BE49-F238E27FC236}">
                <a16:creationId xmlns:a16="http://schemas.microsoft.com/office/drawing/2014/main" id="{95CE238A-1181-7640-92C1-E0AF73E86C68}"/>
              </a:ext>
            </a:extLst>
          </p:cNvPr>
          <p:cNvGrpSpPr/>
          <p:nvPr userDrawn="1"/>
        </p:nvGrpSpPr>
        <p:grpSpPr>
          <a:xfrm>
            <a:off x="240446" y="1377959"/>
            <a:ext cx="852346" cy="356935"/>
            <a:chOff x="240446" y="1377959"/>
            <a:chExt cx="852346" cy="356935"/>
          </a:xfrm>
        </p:grpSpPr>
        <p:sp>
          <p:nvSpPr>
            <p:cNvPr id="10" name="Freeform 9">
              <a:extLst>
                <a:ext uri="{FF2B5EF4-FFF2-40B4-BE49-F238E27FC236}">
                  <a16:creationId xmlns:a16="http://schemas.microsoft.com/office/drawing/2014/main" id="{6E3CF436-600F-1AFC-FAD0-F23FF8D9DB07}"/>
                </a:ext>
              </a:extLst>
            </p:cNvPr>
            <p:cNvSpPr/>
            <p:nvPr/>
          </p:nvSpPr>
          <p:spPr>
            <a:xfrm>
              <a:off x="240446" y="1377959"/>
              <a:ext cx="852346" cy="356935"/>
            </a:xfrm>
            <a:custGeom>
              <a:avLst/>
              <a:gdLst>
                <a:gd name="csX0" fmla="*/ 426173 w 852346"/>
                <a:gd name="csY0" fmla="*/ 356936 h 356935"/>
                <a:gd name="csX1" fmla="*/ 852346 w 852346"/>
                <a:gd name="csY1" fmla="*/ 178468 h 356935"/>
                <a:gd name="csX2" fmla="*/ 426173 w 852346"/>
                <a:gd name="csY2" fmla="*/ 0 h 356935"/>
                <a:gd name="csX3" fmla="*/ 0 w 852346"/>
                <a:gd name="csY3" fmla="*/ 178468 h 356935"/>
                <a:gd name="csX4" fmla="*/ 426173 w 852346"/>
                <a:gd name="csY4" fmla="*/ 356936 h 356935"/>
              </a:gdLst>
              <a:ahLst/>
              <a:cxnLst>
                <a:cxn ang="0">
                  <a:pos x="csX0" y="csY0"/>
                </a:cxn>
                <a:cxn ang="0">
                  <a:pos x="csX1" y="csY1"/>
                </a:cxn>
                <a:cxn ang="0">
                  <a:pos x="csX2" y="csY2"/>
                </a:cxn>
                <a:cxn ang="0">
                  <a:pos x="csX3" y="csY3"/>
                </a:cxn>
                <a:cxn ang="0">
                  <a:pos x="csX4" y="csY4"/>
                </a:cxn>
              </a:cxnLst>
              <a:rect l="l" t="t" r="r" b="b"/>
              <a:pathLst>
                <a:path w="852346" h="356935">
                  <a:moveTo>
                    <a:pt x="426173" y="356936"/>
                  </a:moveTo>
                  <a:cubicBezTo>
                    <a:pt x="661542" y="356936"/>
                    <a:pt x="852346" y="277033"/>
                    <a:pt x="852346" y="178468"/>
                  </a:cubicBezTo>
                  <a:cubicBezTo>
                    <a:pt x="852346" y="79903"/>
                    <a:pt x="661542" y="0"/>
                    <a:pt x="426173" y="0"/>
                  </a:cubicBezTo>
                  <a:cubicBezTo>
                    <a:pt x="190805" y="0"/>
                    <a:pt x="0" y="79903"/>
                    <a:pt x="0" y="178468"/>
                  </a:cubicBezTo>
                  <a:cubicBezTo>
                    <a:pt x="0" y="277033"/>
                    <a:pt x="190805" y="356936"/>
                    <a:pt x="426173" y="356936"/>
                  </a:cubicBezTo>
                  <a:close/>
                </a:path>
              </a:pathLst>
            </a:custGeom>
            <a:noFill/>
            <a:ln w="11557" cap="rnd">
              <a:solidFill>
                <a:schemeClr val="tx1"/>
              </a:solidFill>
              <a:prstDash val="solid"/>
              <a:round/>
            </a:ln>
          </p:spPr>
        </p:sp>
        <p:sp>
          <p:nvSpPr>
            <p:cNvPr id="11" name="Freeform 10">
              <a:extLst>
                <a:ext uri="{FF2B5EF4-FFF2-40B4-BE49-F238E27FC236}">
                  <a16:creationId xmlns:a16="http://schemas.microsoft.com/office/drawing/2014/main" id="{06A64161-5E6C-CAB1-BF6D-7884CED77EEB}"/>
                </a:ext>
              </a:extLst>
            </p:cNvPr>
            <p:cNvSpPr/>
            <p:nvPr/>
          </p:nvSpPr>
          <p:spPr>
            <a:xfrm>
              <a:off x="395104" y="1377959"/>
              <a:ext cx="543060" cy="356935"/>
            </a:xfrm>
            <a:custGeom>
              <a:avLst/>
              <a:gdLst>
                <a:gd name="csX0" fmla="*/ 271525 w 543060"/>
                <a:gd name="csY0" fmla="*/ 0 h 356935"/>
                <a:gd name="csX1" fmla="*/ 543061 w 543060"/>
                <a:gd name="csY1" fmla="*/ 178468 h 356935"/>
                <a:gd name="csX2" fmla="*/ 271525 w 543060"/>
                <a:gd name="csY2" fmla="*/ 356936 h 356935"/>
                <a:gd name="csX3" fmla="*/ 0 w 543060"/>
                <a:gd name="csY3" fmla="*/ 178468 h 356935"/>
                <a:gd name="csX4" fmla="*/ 271525 w 543060"/>
                <a:gd name="csY4" fmla="*/ 0 h 356935"/>
              </a:gdLst>
              <a:ahLst/>
              <a:cxnLst>
                <a:cxn ang="0">
                  <a:pos x="csX0" y="csY0"/>
                </a:cxn>
                <a:cxn ang="0">
                  <a:pos x="csX1" y="csY1"/>
                </a:cxn>
                <a:cxn ang="0">
                  <a:pos x="csX2" y="csY2"/>
                </a:cxn>
                <a:cxn ang="0">
                  <a:pos x="csX3" y="csY3"/>
                </a:cxn>
                <a:cxn ang="0">
                  <a:pos x="csX4" y="csY4"/>
                </a:cxn>
              </a:cxnLst>
              <a:rect l="l" t="t" r="r" b="b"/>
              <a:pathLst>
                <a:path w="543060" h="356935">
                  <a:moveTo>
                    <a:pt x="271525" y="0"/>
                  </a:moveTo>
                  <a:cubicBezTo>
                    <a:pt x="421385" y="0"/>
                    <a:pt x="543061" y="79963"/>
                    <a:pt x="543061" y="178468"/>
                  </a:cubicBezTo>
                  <a:cubicBezTo>
                    <a:pt x="543061" y="276962"/>
                    <a:pt x="421385" y="356936"/>
                    <a:pt x="271525" y="356936"/>
                  </a:cubicBezTo>
                  <a:cubicBezTo>
                    <a:pt x="121664" y="356936"/>
                    <a:pt x="0" y="276973"/>
                    <a:pt x="0" y="178468"/>
                  </a:cubicBezTo>
                  <a:cubicBezTo>
                    <a:pt x="0" y="79974"/>
                    <a:pt x="121664" y="0"/>
                    <a:pt x="271525" y="0"/>
                  </a:cubicBezTo>
                  <a:close/>
                </a:path>
              </a:pathLst>
            </a:custGeom>
            <a:noFill/>
            <a:ln w="11557" cap="rnd">
              <a:solidFill>
                <a:schemeClr val="tx1"/>
              </a:solidFill>
              <a:prstDash val="solid"/>
              <a:round/>
            </a:ln>
          </p:spPr>
        </p:sp>
        <p:sp>
          <p:nvSpPr>
            <p:cNvPr id="12" name="Freeform 11">
              <a:extLst>
                <a:ext uri="{FF2B5EF4-FFF2-40B4-BE49-F238E27FC236}">
                  <a16:creationId xmlns:a16="http://schemas.microsoft.com/office/drawing/2014/main" id="{0340675B-3CA5-9BBD-D61C-FB36EF808713}"/>
                </a:ext>
              </a:extLst>
            </p:cNvPr>
            <p:cNvSpPr/>
            <p:nvPr/>
          </p:nvSpPr>
          <p:spPr>
            <a:xfrm>
              <a:off x="529700" y="1377959"/>
              <a:ext cx="273820" cy="356935"/>
            </a:xfrm>
            <a:custGeom>
              <a:avLst/>
              <a:gdLst>
                <a:gd name="csX0" fmla="*/ 136910 w 273820"/>
                <a:gd name="csY0" fmla="*/ 356936 h 356935"/>
                <a:gd name="csX1" fmla="*/ 273820 w 273820"/>
                <a:gd name="csY1" fmla="*/ 178468 h 356935"/>
                <a:gd name="csX2" fmla="*/ 136910 w 273820"/>
                <a:gd name="csY2" fmla="*/ 0 h 356935"/>
                <a:gd name="csX3" fmla="*/ 0 w 273820"/>
                <a:gd name="csY3" fmla="*/ 178468 h 356935"/>
                <a:gd name="csX4" fmla="*/ 136910 w 273820"/>
                <a:gd name="csY4" fmla="*/ 356936 h 356935"/>
              </a:gdLst>
              <a:ahLst/>
              <a:cxnLst>
                <a:cxn ang="0">
                  <a:pos x="csX0" y="csY0"/>
                </a:cxn>
                <a:cxn ang="0">
                  <a:pos x="csX1" y="csY1"/>
                </a:cxn>
                <a:cxn ang="0">
                  <a:pos x="csX2" y="csY2"/>
                </a:cxn>
                <a:cxn ang="0">
                  <a:pos x="csX3" y="csY3"/>
                </a:cxn>
                <a:cxn ang="0">
                  <a:pos x="csX4" y="csY4"/>
                </a:cxn>
              </a:cxnLst>
              <a:rect l="l" t="t" r="r" b="b"/>
              <a:pathLst>
                <a:path w="273820" h="356935">
                  <a:moveTo>
                    <a:pt x="136910" y="356936"/>
                  </a:moveTo>
                  <a:cubicBezTo>
                    <a:pt x="212523" y="356936"/>
                    <a:pt x="273820" y="277033"/>
                    <a:pt x="273820" y="178468"/>
                  </a:cubicBezTo>
                  <a:cubicBezTo>
                    <a:pt x="273820" y="79903"/>
                    <a:pt x="212523" y="0"/>
                    <a:pt x="136910" y="0"/>
                  </a:cubicBezTo>
                  <a:cubicBezTo>
                    <a:pt x="61297" y="0"/>
                    <a:pt x="0" y="79903"/>
                    <a:pt x="0" y="178468"/>
                  </a:cubicBezTo>
                  <a:cubicBezTo>
                    <a:pt x="0" y="277033"/>
                    <a:pt x="61297" y="356936"/>
                    <a:pt x="136910" y="356936"/>
                  </a:cubicBezTo>
                  <a:close/>
                </a:path>
              </a:pathLst>
            </a:custGeom>
            <a:noFill/>
            <a:ln w="11557" cap="rnd">
              <a:solidFill>
                <a:schemeClr val="tx1"/>
              </a:solidFill>
              <a:prstDash val="solid"/>
              <a:round/>
            </a:ln>
          </p:spPr>
        </p:sp>
        <p:sp>
          <p:nvSpPr>
            <p:cNvPr id="13" name="Freeform 12">
              <a:extLst>
                <a:ext uri="{FF2B5EF4-FFF2-40B4-BE49-F238E27FC236}">
                  <a16:creationId xmlns:a16="http://schemas.microsoft.com/office/drawing/2014/main" id="{A890B4BB-16AA-87F9-6FC9-9DDB825874EC}"/>
                </a:ext>
              </a:extLst>
            </p:cNvPr>
            <p:cNvSpPr/>
            <p:nvPr/>
          </p:nvSpPr>
          <p:spPr>
            <a:xfrm>
              <a:off x="666629" y="1377959"/>
              <a:ext cx="11593" cy="356935"/>
            </a:xfrm>
            <a:custGeom>
              <a:avLst/>
              <a:gdLst>
                <a:gd name="csX0" fmla="*/ 0 w 11593"/>
                <a:gd name="csY0" fmla="*/ 0 h 356935"/>
                <a:gd name="csX1" fmla="*/ 0 w 11593"/>
                <a:gd name="csY1" fmla="*/ 356936 h 356935"/>
              </a:gdLst>
              <a:ahLst/>
              <a:cxnLst>
                <a:cxn ang="0">
                  <a:pos x="csX0" y="csY0"/>
                </a:cxn>
                <a:cxn ang="0">
                  <a:pos x="csX1" y="csY1"/>
                </a:cxn>
              </a:cxnLst>
              <a:rect l="l" t="t" r="r" b="b"/>
              <a:pathLst>
                <a:path w="11593" h="356935">
                  <a:moveTo>
                    <a:pt x="0" y="0"/>
                  </a:moveTo>
                  <a:lnTo>
                    <a:pt x="0" y="356936"/>
                  </a:lnTo>
                </a:path>
              </a:pathLst>
            </a:custGeom>
            <a:noFill/>
            <a:ln w="11557" cap="rnd">
              <a:solidFill>
                <a:schemeClr val="tx1"/>
              </a:solidFill>
              <a:prstDash val="solid"/>
              <a:round/>
            </a:ln>
          </p:spPr>
        </p:sp>
        <p:sp>
          <p:nvSpPr>
            <p:cNvPr id="14" name="Freeform 13">
              <a:extLst>
                <a:ext uri="{FF2B5EF4-FFF2-40B4-BE49-F238E27FC236}">
                  <a16:creationId xmlns:a16="http://schemas.microsoft.com/office/drawing/2014/main" id="{F9B7106C-23E0-BDC1-969E-04FA2C5926C2}"/>
                </a:ext>
              </a:extLst>
            </p:cNvPr>
            <p:cNvSpPr/>
            <p:nvPr/>
          </p:nvSpPr>
          <p:spPr>
            <a:xfrm>
              <a:off x="240446" y="1556435"/>
              <a:ext cx="852346" cy="11292"/>
            </a:xfrm>
            <a:custGeom>
              <a:avLst/>
              <a:gdLst>
                <a:gd name="csX0" fmla="*/ 852346 w 852346"/>
                <a:gd name="csY0" fmla="*/ 0 h 11292"/>
                <a:gd name="csX1" fmla="*/ 0 w 852346"/>
                <a:gd name="csY1" fmla="*/ 0 h 11292"/>
              </a:gdLst>
              <a:ahLst/>
              <a:cxnLst>
                <a:cxn ang="0">
                  <a:pos x="csX0" y="csY0"/>
                </a:cxn>
                <a:cxn ang="0">
                  <a:pos x="csX1" y="csY1"/>
                </a:cxn>
              </a:cxnLst>
              <a:rect l="l" t="t" r="r" b="b"/>
              <a:pathLst>
                <a:path w="852346" h="11292">
                  <a:moveTo>
                    <a:pt x="852346" y="0"/>
                  </a:moveTo>
                  <a:lnTo>
                    <a:pt x="0" y="0"/>
                  </a:lnTo>
                </a:path>
              </a:pathLst>
            </a:custGeom>
            <a:noFill/>
            <a:ln w="11557" cap="rnd">
              <a:solidFill>
                <a:schemeClr val="tx1"/>
              </a:solidFill>
              <a:prstDash val="solid"/>
              <a:round/>
            </a:ln>
          </p:spPr>
        </p:sp>
      </p:grpSp>
      <p:grpSp>
        <p:nvGrpSpPr>
          <p:cNvPr id="35" name="Group 34">
            <a:extLst>
              <a:ext uri="{FF2B5EF4-FFF2-40B4-BE49-F238E27FC236}">
                <a16:creationId xmlns:a16="http://schemas.microsoft.com/office/drawing/2014/main" id="{15E350E8-A69D-188E-8726-D03B6584A5EB}"/>
              </a:ext>
            </a:extLst>
          </p:cNvPr>
          <p:cNvGrpSpPr/>
          <p:nvPr userDrawn="1"/>
        </p:nvGrpSpPr>
        <p:grpSpPr>
          <a:xfrm>
            <a:off x="4786084" y="1377959"/>
            <a:ext cx="852346" cy="356935"/>
            <a:chOff x="4786084" y="1377959"/>
            <a:chExt cx="852346" cy="356935"/>
          </a:xfrm>
        </p:grpSpPr>
        <p:sp>
          <p:nvSpPr>
            <p:cNvPr id="22" name="Freeform 21">
              <a:extLst>
                <a:ext uri="{FF2B5EF4-FFF2-40B4-BE49-F238E27FC236}">
                  <a16:creationId xmlns:a16="http://schemas.microsoft.com/office/drawing/2014/main" id="{F7A1B0A1-5B86-304B-3760-20CB9A1BA56A}"/>
                </a:ext>
              </a:extLst>
            </p:cNvPr>
            <p:cNvSpPr/>
            <p:nvPr/>
          </p:nvSpPr>
          <p:spPr>
            <a:xfrm>
              <a:off x="4786084" y="1377959"/>
              <a:ext cx="852346" cy="356935"/>
            </a:xfrm>
            <a:custGeom>
              <a:avLst/>
              <a:gdLst>
                <a:gd name="csX0" fmla="*/ 426173 w 852346"/>
                <a:gd name="csY0" fmla="*/ 356936 h 356935"/>
                <a:gd name="csX1" fmla="*/ 852346 w 852346"/>
                <a:gd name="csY1" fmla="*/ 178468 h 356935"/>
                <a:gd name="csX2" fmla="*/ 426173 w 852346"/>
                <a:gd name="csY2" fmla="*/ 0 h 356935"/>
                <a:gd name="csX3" fmla="*/ 0 w 852346"/>
                <a:gd name="csY3" fmla="*/ 178468 h 356935"/>
                <a:gd name="csX4" fmla="*/ 426173 w 852346"/>
                <a:gd name="csY4" fmla="*/ 356936 h 356935"/>
              </a:gdLst>
              <a:ahLst/>
              <a:cxnLst>
                <a:cxn ang="0">
                  <a:pos x="csX0" y="csY0"/>
                </a:cxn>
                <a:cxn ang="0">
                  <a:pos x="csX1" y="csY1"/>
                </a:cxn>
                <a:cxn ang="0">
                  <a:pos x="csX2" y="csY2"/>
                </a:cxn>
                <a:cxn ang="0">
                  <a:pos x="csX3" y="csY3"/>
                </a:cxn>
                <a:cxn ang="0">
                  <a:pos x="csX4" y="csY4"/>
                </a:cxn>
              </a:cxnLst>
              <a:rect l="l" t="t" r="r" b="b"/>
              <a:pathLst>
                <a:path w="852346" h="356935">
                  <a:moveTo>
                    <a:pt x="426173" y="356936"/>
                  </a:moveTo>
                  <a:cubicBezTo>
                    <a:pt x="661542" y="356936"/>
                    <a:pt x="852346" y="277033"/>
                    <a:pt x="852346" y="178468"/>
                  </a:cubicBezTo>
                  <a:cubicBezTo>
                    <a:pt x="852346" y="79903"/>
                    <a:pt x="661542" y="0"/>
                    <a:pt x="426173" y="0"/>
                  </a:cubicBezTo>
                  <a:cubicBezTo>
                    <a:pt x="190805" y="0"/>
                    <a:pt x="0" y="79903"/>
                    <a:pt x="0" y="178468"/>
                  </a:cubicBezTo>
                  <a:cubicBezTo>
                    <a:pt x="0" y="277033"/>
                    <a:pt x="190805" y="356936"/>
                    <a:pt x="426173" y="356936"/>
                  </a:cubicBezTo>
                  <a:close/>
                </a:path>
              </a:pathLst>
            </a:custGeom>
            <a:noFill/>
            <a:ln w="11557" cap="rnd">
              <a:solidFill>
                <a:schemeClr val="tx1"/>
              </a:solidFill>
              <a:prstDash val="solid"/>
              <a:round/>
            </a:ln>
          </p:spPr>
        </p:sp>
        <p:sp>
          <p:nvSpPr>
            <p:cNvPr id="23" name="Freeform 22">
              <a:extLst>
                <a:ext uri="{FF2B5EF4-FFF2-40B4-BE49-F238E27FC236}">
                  <a16:creationId xmlns:a16="http://schemas.microsoft.com/office/drawing/2014/main" id="{C6882C99-FE3C-37A3-12C0-14ED178F1B31}"/>
                </a:ext>
              </a:extLst>
            </p:cNvPr>
            <p:cNvSpPr/>
            <p:nvPr/>
          </p:nvSpPr>
          <p:spPr>
            <a:xfrm>
              <a:off x="4940742" y="1377959"/>
              <a:ext cx="543060" cy="356935"/>
            </a:xfrm>
            <a:custGeom>
              <a:avLst/>
              <a:gdLst>
                <a:gd name="csX0" fmla="*/ 271525 w 543060"/>
                <a:gd name="csY0" fmla="*/ 0 h 356935"/>
                <a:gd name="csX1" fmla="*/ 543061 w 543060"/>
                <a:gd name="csY1" fmla="*/ 178468 h 356935"/>
                <a:gd name="csX2" fmla="*/ 271525 w 543060"/>
                <a:gd name="csY2" fmla="*/ 356936 h 356935"/>
                <a:gd name="csX3" fmla="*/ 0 w 543060"/>
                <a:gd name="csY3" fmla="*/ 178468 h 356935"/>
                <a:gd name="csX4" fmla="*/ 271525 w 543060"/>
                <a:gd name="csY4" fmla="*/ 0 h 356935"/>
              </a:gdLst>
              <a:ahLst/>
              <a:cxnLst>
                <a:cxn ang="0">
                  <a:pos x="csX0" y="csY0"/>
                </a:cxn>
                <a:cxn ang="0">
                  <a:pos x="csX1" y="csY1"/>
                </a:cxn>
                <a:cxn ang="0">
                  <a:pos x="csX2" y="csY2"/>
                </a:cxn>
                <a:cxn ang="0">
                  <a:pos x="csX3" y="csY3"/>
                </a:cxn>
                <a:cxn ang="0">
                  <a:pos x="csX4" y="csY4"/>
                </a:cxn>
              </a:cxnLst>
              <a:rect l="l" t="t" r="r" b="b"/>
              <a:pathLst>
                <a:path w="543060" h="356935">
                  <a:moveTo>
                    <a:pt x="271525" y="0"/>
                  </a:moveTo>
                  <a:cubicBezTo>
                    <a:pt x="421385" y="0"/>
                    <a:pt x="543061" y="79963"/>
                    <a:pt x="543061" y="178468"/>
                  </a:cubicBezTo>
                  <a:cubicBezTo>
                    <a:pt x="543061" y="276962"/>
                    <a:pt x="421385" y="356936"/>
                    <a:pt x="271525" y="356936"/>
                  </a:cubicBezTo>
                  <a:cubicBezTo>
                    <a:pt x="121664" y="356936"/>
                    <a:pt x="0" y="276973"/>
                    <a:pt x="0" y="178468"/>
                  </a:cubicBezTo>
                  <a:cubicBezTo>
                    <a:pt x="0" y="79974"/>
                    <a:pt x="121664" y="0"/>
                    <a:pt x="271525" y="0"/>
                  </a:cubicBezTo>
                  <a:close/>
                </a:path>
              </a:pathLst>
            </a:custGeom>
            <a:noFill/>
            <a:ln w="11557" cap="rnd">
              <a:solidFill>
                <a:schemeClr val="tx1"/>
              </a:solidFill>
              <a:prstDash val="solid"/>
              <a:round/>
            </a:ln>
          </p:spPr>
        </p:sp>
        <p:sp>
          <p:nvSpPr>
            <p:cNvPr id="24" name="Freeform 23">
              <a:extLst>
                <a:ext uri="{FF2B5EF4-FFF2-40B4-BE49-F238E27FC236}">
                  <a16:creationId xmlns:a16="http://schemas.microsoft.com/office/drawing/2014/main" id="{B57094F6-B8A7-C929-0AC8-6EDA32DE3099}"/>
                </a:ext>
              </a:extLst>
            </p:cNvPr>
            <p:cNvSpPr/>
            <p:nvPr/>
          </p:nvSpPr>
          <p:spPr>
            <a:xfrm>
              <a:off x="5075338" y="1377959"/>
              <a:ext cx="273820" cy="356935"/>
            </a:xfrm>
            <a:custGeom>
              <a:avLst/>
              <a:gdLst>
                <a:gd name="csX0" fmla="*/ 136910 w 273820"/>
                <a:gd name="csY0" fmla="*/ 356936 h 356935"/>
                <a:gd name="csX1" fmla="*/ 273820 w 273820"/>
                <a:gd name="csY1" fmla="*/ 178468 h 356935"/>
                <a:gd name="csX2" fmla="*/ 136910 w 273820"/>
                <a:gd name="csY2" fmla="*/ 0 h 356935"/>
                <a:gd name="csX3" fmla="*/ 0 w 273820"/>
                <a:gd name="csY3" fmla="*/ 178468 h 356935"/>
                <a:gd name="csX4" fmla="*/ 136910 w 273820"/>
                <a:gd name="csY4" fmla="*/ 356936 h 356935"/>
              </a:gdLst>
              <a:ahLst/>
              <a:cxnLst>
                <a:cxn ang="0">
                  <a:pos x="csX0" y="csY0"/>
                </a:cxn>
                <a:cxn ang="0">
                  <a:pos x="csX1" y="csY1"/>
                </a:cxn>
                <a:cxn ang="0">
                  <a:pos x="csX2" y="csY2"/>
                </a:cxn>
                <a:cxn ang="0">
                  <a:pos x="csX3" y="csY3"/>
                </a:cxn>
                <a:cxn ang="0">
                  <a:pos x="csX4" y="csY4"/>
                </a:cxn>
              </a:cxnLst>
              <a:rect l="l" t="t" r="r" b="b"/>
              <a:pathLst>
                <a:path w="273820" h="356935">
                  <a:moveTo>
                    <a:pt x="136910" y="356936"/>
                  </a:moveTo>
                  <a:cubicBezTo>
                    <a:pt x="212523" y="356936"/>
                    <a:pt x="273820" y="277033"/>
                    <a:pt x="273820" y="178468"/>
                  </a:cubicBezTo>
                  <a:cubicBezTo>
                    <a:pt x="273820" y="79903"/>
                    <a:pt x="212523" y="0"/>
                    <a:pt x="136910" y="0"/>
                  </a:cubicBezTo>
                  <a:cubicBezTo>
                    <a:pt x="61297" y="0"/>
                    <a:pt x="0" y="79903"/>
                    <a:pt x="0" y="178468"/>
                  </a:cubicBezTo>
                  <a:cubicBezTo>
                    <a:pt x="0" y="277033"/>
                    <a:pt x="61297" y="356936"/>
                    <a:pt x="136910" y="356936"/>
                  </a:cubicBezTo>
                  <a:close/>
                </a:path>
              </a:pathLst>
            </a:custGeom>
            <a:noFill/>
            <a:ln w="11557" cap="rnd">
              <a:solidFill>
                <a:schemeClr val="tx1"/>
              </a:solidFill>
              <a:prstDash val="solid"/>
              <a:round/>
            </a:ln>
          </p:spPr>
        </p:sp>
        <p:sp>
          <p:nvSpPr>
            <p:cNvPr id="25" name="Freeform 24">
              <a:extLst>
                <a:ext uri="{FF2B5EF4-FFF2-40B4-BE49-F238E27FC236}">
                  <a16:creationId xmlns:a16="http://schemas.microsoft.com/office/drawing/2014/main" id="{6A41B16B-002F-7A98-F6BF-5072C2D02EE8}"/>
                </a:ext>
              </a:extLst>
            </p:cNvPr>
            <p:cNvSpPr/>
            <p:nvPr/>
          </p:nvSpPr>
          <p:spPr>
            <a:xfrm>
              <a:off x="5212267" y="1377959"/>
              <a:ext cx="11593" cy="356935"/>
            </a:xfrm>
            <a:custGeom>
              <a:avLst/>
              <a:gdLst>
                <a:gd name="csX0" fmla="*/ 0 w 11593"/>
                <a:gd name="csY0" fmla="*/ 0 h 356935"/>
                <a:gd name="csX1" fmla="*/ 0 w 11593"/>
                <a:gd name="csY1" fmla="*/ 356936 h 356935"/>
              </a:gdLst>
              <a:ahLst/>
              <a:cxnLst>
                <a:cxn ang="0">
                  <a:pos x="csX0" y="csY0"/>
                </a:cxn>
                <a:cxn ang="0">
                  <a:pos x="csX1" y="csY1"/>
                </a:cxn>
              </a:cxnLst>
              <a:rect l="l" t="t" r="r" b="b"/>
              <a:pathLst>
                <a:path w="11593" h="356935">
                  <a:moveTo>
                    <a:pt x="0" y="0"/>
                  </a:moveTo>
                  <a:lnTo>
                    <a:pt x="0" y="356936"/>
                  </a:lnTo>
                </a:path>
              </a:pathLst>
            </a:custGeom>
            <a:noFill/>
            <a:ln w="11557" cap="rnd">
              <a:solidFill>
                <a:schemeClr val="tx1"/>
              </a:solidFill>
              <a:prstDash val="solid"/>
              <a:round/>
            </a:ln>
          </p:spPr>
        </p:sp>
        <p:sp>
          <p:nvSpPr>
            <p:cNvPr id="26" name="Freeform 25">
              <a:extLst>
                <a:ext uri="{FF2B5EF4-FFF2-40B4-BE49-F238E27FC236}">
                  <a16:creationId xmlns:a16="http://schemas.microsoft.com/office/drawing/2014/main" id="{CFA30DDF-54E8-1889-112E-70A1B1F63441}"/>
                </a:ext>
              </a:extLst>
            </p:cNvPr>
            <p:cNvSpPr/>
            <p:nvPr/>
          </p:nvSpPr>
          <p:spPr>
            <a:xfrm>
              <a:off x="4786084" y="1556435"/>
              <a:ext cx="852346" cy="11292"/>
            </a:xfrm>
            <a:custGeom>
              <a:avLst/>
              <a:gdLst>
                <a:gd name="csX0" fmla="*/ 852346 w 852346"/>
                <a:gd name="csY0" fmla="*/ 0 h 11292"/>
                <a:gd name="csX1" fmla="*/ 0 w 852346"/>
                <a:gd name="csY1" fmla="*/ 0 h 11292"/>
              </a:gdLst>
              <a:ahLst/>
              <a:cxnLst>
                <a:cxn ang="0">
                  <a:pos x="csX0" y="csY0"/>
                </a:cxn>
                <a:cxn ang="0">
                  <a:pos x="csX1" y="csY1"/>
                </a:cxn>
              </a:cxnLst>
              <a:rect l="l" t="t" r="r" b="b"/>
              <a:pathLst>
                <a:path w="852346" h="11292">
                  <a:moveTo>
                    <a:pt x="852346" y="0"/>
                  </a:moveTo>
                  <a:lnTo>
                    <a:pt x="0" y="0"/>
                  </a:lnTo>
                </a:path>
              </a:pathLst>
            </a:custGeom>
            <a:noFill/>
            <a:ln w="11557" cap="rnd">
              <a:solidFill>
                <a:schemeClr val="tx1"/>
              </a:solidFill>
              <a:prstDash val="solid"/>
              <a:round/>
            </a:ln>
          </p:spPr>
        </p:sp>
      </p:grpSp>
      <p:grpSp>
        <p:nvGrpSpPr>
          <p:cNvPr id="36" name="Group 35">
            <a:extLst>
              <a:ext uri="{FF2B5EF4-FFF2-40B4-BE49-F238E27FC236}">
                <a16:creationId xmlns:a16="http://schemas.microsoft.com/office/drawing/2014/main" id="{F92F8E6F-9332-42D7-F987-99F69EFB9752}"/>
              </a:ext>
            </a:extLst>
          </p:cNvPr>
          <p:cNvGrpSpPr/>
          <p:nvPr userDrawn="1"/>
        </p:nvGrpSpPr>
        <p:grpSpPr>
          <a:xfrm>
            <a:off x="7058902" y="1377959"/>
            <a:ext cx="852346" cy="356935"/>
            <a:chOff x="7058902" y="1377959"/>
            <a:chExt cx="852346" cy="356935"/>
          </a:xfrm>
        </p:grpSpPr>
        <p:sp>
          <p:nvSpPr>
            <p:cNvPr id="28" name="Freeform 27">
              <a:extLst>
                <a:ext uri="{FF2B5EF4-FFF2-40B4-BE49-F238E27FC236}">
                  <a16:creationId xmlns:a16="http://schemas.microsoft.com/office/drawing/2014/main" id="{DDE7FE33-7775-0BA2-6188-2A3910D848AF}"/>
                </a:ext>
              </a:extLst>
            </p:cNvPr>
            <p:cNvSpPr/>
            <p:nvPr/>
          </p:nvSpPr>
          <p:spPr>
            <a:xfrm>
              <a:off x="7058902" y="1377959"/>
              <a:ext cx="852346" cy="356935"/>
            </a:xfrm>
            <a:custGeom>
              <a:avLst/>
              <a:gdLst>
                <a:gd name="csX0" fmla="*/ 426173 w 852346"/>
                <a:gd name="csY0" fmla="*/ 356936 h 356935"/>
                <a:gd name="csX1" fmla="*/ 852346 w 852346"/>
                <a:gd name="csY1" fmla="*/ 178468 h 356935"/>
                <a:gd name="csX2" fmla="*/ 426173 w 852346"/>
                <a:gd name="csY2" fmla="*/ 0 h 356935"/>
                <a:gd name="csX3" fmla="*/ 0 w 852346"/>
                <a:gd name="csY3" fmla="*/ 178468 h 356935"/>
                <a:gd name="csX4" fmla="*/ 426173 w 852346"/>
                <a:gd name="csY4" fmla="*/ 356936 h 356935"/>
              </a:gdLst>
              <a:ahLst/>
              <a:cxnLst>
                <a:cxn ang="0">
                  <a:pos x="csX0" y="csY0"/>
                </a:cxn>
                <a:cxn ang="0">
                  <a:pos x="csX1" y="csY1"/>
                </a:cxn>
                <a:cxn ang="0">
                  <a:pos x="csX2" y="csY2"/>
                </a:cxn>
                <a:cxn ang="0">
                  <a:pos x="csX3" y="csY3"/>
                </a:cxn>
                <a:cxn ang="0">
                  <a:pos x="csX4" y="csY4"/>
                </a:cxn>
              </a:cxnLst>
              <a:rect l="l" t="t" r="r" b="b"/>
              <a:pathLst>
                <a:path w="852346" h="356935">
                  <a:moveTo>
                    <a:pt x="426173" y="356936"/>
                  </a:moveTo>
                  <a:cubicBezTo>
                    <a:pt x="661542" y="356936"/>
                    <a:pt x="852346" y="277033"/>
                    <a:pt x="852346" y="178468"/>
                  </a:cubicBezTo>
                  <a:cubicBezTo>
                    <a:pt x="852346" y="79903"/>
                    <a:pt x="661542" y="0"/>
                    <a:pt x="426173" y="0"/>
                  </a:cubicBezTo>
                  <a:cubicBezTo>
                    <a:pt x="190805" y="0"/>
                    <a:pt x="0" y="79903"/>
                    <a:pt x="0" y="178468"/>
                  </a:cubicBezTo>
                  <a:cubicBezTo>
                    <a:pt x="0" y="277033"/>
                    <a:pt x="190805" y="356936"/>
                    <a:pt x="426173" y="356936"/>
                  </a:cubicBezTo>
                  <a:close/>
                </a:path>
              </a:pathLst>
            </a:custGeom>
            <a:noFill/>
            <a:ln w="11557" cap="rnd">
              <a:solidFill>
                <a:schemeClr val="tx1"/>
              </a:solidFill>
              <a:prstDash val="solid"/>
              <a:round/>
            </a:ln>
          </p:spPr>
        </p:sp>
        <p:sp>
          <p:nvSpPr>
            <p:cNvPr id="29" name="Freeform 28">
              <a:extLst>
                <a:ext uri="{FF2B5EF4-FFF2-40B4-BE49-F238E27FC236}">
                  <a16:creationId xmlns:a16="http://schemas.microsoft.com/office/drawing/2014/main" id="{4CC7BEB2-E8E7-8778-1A27-194287670A84}"/>
                </a:ext>
              </a:extLst>
            </p:cNvPr>
            <p:cNvSpPr/>
            <p:nvPr/>
          </p:nvSpPr>
          <p:spPr>
            <a:xfrm>
              <a:off x="7213560" y="1377959"/>
              <a:ext cx="543060" cy="356935"/>
            </a:xfrm>
            <a:custGeom>
              <a:avLst/>
              <a:gdLst>
                <a:gd name="csX0" fmla="*/ 271525 w 543060"/>
                <a:gd name="csY0" fmla="*/ 0 h 356935"/>
                <a:gd name="csX1" fmla="*/ 543061 w 543060"/>
                <a:gd name="csY1" fmla="*/ 178468 h 356935"/>
                <a:gd name="csX2" fmla="*/ 271525 w 543060"/>
                <a:gd name="csY2" fmla="*/ 356936 h 356935"/>
                <a:gd name="csX3" fmla="*/ 0 w 543060"/>
                <a:gd name="csY3" fmla="*/ 178468 h 356935"/>
                <a:gd name="csX4" fmla="*/ 271525 w 543060"/>
                <a:gd name="csY4" fmla="*/ 0 h 356935"/>
              </a:gdLst>
              <a:ahLst/>
              <a:cxnLst>
                <a:cxn ang="0">
                  <a:pos x="csX0" y="csY0"/>
                </a:cxn>
                <a:cxn ang="0">
                  <a:pos x="csX1" y="csY1"/>
                </a:cxn>
                <a:cxn ang="0">
                  <a:pos x="csX2" y="csY2"/>
                </a:cxn>
                <a:cxn ang="0">
                  <a:pos x="csX3" y="csY3"/>
                </a:cxn>
                <a:cxn ang="0">
                  <a:pos x="csX4" y="csY4"/>
                </a:cxn>
              </a:cxnLst>
              <a:rect l="l" t="t" r="r" b="b"/>
              <a:pathLst>
                <a:path w="543060" h="356935">
                  <a:moveTo>
                    <a:pt x="271525" y="0"/>
                  </a:moveTo>
                  <a:cubicBezTo>
                    <a:pt x="421385" y="0"/>
                    <a:pt x="543061" y="79963"/>
                    <a:pt x="543061" y="178468"/>
                  </a:cubicBezTo>
                  <a:cubicBezTo>
                    <a:pt x="543061" y="276962"/>
                    <a:pt x="421385" y="356936"/>
                    <a:pt x="271525" y="356936"/>
                  </a:cubicBezTo>
                  <a:cubicBezTo>
                    <a:pt x="121664" y="356936"/>
                    <a:pt x="0" y="276973"/>
                    <a:pt x="0" y="178468"/>
                  </a:cubicBezTo>
                  <a:cubicBezTo>
                    <a:pt x="0" y="79974"/>
                    <a:pt x="121664" y="0"/>
                    <a:pt x="271525" y="0"/>
                  </a:cubicBezTo>
                  <a:close/>
                </a:path>
              </a:pathLst>
            </a:custGeom>
            <a:noFill/>
            <a:ln w="11557" cap="rnd">
              <a:solidFill>
                <a:schemeClr val="tx1"/>
              </a:solidFill>
              <a:prstDash val="solid"/>
              <a:round/>
            </a:ln>
          </p:spPr>
        </p:sp>
        <p:sp>
          <p:nvSpPr>
            <p:cNvPr id="30" name="Freeform 29">
              <a:extLst>
                <a:ext uri="{FF2B5EF4-FFF2-40B4-BE49-F238E27FC236}">
                  <a16:creationId xmlns:a16="http://schemas.microsoft.com/office/drawing/2014/main" id="{08F271AF-D355-CEE9-D4C5-DC31F672A282}"/>
                </a:ext>
              </a:extLst>
            </p:cNvPr>
            <p:cNvSpPr/>
            <p:nvPr/>
          </p:nvSpPr>
          <p:spPr>
            <a:xfrm>
              <a:off x="7348156" y="1377959"/>
              <a:ext cx="273820" cy="356935"/>
            </a:xfrm>
            <a:custGeom>
              <a:avLst/>
              <a:gdLst>
                <a:gd name="csX0" fmla="*/ 136910 w 273820"/>
                <a:gd name="csY0" fmla="*/ 356936 h 356935"/>
                <a:gd name="csX1" fmla="*/ 273820 w 273820"/>
                <a:gd name="csY1" fmla="*/ 178468 h 356935"/>
                <a:gd name="csX2" fmla="*/ 136910 w 273820"/>
                <a:gd name="csY2" fmla="*/ 0 h 356935"/>
                <a:gd name="csX3" fmla="*/ 0 w 273820"/>
                <a:gd name="csY3" fmla="*/ 178468 h 356935"/>
                <a:gd name="csX4" fmla="*/ 136910 w 273820"/>
                <a:gd name="csY4" fmla="*/ 356936 h 356935"/>
              </a:gdLst>
              <a:ahLst/>
              <a:cxnLst>
                <a:cxn ang="0">
                  <a:pos x="csX0" y="csY0"/>
                </a:cxn>
                <a:cxn ang="0">
                  <a:pos x="csX1" y="csY1"/>
                </a:cxn>
                <a:cxn ang="0">
                  <a:pos x="csX2" y="csY2"/>
                </a:cxn>
                <a:cxn ang="0">
                  <a:pos x="csX3" y="csY3"/>
                </a:cxn>
                <a:cxn ang="0">
                  <a:pos x="csX4" y="csY4"/>
                </a:cxn>
              </a:cxnLst>
              <a:rect l="l" t="t" r="r" b="b"/>
              <a:pathLst>
                <a:path w="273820" h="356935">
                  <a:moveTo>
                    <a:pt x="136910" y="356936"/>
                  </a:moveTo>
                  <a:cubicBezTo>
                    <a:pt x="212523" y="356936"/>
                    <a:pt x="273820" y="277033"/>
                    <a:pt x="273820" y="178468"/>
                  </a:cubicBezTo>
                  <a:cubicBezTo>
                    <a:pt x="273820" y="79903"/>
                    <a:pt x="212523" y="0"/>
                    <a:pt x="136910" y="0"/>
                  </a:cubicBezTo>
                  <a:cubicBezTo>
                    <a:pt x="61297" y="0"/>
                    <a:pt x="0" y="79903"/>
                    <a:pt x="0" y="178468"/>
                  </a:cubicBezTo>
                  <a:cubicBezTo>
                    <a:pt x="0" y="277033"/>
                    <a:pt x="61297" y="356936"/>
                    <a:pt x="136910" y="356936"/>
                  </a:cubicBezTo>
                  <a:close/>
                </a:path>
              </a:pathLst>
            </a:custGeom>
            <a:noFill/>
            <a:ln w="11557" cap="rnd">
              <a:solidFill>
                <a:schemeClr val="tx1"/>
              </a:solidFill>
              <a:prstDash val="solid"/>
              <a:round/>
            </a:ln>
          </p:spPr>
        </p:sp>
        <p:sp>
          <p:nvSpPr>
            <p:cNvPr id="31" name="Freeform 30">
              <a:extLst>
                <a:ext uri="{FF2B5EF4-FFF2-40B4-BE49-F238E27FC236}">
                  <a16:creationId xmlns:a16="http://schemas.microsoft.com/office/drawing/2014/main" id="{01E36183-7CF7-6331-03A7-5FD4CDDE0810}"/>
                </a:ext>
              </a:extLst>
            </p:cNvPr>
            <p:cNvSpPr/>
            <p:nvPr/>
          </p:nvSpPr>
          <p:spPr>
            <a:xfrm>
              <a:off x="7485085" y="1377959"/>
              <a:ext cx="11593" cy="356935"/>
            </a:xfrm>
            <a:custGeom>
              <a:avLst/>
              <a:gdLst>
                <a:gd name="csX0" fmla="*/ 0 w 11593"/>
                <a:gd name="csY0" fmla="*/ 0 h 356935"/>
                <a:gd name="csX1" fmla="*/ 0 w 11593"/>
                <a:gd name="csY1" fmla="*/ 356936 h 356935"/>
              </a:gdLst>
              <a:ahLst/>
              <a:cxnLst>
                <a:cxn ang="0">
                  <a:pos x="csX0" y="csY0"/>
                </a:cxn>
                <a:cxn ang="0">
                  <a:pos x="csX1" y="csY1"/>
                </a:cxn>
              </a:cxnLst>
              <a:rect l="l" t="t" r="r" b="b"/>
              <a:pathLst>
                <a:path w="11593" h="356935">
                  <a:moveTo>
                    <a:pt x="0" y="0"/>
                  </a:moveTo>
                  <a:lnTo>
                    <a:pt x="0" y="356936"/>
                  </a:lnTo>
                </a:path>
              </a:pathLst>
            </a:custGeom>
            <a:noFill/>
            <a:ln w="11557" cap="rnd">
              <a:solidFill>
                <a:schemeClr val="tx1"/>
              </a:solidFill>
              <a:prstDash val="solid"/>
              <a:round/>
            </a:ln>
          </p:spPr>
        </p:sp>
        <p:sp>
          <p:nvSpPr>
            <p:cNvPr id="32" name="Freeform 31">
              <a:extLst>
                <a:ext uri="{FF2B5EF4-FFF2-40B4-BE49-F238E27FC236}">
                  <a16:creationId xmlns:a16="http://schemas.microsoft.com/office/drawing/2014/main" id="{6DFFDA1F-6CBC-B5D5-FD6F-2DF82DCE69AE}"/>
                </a:ext>
              </a:extLst>
            </p:cNvPr>
            <p:cNvSpPr/>
            <p:nvPr/>
          </p:nvSpPr>
          <p:spPr>
            <a:xfrm>
              <a:off x="7058902" y="1556435"/>
              <a:ext cx="852346" cy="11292"/>
            </a:xfrm>
            <a:custGeom>
              <a:avLst/>
              <a:gdLst>
                <a:gd name="csX0" fmla="*/ 852346 w 852346"/>
                <a:gd name="csY0" fmla="*/ 0 h 11292"/>
                <a:gd name="csX1" fmla="*/ 0 w 852346"/>
                <a:gd name="csY1" fmla="*/ 0 h 11292"/>
              </a:gdLst>
              <a:ahLst/>
              <a:cxnLst>
                <a:cxn ang="0">
                  <a:pos x="csX0" y="csY0"/>
                </a:cxn>
                <a:cxn ang="0">
                  <a:pos x="csX1" y="csY1"/>
                </a:cxn>
              </a:cxnLst>
              <a:rect l="l" t="t" r="r" b="b"/>
              <a:pathLst>
                <a:path w="852346" h="11292">
                  <a:moveTo>
                    <a:pt x="852346" y="0"/>
                  </a:moveTo>
                  <a:lnTo>
                    <a:pt x="0" y="0"/>
                  </a:lnTo>
                </a:path>
              </a:pathLst>
            </a:custGeom>
            <a:noFill/>
            <a:ln w="11557" cap="rnd">
              <a:solidFill>
                <a:schemeClr val="tx1"/>
              </a:solidFill>
              <a:prstDash val="solid"/>
              <a:round/>
            </a:ln>
          </p:spPr>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 Items / 4 Items / Option B" userDrawn="1">
  <p:cSld name="Content / Items / 4 Items / Option B">
    <p:spTree>
      <p:nvGrpSpPr>
        <p:cNvPr id="1" name="Shape 548"/>
        <p:cNvGrpSpPr/>
        <p:nvPr/>
      </p:nvGrpSpPr>
      <p:grpSpPr>
        <a:xfrm>
          <a:off x="0" y="0"/>
          <a:ext cx="0" cy="0"/>
          <a:chOff x="0" y="0"/>
          <a:chExt cx="0" cy="0"/>
        </a:xfrm>
      </p:grpSpPr>
      <p:sp>
        <p:nvSpPr>
          <p:cNvPr id="3" name="Google Shape;748;g3e478b0359b_0_110">
            <a:extLst>
              <a:ext uri="{FF2B5EF4-FFF2-40B4-BE49-F238E27FC236}">
                <a16:creationId xmlns:a16="http://schemas.microsoft.com/office/drawing/2014/main" id="{1A25921A-1A9C-2C21-0D4D-A5518EA6B057}"/>
              </a:ext>
            </a:extLst>
          </p:cNvPr>
          <p:cNvSpPr/>
          <p:nvPr userDrawn="1"/>
        </p:nvSpPr>
        <p:spPr>
          <a:xfrm>
            <a:off x="-237066" y="1006275"/>
            <a:ext cx="9618133" cy="4310792"/>
          </a:xfrm>
          <a:prstGeom prst="roundRect">
            <a:avLst>
              <a:gd name="adj" fmla="val 0"/>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549"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sz="800">
                <a:solidFill>
                  <a:schemeClr val="tx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a:pPr>
            <a:r>
              <a:rPr lang="en-GB" dirty="0"/>
              <a:t>Remove unnecessary steps, and design each</a:t>
            </a:r>
          </a:p>
        </p:txBody>
      </p:sp>
      <p:sp>
        <p:nvSpPr>
          <p:cNvPr id="567"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1"/>
              </a:buClr>
              <a:buSzPts val="1000"/>
              <a:buFont typeface="Arial"/>
              <a:buNone/>
              <a:defRPr sz="800">
                <a:solidFill>
                  <a:schemeClr val="tx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endParaRPr dirty="0"/>
          </a:p>
        </p:txBody>
      </p:sp>
      <p:sp>
        <p:nvSpPr>
          <p:cNvPr id="562" name="Item 3 / Text"/>
          <p:cNvSpPr txBox="1">
            <a:spLocks noGrp="1"/>
          </p:cNvSpPr>
          <p:nvPr>
            <p:ph type="subTitle" idx="8" hasCustomPrompt="1"/>
          </p:nvPr>
        </p:nvSpPr>
        <p:spPr>
          <a:xfrm>
            <a:off x="233951" y="3513061"/>
            <a:ext cx="3276000" cy="100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50">
                <a:solidFill>
                  <a:schemeClr val="bg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563" name="Item 3 / Title"/>
          <p:cNvSpPr txBox="1">
            <a:spLocks noGrp="1"/>
          </p:cNvSpPr>
          <p:nvPr>
            <p:ph type="subTitle" idx="9" hasCustomPrompt="1"/>
          </p:nvPr>
        </p:nvSpPr>
        <p:spPr>
          <a:xfrm>
            <a:off x="233876" y="3068690"/>
            <a:ext cx="28800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1"/>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56" name="Item 1 / Text"/>
          <p:cNvSpPr txBox="1">
            <a:spLocks noGrp="1"/>
          </p:cNvSpPr>
          <p:nvPr>
            <p:ph type="subTitle" idx="4" hasCustomPrompt="1"/>
          </p:nvPr>
        </p:nvSpPr>
        <p:spPr>
          <a:xfrm>
            <a:off x="234650" y="1656572"/>
            <a:ext cx="3276000" cy="100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50">
                <a:solidFill>
                  <a:schemeClr val="bg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557" name="Item 1 / Title"/>
          <p:cNvSpPr txBox="1">
            <a:spLocks noGrp="1"/>
          </p:cNvSpPr>
          <p:nvPr>
            <p:ph type="subTitle" idx="5" hasCustomPrompt="1"/>
          </p:nvPr>
        </p:nvSpPr>
        <p:spPr>
          <a:xfrm>
            <a:off x="234600" y="1202459"/>
            <a:ext cx="28800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1"/>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24" name="Slide title">
            <a:extLst>
              <a:ext uri="{FF2B5EF4-FFF2-40B4-BE49-F238E27FC236}">
                <a16:creationId xmlns:a16="http://schemas.microsoft.com/office/drawing/2014/main" id="{25980137-07E0-C721-5899-252645729852}"/>
              </a:ext>
            </a:extLst>
          </p:cNvPr>
          <p:cNvSpPr txBox="1">
            <a:spLocks noGrp="1"/>
          </p:cNvSpPr>
          <p:nvPr>
            <p:ph type="title" hasCustomPrompt="1"/>
          </p:nvPr>
        </p:nvSpPr>
        <p:spPr>
          <a:xfrm>
            <a:off x="234651" y="184056"/>
            <a:ext cx="6840000" cy="64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Arial"/>
              <a:buNone/>
              <a:tabLst/>
              <a:defRPr sz="2000" b="1">
                <a:solidFill>
                  <a:schemeClr val="tx1"/>
                </a:solidFill>
                <a:latin typeface="+mj-lt"/>
                <a:ea typeface="+mn-ea"/>
                <a:cs typeface="+mn-cs"/>
                <a:sym typeface="Arial"/>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p>
        </p:txBody>
      </p:sp>
      <p:sp>
        <p:nvSpPr>
          <p:cNvPr id="565" name="Item 4 / Text"/>
          <p:cNvSpPr txBox="1">
            <a:spLocks noGrp="1"/>
          </p:cNvSpPr>
          <p:nvPr>
            <p:ph type="subTitle" idx="13" hasCustomPrompt="1"/>
          </p:nvPr>
        </p:nvSpPr>
        <p:spPr>
          <a:xfrm>
            <a:off x="3834726" y="3513061"/>
            <a:ext cx="3276000" cy="100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50">
                <a:solidFill>
                  <a:schemeClr val="bg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566" name="Item 4 / Title"/>
          <p:cNvSpPr txBox="1">
            <a:spLocks noGrp="1"/>
          </p:cNvSpPr>
          <p:nvPr>
            <p:ph type="subTitle" idx="14" hasCustomPrompt="1"/>
          </p:nvPr>
        </p:nvSpPr>
        <p:spPr>
          <a:xfrm>
            <a:off x="3834651" y="3068690"/>
            <a:ext cx="28800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1"/>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59" name="Item 2 / Text"/>
          <p:cNvSpPr txBox="1">
            <a:spLocks noGrp="1"/>
          </p:cNvSpPr>
          <p:nvPr>
            <p:ph type="subTitle" idx="6" hasCustomPrompt="1"/>
          </p:nvPr>
        </p:nvSpPr>
        <p:spPr>
          <a:xfrm>
            <a:off x="3834078" y="1656572"/>
            <a:ext cx="3276000" cy="100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50">
                <a:solidFill>
                  <a:schemeClr val="bg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560" name="Item 2 / Title"/>
          <p:cNvSpPr txBox="1">
            <a:spLocks noGrp="1"/>
          </p:cNvSpPr>
          <p:nvPr>
            <p:ph type="subTitle" idx="7" hasCustomPrompt="1"/>
          </p:nvPr>
        </p:nvSpPr>
        <p:spPr>
          <a:xfrm>
            <a:off x="3834028" y="1202459"/>
            <a:ext cx="28800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1"/>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grpSp>
        <p:nvGrpSpPr>
          <p:cNvPr id="4" name="Группа 12">
            <a:extLst>
              <a:ext uri="{FF2B5EF4-FFF2-40B4-BE49-F238E27FC236}">
                <a16:creationId xmlns:a16="http://schemas.microsoft.com/office/drawing/2014/main" id="{1443E471-EB90-0FE9-A193-9675489481D0}"/>
              </a:ext>
            </a:extLst>
          </p:cNvPr>
          <p:cNvGrpSpPr>
            <a:grpSpLocks noChangeAspect="1"/>
          </p:cNvGrpSpPr>
          <p:nvPr userDrawn="1"/>
        </p:nvGrpSpPr>
        <p:grpSpPr>
          <a:xfrm rot="16200000">
            <a:off x="7587355" y="3410519"/>
            <a:ext cx="1527419" cy="810266"/>
            <a:chOff x="7658923" y="5233873"/>
            <a:chExt cx="766098" cy="406400"/>
          </a:xfrm>
        </p:grpSpPr>
        <p:cxnSp>
          <p:nvCxnSpPr>
            <p:cNvPr id="5" name="Straight Arrow Connector 40">
              <a:extLst>
                <a:ext uri="{FF2B5EF4-FFF2-40B4-BE49-F238E27FC236}">
                  <a16:creationId xmlns:a16="http://schemas.microsoft.com/office/drawing/2014/main" id="{E2A56D26-FC2D-7D60-BB6D-B0A72031B39E}"/>
                </a:ext>
              </a:extLst>
            </p:cNvPr>
            <p:cNvCxnSpPr/>
            <p:nvPr/>
          </p:nvCxnSpPr>
          <p:spPr>
            <a:xfrm>
              <a:off x="7658923" y="5437073"/>
              <a:ext cx="61801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Oval 44">
              <a:extLst>
                <a:ext uri="{FF2B5EF4-FFF2-40B4-BE49-F238E27FC236}">
                  <a16:creationId xmlns:a16="http://schemas.microsoft.com/office/drawing/2014/main" id="{7E5B87D9-0CAC-0056-E2E3-7216724840DF}"/>
                </a:ext>
              </a:extLst>
            </p:cNvPr>
            <p:cNvSpPr/>
            <p:nvPr/>
          </p:nvSpPr>
          <p:spPr>
            <a:xfrm>
              <a:off x="8018621" y="5233873"/>
              <a:ext cx="406400" cy="4064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grpSp>
        <p:nvGrpSpPr>
          <p:cNvPr id="7" name="Группа 12">
            <a:extLst>
              <a:ext uri="{FF2B5EF4-FFF2-40B4-BE49-F238E27FC236}">
                <a16:creationId xmlns:a16="http://schemas.microsoft.com/office/drawing/2014/main" id="{8FF5E75E-807C-544B-F4D3-8352391F534A}"/>
              </a:ext>
            </a:extLst>
          </p:cNvPr>
          <p:cNvGrpSpPr>
            <a:grpSpLocks noChangeAspect="1"/>
          </p:cNvGrpSpPr>
          <p:nvPr userDrawn="1"/>
        </p:nvGrpSpPr>
        <p:grpSpPr>
          <a:xfrm rot="16200000">
            <a:off x="7587355" y="1883099"/>
            <a:ext cx="1527419" cy="810266"/>
            <a:chOff x="7658923" y="5233873"/>
            <a:chExt cx="766098" cy="406400"/>
          </a:xfrm>
        </p:grpSpPr>
        <p:cxnSp>
          <p:nvCxnSpPr>
            <p:cNvPr id="8" name="Straight Arrow Connector 40">
              <a:extLst>
                <a:ext uri="{FF2B5EF4-FFF2-40B4-BE49-F238E27FC236}">
                  <a16:creationId xmlns:a16="http://schemas.microsoft.com/office/drawing/2014/main" id="{B0A857C2-21AE-AF93-83F6-F212F785FF7C}"/>
                </a:ext>
              </a:extLst>
            </p:cNvPr>
            <p:cNvCxnSpPr/>
            <p:nvPr/>
          </p:nvCxnSpPr>
          <p:spPr>
            <a:xfrm>
              <a:off x="7658923" y="5437073"/>
              <a:ext cx="61801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Oval 44">
              <a:extLst>
                <a:ext uri="{FF2B5EF4-FFF2-40B4-BE49-F238E27FC236}">
                  <a16:creationId xmlns:a16="http://schemas.microsoft.com/office/drawing/2014/main" id="{F4DEB5E6-609F-2E15-F12D-02E4D5848D77}"/>
                </a:ext>
              </a:extLst>
            </p:cNvPr>
            <p:cNvSpPr/>
            <p:nvPr/>
          </p:nvSpPr>
          <p:spPr>
            <a:xfrm>
              <a:off x="8018621" y="5233873"/>
              <a:ext cx="406400" cy="4064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Process / Timeline / 3 Items / Option A" userDrawn="1">
  <p:cSld name="Process / Timeline / 3 Items / Option A">
    <p:spTree>
      <p:nvGrpSpPr>
        <p:cNvPr id="1" name="Shape 151"/>
        <p:cNvGrpSpPr/>
        <p:nvPr/>
      </p:nvGrpSpPr>
      <p:grpSpPr>
        <a:xfrm>
          <a:off x="0" y="0"/>
          <a:ext cx="0" cy="0"/>
          <a:chOff x="0" y="0"/>
          <a:chExt cx="0" cy="0"/>
        </a:xfrm>
      </p:grpSpPr>
      <p:sp>
        <p:nvSpPr>
          <p:cNvPr id="2001" name="Google Shape;199;g3e4a1d512f3_0_1496"/>
          <p:cNvSpPr/>
          <p:nvPr/>
        </p:nvSpPr>
        <p:spPr>
          <a:xfrm>
            <a:off x="-137348" y="1810373"/>
            <a:ext cx="9418697" cy="3489759"/>
          </a:xfrm>
          <a:prstGeom prst="rect">
            <a:avLst/>
          </a:prstGeom>
          <a:solidFill>
            <a:schemeClr val="tx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mn-lt"/>
              <a:ea typeface="+mn-ea"/>
              <a:cs typeface="+mn-cs"/>
              <a:sym typeface="Arial"/>
            </a:endParaRPr>
          </a:p>
        </p:txBody>
      </p:sp>
      <p:sp>
        <p:nvSpPr>
          <p:cNvPr id="157"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1"/>
              </a:buClr>
              <a:buSzPts val="1000"/>
              <a:buFont typeface="Arial"/>
              <a:buNone/>
              <a:defRPr sz="800">
                <a:solidFill>
                  <a:schemeClr val="bg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endParaRPr dirty="0"/>
          </a:p>
        </p:txBody>
      </p:sp>
      <p:sp>
        <p:nvSpPr>
          <p:cNvPr id="154"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sz="800">
                <a:solidFill>
                  <a:schemeClr val="bg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a:pPr>
            <a:r>
              <a:rPr lang="en-GB" dirty="0"/>
              <a:t>Remove unnecessary steps, and design each</a:t>
            </a:r>
          </a:p>
        </p:txBody>
      </p:sp>
      <p:sp>
        <p:nvSpPr>
          <p:cNvPr id="168" name="Item 3 / Text"/>
          <p:cNvSpPr txBox="1">
            <a:spLocks noGrp="1"/>
          </p:cNvSpPr>
          <p:nvPr>
            <p:ph type="subTitle" idx="9" hasCustomPrompt="1"/>
          </p:nvPr>
        </p:nvSpPr>
        <p:spPr>
          <a:xfrm>
            <a:off x="6194187" y="2910203"/>
            <a:ext cx="2733412" cy="172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100">
                <a:solidFill>
                  <a:schemeClr val="bg1"/>
                </a:solidFill>
                <a:latin typeface="+mn-lt"/>
                <a:ea typeface="+mn-ea"/>
                <a:cs typeface="+mn-cs"/>
                <a:sym typeface="Arial"/>
              </a:defRPr>
            </a:lvl1pPr>
            <a:lvl2pPr lvl="1">
              <a:lnSpc>
                <a:spcPct val="115000"/>
              </a:lnSpc>
              <a:spcBef>
                <a:spcPts val="0"/>
              </a:spcBef>
              <a:spcAft>
                <a:spcPts val="0"/>
              </a:spcAft>
              <a:buSzPts val="1200"/>
              <a:buFont typeface="Arial"/>
              <a:buNone/>
              <a:defRPr>
                <a:solidFill>
                  <a:schemeClr val="bg1"/>
                </a:solidFill>
                <a:latin typeface="+mn-lt"/>
                <a:ea typeface="+mn-ea"/>
                <a:cs typeface="+mn-cs"/>
                <a:sym typeface="Arial"/>
              </a:defRPr>
            </a:lvl2pPr>
            <a:lvl3pPr lvl="2">
              <a:lnSpc>
                <a:spcPct val="115000"/>
              </a:lnSpc>
              <a:spcBef>
                <a:spcPts val="0"/>
              </a:spcBef>
              <a:spcAft>
                <a:spcPts val="0"/>
              </a:spcAft>
              <a:buSzPts val="1200"/>
              <a:buFont typeface="Arial"/>
              <a:buNone/>
              <a:defRPr>
                <a:solidFill>
                  <a:schemeClr val="bg1"/>
                </a:solidFill>
                <a:latin typeface="+mn-lt"/>
                <a:ea typeface="+mn-ea"/>
                <a:cs typeface="+mn-cs"/>
                <a:sym typeface="Arial"/>
              </a:defRPr>
            </a:lvl3pPr>
            <a:lvl4pPr lvl="3">
              <a:lnSpc>
                <a:spcPct val="115000"/>
              </a:lnSpc>
              <a:spcBef>
                <a:spcPts val="0"/>
              </a:spcBef>
              <a:spcAft>
                <a:spcPts val="0"/>
              </a:spcAft>
              <a:buSzPts val="1200"/>
              <a:buFont typeface="Arial"/>
              <a:buNone/>
              <a:defRPr>
                <a:solidFill>
                  <a:schemeClr val="bg1"/>
                </a:solidFill>
                <a:latin typeface="+mn-lt"/>
                <a:ea typeface="+mn-ea"/>
                <a:cs typeface="+mn-cs"/>
                <a:sym typeface="Arial"/>
              </a:defRPr>
            </a:lvl4pPr>
            <a:lvl5pPr lvl="4">
              <a:lnSpc>
                <a:spcPct val="115000"/>
              </a:lnSpc>
              <a:spcBef>
                <a:spcPts val="0"/>
              </a:spcBef>
              <a:spcAft>
                <a:spcPts val="0"/>
              </a:spcAft>
              <a:buSzPts val="1200"/>
              <a:buFont typeface="Arial"/>
              <a:buNone/>
              <a:defRPr>
                <a:solidFill>
                  <a:schemeClr val="bg1"/>
                </a:solidFill>
                <a:latin typeface="+mn-lt"/>
                <a:ea typeface="+mn-ea"/>
                <a:cs typeface="+mn-cs"/>
                <a:sym typeface="Arial"/>
              </a:defRPr>
            </a:lvl5pPr>
            <a:lvl6pPr lvl="5">
              <a:lnSpc>
                <a:spcPct val="115000"/>
              </a:lnSpc>
              <a:spcBef>
                <a:spcPts val="0"/>
              </a:spcBef>
              <a:spcAft>
                <a:spcPts val="0"/>
              </a:spcAft>
              <a:buSzPts val="1200"/>
              <a:buFont typeface="Arial"/>
              <a:buNone/>
              <a:defRPr>
                <a:solidFill>
                  <a:schemeClr val="bg1"/>
                </a:solidFill>
                <a:latin typeface="+mn-lt"/>
                <a:ea typeface="+mn-ea"/>
                <a:cs typeface="+mn-cs"/>
                <a:sym typeface="Arial"/>
              </a:defRPr>
            </a:lvl6pPr>
            <a:lvl7pPr lvl="6">
              <a:lnSpc>
                <a:spcPct val="115000"/>
              </a:lnSpc>
              <a:spcBef>
                <a:spcPts val="0"/>
              </a:spcBef>
              <a:spcAft>
                <a:spcPts val="0"/>
              </a:spcAft>
              <a:buSzPts val="1200"/>
              <a:buFont typeface="Arial"/>
              <a:buNone/>
              <a:defRPr>
                <a:solidFill>
                  <a:schemeClr val="bg1"/>
                </a:solidFill>
                <a:latin typeface="+mn-lt"/>
                <a:ea typeface="+mn-ea"/>
                <a:cs typeface="+mn-cs"/>
                <a:sym typeface="Arial"/>
              </a:defRPr>
            </a:lvl7pPr>
            <a:lvl8pPr lvl="7">
              <a:lnSpc>
                <a:spcPct val="115000"/>
              </a:lnSpc>
              <a:spcBef>
                <a:spcPts val="0"/>
              </a:spcBef>
              <a:spcAft>
                <a:spcPts val="0"/>
              </a:spcAft>
              <a:buSzPts val="1200"/>
              <a:buFont typeface="Arial"/>
              <a:buNone/>
              <a:defRPr>
                <a:solidFill>
                  <a:schemeClr val="bg1"/>
                </a:solidFill>
                <a:latin typeface="+mn-lt"/>
                <a:ea typeface="+mn-ea"/>
                <a:cs typeface="+mn-cs"/>
                <a:sym typeface="Arial"/>
              </a:defRPr>
            </a:lvl8pPr>
            <a:lvl9pPr lvl="8">
              <a:lnSpc>
                <a:spcPct val="115000"/>
              </a:lnSpc>
              <a:spcBef>
                <a:spcPts val="0"/>
              </a:spcBef>
              <a:spcAft>
                <a:spcPts val="0"/>
              </a:spcAft>
              <a:buSzPts val="1200"/>
              <a:buFont typeface="Arial"/>
              <a:buNone/>
              <a:defRPr>
                <a:solidFill>
                  <a:schemeClr val="bg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b="0" i="0" u="none" strike="noStrike" dirty="0">
                <a:solidFill>
                  <a:schemeClr val="bg1"/>
                </a:solidFill>
                <a:effectLst/>
              </a:rPr>
              <a:t>Good software should make work feel lighter, not more complicated. It should help people understand what needs to happen, where things stand, and how to move forward with confidence.</a:t>
            </a:r>
            <a:endParaRPr lang="en-GB" dirty="0">
              <a:solidFill>
                <a:schemeClr val="bg1"/>
              </a:solidFill>
            </a:endParaRPr>
          </a:p>
        </p:txBody>
      </p:sp>
      <p:sp>
        <p:nvSpPr>
          <p:cNvPr id="169" name="Item 3 / Title"/>
          <p:cNvSpPr txBox="1">
            <a:spLocks noGrp="1"/>
          </p:cNvSpPr>
          <p:nvPr>
            <p:ph type="subTitle" idx="13" hasCustomPrompt="1"/>
          </p:nvPr>
        </p:nvSpPr>
        <p:spPr>
          <a:xfrm>
            <a:off x="6194187" y="2133249"/>
            <a:ext cx="2733412" cy="68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200" b="1">
                <a:solidFill>
                  <a:schemeClr val="tx2"/>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162" name="Item 3 / Name"/>
          <p:cNvSpPr txBox="1">
            <a:spLocks noGrp="1"/>
          </p:cNvSpPr>
          <p:nvPr>
            <p:ph type="subTitle" idx="8" hasCustomPrompt="1"/>
          </p:nvPr>
        </p:nvSpPr>
        <p:spPr>
          <a:xfrm>
            <a:off x="6194187" y="1154930"/>
            <a:ext cx="2733412" cy="351349"/>
          </a:xfrm>
          <a:prstGeom prst="rect">
            <a:avLst/>
          </a:prstGeom>
          <a:noFill/>
          <a:ln>
            <a:noFill/>
          </a:ln>
        </p:spPr>
        <p:txBody>
          <a:bodyPr spcFirstLastPara="1" wrap="square" lIns="0" tIns="0" rIns="0" bIns="0" anchor="b"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400" b="1">
                <a:solidFill>
                  <a:schemeClr val="tx1"/>
                </a:solidFill>
                <a:latin typeface="+mj-lt"/>
                <a:ea typeface="+mn-ea"/>
                <a:cs typeface="+mn-cs"/>
                <a:sym typeface="Arial"/>
              </a:defRPr>
            </a:lvl1pPr>
            <a:lvl2pPr lvl="1">
              <a:lnSpc>
                <a:spcPct val="115000"/>
              </a:lnSpc>
              <a:spcBef>
                <a:spcPts val="0"/>
              </a:spcBef>
              <a:spcAft>
                <a:spcPts val="0"/>
              </a:spcAft>
              <a:buClr>
                <a:schemeClr val="accent1"/>
              </a:buClr>
              <a:buSzPts val="1200"/>
              <a:buFont typeface="Arial"/>
              <a:buNone/>
              <a:defRPr b="1">
                <a:solidFill>
                  <a:schemeClr val="tx1"/>
                </a:solidFill>
                <a:latin typeface="+mn-lt"/>
                <a:ea typeface="+mn-ea"/>
                <a:cs typeface="+mn-cs"/>
                <a:sym typeface="Arial"/>
              </a:defRPr>
            </a:lvl2pPr>
            <a:lvl3pPr lvl="2">
              <a:lnSpc>
                <a:spcPct val="115000"/>
              </a:lnSpc>
              <a:spcBef>
                <a:spcPts val="0"/>
              </a:spcBef>
              <a:spcAft>
                <a:spcPts val="0"/>
              </a:spcAft>
              <a:buClr>
                <a:schemeClr val="accent1"/>
              </a:buClr>
              <a:buSzPts val="1200"/>
              <a:buFont typeface="Arial"/>
              <a:buNone/>
              <a:defRPr b="1">
                <a:solidFill>
                  <a:schemeClr val="tx1"/>
                </a:solidFill>
                <a:latin typeface="+mn-lt"/>
                <a:ea typeface="+mn-ea"/>
                <a:cs typeface="+mn-cs"/>
                <a:sym typeface="Arial"/>
              </a:defRPr>
            </a:lvl3pPr>
            <a:lvl4pPr lvl="3">
              <a:lnSpc>
                <a:spcPct val="115000"/>
              </a:lnSpc>
              <a:spcBef>
                <a:spcPts val="0"/>
              </a:spcBef>
              <a:spcAft>
                <a:spcPts val="0"/>
              </a:spcAft>
              <a:buClr>
                <a:schemeClr val="accent1"/>
              </a:buClr>
              <a:buSzPts val="1200"/>
              <a:buFont typeface="Arial"/>
              <a:buNone/>
              <a:defRPr b="1">
                <a:solidFill>
                  <a:schemeClr val="tx1"/>
                </a:solidFill>
                <a:latin typeface="+mn-lt"/>
                <a:ea typeface="+mn-ea"/>
                <a:cs typeface="+mn-cs"/>
                <a:sym typeface="Arial"/>
              </a:defRPr>
            </a:lvl4pPr>
            <a:lvl5pPr lvl="4">
              <a:lnSpc>
                <a:spcPct val="115000"/>
              </a:lnSpc>
              <a:spcBef>
                <a:spcPts val="0"/>
              </a:spcBef>
              <a:spcAft>
                <a:spcPts val="0"/>
              </a:spcAft>
              <a:buClr>
                <a:schemeClr val="accent1"/>
              </a:buClr>
              <a:buSzPts val="1200"/>
              <a:buFont typeface="Arial"/>
              <a:buNone/>
              <a:defRPr b="1">
                <a:solidFill>
                  <a:schemeClr val="tx1"/>
                </a:solidFill>
                <a:latin typeface="+mn-lt"/>
                <a:ea typeface="+mn-ea"/>
                <a:cs typeface="+mn-cs"/>
                <a:sym typeface="Arial"/>
              </a:defRPr>
            </a:lvl5pPr>
            <a:lvl6pPr lvl="5">
              <a:lnSpc>
                <a:spcPct val="115000"/>
              </a:lnSpc>
              <a:spcBef>
                <a:spcPts val="0"/>
              </a:spcBef>
              <a:spcAft>
                <a:spcPts val="0"/>
              </a:spcAft>
              <a:buClr>
                <a:schemeClr val="accent1"/>
              </a:buClr>
              <a:buSzPts val="1200"/>
              <a:buFont typeface="Arial"/>
              <a:buNone/>
              <a:defRPr b="1">
                <a:solidFill>
                  <a:schemeClr val="tx1"/>
                </a:solidFill>
                <a:latin typeface="+mn-lt"/>
                <a:ea typeface="+mn-ea"/>
                <a:cs typeface="+mn-cs"/>
                <a:sym typeface="Arial"/>
              </a:defRPr>
            </a:lvl6pPr>
            <a:lvl7pPr lvl="6">
              <a:lnSpc>
                <a:spcPct val="115000"/>
              </a:lnSpc>
              <a:spcBef>
                <a:spcPts val="0"/>
              </a:spcBef>
              <a:spcAft>
                <a:spcPts val="0"/>
              </a:spcAft>
              <a:buClr>
                <a:schemeClr val="accent1"/>
              </a:buClr>
              <a:buSzPts val="1200"/>
              <a:buFont typeface="Arial"/>
              <a:buNone/>
              <a:defRPr b="1">
                <a:solidFill>
                  <a:schemeClr val="tx1"/>
                </a:solidFill>
                <a:latin typeface="+mn-lt"/>
                <a:ea typeface="+mn-ea"/>
                <a:cs typeface="+mn-cs"/>
                <a:sym typeface="Arial"/>
              </a:defRPr>
            </a:lvl7pPr>
            <a:lvl8pPr lvl="7">
              <a:lnSpc>
                <a:spcPct val="115000"/>
              </a:lnSpc>
              <a:spcBef>
                <a:spcPts val="0"/>
              </a:spcBef>
              <a:spcAft>
                <a:spcPts val="0"/>
              </a:spcAft>
              <a:buClr>
                <a:schemeClr val="accent1"/>
              </a:buClr>
              <a:buSzPts val="1200"/>
              <a:buFont typeface="Arial"/>
              <a:buNone/>
              <a:defRPr b="1">
                <a:solidFill>
                  <a:schemeClr val="tx1"/>
                </a:solidFill>
                <a:latin typeface="+mn-lt"/>
                <a:ea typeface="+mn-ea"/>
                <a:cs typeface="+mn-cs"/>
                <a:sym typeface="Arial"/>
              </a:defRPr>
            </a:lvl8pPr>
            <a:lvl9pPr lvl="8">
              <a:lnSpc>
                <a:spcPct val="115000"/>
              </a:lnSpc>
              <a:spcBef>
                <a:spcPts val="0"/>
              </a:spcBef>
              <a:spcAft>
                <a:spcPts val="0"/>
              </a:spcAft>
              <a:buClr>
                <a:schemeClr val="accent1"/>
              </a:buClr>
              <a:buSzPts val="1200"/>
              <a:buFont typeface="Arial"/>
              <a:buNone/>
              <a:defRPr b="1">
                <a:solidFill>
                  <a:schemeClr val="tx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THE BEST TOOLS</a:t>
            </a:r>
          </a:p>
        </p:txBody>
      </p:sp>
      <p:sp>
        <p:nvSpPr>
          <p:cNvPr id="170" name="Item 2 / Text"/>
          <p:cNvSpPr txBox="1">
            <a:spLocks noGrp="1"/>
          </p:cNvSpPr>
          <p:nvPr>
            <p:ph type="subTitle" idx="14" hasCustomPrompt="1"/>
          </p:nvPr>
        </p:nvSpPr>
        <p:spPr>
          <a:xfrm>
            <a:off x="3215656" y="2910203"/>
            <a:ext cx="2733412" cy="172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100">
                <a:solidFill>
                  <a:schemeClr val="bg1"/>
                </a:solidFill>
                <a:latin typeface="+mn-lt"/>
                <a:ea typeface="+mn-ea"/>
                <a:cs typeface="+mn-cs"/>
                <a:sym typeface="Arial"/>
              </a:defRPr>
            </a:lvl1pPr>
            <a:lvl2pPr lvl="1">
              <a:lnSpc>
                <a:spcPct val="115000"/>
              </a:lnSpc>
              <a:spcBef>
                <a:spcPts val="0"/>
              </a:spcBef>
              <a:spcAft>
                <a:spcPts val="0"/>
              </a:spcAft>
              <a:buSzPts val="1200"/>
              <a:buFont typeface="Arial"/>
              <a:buNone/>
              <a:defRPr>
                <a:solidFill>
                  <a:schemeClr val="bg1"/>
                </a:solidFill>
                <a:latin typeface="+mn-lt"/>
                <a:ea typeface="+mn-ea"/>
                <a:cs typeface="+mn-cs"/>
                <a:sym typeface="Arial"/>
              </a:defRPr>
            </a:lvl2pPr>
            <a:lvl3pPr lvl="2">
              <a:lnSpc>
                <a:spcPct val="115000"/>
              </a:lnSpc>
              <a:spcBef>
                <a:spcPts val="0"/>
              </a:spcBef>
              <a:spcAft>
                <a:spcPts val="0"/>
              </a:spcAft>
              <a:buSzPts val="1200"/>
              <a:buFont typeface="Arial"/>
              <a:buNone/>
              <a:defRPr>
                <a:solidFill>
                  <a:schemeClr val="bg1"/>
                </a:solidFill>
                <a:latin typeface="+mn-lt"/>
                <a:ea typeface="+mn-ea"/>
                <a:cs typeface="+mn-cs"/>
                <a:sym typeface="Arial"/>
              </a:defRPr>
            </a:lvl3pPr>
            <a:lvl4pPr lvl="3">
              <a:lnSpc>
                <a:spcPct val="115000"/>
              </a:lnSpc>
              <a:spcBef>
                <a:spcPts val="0"/>
              </a:spcBef>
              <a:spcAft>
                <a:spcPts val="0"/>
              </a:spcAft>
              <a:buSzPts val="1200"/>
              <a:buFont typeface="Arial"/>
              <a:buNone/>
              <a:defRPr>
                <a:solidFill>
                  <a:schemeClr val="bg1"/>
                </a:solidFill>
                <a:latin typeface="+mn-lt"/>
                <a:ea typeface="+mn-ea"/>
                <a:cs typeface="+mn-cs"/>
                <a:sym typeface="Arial"/>
              </a:defRPr>
            </a:lvl4pPr>
            <a:lvl5pPr lvl="4">
              <a:lnSpc>
                <a:spcPct val="115000"/>
              </a:lnSpc>
              <a:spcBef>
                <a:spcPts val="0"/>
              </a:spcBef>
              <a:spcAft>
                <a:spcPts val="0"/>
              </a:spcAft>
              <a:buSzPts val="1200"/>
              <a:buFont typeface="Arial"/>
              <a:buNone/>
              <a:defRPr>
                <a:solidFill>
                  <a:schemeClr val="bg1"/>
                </a:solidFill>
                <a:latin typeface="+mn-lt"/>
                <a:ea typeface="+mn-ea"/>
                <a:cs typeface="+mn-cs"/>
                <a:sym typeface="Arial"/>
              </a:defRPr>
            </a:lvl5pPr>
            <a:lvl6pPr lvl="5">
              <a:lnSpc>
                <a:spcPct val="115000"/>
              </a:lnSpc>
              <a:spcBef>
                <a:spcPts val="0"/>
              </a:spcBef>
              <a:spcAft>
                <a:spcPts val="0"/>
              </a:spcAft>
              <a:buSzPts val="1200"/>
              <a:buFont typeface="Arial"/>
              <a:buNone/>
              <a:defRPr>
                <a:solidFill>
                  <a:schemeClr val="bg1"/>
                </a:solidFill>
                <a:latin typeface="+mn-lt"/>
                <a:ea typeface="+mn-ea"/>
                <a:cs typeface="+mn-cs"/>
                <a:sym typeface="Arial"/>
              </a:defRPr>
            </a:lvl6pPr>
            <a:lvl7pPr lvl="6">
              <a:lnSpc>
                <a:spcPct val="115000"/>
              </a:lnSpc>
              <a:spcBef>
                <a:spcPts val="0"/>
              </a:spcBef>
              <a:spcAft>
                <a:spcPts val="0"/>
              </a:spcAft>
              <a:buSzPts val="1200"/>
              <a:buFont typeface="Arial"/>
              <a:buNone/>
              <a:defRPr>
                <a:solidFill>
                  <a:schemeClr val="bg1"/>
                </a:solidFill>
                <a:latin typeface="+mn-lt"/>
                <a:ea typeface="+mn-ea"/>
                <a:cs typeface="+mn-cs"/>
                <a:sym typeface="Arial"/>
              </a:defRPr>
            </a:lvl7pPr>
            <a:lvl8pPr lvl="7">
              <a:lnSpc>
                <a:spcPct val="115000"/>
              </a:lnSpc>
              <a:spcBef>
                <a:spcPts val="0"/>
              </a:spcBef>
              <a:spcAft>
                <a:spcPts val="0"/>
              </a:spcAft>
              <a:buSzPts val="1200"/>
              <a:buFont typeface="Arial"/>
              <a:buNone/>
              <a:defRPr>
                <a:solidFill>
                  <a:schemeClr val="bg1"/>
                </a:solidFill>
                <a:latin typeface="+mn-lt"/>
                <a:ea typeface="+mn-ea"/>
                <a:cs typeface="+mn-cs"/>
                <a:sym typeface="Arial"/>
              </a:defRPr>
            </a:lvl8pPr>
            <a:lvl9pPr lvl="8">
              <a:lnSpc>
                <a:spcPct val="115000"/>
              </a:lnSpc>
              <a:spcBef>
                <a:spcPts val="0"/>
              </a:spcBef>
              <a:spcAft>
                <a:spcPts val="0"/>
              </a:spcAft>
              <a:buSzPts val="1200"/>
              <a:buFont typeface="Arial"/>
              <a:buNone/>
              <a:defRPr>
                <a:solidFill>
                  <a:schemeClr val="bg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b="0" i="0" u="none" strike="noStrike" dirty="0">
                <a:solidFill>
                  <a:schemeClr val="bg1"/>
                </a:solidFill>
                <a:effectLst/>
              </a:rPr>
              <a:t>Good software should make work feel lighter, not more complicated. It should help people understand what needs to happen, where things stand, and how to move forward with confidence.</a:t>
            </a:r>
            <a:endParaRPr lang="en-GB" dirty="0">
              <a:solidFill>
                <a:schemeClr val="bg1"/>
              </a:solidFill>
            </a:endParaRPr>
          </a:p>
        </p:txBody>
      </p:sp>
      <p:sp>
        <p:nvSpPr>
          <p:cNvPr id="171" name="Item 2 / Title"/>
          <p:cNvSpPr txBox="1">
            <a:spLocks noGrp="1"/>
          </p:cNvSpPr>
          <p:nvPr>
            <p:ph type="subTitle" idx="15" hasCustomPrompt="1"/>
          </p:nvPr>
        </p:nvSpPr>
        <p:spPr>
          <a:xfrm>
            <a:off x="3215656" y="2133249"/>
            <a:ext cx="2733412" cy="68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200" b="1">
                <a:solidFill>
                  <a:schemeClr val="tx2"/>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161" name="Item 2 / Name"/>
          <p:cNvSpPr txBox="1">
            <a:spLocks noGrp="1"/>
          </p:cNvSpPr>
          <p:nvPr>
            <p:ph type="subTitle" idx="7" hasCustomPrompt="1"/>
          </p:nvPr>
        </p:nvSpPr>
        <p:spPr>
          <a:xfrm>
            <a:off x="3215656" y="1154930"/>
            <a:ext cx="2733412" cy="351349"/>
          </a:xfrm>
          <a:prstGeom prst="rect">
            <a:avLst/>
          </a:prstGeom>
          <a:noFill/>
          <a:ln>
            <a:noFill/>
          </a:ln>
        </p:spPr>
        <p:txBody>
          <a:bodyPr spcFirstLastPara="1" wrap="square" lIns="0" tIns="0" rIns="0" bIns="0" anchor="b"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400" b="1">
                <a:solidFill>
                  <a:schemeClr val="tx1"/>
                </a:solidFill>
                <a:latin typeface="+mj-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THE BEST TOOLS</a:t>
            </a:r>
          </a:p>
        </p:txBody>
      </p:sp>
      <p:sp>
        <p:nvSpPr>
          <p:cNvPr id="158" name="Item 1 / Text"/>
          <p:cNvSpPr txBox="1">
            <a:spLocks noGrp="1"/>
          </p:cNvSpPr>
          <p:nvPr>
            <p:ph type="subTitle" idx="4" hasCustomPrompt="1"/>
          </p:nvPr>
        </p:nvSpPr>
        <p:spPr>
          <a:xfrm>
            <a:off x="237125" y="2910203"/>
            <a:ext cx="2733412" cy="172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100">
                <a:solidFill>
                  <a:schemeClr val="bg1"/>
                </a:solidFill>
                <a:latin typeface="+mn-lt"/>
                <a:ea typeface="+mn-ea"/>
                <a:cs typeface="+mn-cs"/>
                <a:sym typeface="Arial"/>
              </a:defRPr>
            </a:lvl1pPr>
            <a:lvl2pPr lvl="1">
              <a:lnSpc>
                <a:spcPct val="115000"/>
              </a:lnSpc>
              <a:spcBef>
                <a:spcPts val="0"/>
              </a:spcBef>
              <a:spcAft>
                <a:spcPts val="0"/>
              </a:spcAft>
              <a:buSzPts val="1200"/>
              <a:buFont typeface="Arial"/>
              <a:buNone/>
              <a:defRPr>
                <a:solidFill>
                  <a:schemeClr val="bg1"/>
                </a:solidFill>
                <a:latin typeface="+mn-lt"/>
                <a:ea typeface="+mn-ea"/>
                <a:cs typeface="+mn-cs"/>
                <a:sym typeface="Arial"/>
              </a:defRPr>
            </a:lvl2pPr>
            <a:lvl3pPr lvl="2">
              <a:lnSpc>
                <a:spcPct val="115000"/>
              </a:lnSpc>
              <a:spcBef>
                <a:spcPts val="0"/>
              </a:spcBef>
              <a:spcAft>
                <a:spcPts val="0"/>
              </a:spcAft>
              <a:buSzPts val="1200"/>
              <a:buFont typeface="Arial"/>
              <a:buNone/>
              <a:defRPr>
                <a:solidFill>
                  <a:schemeClr val="bg1"/>
                </a:solidFill>
                <a:latin typeface="+mn-lt"/>
                <a:ea typeface="+mn-ea"/>
                <a:cs typeface="+mn-cs"/>
                <a:sym typeface="Arial"/>
              </a:defRPr>
            </a:lvl3pPr>
            <a:lvl4pPr lvl="3">
              <a:lnSpc>
                <a:spcPct val="115000"/>
              </a:lnSpc>
              <a:spcBef>
                <a:spcPts val="0"/>
              </a:spcBef>
              <a:spcAft>
                <a:spcPts val="0"/>
              </a:spcAft>
              <a:buSzPts val="1200"/>
              <a:buFont typeface="Arial"/>
              <a:buNone/>
              <a:defRPr>
                <a:solidFill>
                  <a:schemeClr val="bg1"/>
                </a:solidFill>
                <a:latin typeface="+mn-lt"/>
                <a:ea typeface="+mn-ea"/>
                <a:cs typeface="+mn-cs"/>
                <a:sym typeface="Arial"/>
              </a:defRPr>
            </a:lvl4pPr>
            <a:lvl5pPr lvl="4">
              <a:lnSpc>
                <a:spcPct val="115000"/>
              </a:lnSpc>
              <a:spcBef>
                <a:spcPts val="0"/>
              </a:spcBef>
              <a:spcAft>
                <a:spcPts val="0"/>
              </a:spcAft>
              <a:buSzPts val="1200"/>
              <a:buFont typeface="Arial"/>
              <a:buNone/>
              <a:defRPr>
                <a:solidFill>
                  <a:schemeClr val="bg1"/>
                </a:solidFill>
                <a:latin typeface="+mn-lt"/>
                <a:ea typeface="+mn-ea"/>
                <a:cs typeface="+mn-cs"/>
                <a:sym typeface="Arial"/>
              </a:defRPr>
            </a:lvl5pPr>
            <a:lvl6pPr lvl="5">
              <a:lnSpc>
                <a:spcPct val="115000"/>
              </a:lnSpc>
              <a:spcBef>
                <a:spcPts val="0"/>
              </a:spcBef>
              <a:spcAft>
                <a:spcPts val="0"/>
              </a:spcAft>
              <a:buSzPts val="1200"/>
              <a:buFont typeface="Arial"/>
              <a:buNone/>
              <a:defRPr>
                <a:solidFill>
                  <a:schemeClr val="bg1"/>
                </a:solidFill>
                <a:latin typeface="+mn-lt"/>
                <a:ea typeface="+mn-ea"/>
                <a:cs typeface="+mn-cs"/>
                <a:sym typeface="Arial"/>
              </a:defRPr>
            </a:lvl6pPr>
            <a:lvl7pPr lvl="6">
              <a:lnSpc>
                <a:spcPct val="115000"/>
              </a:lnSpc>
              <a:spcBef>
                <a:spcPts val="0"/>
              </a:spcBef>
              <a:spcAft>
                <a:spcPts val="0"/>
              </a:spcAft>
              <a:buSzPts val="1200"/>
              <a:buFont typeface="Arial"/>
              <a:buNone/>
              <a:defRPr>
                <a:solidFill>
                  <a:schemeClr val="bg1"/>
                </a:solidFill>
                <a:latin typeface="+mn-lt"/>
                <a:ea typeface="+mn-ea"/>
                <a:cs typeface="+mn-cs"/>
                <a:sym typeface="Arial"/>
              </a:defRPr>
            </a:lvl7pPr>
            <a:lvl8pPr lvl="7">
              <a:lnSpc>
                <a:spcPct val="115000"/>
              </a:lnSpc>
              <a:spcBef>
                <a:spcPts val="0"/>
              </a:spcBef>
              <a:spcAft>
                <a:spcPts val="0"/>
              </a:spcAft>
              <a:buSzPts val="1200"/>
              <a:buFont typeface="Arial"/>
              <a:buNone/>
              <a:defRPr>
                <a:solidFill>
                  <a:schemeClr val="bg1"/>
                </a:solidFill>
                <a:latin typeface="+mn-lt"/>
                <a:ea typeface="+mn-ea"/>
                <a:cs typeface="+mn-cs"/>
                <a:sym typeface="Arial"/>
              </a:defRPr>
            </a:lvl8pPr>
            <a:lvl9pPr lvl="8">
              <a:lnSpc>
                <a:spcPct val="115000"/>
              </a:lnSpc>
              <a:spcBef>
                <a:spcPts val="0"/>
              </a:spcBef>
              <a:spcAft>
                <a:spcPts val="0"/>
              </a:spcAft>
              <a:buSzPts val="1200"/>
              <a:buFont typeface="Arial"/>
              <a:buNone/>
              <a:defRPr>
                <a:solidFill>
                  <a:schemeClr val="bg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b="0" i="0" u="none" strike="noStrike" dirty="0">
                <a:solidFill>
                  <a:schemeClr val="bg1"/>
                </a:solidFill>
                <a:effectLst/>
              </a:rPr>
              <a:t>Good software should make work feel lighter, not more complicated. It should help people understand what needs to happen, where things stand, and how to move forward with confidence.</a:t>
            </a:r>
            <a:endParaRPr lang="en-GB" dirty="0">
              <a:solidFill>
                <a:schemeClr val="bg1"/>
              </a:solidFill>
            </a:endParaRPr>
          </a:p>
        </p:txBody>
      </p:sp>
      <p:sp>
        <p:nvSpPr>
          <p:cNvPr id="159" name="Item 1 / Title"/>
          <p:cNvSpPr txBox="1">
            <a:spLocks noGrp="1"/>
          </p:cNvSpPr>
          <p:nvPr>
            <p:ph type="subTitle" idx="5" hasCustomPrompt="1"/>
          </p:nvPr>
        </p:nvSpPr>
        <p:spPr>
          <a:xfrm>
            <a:off x="237125" y="2133249"/>
            <a:ext cx="2733412" cy="68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200" b="1">
                <a:solidFill>
                  <a:schemeClr val="tx2"/>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160" name="Item 1 / Name"/>
          <p:cNvSpPr txBox="1">
            <a:spLocks noGrp="1"/>
          </p:cNvSpPr>
          <p:nvPr>
            <p:ph type="subTitle" idx="6" hasCustomPrompt="1"/>
          </p:nvPr>
        </p:nvSpPr>
        <p:spPr>
          <a:xfrm>
            <a:off x="237125" y="1154930"/>
            <a:ext cx="2733412" cy="351349"/>
          </a:xfrm>
          <a:prstGeom prst="rect">
            <a:avLst/>
          </a:prstGeom>
          <a:noFill/>
          <a:ln>
            <a:noFill/>
          </a:ln>
        </p:spPr>
        <p:txBody>
          <a:bodyPr spcFirstLastPara="1" wrap="square" lIns="0" tIns="0" rIns="0" bIns="0" anchor="b"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400" b="1">
                <a:solidFill>
                  <a:schemeClr val="tx1"/>
                </a:solidFill>
                <a:latin typeface="+mj-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9pPr>
          </a:lstStyle>
          <a:p>
            <a:r>
              <a:rPr lang="en-GB" dirty="0"/>
              <a:t>THE BEST TOOLS</a:t>
            </a:r>
          </a:p>
        </p:txBody>
      </p:sp>
      <p:sp>
        <p:nvSpPr>
          <p:cNvPr id="2" name="Slide title">
            <a:extLst>
              <a:ext uri="{FF2B5EF4-FFF2-40B4-BE49-F238E27FC236}">
                <a16:creationId xmlns:a16="http://schemas.microsoft.com/office/drawing/2014/main" id="{1B3668F5-F9E2-1053-F9A6-2A7C61242641}"/>
              </a:ext>
            </a:extLst>
          </p:cNvPr>
          <p:cNvSpPr txBox="1">
            <a:spLocks noGrp="1"/>
          </p:cNvSpPr>
          <p:nvPr>
            <p:ph type="title" hasCustomPrompt="1"/>
          </p:nvPr>
        </p:nvSpPr>
        <p:spPr>
          <a:xfrm>
            <a:off x="234651" y="184056"/>
            <a:ext cx="6840000" cy="64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Arial"/>
              <a:buNone/>
              <a:tabLst/>
              <a:defRPr sz="2000" b="1">
                <a:solidFill>
                  <a:schemeClr val="tx1"/>
                </a:solidFill>
                <a:latin typeface="+mj-lt"/>
                <a:ea typeface="+mn-ea"/>
                <a:cs typeface="+mn-cs"/>
                <a:sym typeface="Arial"/>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p>
        </p:txBody>
      </p:sp>
      <p:grpSp>
        <p:nvGrpSpPr>
          <p:cNvPr id="2002" name="Группа 10">
            <a:extLst>
              <a:ext uri="{FF2B5EF4-FFF2-40B4-BE49-F238E27FC236}">
                <a16:creationId xmlns:a16="http://schemas.microsoft.com/office/drawing/2014/main" id="{219D6AE8-2710-7945-942A-D14DC881A80C}"/>
              </a:ext>
            </a:extLst>
          </p:cNvPr>
          <p:cNvGrpSpPr/>
          <p:nvPr userDrawn="1"/>
        </p:nvGrpSpPr>
        <p:grpSpPr>
          <a:xfrm>
            <a:off x="237125" y="1630736"/>
            <a:ext cx="349337" cy="349337"/>
            <a:chOff x="229844" y="1749486"/>
            <a:chExt cx="349337" cy="349337"/>
          </a:xfrm>
        </p:grpSpPr>
        <p:sp>
          <p:nvSpPr>
            <p:cNvPr id="2003" name="Google Shape;219;g3e4a1d512f3_0_1496"/>
            <p:cNvSpPr/>
            <p:nvPr/>
          </p:nvSpPr>
          <p:spPr>
            <a:xfrm>
              <a:off x="229844" y="1749486"/>
              <a:ext cx="349337" cy="349337"/>
            </a:xfrm>
            <a:prstGeom prst="ellipse">
              <a:avLst/>
            </a:prstGeom>
            <a:solidFill>
              <a:schemeClr val="bg1"/>
            </a:solidFill>
            <a:ln w="12700" cap="flat" cmpd="sng">
              <a:solidFill>
                <a:schemeClr val="tx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solidFill>
                  <a:schemeClr val="lt1"/>
                </a:solidFill>
                <a:latin typeface="+mn-lt"/>
                <a:ea typeface="+mn-ea"/>
                <a:cs typeface="+mn-cs"/>
                <a:sym typeface="Arial"/>
              </a:endParaRPr>
            </a:p>
          </p:txBody>
        </p:sp>
        <p:cxnSp>
          <p:nvCxnSpPr>
            <p:cNvPr id="2004" name="Straight Arrow Connector 40">
              <a:extLst>
                <a:ext uri="{FF2B5EF4-FFF2-40B4-BE49-F238E27FC236}">
                  <a16:creationId xmlns:a16="http://schemas.microsoft.com/office/drawing/2014/main" id="{430D48C2-A453-0A44-9288-3FAB88F64D11}"/>
                </a:ext>
              </a:extLst>
            </p:cNvPr>
            <p:cNvCxnSpPr>
              <a:cxnSpLocks/>
              <a:stCxn id="219" idx="4"/>
            </p:cNvCxnSpPr>
            <p:nvPr userDrawn="1"/>
          </p:nvCxnSpPr>
          <p:spPr>
            <a:xfrm flipV="1">
              <a:off x="404513" y="1881663"/>
              <a:ext cx="0" cy="21716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005" name="Группа 10">
            <a:extLst>
              <a:ext uri="{FF2B5EF4-FFF2-40B4-BE49-F238E27FC236}">
                <a16:creationId xmlns:a16="http://schemas.microsoft.com/office/drawing/2014/main" id="{219D6AE8-2710-7945-942A-D14DC881A80C}"/>
              </a:ext>
            </a:extLst>
          </p:cNvPr>
          <p:cNvGrpSpPr/>
          <p:nvPr userDrawn="1"/>
        </p:nvGrpSpPr>
        <p:grpSpPr>
          <a:xfrm>
            <a:off x="3215656" y="1630736"/>
            <a:ext cx="349337" cy="349337"/>
            <a:chOff x="229844" y="1749486"/>
            <a:chExt cx="349337" cy="349337"/>
          </a:xfrm>
        </p:grpSpPr>
        <p:sp>
          <p:nvSpPr>
            <p:cNvPr id="2006" name="Google Shape;219;g3e4a1d512f3_0_1496"/>
            <p:cNvSpPr/>
            <p:nvPr/>
          </p:nvSpPr>
          <p:spPr>
            <a:xfrm>
              <a:off x="229844" y="1749486"/>
              <a:ext cx="349337" cy="349337"/>
            </a:xfrm>
            <a:prstGeom prst="ellipse">
              <a:avLst/>
            </a:prstGeom>
            <a:solidFill>
              <a:schemeClr val="bg1"/>
            </a:solidFill>
            <a:ln w="12700" cap="flat" cmpd="sng">
              <a:solidFill>
                <a:schemeClr val="tx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solidFill>
                  <a:schemeClr val="lt1"/>
                </a:solidFill>
                <a:latin typeface="+mn-lt"/>
                <a:ea typeface="+mn-ea"/>
                <a:cs typeface="+mn-cs"/>
                <a:sym typeface="Arial"/>
              </a:endParaRPr>
            </a:p>
          </p:txBody>
        </p:sp>
        <p:cxnSp>
          <p:nvCxnSpPr>
            <p:cNvPr id="2007" name="Straight Arrow Connector 40">
              <a:extLst>
                <a:ext uri="{FF2B5EF4-FFF2-40B4-BE49-F238E27FC236}">
                  <a16:creationId xmlns:a16="http://schemas.microsoft.com/office/drawing/2014/main" id="{430D48C2-A453-0A44-9288-3FAB88F64D11}"/>
                </a:ext>
              </a:extLst>
            </p:cNvPr>
            <p:cNvCxnSpPr>
              <a:cxnSpLocks/>
              <a:stCxn id="219" idx="4"/>
            </p:cNvCxnSpPr>
            <p:nvPr userDrawn="1"/>
          </p:nvCxnSpPr>
          <p:spPr>
            <a:xfrm flipV="1">
              <a:off x="404513" y="1881663"/>
              <a:ext cx="0" cy="21716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008" name="Группа 10">
            <a:extLst>
              <a:ext uri="{FF2B5EF4-FFF2-40B4-BE49-F238E27FC236}">
                <a16:creationId xmlns:a16="http://schemas.microsoft.com/office/drawing/2014/main" id="{219D6AE8-2710-7945-942A-D14DC881A80C}"/>
              </a:ext>
            </a:extLst>
          </p:cNvPr>
          <p:cNvGrpSpPr/>
          <p:nvPr userDrawn="1"/>
        </p:nvGrpSpPr>
        <p:grpSpPr>
          <a:xfrm>
            <a:off x="6194187" y="1630736"/>
            <a:ext cx="349337" cy="349337"/>
            <a:chOff x="229844" y="1749486"/>
            <a:chExt cx="349337" cy="349337"/>
          </a:xfrm>
        </p:grpSpPr>
        <p:sp>
          <p:nvSpPr>
            <p:cNvPr id="2009" name="Google Shape;219;g3e4a1d512f3_0_1496"/>
            <p:cNvSpPr/>
            <p:nvPr/>
          </p:nvSpPr>
          <p:spPr>
            <a:xfrm>
              <a:off x="229844" y="1749486"/>
              <a:ext cx="349337" cy="349337"/>
            </a:xfrm>
            <a:prstGeom prst="ellipse">
              <a:avLst/>
            </a:prstGeom>
            <a:solidFill>
              <a:schemeClr val="bg1"/>
            </a:solidFill>
            <a:ln w="12700" cap="flat" cmpd="sng">
              <a:solidFill>
                <a:schemeClr val="tx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solidFill>
                  <a:schemeClr val="lt1"/>
                </a:solidFill>
                <a:latin typeface="+mn-lt"/>
                <a:ea typeface="+mn-ea"/>
                <a:cs typeface="+mn-cs"/>
                <a:sym typeface="Arial"/>
              </a:endParaRPr>
            </a:p>
          </p:txBody>
        </p:sp>
        <p:cxnSp>
          <p:nvCxnSpPr>
            <p:cNvPr id="2010" name="Straight Arrow Connector 40">
              <a:extLst>
                <a:ext uri="{FF2B5EF4-FFF2-40B4-BE49-F238E27FC236}">
                  <a16:creationId xmlns:a16="http://schemas.microsoft.com/office/drawing/2014/main" id="{430D48C2-A453-0A44-9288-3FAB88F64D11}"/>
                </a:ext>
              </a:extLst>
            </p:cNvPr>
            <p:cNvCxnSpPr>
              <a:cxnSpLocks/>
              <a:stCxn id="219" idx="4"/>
            </p:cNvCxnSpPr>
            <p:nvPr userDrawn="1"/>
          </p:nvCxnSpPr>
          <p:spPr>
            <a:xfrm flipV="1">
              <a:off x="404513" y="1881663"/>
              <a:ext cx="0" cy="21716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Data &amp; Charts / Line Chart / Option A" userDrawn="1">
  <p:cSld name="Data &amp; Charts / Line Chart / Option A">
    <p:spTree>
      <p:nvGrpSpPr>
        <p:cNvPr id="1" name="Shape 516"/>
        <p:cNvGrpSpPr/>
        <p:nvPr/>
      </p:nvGrpSpPr>
      <p:grpSpPr>
        <a:xfrm>
          <a:off x="0" y="0"/>
          <a:ext cx="0" cy="0"/>
          <a:chOff x="0" y="0"/>
          <a:chExt cx="0" cy="0"/>
        </a:xfrm>
      </p:grpSpPr>
      <p:sp>
        <p:nvSpPr>
          <p:cNvPr id="5" name="Google Shape;70;g3e4286125c7_0_10">
            <a:extLst>
              <a:ext uri="{FF2B5EF4-FFF2-40B4-BE49-F238E27FC236}">
                <a16:creationId xmlns:a16="http://schemas.microsoft.com/office/drawing/2014/main" id="{77A7CAB2-8847-A321-B1FE-025E8DBC3402}"/>
              </a:ext>
            </a:extLst>
          </p:cNvPr>
          <p:cNvSpPr/>
          <p:nvPr userDrawn="1"/>
        </p:nvSpPr>
        <p:spPr>
          <a:xfrm>
            <a:off x="-123092" y="-189034"/>
            <a:ext cx="6423092" cy="5521568"/>
          </a:xfrm>
          <a:prstGeom prst="rect">
            <a:avLst/>
          </a:prstGeom>
          <a:solidFill>
            <a:schemeClr val="bg1">
              <a:lumMod val="95000"/>
            </a:scheme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solidFill>
                <a:schemeClr val="lt1"/>
              </a:solidFill>
              <a:latin typeface="+mn-lt"/>
              <a:ea typeface="+mn-ea"/>
              <a:cs typeface="+mn-cs"/>
              <a:sym typeface="Arial"/>
            </a:endParaRPr>
          </a:p>
        </p:txBody>
      </p:sp>
      <p:sp>
        <p:nvSpPr>
          <p:cNvPr id="520"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1"/>
              </a:buClr>
              <a:buSzPts val="1000"/>
              <a:buFont typeface="Arial"/>
              <a:buNone/>
              <a:defRPr sz="800">
                <a:solidFill>
                  <a:schemeClr val="tx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endParaRPr dirty="0"/>
          </a:p>
        </p:txBody>
      </p:sp>
      <p:sp>
        <p:nvSpPr>
          <p:cNvPr id="517"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sz="800">
                <a:solidFill>
                  <a:schemeClr val="tx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a:pPr>
            <a:r>
              <a:rPr lang="en-GB" dirty="0"/>
              <a:t>Remove unnecessary steps, and design each</a:t>
            </a:r>
          </a:p>
        </p:txBody>
      </p:sp>
      <p:sp>
        <p:nvSpPr>
          <p:cNvPr id="2" name="Slide title">
            <a:extLst>
              <a:ext uri="{FF2B5EF4-FFF2-40B4-BE49-F238E27FC236}">
                <a16:creationId xmlns:a16="http://schemas.microsoft.com/office/drawing/2014/main" id="{FD4BE8A6-BC59-26E3-18C6-DD49775A36E9}"/>
              </a:ext>
            </a:extLst>
          </p:cNvPr>
          <p:cNvSpPr txBox="1">
            <a:spLocks noGrp="1"/>
          </p:cNvSpPr>
          <p:nvPr>
            <p:ph type="title" hasCustomPrompt="1"/>
          </p:nvPr>
        </p:nvSpPr>
        <p:spPr>
          <a:xfrm>
            <a:off x="234651" y="184056"/>
            <a:ext cx="6840000" cy="64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Arial"/>
              <a:buNone/>
              <a:tabLst/>
              <a:defRPr sz="2000" b="1">
                <a:solidFill>
                  <a:schemeClr val="tx1"/>
                </a:solidFill>
                <a:latin typeface="+mj-lt"/>
                <a:ea typeface="+mn-ea"/>
                <a:cs typeface="+mn-cs"/>
                <a:sym typeface="Arial"/>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p>
        </p:txBody>
      </p:sp>
      <p:sp>
        <p:nvSpPr>
          <p:cNvPr id="4" name="Item 1 / Text">
            <a:extLst>
              <a:ext uri="{FF2B5EF4-FFF2-40B4-BE49-F238E27FC236}">
                <a16:creationId xmlns:a16="http://schemas.microsoft.com/office/drawing/2014/main" id="{189335F2-0AC8-A25B-7039-63D5E39EA6E9}"/>
              </a:ext>
            </a:extLst>
          </p:cNvPr>
          <p:cNvSpPr>
            <a:spLocks noGrp="1"/>
          </p:cNvSpPr>
          <p:nvPr>
            <p:ph type="body" sz="quarter" idx="11" hasCustomPrompt="1"/>
          </p:nvPr>
        </p:nvSpPr>
        <p:spPr>
          <a:xfrm>
            <a:off x="6538913" y="2267039"/>
            <a:ext cx="2386012" cy="1608879"/>
          </a:xfrm>
        </p:spPr>
        <p:txBody>
          <a:bodyPr lIns="0" tIns="0" rIns="0" bIns="0">
            <a:noAutofit/>
          </a:bodyPr>
          <a:lstStyle>
            <a:lvl1pPr marL="0" marR="0" indent="0" algn="l" defTabSz="914400" rtl="0" eaLnBrk="1" fontAlgn="auto" latinLnBrk="0" hangingPunct="1">
              <a:lnSpc>
                <a:spcPct val="115000"/>
              </a:lnSpc>
              <a:spcBef>
                <a:spcPts val="0"/>
              </a:spcBef>
              <a:spcAft>
                <a:spcPts val="0"/>
              </a:spcAft>
              <a:buClr>
                <a:schemeClr val="dk1"/>
              </a:buClr>
              <a:buSzPts val="1300"/>
              <a:buFont typeface="Arial"/>
              <a:buNone/>
              <a:tabLst/>
              <a:defRPr sz="1100">
                <a:solidFill>
                  <a:schemeClr val="tx1"/>
                </a:solidFill>
                <a:latin typeface="+mn-lt"/>
                <a:cs typeface="+mn-cs"/>
              </a:defRPr>
            </a:lvl1pPr>
            <a:lvl5pPr>
              <a:buFontTx/>
              <a:buNone/>
              <a:defRPr/>
            </a:lvl5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 name="Item 1 / Title">
            <a:extLst>
              <a:ext uri="{FF2B5EF4-FFF2-40B4-BE49-F238E27FC236}">
                <a16:creationId xmlns:a16="http://schemas.microsoft.com/office/drawing/2014/main" id="{46C9C850-0948-F799-3EF4-BD5A27547D21}"/>
              </a:ext>
            </a:extLst>
          </p:cNvPr>
          <p:cNvSpPr>
            <a:spLocks noGrp="1"/>
          </p:cNvSpPr>
          <p:nvPr>
            <p:ph type="body" sz="quarter" idx="12" hasCustomPrompt="1"/>
          </p:nvPr>
        </p:nvSpPr>
        <p:spPr>
          <a:xfrm>
            <a:off x="6538912" y="1550258"/>
            <a:ext cx="2386012" cy="612000"/>
          </a:xfrm>
        </p:spPr>
        <p:txBody>
          <a:bodyPr lIns="0" tIns="0" rIns="0" bIns="0">
            <a:noAutofit/>
          </a:bodyPr>
          <a:lstStyle>
            <a:lvl1pPr marL="0" marR="0" indent="0" algn="l" defTabSz="914400" rtl="0" eaLnBrk="1" fontAlgn="auto" latinLnBrk="0" hangingPunct="1">
              <a:lnSpc>
                <a:spcPct val="115000"/>
              </a:lnSpc>
              <a:spcBef>
                <a:spcPts val="0"/>
              </a:spcBef>
              <a:spcAft>
                <a:spcPts val="0"/>
              </a:spcAft>
              <a:buClr>
                <a:schemeClr val="lt2"/>
              </a:buClr>
              <a:buSzPts val="1500"/>
              <a:buFont typeface="Arial"/>
              <a:buNone/>
              <a:tabLst/>
              <a:defRPr sz="1200" b="1">
                <a:solidFill>
                  <a:schemeClr val="tx1"/>
                </a:solidFill>
                <a:latin typeface="+mn-lt"/>
                <a:cs typeface="+mn-cs"/>
              </a:defRPr>
            </a:lvl1pPr>
            <a:lvl5pPr>
              <a:buFontTx/>
              <a:buNone/>
              <a:defRPr/>
            </a:lvl5pPr>
          </a:lstStyle>
          <a:p>
            <a:pPr lvl="0"/>
            <a:r>
              <a:rPr lang="en-GB" dirty="0"/>
              <a:t>REMOVE UNNECESSARY STEPS, AND DESIGN EACH</a:t>
            </a:r>
          </a:p>
        </p:txBody>
      </p:sp>
    </p:spTree>
    <p:extLst>
      <p:ext uri="{BB962C8B-B14F-4D97-AF65-F5344CB8AC3E}">
        <p14:creationId xmlns:p14="http://schemas.microsoft.com/office/powerpoint/2010/main" val="175308539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Data &amp; Charts / Table / Option A" userDrawn="1">
  <p:cSld name="Data &amp; Charts / Table / Option A">
    <p:spTree>
      <p:nvGrpSpPr>
        <p:cNvPr id="1" name="Shape 516"/>
        <p:cNvGrpSpPr/>
        <p:nvPr/>
      </p:nvGrpSpPr>
      <p:grpSpPr>
        <a:xfrm>
          <a:off x="0" y="0"/>
          <a:ext cx="0" cy="0"/>
          <a:chOff x="0" y="0"/>
          <a:chExt cx="0" cy="0"/>
        </a:xfrm>
      </p:grpSpPr>
      <p:sp>
        <p:nvSpPr>
          <p:cNvPr id="520"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1"/>
              </a:buClr>
              <a:buSzPts val="1000"/>
              <a:buFont typeface="Arial"/>
              <a:buNone/>
              <a:defRPr sz="800">
                <a:solidFill>
                  <a:schemeClr val="tx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endParaRPr dirty="0"/>
          </a:p>
        </p:txBody>
      </p:sp>
      <p:sp>
        <p:nvSpPr>
          <p:cNvPr id="517"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sz="800">
                <a:solidFill>
                  <a:schemeClr val="tx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a:pPr>
            <a:r>
              <a:rPr lang="en-GB" dirty="0"/>
              <a:t>Remove unnecessary steps, and design each</a:t>
            </a:r>
          </a:p>
        </p:txBody>
      </p:sp>
      <p:sp>
        <p:nvSpPr>
          <p:cNvPr id="2" name="Slide title">
            <a:extLst>
              <a:ext uri="{FF2B5EF4-FFF2-40B4-BE49-F238E27FC236}">
                <a16:creationId xmlns:a16="http://schemas.microsoft.com/office/drawing/2014/main" id="{13E86506-FDAC-750F-0E9A-D8E056823463}"/>
              </a:ext>
            </a:extLst>
          </p:cNvPr>
          <p:cNvSpPr txBox="1">
            <a:spLocks noGrp="1"/>
          </p:cNvSpPr>
          <p:nvPr>
            <p:ph type="title" hasCustomPrompt="1"/>
          </p:nvPr>
        </p:nvSpPr>
        <p:spPr>
          <a:xfrm>
            <a:off x="234651" y="184056"/>
            <a:ext cx="6840000" cy="64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Arial"/>
              <a:buNone/>
              <a:tabLst/>
              <a:defRPr sz="2000" b="1">
                <a:solidFill>
                  <a:schemeClr val="tx1"/>
                </a:solidFill>
                <a:latin typeface="+mj-lt"/>
                <a:ea typeface="+mn-ea"/>
                <a:cs typeface="+mn-cs"/>
                <a:sym typeface="Arial"/>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p>
        </p:txBody>
      </p:sp>
    </p:spTree>
    <p:extLst>
      <p:ext uri="{BB962C8B-B14F-4D97-AF65-F5344CB8AC3E}">
        <p14:creationId xmlns:p14="http://schemas.microsoft.com/office/powerpoint/2010/main" val="315469019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Closing / Summary / 4 Items / Option A" userDrawn="1">
  <p:cSld name="Closing / Summary / 4 Items / Option A">
    <p:spTree>
      <p:nvGrpSpPr>
        <p:cNvPr id="1" name="Shape 719"/>
        <p:cNvGrpSpPr/>
        <p:nvPr/>
      </p:nvGrpSpPr>
      <p:grpSpPr>
        <a:xfrm>
          <a:off x="0" y="0"/>
          <a:ext cx="0" cy="0"/>
          <a:chOff x="0" y="0"/>
          <a:chExt cx="0" cy="0"/>
        </a:xfrm>
      </p:grpSpPr>
      <p:sp>
        <p:nvSpPr>
          <p:cNvPr id="725" name="Google Shape;725;g3e4eb65d001_0_303"/>
          <p:cNvSpPr/>
          <p:nvPr/>
        </p:nvSpPr>
        <p:spPr>
          <a:xfrm>
            <a:off x="237075" y="1022886"/>
            <a:ext cx="2058000" cy="3627029"/>
          </a:xfrm>
          <a:prstGeom prst="rect">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bg1"/>
              </a:solidFill>
              <a:latin typeface="+mn-lt"/>
              <a:ea typeface="+mn-ea"/>
              <a:cs typeface="+mn-cs"/>
              <a:sym typeface="Arial"/>
            </a:endParaRPr>
          </a:p>
        </p:txBody>
      </p:sp>
      <p:sp>
        <p:nvSpPr>
          <p:cNvPr id="726" name="Google Shape;726;g3e4eb65d001_0_303"/>
          <p:cNvSpPr/>
          <p:nvPr/>
        </p:nvSpPr>
        <p:spPr>
          <a:xfrm>
            <a:off x="2447934" y="1022886"/>
            <a:ext cx="2058000" cy="3627029"/>
          </a:xfrm>
          <a:prstGeom prst="rect">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mn-lt"/>
              <a:ea typeface="+mn-ea"/>
              <a:cs typeface="+mn-cs"/>
              <a:sym typeface="Arial"/>
            </a:endParaRPr>
          </a:p>
        </p:txBody>
      </p:sp>
      <p:sp>
        <p:nvSpPr>
          <p:cNvPr id="727" name="Google Shape;727;g3e4eb65d001_0_303"/>
          <p:cNvSpPr/>
          <p:nvPr/>
        </p:nvSpPr>
        <p:spPr>
          <a:xfrm>
            <a:off x="4658792" y="1022886"/>
            <a:ext cx="2058000" cy="3627029"/>
          </a:xfrm>
          <a:prstGeom prst="rect">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mn-lt"/>
              <a:ea typeface="+mn-ea"/>
              <a:cs typeface="+mn-cs"/>
              <a:sym typeface="Arial"/>
            </a:endParaRPr>
          </a:p>
        </p:txBody>
      </p:sp>
      <p:sp>
        <p:nvSpPr>
          <p:cNvPr id="728" name="Google Shape;728;g3e4eb65d001_0_303"/>
          <p:cNvSpPr/>
          <p:nvPr/>
        </p:nvSpPr>
        <p:spPr>
          <a:xfrm>
            <a:off x="6869650" y="1022886"/>
            <a:ext cx="2058000" cy="3627029"/>
          </a:xfrm>
          <a:prstGeom prst="rect">
            <a:avLst/>
          </a:prstGeom>
          <a:solidFill>
            <a:schemeClr val="tx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mn-lt"/>
              <a:ea typeface="+mn-ea"/>
              <a:cs typeface="+mn-cs"/>
              <a:sym typeface="Arial"/>
            </a:endParaRPr>
          </a:p>
        </p:txBody>
      </p:sp>
      <p:sp>
        <p:nvSpPr>
          <p:cNvPr id="723"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1"/>
              </a:buClr>
              <a:buSzPts val="1000"/>
              <a:buFont typeface="Arial"/>
              <a:buNone/>
              <a:defRPr sz="800">
                <a:solidFill>
                  <a:schemeClr val="tx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endParaRPr dirty="0"/>
          </a:p>
        </p:txBody>
      </p:sp>
      <p:sp>
        <p:nvSpPr>
          <p:cNvPr id="720"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sz="800">
                <a:solidFill>
                  <a:schemeClr val="tx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a:pPr>
            <a:r>
              <a:rPr lang="en-GB" dirty="0"/>
              <a:t>Remove unnecessary steps, and design each</a:t>
            </a:r>
          </a:p>
        </p:txBody>
      </p:sp>
      <p:sp>
        <p:nvSpPr>
          <p:cNvPr id="735" name="Item 4 / Text"/>
          <p:cNvSpPr txBox="1">
            <a:spLocks noGrp="1"/>
          </p:cNvSpPr>
          <p:nvPr>
            <p:ph type="subTitle" idx="13" hasCustomPrompt="1"/>
          </p:nvPr>
        </p:nvSpPr>
        <p:spPr>
          <a:xfrm>
            <a:off x="7034525" y="1874550"/>
            <a:ext cx="1728300" cy="183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bg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36" name="Item 4 / Title"/>
          <p:cNvSpPr txBox="1">
            <a:spLocks noGrp="1"/>
          </p:cNvSpPr>
          <p:nvPr>
            <p:ph type="subTitle" idx="14" hasCustomPrompt="1"/>
          </p:nvPr>
        </p:nvSpPr>
        <p:spPr>
          <a:xfrm>
            <a:off x="7034500" y="1183628"/>
            <a:ext cx="1728300" cy="595181"/>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2"/>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733" name="Item 3 / Text"/>
          <p:cNvSpPr txBox="1">
            <a:spLocks noGrp="1"/>
          </p:cNvSpPr>
          <p:nvPr>
            <p:ph type="subTitle" idx="8" hasCustomPrompt="1"/>
          </p:nvPr>
        </p:nvSpPr>
        <p:spPr>
          <a:xfrm>
            <a:off x="4823650" y="1874550"/>
            <a:ext cx="1728300" cy="183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bg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34" name="Item 3 / Title"/>
          <p:cNvSpPr txBox="1">
            <a:spLocks noGrp="1"/>
          </p:cNvSpPr>
          <p:nvPr>
            <p:ph type="subTitle" idx="9" hasCustomPrompt="1"/>
          </p:nvPr>
        </p:nvSpPr>
        <p:spPr>
          <a:xfrm>
            <a:off x="4823625" y="1183628"/>
            <a:ext cx="1728300" cy="595181"/>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1"/>
                </a:solidFill>
                <a:latin typeface="+mn-lt"/>
                <a:ea typeface="+mn-ea"/>
                <a:cs typeface="+mn-cs"/>
                <a:sym typeface="Arial"/>
              </a:defRPr>
            </a:lvl1pPr>
            <a:lvl2pPr lvl="1">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2pPr>
            <a:lvl3pPr lvl="2">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3pPr>
            <a:lvl4pPr lvl="3">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4pPr>
            <a:lvl5pPr lvl="4">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5pPr>
            <a:lvl6pPr lvl="5">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6pPr>
            <a:lvl7pPr lvl="6">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7pPr>
            <a:lvl8pPr lvl="7">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8pPr>
            <a:lvl9pPr lvl="8">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731" name="Item 2 / Text"/>
          <p:cNvSpPr txBox="1">
            <a:spLocks noGrp="1"/>
          </p:cNvSpPr>
          <p:nvPr>
            <p:ph type="subTitle" idx="6" hasCustomPrompt="1"/>
          </p:nvPr>
        </p:nvSpPr>
        <p:spPr>
          <a:xfrm>
            <a:off x="2612800" y="1874550"/>
            <a:ext cx="1728300" cy="183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32" name="Item 2 / Title"/>
          <p:cNvSpPr txBox="1">
            <a:spLocks noGrp="1"/>
          </p:cNvSpPr>
          <p:nvPr>
            <p:ph type="subTitle" idx="7" hasCustomPrompt="1"/>
          </p:nvPr>
        </p:nvSpPr>
        <p:spPr>
          <a:xfrm>
            <a:off x="2612775" y="1183628"/>
            <a:ext cx="1728300" cy="595181"/>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2"/>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729" name="Item 1 / Text"/>
          <p:cNvSpPr txBox="1">
            <a:spLocks noGrp="1"/>
          </p:cNvSpPr>
          <p:nvPr>
            <p:ph type="subTitle" idx="4" hasCustomPrompt="1"/>
          </p:nvPr>
        </p:nvSpPr>
        <p:spPr>
          <a:xfrm>
            <a:off x="399375" y="1874550"/>
            <a:ext cx="1728300" cy="183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30" name="Item 1 / Title"/>
          <p:cNvSpPr txBox="1">
            <a:spLocks noGrp="1"/>
          </p:cNvSpPr>
          <p:nvPr>
            <p:ph type="subTitle" idx="5" hasCustomPrompt="1"/>
          </p:nvPr>
        </p:nvSpPr>
        <p:spPr>
          <a:xfrm>
            <a:off x="399350" y="1183628"/>
            <a:ext cx="1728300" cy="595181"/>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lang="en-UA" sz="1100" b="1" i="0" u="none" strike="noStrike" smtClean="0">
                <a:solidFill>
                  <a:schemeClr val="tx2"/>
                </a:solidFill>
                <a:effectLst/>
                <a:latin typeface="+mn-lt"/>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9pPr>
          </a:lstStyle>
          <a:p>
            <a:r>
              <a:rPr lang="en-GB" dirty="0"/>
              <a:t>REMOVE UNNECESSARY STEPS, AND DESIGN EACH</a:t>
            </a:r>
          </a:p>
        </p:txBody>
      </p:sp>
      <p:sp>
        <p:nvSpPr>
          <p:cNvPr id="2" name="Slide title">
            <a:extLst>
              <a:ext uri="{FF2B5EF4-FFF2-40B4-BE49-F238E27FC236}">
                <a16:creationId xmlns:a16="http://schemas.microsoft.com/office/drawing/2014/main" id="{E17BCCD0-BBA6-34BA-BBE8-ADC2A30E5246}"/>
              </a:ext>
            </a:extLst>
          </p:cNvPr>
          <p:cNvSpPr txBox="1">
            <a:spLocks noGrp="1"/>
          </p:cNvSpPr>
          <p:nvPr>
            <p:ph type="title" hasCustomPrompt="1"/>
          </p:nvPr>
        </p:nvSpPr>
        <p:spPr>
          <a:xfrm>
            <a:off x="234651" y="184056"/>
            <a:ext cx="6840000" cy="64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Arial"/>
              <a:buNone/>
              <a:tabLst/>
              <a:defRPr sz="2000" b="1">
                <a:solidFill>
                  <a:schemeClr val="tx1"/>
                </a:solidFill>
                <a:latin typeface="+mj-lt"/>
                <a:ea typeface="+mn-ea"/>
                <a:cs typeface="+mn-cs"/>
                <a:sym typeface="Arial"/>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p>
        </p:txBody>
      </p:sp>
      <p:sp>
        <p:nvSpPr>
          <p:cNvPr id="9" name="Graphic 3">
            <a:extLst>
              <a:ext uri="{FF2B5EF4-FFF2-40B4-BE49-F238E27FC236}">
                <a16:creationId xmlns:a16="http://schemas.microsoft.com/office/drawing/2014/main" id="{FBE1D9B5-0F71-C5D6-4C0E-B2A7CDB01DDC}"/>
              </a:ext>
            </a:extLst>
          </p:cNvPr>
          <p:cNvSpPr/>
          <p:nvPr/>
        </p:nvSpPr>
        <p:spPr>
          <a:xfrm>
            <a:off x="4829229" y="4136126"/>
            <a:ext cx="901499" cy="344814"/>
          </a:xfrm>
          <a:custGeom>
            <a:avLst/>
            <a:gdLst>
              <a:gd name="csX0" fmla="*/ 450738 w 901499"/>
              <a:gd name="csY0" fmla="*/ 30382 h 344814"/>
              <a:gd name="csX1" fmla="*/ 450738 w 901499"/>
              <a:gd name="csY1" fmla="*/ 0 h 344814"/>
              <a:gd name="csX2" fmla="*/ 450738 w 901499"/>
              <a:gd name="csY2" fmla="*/ 30382 h 344814"/>
              <a:gd name="csX3" fmla="*/ 450738 w 901499"/>
              <a:gd name="csY3" fmla="*/ 30382 h 344814"/>
              <a:gd name="csX4" fmla="*/ 596023 w 901499"/>
              <a:gd name="csY4" fmla="*/ 172396 h 344814"/>
              <a:gd name="csX5" fmla="*/ 450738 w 901499"/>
              <a:gd name="csY5" fmla="*/ 30382 h 344814"/>
              <a:gd name="csX6" fmla="*/ 305476 w 901499"/>
              <a:gd name="csY6" fmla="*/ 172396 h 344814"/>
              <a:gd name="csX7" fmla="*/ 596023 w 901499"/>
              <a:gd name="csY7" fmla="*/ 172396 h 344814"/>
              <a:gd name="csX8" fmla="*/ 901499 w 901499"/>
              <a:gd name="csY8" fmla="*/ 172396 h 344814"/>
              <a:gd name="csX9" fmla="*/ 596023 w 901499"/>
              <a:gd name="csY9" fmla="*/ 172396 h 344814"/>
              <a:gd name="csX10" fmla="*/ 596023 w 901499"/>
              <a:gd name="csY10" fmla="*/ 172396 h 344814"/>
              <a:gd name="csX11" fmla="*/ 450738 w 901499"/>
              <a:gd name="csY11" fmla="*/ 314433 h 344814"/>
              <a:gd name="csX12" fmla="*/ 450738 w 901499"/>
              <a:gd name="csY12" fmla="*/ 314433 h 344814"/>
              <a:gd name="csX13" fmla="*/ 450738 w 901499"/>
              <a:gd name="csY13" fmla="*/ 344815 h 344814"/>
              <a:gd name="csX14" fmla="*/ 450738 w 901499"/>
              <a:gd name="csY14" fmla="*/ 314433 h 344814"/>
              <a:gd name="csX15" fmla="*/ 450738 w 901499"/>
              <a:gd name="csY15" fmla="*/ 314433 h 344814"/>
              <a:gd name="csX16" fmla="*/ 305476 w 901499"/>
              <a:gd name="csY16" fmla="*/ 172396 h 344814"/>
              <a:gd name="csX17" fmla="*/ 305476 w 901499"/>
              <a:gd name="csY17" fmla="*/ 172396 h 344814"/>
              <a:gd name="csX18" fmla="*/ 0 w 901499"/>
              <a:gd name="csY18" fmla="*/ 172396 h 344814"/>
              <a:gd name="csX19" fmla="*/ 305476 w 901499"/>
              <a:gd name="csY19" fmla="*/ 172396 h 3448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901499" h="344814">
                <a:moveTo>
                  <a:pt x="450738" y="30382"/>
                </a:moveTo>
                <a:lnTo>
                  <a:pt x="450738" y="0"/>
                </a:lnTo>
                <a:cubicBezTo>
                  <a:pt x="450738" y="0"/>
                  <a:pt x="450738" y="12316"/>
                  <a:pt x="450738" y="30382"/>
                </a:cubicBezTo>
                <a:close/>
                <a:moveTo>
                  <a:pt x="450738" y="30382"/>
                </a:moveTo>
                <a:cubicBezTo>
                  <a:pt x="450738" y="108818"/>
                  <a:pt x="515782" y="172396"/>
                  <a:pt x="596023" y="172396"/>
                </a:cubicBezTo>
                <a:moveTo>
                  <a:pt x="450738" y="30382"/>
                </a:moveTo>
                <a:cubicBezTo>
                  <a:pt x="450738" y="108818"/>
                  <a:pt x="385695" y="172396"/>
                  <a:pt x="305476" y="172396"/>
                </a:cubicBezTo>
                <a:moveTo>
                  <a:pt x="596023" y="172396"/>
                </a:moveTo>
                <a:cubicBezTo>
                  <a:pt x="727761" y="172396"/>
                  <a:pt x="901499" y="172396"/>
                  <a:pt x="901499" y="172396"/>
                </a:cubicBezTo>
                <a:lnTo>
                  <a:pt x="596023" y="172396"/>
                </a:lnTo>
                <a:close/>
                <a:moveTo>
                  <a:pt x="596023" y="172396"/>
                </a:moveTo>
                <a:cubicBezTo>
                  <a:pt x="515793" y="172396"/>
                  <a:pt x="450738" y="235985"/>
                  <a:pt x="450738" y="314433"/>
                </a:cubicBezTo>
                <a:moveTo>
                  <a:pt x="450738" y="314433"/>
                </a:moveTo>
                <a:cubicBezTo>
                  <a:pt x="450738" y="332487"/>
                  <a:pt x="450738" y="344815"/>
                  <a:pt x="450738" y="344815"/>
                </a:cubicBezTo>
                <a:lnTo>
                  <a:pt x="450738" y="314433"/>
                </a:lnTo>
                <a:close/>
                <a:moveTo>
                  <a:pt x="450738" y="314433"/>
                </a:moveTo>
                <a:cubicBezTo>
                  <a:pt x="450738" y="235996"/>
                  <a:pt x="385695" y="172396"/>
                  <a:pt x="305476" y="172396"/>
                </a:cubicBezTo>
                <a:moveTo>
                  <a:pt x="305476" y="172396"/>
                </a:moveTo>
                <a:cubicBezTo>
                  <a:pt x="173727" y="172396"/>
                  <a:pt x="0" y="172396"/>
                  <a:pt x="0" y="172396"/>
                </a:cubicBezTo>
                <a:lnTo>
                  <a:pt x="305476" y="172396"/>
                </a:lnTo>
                <a:close/>
              </a:path>
            </a:pathLst>
          </a:custGeom>
          <a:noFill/>
          <a:ln w="11151" cap="rnd">
            <a:solidFill>
              <a:schemeClr val="bg1"/>
            </a:solidFill>
            <a:prstDash val="solid"/>
            <a:round/>
          </a:ln>
        </p:spPr>
      </p:sp>
      <p:sp>
        <p:nvSpPr>
          <p:cNvPr id="8" name="Graphic 4">
            <a:extLst>
              <a:ext uri="{FF2B5EF4-FFF2-40B4-BE49-F238E27FC236}">
                <a16:creationId xmlns:a16="http://schemas.microsoft.com/office/drawing/2014/main" id="{38A4972A-C135-B32A-ED3E-C92A30BF2649}"/>
              </a:ext>
            </a:extLst>
          </p:cNvPr>
          <p:cNvSpPr/>
          <p:nvPr/>
        </p:nvSpPr>
        <p:spPr>
          <a:xfrm>
            <a:off x="2618379" y="4136126"/>
            <a:ext cx="901499" cy="344814"/>
          </a:xfrm>
          <a:custGeom>
            <a:avLst/>
            <a:gdLst>
              <a:gd name="csX0" fmla="*/ 450738 w 901499"/>
              <a:gd name="csY0" fmla="*/ 30382 h 344814"/>
              <a:gd name="csX1" fmla="*/ 450738 w 901499"/>
              <a:gd name="csY1" fmla="*/ 0 h 344814"/>
              <a:gd name="csX2" fmla="*/ 450738 w 901499"/>
              <a:gd name="csY2" fmla="*/ 30382 h 344814"/>
              <a:gd name="csX3" fmla="*/ 450738 w 901499"/>
              <a:gd name="csY3" fmla="*/ 30382 h 344814"/>
              <a:gd name="csX4" fmla="*/ 596023 w 901499"/>
              <a:gd name="csY4" fmla="*/ 172396 h 344814"/>
              <a:gd name="csX5" fmla="*/ 450738 w 901499"/>
              <a:gd name="csY5" fmla="*/ 30382 h 344814"/>
              <a:gd name="csX6" fmla="*/ 305476 w 901499"/>
              <a:gd name="csY6" fmla="*/ 172396 h 344814"/>
              <a:gd name="csX7" fmla="*/ 596023 w 901499"/>
              <a:gd name="csY7" fmla="*/ 172396 h 344814"/>
              <a:gd name="csX8" fmla="*/ 901499 w 901499"/>
              <a:gd name="csY8" fmla="*/ 172396 h 344814"/>
              <a:gd name="csX9" fmla="*/ 596023 w 901499"/>
              <a:gd name="csY9" fmla="*/ 172396 h 344814"/>
              <a:gd name="csX10" fmla="*/ 596023 w 901499"/>
              <a:gd name="csY10" fmla="*/ 172396 h 344814"/>
              <a:gd name="csX11" fmla="*/ 450738 w 901499"/>
              <a:gd name="csY11" fmla="*/ 314433 h 344814"/>
              <a:gd name="csX12" fmla="*/ 450738 w 901499"/>
              <a:gd name="csY12" fmla="*/ 314433 h 344814"/>
              <a:gd name="csX13" fmla="*/ 450738 w 901499"/>
              <a:gd name="csY13" fmla="*/ 344815 h 344814"/>
              <a:gd name="csX14" fmla="*/ 450738 w 901499"/>
              <a:gd name="csY14" fmla="*/ 314433 h 344814"/>
              <a:gd name="csX15" fmla="*/ 450738 w 901499"/>
              <a:gd name="csY15" fmla="*/ 314433 h 344814"/>
              <a:gd name="csX16" fmla="*/ 305476 w 901499"/>
              <a:gd name="csY16" fmla="*/ 172396 h 344814"/>
              <a:gd name="csX17" fmla="*/ 305476 w 901499"/>
              <a:gd name="csY17" fmla="*/ 172396 h 344814"/>
              <a:gd name="csX18" fmla="*/ 0 w 901499"/>
              <a:gd name="csY18" fmla="*/ 172396 h 344814"/>
              <a:gd name="csX19" fmla="*/ 305476 w 901499"/>
              <a:gd name="csY19" fmla="*/ 172396 h 3448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901499" h="344814">
                <a:moveTo>
                  <a:pt x="450738" y="30382"/>
                </a:moveTo>
                <a:lnTo>
                  <a:pt x="450738" y="0"/>
                </a:lnTo>
                <a:cubicBezTo>
                  <a:pt x="450738" y="0"/>
                  <a:pt x="450738" y="12316"/>
                  <a:pt x="450738" y="30382"/>
                </a:cubicBezTo>
                <a:close/>
                <a:moveTo>
                  <a:pt x="450738" y="30382"/>
                </a:moveTo>
                <a:cubicBezTo>
                  <a:pt x="450738" y="108818"/>
                  <a:pt x="515782" y="172396"/>
                  <a:pt x="596023" y="172396"/>
                </a:cubicBezTo>
                <a:moveTo>
                  <a:pt x="450738" y="30382"/>
                </a:moveTo>
                <a:cubicBezTo>
                  <a:pt x="450738" y="108818"/>
                  <a:pt x="385695" y="172396"/>
                  <a:pt x="305476" y="172396"/>
                </a:cubicBezTo>
                <a:moveTo>
                  <a:pt x="596023" y="172396"/>
                </a:moveTo>
                <a:cubicBezTo>
                  <a:pt x="727761" y="172396"/>
                  <a:pt x="901499" y="172396"/>
                  <a:pt x="901499" y="172396"/>
                </a:cubicBezTo>
                <a:lnTo>
                  <a:pt x="596023" y="172396"/>
                </a:lnTo>
                <a:close/>
                <a:moveTo>
                  <a:pt x="596023" y="172396"/>
                </a:moveTo>
                <a:cubicBezTo>
                  <a:pt x="515793" y="172396"/>
                  <a:pt x="450738" y="235985"/>
                  <a:pt x="450738" y="314433"/>
                </a:cubicBezTo>
                <a:moveTo>
                  <a:pt x="450738" y="314433"/>
                </a:moveTo>
                <a:cubicBezTo>
                  <a:pt x="450738" y="332487"/>
                  <a:pt x="450738" y="344815"/>
                  <a:pt x="450738" y="344815"/>
                </a:cubicBezTo>
                <a:lnTo>
                  <a:pt x="450738" y="314433"/>
                </a:lnTo>
                <a:close/>
                <a:moveTo>
                  <a:pt x="450738" y="314433"/>
                </a:moveTo>
                <a:cubicBezTo>
                  <a:pt x="450738" y="235996"/>
                  <a:pt x="385695" y="172396"/>
                  <a:pt x="305476" y="172396"/>
                </a:cubicBezTo>
                <a:moveTo>
                  <a:pt x="305476" y="172396"/>
                </a:moveTo>
                <a:cubicBezTo>
                  <a:pt x="173727" y="172396"/>
                  <a:pt x="0" y="172396"/>
                  <a:pt x="0" y="172396"/>
                </a:cubicBezTo>
                <a:lnTo>
                  <a:pt x="305476" y="172396"/>
                </a:lnTo>
                <a:close/>
              </a:path>
            </a:pathLst>
          </a:custGeom>
          <a:noFill/>
          <a:ln w="11151" cap="rnd">
            <a:solidFill>
              <a:schemeClr val="tx1"/>
            </a:solidFill>
            <a:prstDash val="solid"/>
            <a:round/>
          </a:ln>
        </p:spPr>
      </p:sp>
      <p:sp>
        <p:nvSpPr>
          <p:cNvPr id="3" name="Graphic 5">
            <a:extLst>
              <a:ext uri="{FF2B5EF4-FFF2-40B4-BE49-F238E27FC236}">
                <a16:creationId xmlns:a16="http://schemas.microsoft.com/office/drawing/2014/main" id="{C331A010-889E-A122-6441-C2F1029DF8C1}"/>
              </a:ext>
            </a:extLst>
          </p:cNvPr>
          <p:cNvSpPr/>
          <p:nvPr/>
        </p:nvSpPr>
        <p:spPr>
          <a:xfrm>
            <a:off x="404954" y="4136126"/>
            <a:ext cx="901499" cy="344814"/>
          </a:xfrm>
          <a:custGeom>
            <a:avLst/>
            <a:gdLst>
              <a:gd name="csX0" fmla="*/ 450738 w 901499"/>
              <a:gd name="csY0" fmla="*/ 30382 h 344814"/>
              <a:gd name="csX1" fmla="*/ 450738 w 901499"/>
              <a:gd name="csY1" fmla="*/ 0 h 344814"/>
              <a:gd name="csX2" fmla="*/ 450738 w 901499"/>
              <a:gd name="csY2" fmla="*/ 30382 h 344814"/>
              <a:gd name="csX3" fmla="*/ 450738 w 901499"/>
              <a:gd name="csY3" fmla="*/ 30382 h 344814"/>
              <a:gd name="csX4" fmla="*/ 596023 w 901499"/>
              <a:gd name="csY4" fmla="*/ 172396 h 344814"/>
              <a:gd name="csX5" fmla="*/ 450738 w 901499"/>
              <a:gd name="csY5" fmla="*/ 30382 h 344814"/>
              <a:gd name="csX6" fmla="*/ 305476 w 901499"/>
              <a:gd name="csY6" fmla="*/ 172396 h 344814"/>
              <a:gd name="csX7" fmla="*/ 596023 w 901499"/>
              <a:gd name="csY7" fmla="*/ 172396 h 344814"/>
              <a:gd name="csX8" fmla="*/ 901499 w 901499"/>
              <a:gd name="csY8" fmla="*/ 172396 h 344814"/>
              <a:gd name="csX9" fmla="*/ 596023 w 901499"/>
              <a:gd name="csY9" fmla="*/ 172396 h 344814"/>
              <a:gd name="csX10" fmla="*/ 596023 w 901499"/>
              <a:gd name="csY10" fmla="*/ 172396 h 344814"/>
              <a:gd name="csX11" fmla="*/ 450738 w 901499"/>
              <a:gd name="csY11" fmla="*/ 314433 h 344814"/>
              <a:gd name="csX12" fmla="*/ 450738 w 901499"/>
              <a:gd name="csY12" fmla="*/ 314433 h 344814"/>
              <a:gd name="csX13" fmla="*/ 450738 w 901499"/>
              <a:gd name="csY13" fmla="*/ 344815 h 344814"/>
              <a:gd name="csX14" fmla="*/ 450738 w 901499"/>
              <a:gd name="csY14" fmla="*/ 314433 h 344814"/>
              <a:gd name="csX15" fmla="*/ 450738 w 901499"/>
              <a:gd name="csY15" fmla="*/ 314433 h 344814"/>
              <a:gd name="csX16" fmla="*/ 305476 w 901499"/>
              <a:gd name="csY16" fmla="*/ 172396 h 344814"/>
              <a:gd name="csX17" fmla="*/ 305476 w 901499"/>
              <a:gd name="csY17" fmla="*/ 172396 h 344814"/>
              <a:gd name="csX18" fmla="*/ 0 w 901499"/>
              <a:gd name="csY18" fmla="*/ 172396 h 344814"/>
              <a:gd name="csX19" fmla="*/ 305476 w 901499"/>
              <a:gd name="csY19" fmla="*/ 172396 h 3448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901499" h="344814">
                <a:moveTo>
                  <a:pt x="450738" y="30382"/>
                </a:moveTo>
                <a:lnTo>
                  <a:pt x="450738" y="0"/>
                </a:lnTo>
                <a:cubicBezTo>
                  <a:pt x="450738" y="0"/>
                  <a:pt x="450738" y="12316"/>
                  <a:pt x="450738" y="30382"/>
                </a:cubicBezTo>
                <a:close/>
                <a:moveTo>
                  <a:pt x="450738" y="30382"/>
                </a:moveTo>
                <a:cubicBezTo>
                  <a:pt x="450738" y="108818"/>
                  <a:pt x="515782" y="172396"/>
                  <a:pt x="596023" y="172396"/>
                </a:cubicBezTo>
                <a:moveTo>
                  <a:pt x="450738" y="30382"/>
                </a:moveTo>
                <a:cubicBezTo>
                  <a:pt x="450738" y="108818"/>
                  <a:pt x="385695" y="172396"/>
                  <a:pt x="305476" y="172396"/>
                </a:cubicBezTo>
                <a:moveTo>
                  <a:pt x="596023" y="172396"/>
                </a:moveTo>
                <a:cubicBezTo>
                  <a:pt x="727761" y="172396"/>
                  <a:pt x="901499" y="172396"/>
                  <a:pt x="901499" y="172396"/>
                </a:cubicBezTo>
                <a:lnTo>
                  <a:pt x="596023" y="172396"/>
                </a:lnTo>
                <a:close/>
                <a:moveTo>
                  <a:pt x="596023" y="172396"/>
                </a:moveTo>
                <a:cubicBezTo>
                  <a:pt x="515793" y="172396"/>
                  <a:pt x="450738" y="235985"/>
                  <a:pt x="450738" y="314433"/>
                </a:cubicBezTo>
                <a:moveTo>
                  <a:pt x="450738" y="314433"/>
                </a:moveTo>
                <a:cubicBezTo>
                  <a:pt x="450738" y="332487"/>
                  <a:pt x="450738" y="344815"/>
                  <a:pt x="450738" y="344815"/>
                </a:cubicBezTo>
                <a:lnTo>
                  <a:pt x="450738" y="314433"/>
                </a:lnTo>
                <a:close/>
                <a:moveTo>
                  <a:pt x="450738" y="314433"/>
                </a:moveTo>
                <a:cubicBezTo>
                  <a:pt x="450738" y="235996"/>
                  <a:pt x="385695" y="172396"/>
                  <a:pt x="305476" y="172396"/>
                </a:cubicBezTo>
                <a:moveTo>
                  <a:pt x="305476" y="172396"/>
                </a:moveTo>
                <a:cubicBezTo>
                  <a:pt x="173727" y="172396"/>
                  <a:pt x="0" y="172396"/>
                  <a:pt x="0" y="172396"/>
                </a:cubicBezTo>
                <a:lnTo>
                  <a:pt x="305476" y="172396"/>
                </a:lnTo>
                <a:close/>
              </a:path>
            </a:pathLst>
          </a:custGeom>
          <a:noFill/>
          <a:ln w="11151" cap="rnd">
            <a:solidFill>
              <a:schemeClr val="tx1"/>
            </a:solidFill>
            <a:prstDash val="solid"/>
            <a:round/>
          </a:ln>
        </p:spPr>
      </p:sp>
      <p:sp>
        <p:nvSpPr>
          <p:cNvPr id="10" name="Graphic 6">
            <a:extLst>
              <a:ext uri="{FF2B5EF4-FFF2-40B4-BE49-F238E27FC236}">
                <a16:creationId xmlns:a16="http://schemas.microsoft.com/office/drawing/2014/main" id="{35D7E22E-5DEB-487A-D756-51E556981ADE}"/>
              </a:ext>
            </a:extLst>
          </p:cNvPr>
          <p:cNvSpPr/>
          <p:nvPr/>
        </p:nvSpPr>
        <p:spPr>
          <a:xfrm>
            <a:off x="7036509" y="4136126"/>
            <a:ext cx="901499" cy="344814"/>
          </a:xfrm>
          <a:custGeom>
            <a:avLst/>
            <a:gdLst>
              <a:gd name="csX0" fmla="*/ 450738 w 901499"/>
              <a:gd name="csY0" fmla="*/ 30382 h 344814"/>
              <a:gd name="csX1" fmla="*/ 450738 w 901499"/>
              <a:gd name="csY1" fmla="*/ 0 h 344814"/>
              <a:gd name="csX2" fmla="*/ 450738 w 901499"/>
              <a:gd name="csY2" fmla="*/ 30382 h 344814"/>
              <a:gd name="csX3" fmla="*/ 450738 w 901499"/>
              <a:gd name="csY3" fmla="*/ 30382 h 344814"/>
              <a:gd name="csX4" fmla="*/ 596023 w 901499"/>
              <a:gd name="csY4" fmla="*/ 172396 h 344814"/>
              <a:gd name="csX5" fmla="*/ 450738 w 901499"/>
              <a:gd name="csY5" fmla="*/ 30382 h 344814"/>
              <a:gd name="csX6" fmla="*/ 305476 w 901499"/>
              <a:gd name="csY6" fmla="*/ 172396 h 344814"/>
              <a:gd name="csX7" fmla="*/ 596023 w 901499"/>
              <a:gd name="csY7" fmla="*/ 172396 h 344814"/>
              <a:gd name="csX8" fmla="*/ 901499 w 901499"/>
              <a:gd name="csY8" fmla="*/ 172396 h 344814"/>
              <a:gd name="csX9" fmla="*/ 596023 w 901499"/>
              <a:gd name="csY9" fmla="*/ 172396 h 344814"/>
              <a:gd name="csX10" fmla="*/ 596023 w 901499"/>
              <a:gd name="csY10" fmla="*/ 172396 h 344814"/>
              <a:gd name="csX11" fmla="*/ 450738 w 901499"/>
              <a:gd name="csY11" fmla="*/ 314433 h 344814"/>
              <a:gd name="csX12" fmla="*/ 450738 w 901499"/>
              <a:gd name="csY12" fmla="*/ 314433 h 344814"/>
              <a:gd name="csX13" fmla="*/ 450738 w 901499"/>
              <a:gd name="csY13" fmla="*/ 344815 h 344814"/>
              <a:gd name="csX14" fmla="*/ 450738 w 901499"/>
              <a:gd name="csY14" fmla="*/ 314433 h 344814"/>
              <a:gd name="csX15" fmla="*/ 450738 w 901499"/>
              <a:gd name="csY15" fmla="*/ 314433 h 344814"/>
              <a:gd name="csX16" fmla="*/ 305476 w 901499"/>
              <a:gd name="csY16" fmla="*/ 172396 h 344814"/>
              <a:gd name="csX17" fmla="*/ 305476 w 901499"/>
              <a:gd name="csY17" fmla="*/ 172396 h 344814"/>
              <a:gd name="csX18" fmla="*/ 0 w 901499"/>
              <a:gd name="csY18" fmla="*/ 172396 h 344814"/>
              <a:gd name="csX19" fmla="*/ 305476 w 901499"/>
              <a:gd name="csY19" fmla="*/ 172396 h 3448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901499" h="344814">
                <a:moveTo>
                  <a:pt x="450738" y="30382"/>
                </a:moveTo>
                <a:lnTo>
                  <a:pt x="450738" y="0"/>
                </a:lnTo>
                <a:cubicBezTo>
                  <a:pt x="450738" y="0"/>
                  <a:pt x="450738" y="12316"/>
                  <a:pt x="450738" y="30382"/>
                </a:cubicBezTo>
                <a:close/>
                <a:moveTo>
                  <a:pt x="450738" y="30382"/>
                </a:moveTo>
                <a:cubicBezTo>
                  <a:pt x="450738" y="108818"/>
                  <a:pt x="515782" y="172396"/>
                  <a:pt x="596023" y="172396"/>
                </a:cubicBezTo>
                <a:moveTo>
                  <a:pt x="450738" y="30382"/>
                </a:moveTo>
                <a:cubicBezTo>
                  <a:pt x="450738" y="108818"/>
                  <a:pt x="385695" y="172396"/>
                  <a:pt x="305476" y="172396"/>
                </a:cubicBezTo>
                <a:moveTo>
                  <a:pt x="596023" y="172396"/>
                </a:moveTo>
                <a:cubicBezTo>
                  <a:pt x="727761" y="172396"/>
                  <a:pt x="901499" y="172396"/>
                  <a:pt x="901499" y="172396"/>
                </a:cubicBezTo>
                <a:lnTo>
                  <a:pt x="596023" y="172396"/>
                </a:lnTo>
                <a:close/>
                <a:moveTo>
                  <a:pt x="596023" y="172396"/>
                </a:moveTo>
                <a:cubicBezTo>
                  <a:pt x="515793" y="172396"/>
                  <a:pt x="450738" y="235985"/>
                  <a:pt x="450738" y="314433"/>
                </a:cubicBezTo>
                <a:moveTo>
                  <a:pt x="450738" y="314433"/>
                </a:moveTo>
                <a:cubicBezTo>
                  <a:pt x="450738" y="332487"/>
                  <a:pt x="450738" y="344815"/>
                  <a:pt x="450738" y="344815"/>
                </a:cubicBezTo>
                <a:lnTo>
                  <a:pt x="450738" y="314433"/>
                </a:lnTo>
                <a:close/>
                <a:moveTo>
                  <a:pt x="450738" y="314433"/>
                </a:moveTo>
                <a:cubicBezTo>
                  <a:pt x="450738" y="235996"/>
                  <a:pt x="385695" y="172396"/>
                  <a:pt x="305476" y="172396"/>
                </a:cubicBezTo>
                <a:moveTo>
                  <a:pt x="305476" y="172396"/>
                </a:moveTo>
                <a:cubicBezTo>
                  <a:pt x="173727" y="172396"/>
                  <a:pt x="0" y="172396"/>
                  <a:pt x="0" y="172396"/>
                </a:cubicBezTo>
                <a:lnTo>
                  <a:pt x="305476" y="172396"/>
                </a:lnTo>
                <a:close/>
              </a:path>
            </a:pathLst>
          </a:custGeom>
          <a:noFill/>
          <a:ln w="11151" cap="rnd">
            <a:solidFill>
              <a:schemeClr val="tx2"/>
            </a:solidFill>
            <a:prstDash val="solid"/>
            <a:round/>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22" Type="http://schemas.openxmlformats.org/officeDocument/2006/relationships/slideLayout" Target="../slideLayouts/slideLayout22.xml"/><Relationship Id="rId41" Type="http://schemas.openxmlformats.org/officeDocument/2006/relationships/slideLayout" Target="../slideLayouts/slideLayout41.xml"/><Relationship Id="rId43" Type="http://schemas.openxmlformats.org/officeDocument/2006/relationships/slideLayout" Target="../slideLayouts/slideLayout43.xml"/><Relationship Id="rId57" Type="http://schemas.openxmlformats.org/officeDocument/2006/relationships/slideLayout" Target="../slideLayouts/slideLayout57.xml"/><Relationship Id="rId6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bg1"/>
        </a:solidFill>
        <a:effectLst/>
      </p:bgPr>
    </p:bg>
    <p:spTree>
      <p:nvGrpSpPr>
        <p:cNvPr id="1" name="Shape 5"/>
        <p:cNvGrpSpPr/>
        <p:nvPr/>
      </p:nvGrpSpPr>
      <p:grpSpPr>
        <a:xfrm>
          <a:off x="0" y="0"/>
          <a:ext cx="0" cy="0"/>
          <a:chOff x="0" y="0"/>
          <a:chExt cx="0" cy="0"/>
        </a:xfrm>
      </p:grpSpPr>
      <p:sp>
        <p:nvSpPr>
          <p:cNvPr id="6" name="Google Shape;6;p21"/>
          <p:cNvSpPr txBox="1">
            <a:spLocks noGrp="1"/>
          </p:cNvSpPr>
          <p:nvPr>
            <p:ph type="title"/>
          </p:nvPr>
        </p:nvSpPr>
        <p:spPr>
          <a:xfrm>
            <a:off x="228600" y="228600"/>
            <a:ext cx="7717500" cy="572700"/>
          </a:xfrm>
          <a:prstGeom prst="rect">
            <a:avLst/>
          </a:prstGeom>
          <a:noFill/>
          <a:ln>
            <a:noFill/>
          </a:ln>
        </p:spPr>
        <p:txBody>
          <a:bodyPr spcFirstLastPara="1" wrap="square" lIns="91425" tIns="91425" rIns="91425" bIns="91425" anchor="t" anchorCtr="0">
            <a:noAutofit/>
          </a:bodyPr>
          <a:lstStyle>
            <a:lvl1pPr marR="0" lvl="0" algn="l" rtl="0">
              <a:lnSpc>
                <a:spcPct val="150000"/>
              </a:lnSpc>
              <a:spcBef>
                <a:spcPts val="0"/>
              </a:spcBef>
              <a:spcAft>
                <a:spcPts val="0"/>
              </a:spcAft>
              <a:buClr>
                <a:schemeClr val="dk1"/>
              </a:buClr>
              <a:buSzPts val="2000"/>
              <a:buFont typeface="Arial"/>
              <a:buNone/>
              <a:defRPr sz="3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9pPr>
          </a:lstStyle>
          <a:p>
            <a:endParaRPr dirty="0"/>
          </a:p>
        </p:txBody>
      </p:sp>
      <p:sp>
        <p:nvSpPr>
          <p:cNvPr id="7" name="Google Shape;7;p21"/>
          <p:cNvSpPr txBox="1">
            <a:spLocks noGrp="1"/>
          </p:cNvSpPr>
          <p:nvPr>
            <p:ph type="body" idx="1"/>
          </p:nvPr>
        </p:nvSpPr>
        <p:spPr>
          <a:xfrm>
            <a:off x="228600" y="936050"/>
            <a:ext cx="7717500" cy="3416400"/>
          </a:xfrm>
          <a:prstGeom prst="rect">
            <a:avLst/>
          </a:prstGeom>
          <a:noFill/>
          <a:ln>
            <a:noFill/>
          </a:ln>
        </p:spPr>
        <p:txBody>
          <a:bodyPr spcFirstLastPara="1" wrap="square" lIns="91425" tIns="91425" rIns="91425" bIns="91425" anchor="t" anchorCtr="0">
            <a:noAutofit/>
          </a:bodyPr>
          <a:lstStyle>
            <a:lvl1pPr marL="457200" marR="0" lvl="0"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1pPr>
            <a:lvl2pPr marL="914400" marR="0" lvl="1"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2pPr>
            <a:lvl3pPr marL="1371600" marR="0" lvl="2"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3pPr>
            <a:lvl4pPr marL="1828800" marR="0" lvl="3"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4pPr>
            <a:lvl5pPr marL="2286000" marR="0" lvl="4"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5pPr>
            <a:lvl6pPr marL="2743200" marR="0" lvl="5"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6pPr>
            <a:lvl7pPr marL="3200400" marR="0" lvl="6"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7pPr>
            <a:lvl8pPr marL="3657600" marR="0" lvl="7"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8pPr>
            <a:lvl9pPr marL="4114800" marR="0" lvl="8"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9pPr>
          </a:lstStyle>
          <a:p>
            <a:endParaRPr dirty="0"/>
          </a:p>
        </p:txBody>
      </p:sp>
    </p:spTree>
  </p:cSld>
  <p:clrMap bg1="lt1" tx1="dk1" bg2="dk2" tx2="lt2" accent1="accent1" accent2="accent2" accent3="accent3" accent4="accent4" accent5="accent5" accent6="accent6" hlink="hlink" folHlink="folHlink"/>
  <p:sldLayoutIdLst>
    <p:sldLayoutId id="2147486301" r:id="rId1"/>
    <p:sldLayoutId id="2147486302" r:id="rId2"/>
    <p:sldLayoutId id="2147486308" r:id="rId8"/>
    <p:sldLayoutId id="2147486311" r:id="rId11"/>
    <p:sldLayoutId id="2147486312" r:id="rId12"/>
    <p:sldLayoutId id="2147486322" r:id="rId22"/>
    <p:sldLayoutId id="2147486341" r:id="rId41"/>
    <p:sldLayoutId id="2147486343" r:id="rId43"/>
    <p:sldLayoutId id="2147486357" r:id="rId57"/>
  </p:sldLayoutIdLst>
  <p:hf hdr="0" ftr="0" dt="0"/>
  <p:txStyles>
    <p:titleStyle>
      <a:defPPr marR="0" lvl="0" algn="l" rtl="0">
        <a:lnSpc>
          <a:spcPct val="100000"/>
        </a:lnSpc>
        <a:spcBef>
          <a:spcPts val="0"/>
        </a:spcBef>
        <a:spcAft>
          <a:spcPts val="0"/>
        </a:spcAft>
      </a:defPPr>
      <a:lvl1pPr marR="0" lvl="0" algn="l" rtl="0">
        <a:lnSpc>
          <a:spcPct val="150000"/>
        </a:lnSpc>
        <a:spcBef>
          <a:spcPts val="0"/>
        </a:spcBef>
        <a:spcAft>
          <a:spcPts val="0"/>
        </a:spcAft>
        <a:buClr>
          <a:schemeClr val="tx1"/>
        </a:buClr>
        <a:buFont typeface="Arial"/>
        <a:defRPr sz="3400" b="0" i="0" u="none" strike="noStrike" cap="none">
          <a:solidFill>
            <a:schemeClr val="tx1"/>
          </a:solidFill>
          <a:latin typeface="+mn-lt"/>
          <a:ea typeface="+mn-ea"/>
          <a:cs typeface="+mn-cs"/>
          <a:sym typeface="Arial"/>
        </a:defRPr>
      </a:lvl1pPr>
      <a:lvl2pPr marR="0" lvl="1"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2pPr>
      <a:lvl3pPr marR="0" lvl="2"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3pPr>
      <a:lvl4pPr marR="0" lvl="3"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4pPr>
      <a:lvl5pPr marR="0" lvl="4"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5pPr>
      <a:lvl6pPr marR="0" lvl="5"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6pPr>
      <a:lvl7pPr marR="0" lvl="6"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7pPr>
      <a:lvl8pPr marR="0" lvl="7"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8pPr>
      <a:lvl9pPr marR="0" lvl="8"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1pPr>
      <a:lvl2pPr marR="0" lvl="1"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2pPr>
      <a:lvl3pPr marR="0" lvl="2"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3pPr>
      <a:lvl4pPr marR="0" lvl="3"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4pPr>
      <a:lvl5pPr marR="0" lvl="4"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5pPr>
      <a:lvl6pPr marR="0" lvl="5"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6pPr>
      <a:lvl7pPr marR="0" lvl="6"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7pPr>
      <a:lvl8pPr marR="0" lvl="7"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8pPr>
      <a:lvl9pPr marR="0" lvl="8"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1pPr>
      <a:lvl2pPr marR="0" lvl="1"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2pPr>
      <a:lvl3pPr marR="0" lvl="2"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3pPr>
      <a:lvl4pPr marR="0" lvl="3"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4pPr>
      <a:lvl5pPr marR="0" lvl="4"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5pPr>
      <a:lvl6pPr marR="0" lvl="5"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6pPr>
      <a:lvl7pPr marR="0" lvl="6"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7pPr>
      <a:lvl8pPr marR="0" lvl="7"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8pPr>
      <a:lvl9pPr marR="0" lvl="8"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g"/><Relationship Id="rId3" Type="http://schemas.openxmlformats.org/officeDocument/2006/relationships/image" Target="../media/image1-fallback.png"/><Relationship Id="rId4" Type="http://schemas.openxmlformats.org/officeDocument/2006/relationships/image" Target="../media/image1.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chart" Target="../charts/char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slide1.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5" name="Прямоугольник 1">
            <a:extLst>
              <a:ext uri="{FF2B5EF4-FFF2-40B4-BE49-F238E27FC236}">
                <a16:creationId xmlns:a16="http://schemas.microsoft.com/office/drawing/2014/main" id="{440330FA-7F94-CB4D-910A-D37040A6078E}"/>
              </a:ext>
            </a:extLst>
          </p:cNvPr>
          <p:cNvSpPr/>
          <p:nvPr userDrawn="1"/>
        </p:nvSpPr>
        <p:spPr>
          <a:xfrm>
            <a:off x="-194733" y="1828799"/>
            <a:ext cx="9533467" cy="353906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s-MY"/>
          </a:p>
        </p:txBody>
      </p:sp>
      <p:grpSp>
        <p:nvGrpSpPr>
          <p:cNvPr id="6" name="Группа 8">
            <a:extLst>
              <a:ext uri="{FF2B5EF4-FFF2-40B4-BE49-F238E27FC236}">
                <a16:creationId xmlns:a16="http://schemas.microsoft.com/office/drawing/2014/main" id="{7FFE5965-5092-5945-84C2-F0589F0E86CD}"/>
              </a:ext>
            </a:extLst>
          </p:cNvPr>
          <p:cNvGrpSpPr/>
          <p:nvPr userDrawn="1"/>
        </p:nvGrpSpPr>
        <p:grpSpPr>
          <a:xfrm>
            <a:off x="3717564" y="2384536"/>
            <a:ext cx="892696" cy="855116"/>
            <a:chOff x="10613504" y="1499666"/>
            <a:chExt cx="892696" cy="855116"/>
          </a:xfrm>
        </p:grpSpPr>
        <p:cxnSp>
          <p:nvCxnSpPr>
            <p:cNvPr id="7" name="Straight Connector 26">
              <a:extLst>
                <a:ext uri="{FF2B5EF4-FFF2-40B4-BE49-F238E27FC236}">
                  <a16:creationId xmlns:a16="http://schemas.microsoft.com/office/drawing/2014/main" id="{F4571DCF-9F76-FD42-AF83-EF37192A8B9F}"/>
                </a:ext>
              </a:extLst>
            </p:cNvPr>
            <p:cNvCxnSpPr/>
            <p:nvPr/>
          </p:nvCxnSpPr>
          <p:spPr>
            <a:xfrm flipV="1">
              <a:off x="11059852" y="1499666"/>
              <a:ext cx="0" cy="85511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27">
              <a:extLst>
                <a:ext uri="{FF2B5EF4-FFF2-40B4-BE49-F238E27FC236}">
                  <a16:creationId xmlns:a16="http://schemas.microsoft.com/office/drawing/2014/main" id="{2897350D-81D3-564F-AD7D-CFE411457A1A}"/>
                </a:ext>
              </a:extLst>
            </p:cNvPr>
            <p:cNvCxnSpPr/>
            <p:nvPr/>
          </p:nvCxnSpPr>
          <p:spPr>
            <a:xfrm flipV="1">
              <a:off x="10613504" y="1927224"/>
              <a:ext cx="8926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29">
              <a:extLst>
                <a:ext uri="{FF2B5EF4-FFF2-40B4-BE49-F238E27FC236}">
                  <a16:creationId xmlns:a16="http://schemas.microsoft.com/office/drawing/2014/main" id="{63D85426-3BFA-C642-B4A6-2FED5FC0843C}"/>
                </a:ext>
              </a:extLst>
            </p:cNvPr>
            <p:cNvCxnSpPr/>
            <p:nvPr/>
          </p:nvCxnSpPr>
          <p:spPr>
            <a:xfrm flipH="1" flipV="1">
              <a:off x="10742103" y="1609473"/>
              <a:ext cx="635498" cy="63550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31">
              <a:extLst>
                <a:ext uri="{FF2B5EF4-FFF2-40B4-BE49-F238E27FC236}">
                  <a16:creationId xmlns:a16="http://schemas.microsoft.com/office/drawing/2014/main" id="{07E737CD-89E4-C044-B971-24317F478802}"/>
                </a:ext>
              </a:extLst>
            </p:cNvPr>
            <p:cNvCxnSpPr/>
            <p:nvPr/>
          </p:nvCxnSpPr>
          <p:spPr>
            <a:xfrm flipV="1">
              <a:off x="10741307" y="1608679"/>
              <a:ext cx="637091" cy="63709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1" name="Graphic 3662">
            <a:extLst>
              <a:ext uri="{FF2B5EF4-FFF2-40B4-BE49-F238E27FC236}">
                <a16:creationId xmlns:a16="http://schemas.microsoft.com/office/drawing/2014/main" id="{0DB62600-A1AB-F2D9-F334-BC5E935AB0F2}"/>
              </a:ext>
            </a:extLst>
          </p:cNvPr>
          <p:cNvSpPr/>
          <p:nvPr userDrawn="1"/>
        </p:nvSpPr>
        <p:spPr>
          <a:xfrm>
            <a:off x="3492228" y="3823222"/>
            <a:ext cx="3502483" cy="1536662"/>
          </a:xfrm>
          <a:prstGeom prst="rect">
            <a:avLst/>
          </a:prstGeom>
          <a:blipFill>
            <a:blip r:embed="rId3">
              <a:extLst>
                <a:ext uri="{96DAC541-7B7A-43D3-8B79-37D633B846F1}">
                  <asvg:svgBlip xmlns:asvg="http://schemas.microsoft.com/office/drawing/2016/SVG/main" r:embed="rId4"/>
                </a:ext>
              </a:extLst>
            </a:blip>
            <a:stretch>
              <a:fillRect/>
            </a:stretch>
          </a:blipFill>
          <a:ln>
            <a:noFill/>
          </a:ln>
        </p:spPr>
        <p:txBody>
          <a:bodyPr/>
          <a:lstStyle/>
          <a:p>
            <a:endParaRPr lang="en-GB" dirty="0"/>
          </a:p>
        </p:txBody>
      </p:sp>
      <p:pic>
        <p:nvPicPr>
          <p:cNvPr id="2" name="Picture Placeholder 1" descr="image.jpg"/>
          <p:cNvPicPr>
            <a:picLocks noGrp="1" noChangeAspect="1"/>
          </p:cNvPicPr>
          <p:nvPr>
            <p:ph type="pic" idx="10" sz="quarter"/>
          </p:nvPr>
        </p:nvPicPr>
        <p:blipFill>
          <a:blip r:embed="rId2"/>
          <a:srcRect l="24999" r="24999"/>
          <a:stretch>
            <a:fillRect/>
          </a:stretch>
        </p:blipFill>
        <p:spPr/>
      </p:pic>
      <p:sp>
        <p:nvSpPr>
          <p:cNvPr id="3" name="Subtitle 2"/>
          <p:cNvSpPr>
            <a:spLocks noGrp="1"/>
          </p:cNvSpPr>
          <p:nvPr>
            <p:ph type="subTitle" idx="1"/>
          </p:nvPr>
        </p:nvSpPr>
        <p:spPr/>
        <p:txBody>
          <a:bodyPr/>
          <a:lstStyle/>
          <a:p>
            <a:pPr algn="l"/>
            <a:r>
              <a:t>Track scope, schedule, budget, resources, and RAID status for decisions</a:t>
            </a:r>
          </a:p>
        </p:txBody>
      </p:sp>
      <p:sp>
        <p:nvSpPr>
          <p:cNvPr id="4" name="Title 3"/>
          <p:cNvSpPr>
            <a:spLocks noGrp="1"/>
          </p:cNvSpPr>
          <p:nvPr>
            <p:ph type="ctrTitle"/>
          </p:nvPr>
        </p:nvSpPr>
        <p:spPr/>
        <p:txBody>
          <a:bodyPr/>
          <a:lstStyle/>
          <a:p>
            <a:pPr algn="l"/>
            <a:r>
              <a:rPr cap="all"/>
              <a:t>Project Governance Dashboard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2" name="Google Shape;17;p25"/>
          <p:cNvSpPr/>
          <p:nvPr/>
        </p:nvSpPr>
        <p:spPr>
          <a:xfrm>
            <a:off x="-270932" y="-135466"/>
            <a:ext cx="6735196" cy="5414433"/>
          </a:xfrm>
          <a:prstGeom prst="rect">
            <a:avLst/>
          </a:prstGeom>
          <a:solidFill>
            <a:schemeClr val="bg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mn-lt"/>
              <a:ea typeface="+mn-ea"/>
              <a:cs typeface="+mn-cs"/>
              <a:sym typeface="Arial"/>
            </a:endParaRPr>
          </a:p>
        </p:txBody>
      </p:sp>
      <p:sp>
        <p:nvSpPr>
          <p:cNvPr id="13" name="Google Shape;28;p25"/>
          <p:cNvSpPr txBox="1"/>
          <p:nvPr/>
        </p:nvSpPr>
        <p:spPr>
          <a:xfrm>
            <a:off x="218787" y="476442"/>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2"/>
                </a:solidFill>
                <a:latin typeface="+mj-lt"/>
                <a:ea typeface="+mn-ea"/>
                <a:cs typeface="+mn-cs"/>
                <a:sym typeface="Arial"/>
              </a:rPr>
              <a:t>01</a:t>
            </a:r>
            <a:endParaRPr sz="1600" b="1" dirty="0">
              <a:solidFill>
                <a:schemeClr val="tx2"/>
              </a:solidFill>
              <a:latin typeface="+mj-lt"/>
              <a:ea typeface="+mn-ea"/>
              <a:cs typeface="+mn-cs"/>
              <a:sym typeface="Arial"/>
            </a:endParaRPr>
          </a:p>
        </p:txBody>
      </p:sp>
      <p:sp>
        <p:nvSpPr>
          <p:cNvPr id="14" name="Google Shape;29;p25"/>
          <p:cNvSpPr txBox="1"/>
          <p:nvPr/>
        </p:nvSpPr>
        <p:spPr>
          <a:xfrm>
            <a:off x="218787" y="904560"/>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2"/>
                </a:solidFill>
                <a:latin typeface="+mj-lt"/>
                <a:ea typeface="+mn-ea"/>
                <a:cs typeface="+mn-cs"/>
                <a:sym typeface="Arial"/>
              </a:rPr>
              <a:t>02</a:t>
            </a:r>
            <a:endParaRPr sz="1600" b="1">
              <a:solidFill>
                <a:schemeClr val="tx2"/>
              </a:solidFill>
              <a:latin typeface="+mj-lt"/>
              <a:ea typeface="+mn-ea"/>
              <a:cs typeface="+mn-cs"/>
              <a:sym typeface="Arial"/>
            </a:endParaRPr>
          </a:p>
        </p:txBody>
      </p:sp>
      <p:sp>
        <p:nvSpPr>
          <p:cNvPr id="15" name="Google Shape;30;p25"/>
          <p:cNvSpPr txBox="1"/>
          <p:nvPr/>
        </p:nvSpPr>
        <p:spPr>
          <a:xfrm>
            <a:off x="218787" y="1332679"/>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2"/>
                </a:solidFill>
                <a:latin typeface="+mj-lt"/>
                <a:ea typeface="+mn-ea"/>
                <a:cs typeface="+mn-cs"/>
                <a:sym typeface="Arial"/>
              </a:rPr>
              <a:t>03</a:t>
            </a:r>
            <a:endParaRPr sz="1600" b="1" dirty="0">
              <a:solidFill>
                <a:schemeClr val="tx2"/>
              </a:solidFill>
              <a:latin typeface="+mj-lt"/>
              <a:ea typeface="+mn-ea"/>
              <a:cs typeface="+mn-cs"/>
              <a:sym typeface="Arial"/>
            </a:endParaRPr>
          </a:p>
        </p:txBody>
      </p:sp>
      <p:sp>
        <p:nvSpPr>
          <p:cNvPr id="16" name="Google Shape;31;p25"/>
          <p:cNvSpPr txBox="1"/>
          <p:nvPr/>
        </p:nvSpPr>
        <p:spPr>
          <a:xfrm>
            <a:off x="218787" y="1760797"/>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2"/>
                </a:solidFill>
                <a:latin typeface="+mj-lt"/>
                <a:ea typeface="+mn-ea"/>
                <a:cs typeface="+mn-cs"/>
                <a:sym typeface="Arial"/>
              </a:rPr>
              <a:t>04</a:t>
            </a:r>
            <a:endParaRPr sz="1600" b="1">
              <a:solidFill>
                <a:schemeClr val="tx2"/>
              </a:solidFill>
              <a:latin typeface="+mj-lt"/>
              <a:ea typeface="+mn-ea"/>
              <a:cs typeface="+mn-cs"/>
              <a:sym typeface="Arial"/>
            </a:endParaRPr>
          </a:p>
        </p:txBody>
      </p:sp>
      <p:sp>
        <p:nvSpPr>
          <p:cNvPr id="17" name="Google Shape;32;p25"/>
          <p:cNvSpPr txBox="1"/>
          <p:nvPr/>
        </p:nvSpPr>
        <p:spPr>
          <a:xfrm>
            <a:off x="218787" y="2188916"/>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2"/>
                </a:solidFill>
                <a:latin typeface="+mj-lt"/>
                <a:ea typeface="+mn-ea"/>
                <a:cs typeface="+mn-cs"/>
                <a:sym typeface="Arial"/>
              </a:rPr>
              <a:t>05</a:t>
            </a:r>
            <a:endParaRPr sz="1600" b="1">
              <a:solidFill>
                <a:schemeClr val="tx2"/>
              </a:solidFill>
              <a:latin typeface="+mj-lt"/>
              <a:ea typeface="+mn-ea"/>
              <a:cs typeface="+mn-cs"/>
              <a:sym typeface="Arial"/>
            </a:endParaRPr>
          </a:p>
        </p:txBody>
      </p:sp>
      <p:sp>
        <p:nvSpPr>
          <p:cNvPr id="18" name="Google Shape;33;p25"/>
          <p:cNvSpPr txBox="1"/>
          <p:nvPr/>
        </p:nvSpPr>
        <p:spPr>
          <a:xfrm>
            <a:off x="218787" y="2617034"/>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2"/>
                </a:solidFill>
                <a:latin typeface="+mj-lt"/>
                <a:ea typeface="+mn-ea"/>
                <a:cs typeface="+mn-cs"/>
                <a:sym typeface="Arial"/>
              </a:rPr>
              <a:t>06</a:t>
            </a:r>
            <a:endParaRPr sz="1600" b="1">
              <a:solidFill>
                <a:schemeClr val="tx2"/>
              </a:solidFill>
              <a:latin typeface="+mj-lt"/>
              <a:ea typeface="+mn-ea"/>
              <a:cs typeface="+mn-cs"/>
              <a:sym typeface="Arial"/>
            </a:endParaRPr>
          </a:p>
        </p:txBody>
      </p:sp>
      <p:sp>
        <p:nvSpPr>
          <p:cNvPr id="19" name="Google Shape;34;p25"/>
          <p:cNvSpPr txBox="1"/>
          <p:nvPr/>
        </p:nvSpPr>
        <p:spPr>
          <a:xfrm>
            <a:off x="218787" y="3045153"/>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2"/>
                </a:solidFill>
                <a:latin typeface="+mj-lt"/>
                <a:ea typeface="+mn-ea"/>
                <a:cs typeface="+mn-cs"/>
                <a:sym typeface="Arial"/>
              </a:rPr>
              <a:t>07</a:t>
            </a:r>
            <a:endParaRPr sz="1600" b="1">
              <a:solidFill>
                <a:schemeClr val="tx2"/>
              </a:solidFill>
              <a:latin typeface="+mj-lt"/>
              <a:ea typeface="+mn-ea"/>
              <a:cs typeface="+mn-cs"/>
              <a:sym typeface="Arial"/>
            </a:endParaRPr>
          </a:p>
        </p:txBody>
      </p:sp>
      <p:sp>
        <p:nvSpPr>
          <p:cNvPr id="20" name="Google Shape;35;p25"/>
          <p:cNvSpPr txBox="1"/>
          <p:nvPr/>
        </p:nvSpPr>
        <p:spPr>
          <a:xfrm>
            <a:off x="218787" y="3473271"/>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2"/>
                </a:solidFill>
                <a:latin typeface="+mj-lt"/>
                <a:ea typeface="+mn-ea"/>
                <a:cs typeface="+mn-cs"/>
                <a:sym typeface="Arial"/>
              </a:rPr>
              <a:t>08</a:t>
            </a:r>
            <a:endParaRPr sz="1600" b="1">
              <a:solidFill>
                <a:schemeClr val="tx2"/>
              </a:solidFill>
              <a:latin typeface="+mj-lt"/>
              <a:ea typeface="+mn-ea"/>
              <a:cs typeface="+mn-cs"/>
              <a:sym typeface="Arial"/>
            </a:endParaRPr>
          </a:p>
        </p:txBody>
      </p:sp>
      <p:sp>
        <p:nvSpPr>
          <p:cNvPr id="21" name="Slide title">
            <a:extLst>
              <a:ext uri="{FF2B5EF4-FFF2-40B4-BE49-F238E27FC236}">
                <a16:creationId xmlns:a16="http://schemas.microsoft.com/office/drawing/2014/main" id="{C926CA19-F848-DE35-8505-6B28ECFE1A19}"/>
              </a:ext>
            </a:extLst>
          </p:cNvPr>
          <p:cNvSpPr txBox="1">
            <a:spLocks/>
          </p:cNvSpPr>
          <p:nvPr userDrawn="1"/>
        </p:nvSpPr>
        <p:spPr>
          <a:xfrm>
            <a:off x="6698788" y="184056"/>
            <a:ext cx="2226425" cy="1188666"/>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dk1"/>
              </a:buClr>
              <a:buSzPts val="2200"/>
              <a:buFont typeface="Arial"/>
              <a:buNone/>
              <a:tabLst/>
              <a:defRPr lang="en-UA" sz="2000" b="1" i="0" u="none" strike="noStrike" cap="none" smtClean="0">
                <a:solidFill>
                  <a:schemeClr val="tx1"/>
                </a:solidFill>
                <a:effectLst/>
                <a:latin typeface="+mj-lt"/>
                <a:ea typeface="+mn-ea"/>
                <a:cs typeface="+mn-cs"/>
                <a:sym typeface="Arial"/>
              </a:defRPr>
            </a:lvl1pPr>
            <a:lvl2pPr marR="0" lvl="1"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9pPr>
          </a:lstStyle>
          <a:p>
            <a:r>
              <a:rPr lang="en-US" dirty="0"/>
              <a:t>TABLE </a:t>
            </a:r>
            <a:br>
              <a:rPr lang="en-US" dirty="0"/>
            </a:br>
            <a:r>
              <a:rPr lang="en-US" dirty="0"/>
              <a:t>OF CONTENTS</a:t>
            </a:r>
            <a:endParaRPr lang="en-GB" dirty="0"/>
          </a:p>
        </p:txBody>
      </p:sp>
      <p:grpSp>
        <p:nvGrpSpPr>
          <p:cNvPr id="22" name="Group 10">
            <a:extLst>
              <a:ext uri="{FF2B5EF4-FFF2-40B4-BE49-F238E27FC236}">
                <a16:creationId xmlns:a16="http://schemas.microsoft.com/office/drawing/2014/main" id="{2DE4858D-B6AF-9E0C-6D9A-7A0C99E2D3FB}"/>
              </a:ext>
            </a:extLst>
          </p:cNvPr>
          <p:cNvGrpSpPr/>
          <p:nvPr userDrawn="1"/>
        </p:nvGrpSpPr>
        <p:grpSpPr>
          <a:xfrm>
            <a:off x="6708346" y="1340195"/>
            <a:ext cx="642696" cy="591571"/>
            <a:chOff x="6708346" y="1340195"/>
            <a:chExt cx="642696" cy="591571"/>
          </a:xfrm>
        </p:grpSpPr>
        <p:sp>
          <p:nvSpPr>
            <p:cNvPr id="23" name="Freeform 2">
              <a:extLst>
                <a:ext uri="{FF2B5EF4-FFF2-40B4-BE49-F238E27FC236}">
                  <a16:creationId xmlns:a16="http://schemas.microsoft.com/office/drawing/2014/main" id="{AE78FCF6-E28A-6579-6326-698B939269F3}"/>
                </a:ext>
              </a:extLst>
            </p:cNvPr>
            <p:cNvSpPr/>
            <p:nvPr/>
          </p:nvSpPr>
          <p:spPr>
            <a:xfrm>
              <a:off x="6708346" y="1739609"/>
              <a:ext cx="642696" cy="192157"/>
            </a:xfrm>
            <a:custGeom>
              <a:avLst/>
              <a:gdLst>
                <a:gd name="csX0" fmla="*/ 321339 w 642696"/>
                <a:gd name="csY0" fmla="*/ 0 h 192157"/>
                <a:gd name="csX1" fmla="*/ 642696 w 642696"/>
                <a:gd name="csY1" fmla="*/ 96069 h 192157"/>
                <a:gd name="csX2" fmla="*/ 321339 w 642696"/>
                <a:gd name="csY2" fmla="*/ 192157 h 192157"/>
                <a:gd name="csX3" fmla="*/ 0 w 642696"/>
                <a:gd name="csY3" fmla="*/ 96069 h 192157"/>
                <a:gd name="csX4" fmla="*/ 321339 w 642696"/>
                <a:gd name="csY4" fmla="*/ 0 h 192157"/>
              </a:gdLst>
              <a:ahLst/>
              <a:cxnLst>
                <a:cxn ang="0">
                  <a:pos x="csX0" y="csY0"/>
                </a:cxn>
                <a:cxn ang="0">
                  <a:pos x="csX1" y="csY1"/>
                </a:cxn>
                <a:cxn ang="0">
                  <a:pos x="csX2" y="csY2"/>
                </a:cxn>
                <a:cxn ang="0">
                  <a:pos x="csX3" y="csY3"/>
                </a:cxn>
                <a:cxn ang="0">
                  <a:pos x="csX4" y="csY4"/>
                </a:cxn>
              </a:cxnLst>
              <a:rect l="l" t="t" r="r" b="b"/>
              <a:pathLst>
                <a:path w="642696" h="192157">
                  <a:moveTo>
                    <a:pt x="321339" y="0"/>
                  </a:moveTo>
                  <a:cubicBezTo>
                    <a:pt x="498707" y="0"/>
                    <a:pt x="642696" y="43047"/>
                    <a:pt x="642696" y="96069"/>
                  </a:cubicBezTo>
                  <a:cubicBezTo>
                    <a:pt x="642696" y="149092"/>
                    <a:pt x="498707" y="192157"/>
                    <a:pt x="321339" y="192157"/>
                  </a:cubicBezTo>
                  <a:cubicBezTo>
                    <a:pt x="143989" y="192157"/>
                    <a:pt x="0" y="149092"/>
                    <a:pt x="0" y="96069"/>
                  </a:cubicBezTo>
                  <a:cubicBezTo>
                    <a:pt x="0" y="43047"/>
                    <a:pt x="143970" y="0"/>
                    <a:pt x="321339" y="0"/>
                  </a:cubicBezTo>
                  <a:close/>
                </a:path>
              </a:pathLst>
            </a:custGeom>
            <a:noFill/>
            <a:ln w="19050" cap="rnd">
              <a:solidFill>
                <a:schemeClr val="tx2"/>
              </a:solidFill>
              <a:prstDash val="solid"/>
              <a:round/>
            </a:ln>
          </p:spPr>
          <p:txBody>
            <a:bodyPr/>
            <a:p/>
          </p:txBody>
        </p:sp>
        <p:sp>
          <p:nvSpPr>
            <p:cNvPr id="24" name="Freeform 5">
              <a:extLst>
                <a:ext uri="{FF2B5EF4-FFF2-40B4-BE49-F238E27FC236}">
                  <a16:creationId xmlns:a16="http://schemas.microsoft.com/office/drawing/2014/main" id="{1E45CFA7-CDCE-1003-A9A9-7E056E30101D}"/>
                </a:ext>
              </a:extLst>
            </p:cNvPr>
            <p:cNvSpPr/>
            <p:nvPr/>
          </p:nvSpPr>
          <p:spPr>
            <a:xfrm>
              <a:off x="6708346" y="1659737"/>
              <a:ext cx="642696" cy="192157"/>
            </a:xfrm>
            <a:custGeom>
              <a:avLst/>
              <a:gdLst>
                <a:gd name="csX0" fmla="*/ 321339 w 642696"/>
                <a:gd name="csY0" fmla="*/ 0 h 192157"/>
                <a:gd name="csX1" fmla="*/ 642696 w 642696"/>
                <a:gd name="csY1" fmla="*/ 96071 h 192157"/>
                <a:gd name="csX2" fmla="*/ 321339 w 642696"/>
                <a:gd name="csY2" fmla="*/ 192157 h 192157"/>
                <a:gd name="csX3" fmla="*/ 0 w 642696"/>
                <a:gd name="csY3" fmla="*/ 96071 h 192157"/>
                <a:gd name="csX4" fmla="*/ 321339 w 642696"/>
                <a:gd name="csY4" fmla="*/ 0 h 192157"/>
              </a:gdLst>
              <a:ahLst/>
              <a:cxnLst>
                <a:cxn ang="0">
                  <a:pos x="csX0" y="csY0"/>
                </a:cxn>
                <a:cxn ang="0">
                  <a:pos x="csX1" y="csY1"/>
                </a:cxn>
                <a:cxn ang="0">
                  <a:pos x="csX2" y="csY2"/>
                </a:cxn>
                <a:cxn ang="0">
                  <a:pos x="csX3" y="csY3"/>
                </a:cxn>
                <a:cxn ang="0">
                  <a:pos x="csX4" y="csY4"/>
                </a:cxn>
              </a:cxnLst>
              <a:rect l="l" t="t" r="r" b="b"/>
              <a:pathLst>
                <a:path w="642696" h="192157">
                  <a:moveTo>
                    <a:pt x="321339" y="0"/>
                  </a:moveTo>
                  <a:cubicBezTo>
                    <a:pt x="498707" y="0"/>
                    <a:pt x="642696" y="43067"/>
                    <a:pt x="642696" y="96071"/>
                  </a:cubicBezTo>
                  <a:cubicBezTo>
                    <a:pt x="642696" y="149094"/>
                    <a:pt x="498707" y="192157"/>
                    <a:pt x="321339" y="192157"/>
                  </a:cubicBezTo>
                  <a:cubicBezTo>
                    <a:pt x="143989" y="192157"/>
                    <a:pt x="0" y="149094"/>
                    <a:pt x="0" y="96071"/>
                  </a:cubicBezTo>
                  <a:cubicBezTo>
                    <a:pt x="0" y="43067"/>
                    <a:pt x="143970" y="0"/>
                    <a:pt x="321339" y="0"/>
                  </a:cubicBezTo>
                  <a:close/>
                </a:path>
              </a:pathLst>
            </a:custGeom>
            <a:noFill/>
            <a:ln w="19050" cap="rnd">
              <a:solidFill>
                <a:schemeClr val="tx2"/>
              </a:solidFill>
              <a:prstDash val="solid"/>
              <a:round/>
            </a:ln>
          </p:spPr>
          <p:txBody>
            <a:bodyPr/>
            <a:p/>
          </p:txBody>
        </p:sp>
        <p:sp>
          <p:nvSpPr>
            <p:cNvPr id="25" name="Freeform 6">
              <a:extLst>
                <a:ext uri="{FF2B5EF4-FFF2-40B4-BE49-F238E27FC236}">
                  <a16:creationId xmlns:a16="http://schemas.microsoft.com/office/drawing/2014/main" id="{949D322D-F841-441D-7551-05C992A6C605}"/>
                </a:ext>
              </a:extLst>
            </p:cNvPr>
            <p:cNvSpPr/>
            <p:nvPr/>
          </p:nvSpPr>
          <p:spPr>
            <a:xfrm>
              <a:off x="6708346" y="1579847"/>
              <a:ext cx="642696" cy="192157"/>
            </a:xfrm>
            <a:custGeom>
              <a:avLst/>
              <a:gdLst>
                <a:gd name="csX0" fmla="*/ 321339 w 642696"/>
                <a:gd name="csY0" fmla="*/ 0 h 192157"/>
                <a:gd name="csX1" fmla="*/ 642696 w 642696"/>
                <a:gd name="csY1" fmla="*/ 96088 h 192157"/>
                <a:gd name="csX2" fmla="*/ 321339 w 642696"/>
                <a:gd name="csY2" fmla="*/ 192157 h 192157"/>
                <a:gd name="csX3" fmla="*/ 0 w 642696"/>
                <a:gd name="csY3" fmla="*/ 96088 h 192157"/>
                <a:gd name="csX4" fmla="*/ 321339 w 642696"/>
                <a:gd name="csY4" fmla="*/ 0 h 192157"/>
              </a:gdLst>
              <a:ahLst/>
              <a:cxnLst>
                <a:cxn ang="0">
                  <a:pos x="csX0" y="csY0"/>
                </a:cxn>
                <a:cxn ang="0">
                  <a:pos x="csX1" y="csY1"/>
                </a:cxn>
                <a:cxn ang="0">
                  <a:pos x="csX2" y="csY2"/>
                </a:cxn>
                <a:cxn ang="0">
                  <a:pos x="csX3" y="csY3"/>
                </a:cxn>
                <a:cxn ang="0">
                  <a:pos x="csX4" y="csY4"/>
                </a:cxn>
              </a:cxnLst>
              <a:rect l="l" t="t" r="r" b="b"/>
              <a:pathLst>
                <a:path w="642696" h="192157">
                  <a:moveTo>
                    <a:pt x="321339" y="0"/>
                  </a:moveTo>
                  <a:cubicBezTo>
                    <a:pt x="498707" y="0"/>
                    <a:pt x="642696" y="43066"/>
                    <a:pt x="642696" y="96088"/>
                  </a:cubicBezTo>
                  <a:cubicBezTo>
                    <a:pt x="642696" y="149110"/>
                    <a:pt x="498707" y="192157"/>
                    <a:pt x="321339" y="192157"/>
                  </a:cubicBezTo>
                  <a:cubicBezTo>
                    <a:pt x="143989" y="192157"/>
                    <a:pt x="0" y="149110"/>
                    <a:pt x="0" y="96088"/>
                  </a:cubicBezTo>
                  <a:cubicBezTo>
                    <a:pt x="0" y="43066"/>
                    <a:pt x="143970" y="0"/>
                    <a:pt x="321339" y="0"/>
                  </a:cubicBezTo>
                  <a:close/>
                </a:path>
              </a:pathLst>
            </a:custGeom>
            <a:noFill/>
            <a:ln w="19050" cap="rnd">
              <a:solidFill>
                <a:schemeClr val="tx2"/>
              </a:solidFill>
              <a:prstDash val="solid"/>
              <a:round/>
            </a:ln>
          </p:spPr>
          <p:txBody>
            <a:bodyPr/>
            <a:p/>
          </p:txBody>
        </p:sp>
        <p:sp>
          <p:nvSpPr>
            <p:cNvPr id="26" name="Freeform 7">
              <a:extLst>
                <a:ext uri="{FF2B5EF4-FFF2-40B4-BE49-F238E27FC236}">
                  <a16:creationId xmlns:a16="http://schemas.microsoft.com/office/drawing/2014/main" id="{24BB0854-B371-3F15-19DD-5528B1B778BA}"/>
                </a:ext>
              </a:extLst>
            </p:cNvPr>
            <p:cNvSpPr/>
            <p:nvPr/>
          </p:nvSpPr>
          <p:spPr>
            <a:xfrm>
              <a:off x="6708346" y="1499975"/>
              <a:ext cx="642696" cy="192156"/>
            </a:xfrm>
            <a:custGeom>
              <a:avLst/>
              <a:gdLst>
                <a:gd name="csX0" fmla="*/ 321339 w 642696"/>
                <a:gd name="csY0" fmla="*/ 0 h 192156"/>
                <a:gd name="csX1" fmla="*/ 642696 w 642696"/>
                <a:gd name="csY1" fmla="*/ 96069 h 192156"/>
                <a:gd name="csX2" fmla="*/ 321339 w 642696"/>
                <a:gd name="csY2" fmla="*/ 192157 h 192156"/>
                <a:gd name="csX3" fmla="*/ 0 w 642696"/>
                <a:gd name="csY3" fmla="*/ 96069 h 192156"/>
                <a:gd name="csX4" fmla="*/ 321339 w 642696"/>
                <a:gd name="csY4" fmla="*/ 0 h 192156"/>
              </a:gdLst>
              <a:ahLst/>
              <a:cxnLst>
                <a:cxn ang="0">
                  <a:pos x="csX0" y="csY0"/>
                </a:cxn>
                <a:cxn ang="0">
                  <a:pos x="csX1" y="csY1"/>
                </a:cxn>
                <a:cxn ang="0">
                  <a:pos x="csX2" y="csY2"/>
                </a:cxn>
                <a:cxn ang="0">
                  <a:pos x="csX3" y="csY3"/>
                </a:cxn>
                <a:cxn ang="0">
                  <a:pos x="csX4" y="csY4"/>
                </a:cxn>
              </a:cxnLst>
              <a:rect l="l" t="t" r="r" b="b"/>
              <a:pathLst>
                <a:path w="642696" h="192156">
                  <a:moveTo>
                    <a:pt x="321339" y="0"/>
                  </a:moveTo>
                  <a:cubicBezTo>
                    <a:pt x="498707" y="0"/>
                    <a:pt x="642696" y="43047"/>
                    <a:pt x="642696" y="96069"/>
                  </a:cubicBezTo>
                  <a:cubicBezTo>
                    <a:pt x="642696" y="149091"/>
                    <a:pt x="498707" y="192157"/>
                    <a:pt x="321339" y="192157"/>
                  </a:cubicBezTo>
                  <a:cubicBezTo>
                    <a:pt x="143989" y="192157"/>
                    <a:pt x="0" y="149091"/>
                    <a:pt x="0" y="96069"/>
                  </a:cubicBezTo>
                  <a:cubicBezTo>
                    <a:pt x="0" y="43047"/>
                    <a:pt x="143970" y="0"/>
                    <a:pt x="321339" y="0"/>
                  </a:cubicBezTo>
                  <a:close/>
                </a:path>
              </a:pathLst>
            </a:custGeom>
            <a:noFill/>
            <a:ln w="19050" cap="rnd">
              <a:solidFill>
                <a:schemeClr val="tx2"/>
              </a:solidFill>
              <a:prstDash val="solid"/>
              <a:round/>
            </a:ln>
          </p:spPr>
          <p:txBody>
            <a:bodyPr/>
            <a:p/>
          </p:txBody>
        </p:sp>
        <p:sp>
          <p:nvSpPr>
            <p:cNvPr id="27" name="Freeform 8">
              <a:extLst>
                <a:ext uri="{FF2B5EF4-FFF2-40B4-BE49-F238E27FC236}">
                  <a16:creationId xmlns:a16="http://schemas.microsoft.com/office/drawing/2014/main" id="{FD1B4F64-3B51-9273-9F7F-8466CF46A5B2}"/>
                </a:ext>
              </a:extLst>
            </p:cNvPr>
            <p:cNvSpPr/>
            <p:nvPr/>
          </p:nvSpPr>
          <p:spPr>
            <a:xfrm>
              <a:off x="6708346" y="1420085"/>
              <a:ext cx="642696" cy="192158"/>
            </a:xfrm>
            <a:custGeom>
              <a:avLst/>
              <a:gdLst>
                <a:gd name="csX0" fmla="*/ 321339 w 642696"/>
                <a:gd name="csY0" fmla="*/ 0 h 192158"/>
                <a:gd name="csX1" fmla="*/ 642696 w 642696"/>
                <a:gd name="csY1" fmla="*/ 96070 h 192158"/>
                <a:gd name="csX2" fmla="*/ 321339 w 642696"/>
                <a:gd name="csY2" fmla="*/ 192158 h 192158"/>
                <a:gd name="csX3" fmla="*/ 0 w 642696"/>
                <a:gd name="csY3" fmla="*/ 96070 h 192158"/>
                <a:gd name="csX4" fmla="*/ 321339 w 642696"/>
                <a:gd name="csY4" fmla="*/ 0 h 192158"/>
              </a:gdLst>
              <a:ahLst/>
              <a:cxnLst>
                <a:cxn ang="0">
                  <a:pos x="csX0" y="csY0"/>
                </a:cxn>
                <a:cxn ang="0">
                  <a:pos x="csX1" y="csY1"/>
                </a:cxn>
                <a:cxn ang="0">
                  <a:pos x="csX2" y="csY2"/>
                </a:cxn>
                <a:cxn ang="0">
                  <a:pos x="csX3" y="csY3"/>
                </a:cxn>
                <a:cxn ang="0">
                  <a:pos x="csX4" y="csY4"/>
                </a:cxn>
              </a:cxnLst>
              <a:rect l="l" t="t" r="r" b="b"/>
              <a:pathLst>
                <a:path w="642696" h="192158">
                  <a:moveTo>
                    <a:pt x="321339" y="0"/>
                  </a:moveTo>
                  <a:cubicBezTo>
                    <a:pt x="498707" y="0"/>
                    <a:pt x="642696" y="43066"/>
                    <a:pt x="642696" y="96070"/>
                  </a:cubicBezTo>
                  <a:cubicBezTo>
                    <a:pt x="642696" y="149093"/>
                    <a:pt x="498707" y="192158"/>
                    <a:pt x="321339" y="192158"/>
                  </a:cubicBezTo>
                  <a:cubicBezTo>
                    <a:pt x="143989" y="192158"/>
                    <a:pt x="0" y="149093"/>
                    <a:pt x="0" y="96070"/>
                  </a:cubicBezTo>
                  <a:cubicBezTo>
                    <a:pt x="0" y="43047"/>
                    <a:pt x="143970" y="0"/>
                    <a:pt x="321339" y="0"/>
                  </a:cubicBezTo>
                  <a:close/>
                </a:path>
              </a:pathLst>
            </a:custGeom>
            <a:noFill/>
            <a:ln w="19050" cap="rnd">
              <a:solidFill>
                <a:schemeClr val="tx2"/>
              </a:solidFill>
              <a:prstDash val="solid"/>
              <a:round/>
            </a:ln>
          </p:spPr>
          <p:txBody>
            <a:bodyPr/>
            <a:p/>
          </p:txBody>
        </p:sp>
        <p:sp>
          <p:nvSpPr>
            <p:cNvPr id="28" name="Freeform 9">
              <a:extLst>
                <a:ext uri="{FF2B5EF4-FFF2-40B4-BE49-F238E27FC236}">
                  <a16:creationId xmlns:a16="http://schemas.microsoft.com/office/drawing/2014/main" id="{780F641A-D73F-F714-CB97-37B2FEDC115B}"/>
                </a:ext>
              </a:extLst>
            </p:cNvPr>
            <p:cNvSpPr/>
            <p:nvPr/>
          </p:nvSpPr>
          <p:spPr>
            <a:xfrm>
              <a:off x="6708346" y="1340195"/>
              <a:ext cx="642696" cy="192157"/>
            </a:xfrm>
            <a:custGeom>
              <a:avLst/>
              <a:gdLst>
                <a:gd name="csX0" fmla="*/ 321339 w 642696"/>
                <a:gd name="csY0" fmla="*/ 0 h 192157"/>
                <a:gd name="csX1" fmla="*/ 642696 w 642696"/>
                <a:gd name="csY1" fmla="*/ 96088 h 192157"/>
                <a:gd name="csX2" fmla="*/ 321339 w 642696"/>
                <a:gd name="csY2" fmla="*/ 192157 h 192157"/>
                <a:gd name="csX3" fmla="*/ 0 w 642696"/>
                <a:gd name="csY3" fmla="*/ 96088 h 192157"/>
                <a:gd name="csX4" fmla="*/ 321339 w 642696"/>
                <a:gd name="csY4" fmla="*/ 0 h 192157"/>
              </a:gdLst>
              <a:ahLst/>
              <a:cxnLst>
                <a:cxn ang="0">
                  <a:pos x="csX0" y="csY0"/>
                </a:cxn>
                <a:cxn ang="0">
                  <a:pos x="csX1" y="csY1"/>
                </a:cxn>
                <a:cxn ang="0">
                  <a:pos x="csX2" y="csY2"/>
                </a:cxn>
                <a:cxn ang="0">
                  <a:pos x="csX3" y="csY3"/>
                </a:cxn>
                <a:cxn ang="0">
                  <a:pos x="csX4" y="csY4"/>
                </a:cxn>
              </a:cxnLst>
              <a:rect l="l" t="t" r="r" b="b"/>
              <a:pathLst>
                <a:path w="642696" h="192157">
                  <a:moveTo>
                    <a:pt x="321339" y="0"/>
                  </a:moveTo>
                  <a:cubicBezTo>
                    <a:pt x="498707" y="0"/>
                    <a:pt x="642696" y="43066"/>
                    <a:pt x="642696" y="96088"/>
                  </a:cubicBezTo>
                  <a:cubicBezTo>
                    <a:pt x="642696" y="149110"/>
                    <a:pt x="498707" y="192157"/>
                    <a:pt x="321339" y="192157"/>
                  </a:cubicBezTo>
                  <a:cubicBezTo>
                    <a:pt x="143989" y="192157"/>
                    <a:pt x="0" y="149110"/>
                    <a:pt x="0" y="96088"/>
                  </a:cubicBezTo>
                  <a:cubicBezTo>
                    <a:pt x="0" y="43066"/>
                    <a:pt x="143970" y="0"/>
                    <a:pt x="321339" y="0"/>
                  </a:cubicBezTo>
                  <a:close/>
                </a:path>
              </a:pathLst>
            </a:custGeom>
            <a:noFill/>
            <a:ln w="19050" cap="rnd">
              <a:solidFill>
                <a:schemeClr val="tx2"/>
              </a:solidFill>
              <a:prstDash val="solid"/>
              <a:round/>
            </a:ln>
          </p:spPr>
          <p:txBody>
            <a:bodyPr/>
            <a:p/>
          </p:txBody>
        </p:sp>
      </p:grpSp>
      <p:sp>
        <p:nvSpPr>
          <p:cNvPr id="4" name="Subtitle 3"/>
          <p:cNvSpPr>
            <a:spLocks noGrp="1"/>
          </p:cNvSpPr>
          <p:nvPr>
            <p:ph type="subTitle" idx="4"/>
          </p:nvPr>
        </p:nvSpPr>
        <p:spPr/>
        <p:txBody>
          <a:bodyPr/>
          <a:lstStyle/>
          <a:p>
            <a:pPr algn="l"/>
            <a:r>
              <a:t>Decisions Required &amp; Next Focus</a:t>
            </a:r>
          </a:p>
        </p:txBody>
      </p:sp>
      <p:sp>
        <p:nvSpPr>
          <p:cNvPr id="5" name="Subtitle 4"/>
          <p:cNvSpPr>
            <a:spLocks noGrp="1"/>
          </p:cNvSpPr>
          <p:nvPr>
            <p:ph type="subTitle" idx="5"/>
          </p:nvPr>
        </p:nvSpPr>
        <p:spPr/>
        <p:txBody>
          <a:bodyPr/>
          <a:lstStyle/>
          <a:p>
            <a:r>
              <a:t>RAID Log Summary</a:t>
            </a:r>
          </a:p>
        </p:txBody>
      </p:sp>
      <p:sp>
        <p:nvSpPr>
          <p:cNvPr id="6" name="Subtitle 5"/>
          <p:cNvSpPr>
            <a:spLocks noGrp="1"/>
          </p:cNvSpPr>
          <p:nvPr>
            <p:ph type="subTitle" idx="7"/>
          </p:nvPr>
        </p:nvSpPr>
        <p:spPr/>
        <p:txBody>
          <a:bodyPr/>
          <a:lstStyle/>
          <a:p>
            <a:pPr algn="l"/>
            <a:r>
              <a:t>Resource Utilization &amp; Capacity</a:t>
            </a:r>
          </a:p>
        </p:txBody>
      </p:sp>
      <p:sp>
        <p:nvSpPr>
          <p:cNvPr id="7" name="Subtitle 6"/>
          <p:cNvSpPr>
            <a:spLocks noGrp="1"/>
          </p:cNvSpPr>
          <p:nvPr>
            <p:ph type="subTitle" idx="3"/>
          </p:nvPr>
        </p:nvSpPr>
        <p:spPr/>
        <p:txBody>
          <a:bodyPr/>
          <a:lstStyle/>
          <a:p>
            <a:pPr algn="l"/>
            <a:r>
              <a:t>Budget Performance &amp; Earned Value</a:t>
            </a:r>
          </a:p>
        </p:txBody>
      </p:sp>
      <p:sp>
        <p:nvSpPr>
          <p:cNvPr id="8" name="Subtitle 7"/>
          <p:cNvSpPr>
            <a:spLocks noGrp="1"/>
          </p:cNvSpPr>
          <p:nvPr>
            <p:ph type="subTitle" idx="6"/>
          </p:nvPr>
        </p:nvSpPr>
        <p:spPr/>
        <p:txBody>
          <a:bodyPr/>
          <a:lstStyle/>
          <a:p>
            <a:pPr algn="l"/>
            <a:r>
              <a:t>Master Timeline &amp; Critical Path</a:t>
            </a:r>
          </a:p>
        </p:txBody>
      </p:sp>
      <p:sp>
        <p:nvSpPr>
          <p:cNvPr id="9" name="Subtitle 8"/>
          <p:cNvSpPr>
            <a:spLocks noGrp="1"/>
          </p:cNvSpPr>
          <p:nvPr>
            <p:ph type="subTitle" idx="2"/>
          </p:nvPr>
        </p:nvSpPr>
        <p:spPr/>
        <p:txBody>
          <a:bodyPr/>
          <a:lstStyle/>
          <a:p>
            <a:r>
              <a:t>Scope Baseline &amp; Deliverables</a:t>
            </a:r>
          </a:p>
        </p:txBody>
      </p:sp>
      <p:sp>
        <p:nvSpPr>
          <p:cNvPr id="10" name="Subtitle 9"/>
          <p:cNvSpPr>
            <a:spLocks noGrp="1"/>
          </p:cNvSpPr>
          <p:nvPr>
            <p:ph type="subTitle" idx="1"/>
          </p:nvPr>
        </p:nvSpPr>
        <p:spPr/>
        <p:txBody>
          <a:bodyPr/>
          <a:lstStyle/>
          <a:p>
            <a:r>
              <a:t>Project Health Dashboard</a:t>
            </a:r>
          </a:p>
        </p:txBody>
      </p:sp>
      <p:sp>
        <p:nvSpPr>
          <p:cNvPr id="11" name="Subtitle 10"/>
          <p:cNvSpPr>
            <a:spLocks noGrp="1"/>
          </p:cNvSpPr>
          <p:nvPr>
            <p:ph type="subTitle" idx="8"/>
          </p:nvPr>
        </p:nvSpPr>
        <p:spPr/>
        <p:txBody>
          <a:bodyPr/>
          <a:lstStyle/>
          <a:p>
            <a:pPr algn="l"/>
            <a:r>
              <a:t>Governance Cover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3" name="Google Shape;748;g3e478b0359b_0_110">
            <a:extLst>
              <a:ext uri="{FF2B5EF4-FFF2-40B4-BE49-F238E27FC236}">
                <a16:creationId xmlns:a16="http://schemas.microsoft.com/office/drawing/2014/main" id="{A08DA870-2C6B-D548-B163-21C67B0BA6E4}"/>
              </a:ext>
            </a:extLst>
          </p:cNvPr>
          <p:cNvSpPr/>
          <p:nvPr userDrawn="1"/>
        </p:nvSpPr>
        <p:spPr>
          <a:xfrm>
            <a:off x="-364067" y="1006275"/>
            <a:ext cx="9872134" cy="4137224"/>
          </a:xfrm>
          <a:prstGeom prst="roundRect">
            <a:avLst>
              <a:gd name="adj" fmla="val 0"/>
            </a:avLst>
          </a:prstGeom>
          <a:solidFill>
            <a:schemeClr val="bg1">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14" name="Google Shape;748;g3e478b0359b_0_110">
            <a:extLst>
              <a:ext uri="{FF2B5EF4-FFF2-40B4-BE49-F238E27FC236}">
                <a16:creationId xmlns:a16="http://schemas.microsoft.com/office/drawing/2014/main" id="{8640D2A7-65C0-6B05-12FD-AD44F9299891}"/>
              </a:ext>
            </a:extLst>
          </p:cNvPr>
          <p:cNvSpPr/>
          <p:nvPr userDrawn="1"/>
        </p:nvSpPr>
        <p:spPr>
          <a:xfrm>
            <a:off x="-364067" y="4680857"/>
            <a:ext cx="9872134" cy="636861"/>
          </a:xfrm>
          <a:prstGeom prst="roundRect">
            <a:avLst>
              <a:gd name="adj" fmla="val 0"/>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grpSp>
        <p:nvGrpSpPr>
          <p:cNvPr id="15" name="Group 32">
            <a:extLst>
              <a:ext uri="{FF2B5EF4-FFF2-40B4-BE49-F238E27FC236}">
                <a16:creationId xmlns:a16="http://schemas.microsoft.com/office/drawing/2014/main" id="{489D957F-294F-C79C-71D5-642C8FC75F17}"/>
              </a:ext>
            </a:extLst>
          </p:cNvPr>
          <p:cNvGrpSpPr/>
          <p:nvPr userDrawn="1"/>
        </p:nvGrpSpPr>
        <p:grpSpPr>
          <a:xfrm>
            <a:off x="2513265" y="1377959"/>
            <a:ext cx="852346" cy="356935"/>
            <a:chOff x="2513265" y="1377959"/>
            <a:chExt cx="852346" cy="356935"/>
          </a:xfrm>
        </p:grpSpPr>
        <p:sp>
          <p:nvSpPr>
            <p:cNvPr id="16" name="Freeform 15">
              <a:extLst>
                <a:ext uri="{FF2B5EF4-FFF2-40B4-BE49-F238E27FC236}">
                  <a16:creationId xmlns:a16="http://schemas.microsoft.com/office/drawing/2014/main" id="{E9F8BABB-F2AC-A3B0-0D30-A1A31A6625CF}"/>
                </a:ext>
              </a:extLst>
            </p:cNvPr>
            <p:cNvSpPr/>
            <p:nvPr/>
          </p:nvSpPr>
          <p:spPr>
            <a:xfrm>
              <a:off x="2513265" y="1377959"/>
              <a:ext cx="852346" cy="356935"/>
            </a:xfrm>
            <a:custGeom>
              <a:avLst/>
              <a:gdLst>
                <a:gd name="csX0" fmla="*/ 426173 w 852346"/>
                <a:gd name="csY0" fmla="*/ 356936 h 356935"/>
                <a:gd name="csX1" fmla="*/ 852346 w 852346"/>
                <a:gd name="csY1" fmla="*/ 178468 h 356935"/>
                <a:gd name="csX2" fmla="*/ 426173 w 852346"/>
                <a:gd name="csY2" fmla="*/ 0 h 356935"/>
                <a:gd name="csX3" fmla="*/ 0 w 852346"/>
                <a:gd name="csY3" fmla="*/ 178468 h 356935"/>
                <a:gd name="csX4" fmla="*/ 426173 w 852346"/>
                <a:gd name="csY4" fmla="*/ 356936 h 356935"/>
              </a:gdLst>
              <a:ahLst/>
              <a:cxnLst>
                <a:cxn ang="0">
                  <a:pos x="csX0" y="csY0"/>
                </a:cxn>
                <a:cxn ang="0">
                  <a:pos x="csX1" y="csY1"/>
                </a:cxn>
                <a:cxn ang="0">
                  <a:pos x="csX2" y="csY2"/>
                </a:cxn>
                <a:cxn ang="0">
                  <a:pos x="csX3" y="csY3"/>
                </a:cxn>
                <a:cxn ang="0">
                  <a:pos x="csX4" y="csY4"/>
                </a:cxn>
              </a:cxnLst>
              <a:rect l="l" t="t" r="r" b="b"/>
              <a:pathLst>
                <a:path w="852346" h="356935">
                  <a:moveTo>
                    <a:pt x="426173" y="356936"/>
                  </a:moveTo>
                  <a:cubicBezTo>
                    <a:pt x="661542" y="356936"/>
                    <a:pt x="852346" y="277033"/>
                    <a:pt x="852346" y="178468"/>
                  </a:cubicBezTo>
                  <a:cubicBezTo>
                    <a:pt x="852346" y="79903"/>
                    <a:pt x="661542" y="0"/>
                    <a:pt x="426173" y="0"/>
                  </a:cubicBezTo>
                  <a:cubicBezTo>
                    <a:pt x="190805" y="0"/>
                    <a:pt x="0" y="79903"/>
                    <a:pt x="0" y="178468"/>
                  </a:cubicBezTo>
                  <a:cubicBezTo>
                    <a:pt x="0" y="277033"/>
                    <a:pt x="190805" y="356936"/>
                    <a:pt x="426173" y="356936"/>
                  </a:cubicBezTo>
                  <a:close/>
                </a:path>
              </a:pathLst>
            </a:custGeom>
            <a:noFill/>
            <a:ln w="11557" cap="rnd">
              <a:solidFill>
                <a:schemeClr val="tx1"/>
              </a:solidFill>
              <a:prstDash val="solid"/>
              <a:round/>
            </a:ln>
          </p:spPr>
        </p:sp>
        <p:sp>
          <p:nvSpPr>
            <p:cNvPr id="17" name="Freeform 16">
              <a:extLst>
                <a:ext uri="{FF2B5EF4-FFF2-40B4-BE49-F238E27FC236}">
                  <a16:creationId xmlns:a16="http://schemas.microsoft.com/office/drawing/2014/main" id="{B5DD714F-8C95-472D-FA1A-747EC11010DC}"/>
                </a:ext>
              </a:extLst>
            </p:cNvPr>
            <p:cNvSpPr/>
            <p:nvPr/>
          </p:nvSpPr>
          <p:spPr>
            <a:xfrm>
              <a:off x="2667923" y="1377959"/>
              <a:ext cx="543060" cy="356935"/>
            </a:xfrm>
            <a:custGeom>
              <a:avLst/>
              <a:gdLst>
                <a:gd name="csX0" fmla="*/ 271525 w 543060"/>
                <a:gd name="csY0" fmla="*/ 0 h 356935"/>
                <a:gd name="csX1" fmla="*/ 543061 w 543060"/>
                <a:gd name="csY1" fmla="*/ 178468 h 356935"/>
                <a:gd name="csX2" fmla="*/ 271525 w 543060"/>
                <a:gd name="csY2" fmla="*/ 356936 h 356935"/>
                <a:gd name="csX3" fmla="*/ 0 w 543060"/>
                <a:gd name="csY3" fmla="*/ 178468 h 356935"/>
                <a:gd name="csX4" fmla="*/ 271525 w 543060"/>
                <a:gd name="csY4" fmla="*/ 0 h 356935"/>
              </a:gdLst>
              <a:ahLst/>
              <a:cxnLst>
                <a:cxn ang="0">
                  <a:pos x="csX0" y="csY0"/>
                </a:cxn>
                <a:cxn ang="0">
                  <a:pos x="csX1" y="csY1"/>
                </a:cxn>
                <a:cxn ang="0">
                  <a:pos x="csX2" y="csY2"/>
                </a:cxn>
                <a:cxn ang="0">
                  <a:pos x="csX3" y="csY3"/>
                </a:cxn>
                <a:cxn ang="0">
                  <a:pos x="csX4" y="csY4"/>
                </a:cxn>
              </a:cxnLst>
              <a:rect l="l" t="t" r="r" b="b"/>
              <a:pathLst>
                <a:path w="543060" h="356935">
                  <a:moveTo>
                    <a:pt x="271525" y="0"/>
                  </a:moveTo>
                  <a:cubicBezTo>
                    <a:pt x="421385" y="0"/>
                    <a:pt x="543061" y="79963"/>
                    <a:pt x="543061" y="178468"/>
                  </a:cubicBezTo>
                  <a:cubicBezTo>
                    <a:pt x="543061" y="276962"/>
                    <a:pt x="421385" y="356936"/>
                    <a:pt x="271525" y="356936"/>
                  </a:cubicBezTo>
                  <a:cubicBezTo>
                    <a:pt x="121664" y="356936"/>
                    <a:pt x="0" y="276973"/>
                    <a:pt x="0" y="178468"/>
                  </a:cubicBezTo>
                  <a:cubicBezTo>
                    <a:pt x="0" y="79974"/>
                    <a:pt x="121664" y="0"/>
                    <a:pt x="271525" y="0"/>
                  </a:cubicBezTo>
                  <a:close/>
                </a:path>
              </a:pathLst>
            </a:custGeom>
            <a:noFill/>
            <a:ln w="11557" cap="rnd">
              <a:solidFill>
                <a:schemeClr val="tx1"/>
              </a:solidFill>
              <a:prstDash val="solid"/>
              <a:round/>
            </a:ln>
          </p:spPr>
        </p:sp>
        <p:sp>
          <p:nvSpPr>
            <p:cNvPr id="18" name="Freeform 17">
              <a:extLst>
                <a:ext uri="{FF2B5EF4-FFF2-40B4-BE49-F238E27FC236}">
                  <a16:creationId xmlns:a16="http://schemas.microsoft.com/office/drawing/2014/main" id="{761E468B-A8B3-0AF5-F8FF-0404A4F69420}"/>
                </a:ext>
              </a:extLst>
            </p:cNvPr>
            <p:cNvSpPr/>
            <p:nvPr/>
          </p:nvSpPr>
          <p:spPr>
            <a:xfrm>
              <a:off x="2802519" y="1377959"/>
              <a:ext cx="273820" cy="356935"/>
            </a:xfrm>
            <a:custGeom>
              <a:avLst/>
              <a:gdLst>
                <a:gd name="csX0" fmla="*/ 136910 w 273820"/>
                <a:gd name="csY0" fmla="*/ 356936 h 356935"/>
                <a:gd name="csX1" fmla="*/ 273820 w 273820"/>
                <a:gd name="csY1" fmla="*/ 178468 h 356935"/>
                <a:gd name="csX2" fmla="*/ 136910 w 273820"/>
                <a:gd name="csY2" fmla="*/ 0 h 356935"/>
                <a:gd name="csX3" fmla="*/ 0 w 273820"/>
                <a:gd name="csY3" fmla="*/ 178468 h 356935"/>
                <a:gd name="csX4" fmla="*/ 136910 w 273820"/>
                <a:gd name="csY4" fmla="*/ 356936 h 356935"/>
              </a:gdLst>
              <a:ahLst/>
              <a:cxnLst>
                <a:cxn ang="0">
                  <a:pos x="csX0" y="csY0"/>
                </a:cxn>
                <a:cxn ang="0">
                  <a:pos x="csX1" y="csY1"/>
                </a:cxn>
                <a:cxn ang="0">
                  <a:pos x="csX2" y="csY2"/>
                </a:cxn>
                <a:cxn ang="0">
                  <a:pos x="csX3" y="csY3"/>
                </a:cxn>
                <a:cxn ang="0">
                  <a:pos x="csX4" y="csY4"/>
                </a:cxn>
              </a:cxnLst>
              <a:rect l="l" t="t" r="r" b="b"/>
              <a:pathLst>
                <a:path w="273820" h="356935">
                  <a:moveTo>
                    <a:pt x="136910" y="356936"/>
                  </a:moveTo>
                  <a:cubicBezTo>
                    <a:pt x="212523" y="356936"/>
                    <a:pt x="273820" y="277033"/>
                    <a:pt x="273820" y="178468"/>
                  </a:cubicBezTo>
                  <a:cubicBezTo>
                    <a:pt x="273820" y="79903"/>
                    <a:pt x="212523" y="0"/>
                    <a:pt x="136910" y="0"/>
                  </a:cubicBezTo>
                  <a:cubicBezTo>
                    <a:pt x="61297" y="0"/>
                    <a:pt x="0" y="79903"/>
                    <a:pt x="0" y="178468"/>
                  </a:cubicBezTo>
                  <a:cubicBezTo>
                    <a:pt x="0" y="277033"/>
                    <a:pt x="61297" y="356936"/>
                    <a:pt x="136910" y="356936"/>
                  </a:cubicBezTo>
                  <a:close/>
                </a:path>
              </a:pathLst>
            </a:custGeom>
            <a:noFill/>
            <a:ln w="11557" cap="rnd">
              <a:solidFill>
                <a:schemeClr val="tx1"/>
              </a:solidFill>
              <a:prstDash val="solid"/>
              <a:round/>
            </a:ln>
          </p:spPr>
        </p:sp>
        <p:sp>
          <p:nvSpPr>
            <p:cNvPr id="19" name="Freeform 18">
              <a:extLst>
                <a:ext uri="{FF2B5EF4-FFF2-40B4-BE49-F238E27FC236}">
                  <a16:creationId xmlns:a16="http://schemas.microsoft.com/office/drawing/2014/main" id="{D11C1133-FE7B-DE6F-95C4-D08DAE8B8755}"/>
                </a:ext>
              </a:extLst>
            </p:cNvPr>
            <p:cNvSpPr/>
            <p:nvPr/>
          </p:nvSpPr>
          <p:spPr>
            <a:xfrm>
              <a:off x="2939448" y="1377959"/>
              <a:ext cx="11593" cy="356935"/>
            </a:xfrm>
            <a:custGeom>
              <a:avLst/>
              <a:gdLst>
                <a:gd name="csX0" fmla="*/ 0 w 11593"/>
                <a:gd name="csY0" fmla="*/ 0 h 356935"/>
                <a:gd name="csX1" fmla="*/ 0 w 11593"/>
                <a:gd name="csY1" fmla="*/ 356936 h 356935"/>
              </a:gdLst>
              <a:ahLst/>
              <a:cxnLst>
                <a:cxn ang="0">
                  <a:pos x="csX0" y="csY0"/>
                </a:cxn>
                <a:cxn ang="0">
                  <a:pos x="csX1" y="csY1"/>
                </a:cxn>
              </a:cxnLst>
              <a:rect l="l" t="t" r="r" b="b"/>
              <a:pathLst>
                <a:path w="11593" h="356935">
                  <a:moveTo>
                    <a:pt x="0" y="0"/>
                  </a:moveTo>
                  <a:lnTo>
                    <a:pt x="0" y="356936"/>
                  </a:lnTo>
                </a:path>
              </a:pathLst>
            </a:custGeom>
            <a:noFill/>
            <a:ln w="11557" cap="rnd">
              <a:solidFill>
                <a:schemeClr val="tx1"/>
              </a:solidFill>
              <a:prstDash val="solid"/>
              <a:round/>
            </a:ln>
          </p:spPr>
        </p:sp>
        <p:sp>
          <p:nvSpPr>
            <p:cNvPr id="20" name="Freeform 19">
              <a:extLst>
                <a:ext uri="{FF2B5EF4-FFF2-40B4-BE49-F238E27FC236}">
                  <a16:creationId xmlns:a16="http://schemas.microsoft.com/office/drawing/2014/main" id="{59902734-5390-BC4A-992D-14CCB7D1103F}"/>
                </a:ext>
              </a:extLst>
            </p:cNvPr>
            <p:cNvSpPr/>
            <p:nvPr/>
          </p:nvSpPr>
          <p:spPr>
            <a:xfrm>
              <a:off x="2513265" y="1556435"/>
              <a:ext cx="852346" cy="11292"/>
            </a:xfrm>
            <a:custGeom>
              <a:avLst/>
              <a:gdLst>
                <a:gd name="csX0" fmla="*/ 852346 w 852346"/>
                <a:gd name="csY0" fmla="*/ 0 h 11292"/>
                <a:gd name="csX1" fmla="*/ 0 w 852346"/>
                <a:gd name="csY1" fmla="*/ 0 h 11292"/>
              </a:gdLst>
              <a:ahLst/>
              <a:cxnLst>
                <a:cxn ang="0">
                  <a:pos x="csX0" y="csY0"/>
                </a:cxn>
                <a:cxn ang="0">
                  <a:pos x="csX1" y="csY1"/>
                </a:cxn>
              </a:cxnLst>
              <a:rect l="l" t="t" r="r" b="b"/>
              <a:pathLst>
                <a:path w="852346" h="11292">
                  <a:moveTo>
                    <a:pt x="852346" y="0"/>
                  </a:moveTo>
                  <a:lnTo>
                    <a:pt x="0" y="0"/>
                  </a:lnTo>
                </a:path>
              </a:pathLst>
            </a:custGeom>
            <a:noFill/>
            <a:ln w="11557" cap="rnd">
              <a:solidFill>
                <a:schemeClr val="tx1"/>
              </a:solidFill>
              <a:prstDash val="solid"/>
              <a:round/>
            </a:ln>
          </p:spPr>
        </p:sp>
      </p:grpSp>
      <p:grpSp>
        <p:nvGrpSpPr>
          <p:cNvPr id="21" name="Group 33">
            <a:extLst>
              <a:ext uri="{FF2B5EF4-FFF2-40B4-BE49-F238E27FC236}">
                <a16:creationId xmlns:a16="http://schemas.microsoft.com/office/drawing/2014/main" id="{95CE238A-1181-7640-92C1-E0AF73E86C68}"/>
              </a:ext>
            </a:extLst>
          </p:cNvPr>
          <p:cNvGrpSpPr/>
          <p:nvPr userDrawn="1"/>
        </p:nvGrpSpPr>
        <p:grpSpPr>
          <a:xfrm>
            <a:off x="240446" y="1377959"/>
            <a:ext cx="852346" cy="356935"/>
            <a:chOff x="240446" y="1377959"/>
            <a:chExt cx="852346" cy="356935"/>
          </a:xfrm>
        </p:grpSpPr>
        <p:sp>
          <p:nvSpPr>
            <p:cNvPr id="22" name="Freeform 9">
              <a:extLst>
                <a:ext uri="{FF2B5EF4-FFF2-40B4-BE49-F238E27FC236}">
                  <a16:creationId xmlns:a16="http://schemas.microsoft.com/office/drawing/2014/main" id="{6E3CF436-600F-1AFC-FAD0-F23FF8D9DB07}"/>
                </a:ext>
              </a:extLst>
            </p:cNvPr>
            <p:cNvSpPr/>
            <p:nvPr/>
          </p:nvSpPr>
          <p:spPr>
            <a:xfrm>
              <a:off x="240446" y="1377959"/>
              <a:ext cx="852346" cy="356935"/>
            </a:xfrm>
            <a:custGeom>
              <a:avLst/>
              <a:gdLst>
                <a:gd name="csX0" fmla="*/ 426173 w 852346"/>
                <a:gd name="csY0" fmla="*/ 356936 h 356935"/>
                <a:gd name="csX1" fmla="*/ 852346 w 852346"/>
                <a:gd name="csY1" fmla="*/ 178468 h 356935"/>
                <a:gd name="csX2" fmla="*/ 426173 w 852346"/>
                <a:gd name="csY2" fmla="*/ 0 h 356935"/>
                <a:gd name="csX3" fmla="*/ 0 w 852346"/>
                <a:gd name="csY3" fmla="*/ 178468 h 356935"/>
                <a:gd name="csX4" fmla="*/ 426173 w 852346"/>
                <a:gd name="csY4" fmla="*/ 356936 h 356935"/>
              </a:gdLst>
              <a:ahLst/>
              <a:cxnLst>
                <a:cxn ang="0">
                  <a:pos x="csX0" y="csY0"/>
                </a:cxn>
                <a:cxn ang="0">
                  <a:pos x="csX1" y="csY1"/>
                </a:cxn>
                <a:cxn ang="0">
                  <a:pos x="csX2" y="csY2"/>
                </a:cxn>
                <a:cxn ang="0">
                  <a:pos x="csX3" y="csY3"/>
                </a:cxn>
                <a:cxn ang="0">
                  <a:pos x="csX4" y="csY4"/>
                </a:cxn>
              </a:cxnLst>
              <a:rect l="l" t="t" r="r" b="b"/>
              <a:pathLst>
                <a:path w="852346" h="356935">
                  <a:moveTo>
                    <a:pt x="426173" y="356936"/>
                  </a:moveTo>
                  <a:cubicBezTo>
                    <a:pt x="661542" y="356936"/>
                    <a:pt x="852346" y="277033"/>
                    <a:pt x="852346" y="178468"/>
                  </a:cubicBezTo>
                  <a:cubicBezTo>
                    <a:pt x="852346" y="79903"/>
                    <a:pt x="661542" y="0"/>
                    <a:pt x="426173" y="0"/>
                  </a:cubicBezTo>
                  <a:cubicBezTo>
                    <a:pt x="190805" y="0"/>
                    <a:pt x="0" y="79903"/>
                    <a:pt x="0" y="178468"/>
                  </a:cubicBezTo>
                  <a:cubicBezTo>
                    <a:pt x="0" y="277033"/>
                    <a:pt x="190805" y="356936"/>
                    <a:pt x="426173" y="356936"/>
                  </a:cubicBezTo>
                  <a:close/>
                </a:path>
              </a:pathLst>
            </a:custGeom>
            <a:noFill/>
            <a:ln w="11557" cap="rnd">
              <a:solidFill>
                <a:schemeClr val="tx1"/>
              </a:solidFill>
              <a:prstDash val="solid"/>
              <a:round/>
            </a:ln>
          </p:spPr>
        </p:sp>
        <p:sp>
          <p:nvSpPr>
            <p:cNvPr id="23" name="Freeform 10">
              <a:extLst>
                <a:ext uri="{FF2B5EF4-FFF2-40B4-BE49-F238E27FC236}">
                  <a16:creationId xmlns:a16="http://schemas.microsoft.com/office/drawing/2014/main" id="{06A64161-5E6C-CAB1-BF6D-7884CED77EEB}"/>
                </a:ext>
              </a:extLst>
            </p:cNvPr>
            <p:cNvSpPr/>
            <p:nvPr/>
          </p:nvSpPr>
          <p:spPr>
            <a:xfrm>
              <a:off x="395104" y="1377959"/>
              <a:ext cx="543060" cy="356935"/>
            </a:xfrm>
            <a:custGeom>
              <a:avLst/>
              <a:gdLst>
                <a:gd name="csX0" fmla="*/ 271525 w 543060"/>
                <a:gd name="csY0" fmla="*/ 0 h 356935"/>
                <a:gd name="csX1" fmla="*/ 543061 w 543060"/>
                <a:gd name="csY1" fmla="*/ 178468 h 356935"/>
                <a:gd name="csX2" fmla="*/ 271525 w 543060"/>
                <a:gd name="csY2" fmla="*/ 356936 h 356935"/>
                <a:gd name="csX3" fmla="*/ 0 w 543060"/>
                <a:gd name="csY3" fmla="*/ 178468 h 356935"/>
                <a:gd name="csX4" fmla="*/ 271525 w 543060"/>
                <a:gd name="csY4" fmla="*/ 0 h 356935"/>
              </a:gdLst>
              <a:ahLst/>
              <a:cxnLst>
                <a:cxn ang="0">
                  <a:pos x="csX0" y="csY0"/>
                </a:cxn>
                <a:cxn ang="0">
                  <a:pos x="csX1" y="csY1"/>
                </a:cxn>
                <a:cxn ang="0">
                  <a:pos x="csX2" y="csY2"/>
                </a:cxn>
                <a:cxn ang="0">
                  <a:pos x="csX3" y="csY3"/>
                </a:cxn>
                <a:cxn ang="0">
                  <a:pos x="csX4" y="csY4"/>
                </a:cxn>
              </a:cxnLst>
              <a:rect l="l" t="t" r="r" b="b"/>
              <a:pathLst>
                <a:path w="543060" h="356935">
                  <a:moveTo>
                    <a:pt x="271525" y="0"/>
                  </a:moveTo>
                  <a:cubicBezTo>
                    <a:pt x="421385" y="0"/>
                    <a:pt x="543061" y="79963"/>
                    <a:pt x="543061" y="178468"/>
                  </a:cubicBezTo>
                  <a:cubicBezTo>
                    <a:pt x="543061" y="276962"/>
                    <a:pt x="421385" y="356936"/>
                    <a:pt x="271525" y="356936"/>
                  </a:cubicBezTo>
                  <a:cubicBezTo>
                    <a:pt x="121664" y="356936"/>
                    <a:pt x="0" y="276973"/>
                    <a:pt x="0" y="178468"/>
                  </a:cubicBezTo>
                  <a:cubicBezTo>
                    <a:pt x="0" y="79974"/>
                    <a:pt x="121664" y="0"/>
                    <a:pt x="271525" y="0"/>
                  </a:cubicBezTo>
                  <a:close/>
                </a:path>
              </a:pathLst>
            </a:custGeom>
            <a:noFill/>
            <a:ln w="11557" cap="rnd">
              <a:solidFill>
                <a:schemeClr val="tx1"/>
              </a:solidFill>
              <a:prstDash val="solid"/>
              <a:round/>
            </a:ln>
          </p:spPr>
        </p:sp>
        <p:sp>
          <p:nvSpPr>
            <p:cNvPr id="24" name="Freeform 11">
              <a:extLst>
                <a:ext uri="{FF2B5EF4-FFF2-40B4-BE49-F238E27FC236}">
                  <a16:creationId xmlns:a16="http://schemas.microsoft.com/office/drawing/2014/main" id="{0340675B-3CA5-9BBD-D61C-FB36EF808713}"/>
                </a:ext>
              </a:extLst>
            </p:cNvPr>
            <p:cNvSpPr/>
            <p:nvPr/>
          </p:nvSpPr>
          <p:spPr>
            <a:xfrm>
              <a:off x="529700" y="1377959"/>
              <a:ext cx="273820" cy="356935"/>
            </a:xfrm>
            <a:custGeom>
              <a:avLst/>
              <a:gdLst>
                <a:gd name="csX0" fmla="*/ 136910 w 273820"/>
                <a:gd name="csY0" fmla="*/ 356936 h 356935"/>
                <a:gd name="csX1" fmla="*/ 273820 w 273820"/>
                <a:gd name="csY1" fmla="*/ 178468 h 356935"/>
                <a:gd name="csX2" fmla="*/ 136910 w 273820"/>
                <a:gd name="csY2" fmla="*/ 0 h 356935"/>
                <a:gd name="csX3" fmla="*/ 0 w 273820"/>
                <a:gd name="csY3" fmla="*/ 178468 h 356935"/>
                <a:gd name="csX4" fmla="*/ 136910 w 273820"/>
                <a:gd name="csY4" fmla="*/ 356936 h 356935"/>
              </a:gdLst>
              <a:ahLst/>
              <a:cxnLst>
                <a:cxn ang="0">
                  <a:pos x="csX0" y="csY0"/>
                </a:cxn>
                <a:cxn ang="0">
                  <a:pos x="csX1" y="csY1"/>
                </a:cxn>
                <a:cxn ang="0">
                  <a:pos x="csX2" y="csY2"/>
                </a:cxn>
                <a:cxn ang="0">
                  <a:pos x="csX3" y="csY3"/>
                </a:cxn>
                <a:cxn ang="0">
                  <a:pos x="csX4" y="csY4"/>
                </a:cxn>
              </a:cxnLst>
              <a:rect l="l" t="t" r="r" b="b"/>
              <a:pathLst>
                <a:path w="273820" h="356935">
                  <a:moveTo>
                    <a:pt x="136910" y="356936"/>
                  </a:moveTo>
                  <a:cubicBezTo>
                    <a:pt x="212523" y="356936"/>
                    <a:pt x="273820" y="277033"/>
                    <a:pt x="273820" y="178468"/>
                  </a:cubicBezTo>
                  <a:cubicBezTo>
                    <a:pt x="273820" y="79903"/>
                    <a:pt x="212523" y="0"/>
                    <a:pt x="136910" y="0"/>
                  </a:cubicBezTo>
                  <a:cubicBezTo>
                    <a:pt x="61297" y="0"/>
                    <a:pt x="0" y="79903"/>
                    <a:pt x="0" y="178468"/>
                  </a:cubicBezTo>
                  <a:cubicBezTo>
                    <a:pt x="0" y="277033"/>
                    <a:pt x="61297" y="356936"/>
                    <a:pt x="136910" y="356936"/>
                  </a:cubicBezTo>
                  <a:close/>
                </a:path>
              </a:pathLst>
            </a:custGeom>
            <a:noFill/>
            <a:ln w="11557" cap="rnd">
              <a:solidFill>
                <a:schemeClr val="tx1"/>
              </a:solidFill>
              <a:prstDash val="solid"/>
              <a:round/>
            </a:ln>
          </p:spPr>
        </p:sp>
        <p:sp>
          <p:nvSpPr>
            <p:cNvPr id="25" name="Freeform 12">
              <a:extLst>
                <a:ext uri="{FF2B5EF4-FFF2-40B4-BE49-F238E27FC236}">
                  <a16:creationId xmlns:a16="http://schemas.microsoft.com/office/drawing/2014/main" id="{A890B4BB-16AA-87F9-6FC9-9DDB825874EC}"/>
                </a:ext>
              </a:extLst>
            </p:cNvPr>
            <p:cNvSpPr/>
            <p:nvPr/>
          </p:nvSpPr>
          <p:spPr>
            <a:xfrm>
              <a:off x="666629" y="1377959"/>
              <a:ext cx="11593" cy="356935"/>
            </a:xfrm>
            <a:custGeom>
              <a:avLst/>
              <a:gdLst>
                <a:gd name="csX0" fmla="*/ 0 w 11593"/>
                <a:gd name="csY0" fmla="*/ 0 h 356935"/>
                <a:gd name="csX1" fmla="*/ 0 w 11593"/>
                <a:gd name="csY1" fmla="*/ 356936 h 356935"/>
              </a:gdLst>
              <a:ahLst/>
              <a:cxnLst>
                <a:cxn ang="0">
                  <a:pos x="csX0" y="csY0"/>
                </a:cxn>
                <a:cxn ang="0">
                  <a:pos x="csX1" y="csY1"/>
                </a:cxn>
              </a:cxnLst>
              <a:rect l="l" t="t" r="r" b="b"/>
              <a:pathLst>
                <a:path w="11593" h="356935">
                  <a:moveTo>
                    <a:pt x="0" y="0"/>
                  </a:moveTo>
                  <a:lnTo>
                    <a:pt x="0" y="356936"/>
                  </a:lnTo>
                </a:path>
              </a:pathLst>
            </a:custGeom>
            <a:noFill/>
            <a:ln w="11557" cap="rnd">
              <a:solidFill>
                <a:schemeClr val="tx1"/>
              </a:solidFill>
              <a:prstDash val="solid"/>
              <a:round/>
            </a:ln>
          </p:spPr>
        </p:sp>
        <p:sp>
          <p:nvSpPr>
            <p:cNvPr id="26" name="Freeform 13">
              <a:extLst>
                <a:ext uri="{FF2B5EF4-FFF2-40B4-BE49-F238E27FC236}">
                  <a16:creationId xmlns:a16="http://schemas.microsoft.com/office/drawing/2014/main" id="{F9B7106C-23E0-BDC1-969E-04FA2C5926C2}"/>
                </a:ext>
              </a:extLst>
            </p:cNvPr>
            <p:cNvSpPr/>
            <p:nvPr/>
          </p:nvSpPr>
          <p:spPr>
            <a:xfrm>
              <a:off x="240446" y="1556435"/>
              <a:ext cx="852346" cy="11292"/>
            </a:xfrm>
            <a:custGeom>
              <a:avLst/>
              <a:gdLst>
                <a:gd name="csX0" fmla="*/ 852346 w 852346"/>
                <a:gd name="csY0" fmla="*/ 0 h 11292"/>
                <a:gd name="csX1" fmla="*/ 0 w 852346"/>
                <a:gd name="csY1" fmla="*/ 0 h 11292"/>
              </a:gdLst>
              <a:ahLst/>
              <a:cxnLst>
                <a:cxn ang="0">
                  <a:pos x="csX0" y="csY0"/>
                </a:cxn>
                <a:cxn ang="0">
                  <a:pos x="csX1" y="csY1"/>
                </a:cxn>
              </a:cxnLst>
              <a:rect l="l" t="t" r="r" b="b"/>
              <a:pathLst>
                <a:path w="852346" h="11292">
                  <a:moveTo>
                    <a:pt x="852346" y="0"/>
                  </a:moveTo>
                  <a:lnTo>
                    <a:pt x="0" y="0"/>
                  </a:lnTo>
                </a:path>
              </a:pathLst>
            </a:custGeom>
            <a:noFill/>
            <a:ln w="11557" cap="rnd">
              <a:solidFill>
                <a:schemeClr val="tx1"/>
              </a:solidFill>
              <a:prstDash val="solid"/>
              <a:round/>
            </a:ln>
          </p:spPr>
        </p:sp>
      </p:grpSp>
      <p:grpSp>
        <p:nvGrpSpPr>
          <p:cNvPr id="27" name="Group 34">
            <a:extLst>
              <a:ext uri="{FF2B5EF4-FFF2-40B4-BE49-F238E27FC236}">
                <a16:creationId xmlns:a16="http://schemas.microsoft.com/office/drawing/2014/main" id="{15E350E8-A69D-188E-8726-D03B6584A5EB}"/>
              </a:ext>
            </a:extLst>
          </p:cNvPr>
          <p:cNvGrpSpPr/>
          <p:nvPr userDrawn="1"/>
        </p:nvGrpSpPr>
        <p:grpSpPr>
          <a:xfrm>
            <a:off x="4786084" y="1377959"/>
            <a:ext cx="852346" cy="356935"/>
            <a:chOff x="4786084" y="1377959"/>
            <a:chExt cx="852346" cy="356935"/>
          </a:xfrm>
        </p:grpSpPr>
        <p:sp>
          <p:nvSpPr>
            <p:cNvPr id="28" name="Freeform 21">
              <a:extLst>
                <a:ext uri="{FF2B5EF4-FFF2-40B4-BE49-F238E27FC236}">
                  <a16:creationId xmlns:a16="http://schemas.microsoft.com/office/drawing/2014/main" id="{F7A1B0A1-5B86-304B-3760-20CB9A1BA56A}"/>
                </a:ext>
              </a:extLst>
            </p:cNvPr>
            <p:cNvSpPr/>
            <p:nvPr/>
          </p:nvSpPr>
          <p:spPr>
            <a:xfrm>
              <a:off x="4786084" y="1377959"/>
              <a:ext cx="852346" cy="356935"/>
            </a:xfrm>
            <a:custGeom>
              <a:avLst/>
              <a:gdLst>
                <a:gd name="csX0" fmla="*/ 426173 w 852346"/>
                <a:gd name="csY0" fmla="*/ 356936 h 356935"/>
                <a:gd name="csX1" fmla="*/ 852346 w 852346"/>
                <a:gd name="csY1" fmla="*/ 178468 h 356935"/>
                <a:gd name="csX2" fmla="*/ 426173 w 852346"/>
                <a:gd name="csY2" fmla="*/ 0 h 356935"/>
                <a:gd name="csX3" fmla="*/ 0 w 852346"/>
                <a:gd name="csY3" fmla="*/ 178468 h 356935"/>
                <a:gd name="csX4" fmla="*/ 426173 w 852346"/>
                <a:gd name="csY4" fmla="*/ 356936 h 356935"/>
              </a:gdLst>
              <a:ahLst/>
              <a:cxnLst>
                <a:cxn ang="0">
                  <a:pos x="csX0" y="csY0"/>
                </a:cxn>
                <a:cxn ang="0">
                  <a:pos x="csX1" y="csY1"/>
                </a:cxn>
                <a:cxn ang="0">
                  <a:pos x="csX2" y="csY2"/>
                </a:cxn>
                <a:cxn ang="0">
                  <a:pos x="csX3" y="csY3"/>
                </a:cxn>
                <a:cxn ang="0">
                  <a:pos x="csX4" y="csY4"/>
                </a:cxn>
              </a:cxnLst>
              <a:rect l="l" t="t" r="r" b="b"/>
              <a:pathLst>
                <a:path w="852346" h="356935">
                  <a:moveTo>
                    <a:pt x="426173" y="356936"/>
                  </a:moveTo>
                  <a:cubicBezTo>
                    <a:pt x="661542" y="356936"/>
                    <a:pt x="852346" y="277033"/>
                    <a:pt x="852346" y="178468"/>
                  </a:cubicBezTo>
                  <a:cubicBezTo>
                    <a:pt x="852346" y="79903"/>
                    <a:pt x="661542" y="0"/>
                    <a:pt x="426173" y="0"/>
                  </a:cubicBezTo>
                  <a:cubicBezTo>
                    <a:pt x="190805" y="0"/>
                    <a:pt x="0" y="79903"/>
                    <a:pt x="0" y="178468"/>
                  </a:cubicBezTo>
                  <a:cubicBezTo>
                    <a:pt x="0" y="277033"/>
                    <a:pt x="190805" y="356936"/>
                    <a:pt x="426173" y="356936"/>
                  </a:cubicBezTo>
                  <a:close/>
                </a:path>
              </a:pathLst>
            </a:custGeom>
            <a:noFill/>
            <a:ln w="11557" cap="rnd">
              <a:solidFill>
                <a:schemeClr val="tx1"/>
              </a:solidFill>
              <a:prstDash val="solid"/>
              <a:round/>
            </a:ln>
          </p:spPr>
        </p:sp>
        <p:sp>
          <p:nvSpPr>
            <p:cNvPr id="29" name="Freeform 22">
              <a:extLst>
                <a:ext uri="{FF2B5EF4-FFF2-40B4-BE49-F238E27FC236}">
                  <a16:creationId xmlns:a16="http://schemas.microsoft.com/office/drawing/2014/main" id="{C6882C99-FE3C-37A3-12C0-14ED178F1B31}"/>
                </a:ext>
              </a:extLst>
            </p:cNvPr>
            <p:cNvSpPr/>
            <p:nvPr/>
          </p:nvSpPr>
          <p:spPr>
            <a:xfrm>
              <a:off x="4940742" y="1377959"/>
              <a:ext cx="543060" cy="356935"/>
            </a:xfrm>
            <a:custGeom>
              <a:avLst/>
              <a:gdLst>
                <a:gd name="csX0" fmla="*/ 271525 w 543060"/>
                <a:gd name="csY0" fmla="*/ 0 h 356935"/>
                <a:gd name="csX1" fmla="*/ 543061 w 543060"/>
                <a:gd name="csY1" fmla="*/ 178468 h 356935"/>
                <a:gd name="csX2" fmla="*/ 271525 w 543060"/>
                <a:gd name="csY2" fmla="*/ 356936 h 356935"/>
                <a:gd name="csX3" fmla="*/ 0 w 543060"/>
                <a:gd name="csY3" fmla="*/ 178468 h 356935"/>
                <a:gd name="csX4" fmla="*/ 271525 w 543060"/>
                <a:gd name="csY4" fmla="*/ 0 h 356935"/>
              </a:gdLst>
              <a:ahLst/>
              <a:cxnLst>
                <a:cxn ang="0">
                  <a:pos x="csX0" y="csY0"/>
                </a:cxn>
                <a:cxn ang="0">
                  <a:pos x="csX1" y="csY1"/>
                </a:cxn>
                <a:cxn ang="0">
                  <a:pos x="csX2" y="csY2"/>
                </a:cxn>
                <a:cxn ang="0">
                  <a:pos x="csX3" y="csY3"/>
                </a:cxn>
                <a:cxn ang="0">
                  <a:pos x="csX4" y="csY4"/>
                </a:cxn>
              </a:cxnLst>
              <a:rect l="l" t="t" r="r" b="b"/>
              <a:pathLst>
                <a:path w="543060" h="356935">
                  <a:moveTo>
                    <a:pt x="271525" y="0"/>
                  </a:moveTo>
                  <a:cubicBezTo>
                    <a:pt x="421385" y="0"/>
                    <a:pt x="543061" y="79963"/>
                    <a:pt x="543061" y="178468"/>
                  </a:cubicBezTo>
                  <a:cubicBezTo>
                    <a:pt x="543061" y="276962"/>
                    <a:pt x="421385" y="356936"/>
                    <a:pt x="271525" y="356936"/>
                  </a:cubicBezTo>
                  <a:cubicBezTo>
                    <a:pt x="121664" y="356936"/>
                    <a:pt x="0" y="276973"/>
                    <a:pt x="0" y="178468"/>
                  </a:cubicBezTo>
                  <a:cubicBezTo>
                    <a:pt x="0" y="79974"/>
                    <a:pt x="121664" y="0"/>
                    <a:pt x="271525" y="0"/>
                  </a:cubicBezTo>
                  <a:close/>
                </a:path>
              </a:pathLst>
            </a:custGeom>
            <a:noFill/>
            <a:ln w="11557" cap="rnd">
              <a:solidFill>
                <a:schemeClr val="tx1"/>
              </a:solidFill>
              <a:prstDash val="solid"/>
              <a:round/>
            </a:ln>
          </p:spPr>
        </p:sp>
        <p:sp>
          <p:nvSpPr>
            <p:cNvPr id="30" name="Freeform 23">
              <a:extLst>
                <a:ext uri="{FF2B5EF4-FFF2-40B4-BE49-F238E27FC236}">
                  <a16:creationId xmlns:a16="http://schemas.microsoft.com/office/drawing/2014/main" id="{B57094F6-B8A7-C929-0AC8-6EDA32DE3099}"/>
                </a:ext>
              </a:extLst>
            </p:cNvPr>
            <p:cNvSpPr/>
            <p:nvPr/>
          </p:nvSpPr>
          <p:spPr>
            <a:xfrm>
              <a:off x="5075338" y="1377959"/>
              <a:ext cx="273820" cy="356935"/>
            </a:xfrm>
            <a:custGeom>
              <a:avLst/>
              <a:gdLst>
                <a:gd name="csX0" fmla="*/ 136910 w 273820"/>
                <a:gd name="csY0" fmla="*/ 356936 h 356935"/>
                <a:gd name="csX1" fmla="*/ 273820 w 273820"/>
                <a:gd name="csY1" fmla="*/ 178468 h 356935"/>
                <a:gd name="csX2" fmla="*/ 136910 w 273820"/>
                <a:gd name="csY2" fmla="*/ 0 h 356935"/>
                <a:gd name="csX3" fmla="*/ 0 w 273820"/>
                <a:gd name="csY3" fmla="*/ 178468 h 356935"/>
                <a:gd name="csX4" fmla="*/ 136910 w 273820"/>
                <a:gd name="csY4" fmla="*/ 356936 h 356935"/>
              </a:gdLst>
              <a:ahLst/>
              <a:cxnLst>
                <a:cxn ang="0">
                  <a:pos x="csX0" y="csY0"/>
                </a:cxn>
                <a:cxn ang="0">
                  <a:pos x="csX1" y="csY1"/>
                </a:cxn>
                <a:cxn ang="0">
                  <a:pos x="csX2" y="csY2"/>
                </a:cxn>
                <a:cxn ang="0">
                  <a:pos x="csX3" y="csY3"/>
                </a:cxn>
                <a:cxn ang="0">
                  <a:pos x="csX4" y="csY4"/>
                </a:cxn>
              </a:cxnLst>
              <a:rect l="l" t="t" r="r" b="b"/>
              <a:pathLst>
                <a:path w="273820" h="356935">
                  <a:moveTo>
                    <a:pt x="136910" y="356936"/>
                  </a:moveTo>
                  <a:cubicBezTo>
                    <a:pt x="212523" y="356936"/>
                    <a:pt x="273820" y="277033"/>
                    <a:pt x="273820" y="178468"/>
                  </a:cubicBezTo>
                  <a:cubicBezTo>
                    <a:pt x="273820" y="79903"/>
                    <a:pt x="212523" y="0"/>
                    <a:pt x="136910" y="0"/>
                  </a:cubicBezTo>
                  <a:cubicBezTo>
                    <a:pt x="61297" y="0"/>
                    <a:pt x="0" y="79903"/>
                    <a:pt x="0" y="178468"/>
                  </a:cubicBezTo>
                  <a:cubicBezTo>
                    <a:pt x="0" y="277033"/>
                    <a:pt x="61297" y="356936"/>
                    <a:pt x="136910" y="356936"/>
                  </a:cubicBezTo>
                  <a:close/>
                </a:path>
              </a:pathLst>
            </a:custGeom>
            <a:noFill/>
            <a:ln w="11557" cap="rnd">
              <a:solidFill>
                <a:schemeClr val="tx1"/>
              </a:solidFill>
              <a:prstDash val="solid"/>
              <a:round/>
            </a:ln>
          </p:spPr>
        </p:sp>
        <p:sp>
          <p:nvSpPr>
            <p:cNvPr id="31" name="Freeform 24">
              <a:extLst>
                <a:ext uri="{FF2B5EF4-FFF2-40B4-BE49-F238E27FC236}">
                  <a16:creationId xmlns:a16="http://schemas.microsoft.com/office/drawing/2014/main" id="{6A41B16B-002F-7A98-F6BF-5072C2D02EE8}"/>
                </a:ext>
              </a:extLst>
            </p:cNvPr>
            <p:cNvSpPr/>
            <p:nvPr/>
          </p:nvSpPr>
          <p:spPr>
            <a:xfrm>
              <a:off x="5212267" y="1377959"/>
              <a:ext cx="11593" cy="356935"/>
            </a:xfrm>
            <a:custGeom>
              <a:avLst/>
              <a:gdLst>
                <a:gd name="csX0" fmla="*/ 0 w 11593"/>
                <a:gd name="csY0" fmla="*/ 0 h 356935"/>
                <a:gd name="csX1" fmla="*/ 0 w 11593"/>
                <a:gd name="csY1" fmla="*/ 356936 h 356935"/>
              </a:gdLst>
              <a:ahLst/>
              <a:cxnLst>
                <a:cxn ang="0">
                  <a:pos x="csX0" y="csY0"/>
                </a:cxn>
                <a:cxn ang="0">
                  <a:pos x="csX1" y="csY1"/>
                </a:cxn>
              </a:cxnLst>
              <a:rect l="l" t="t" r="r" b="b"/>
              <a:pathLst>
                <a:path w="11593" h="356935">
                  <a:moveTo>
                    <a:pt x="0" y="0"/>
                  </a:moveTo>
                  <a:lnTo>
                    <a:pt x="0" y="356936"/>
                  </a:lnTo>
                </a:path>
              </a:pathLst>
            </a:custGeom>
            <a:noFill/>
            <a:ln w="11557" cap="rnd">
              <a:solidFill>
                <a:schemeClr val="tx1"/>
              </a:solidFill>
              <a:prstDash val="solid"/>
              <a:round/>
            </a:ln>
          </p:spPr>
        </p:sp>
        <p:sp>
          <p:nvSpPr>
            <p:cNvPr id="32" name="Freeform 25">
              <a:extLst>
                <a:ext uri="{FF2B5EF4-FFF2-40B4-BE49-F238E27FC236}">
                  <a16:creationId xmlns:a16="http://schemas.microsoft.com/office/drawing/2014/main" id="{CFA30DDF-54E8-1889-112E-70A1B1F63441}"/>
                </a:ext>
              </a:extLst>
            </p:cNvPr>
            <p:cNvSpPr/>
            <p:nvPr/>
          </p:nvSpPr>
          <p:spPr>
            <a:xfrm>
              <a:off x="4786084" y="1556435"/>
              <a:ext cx="852346" cy="11292"/>
            </a:xfrm>
            <a:custGeom>
              <a:avLst/>
              <a:gdLst>
                <a:gd name="csX0" fmla="*/ 852346 w 852346"/>
                <a:gd name="csY0" fmla="*/ 0 h 11292"/>
                <a:gd name="csX1" fmla="*/ 0 w 852346"/>
                <a:gd name="csY1" fmla="*/ 0 h 11292"/>
              </a:gdLst>
              <a:ahLst/>
              <a:cxnLst>
                <a:cxn ang="0">
                  <a:pos x="csX0" y="csY0"/>
                </a:cxn>
                <a:cxn ang="0">
                  <a:pos x="csX1" y="csY1"/>
                </a:cxn>
              </a:cxnLst>
              <a:rect l="l" t="t" r="r" b="b"/>
              <a:pathLst>
                <a:path w="852346" h="11292">
                  <a:moveTo>
                    <a:pt x="852346" y="0"/>
                  </a:moveTo>
                  <a:lnTo>
                    <a:pt x="0" y="0"/>
                  </a:lnTo>
                </a:path>
              </a:pathLst>
            </a:custGeom>
            <a:noFill/>
            <a:ln w="11557" cap="rnd">
              <a:solidFill>
                <a:schemeClr val="tx1"/>
              </a:solidFill>
              <a:prstDash val="solid"/>
              <a:round/>
            </a:ln>
          </p:spPr>
        </p:sp>
      </p:grpSp>
      <p:grpSp>
        <p:nvGrpSpPr>
          <p:cNvPr id="33" name="Group 35">
            <a:extLst>
              <a:ext uri="{FF2B5EF4-FFF2-40B4-BE49-F238E27FC236}">
                <a16:creationId xmlns:a16="http://schemas.microsoft.com/office/drawing/2014/main" id="{F92F8E6F-9332-42D7-F987-99F69EFB9752}"/>
              </a:ext>
            </a:extLst>
          </p:cNvPr>
          <p:cNvGrpSpPr/>
          <p:nvPr userDrawn="1"/>
        </p:nvGrpSpPr>
        <p:grpSpPr>
          <a:xfrm>
            <a:off x="7058902" y="1377959"/>
            <a:ext cx="852346" cy="356935"/>
            <a:chOff x="7058902" y="1377959"/>
            <a:chExt cx="852346" cy="356935"/>
          </a:xfrm>
        </p:grpSpPr>
        <p:sp>
          <p:nvSpPr>
            <p:cNvPr id="34" name="Freeform 27">
              <a:extLst>
                <a:ext uri="{FF2B5EF4-FFF2-40B4-BE49-F238E27FC236}">
                  <a16:creationId xmlns:a16="http://schemas.microsoft.com/office/drawing/2014/main" id="{DDE7FE33-7775-0BA2-6188-2A3910D848AF}"/>
                </a:ext>
              </a:extLst>
            </p:cNvPr>
            <p:cNvSpPr/>
            <p:nvPr/>
          </p:nvSpPr>
          <p:spPr>
            <a:xfrm>
              <a:off x="7058902" y="1377959"/>
              <a:ext cx="852346" cy="356935"/>
            </a:xfrm>
            <a:custGeom>
              <a:avLst/>
              <a:gdLst>
                <a:gd name="csX0" fmla="*/ 426173 w 852346"/>
                <a:gd name="csY0" fmla="*/ 356936 h 356935"/>
                <a:gd name="csX1" fmla="*/ 852346 w 852346"/>
                <a:gd name="csY1" fmla="*/ 178468 h 356935"/>
                <a:gd name="csX2" fmla="*/ 426173 w 852346"/>
                <a:gd name="csY2" fmla="*/ 0 h 356935"/>
                <a:gd name="csX3" fmla="*/ 0 w 852346"/>
                <a:gd name="csY3" fmla="*/ 178468 h 356935"/>
                <a:gd name="csX4" fmla="*/ 426173 w 852346"/>
                <a:gd name="csY4" fmla="*/ 356936 h 356935"/>
              </a:gdLst>
              <a:ahLst/>
              <a:cxnLst>
                <a:cxn ang="0">
                  <a:pos x="csX0" y="csY0"/>
                </a:cxn>
                <a:cxn ang="0">
                  <a:pos x="csX1" y="csY1"/>
                </a:cxn>
                <a:cxn ang="0">
                  <a:pos x="csX2" y="csY2"/>
                </a:cxn>
                <a:cxn ang="0">
                  <a:pos x="csX3" y="csY3"/>
                </a:cxn>
                <a:cxn ang="0">
                  <a:pos x="csX4" y="csY4"/>
                </a:cxn>
              </a:cxnLst>
              <a:rect l="l" t="t" r="r" b="b"/>
              <a:pathLst>
                <a:path w="852346" h="356935">
                  <a:moveTo>
                    <a:pt x="426173" y="356936"/>
                  </a:moveTo>
                  <a:cubicBezTo>
                    <a:pt x="661542" y="356936"/>
                    <a:pt x="852346" y="277033"/>
                    <a:pt x="852346" y="178468"/>
                  </a:cubicBezTo>
                  <a:cubicBezTo>
                    <a:pt x="852346" y="79903"/>
                    <a:pt x="661542" y="0"/>
                    <a:pt x="426173" y="0"/>
                  </a:cubicBezTo>
                  <a:cubicBezTo>
                    <a:pt x="190805" y="0"/>
                    <a:pt x="0" y="79903"/>
                    <a:pt x="0" y="178468"/>
                  </a:cubicBezTo>
                  <a:cubicBezTo>
                    <a:pt x="0" y="277033"/>
                    <a:pt x="190805" y="356936"/>
                    <a:pt x="426173" y="356936"/>
                  </a:cubicBezTo>
                  <a:close/>
                </a:path>
              </a:pathLst>
            </a:custGeom>
            <a:noFill/>
            <a:ln w="11557" cap="rnd">
              <a:solidFill>
                <a:schemeClr val="tx1"/>
              </a:solidFill>
              <a:prstDash val="solid"/>
              <a:round/>
            </a:ln>
          </p:spPr>
        </p:sp>
        <p:sp>
          <p:nvSpPr>
            <p:cNvPr id="35" name="Freeform 28">
              <a:extLst>
                <a:ext uri="{FF2B5EF4-FFF2-40B4-BE49-F238E27FC236}">
                  <a16:creationId xmlns:a16="http://schemas.microsoft.com/office/drawing/2014/main" id="{4CC7BEB2-E8E7-8778-1A27-194287670A84}"/>
                </a:ext>
              </a:extLst>
            </p:cNvPr>
            <p:cNvSpPr/>
            <p:nvPr/>
          </p:nvSpPr>
          <p:spPr>
            <a:xfrm>
              <a:off x="7213560" y="1377959"/>
              <a:ext cx="543060" cy="356935"/>
            </a:xfrm>
            <a:custGeom>
              <a:avLst/>
              <a:gdLst>
                <a:gd name="csX0" fmla="*/ 271525 w 543060"/>
                <a:gd name="csY0" fmla="*/ 0 h 356935"/>
                <a:gd name="csX1" fmla="*/ 543061 w 543060"/>
                <a:gd name="csY1" fmla="*/ 178468 h 356935"/>
                <a:gd name="csX2" fmla="*/ 271525 w 543060"/>
                <a:gd name="csY2" fmla="*/ 356936 h 356935"/>
                <a:gd name="csX3" fmla="*/ 0 w 543060"/>
                <a:gd name="csY3" fmla="*/ 178468 h 356935"/>
                <a:gd name="csX4" fmla="*/ 271525 w 543060"/>
                <a:gd name="csY4" fmla="*/ 0 h 356935"/>
              </a:gdLst>
              <a:ahLst/>
              <a:cxnLst>
                <a:cxn ang="0">
                  <a:pos x="csX0" y="csY0"/>
                </a:cxn>
                <a:cxn ang="0">
                  <a:pos x="csX1" y="csY1"/>
                </a:cxn>
                <a:cxn ang="0">
                  <a:pos x="csX2" y="csY2"/>
                </a:cxn>
                <a:cxn ang="0">
                  <a:pos x="csX3" y="csY3"/>
                </a:cxn>
                <a:cxn ang="0">
                  <a:pos x="csX4" y="csY4"/>
                </a:cxn>
              </a:cxnLst>
              <a:rect l="l" t="t" r="r" b="b"/>
              <a:pathLst>
                <a:path w="543060" h="356935">
                  <a:moveTo>
                    <a:pt x="271525" y="0"/>
                  </a:moveTo>
                  <a:cubicBezTo>
                    <a:pt x="421385" y="0"/>
                    <a:pt x="543061" y="79963"/>
                    <a:pt x="543061" y="178468"/>
                  </a:cubicBezTo>
                  <a:cubicBezTo>
                    <a:pt x="543061" y="276962"/>
                    <a:pt x="421385" y="356936"/>
                    <a:pt x="271525" y="356936"/>
                  </a:cubicBezTo>
                  <a:cubicBezTo>
                    <a:pt x="121664" y="356936"/>
                    <a:pt x="0" y="276973"/>
                    <a:pt x="0" y="178468"/>
                  </a:cubicBezTo>
                  <a:cubicBezTo>
                    <a:pt x="0" y="79974"/>
                    <a:pt x="121664" y="0"/>
                    <a:pt x="271525" y="0"/>
                  </a:cubicBezTo>
                  <a:close/>
                </a:path>
              </a:pathLst>
            </a:custGeom>
            <a:noFill/>
            <a:ln w="11557" cap="rnd">
              <a:solidFill>
                <a:schemeClr val="tx1"/>
              </a:solidFill>
              <a:prstDash val="solid"/>
              <a:round/>
            </a:ln>
          </p:spPr>
        </p:sp>
        <p:sp>
          <p:nvSpPr>
            <p:cNvPr id="36" name="Freeform 29">
              <a:extLst>
                <a:ext uri="{FF2B5EF4-FFF2-40B4-BE49-F238E27FC236}">
                  <a16:creationId xmlns:a16="http://schemas.microsoft.com/office/drawing/2014/main" id="{08F271AF-D355-CEE9-D4C5-DC31F672A282}"/>
                </a:ext>
              </a:extLst>
            </p:cNvPr>
            <p:cNvSpPr/>
            <p:nvPr/>
          </p:nvSpPr>
          <p:spPr>
            <a:xfrm>
              <a:off x="7348156" y="1377959"/>
              <a:ext cx="273820" cy="356935"/>
            </a:xfrm>
            <a:custGeom>
              <a:avLst/>
              <a:gdLst>
                <a:gd name="csX0" fmla="*/ 136910 w 273820"/>
                <a:gd name="csY0" fmla="*/ 356936 h 356935"/>
                <a:gd name="csX1" fmla="*/ 273820 w 273820"/>
                <a:gd name="csY1" fmla="*/ 178468 h 356935"/>
                <a:gd name="csX2" fmla="*/ 136910 w 273820"/>
                <a:gd name="csY2" fmla="*/ 0 h 356935"/>
                <a:gd name="csX3" fmla="*/ 0 w 273820"/>
                <a:gd name="csY3" fmla="*/ 178468 h 356935"/>
                <a:gd name="csX4" fmla="*/ 136910 w 273820"/>
                <a:gd name="csY4" fmla="*/ 356936 h 356935"/>
              </a:gdLst>
              <a:ahLst/>
              <a:cxnLst>
                <a:cxn ang="0">
                  <a:pos x="csX0" y="csY0"/>
                </a:cxn>
                <a:cxn ang="0">
                  <a:pos x="csX1" y="csY1"/>
                </a:cxn>
                <a:cxn ang="0">
                  <a:pos x="csX2" y="csY2"/>
                </a:cxn>
                <a:cxn ang="0">
                  <a:pos x="csX3" y="csY3"/>
                </a:cxn>
                <a:cxn ang="0">
                  <a:pos x="csX4" y="csY4"/>
                </a:cxn>
              </a:cxnLst>
              <a:rect l="l" t="t" r="r" b="b"/>
              <a:pathLst>
                <a:path w="273820" h="356935">
                  <a:moveTo>
                    <a:pt x="136910" y="356936"/>
                  </a:moveTo>
                  <a:cubicBezTo>
                    <a:pt x="212523" y="356936"/>
                    <a:pt x="273820" y="277033"/>
                    <a:pt x="273820" y="178468"/>
                  </a:cubicBezTo>
                  <a:cubicBezTo>
                    <a:pt x="273820" y="79903"/>
                    <a:pt x="212523" y="0"/>
                    <a:pt x="136910" y="0"/>
                  </a:cubicBezTo>
                  <a:cubicBezTo>
                    <a:pt x="61297" y="0"/>
                    <a:pt x="0" y="79903"/>
                    <a:pt x="0" y="178468"/>
                  </a:cubicBezTo>
                  <a:cubicBezTo>
                    <a:pt x="0" y="277033"/>
                    <a:pt x="61297" y="356936"/>
                    <a:pt x="136910" y="356936"/>
                  </a:cubicBezTo>
                  <a:close/>
                </a:path>
              </a:pathLst>
            </a:custGeom>
            <a:noFill/>
            <a:ln w="11557" cap="rnd">
              <a:solidFill>
                <a:schemeClr val="tx1"/>
              </a:solidFill>
              <a:prstDash val="solid"/>
              <a:round/>
            </a:ln>
          </p:spPr>
        </p:sp>
        <p:sp>
          <p:nvSpPr>
            <p:cNvPr id="37" name="Freeform 30">
              <a:extLst>
                <a:ext uri="{FF2B5EF4-FFF2-40B4-BE49-F238E27FC236}">
                  <a16:creationId xmlns:a16="http://schemas.microsoft.com/office/drawing/2014/main" id="{01E36183-7CF7-6331-03A7-5FD4CDDE0810}"/>
                </a:ext>
              </a:extLst>
            </p:cNvPr>
            <p:cNvSpPr/>
            <p:nvPr/>
          </p:nvSpPr>
          <p:spPr>
            <a:xfrm>
              <a:off x="7485085" y="1377959"/>
              <a:ext cx="11593" cy="356935"/>
            </a:xfrm>
            <a:custGeom>
              <a:avLst/>
              <a:gdLst>
                <a:gd name="csX0" fmla="*/ 0 w 11593"/>
                <a:gd name="csY0" fmla="*/ 0 h 356935"/>
                <a:gd name="csX1" fmla="*/ 0 w 11593"/>
                <a:gd name="csY1" fmla="*/ 356936 h 356935"/>
              </a:gdLst>
              <a:ahLst/>
              <a:cxnLst>
                <a:cxn ang="0">
                  <a:pos x="csX0" y="csY0"/>
                </a:cxn>
                <a:cxn ang="0">
                  <a:pos x="csX1" y="csY1"/>
                </a:cxn>
              </a:cxnLst>
              <a:rect l="l" t="t" r="r" b="b"/>
              <a:pathLst>
                <a:path w="11593" h="356935">
                  <a:moveTo>
                    <a:pt x="0" y="0"/>
                  </a:moveTo>
                  <a:lnTo>
                    <a:pt x="0" y="356936"/>
                  </a:lnTo>
                </a:path>
              </a:pathLst>
            </a:custGeom>
            <a:noFill/>
            <a:ln w="11557" cap="rnd">
              <a:solidFill>
                <a:schemeClr val="tx1"/>
              </a:solidFill>
              <a:prstDash val="solid"/>
              <a:round/>
            </a:ln>
          </p:spPr>
        </p:sp>
        <p:sp>
          <p:nvSpPr>
            <p:cNvPr id="38" name="Freeform 31">
              <a:extLst>
                <a:ext uri="{FF2B5EF4-FFF2-40B4-BE49-F238E27FC236}">
                  <a16:creationId xmlns:a16="http://schemas.microsoft.com/office/drawing/2014/main" id="{6DFFDA1F-6CBC-B5D5-FD6F-2DF82DCE69AE}"/>
                </a:ext>
              </a:extLst>
            </p:cNvPr>
            <p:cNvSpPr/>
            <p:nvPr/>
          </p:nvSpPr>
          <p:spPr>
            <a:xfrm>
              <a:off x="7058902" y="1556435"/>
              <a:ext cx="852346" cy="11292"/>
            </a:xfrm>
            <a:custGeom>
              <a:avLst/>
              <a:gdLst>
                <a:gd name="csX0" fmla="*/ 852346 w 852346"/>
                <a:gd name="csY0" fmla="*/ 0 h 11292"/>
                <a:gd name="csX1" fmla="*/ 0 w 852346"/>
                <a:gd name="csY1" fmla="*/ 0 h 11292"/>
              </a:gdLst>
              <a:ahLst/>
              <a:cxnLst>
                <a:cxn ang="0">
                  <a:pos x="csX0" y="csY0"/>
                </a:cxn>
                <a:cxn ang="0">
                  <a:pos x="csX1" y="csY1"/>
                </a:cxn>
              </a:cxnLst>
              <a:rect l="l" t="t" r="r" b="b"/>
              <a:pathLst>
                <a:path w="852346" h="11292">
                  <a:moveTo>
                    <a:pt x="852346" y="0"/>
                  </a:moveTo>
                  <a:lnTo>
                    <a:pt x="0" y="0"/>
                  </a:lnTo>
                </a:path>
              </a:pathLst>
            </a:custGeom>
            <a:noFill/>
            <a:ln w="11557" cap="rnd">
              <a:solidFill>
                <a:schemeClr val="tx1"/>
              </a:solidFill>
              <a:prstDash val="solid"/>
              <a:round/>
            </a:ln>
          </p:spPr>
        </p:sp>
      </p:grpSp>
      <p:sp>
        <p:nvSpPr>
          <p:cNvPr id="2" name="Subtitle 1"/>
          <p:cNvSpPr>
            <a:spLocks noGrp="1"/>
          </p:cNvSpPr>
          <p:nvPr>
            <p:ph type="subTitle" idx="3"/>
          </p:nvPr>
        </p:nvSpPr>
        <p:spPr/>
        <p:txBody>
          <a:bodyPr/>
          <a:lstStyle/>
          <a:p>
            <a:r>
              <a:t>1</a:t>
            </a:r>
          </a:p>
        </p:txBody>
      </p:sp>
      <p:sp>
        <p:nvSpPr>
          <p:cNvPr id="3" name="Subtitle 2"/>
          <p:cNvSpPr>
            <a:spLocks noGrp="1"/>
          </p:cNvSpPr>
          <p:nvPr>
            <p:ph type="subTitle" idx="1"/>
          </p:nvPr>
        </p:nvSpPr>
        <p:spPr/>
        <p:txBody>
          <a:bodyPr/>
          <a:lstStyle/>
          <a:p>
            <a:pPr algn="l"/>
            <a:r>
              <a:t>Project Governance Dashboard</a:t>
            </a:r>
          </a:p>
        </p:txBody>
      </p:sp>
      <p:sp>
        <p:nvSpPr>
          <p:cNvPr id="4" name="Subtitle 3"/>
          <p:cNvSpPr>
            <a:spLocks noGrp="1"/>
          </p:cNvSpPr>
          <p:nvPr>
            <p:ph type="subTitle" idx="13"/>
          </p:nvPr>
        </p:nvSpPr>
        <p:spPr/>
        <p:txBody>
          <a:bodyPr/>
          <a:lstStyle/>
          <a:p>
            <a:pPr algn="l"/>
            <a:r>
              <a:t>Steering Committee purpose for alignment on outcomes, risks, and decisions</a:t>
            </a:r>
          </a:p>
        </p:txBody>
      </p:sp>
      <p:sp>
        <p:nvSpPr>
          <p:cNvPr id="5" name="Subtitle 4"/>
          <p:cNvSpPr>
            <a:spLocks noGrp="1"/>
          </p:cNvSpPr>
          <p:nvPr>
            <p:ph type="subTitle" idx="14"/>
          </p:nvPr>
        </p:nvSpPr>
        <p:spPr/>
        <p:txBody>
          <a:bodyPr/>
          <a:lstStyle/>
          <a:p>
            <a:pPr algn="l"/>
            <a:r>
              <a:rPr cap="all"/>
              <a:t>Steering Committee purpose</a:t>
            </a:r>
          </a:p>
        </p:txBody>
      </p:sp>
      <p:sp>
        <p:nvSpPr>
          <p:cNvPr id="6" name="Subtitle 5"/>
          <p:cNvSpPr>
            <a:spLocks noGrp="1"/>
          </p:cNvSpPr>
          <p:nvPr>
            <p:ph type="subTitle" idx="8"/>
          </p:nvPr>
        </p:nvSpPr>
        <p:spPr/>
        <p:txBody>
          <a:bodyPr/>
          <a:lstStyle/>
          <a:p>
            <a:pPr algn="l"/>
            <a:r>
              <a:t>Reporting Period start and end dates to anchor status interpretation</a:t>
            </a:r>
          </a:p>
        </p:txBody>
      </p:sp>
      <p:sp>
        <p:nvSpPr>
          <p:cNvPr id="7" name="Subtitle 6"/>
          <p:cNvSpPr>
            <a:spLocks noGrp="1"/>
          </p:cNvSpPr>
          <p:nvPr>
            <p:ph type="subTitle" idx="9"/>
          </p:nvPr>
        </p:nvSpPr>
        <p:spPr/>
        <p:txBody>
          <a:bodyPr/>
          <a:lstStyle/>
          <a:p>
            <a:pPr algn="l"/>
            <a:r>
              <a:rPr cap="all"/>
              <a:t>Reporting period dates</a:t>
            </a:r>
          </a:p>
        </p:txBody>
      </p:sp>
      <p:sp>
        <p:nvSpPr>
          <p:cNvPr id="8" name="Subtitle 7"/>
          <p:cNvSpPr>
            <a:spLocks noGrp="1"/>
          </p:cNvSpPr>
          <p:nvPr>
            <p:ph type="subTitle" idx="6"/>
          </p:nvPr>
        </p:nvSpPr>
        <p:spPr/>
        <p:txBody>
          <a:bodyPr/>
          <a:lstStyle/>
          <a:p>
            <a:pPr algn="l"/>
            <a:r>
              <a:t>Lead Project Manager name and accountable governance role statement</a:t>
            </a:r>
          </a:p>
        </p:txBody>
      </p:sp>
      <p:sp>
        <p:nvSpPr>
          <p:cNvPr id="9" name="Subtitle 8"/>
          <p:cNvSpPr>
            <a:spLocks noGrp="1"/>
          </p:cNvSpPr>
          <p:nvPr>
            <p:ph type="subTitle" idx="7"/>
          </p:nvPr>
        </p:nvSpPr>
        <p:spPr/>
        <p:txBody>
          <a:bodyPr/>
          <a:lstStyle/>
          <a:p>
            <a:pPr algn="l"/>
            <a:r>
              <a:rPr cap="all"/>
              <a:t>Lead governance owner</a:t>
            </a:r>
          </a:p>
        </p:txBody>
      </p:sp>
      <p:sp>
        <p:nvSpPr>
          <p:cNvPr id="10" name="Subtitle 9"/>
          <p:cNvSpPr>
            <a:spLocks noGrp="1"/>
          </p:cNvSpPr>
          <p:nvPr>
            <p:ph type="subTitle" idx="4"/>
          </p:nvPr>
        </p:nvSpPr>
        <p:spPr/>
        <p:txBody>
          <a:bodyPr/>
          <a:lstStyle/>
          <a:p>
            <a:pPr algn="l"/>
            <a:r>
              <a:t>Program Portfolio and reporting cadence for executive context</a:t>
            </a:r>
          </a:p>
        </p:txBody>
      </p:sp>
      <p:sp>
        <p:nvSpPr>
          <p:cNvPr id="11" name="Subtitle 10"/>
          <p:cNvSpPr>
            <a:spLocks noGrp="1"/>
          </p:cNvSpPr>
          <p:nvPr>
            <p:ph type="subTitle" idx="5"/>
          </p:nvPr>
        </p:nvSpPr>
        <p:spPr/>
        <p:txBody>
          <a:bodyPr/>
          <a:lstStyle/>
          <a:p>
            <a:pPr algn="l"/>
            <a:r>
              <a:rPr cap="all"/>
              <a:t>Project title</a:t>
            </a:r>
          </a:p>
        </p:txBody>
      </p:sp>
      <p:sp>
        <p:nvSpPr>
          <p:cNvPr id="12" name="Title 11"/>
          <p:cNvSpPr>
            <a:spLocks noGrp="1"/>
          </p:cNvSpPr>
          <p:nvPr>
            <p:ph type="title"/>
          </p:nvPr>
        </p:nvSpPr>
        <p:spPr/>
        <p:txBody>
          <a:bodyPr/>
          <a:lstStyle/>
          <a:p>
            <a:r>
              <a:rPr cap="all"/>
              <a:t>Governance Cover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3" name="Google Shape;748;g3e478b0359b_0_110">
            <a:extLst>
              <a:ext uri="{FF2B5EF4-FFF2-40B4-BE49-F238E27FC236}">
                <a16:creationId xmlns:a16="http://schemas.microsoft.com/office/drawing/2014/main" id="{1A25921A-1A9C-2C21-0D4D-A5518EA6B057}"/>
              </a:ext>
            </a:extLst>
          </p:cNvPr>
          <p:cNvSpPr/>
          <p:nvPr userDrawn="1"/>
        </p:nvSpPr>
        <p:spPr>
          <a:xfrm>
            <a:off x="-237066" y="1006275"/>
            <a:ext cx="9618133" cy="4310792"/>
          </a:xfrm>
          <a:prstGeom prst="roundRect">
            <a:avLst>
              <a:gd name="adj" fmla="val 0"/>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grpSp>
        <p:nvGrpSpPr>
          <p:cNvPr id="14" name="Группа 12">
            <a:extLst>
              <a:ext uri="{FF2B5EF4-FFF2-40B4-BE49-F238E27FC236}">
                <a16:creationId xmlns:a16="http://schemas.microsoft.com/office/drawing/2014/main" id="{1443E471-EB90-0FE9-A193-9675489481D0}"/>
              </a:ext>
            </a:extLst>
          </p:cNvPr>
          <p:cNvGrpSpPr>
            <a:grpSpLocks noChangeAspect="1"/>
          </p:cNvGrpSpPr>
          <p:nvPr userDrawn="1"/>
        </p:nvGrpSpPr>
        <p:grpSpPr>
          <a:xfrm rot="16200000">
            <a:off x="7587355" y="3410519"/>
            <a:ext cx="1527419" cy="810266"/>
            <a:chOff x="7658923" y="5233873"/>
            <a:chExt cx="766098" cy="406400"/>
          </a:xfrm>
        </p:grpSpPr>
        <p:cxnSp>
          <p:nvCxnSpPr>
            <p:cNvPr id="15" name="Straight Arrow Connector 40">
              <a:extLst>
                <a:ext uri="{FF2B5EF4-FFF2-40B4-BE49-F238E27FC236}">
                  <a16:creationId xmlns:a16="http://schemas.microsoft.com/office/drawing/2014/main" id="{E2A56D26-FC2D-7D60-BB6D-B0A72031B39E}"/>
                </a:ext>
              </a:extLst>
            </p:cNvPr>
            <p:cNvCxnSpPr/>
            <p:nvPr/>
          </p:nvCxnSpPr>
          <p:spPr>
            <a:xfrm>
              <a:off x="7658923" y="5437073"/>
              <a:ext cx="61801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Oval 44">
              <a:extLst>
                <a:ext uri="{FF2B5EF4-FFF2-40B4-BE49-F238E27FC236}">
                  <a16:creationId xmlns:a16="http://schemas.microsoft.com/office/drawing/2014/main" id="{7E5B87D9-0CAC-0056-E2E3-7216724840DF}"/>
                </a:ext>
              </a:extLst>
            </p:cNvPr>
            <p:cNvSpPr/>
            <p:nvPr/>
          </p:nvSpPr>
          <p:spPr>
            <a:xfrm>
              <a:off x="8018621" y="5233873"/>
              <a:ext cx="406400" cy="4064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grpSp>
        <p:nvGrpSpPr>
          <p:cNvPr id="17" name="Группа 12">
            <a:extLst>
              <a:ext uri="{FF2B5EF4-FFF2-40B4-BE49-F238E27FC236}">
                <a16:creationId xmlns:a16="http://schemas.microsoft.com/office/drawing/2014/main" id="{8FF5E75E-807C-544B-F4D3-8352391F534A}"/>
              </a:ext>
            </a:extLst>
          </p:cNvPr>
          <p:cNvGrpSpPr>
            <a:grpSpLocks noChangeAspect="1"/>
          </p:cNvGrpSpPr>
          <p:nvPr userDrawn="1"/>
        </p:nvGrpSpPr>
        <p:grpSpPr>
          <a:xfrm rot="16200000">
            <a:off x="7587355" y="1883099"/>
            <a:ext cx="1527419" cy="810266"/>
            <a:chOff x="7658923" y="5233873"/>
            <a:chExt cx="766098" cy="406400"/>
          </a:xfrm>
        </p:grpSpPr>
        <p:cxnSp>
          <p:nvCxnSpPr>
            <p:cNvPr id="18" name="Straight Arrow Connector 40">
              <a:extLst>
                <a:ext uri="{FF2B5EF4-FFF2-40B4-BE49-F238E27FC236}">
                  <a16:creationId xmlns:a16="http://schemas.microsoft.com/office/drawing/2014/main" id="{B0A857C2-21AE-AF93-83F6-F212F785FF7C}"/>
                </a:ext>
              </a:extLst>
            </p:cNvPr>
            <p:cNvCxnSpPr/>
            <p:nvPr/>
          </p:nvCxnSpPr>
          <p:spPr>
            <a:xfrm>
              <a:off x="7658923" y="5437073"/>
              <a:ext cx="61801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Oval 44">
              <a:extLst>
                <a:ext uri="{FF2B5EF4-FFF2-40B4-BE49-F238E27FC236}">
                  <a16:creationId xmlns:a16="http://schemas.microsoft.com/office/drawing/2014/main" id="{F4DEB5E6-609F-2E15-F12D-02E4D5848D77}"/>
                </a:ext>
              </a:extLst>
            </p:cNvPr>
            <p:cNvSpPr/>
            <p:nvPr/>
          </p:nvSpPr>
          <p:spPr>
            <a:xfrm>
              <a:off x="8018621" y="5233873"/>
              <a:ext cx="406400" cy="4064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sp>
        <p:nvSpPr>
          <p:cNvPr id="2" name="Subtitle 1"/>
          <p:cNvSpPr>
            <a:spLocks noGrp="1"/>
          </p:cNvSpPr>
          <p:nvPr>
            <p:ph type="subTitle" idx="1"/>
          </p:nvPr>
        </p:nvSpPr>
        <p:spPr/>
        <p:txBody>
          <a:bodyPr/>
          <a:lstStyle/>
          <a:p>
            <a:pPr algn="l"/>
            <a:r>
              <a:t>Project Governance Dashboard</a:t>
            </a:r>
          </a:p>
        </p:txBody>
      </p:sp>
      <p:sp>
        <p:nvSpPr>
          <p:cNvPr id="3" name="Subtitle 2"/>
          <p:cNvSpPr>
            <a:spLocks noGrp="1"/>
          </p:cNvSpPr>
          <p:nvPr>
            <p:ph type="subTitle" idx="3"/>
          </p:nvPr>
        </p:nvSpPr>
        <p:spPr/>
        <p:txBody>
          <a:bodyPr/>
          <a:lstStyle/>
          <a:p>
            <a:r>
              <a:t>2</a:t>
            </a:r>
          </a:p>
        </p:txBody>
      </p:sp>
      <p:sp>
        <p:nvSpPr>
          <p:cNvPr id="4" name="Subtitle 3"/>
          <p:cNvSpPr>
            <a:spLocks noGrp="1"/>
          </p:cNvSpPr>
          <p:nvPr>
            <p:ph type="subTitle" idx="8"/>
          </p:nvPr>
        </p:nvSpPr>
        <p:spPr/>
        <p:txBody>
          <a:bodyPr/>
          <a:lstStyle/>
          <a:p>
            <a:r>
              <a:t>Budget RAG card summarizing cost pressure sources and funding constraints</a:t>
            </a:r>
          </a:p>
        </p:txBody>
      </p:sp>
      <p:sp>
        <p:nvSpPr>
          <p:cNvPr id="5" name="Subtitle 4"/>
          <p:cNvSpPr>
            <a:spLocks noGrp="1"/>
          </p:cNvSpPr>
          <p:nvPr>
            <p:ph type="subTitle" idx="9"/>
          </p:nvPr>
        </p:nvSpPr>
        <p:spPr/>
        <p:txBody>
          <a:bodyPr/>
          <a:lstStyle/>
          <a:p>
            <a:pPr algn="l"/>
            <a:r>
              <a:rPr cap="all"/>
              <a:t>Cost pressures &amp; funding</a:t>
            </a:r>
          </a:p>
        </p:txBody>
      </p:sp>
      <p:sp>
        <p:nvSpPr>
          <p:cNvPr id="6" name="Subtitle 5"/>
          <p:cNvSpPr>
            <a:spLocks noGrp="1"/>
          </p:cNvSpPr>
          <p:nvPr>
            <p:ph type="subTitle" idx="4"/>
          </p:nvPr>
        </p:nvSpPr>
        <p:spPr/>
        <p:txBody>
          <a:bodyPr/>
          <a:lstStyle/>
          <a:p>
            <a:r>
              <a:t>Overall Scope RAG card with brief driver notes and corrective actions in-flight</a:t>
            </a:r>
          </a:p>
        </p:txBody>
      </p:sp>
      <p:sp>
        <p:nvSpPr>
          <p:cNvPr id="7" name="Subtitle 6"/>
          <p:cNvSpPr>
            <a:spLocks noGrp="1"/>
          </p:cNvSpPr>
          <p:nvPr>
            <p:ph type="subTitle" idx="5"/>
          </p:nvPr>
        </p:nvSpPr>
        <p:spPr/>
        <p:txBody>
          <a:bodyPr/>
          <a:lstStyle/>
          <a:p>
            <a:pPr algn="l"/>
            <a:r>
              <a:rPr cap="all"/>
              <a:t>Scope RAG drivers</a:t>
            </a:r>
          </a:p>
        </p:txBody>
      </p:sp>
      <p:sp>
        <p:nvSpPr>
          <p:cNvPr id="8" name="Title 7"/>
          <p:cNvSpPr>
            <a:spLocks noGrp="1"/>
          </p:cNvSpPr>
          <p:nvPr>
            <p:ph type="title"/>
          </p:nvPr>
        </p:nvSpPr>
        <p:spPr/>
        <p:txBody>
          <a:bodyPr/>
          <a:lstStyle/>
          <a:p>
            <a:r>
              <a:rPr cap="all"/>
              <a:t>Project Health Dashboard</a:t>
            </a:r>
          </a:p>
        </p:txBody>
      </p:sp>
      <p:sp>
        <p:nvSpPr>
          <p:cNvPr id="9" name="Subtitle 8"/>
          <p:cNvSpPr>
            <a:spLocks noGrp="1"/>
          </p:cNvSpPr>
          <p:nvPr>
            <p:ph type="subTitle" idx="13"/>
          </p:nvPr>
        </p:nvSpPr>
        <p:spPr/>
        <p:txBody>
          <a:bodyPr/>
          <a:lstStyle/>
          <a:p>
            <a:r>
              <a:t>Quality RAG card capturing defect/acceptance status and rework risk</a:t>
            </a:r>
          </a:p>
        </p:txBody>
      </p:sp>
      <p:sp>
        <p:nvSpPr>
          <p:cNvPr id="10" name="Subtitle 9"/>
          <p:cNvSpPr>
            <a:spLocks noGrp="1"/>
          </p:cNvSpPr>
          <p:nvPr>
            <p:ph type="subTitle" idx="14"/>
          </p:nvPr>
        </p:nvSpPr>
        <p:spPr/>
        <p:txBody>
          <a:bodyPr/>
          <a:lstStyle/>
          <a:p>
            <a:pPr algn="l"/>
            <a:r>
              <a:rPr cap="all"/>
              <a:t>Defects, acceptance &amp; rework</a:t>
            </a:r>
          </a:p>
        </p:txBody>
      </p:sp>
      <p:sp>
        <p:nvSpPr>
          <p:cNvPr id="11" name="Subtitle 10"/>
          <p:cNvSpPr>
            <a:spLocks noGrp="1"/>
          </p:cNvSpPr>
          <p:nvPr>
            <p:ph type="subTitle" idx="6"/>
          </p:nvPr>
        </p:nvSpPr>
        <p:spPr/>
        <p:txBody>
          <a:bodyPr/>
          <a:lstStyle/>
          <a:p>
            <a:r>
              <a:t>Schedule RAG card showing trend direction and key milestone slippage impacts</a:t>
            </a:r>
          </a:p>
        </p:txBody>
      </p:sp>
      <p:sp>
        <p:nvSpPr>
          <p:cNvPr id="12" name="Subtitle 11"/>
          <p:cNvSpPr>
            <a:spLocks noGrp="1"/>
          </p:cNvSpPr>
          <p:nvPr>
            <p:ph type="subTitle" idx="7"/>
          </p:nvPr>
        </p:nvSpPr>
        <p:spPr/>
        <p:txBody>
          <a:bodyPr/>
          <a:lstStyle/>
          <a:p>
            <a:pPr algn="l"/>
            <a:r>
              <a:rPr cap="all"/>
              <a:t>Schedule trend &amp; slippage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2" name="Subtitle 1"/>
          <p:cNvSpPr>
            <a:spLocks noGrp="1"/>
          </p:cNvSpPr>
          <p:nvPr>
            <p:ph type="subTitle" idx="3"/>
          </p:nvPr>
        </p:nvSpPr>
        <p:spPr/>
        <p:txBody>
          <a:bodyPr/>
          <a:lstStyle/>
          <a:p>
            <a:r>
              <a:t>3</a:t>
            </a:r>
          </a:p>
        </p:txBody>
      </p:sp>
      <p:sp>
        <p:nvSpPr>
          <p:cNvPr id="3" name="Subtitle 2"/>
          <p:cNvSpPr>
            <a:spLocks noGrp="1"/>
          </p:cNvSpPr>
          <p:nvPr>
            <p:ph type="subTitle" idx="1"/>
          </p:nvPr>
        </p:nvSpPr>
        <p:spPr/>
        <p:txBody>
          <a:bodyPr/>
          <a:lstStyle/>
          <a:p>
            <a:pPr algn="l"/>
            <a:r>
              <a:t>Project Governance Dashboard</a:t>
            </a:r>
          </a:p>
        </p:txBody>
      </p:sp>
      <p:sp>
        <p:nvSpPr>
          <p:cNvPr id="4" name="Title 3"/>
          <p:cNvSpPr>
            <a:spLocks noGrp="1"/>
          </p:cNvSpPr>
          <p:nvPr>
            <p:ph type="title"/>
          </p:nvPr>
        </p:nvSpPr>
        <p:spPr/>
        <p:txBody>
          <a:bodyPr/>
          <a:lstStyle/>
          <a:p>
            <a:r>
              <a:rPr cap="all"/>
              <a:t>Scope Baseline &amp; Deliverables</a:t>
            </a:r>
          </a:p>
        </p:txBody>
      </p:sp>
      <p:graphicFrame>
        <p:nvGraphicFramePr>
          <p:cNvPr id="5" name="Table 4"/>
          <p:cNvGraphicFramePr>
            <a:graphicFrameLocks noGrp="1"/>
          </p:cNvGraphicFramePr>
          <p:nvPr/>
        </p:nvGraphicFramePr>
        <p:xfrm>
          <a:off x="240732" y="1072067"/>
          <a:ext cx="8684396" cy="2516915"/>
        </p:xfrm>
        <a:graphic>
          <a:graphicData uri="http://schemas.openxmlformats.org/drawingml/2006/table">
            <a:tbl>
              <a:tblPr firstRow="1" bandRow="1">
                <a:tableStyleId>{0ED337F2-5EF9-4EC5-8057-203B44DC6CB3}</a:tableStyleId>
              </a:tblPr>
              <a:tblGrid>
                <a:gridCol w="1736879"/>
                <a:gridCol w="1736879"/>
                <a:gridCol w="1736879"/>
                <a:gridCol w="1736879"/>
                <a:gridCol w="1736880"/>
              </a:tblGrid>
              <a:tr h="503383">
                <a:tc>
                  <a:txBody>
                    <a:bodyPr/>
                    <a:lstStyle/>
                    <a:p>
                      <a:pPr algn="l"/>
                      <a:r>
                        <a:rPr lang="en-UA" sz="1000" b="1" dirty="0">
                          <a:solidFill>
                            <a:schemeClr val="tx1"/>
                          </a:solidFill>
                        </a:rPr>
                        <a:t>WBS Level</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lang="en-UA" sz="1000" b="1" dirty="0">
                          <a:solidFill>
                            <a:schemeClr val="tx1"/>
                          </a:solidFill>
                        </a:rPr>
                        <a:t>Deliverable</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lang="en-UA" sz="1000" b="1" dirty="0">
                          <a:solidFill>
                            <a:schemeClr val="tx1"/>
                          </a:solidFill>
                        </a:rPr>
                        <a:t>Baseline Scope</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lang="en-UA" sz="1000" b="1" dirty="0">
                          <a:solidFill>
                            <a:schemeClr val="tx1"/>
                          </a:solidFill>
                        </a:rPr>
                        <a:t>Percent Complete</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lang="en-UA" sz="1000" b="1" dirty="0">
                          <a:solidFill>
                            <a:schemeClr val="tx1"/>
                          </a:solidFill>
                        </a:rPr>
                        <a:t>Status</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tr>
              <a:tr h="503383">
                <a:tc>
                  <a:txBody>
                    <a:bodyPr/>
                    <a:lstStyle/>
                    <a:p>
                      <a:pPr algn="l"/>
                      <a:r>
                        <a:rPr lang="en-UA" sz="1000" b="0" dirty="0">
                          <a:solidFill>
                            <a:schemeClr val="tx1"/>
                          </a:solidFill>
                        </a:rPr>
                        <a:t>1</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a:r>
                        <a:rPr lang="en-UA" sz="1000" b="0" dirty="0">
                          <a:solidFill>
                            <a:schemeClr val="tx1"/>
                          </a:solidFill>
                        </a:rPr>
                        <a:t>Program Workstream A</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a:r>
                        <a:rPr lang="en-UA" sz="1000" b="0" dirty="0">
                          <a:solidFill>
                            <a:schemeClr val="tx1"/>
                          </a:solidFill>
                        </a:rPr>
                        <a:t>Defined outcome package</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a:r>
                        <a:rPr lang="en-UA" sz="1000" b="0" dirty="0">
                          <a:solidFill>
                            <a:schemeClr val="tx1"/>
                          </a:solidFill>
                        </a:rPr>
                        <a:t>0-100%</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a:r>
                        <a:rPr lang="en-UA" sz="1000" b="0" dirty="0">
                          <a:solidFill>
                            <a:schemeClr val="tx1"/>
                          </a:solidFill>
                        </a:rPr>
                        <a:t>RAG</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r>
              <a:tr h="503383">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2</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lumMod val="95000"/>
                      </a:schemeClr>
                    </a:solidFill>
                  </a:tcPr>
                </a:tc>
                <a:tc>
                  <a:txBody>
                    <a:bodyPr/>
                    <a:lstStyle/>
                    <a:p>
                      <a:pPr algn="l"/>
                      <a:r>
                        <a:rPr lang="en-UA" sz="1000" b="0" dirty="0">
                          <a:solidFill>
                            <a:schemeClr val="tx1"/>
                          </a:solidFill>
                        </a:rPr>
                        <a:t>Component B1</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Defined build scope</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0-100%</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lumMod val="95000"/>
                      </a:schemeClr>
                    </a:solidFill>
                  </a:tcPr>
                </a:tc>
                <a:tc>
                  <a:txBody>
                    <a:bodyPr/>
                    <a:lstStyle/>
                    <a:p>
                      <a:pPr algn="l"/>
                      <a:r>
                        <a:rPr lang="en-UA" sz="1000" b="0" dirty="0">
                          <a:solidFill>
                            <a:schemeClr val="tx1"/>
                          </a:solidFill>
                        </a:rPr>
                        <a:t>RAG</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lumMod val="95000"/>
                      </a:schemeClr>
                    </a:solidFill>
                  </a:tcPr>
                </a:tc>
              </a:tr>
              <a:tr h="503383">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2</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a:r>
                        <a:rPr lang="en-UA" sz="1000" b="0" dirty="0">
                          <a:solidFill>
                            <a:schemeClr val="tx1"/>
                          </a:solidFill>
                        </a:rPr>
                        <a:t>Component B2</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Defined integration scope</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0-100%</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a:r>
                        <a:rPr lang="en-UA" sz="1000" b="0" dirty="0">
                          <a:solidFill>
                            <a:schemeClr val="tx1"/>
                          </a:solidFill>
                        </a:rPr>
                        <a:t>RAG</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r>
              <a:tr h="503383">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3</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lumMod val="95000"/>
                      </a:schemeClr>
                    </a:solidFill>
                  </a:tcPr>
                </a:tc>
                <a:tc>
                  <a:txBody>
                    <a:bodyPr/>
                    <a:lstStyle/>
                    <a:p>
                      <a:pPr algn="l"/>
                      <a:r>
                        <a:rPr lang="en-UA" sz="1000" b="0" dirty="0">
                          <a:solidFill>
                            <a:schemeClr val="tx1"/>
                          </a:solidFill>
                        </a:rPr>
                        <a:t>Acceptance Evidence</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Test and signoff artifacts</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0-100%</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lumMod val="95000"/>
                      </a:schemeClr>
                    </a:solidFill>
                  </a:tcPr>
                </a:tc>
                <a:tc>
                  <a:txBody>
                    <a:bodyPr/>
                    <a:lstStyle/>
                    <a:p>
                      <a:pPr algn="l"/>
                      <a:r>
                        <a:rPr lang="en-UA" sz="1000" b="0" dirty="0">
                          <a:solidFill>
                            <a:schemeClr val="tx1"/>
                          </a:solidFill>
                        </a:rPr>
                        <a:t>RAG</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lumMod val="95000"/>
                      </a:schemeClr>
                    </a:solidFill>
                  </a:tcPr>
                </a:tc>
              </a:tr>
            </a:tbl>
          </a:graphicData>
        </a:graphic>
      </p:graphicFrame>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4" name="Google Shape;199;g3e4a1d512f3_0_1496"/>
          <p:cNvSpPr/>
          <p:nvPr/>
        </p:nvSpPr>
        <p:spPr>
          <a:xfrm>
            <a:off x="-137348" y="1810373"/>
            <a:ext cx="9418697" cy="3489759"/>
          </a:xfrm>
          <a:prstGeom prst="rect">
            <a:avLst/>
          </a:prstGeom>
          <a:solidFill>
            <a:schemeClr val="tx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mn-lt"/>
              <a:ea typeface="+mn-ea"/>
              <a:cs typeface="+mn-cs"/>
              <a:sym typeface="Arial"/>
            </a:endParaRPr>
          </a:p>
        </p:txBody>
      </p:sp>
      <p:grpSp>
        <p:nvGrpSpPr>
          <p:cNvPr id="15" name="Группа 10">
            <a:extLst>
              <a:ext uri="{FF2B5EF4-FFF2-40B4-BE49-F238E27FC236}">
                <a16:creationId xmlns:a16="http://schemas.microsoft.com/office/drawing/2014/main" id="{219D6AE8-2710-7945-942A-D14DC881A80C}"/>
              </a:ext>
            </a:extLst>
          </p:cNvPr>
          <p:cNvGrpSpPr/>
          <p:nvPr userDrawn="1"/>
        </p:nvGrpSpPr>
        <p:grpSpPr>
          <a:xfrm>
            <a:off x="237125" y="1630736"/>
            <a:ext cx="349337" cy="349337"/>
            <a:chOff x="229844" y="1749486"/>
            <a:chExt cx="349337" cy="349337"/>
          </a:xfrm>
        </p:grpSpPr>
        <p:sp>
          <p:nvSpPr>
            <p:cNvPr id="16" name="Google Shape;219;g3e4a1d512f3_0_1496"/>
            <p:cNvSpPr/>
            <p:nvPr/>
          </p:nvSpPr>
          <p:spPr>
            <a:xfrm>
              <a:off x="229844" y="1749486"/>
              <a:ext cx="349337" cy="349337"/>
            </a:xfrm>
            <a:prstGeom prst="ellipse">
              <a:avLst/>
            </a:prstGeom>
            <a:solidFill>
              <a:schemeClr val="bg1"/>
            </a:solidFill>
            <a:ln w="12700" cap="flat" cmpd="sng">
              <a:solidFill>
                <a:schemeClr val="tx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solidFill>
                  <a:schemeClr val="lt1"/>
                </a:solidFill>
                <a:latin typeface="+mn-lt"/>
                <a:ea typeface="+mn-ea"/>
                <a:cs typeface="+mn-cs"/>
                <a:sym typeface="Arial"/>
              </a:endParaRPr>
            </a:p>
          </p:txBody>
        </p:sp>
        <p:cxnSp>
          <p:nvCxnSpPr>
            <p:cNvPr id="17" name="Straight Arrow Connector 40">
              <a:extLst>
                <a:ext uri="{FF2B5EF4-FFF2-40B4-BE49-F238E27FC236}">
                  <a16:creationId xmlns:a16="http://schemas.microsoft.com/office/drawing/2014/main" id="{430D48C2-A453-0A44-9288-3FAB88F64D11}"/>
                </a:ext>
              </a:extLst>
            </p:cNvPr>
            <p:cNvCxnSpPr>
              <a:cxnSpLocks/>
              <a:stCxn id="219" idx="4"/>
            </p:cNvCxnSpPr>
            <p:nvPr userDrawn="1"/>
          </p:nvCxnSpPr>
          <p:spPr>
            <a:xfrm flipV="1">
              <a:off x="404513" y="1881663"/>
              <a:ext cx="0" cy="21716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8" name="Группа 10">
            <a:extLst>
              <a:ext uri="{FF2B5EF4-FFF2-40B4-BE49-F238E27FC236}">
                <a16:creationId xmlns:a16="http://schemas.microsoft.com/office/drawing/2014/main" id="{219D6AE8-2710-7945-942A-D14DC881A80C}"/>
              </a:ext>
            </a:extLst>
          </p:cNvPr>
          <p:cNvGrpSpPr/>
          <p:nvPr userDrawn="1"/>
        </p:nvGrpSpPr>
        <p:grpSpPr>
          <a:xfrm>
            <a:off x="3215656" y="1630736"/>
            <a:ext cx="349337" cy="349337"/>
            <a:chOff x="229844" y="1749486"/>
            <a:chExt cx="349337" cy="349337"/>
          </a:xfrm>
        </p:grpSpPr>
        <p:sp>
          <p:nvSpPr>
            <p:cNvPr id="19" name="Google Shape;219;g3e4a1d512f3_0_1496"/>
            <p:cNvSpPr/>
            <p:nvPr/>
          </p:nvSpPr>
          <p:spPr>
            <a:xfrm>
              <a:off x="229844" y="1749486"/>
              <a:ext cx="349337" cy="349337"/>
            </a:xfrm>
            <a:prstGeom prst="ellipse">
              <a:avLst/>
            </a:prstGeom>
            <a:solidFill>
              <a:schemeClr val="bg1"/>
            </a:solidFill>
            <a:ln w="12700" cap="flat" cmpd="sng">
              <a:solidFill>
                <a:schemeClr val="tx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solidFill>
                  <a:schemeClr val="lt1"/>
                </a:solidFill>
                <a:latin typeface="+mn-lt"/>
                <a:ea typeface="+mn-ea"/>
                <a:cs typeface="+mn-cs"/>
                <a:sym typeface="Arial"/>
              </a:endParaRPr>
            </a:p>
          </p:txBody>
        </p:sp>
        <p:cxnSp>
          <p:nvCxnSpPr>
            <p:cNvPr id="20" name="Straight Arrow Connector 40">
              <a:extLst>
                <a:ext uri="{FF2B5EF4-FFF2-40B4-BE49-F238E27FC236}">
                  <a16:creationId xmlns:a16="http://schemas.microsoft.com/office/drawing/2014/main" id="{430D48C2-A453-0A44-9288-3FAB88F64D11}"/>
                </a:ext>
              </a:extLst>
            </p:cNvPr>
            <p:cNvCxnSpPr>
              <a:cxnSpLocks/>
              <a:stCxn id="219" idx="4"/>
            </p:cNvCxnSpPr>
            <p:nvPr userDrawn="1"/>
          </p:nvCxnSpPr>
          <p:spPr>
            <a:xfrm flipV="1">
              <a:off x="404513" y="1881663"/>
              <a:ext cx="0" cy="21716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1" name="Группа 10">
            <a:extLst>
              <a:ext uri="{FF2B5EF4-FFF2-40B4-BE49-F238E27FC236}">
                <a16:creationId xmlns:a16="http://schemas.microsoft.com/office/drawing/2014/main" id="{219D6AE8-2710-7945-942A-D14DC881A80C}"/>
              </a:ext>
            </a:extLst>
          </p:cNvPr>
          <p:cNvGrpSpPr/>
          <p:nvPr userDrawn="1"/>
        </p:nvGrpSpPr>
        <p:grpSpPr>
          <a:xfrm>
            <a:off x="6194187" y="1630736"/>
            <a:ext cx="349337" cy="349337"/>
            <a:chOff x="229844" y="1749486"/>
            <a:chExt cx="349337" cy="349337"/>
          </a:xfrm>
        </p:grpSpPr>
        <p:sp>
          <p:nvSpPr>
            <p:cNvPr id="22" name="Google Shape;219;g3e4a1d512f3_0_1496"/>
            <p:cNvSpPr/>
            <p:nvPr/>
          </p:nvSpPr>
          <p:spPr>
            <a:xfrm>
              <a:off x="229844" y="1749486"/>
              <a:ext cx="349337" cy="349337"/>
            </a:xfrm>
            <a:prstGeom prst="ellipse">
              <a:avLst/>
            </a:prstGeom>
            <a:solidFill>
              <a:schemeClr val="bg1"/>
            </a:solidFill>
            <a:ln w="12700" cap="flat" cmpd="sng">
              <a:solidFill>
                <a:schemeClr val="tx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solidFill>
                  <a:schemeClr val="lt1"/>
                </a:solidFill>
                <a:latin typeface="+mn-lt"/>
                <a:ea typeface="+mn-ea"/>
                <a:cs typeface="+mn-cs"/>
                <a:sym typeface="Arial"/>
              </a:endParaRPr>
            </a:p>
          </p:txBody>
        </p:sp>
        <p:cxnSp>
          <p:nvCxnSpPr>
            <p:cNvPr id="23" name="Straight Arrow Connector 40">
              <a:extLst>
                <a:ext uri="{FF2B5EF4-FFF2-40B4-BE49-F238E27FC236}">
                  <a16:creationId xmlns:a16="http://schemas.microsoft.com/office/drawing/2014/main" id="{430D48C2-A453-0A44-9288-3FAB88F64D11}"/>
                </a:ext>
              </a:extLst>
            </p:cNvPr>
            <p:cNvCxnSpPr>
              <a:cxnSpLocks/>
              <a:stCxn id="219" idx="4"/>
            </p:cNvCxnSpPr>
            <p:nvPr userDrawn="1"/>
          </p:nvCxnSpPr>
          <p:spPr>
            <a:xfrm flipV="1">
              <a:off x="404513" y="1881663"/>
              <a:ext cx="0" cy="21716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sp>
        <p:nvSpPr>
          <p:cNvPr id="2" name="Subtitle 1"/>
          <p:cNvSpPr>
            <a:spLocks noGrp="1"/>
          </p:cNvSpPr>
          <p:nvPr>
            <p:ph type="subTitle" idx="3"/>
          </p:nvPr>
        </p:nvSpPr>
        <p:spPr/>
        <p:txBody>
          <a:bodyPr/>
          <a:lstStyle/>
          <a:p>
            <a:r>
              <a:t>4</a:t>
            </a:r>
          </a:p>
        </p:txBody>
      </p:sp>
      <p:sp>
        <p:nvSpPr>
          <p:cNvPr id="3" name="Subtitle 2"/>
          <p:cNvSpPr>
            <a:spLocks noGrp="1"/>
          </p:cNvSpPr>
          <p:nvPr>
            <p:ph type="subTitle" idx="1"/>
          </p:nvPr>
        </p:nvSpPr>
        <p:spPr/>
        <p:txBody>
          <a:bodyPr/>
          <a:lstStyle/>
          <a:p>
            <a:pPr algn="l"/>
            <a:r>
              <a:t>Project Governance Dashboard</a:t>
            </a:r>
          </a:p>
        </p:txBody>
      </p:sp>
      <p:sp>
        <p:nvSpPr>
          <p:cNvPr id="4" name="Subtitle 3"/>
          <p:cNvSpPr>
            <a:spLocks noGrp="1"/>
          </p:cNvSpPr>
          <p:nvPr>
            <p:ph type="subTitle" idx="9"/>
          </p:nvPr>
        </p:nvSpPr>
        <p:spPr/>
        <p:txBody>
          <a:bodyPr/>
          <a:lstStyle/>
          <a:p>
            <a:pPr algn="l"/>
            <a:r>
              <a:t>Schedule health calls out float consumption, change impacts, and recovery options</a:t>
            </a:r>
          </a:p>
        </p:txBody>
      </p:sp>
      <p:sp>
        <p:nvSpPr>
          <p:cNvPr id="5" name="Subtitle 4"/>
          <p:cNvSpPr>
            <a:spLocks noGrp="1"/>
          </p:cNvSpPr>
          <p:nvPr>
            <p:ph type="subTitle" idx="13"/>
          </p:nvPr>
        </p:nvSpPr>
        <p:spPr/>
        <p:txBody>
          <a:bodyPr/>
          <a:lstStyle/>
          <a:p>
            <a:pPr algn="l"/>
            <a:r>
              <a:rPr cap="all"/>
              <a:t>Schedule health</a:t>
            </a:r>
          </a:p>
        </p:txBody>
      </p:sp>
      <p:sp>
        <p:nvSpPr>
          <p:cNvPr id="7" name="Subtitle 6"/>
          <p:cNvSpPr>
            <a:spLocks noGrp="1"/>
          </p:cNvSpPr>
          <p:nvPr>
            <p:ph type="subTitle" idx="14"/>
          </p:nvPr>
        </p:nvSpPr>
        <p:spPr/>
        <p:txBody>
          <a:bodyPr/>
          <a:lstStyle/>
          <a:p>
            <a:pPr algn="l"/>
            <a:r>
              <a:t>Critical path markers highlight earliest-to-finish constrained activities</a:t>
            </a:r>
          </a:p>
        </p:txBody>
      </p:sp>
      <p:sp>
        <p:nvSpPr>
          <p:cNvPr id="8" name="Subtitle 7"/>
          <p:cNvSpPr>
            <a:spLocks noGrp="1"/>
          </p:cNvSpPr>
          <p:nvPr>
            <p:ph type="subTitle" idx="15"/>
          </p:nvPr>
        </p:nvSpPr>
        <p:spPr/>
        <p:txBody>
          <a:bodyPr/>
          <a:lstStyle/>
          <a:p>
            <a:pPr algn="l"/>
            <a:r>
              <a:rPr cap="all"/>
              <a:t>Critical path constraints</a:t>
            </a:r>
          </a:p>
        </p:txBody>
      </p:sp>
      <p:sp>
        <p:nvSpPr>
          <p:cNvPr id="10" name="Subtitle 9"/>
          <p:cNvSpPr>
            <a:spLocks noGrp="1"/>
          </p:cNvSpPr>
          <p:nvPr>
            <p:ph type="subTitle" idx="4"/>
          </p:nvPr>
        </p:nvSpPr>
        <p:spPr/>
        <p:txBody>
          <a:bodyPr/>
          <a:lstStyle/>
          <a:p>
            <a:pPr algn="l"/>
            <a:r>
              <a:t>Milestone plan outlines integrated schedule gates and dependency linkages</a:t>
            </a:r>
          </a:p>
        </p:txBody>
      </p:sp>
      <p:sp>
        <p:nvSpPr>
          <p:cNvPr id="11" name="Subtitle 10"/>
          <p:cNvSpPr>
            <a:spLocks noGrp="1"/>
          </p:cNvSpPr>
          <p:nvPr>
            <p:ph type="subTitle" idx="5"/>
          </p:nvPr>
        </p:nvSpPr>
        <p:spPr/>
        <p:txBody>
          <a:bodyPr/>
          <a:lstStyle/>
          <a:p>
            <a:pPr algn="l"/>
            <a:r>
              <a:rPr cap="all"/>
              <a:t>Milestone plan gates</a:t>
            </a:r>
          </a:p>
        </p:txBody>
      </p:sp>
      <p:sp>
        <p:nvSpPr>
          <p:cNvPr id="13" name="Title 12"/>
          <p:cNvSpPr>
            <a:spLocks noGrp="1"/>
          </p:cNvSpPr>
          <p:nvPr>
            <p:ph type="title"/>
          </p:nvPr>
        </p:nvSpPr>
        <p:spPr/>
        <p:txBody>
          <a:bodyPr/>
          <a:lstStyle/>
          <a:p>
            <a:r>
              <a:rPr cap="all"/>
              <a:t>Master Timeline &amp; Critical Path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8" name="Google Shape;70;g3e4286125c7_0_10">
            <a:extLst>
              <a:ext uri="{FF2B5EF4-FFF2-40B4-BE49-F238E27FC236}">
                <a16:creationId xmlns:a16="http://schemas.microsoft.com/office/drawing/2014/main" id="{77A7CAB2-8847-A321-B1FE-025E8DBC3402}"/>
              </a:ext>
            </a:extLst>
          </p:cNvPr>
          <p:cNvSpPr/>
          <p:nvPr userDrawn="1"/>
        </p:nvSpPr>
        <p:spPr>
          <a:xfrm>
            <a:off x="-123092" y="-189034"/>
            <a:ext cx="6423092" cy="5521568"/>
          </a:xfrm>
          <a:prstGeom prst="rect">
            <a:avLst/>
          </a:prstGeom>
          <a:solidFill>
            <a:schemeClr val="bg1">
              <a:lumMod val="95000"/>
            </a:scheme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solidFill>
                <a:schemeClr val="lt1"/>
              </a:solidFill>
              <a:latin typeface="+mn-lt"/>
              <a:ea typeface="+mn-ea"/>
              <a:cs typeface="+mn-cs"/>
              <a:sym typeface="Arial"/>
            </a:endParaRPr>
          </a:p>
        </p:txBody>
      </p:sp>
      <p:sp>
        <p:nvSpPr>
          <p:cNvPr id="2" name="Subtitle 1"/>
          <p:cNvSpPr>
            <a:spLocks noGrp="1"/>
          </p:cNvSpPr>
          <p:nvPr>
            <p:ph type="subTitle" idx="3"/>
          </p:nvPr>
        </p:nvSpPr>
        <p:spPr/>
        <p:txBody>
          <a:bodyPr/>
          <a:lstStyle/>
          <a:p>
            <a:r>
              <a:t>5</a:t>
            </a:r>
          </a:p>
        </p:txBody>
      </p:sp>
      <p:sp>
        <p:nvSpPr>
          <p:cNvPr id="3" name="Subtitle 2"/>
          <p:cNvSpPr>
            <a:spLocks noGrp="1"/>
          </p:cNvSpPr>
          <p:nvPr>
            <p:ph type="subTitle" idx="1"/>
          </p:nvPr>
        </p:nvSpPr>
        <p:spPr/>
        <p:txBody>
          <a:bodyPr/>
          <a:lstStyle/>
          <a:p>
            <a:pPr algn="l"/>
            <a:r>
              <a:t>Project Governance Dashboard</a:t>
            </a:r>
          </a:p>
        </p:txBody>
      </p:sp>
      <p:sp>
        <p:nvSpPr>
          <p:cNvPr id="4" name="Title 3"/>
          <p:cNvSpPr>
            <a:spLocks noGrp="1"/>
          </p:cNvSpPr>
          <p:nvPr>
            <p:ph type="title"/>
          </p:nvPr>
        </p:nvSpPr>
        <p:spPr/>
        <p:txBody>
          <a:bodyPr/>
          <a:lstStyle/>
          <a:p>
            <a:r>
              <a:rPr cap="all"/>
              <a:t>Budget Performance &amp; Earned Value</a:t>
            </a:r>
          </a:p>
        </p:txBody>
      </p:sp>
      <p:sp>
        <p:nvSpPr>
          <p:cNvPr id="5" name="Text Placeholder 4"/>
          <p:cNvSpPr>
            <a:spLocks noGrp="1"/>
          </p:cNvSpPr>
          <p:nvPr>
            <p:ph type="body" idx="11" sz="quarter"/>
          </p:nvPr>
        </p:nvSpPr>
        <p:spPr/>
        <p:txBody>
          <a:bodyPr/>
          <a:lstStyle/>
          <a:p>
            <a:pPr algn="l"/>
            <a:r>
              <a:t>Earned value components show PV rising from 100.0 to 120.0 to 140.0, while EV increases from 95.0 to 118.0 to 132.0 across the Current Period, Next Period, and Post Milestone. Actual cost (AC) also trends upward from 102.0 to 125.0 to 146.0, indicating cost growth alongside planned and earned progress.</a:t>
            </a:r>
          </a:p>
        </p:txBody>
      </p:sp>
      <p:sp>
        <p:nvSpPr>
          <p:cNvPr id="6" name="Text Placeholder 5"/>
          <p:cNvSpPr>
            <a:spLocks noGrp="1"/>
          </p:cNvSpPr>
          <p:nvPr>
            <p:ph type="body" idx="12" sz="quarter"/>
          </p:nvPr>
        </p:nvSpPr>
        <p:spPr/>
        <p:txBody>
          <a:bodyPr/>
          <a:lstStyle/>
          <a:p>
            <a:r>
              <a:rPr cap="all"/>
              <a:t>Earned Value Components</a:t>
            </a:r>
          </a:p>
        </p:txBody>
      </p:sp>
      <p:graphicFrame>
        <p:nvGraphicFramePr>
          <p:cNvPr id="7" name="Chart 6"/>
          <p:cNvGraphicFramePr>
            <a:graphicFrameLocks noGrp="1"/>
          </p:cNvGraphicFramePr>
          <p:nvPr/>
        </p:nvGraphicFramePr>
        <p:xfrm>
          <a:off x="187995" y="1079145"/>
          <a:ext cx="6112005" cy="3580805"/>
        </p:xfrm>
        <a:graphic>
          <a:graphicData uri="http://schemas.openxmlformats.org/drawingml/2006/chart">
            <c:chart xmlns:c="http://schemas.openxmlformats.org/drawingml/2006/chart" r:id="rId2"/>
          </a:graphicData>
        </a:graphic>
      </p:graphicFrame>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1" name="Google Shape;748;g3e478b0359b_0_110">
            <a:extLst>
              <a:ext uri="{FF2B5EF4-FFF2-40B4-BE49-F238E27FC236}">
                <a16:creationId xmlns:a16="http://schemas.microsoft.com/office/drawing/2014/main" id="{A2E03F54-D78A-5B89-3401-46D6E7750622}"/>
              </a:ext>
            </a:extLst>
          </p:cNvPr>
          <p:cNvSpPr/>
          <p:nvPr userDrawn="1"/>
        </p:nvSpPr>
        <p:spPr>
          <a:xfrm>
            <a:off x="-186266" y="1006274"/>
            <a:ext cx="9417947" cy="4276925"/>
          </a:xfrm>
          <a:prstGeom prst="roundRect">
            <a:avLst>
              <a:gd name="adj" fmla="val 0"/>
            </a:avLst>
          </a:prstGeom>
          <a:solidFill>
            <a:schemeClr val="tx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grpSp>
        <p:nvGrpSpPr>
          <p:cNvPr id="12" name="Group 25">
            <a:extLst>
              <a:ext uri="{FF2B5EF4-FFF2-40B4-BE49-F238E27FC236}">
                <a16:creationId xmlns:a16="http://schemas.microsoft.com/office/drawing/2014/main" id="{40947C8B-382A-CA8D-838B-9386E16F9909}"/>
              </a:ext>
            </a:extLst>
          </p:cNvPr>
          <p:cNvGrpSpPr/>
          <p:nvPr userDrawn="1"/>
        </p:nvGrpSpPr>
        <p:grpSpPr>
          <a:xfrm>
            <a:off x="2562515" y="1267373"/>
            <a:ext cx="852346" cy="356935"/>
            <a:chOff x="2562515" y="1267373"/>
            <a:chExt cx="852346" cy="356935"/>
          </a:xfrm>
        </p:grpSpPr>
        <p:sp>
          <p:nvSpPr>
            <p:cNvPr id="13" name="Freeform 12">
              <a:extLst>
                <a:ext uri="{FF2B5EF4-FFF2-40B4-BE49-F238E27FC236}">
                  <a16:creationId xmlns:a16="http://schemas.microsoft.com/office/drawing/2014/main" id="{8290397A-9C84-9DFE-F99A-94ED400A6DC8}"/>
                </a:ext>
              </a:extLst>
            </p:cNvPr>
            <p:cNvSpPr/>
            <p:nvPr/>
          </p:nvSpPr>
          <p:spPr>
            <a:xfrm>
              <a:off x="2562515" y="1267373"/>
              <a:ext cx="852346" cy="356935"/>
            </a:xfrm>
            <a:custGeom>
              <a:avLst/>
              <a:gdLst>
                <a:gd name="csX0" fmla="*/ 426173 w 852346"/>
                <a:gd name="csY0" fmla="*/ 356936 h 356935"/>
                <a:gd name="csX1" fmla="*/ 852346 w 852346"/>
                <a:gd name="csY1" fmla="*/ 178468 h 356935"/>
                <a:gd name="csX2" fmla="*/ 426173 w 852346"/>
                <a:gd name="csY2" fmla="*/ 0 h 356935"/>
                <a:gd name="csX3" fmla="*/ 0 w 852346"/>
                <a:gd name="csY3" fmla="*/ 178468 h 356935"/>
                <a:gd name="csX4" fmla="*/ 426173 w 852346"/>
                <a:gd name="csY4" fmla="*/ 356936 h 356935"/>
              </a:gdLst>
              <a:ahLst/>
              <a:cxnLst>
                <a:cxn ang="0">
                  <a:pos x="csX0" y="csY0"/>
                </a:cxn>
                <a:cxn ang="0">
                  <a:pos x="csX1" y="csY1"/>
                </a:cxn>
                <a:cxn ang="0">
                  <a:pos x="csX2" y="csY2"/>
                </a:cxn>
                <a:cxn ang="0">
                  <a:pos x="csX3" y="csY3"/>
                </a:cxn>
                <a:cxn ang="0">
                  <a:pos x="csX4" y="csY4"/>
                </a:cxn>
              </a:cxnLst>
              <a:rect l="l" t="t" r="r" b="b"/>
              <a:pathLst>
                <a:path w="852346" h="356935">
                  <a:moveTo>
                    <a:pt x="426173" y="356936"/>
                  </a:moveTo>
                  <a:cubicBezTo>
                    <a:pt x="661542" y="356936"/>
                    <a:pt x="852346" y="277033"/>
                    <a:pt x="852346" y="178468"/>
                  </a:cubicBezTo>
                  <a:cubicBezTo>
                    <a:pt x="852346" y="79903"/>
                    <a:pt x="661542" y="0"/>
                    <a:pt x="426173" y="0"/>
                  </a:cubicBezTo>
                  <a:cubicBezTo>
                    <a:pt x="190805" y="0"/>
                    <a:pt x="0" y="79903"/>
                    <a:pt x="0" y="178468"/>
                  </a:cubicBezTo>
                  <a:cubicBezTo>
                    <a:pt x="0" y="277033"/>
                    <a:pt x="190805" y="356936"/>
                    <a:pt x="426173" y="356936"/>
                  </a:cubicBezTo>
                  <a:close/>
                </a:path>
              </a:pathLst>
            </a:custGeom>
            <a:noFill/>
            <a:ln w="11557" cap="rnd">
              <a:solidFill>
                <a:schemeClr val="tx2"/>
              </a:solidFill>
              <a:prstDash val="solid"/>
              <a:round/>
            </a:ln>
          </p:spPr>
        </p:sp>
        <p:sp>
          <p:nvSpPr>
            <p:cNvPr id="14" name="Freeform 13">
              <a:extLst>
                <a:ext uri="{FF2B5EF4-FFF2-40B4-BE49-F238E27FC236}">
                  <a16:creationId xmlns:a16="http://schemas.microsoft.com/office/drawing/2014/main" id="{11D80671-C65D-FF54-EF0B-D04B50B74D55}"/>
                </a:ext>
              </a:extLst>
            </p:cNvPr>
            <p:cNvSpPr/>
            <p:nvPr/>
          </p:nvSpPr>
          <p:spPr>
            <a:xfrm>
              <a:off x="2717173" y="1267373"/>
              <a:ext cx="543060" cy="356935"/>
            </a:xfrm>
            <a:custGeom>
              <a:avLst/>
              <a:gdLst>
                <a:gd name="csX0" fmla="*/ 271525 w 543060"/>
                <a:gd name="csY0" fmla="*/ 0 h 356935"/>
                <a:gd name="csX1" fmla="*/ 543061 w 543060"/>
                <a:gd name="csY1" fmla="*/ 178468 h 356935"/>
                <a:gd name="csX2" fmla="*/ 271525 w 543060"/>
                <a:gd name="csY2" fmla="*/ 356936 h 356935"/>
                <a:gd name="csX3" fmla="*/ 0 w 543060"/>
                <a:gd name="csY3" fmla="*/ 178468 h 356935"/>
                <a:gd name="csX4" fmla="*/ 271525 w 543060"/>
                <a:gd name="csY4" fmla="*/ 0 h 356935"/>
              </a:gdLst>
              <a:ahLst/>
              <a:cxnLst>
                <a:cxn ang="0">
                  <a:pos x="csX0" y="csY0"/>
                </a:cxn>
                <a:cxn ang="0">
                  <a:pos x="csX1" y="csY1"/>
                </a:cxn>
                <a:cxn ang="0">
                  <a:pos x="csX2" y="csY2"/>
                </a:cxn>
                <a:cxn ang="0">
                  <a:pos x="csX3" y="csY3"/>
                </a:cxn>
                <a:cxn ang="0">
                  <a:pos x="csX4" y="csY4"/>
                </a:cxn>
              </a:cxnLst>
              <a:rect l="l" t="t" r="r" b="b"/>
              <a:pathLst>
                <a:path w="543060" h="356935">
                  <a:moveTo>
                    <a:pt x="271525" y="0"/>
                  </a:moveTo>
                  <a:cubicBezTo>
                    <a:pt x="421385" y="0"/>
                    <a:pt x="543061" y="79963"/>
                    <a:pt x="543061" y="178468"/>
                  </a:cubicBezTo>
                  <a:cubicBezTo>
                    <a:pt x="543061" y="276962"/>
                    <a:pt x="421385" y="356936"/>
                    <a:pt x="271525" y="356936"/>
                  </a:cubicBezTo>
                  <a:cubicBezTo>
                    <a:pt x="121664" y="356936"/>
                    <a:pt x="0" y="276973"/>
                    <a:pt x="0" y="178468"/>
                  </a:cubicBezTo>
                  <a:cubicBezTo>
                    <a:pt x="0" y="79974"/>
                    <a:pt x="121664" y="0"/>
                    <a:pt x="271525" y="0"/>
                  </a:cubicBezTo>
                  <a:close/>
                </a:path>
              </a:pathLst>
            </a:custGeom>
            <a:noFill/>
            <a:ln w="11557" cap="rnd">
              <a:solidFill>
                <a:schemeClr val="tx2"/>
              </a:solidFill>
              <a:prstDash val="solid"/>
              <a:round/>
            </a:ln>
          </p:spPr>
        </p:sp>
        <p:sp>
          <p:nvSpPr>
            <p:cNvPr id="15" name="Freeform 14">
              <a:extLst>
                <a:ext uri="{FF2B5EF4-FFF2-40B4-BE49-F238E27FC236}">
                  <a16:creationId xmlns:a16="http://schemas.microsoft.com/office/drawing/2014/main" id="{DAE004D3-2B87-775F-5E8D-C7328D687053}"/>
                </a:ext>
              </a:extLst>
            </p:cNvPr>
            <p:cNvSpPr/>
            <p:nvPr/>
          </p:nvSpPr>
          <p:spPr>
            <a:xfrm>
              <a:off x="2851769" y="1267373"/>
              <a:ext cx="273820" cy="356935"/>
            </a:xfrm>
            <a:custGeom>
              <a:avLst/>
              <a:gdLst>
                <a:gd name="csX0" fmla="*/ 136910 w 273820"/>
                <a:gd name="csY0" fmla="*/ 356936 h 356935"/>
                <a:gd name="csX1" fmla="*/ 273820 w 273820"/>
                <a:gd name="csY1" fmla="*/ 178468 h 356935"/>
                <a:gd name="csX2" fmla="*/ 136910 w 273820"/>
                <a:gd name="csY2" fmla="*/ 0 h 356935"/>
                <a:gd name="csX3" fmla="*/ 0 w 273820"/>
                <a:gd name="csY3" fmla="*/ 178468 h 356935"/>
                <a:gd name="csX4" fmla="*/ 136910 w 273820"/>
                <a:gd name="csY4" fmla="*/ 356936 h 356935"/>
              </a:gdLst>
              <a:ahLst/>
              <a:cxnLst>
                <a:cxn ang="0">
                  <a:pos x="csX0" y="csY0"/>
                </a:cxn>
                <a:cxn ang="0">
                  <a:pos x="csX1" y="csY1"/>
                </a:cxn>
                <a:cxn ang="0">
                  <a:pos x="csX2" y="csY2"/>
                </a:cxn>
                <a:cxn ang="0">
                  <a:pos x="csX3" y="csY3"/>
                </a:cxn>
                <a:cxn ang="0">
                  <a:pos x="csX4" y="csY4"/>
                </a:cxn>
              </a:cxnLst>
              <a:rect l="l" t="t" r="r" b="b"/>
              <a:pathLst>
                <a:path w="273820" h="356935">
                  <a:moveTo>
                    <a:pt x="136910" y="356936"/>
                  </a:moveTo>
                  <a:cubicBezTo>
                    <a:pt x="212523" y="356936"/>
                    <a:pt x="273820" y="277033"/>
                    <a:pt x="273820" y="178468"/>
                  </a:cubicBezTo>
                  <a:cubicBezTo>
                    <a:pt x="273820" y="79903"/>
                    <a:pt x="212523" y="0"/>
                    <a:pt x="136910" y="0"/>
                  </a:cubicBezTo>
                  <a:cubicBezTo>
                    <a:pt x="61297" y="0"/>
                    <a:pt x="0" y="79903"/>
                    <a:pt x="0" y="178468"/>
                  </a:cubicBezTo>
                  <a:cubicBezTo>
                    <a:pt x="0" y="277033"/>
                    <a:pt x="61297" y="356936"/>
                    <a:pt x="136910" y="356936"/>
                  </a:cubicBezTo>
                  <a:close/>
                </a:path>
              </a:pathLst>
            </a:custGeom>
            <a:noFill/>
            <a:ln w="11557" cap="rnd">
              <a:solidFill>
                <a:schemeClr val="tx2"/>
              </a:solidFill>
              <a:prstDash val="solid"/>
              <a:round/>
            </a:ln>
          </p:spPr>
        </p:sp>
        <p:sp>
          <p:nvSpPr>
            <p:cNvPr id="16" name="Freeform 15">
              <a:extLst>
                <a:ext uri="{FF2B5EF4-FFF2-40B4-BE49-F238E27FC236}">
                  <a16:creationId xmlns:a16="http://schemas.microsoft.com/office/drawing/2014/main" id="{9B7ED527-E1B7-6891-CB96-1D22177A0AF8}"/>
                </a:ext>
              </a:extLst>
            </p:cNvPr>
            <p:cNvSpPr/>
            <p:nvPr/>
          </p:nvSpPr>
          <p:spPr>
            <a:xfrm>
              <a:off x="2988698" y="1267373"/>
              <a:ext cx="11593" cy="356935"/>
            </a:xfrm>
            <a:custGeom>
              <a:avLst/>
              <a:gdLst>
                <a:gd name="csX0" fmla="*/ 0 w 11593"/>
                <a:gd name="csY0" fmla="*/ 0 h 356935"/>
                <a:gd name="csX1" fmla="*/ 0 w 11593"/>
                <a:gd name="csY1" fmla="*/ 356936 h 356935"/>
              </a:gdLst>
              <a:ahLst/>
              <a:cxnLst>
                <a:cxn ang="0">
                  <a:pos x="csX0" y="csY0"/>
                </a:cxn>
                <a:cxn ang="0">
                  <a:pos x="csX1" y="csY1"/>
                </a:cxn>
              </a:cxnLst>
              <a:rect l="l" t="t" r="r" b="b"/>
              <a:pathLst>
                <a:path w="11593" h="356935">
                  <a:moveTo>
                    <a:pt x="0" y="0"/>
                  </a:moveTo>
                  <a:lnTo>
                    <a:pt x="0" y="356936"/>
                  </a:lnTo>
                </a:path>
              </a:pathLst>
            </a:custGeom>
            <a:noFill/>
            <a:ln w="11557" cap="rnd">
              <a:solidFill>
                <a:schemeClr val="tx2"/>
              </a:solidFill>
              <a:prstDash val="solid"/>
              <a:round/>
            </a:ln>
          </p:spPr>
        </p:sp>
        <p:sp>
          <p:nvSpPr>
            <p:cNvPr id="17" name="Freeform 16">
              <a:extLst>
                <a:ext uri="{FF2B5EF4-FFF2-40B4-BE49-F238E27FC236}">
                  <a16:creationId xmlns:a16="http://schemas.microsoft.com/office/drawing/2014/main" id="{CFCBA881-15CE-788F-5677-3BFAD8432139}"/>
                </a:ext>
              </a:extLst>
            </p:cNvPr>
            <p:cNvSpPr/>
            <p:nvPr/>
          </p:nvSpPr>
          <p:spPr>
            <a:xfrm>
              <a:off x="2562515" y="1445849"/>
              <a:ext cx="852346" cy="11292"/>
            </a:xfrm>
            <a:custGeom>
              <a:avLst/>
              <a:gdLst>
                <a:gd name="csX0" fmla="*/ 852346 w 852346"/>
                <a:gd name="csY0" fmla="*/ 0 h 11292"/>
                <a:gd name="csX1" fmla="*/ 0 w 852346"/>
                <a:gd name="csY1" fmla="*/ 0 h 11292"/>
              </a:gdLst>
              <a:ahLst/>
              <a:cxnLst>
                <a:cxn ang="0">
                  <a:pos x="csX0" y="csY0"/>
                </a:cxn>
                <a:cxn ang="0">
                  <a:pos x="csX1" y="csY1"/>
                </a:cxn>
              </a:cxnLst>
              <a:rect l="l" t="t" r="r" b="b"/>
              <a:pathLst>
                <a:path w="852346" h="11292">
                  <a:moveTo>
                    <a:pt x="852346" y="0"/>
                  </a:moveTo>
                  <a:lnTo>
                    <a:pt x="0" y="0"/>
                  </a:lnTo>
                </a:path>
              </a:pathLst>
            </a:custGeom>
            <a:noFill/>
            <a:ln w="11557" cap="rnd">
              <a:solidFill>
                <a:schemeClr val="tx2"/>
              </a:solidFill>
              <a:prstDash val="solid"/>
              <a:round/>
            </a:ln>
          </p:spPr>
        </p:sp>
      </p:grpSp>
      <p:grpSp>
        <p:nvGrpSpPr>
          <p:cNvPr id="18" name="Group 26">
            <a:extLst>
              <a:ext uri="{FF2B5EF4-FFF2-40B4-BE49-F238E27FC236}">
                <a16:creationId xmlns:a16="http://schemas.microsoft.com/office/drawing/2014/main" id="{55F50383-24A4-9624-98B1-CFCC8F9E6063}"/>
              </a:ext>
            </a:extLst>
          </p:cNvPr>
          <p:cNvGrpSpPr/>
          <p:nvPr userDrawn="1"/>
        </p:nvGrpSpPr>
        <p:grpSpPr>
          <a:xfrm>
            <a:off x="240446" y="1267373"/>
            <a:ext cx="852346" cy="356935"/>
            <a:chOff x="240446" y="1267373"/>
            <a:chExt cx="852346" cy="356935"/>
          </a:xfrm>
        </p:grpSpPr>
        <p:sp>
          <p:nvSpPr>
            <p:cNvPr id="19" name="Freeform 6">
              <a:extLst>
                <a:ext uri="{FF2B5EF4-FFF2-40B4-BE49-F238E27FC236}">
                  <a16:creationId xmlns:a16="http://schemas.microsoft.com/office/drawing/2014/main" id="{1A469639-C1BC-4181-9BC4-2F8CE28C8906}"/>
                </a:ext>
              </a:extLst>
            </p:cNvPr>
            <p:cNvSpPr/>
            <p:nvPr/>
          </p:nvSpPr>
          <p:spPr>
            <a:xfrm>
              <a:off x="240446" y="1267373"/>
              <a:ext cx="852346" cy="356935"/>
            </a:xfrm>
            <a:custGeom>
              <a:avLst/>
              <a:gdLst>
                <a:gd name="csX0" fmla="*/ 426173 w 852346"/>
                <a:gd name="csY0" fmla="*/ 356936 h 356935"/>
                <a:gd name="csX1" fmla="*/ 852346 w 852346"/>
                <a:gd name="csY1" fmla="*/ 178468 h 356935"/>
                <a:gd name="csX2" fmla="*/ 426173 w 852346"/>
                <a:gd name="csY2" fmla="*/ 0 h 356935"/>
                <a:gd name="csX3" fmla="*/ 0 w 852346"/>
                <a:gd name="csY3" fmla="*/ 178468 h 356935"/>
                <a:gd name="csX4" fmla="*/ 426173 w 852346"/>
                <a:gd name="csY4" fmla="*/ 356936 h 356935"/>
              </a:gdLst>
              <a:ahLst/>
              <a:cxnLst>
                <a:cxn ang="0">
                  <a:pos x="csX0" y="csY0"/>
                </a:cxn>
                <a:cxn ang="0">
                  <a:pos x="csX1" y="csY1"/>
                </a:cxn>
                <a:cxn ang="0">
                  <a:pos x="csX2" y="csY2"/>
                </a:cxn>
                <a:cxn ang="0">
                  <a:pos x="csX3" y="csY3"/>
                </a:cxn>
                <a:cxn ang="0">
                  <a:pos x="csX4" y="csY4"/>
                </a:cxn>
              </a:cxnLst>
              <a:rect l="l" t="t" r="r" b="b"/>
              <a:pathLst>
                <a:path w="852346" h="356935">
                  <a:moveTo>
                    <a:pt x="426173" y="356936"/>
                  </a:moveTo>
                  <a:cubicBezTo>
                    <a:pt x="661542" y="356936"/>
                    <a:pt x="852346" y="277033"/>
                    <a:pt x="852346" y="178468"/>
                  </a:cubicBezTo>
                  <a:cubicBezTo>
                    <a:pt x="852346" y="79903"/>
                    <a:pt x="661542" y="0"/>
                    <a:pt x="426173" y="0"/>
                  </a:cubicBezTo>
                  <a:cubicBezTo>
                    <a:pt x="190805" y="0"/>
                    <a:pt x="0" y="79903"/>
                    <a:pt x="0" y="178468"/>
                  </a:cubicBezTo>
                  <a:cubicBezTo>
                    <a:pt x="0" y="277033"/>
                    <a:pt x="190805" y="356936"/>
                    <a:pt x="426173" y="356936"/>
                  </a:cubicBezTo>
                  <a:close/>
                </a:path>
              </a:pathLst>
            </a:custGeom>
            <a:noFill/>
            <a:ln w="11557" cap="rnd">
              <a:solidFill>
                <a:schemeClr val="tx2"/>
              </a:solidFill>
              <a:prstDash val="solid"/>
              <a:round/>
            </a:ln>
          </p:spPr>
        </p:sp>
        <p:sp>
          <p:nvSpPr>
            <p:cNvPr id="20" name="Freeform 7">
              <a:extLst>
                <a:ext uri="{FF2B5EF4-FFF2-40B4-BE49-F238E27FC236}">
                  <a16:creationId xmlns:a16="http://schemas.microsoft.com/office/drawing/2014/main" id="{C4775056-A811-9032-586A-1249D6D8B898}"/>
                </a:ext>
              </a:extLst>
            </p:cNvPr>
            <p:cNvSpPr/>
            <p:nvPr/>
          </p:nvSpPr>
          <p:spPr>
            <a:xfrm>
              <a:off x="395104" y="1267373"/>
              <a:ext cx="543060" cy="356935"/>
            </a:xfrm>
            <a:custGeom>
              <a:avLst/>
              <a:gdLst>
                <a:gd name="csX0" fmla="*/ 271525 w 543060"/>
                <a:gd name="csY0" fmla="*/ 0 h 356935"/>
                <a:gd name="csX1" fmla="*/ 543061 w 543060"/>
                <a:gd name="csY1" fmla="*/ 178468 h 356935"/>
                <a:gd name="csX2" fmla="*/ 271525 w 543060"/>
                <a:gd name="csY2" fmla="*/ 356936 h 356935"/>
                <a:gd name="csX3" fmla="*/ 0 w 543060"/>
                <a:gd name="csY3" fmla="*/ 178468 h 356935"/>
                <a:gd name="csX4" fmla="*/ 271525 w 543060"/>
                <a:gd name="csY4" fmla="*/ 0 h 356935"/>
              </a:gdLst>
              <a:ahLst/>
              <a:cxnLst>
                <a:cxn ang="0">
                  <a:pos x="csX0" y="csY0"/>
                </a:cxn>
                <a:cxn ang="0">
                  <a:pos x="csX1" y="csY1"/>
                </a:cxn>
                <a:cxn ang="0">
                  <a:pos x="csX2" y="csY2"/>
                </a:cxn>
                <a:cxn ang="0">
                  <a:pos x="csX3" y="csY3"/>
                </a:cxn>
                <a:cxn ang="0">
                  <a:pos x="csX4" y="csY4"/>
                </a:cxn>
              </a:cxnLst>
              <a:rect l="l" t="t" r="r" b="b"/>
              <a:pathLst>
                <a:path w="543060" h="356935">
                  <a:moveTo>
                    <a:pt x="271525" y="0"/>
                  </a:moveTo>
                  <a:cubicBezTo>
                    <a:pt x="421385" y="0"/>
                    <a:pt x="543061" y="79963"/>
                    <a:pt x="543061" y="178468"/>
                  </a:cubicBezTo>
                  <a:cubicBezTo>
                    <a:pt x="543061" y="276962"/>
                    <a:pt x="421385" y="356936"/>
                    <a:pt x="271525" y="356936"/>
                  </a:cubicBezTo>
                  <a:cubicBezTo>
                    <a:pt x="121664" y="356936"/>
                    <a:pt x="0" y="276973"/>
                    <a:pt x="0" y="178468"/>
                  </a:cubicBezTo>
                  <a:cubicBezTo>
                    <a:pt x="0" y="79974"/>
                    <a:pt x="121664" y="0"/>
                    <a:pt x="271525" y="0"/>
                  </a:cubicBezTo>
                  <a:close/>
                </a:path>
              </a:pathLst>
            </a:custGeom>
            <a:noFill/>
            <a:ln w="11557" cap="rnd">
              <a:solidFill>
                <a:schemeClr val="tx2"/>
              </a:solidFill>
              <a:prstDash val="solid"/>
              <a:round/>
            </a:ln>
          </p:spPr>
        </p:sp>
        <p:sp>
          <p:nvSpPr>
            <p:cNvPr id="21" name="Freeform 8">
              <a:extLst>
                <a:ext uri="{FF2B5EF4-FFF2-40B4-BE49-F238E27FC236}">
                  <a16:creationId xmlns:a16="http://schemas.microsoft.com/office/drawing/2014/main" id="{5E40D88E-7280-5F1C-8D6F-5C64FC0B80FA}"/>
                </a:ext>
              </a:extLst>
            </p:cNvPr>
            <p:cNvSpPr/>
            <p:nvPr/>
          </p:nvSpPr>
          <p:spPr>
            <a:xfrm>
              <a:off x="529700" y="1267373"/>
              <a:ext cx="273820" cy="356935"/>
            </a:xfrm>
            <a:custGeom>
              <a:avLst/>
              <a:gdLst>
                <a:gd name="csX0" fmla="*/ 136910 w 273820"/>
                <a:gd name="csY0" fmla="*/ 356936 h 356935"/>
                <a:gd name="csX1" fmla="*/ 273820 w 273820"/>
                <a:gd name="csY1" fmla="*/ 178468 h 356935"/>
                <a:gd name="csX2" fmla="*/ 136910 w 273820"/>
                <a:gd name="csY2" fmla="*/ 0 h 356935"/>
                <a:gd name="csX3" fmla="*/ 0 w 273820"/>
                <a:gd name="csY3" fmla="*/ 178468 h 356935"/>
                <a:gd name="csX4" fmla="*/ 136910 w 273820"/>
                <a:gd name="csY4" fmla="*/ 356936 h 356935"/>
              </a:gdLst>
              <a:ahLst/>
              <a:cxnLst>
                <a:cxn ang="0">
                  <a:pos x="csX0" y="csY0"/>
                </a:cxn>
                <a:cxn ang="0">
                  <a:pos x="csX1" y="csY1"/>
                </a:cxn>
                <a:cxn ang="0">
                  <a:pos x="csX2" y="csY2"/>
                </a:cxn>
                <a:cxn ang="0">
                  <a:pos x="csX3" y="csY3"/>
                </a:cxn>
                <a:cxn ang="0">
                  <a:pos x="csX4" y="csY4"/>
                </a:cxn>
              </a:cxnLst>
              <a:rect l="l" t="t" r="r" b="b"/>
              <a:pathLst>
                <a:path w="273820" h="356935">
                  <a:moveTo>
                    <a:pt x="136910" y="356936"/>
                  </a:moveTo>
                  <a:cubicBezTo>
                    <a:pt x="212523" y="356936"/>
                    <a:pt x="273820" y="277033"/>
                    <a:pt x="273820" y="178468"/>
                  </a:cubicBezTo>
                  <a:cubicBezTo>
                    <a:pt x="273820" y="79903"/>
                    <a:pt x="212523" y="0"/>
                    <a:pt x="136910" y="0"/>
                  </a:cubicBezTo>
                  <a:cubicBezTo>
                    <a:pt x="61297" y="0"/>
                    <a:pt x="0" y="79903"/>
                    <a:pt x="0" y="178468"/>
                  </a:cubicBezTo>
                  <a:cubicBezTo>
                    <a:pt x="0" y="277033"/>
                    <a:pt x="61297" y="356936"/>
                    <a:pt x="136910" y="356936"/>
                  </a:cubicBezTo>
                  <a:close/>
                </a:path>
              </a:pathLst>
            </a:custGeom>
            <a:noFill/>
            <a:ln w="11557" cap="rnd">
              <a:solidFill>
                <a:schemeClr val="tx2"/>
              </a:solidFill>
              <a:prstDash val="solid"/>
              <a:round/>
            </a:ln>
          </p:spPr>
        </p:sp>
        <p:sp>
          <p:nvSpPr>
            <p:cNvPr id="22" name="Freeform 9">
              <a:extLst>
                <a:ext uri="{FF2B5EF4-FFF2-40B4-BE49-F238E27FC236}">
                  <a16:creationId xmlns:a16="http://schemas.microsoft.com/office/drawing/2014/main" id="{86B7C1DC-CBD3-E48F-6CB9-47A842F06974}"/>
                </a:ext>
              </a:extLst>
            </p:cNvPr>
            <p:cNvSpPr/>
            <p:nvPr/>
          </p:nvSpPr>
          <p:spPr>
            <a:xfrm>
              <a:off x="666629" y="1267373"/>
              <a:ext cx="11593" cy="356935"/>
            </a:xfrm>
            <a:custGeom>
              <a:avLst/>
              <a:gdLst>
                <a:gd name="csX0" fmla="*/ 0 w 11593"/>
                <a:gd name="csY0" fmla="*/ 0 h 356935"/>
                <a:gd name="csX1" fmla="*/ 0 w 11593"/>
                <a:gd name="csY1" fmla="*/ 356936 h 356935"/>
              </a:gdLst>
              <a:ahLst/>
              <a:cxnLst>
                <a:cxn ang="0">
                  <a:pos x="csX0" y="csY0"/>
                </a:cxn>
                <a:cxn ang="0">
                  <a:pos x="csX1" y="csY1"/>
                </a:cxn>
              </a:cxnLst>
              <a:rect l="l" t="t" r="r" b="b"/>
              <a:pathLst>
                <a:path w="11593" h="356935">
                  <a:moveTo>
                    <a:pt x="0" y="0"/>
                  </a:moveTo>
                  <a:lnTo>
                    <a:pt x="0" y="356936"/>
                  </a:lnTo>
                </a:path>
              </a:pathLst>
            </a:custGeom>
            <a:noFill/>
            <a:ln w="11557" cap="rnd">
              <a:solidFill>
                <a:schemeClr val="tx2"/>
              </a:solidFill>
              <a:prstDash val="solid"/>
              <a:round/>
            </a:ln>
          </p:spPr>
        </p:sp>
        <p:sp>
          <p:nvSpPr>
            <p:cNvPr id="23" name="Freeform 10">
              <a:extLst>
                <a:ext uri="{FF2B5EF4-FFF2-40B4-BE49-F238E27FC236}">
                  <a16:creationId xmlns:a16="http://schemas.microsoft.com/office/drawing/2014/main" id="{B224ABB8-A0B7-73E6-5265-D0F38AFFB024}"/>
                </a:ext>
              </a:extLst>
            </p:cNvPr>
            <p:cNvSpPr/>
            <p:nvPr/>
          </p:nvSpPr>
          <p:spPr>
            <a:xfrm>
              <a:off x="240446" y="1445849"/>
              <a:ext cx="852346" cy="11292"/>
            </a:xfrm>
            <a:custGeom>
              <a:avLst/>
              <a:gdLst>
                <a:gd name="csX0" fmla="*/ 852346 w 852346"/>
                <a:gd name="csY0" fmla="*/ 0 h 11292"/>
                <a:gd name="csX1" fmla="*/ 0 w 852346"/>
                <a:gd name="csY1" fmla="*/ 0 h 11292"/>
              </a:gdLst>
              <a:ahLst/>
              <a:cxnLst>
                <a:cxn ang="0">
                  <a:pos x="csX0" y="csY0"/>
                </a:cxn>
                <a:cxn ang="0">
                  <a:pos x="csX1" y="csY1"/>
                </a:cxn>
              </a:cxnLst>
              <a:rect l="l" t="t" r="r" b="b"/>
              <a:pathLst>
                <a:path w="852346" h="11292">
                  <a:moveTo>
                    <a:pt x="852346" y="0"/>
                  </a:moveTo>
                  <a:lnTo>
                    <a:pt x="0" y="0"/>
                  </a:lnTo>
                </a:path>
              </a:pathLst>
            </a:custGeom>
            <a:noFill/>
            <a:ln w="11557" cap="rnd">
              <a:solidFill>
                <a:schemeClr val="tx2"/>
              </a:solidFill>
              <a:prstDash val="solid"/>
              <a:round/>
            </a:ln>
          </p:spPr>
        </p:sp>
      </p:grpSp>
      <p:grpSp>
        <p:nvGrpSpPr>
          <p:cNvPr id="24" name="Group 27">
            <a:extLst>
              <a:ext uri="{FF2B5EF4-FFF2-40B4-BE49-F238E27FC236}">
                <a16:creationId xmlns:a16="http://schemas.microsoft.com/office/drawing/2014/main" id="{1CFF62D4-918C-AD14-8CD4-DD54966610F3}"/>
              </a:ext>
            </a:extLst>
          </p:cNvPr>
          <p:cNvGrpSpPr/>
          <p:nvPr userDrawn="1"/>
        </p:nvGrpSpPr>
        <p:grpSpPr>
          <a:xfrm>
            <a:off x="4871940" y="1266215"/>
            <a:ext cx="852346" cy="356935"/>
            <a:chOff x="4871940" y="1266215"/>
            <a:chExt cx="852346" cy="356935"/>
          </a:xfrm>
        </p:grpSpPr>
        <p:sp>
          <p:nvSpPr>
            <p:cNvPr id="25" name="Freeform 18">
              <a:extLst>
                <a:ext uri="{FF2B5EF4-FFF2-40B4-BE49-F238E27FC236}">
                  <a16:creationId xmlns:a16="http://schemas.microsoft.com/office/drawing/2014/main" id="{E095A254-A0D4-3BF0-03D0-D1C57D80C51D}"/>
                </a:ext>
              </a:extLst>
            </p:cNvPr>
            <p:cNvSpPr/>
            <p:nvPr/>
          </p:nvSpPr>
          <p:spPr>
            <a:xfrm>
              <a:off x="4871940" y="1266215"/>
              <a:ext cx="852346" cy="356935"/>
            </a:xfrm>
            <a:custGeom>
              <a:avLst/>
              <a:gdLst>
                <a:gd name="csX0" fmla="*/ 426173 w 852346"/>
                <a:gd name="csY0" fmla="*/ 356936 h 356935"/>
                <a:gd name="csX1" fmla="*/ 852346 w 852346"/>
                <a:gd name="csY1" fmla="*/ 178468 h 356935"/>
                <a:gd name="csX2" fmla="*/ 426173 w 852346"/>
                <a:gd name="csY2" fmla="*/ 0 h 356935"/>
                <a:gd name="csX3" fmla="*/ 0 w 852346"/>
                <a:gd name="csY3" fmla="*/ 178468 h 356935"/>
                <a:gd name="csX4" fmla="*/ 426173 w 852346"/>
                <a:gd name="csY4" fmla="*/ 356936 h 356935"/>
              </a:gdLst>
              <a:ahLst/>
              <a:cxnLst>
                <a:cxn ang="0">
                  <a:pos x="csX0" y="csY0"/>
                </a:cxn>
                <a:cxn ang="0">
                  <a:pos x="csX1" y="csY1"/>
                </a:cxn>
                <a:cxn ang="0">
                  <a:pos x="csX2" y="csY2"/>
                </a:cxn>
                <a:cxn ang="0">
                  <a:pos x="csX3" y="csY3"/>
                </a:cxn>
                <a:cxn ang="0">
                  <a:pos x="csX4" y="csY4"/>
                </a:cxn>
              </a:cxnLst>
              <a:rect l="l" t="t" r="r" b="b"/>
              <a:pathLst>
                <a:path w="852346" h="356935">
                  <a:moveTo>
                    <a:pt x="426173" y="356936"/>
                  </a:moveTo>
                  <a:cubicBezTo>
                    <a:pt x="661542" y="356936"/>
                    <a:pt x="852346" y="277033"/>
                    <a:pt x="852346" y="178468"/>
                  </a:cubicBezTo>
                  <a:cubicBezTo>
                    <a:pt x="852346" y="79903"/>
                    <a:pt x="661542" y="0"/>
                    <a:pt x="426173" y="0"/>
                  </a:cubicBezTo>
                  <a:cubicBezTo>
                    <a:pt x="190805" y="0"/>
                    <a:pt x="0" y="79903"/>
                    <a:pt x="0" y="178468"/>
                  </a:cubicBezTo>
                  <a:cubicBezTo>
                    <a:pt x="0" y="277033"/>
                    <a:pt x="190805" y="356936"/>
                    <a:pt x="426173" y="356936"/>
                  </a:cubicBezTo>
                  <a:close/>
                </a:path>
              </a:pathLst>
            </a:custGeom>
            <a:noFill/>
            <a:ln w="11557" cap="rnd">
              <a:solidFill>
                <a:schemeClr val="tx2"/>
              </a:solidFill>
              <a:prstDash val="solid"/>
              <a:round/>
            </a:ln>
          </p:spPr>
        </p:sp>
        <p:sp>
          <p:nvSpPr>
            <p:cNvPr id="26" name="Freeform 21">
              <a:extLst>
                <a:ext uri="{FF2B5EF4-FFF2-40B4-BE49-F238E27FC236}">
                  <a16:creationId xmlns:a16="http://schemas.microsoft.com/office/drawing/2014/main" id="{EC27F56D-CB31-4948-7F05-841787670290}"/>
                </a:ext>
              </a:extLst>
            </p:cNvPr>
            <p:cNvSpPr/>
            <p:nvPr/>
          </p:nvSpPr>
          <p:spPr>
            <a:xfrm>
              <a:off x="5026598" y="1266215"/>
              <a:ext cx="543060" cy="356935"/>
            </a:xfrm>
            <a:custGeom>
              <a:avLst/>
              <a:gdLst>
                <a:gd name="csX0" fmla="*/ 271525 w 543060"/>
                <a:gd name="csY0" fmla="*/ 0 h 356935"/>
                <a:gd name="csX1" fmla="*/ 543061 w 543060"/>
                <a:gd name="csY1" fmla="*/ 178468 h 356935"/>
                <a:gd name="csX2" fmla="*/ 271525 w 543060"/>
                <a:gd name="csY2" fmla="*/ 356936 h 356935"/>
                <a:gd name="csX3" fmla="*/ 0 w 543060"/>
                <a:gd name="csY3" fmla="*/ 178468 h 356935"/>
                <a:gd name="csX4" fmla="*/ 271525 w 543060"/>
                <a:gd name="csY4" fmla="*/ 0 h 356935"/>
              </a:gdLst>
              <a:ahLst/>
              <a:cxnLst>
                <a:cxn ang="0">
                  <a:pos x="csX0" y="csY0"/>
                </a:cxn>
                <a:cxn ang="0">
                  <a:pos x="csX1" y="csY1"/>
                </a:cxn>
                <a:cxn ang="0">
                  <a:pos x="csX2" y="csY2"/>
                </a:cxn>
                <a:cxn ang="0">
                  <a:pos x="csX3" y="csY3"/>
                </a:cxn>
                <a:cxn ang="0">
                  <a:pos x="csX4" y="csY4"/>
                </a:cxn>
              </a:cxnLst>
              <a:rect l="l" t="t" r="r" b="b"/>
              <a:pathLst>
                <a:path w="543060" h="356935">
                  <a:moveTo>
                    <a:pt x="271525" y="0"/>
                  </a:moveTo>
                  <a:cubicBezTo>
                    <a:pt x="421385" y="0"/>
                    <a:pt x="543061" y="79963"/>
                    <a:pt x="543061" y="178468"/>
                  </a:cubicBezTo>
                  <a:cubicBezTo>
                    <a:pt x="543061" y="276962"/>
                    <a:pt x="421385" y="356936"/>
                    <a:pt x="271525" y="356936"/>
                  </a:cubicBezTo>
                  <a:cubicBezTo>
                    <a:pt x="121664" y="356936"/>
                    <a:pt x="0" y="276973"/>
                    <a:pt x="0" y="178468"/>
                  </a:cubicBezTo>
                  <a:cubicBezTo>
                    <a:pt x="0" y="79974"/>
                    <a:pt x="121664" y="0"/>
                    <a:pt x="271525" y="0"/>
                  </a:cubicBezTo>
                  <a:close/>
                </a:path>
              </a:pathLst>
            </a:custGeom>
            <a:noFill/>
            <a:ln w="11557" cap="rnd">
              <a:solidFill>
                <a:schemeClr val="tx2"/>
              </a:solidFill>
              <a:prstDash val="solid"/>
              <a:round/>
            </a:ln>
          </p:spPr>
        </p:sp>
        <p:sp>
          <p:nvSpPr>
            <p:cNvPr id="27" name="Freeform 22">
              <a:extLst>
                <a:ext uri="{FF2B5EF4-FFF2-40B4-BE49-F238E27FC236}">
                  <a16:creationId xmlns:a16="http://schemas.microsoft.com/office/drawing/2014/main" id="{A41B3FCE-0085-DB9E-A578-238BC20A4A63}"/>
                </a:ext>
              </a:extLst>
            </p:cNvPr>
            <p:cNvSpPr/>
            <p:nvPr/>
          </p:nvSpPr>
          <p:spPr>
            <a:xfrm>
              <a:off x="5161194" y="1266215"/>
              <a:ext cx="273820" cy="356935"/>
            </a:xfrm>
            <a:custGeom>
              <a:avLst/>
              <a:gdLst>
                <a:gd name="csX0" fmla="*/ 136910 w 273820"/>
                <a:gd name="csY0" fmla="*/ 356936 h 356935"/>
                <a:gd name="csX1" fmla="*/ 273820 w 273820"/>
                <a:gd name="csY1" fmla="*/ 178468 h 356935"/>
                <a:gd name="csX2" fmla="*/ 136910 w 273820"/>
                <a:gd name="csY2" fmla="*/ 0 h 356935"/>
                <a:gd name="csX3" fmla="*/ 0 w 273820"/>
                <a:gd name="csY3" fmla="*/ 178468 h 356935"/>
                <a:gd name="csX4" fmla="*/ 136910 w 273820"/>
                <a:gd name="csY4" fmla="*/ 356936 h 356935"/>
              </a:gdLst>
              <a:ahLst/>
              <a:cxnLst>
                <a:cxn ang="0">
                  <a:pos x="csX0" y="csY0"/>
                </a:cxn>
                <a:cxn ang="0">
                  <a:pos x="csX1" y="csY1"/>
                </a:cxn>
                <a:cxn ang="0">
                  <a:pos x="csX2" y="csY2"/>
                </a:cxn>
                <a:cxn ang="0">
                  <a:pos x="csX3" y="csY3"/>
                </a:cxn>
                <a:cxn ang="0">
                  <a:pos x="csX4" y="csY4"/>
                </a:cxn>
              </a:cxnLst>
              <a:rect l="l" t="t" r="r" b="b"/>
              <a:pathLst>
                <a:path w="273820" h="356935">
                  <a:moveTo>
                    <a:pt x="136910" y="356936"/>
                  </a:moveTo>
                  <a:cubicBezTo>
                    <a:pt x="212523" y="356936"/>
                    <a:pt x="273820" y="277033"/>
                    <a:pt x="273820" y="178468"/>
                  </a:cubicBezTo>
                  <a:cubicBezTo>
                    <a:pt x="273820" y="79903"/>
                    <a:pt x="212523" y="0"/>
                    <a:pt x="136910" y="0"/>
                  </a:cubicBezTo>
                  <a:cubicBezTo>
                    <a:pt x="61297" y="0"/>
                    <a:pt x="0" y="79903"/>
                    <a:pt x="0" y="178468"/>
                  </a:cubicBezTo>
                  <a:cubicBezTo>
                    <a:pt x="0" y="277033"/>
                    <a:pt x="61297" y="356936"/>
                    <a:pt x="136910" y="356936"/>
                  </a:cubicBezTo>
                  <a:close/>
                </a:path>
              </a:pathLst>
            </a:custGeom>
            <a:noFill/>
            <a:ln w="11557" cap="rnd">
              <a:solidFill>
                <a:schemeClr val="tx2"/>
              </a:solidFill>
              <a:prstDash val="solid"/>
              <a:round/>
            </a:ln>
          </p:spPr>
        </p:sp>
        <p:sp>
          <p:nvSpPr>
            <p:cNvPr id="28" name="Freeform 23">
              <a:extLst>
                <a:ext uri="{FF2B5EF4-FFF2-40B4-BE49-F238E27FC236}">
                  <a16:creationId xmlns:a16="http://schemas.microsoft.com/office/drawing/2014/main" id="{89B96933-4AB9-8F84-38CF-7FC2434CA7F0}"/>
                </a:ext>
              </a:extLst>
            </p:cNvPr>
            <p:cNvSpPr/>
            <p:nvPr/>
          </p:nvSpPr>
          <p:spPr>
            <a:xfrm>
              <a:off x="5298123" y="1266215"/>
              <a:ext cx="11593" cy="356935"/>
            </a:xfrm>
            <a:custGeom>
              <a:avLst/>
              <a:gdLst>
                <a:gd name="csX0" fmla="*/ 0 w 11593"/>
                <a:gd name="csY0" fmla="*/ 0 h 356935"/>
                <a:gd name="csX1" fmla="*/ 0 w 11593"/>
                <a:gd name="csY1" fmla="*/ 356936 h 356935"/>
              </a:gdLst>
              <a:ahLst/>
              <a:cxnLst>
                <a:cxn ang="0">
                  <a:pos x="csX0" y="csY0"/>
                </a:cxn>
                <a:cxn ang="0">
                  <a:pos x="csX1" y="csY1"/>
                </a:cxn>
              </a:cxnLst>
              <a:rect l="l" t="t" r="r" b="b"/>
              <a:pathLst>
                <a:path w="11593" h="356935">
                  <a:moveTo>
                    <a:pt x="0" y="0"/>
                  </a:moveTo>
                  <a:lnTo>
                    <a:pt x="0" y="356936"/>
                  </a:lnTo>
                </a:path>
              </a:pathLst>
            </a:custGeom>
            <a:noFill/>
            <a:ln w="11557" cap="rnd">
              <a:solidFill>
                <a:schemeClr val="tx2"/>
              </a:solidFill>
              <a:prstDash val="solid"/>
              <a:round/>
            </a:ln>
          </p:spPr>
        </p:sp>
        <p:sp>
          <p:nvSpPr>
            <p:cNvPr id="29" name="Freeform 24">
              <a:extLst>
                <a:ext uri="{FF2B5EF4-FFF2-40B4-BE49-F238E27FC236}">
                  <a16:creationId xmlns:a16="http://schemas.microsoft.com/office/drawing/2014/main" id="{44EBA52C-6F9C-50D1-DCCF-51C8FAFD3C44}"/>
                </a:ext>
              </a:extLst>
            </p:cNvPr>
            <p:cNvSpPr/>
            <p:nvPr/>
          </p:nvSpPr>
          <p:spPr>
            <a:xfrm>
              <a:off x="4871940" y="1444691"/>
              <a:ext cx="852346" cy="11292"/>
            </a:xfrm>
            <a:custGeom>
              <a:avLst/>
              <a:gdLst>
                <a:gd name="csX0" fmla="*/ 852346 w 852346"/>
                <a:gd name="csY0" fmla="*/ 0 h 11292"/>
                <a:gd name="csX1" fmla="*/ 0 w 852346"/>
                <a:gd name="csY1" fmla="*/ 0 h 11292"/>
              </a:gdLst>
              <a:ahLst/>
              <a:cxnLst>
                <a:cxn ang="0">
                  <a:pos x="csX0" y="csY0"/>
                </a:cxn>
                <a:cxn ang="0">
                  <a:pos x="csX1" y="csY1"/>
                </a:cxn>
              </a:cxnLst>
              <a:rect l="l" t="t" r="r" b="b"/>
              <a:pathLst>
                <a:path w="852346" h="11292">
                  <a:moveTo>
                    <a:pt x="852346" y="0"/>
                  </a:moveTo>
                  <a:lnTo>
                    <a:pt x="0" y="0"/>
                  </a:lnTo>
                </a:path>
              </a:pathLst>
            </a:custGeom>
            <a:noFill/>
            <a:ln w="11557" cap="rnd">
              <a:solidFill>
                <a:schemeClr val="tx2"/>
              </a:solidFill>
              <a:prstDash val="solid"/>
              <a:round/>
            </a:ln>
          </p:spPr>
        </p:sp>
      </p:grpSp>
      <p:grpSp>
        <p:nvGrpSpPr>
          <p:cNvPr id="30" name="Группа 12">
            <a:extLst>
              <a:ext uri="{FF2B5EF4-FFF2-40B4-BE49-F238E27FC236}">
                <a16:creationId xmlns:a16="http://schemas.microsoft.com/office/drawing/2014/main" id="{E281C8CE-F068-3D35-5E3F-4AB7C8366BF3}"/>
              </a:ext>
            </a:extLst>
          </p:cNvPr>
          <p:cNvGrpSpPr>
            <a:grpSpLocks noChangeAspect="1"/>
          </p:cNvGrpSpPr>
          <p:nvPr userDrawn="1"/>
        </p:nvGrpSpPr>
        <p:grpSpPr>
          <a:xfrm rot="10800000">
            <a:off x="7704263" y="3410519"/>
            <a:ext cx="1527419" cy="810266"/>
            <a:chOff x="7658923" y="5233873"/>
            <a:chExt cx="766098" cy="406400"/>
          </a:xfrm>
        </p:grpSpPr>
        <p:cxnSp>
          <p:nvCxnSpPr>
            <p:cNvPr id="31" name="Straight Arrow Connector 40">
              <a:extLst>
                <a:ext uri="{FF2B5EF4-FFF2-40B4-BE49-F238E27FC236}">
                  <a16:creationId xmlns:a16="http://schemas.microsoft.com/office/drawing/2014/main" id="{3E3F3865-6D06-AB7E-9397-EE3C93298E34}"/>
                </a:ext>
              </a:extLst>
            </p:cNvPr>
            <p:cNvCxnSpPr/>
            <p:nvPr/>
          </p:nvCxnSpPr>
          <p:spPr>
            <a:xfrm>
              <a:off x="7658923" y="5437073"/>
              <a:ext cx="618010" cy="0"/>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2" name="Oval 44">
              <a:extLst>
                <a:ext uri="{FF2B5EF4-FFF2-40B4-BE49-F238E27FC236}">
                  <a16:creationId xmlns:a16="http://schemas.microsoft.com/office/drawing/2014/main" id="{99A0D01F-EBE0-5984-A720-292716319E72}"/>
                </a:ext>
              </a:extLst>
            </p:cNvPr>
            <p:cNvSpPr/>
            <p:nvPr/>
          </p:nvSpPr>
          <p:spPr>
            <a:xfrm>
              <a:off x="8018621" y="5233873"/>
              <a:ext cx="406400" cy="4064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grpSp>
        <p:nvGrpSpPr>
          <p:cNvPr id="33" name="Группа 12">
            <a:extLst>
              <a:ext uri="{FF2B5EF4-FFF2-40B4-BE49-F238E27FC236}">
                <a16:creationId xmlns:a16="http://schemas.microsoft.com/office/drawing/2014/main" id="{2C27EE73-5DAD-DB32-8967-330BBCC5C85F}"/>
              </a:ext>
            </a:extLst>
          </p:cNvPr>
          <p:cNvGrpSpPr>
            <a:grpSpLocks noChangeAspect="1"/>
          </p:cNvGrpSpPr>
          <p:nvPr userDrawn="1"/>
        </p:nvGrpSpPr>
        <p:grpSpPr>
          <a:xfrm rot="10800000">
            <a:off x="7704263" y="1883099"/>
            <a:ext cx="1527419" cy="810266"/>
            <a:chOff x="7658923" y="5233873"/>
            <a:chExt cx="766098" cy="406400"/>
          </a:xfrm>
        </p:grpSpPr>
        <p:cxnSp>
          <p:nvCxnSpPr>
            <p:cNvPr id="34" name="Straight Arrow Connector 40">
              <a:extLst>
                <a:ext uri="{FF2B5EF4-FFF2-40B4-BE49-F238E27FC236}">
                  <a16:creationId xmlns:a16="http://schemas.microsoft.com/office/drawing/2014/main" id="{D311E290-D12A-EEE3-509B-39C55FD9BA2F}"/>
                </a:ext>
              </a:extLst>
            </p:cNvPr>
            <p:cNvCxnSpPr/>
            <p:nvPr/>
          </p:nvCxnSpPr>
          <p:spPr>
            <a:xfrm>
              <a:off x="7658923" y="5437073"/>
              <a:ext cx="618010" cy="0"/>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5" name="Oval 44">
              <a:extLst>
                <a:ext uri="{FF2B5EF4-FFF2-40B4-BE49-F238E27FC236}">
                  <a16:creationId xmlns:a16="http://schemas.microsoft.com/office/drawing/2014/main" id="{9C7660D5-51C8-D69C-521C-02083795DB91}"/>
                </a:ext>
              </a:extLst>
            </p:cNvPr>
            <p:cNvSpPr/>
            <p:nvPr/>
          </p:nvSpPr>
          <p:spPr>
            <a:xfrm>
              <a:off x="8018621" y="5233873"/>
              <a:ext cx="406400" cy="4064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sp>
        <p:nvSpPr>
          <p:cNvPr id="2" name="Subtitle 1"/>
          <p:cNvSpPr>
            <a:spLocks noGrp="1"/>
          </p:cNvSpPr>
          <p:nvPr>
            <p:ph type="subTitle" idx="1"/>
          </p:nvPr>
        </p:nvSpPr>
        <p:spPr/>
        <p:txBody>
          <a:bodyPr/>
          <a:lstStyle/>
          <a:p>
            <a:pPr algn="l"/>
            <a:r>
              <a:t>Project Governance Dashboard</a:t>
            </a:r>
          </a:p>
        </p:txBody>
      </p:sp>
      <p:sp>
        <p:nvSpPr>
          <p:cNvPr id="3" name="Subtitle 2"/>
          <p:cNvSpPr>
            <a:spLocks noGrp="1"/>
          </p:cNvSpPr>
          <p:nvPr>
            <p:ph type="subTitle" idx="3"/>
          </p:nvPr>
        </p:nvSpPr>
        <p:spPr/>
        <p:txBody>
          <a:bodyPr/>
          <a:lstStyle/>
          <a:p>
            <a:r>
              <a:t>6</a:t>
            </a:r>
          </a:p>
        </p:txBody>
      </p:sp>
      <p:sp>
        <p:nvSpPr>
          <p:cNvPr id="4" name="Subtitle 3"/>
          <p:cNvSpPr>
            <a:spLocks noGrp="1"/>
          </p:cNvSpPr>
          <p:nvPr>
            <p:ph type="subTitle" idx="8"/>
          </p:nvPr>
        </p:nvSpPr>
        <p:spPr/>
        <p:txBody>
          <a:bodyPr/>
          <a:lstStyle/>
          <a:p>
            <a:pPr algn="l"/>
            <a:r>
              <a:t>Capacity actions document rebalancing, backfilling, or scope trade recommendations</a:t>
            </a:r>
          </a:p>
        </p:txBody>
      </p:sp>
      <p:sp>
        <p:nvSpPr>
          <p:cNvPr id="5" name="Subtitle 4"/>
          <p:cNvSpPr>
            <a:spLocks noGrp="1"/>
          </p:cNvSpPr>
          <p:nvPr>
            <p:ph type="subTitle" idx="9"/>
          </p:nvPr>
        </p:nvSpPr>
        <p:spPr/>
        <p:txBody>
          <a:bodyPr/>
          <a:lstStyle/>
          <a:p>
            <a:pPr algn="l"/>
            <a:r>
              <a:rPr cap="all"/>
              <a:t>Capacity adjustment actions</a:t>
            </a:r>
          </a:p>
        </p:txBody>
      </p:sp>
      <p:sp>
        <p:nvSpPr>
          <p:cNvPr id="6" name="Subtitle 5"/>
          <p:cNvSpPr>
            <a:spLocks noGrp="1"/>
          </p:cNvSpPr>
          <p:nvPr>
            <p:ph type="subTitle" idx="6"/>
          </p:nvPr>
        </p:nvSpPr>
        <p:spPr/>
        <p:txBody>
          <a:bodyPr/>
          <a:lstStyle/>
          <a:p>
            <a:pPr algn="l"/>
            <a:r>
              <a:t>Constraint flags identify understaffed work packages and overloaded functions</a:t>
            </a:r>
          </a:p>
        </p:txBody>
      </p:sp>
      <p:sp>
        <p:nvSpPr>
          <p:cNvPr id="7" name="Subtitle 6"/>
          <p:cNvSpPr>
            <a:spLocks noGrp="1"/>
          </p:cNvSpPr>
          <p:nvPr>
            <p:ph type="subTitle" idx="7"/>
          </p:nvPr>
        </p:nvSpPr>
        <p:spPr/>
        <p:txBody>
          <a:bodyPr/>
          <a:lstStyle/>
          <a:p>
            <a:pPr algn="l"/>
            <a:r>
              <a:rPr cap="all"/>
              <a:t>Understaffing &amp; overloads</a:t>
            </a:r>
          </a:p>
        </p:txBody>
      </p:sp>
      <p:sp>
        <p:nvSpPr>
          <p:cNvPr id="8" name="Subtitle 7"/>
          <p:cNvSpPr>
            <a:spLocks noGrp="1"/>
          </p:cNvSpPr>
          <p:nvPr>
            <p:ph type="subTitle" idx="4"/>
          </p:nvPr>
        </p:nvSpPr>
        <p:spPr/>
        <p:txBody>
          <a:bodyPr/>
          <a:lstStyle/>
          <a:p>
            <a:pPr algn="l"/>
            <a:r>
              <a:t>Team allocation view maps bandwidth by role against planned demand and availability</a:t>
            </a:r>
          </a:p>
        </p:txBody>
      </p:sp>
      <p:sp>
        <p:nvSpPr>
          <p:cNvPr id="9" name="Subtitle 8"/>
          <p:cNvSpPr>
            <a:spLocks noGrp="1"/>
          </p:cNvSpPr>
          <p:nvPr>
            <p:ph type="subTitle" idx="5"/>
          </p:nvPr>
        </p:nvSpPr>
        <p:spPr/>
        <p:txBody>
          <a:bodyPr/>
          <a:lstStyle/>
          <a:p>
            <a:pPr algn="l"/>
            <a:r>
              <a:rPr cap="all"/>
              <a:t>Role bandwidth mapping</a:t>
            </a:r>
          </a:p>
        </p:txBody>
      </p:sp>
      <p:sp>
        <p:nvSpPr>
          <p:cNvPr id="10" name="Title 9"/>
          <p:cNvSpPr>
            <a:spLocks noGrp="1"/>
          </p:cNvSpPr>
          <p:nvPr>
            <p:ph type="title"/>
          </p:nvPr>
        </p:nvSpPr>
        <p:spPr/>
        <p:txBody>
          <a:bodyPr/>
          <a:lstStyle/>
          <a:p>
            <a:r>
              <a:rPr cap="all"/>
              <a:t>Resource Utilization &amp; Capacity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2" name="Subtitle 1"/>
          <p:cNvSpPr>
            <a:spLocks noGrp="1"/>
          </p:cNvSpPr>
          <p:nvPr>
            <p:ph type="subTitle" idx="3"/>
          </p:nvPr>
        </p:nvSpPr>
        <p:spPr/>
        <p:txBody>
          <a:bodyPr/>
          <a:lstStyle/>
          <a:p>
            <a:r>
              <a:t>7</a:t>
            </a:r>
          </a:p>
        </p:txBody>
      </p:sp>
      <p:sp>
        <p:nvSpPr>
          <p:cNvPr id="3" name="Subtitle 2"/>
          <p:cNvSpPr>
            <a:spLocks noGrp="1"/>
          </p:cNvSpPr>
          <p:nvPr>
            <p:ph type="subTitle" idx="1"/>
          </p:nvPr>
        </p:nvSpPr>
        <p:spPr/>
        <p:txBody>
          <a:bodyPr/>
          <a:lstStyle/>
          <a:p>
            <a:pPr algn="l"/>
            <a:r>
              <a:t>Project Governance Dashboard</a:t>
            </a:r>
          </a:p>
        </p:txBody>
      </p:sp>
      <p:sp>
        <p:nvSpPr>
          <p:cNvPr id="4" name="Title 3"/>
          <p:cNvSpPr>
            <a:spLocks noGrp="1"/>
          </p:cNvSpPr>
          <p:nvPr>
            <p:ph type="title"/>
          </p:nvPr>
        </p:nvSpPr>
        <p:spPr/>
        <p:txBody>
          <a:bodyPr/>
          <a:lstStyle/>
          <a:p>
            <a:r>
              <a:rPr cap="all"/>
              <a:t>RAID Log Summary</a:t>
            </a:r>
          </a:p>
        </p:txBody>
      </p:sp>
      <p:graphicFrame>
        <p:nvGraphicFramePr>
          <p:cNvPr id="5" name="Table 4"/>
          <p:cNvGraphicFramePr>
            <a:graphicFrameLocks noGrp="1"/>
          </p:cNvGraphicFramePr>
          <p:nvPr/>
        </p:nvGraphicFramePr>
        <p:xfrm>
          <a:off x="240732" y="1072067"/>
          <a:ext cx="8684396" cy="2516915"/>
        </p:xfrm>
        <a:graphic>
          <a:graphicData uri="http://schemas.openxmlformats.org/drawingml/2006/table">
            <a:tbl>
              <a:tblPr firstRow="1" bandRow="1">
                <a:tableStyleId>{0ED337F2-5EF9-4EC5-8057-203B44DC6CB3}</a:tableStyleId>
              </a:tblPr>
              <a:tblGrid>
                <a:gridCol w="1736879"/>
                <a:gridCol w="1736879"/>
                <a:gridCol w="1736879"/>
                <a:gridCol w="1736879"/>
                <a:gridCol w="1736880"/>
              </a:tblGrid>
              <a:tr h="503383">
                <a:tc>
                  <a:txBody>
                    <a:bodyPr/>
                    <a:lstStyle/>
                    <a:p>
                      <a:pPr algn="l"/>
                      <a:r>
                        <a:rPr lang="en-UA" sz="1000" b="1" dirty="0">
                          <a:solidFill>
                            <a:schemeClr val="tx1"/>
                          </a:solidFill>
                        </a:rPr>
                        <a:t>Category</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lang="en-UA" sz="1000" b="1" dirty="0">
                          <a:solidFill>
                            <a:schemeClr val="tx1"/>
                          </a:solidFill>
                        </a:rPr>
                        <a:t>Item</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lang="en-UA" sz="1000" b="1" dirty="0">
                          <a:solidFill>
                            <a:schemeClr val="tx1"/>
                          </a:solidFill>
                        </a:rPr>
                        <a:t>Owner</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lang="en-UA" sz="1000" b="1" dirty="0">
                          <a:solidFill>
                            <a:schemeClr val="tx1"/>
                          </a:solidFill>
                        </a:rPr>
                        <a:t>Status</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lang="en-UA" sz="1000" b="1" dirty="0">
                          <a:solidFill>
                            <a:schemeClr val="tx1"/>
                          </a:solidFill>
                        </a:rPr>
                        <a:t>Next Action</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tr>
              <a:tr h="503383">
                <a:tc>
                  <a:txBody>
                    <a:bodyPr/>
                    <a:lstStyle/>
                    <a:p>
                      <a:pPr algn="l"/>
                      <a:r>
                        <a:rPr lang="en-UA" sz="1000" b="0" dirty="0">
                          <a:solidFill>
                            <a:schemeClr val="tx1"/>
                          </a:solidFill>
                        </a:rPr>
                        <a:t>Risk</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a:r>
                        <a:rPr lang="en-UA" sz="1000" b="0" dirty="0">
                          <a:solidFill>
                            <a:schemeClr val="tx1"/>
                          </a:solidFill>
                        </a:rPr>
                        <a:t>Key technology integration risk</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a:r>
                        <a:rPr lang="en-UA" sz="1000" b="0" dirty="0">
                          <a:solidFill>
                            <a:schemeClr val="tx1"/>
                          </a:solidFill>
                        </a:rPr>
                        <a:t>Owner Name</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a:r>
                        <a:rPr lang="en-UA" sz="1000" b="0" dirty="0">
                          <a:solidFill>
                            <a:schemeClr val="tx1"/>
                          </a:solidFill>
                        </a:rPr>
                        <a:t>RAG</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a:r>
                        <a:rPr lang="en-UA" sz="1000" b="0" dirty="0">
                          <a:solidFill>
                            <a:schemeClr val="tx1"/>
                          </a:solidFill>
                        </a:rPr>
                        <a:t>Mitigation plan update</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r>
              <a:tr h="503383">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Assumption</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lumMod val="95000"/>
                      </a:schemeClr>
                    </a:solidFill>
                  </a:tcPr>
                </a:tc>
                <a:tc>
                  <a:txBody>
                    <a:bodyPr/>
                    <a:lstStyle/>
                    <a:p>
                      <a:pPr algn="l"/>
                      <a:r>
                        <a:rPr lang="en-UA" sz="1000" b="0" dirty="0">
                          <a:solidFill>
                            <a:schemeClr val="tx1"/>
                          </a:solidFill>
                        </a:rPr>
                        <a:t>Vendor lead time remains stable</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Owner Name</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RAG</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lumMod val="95000"/>
                      </a:schemeClr>
                    </a:solidFill>
                  </a:tcPr>
                </a:tc>
                <a:tc>
                  <a:txBody>
                    <a:bodyPr/>
                    <a:lstStyle/>
                    <a:p>
                      <a:pPr algn="l"/>
                      <a:r>
                        <a:rPr lang="en-UA" sz="1000" b="0" dirty="0">
                          <a:solidFill>
                            <a:schemeClr val="tx1"/>
                          </a:solidFill>
                        </a:rPr>
                        <a:t>Confirm with vendor</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lumMod val="95000"/>
                      </a:schemeClr>
                    </a:solidFill>
                  </a:tcPr>
                </a:tc>
              </a:tr>
              <a:tr h="503383">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Issue</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a:r>
                        <a:rPr lang="en-UA" sz="1000" b="0" dirty="0">
                          <a:solidFill>
                            <a:schemeClr val="tx1"/>
                          </a:solidFill>
                        </a:rPr>
                        <a:t>Access delays for test environment</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Owner Name</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RAG</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a:r>
                        <a:rPr lang="en-UA" sz="1000" b="0" dirty="0">
                          <a:solidFill>
                            <a:schemeClr val="tx1"/>
                          </a:solidFill>
                        </a:rPr>
                        <a:t>Escalate to platform team</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r>
              <a:tr h="503383">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Dependency</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lumMod val="95000"/>
                      </a:schemeClr>
                    </a:solidFill>
                  </a:tcPr>
                </a:tc>
                <a:tc>
                  <a:txBody>
                    <a:bodyPr/>
                    <a:lstStyle/>
                    <a:p>
                      <a:pPr algn="l"/>
                      <a:r>
                        <a:rPr lang="en-UA" sz="1000" b="0" dirty="0">
                          <a:solidFill>
                            <a:schemeClr val="tx1"/>
                          </a:solidFill>
                        </a:rPr>
                        <a:t>Regulatory approval signoff</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Owner Name</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RAG</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lumMod val="95000"/>
                      </a:schemeClr>
                    </a:solidFill>
                  </a:tcPr>
                </a:tc>
                <a:tc>
                  <a:txBody>
                    <a:bodyPr/>
                    <a:lstStyle/>
                    <a:p>
                      <a:pPr algn="l"/>
                      <a:r>
                        <a:rPr lang="en-UA" sz="1000" b="0" dirty="0">
                          <a:solidFill>
                            <a:schemeClr val="tx1"/>
                          </a:solidFill>
                        </a:rPr>
                        <a:t>Track review schedule</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lumMod val="95000"/>
                      </a:schemeClr>
                    </a:solidFill>
                  </a:tcPr>
                </a:tc>
              </a:tr>
            </a:tbl>
          </a:graphicData>
        </a:graphic>
      </p:graphicFrame>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3" name="Google Shape;725;g3e4eb65d001_0_303"/>
          <p:cNvSpPr/>
          <p:nvPr/>
        </p:nvSpPr>
        <p:spPr>
          <a:xfrm>
            <a:off x="237075" y="1022886"/>
            <a:ext cx="2058000" cy="3627029"/>
          </a:xfrm>
          <a:prstGeom prst="rect">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bg1"/>
              </a:solidFill>
              <a:latin typeface="+mn-lt"/>
              <a:ea typeface="+mn-ea"/>
              <a:cs typeface="+mn-cs"/>
              <a:sym typeface="Arial"/>
            </a:endParaRPr>
          </a:p>
        </p:txBody>
      </p:sp>
      <p:sp>
        <p:nvSpPr>
          <p:cNvPr id="14" name="Google Shape;726;g3e4eb65d001_0_303"/>
          <p:cNvSpPr/>
          <p:nvPr/>
        </p:nvSpPr>
        <p:spPr>
          <a:xfrm>
            <a:off x="2447934" y="1022886"/>
            <a:ext cx="2058000" cy="3627029"/>
          </a:xfrm>
          <a:prstGeom prst="rect">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mn-lt"/>
              <a:ea typeface="+mn-ea"/>
              <a:cs typeface="+mn-cs"/>
              <a:sym typeface="Arial"/>
            </a:endParaRPr>
          </a:p>
        </p:txBody>
      </p:sp>
      <p:sp>
        <p:nvSpPr>
          <p:cNvPr id="15" name="Google Shape;727;g3e4eb65d001_0_303"/>
          <p:cNvSpPr/>
          <p:nvPr/>
        </p:nvSpPr>
        <p:spPr>
          <a:xfrm>
            <a:off x="4658792" y="1022886"/>
            <a:ext cx="2058000" cy="3627029"/>
          </a:xfrm>
          <a:prstGeom prst="rect">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mn-lt"/>
              <a:ea typeface="+mn-ea"/>
              <a:cs typeface="+mn-cs"/>
              <a:sym typeface="Arial"/>
            </a:endParaRPr>
          </a:p>
        </p:txBody>
      </p:sp>
      <p:sp>
        <p:nvSpPr>
          <p:cNvPr id="16" name="Google Shape;728;g3e4eb65d001_0_303"/>
          <p:cNvSpPr/>
          <p:nvPr/>
        </p:nvSpPr>
        <p:spPr>
          <a:xfrm>
            <a:off x="6869650" y="1022886"/>
            <a:ext cx="2058000" cy="3627029"/>
          </a:xfrm>
          <a:prstGeom prst="rect">
            <a:avLst/>
          </a:prstGeom>
          <a:solidFill>
            <a:schemeClr val="tx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mn-lt"/>
              <a:ea typeface="+mn-ea"/>
              <a:cs typeface="+mn-cs"/>
              <a:sym typeface="Arial"/>
            </a:endParaRPr>
          </a:p>
        </p:txBody>
      </p:sp>
      <p:sp>
        <p:nvSpPr>
          <p:cNvPr id="17" name="Graphic 3">
            <a:extLst>
              <a:ext uri="{FF2B5EF4-FFF2-40B4-BE49-F238E27FC236}">
                <a16:creationId xmlns:a16="http://schemas.microsoft.com/office/drawing/2014/main" id="{FBE1D9B5-0F71-C5D6-4C0E-B2A7CDB01DDC}"/>
              </a:ext>
            </a:extLst>
          </p:cNvPr>
          <p:cNvSpPr/>
          <p:nvPr/>
        </p:nvSpPr>
        <p:spPr>
          <a:xfrm>
            <a:off x="4829229" y="4136126"/>
            <a:ext cx="901499" cy="344814"/>
          </a:xfrm>
          <a:custGeom>
            <a:avLst/>
            <a:gdLst>
              <a:gd name="csX0" fmla="*/ 450738 w 901499"/>
              <a:gd name="csY0" fmla="*/ 30382 h 344814"/>
              <a:gd name="csX1" fmla="*/ 450738 w 901499"/>
              <a:gd name="csY1" fmla="*/ 0 h 344814"/>
              <a:gd name="csX2" fmla="*/ 450738 w 901499"/>
              <a:gd name="csY2" fmla="*/ 30382 h 344814"/>
              <a:gd name="csX3" fmla="*/ 450738 w 901499"/>
              <a:gd name="csY3" fmla="*/ 30382 h 344814"/>
              <a:gd name="csX4" fmla="*/ 596023 w 901499"/>
              <a:gd name="csY4" fmla="*/ 172396 h 344814"/>
              <a:gd name="csX5" fmla="*/ 450738 w 901499"/>
              <a:gd name="csY5" fmla="*/ 30382 h 344814"/>
              <a:gd name="csX6" fmla="*/ 305476 w 901499"/>
              <a:gd name="csY6" fmla="*/ 172396 h 344814"/>
              <a:gd name="csX7" fmla="*/ 596023 w 901499"/>
              <a:gd name="csY7" fmla="*/ 172396 h 344814"/>
              <a:gd name="csX8" fmla="*/ 901499 w 901499"/>
              <a:gd name="csY8" fmla="*/ 172396 h 344814"/>
              <a:gd name="csX9" fmla="*/ 596023 w 901499"/>
              <a:gd name="csY9" fmla="*/ 172396 h 344814"/>
              <a:gd name="csX10" fmla="*/ 596023 w 901499"/>
              <a:gd name="csY10" fmla="*/ 172396 h 344814"/>
              <a:gd name="csX11" fmla="*/ 450738 w 901499"/>
              <a:gd name="csY11" fmla="*/ 314433 h 344814"/>
              <a:gd name="csX12" fmla="*/ 450738 w 901499"/>
              <a:gd name="csY12" fmla="*/ 314433 h 344814"/>
              <a:gd name="csX13" fmla="*/ 450738 w 901499"/>
              <a:gd name="csY13" fmla="*/ 344815 h 344814"/>
              <a:gd name="csX14" fmla="*/ 450738 w 901499"/>
              <a:gd name="csY14" fmla="*/ 314433 h 344814"/>
              <a:gd name="csX15" fmla="*/ 450738 w 901499"/>
              <a:gd name="csY15" fmla="*/ 314433 h 344814"/>
              <a:gd name="csX16" fmla="*/ 305476 w 901499"/>
              <a:gd name="csY16" fmla="*/ 172396 h 344814"/>
              <a:gd name="csX17" fmla="*/ 305476 w 901499"/>
              <a:gd name="csY17" fmla="*/ 172396 h 344814"/>
              <a:gd name="csX18" fmla="*/ 0 w 901499"/>
              <a:gd name="csY18" fmla="*/ 172396 h 344814"/>
              <a:gd name="csX19" fmla="*/ 305476 w 901499"/>
              <a:gd name="csY19" fmla="*/ 172396 h 3448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901499" h="344814">
                <a:moveTo>
                  <a:pt x="450738" y="30382"/>
                </a:moveTo>
                <a:lnTo>
                  <a:pt x="450738" y="0"/>
                </a:lnTo>
                <a:cubicBezTo>
                  <a:pt x="450738" y="0"/>
                  <a:pt x="450738" y="12316"/>
                  <a:pt x="450738" y="30382"/>
                </a:cubicBezTo>
                <a:close/>
                <a:moveTo>
                  <a:pt x="450738" y="30382"/>
                </a:moveTo>
                <a:cubicBezTo>
                  <a:pt x="450738" y="108818"/>
                  <a:pt x="515782" y="172396"/>
                  <a:pt x="596023" y="172396"/>
                </a:cubicBezTo>
                <a:moveTo>
                  <a:pt x="450738" y="30382"/>
                </a:moveTo>
                <a:cubicBezTo>
                  <a:pt x="450738" y="108818"/>
                  <a:pt x="385695" y="172396"/>
                  <a:pt x="305476" y="172396"/>
                </a:cubicBezTo>
                <a:moveTo>
                  <a:pt x="596023" y="172396"/>
                </a:moveTo>
                <a:cubicBezTo>
                  <a:pt x="727761" y="172396"/>
                  <a:pt x="901499" y="172396"/>
                  <a:pt x="901499" y="172396"/>
                </a:cubicBezTo>
                <a:lnTo>
                  <a:pt x="596023" y="172396"/>
                </a:lnTo>
                <a:close/>
                <a:moveTo>
                  <a:pt x="596023" y="172396"/>
                </a:moveTo>
                <a:cubicBezTo>
                  <a:pt x="515793" y="172396"/>
                  <a:pt x="450738" y="235985"/>
                  <a:pt x="450738" y="314433"/>
                </a:cubicBezTo>
                <a:moveTo>
                  <a:pt x="450738" y="314433"/>
                </a:moveTo>
                <a:cubicBezTo>
                  <a:pt x="450738" y="332487"/>
                  <a:pt x="450738" y="344815"/>
                  <a:pt x="450738" y="344815"/>
                </a:cubicBezTo>
                <a:lnTo>
                  <a:pt x="450738" y="314433"/>
                </a:lnTo>
                <a:close/>
                <a:moveTo>
                  <a:pt x="450738" y="314433"/>
                </a:moveTo>
                <a:cubicBezTo>
                  <a:pt x="450738" y="235996"/>
                  <a:pt x="385695" y="172396"/>
                  <a:pt x="305476" y="172396"/>
                </a:cubicBezTo>
                <a:moveTo>
                  <a:pt x="305476" y="172396"/>
                </a:moveTo>
                <a:cubicBezTo>
                  <a:pt x="173727" y="172396"/>
                  <a:pt x="0" y="172396"/>
                  <a:pt x="0" y="172396"/>
                </a:cubicBezTo>
                <a:lnTo>
                  <a:pt x="305476" y="172396"/>
                </a:lnTo>
                <a:close/>
              </a:path>
            </a:pathLst>
          </a:custGeom>
          <a:noFill/>
          <a:ln w="11151" cap="rnd">
            <a:solidFill>
              <a:schemeClr val="bg1"/>
            </a:solidFill>
            <a:prstDash val="solid"/>
            <a:round/>
          </a:ln>
        </p:spPr>
      </p:sp>
      <p:sp>
        <p:nvSpPr>
          <p:cNvPr id="18" name="Graphic 4">
            <a:extLst>
              <a:ext uri="{FF2B5EF4-FFF2-40B4-BE49-F238E27FC236}">
                <a16:creationId xmlns:a16="http://schemas.microsoft.com/office/drawing/2014/main" id="{38A4972A-C135-B32A-ED3E-C92A30BF2649}"/>
              </a:ext>
            </a:extLst>
          </p:cNvPr>
          <p:cNvSpPr/>
          <p:nvPr/>
        </p:nvSpPr>
        <p:spPr>
          <a:xfrm>
            <a:off x="2618379" y="4136126"/>
            <a:ext cx="901499" cy="344814"/>
          </a:xfrm>
          <a:custGeom>
            <a:avLst/>
            <a:gdLst>
              <a:gd name="csX0" fmla="*/ 450738 w 901499"/>
              <a:gd name="csY0" fmla="*/ 30382 h 344814"/>
              <a:gd name="csX1" fmla="*/ 450738 w 901499"/>
              <a:gd name="csY1" fmla="*/ 0 h 344814"/>
              <a:gd name="csX2" fmla="*/ 450738 w 901499"/>
              <a:gd name="csY2" fmla="*/ 30382 h 344814"/>
              <a:gd name="csX3" fmla="*/ 450738 w 901499"/>
              <a:gd name="csY3" fmla="*/ 30382 h 344814"/>
              <a:gd name="csX4" fmla="*/ 596023 w 901499"/>
              <a:gd name="csY4" fmla="*/ 172396 h 344814"/>
              <a:gd name="csX5" fmla="*/ 450738 w 901499"/>
              <a:gd name="csY5" fmla="*/ 30382 h 344814"/>
              <a:gd name="csX6" fmla="*/ 305476 w 901499"/>
              <a:gd name="csY6" fmla="*/ 172396 h 344814"/>
              <a:gd name="csX7" fmla="*/ 596023 w 901499"/>
              <a:gd name="csY7" fmla="*/ 172396 h 344814"/>
              <a:gd name="csX8" fmla="*/ 901499 w 901499"/>
              <a:gd name="csY8" fmla="*/ 172396 h 344814"/>
              <a:gd name="csX9" fmla="*/ 596023 w 901499"/>
              <a:gd name="csY9" fmla="*/ 172396 h 344814"/>
              <a:gd name="csX10" fmla="*/ 596023 w 901499"/>
              <a:gd name="csY10" fmla="*/ 172396 h 344814"/>
              <a:gd name="csX11" fmla="*/ 450738 w 901499"/>
              <a:gd name="csY11" fmla="*/ 314433 h 344814"/>
              <a:gd name="csX12" fmla="*/ 450738 w 901499"/>
              <a:gd name="csY12" fmla="*/ 314433 h 344814"/>
              <a:gd name="csX13" fmla="*/ 450738 w 901499"/>
              <a:gd name="csY13" fmla="*/ 344815 h 344814"/>
              <a:gd name="csX14" fmla="*/ 450738 w 901499"/>
              <a:gd name="csY14" fmla="*/ 314433 h 344814"/>
              <a:gd name="csX15" fmla="*/ 450738 w 901499"/>
              <a:gd name="csY15" fmla="*/ 314433 h 344814"/>
              <a:gd name="csX16" fmla="*/ 305476 w 901499"/>
              <a:gd name="csY16" fmla="*/ 172396 h 344814"/>
              <a:gd name="csX17" fmla="*/ 305476 w 901499"/>
              <a:gd name="csY17" fmla="*/ 172396 h 344814"/>
              <a:gd name="csX18" fmla="*/ 0 w 901499"/>
              <a:gd name="csY18" fmla="*/ 172396 h 344814"/>
              <a:gd name="csX19" fmla="*/ 305476 w 901499"/>
              <a:gd name="csY19" fmla="*/ 172396 h 3448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901499" h="344814">
                <a:moveTo>
                  <a:pt x="450738" y="30382"/>
                </a:moveTo>
                <a:lnTo>
                  <a:pt x="450738" y="0"/>
                </a:lnTo>
                <a:cubicBezTo>
                  <a:pt x="450738" y="0"/>
                  <a:pt x="450738" y="12316"/>
                  <a:pt x="450738" y="30382"/>
                </a:cubicBezTo>
                <a:close/>
                <a:moveTo>
                  <a:pt x="450738" y="30382"/>
                </a:moveTo>
                <a:cubicBezTo>
                  <a:pt x="450738" y="108818"/>
                  <a:pt x="515782" y="172396"/>
                  <a:pt x="596023" y="172396"/>
                </a:cubicBezTo>
                <a:moveTo>
                  <a:pt x="450738" y="30382"/>
                </a:moveTo>
                <a:cubicBezTo>
                  <a:pt x="450738" y="108818"/>
                  <a:pt x="385695" y="172396"/>
                  <a:pt x="305476" y="172396"/>
                </a:cubicBezTo>
                <a:moveTo>
                  <a:pt x="596023" y="172396"/>
                </a:moveTo>
                <a:cubicBezTo>
                  <a:pt x="727761" y="172396"/>
                  <a:pt x="901499" y="172396"/>
                  <a:pt x="901499" y="172396"/>
                </a:cubicBezTo>
                <a:lnTo>
                  <a:pt x="596023" y="172396"/>
                </a:lnTo>
                <a:close/>
                <a:moveTo>
                  <a:pt x="596023" y="172396"/>
                </a:moveTo>
                <a:cubicBezTo>
                  <a:pt x="515793" y="172396"/>
                  <a:pt x="450738" y="235985"/>
                  <a:pt x="450738" y="314433"/>
                </a:cubicBezTo>
                <a:moveTo>
                  <a:pt x="450738" y="314433"/>
                </a:moveTo>
                <a:cubicBezTo>
                  <a:pt x="450738" y="332487"/>
                  <a:pt x="450738" y="344815"/>
                  <a:pt x="450738" y="344815"/>
                </a:cubicBezTo>
                <a:lnTo>
                  <a:pt x="450738" y="314433"/>
                </a:lnTo>
                <a:close/>
                <a:moveTo>
                  <a:pt x="450738" y="314433"/>
                </a:moveTo>
                <a:cubicBezTo>
                  <a:pt x="450738" y="235996"/>
                  <a:pt x="385695" y="172396"/>
                  <a:pt x="305476" y="172396"/>
                </a:cubicBezTo>
                <a:moveTo>
                  <a:pt x="305476" y="172396"/>
                </a:moveTo>
                <a:cubicBezTo>
                  <a:pt x="173727" y="172396"/>
                  <a:pt x="0" y="172396"/>
                  <a:pt x="0" y="172396"/>
                </a:cubicBezTo>
                <a:lnTo>
                  <a:pt x="305476" y="172396"/>
                </a:lnTo>
                <a:close/>
              </a:path>
            </a:pathLst>
          </a:custGeom>
          <a:noFill/>
          <a:ln w="11151" cap="rnd">
            <a:solidFill>
              <a:schemeClr val="tx1"/>
            </a:solidFill>
            <a:prstDash val="solid"/>
            <a:round/>
          </a:ln>
        </p:spPr>
      </p:sp>
      <p:sp>
        <p:nvSpPr>
          <p:cNvPr id="19" name="Graphic 5">
            <a:extLst>
              <a:ext uri="{FF2B5EF4-FFF2-40B4-BE49-F238E27FC236}">
                <a16:creationId xmlns:a16="http://schemas.microsoft.com/office/drawing/2014/main" id="{C331A010-889E-A122-6441-C2F1029DF8C1}"/>
              </a:ext>
            </a:extLst>
          </p:cNvPr>
          <p:cNvSpPr/>
          <p:nvPr/>
        </p:nvSpPr>
        <p:spPr>
          <a:xfrm>
            <a:off x="404954" y="4136126"/>
            <a:ext cx="901499" cy="344814"/>
          </a:xfrm>
          <a:custGeom>
            <a:avLst/>
            <a:gdLst>
              <a:gd name="csX0" fmla="*/ 450738 w 901499"/>
              <a:gd name="csY0" fmla="*/ 30382 h 344814"/>
              <a:gd name="csX1" fmla="*/ 450738 w 901499"/>
              <a:gd name="csY1" fmla="*/ 0 h 344814"/>
              <a:gd name="csX2" fmla="*/ 450738 w 901499"/>
              <a:gd name="csY2" fmla="*/ 30382 h 344814"/>
              <a:gd name="csX3" fmla="*/ 450738 w 901499"/>
              <a:gd name="csY3" fmla="*/ 30382 h 344814"/>
              <a:gd name="csX4" fmla="*/ 596023 w 901499"/>
              <a:gd name="csY4" fmla="*/ 172396 h 344814"/>
              <a:gd name="csX5" fmla="*/ 450738 w 901499"/>
              <a:gd name="csY5" fmla="*/ 30382 h 344814"/>
              <a:gd name="csX6" fmla="*/ 305476 w 901499"/>
              <a:gd name="csY6" fmla="*/ 172396 h 344814"/>
              <a:gd name="csX7" fmla="*/ 596023 w 901499"/>
              <a:gd name="csY7" fmla="*/ 172396 h 344814"/>
              <a:gd name="csX8" fmla="*/ 901499 w 901499"/>
              <a:gd name="csY8" fmla="*/ 172396 h 344814"/>
              <a:gd name="csX9" fmla="*/ 596023 w 901499"/>
              <a:gd name="csY9" fmla="*/ 172396 h 344814"/>
              <a:gd name="csX10" fmla="*/ 596023 w 901499"/>
              <a:gd name="csY10" fmla="*/ 172396 h 344814"/>
              <a:gd name="csX11" fmla="*/ 450738 w 901499"/>
              <a:gd name="csY11" fmla="*/ 314433 h 344814"/>
              <a:gd name="csX12" fmla="*/ 450738 w 901499"/>
              <a:gd name="csY12" fmla="*/ 314433 h 344814"/>
              <a:gd name="csX13" fmla="*/ 450738 w 901499"/>
              <a:gd name="csY13" fmla="*/ 344815 h 344814"/>
              <a:gd name="csX14" fmla="*/ 450738 w 901499"/>
              <a:gd name="csY14" fmla="*/ 314433 h 344814"/>
              <a:gd name="csX15" fmla="*/ 450738 w 901499"/>
              <a:gd name="csY15" fmla="*/ 314433 h 344814"/>
              <a:gd name="csX16" fmla="*/ 305476 w 901499"/>
              <a:gd name="csY16" fmla="*/ 172396 h 344814"/>
              <a:gd name="csX17" fmla="*/ 305476 w 901499"/>
              <a:gd name="csY17" fmla="*/ 172396 h 344814"/>
              <a:gd name="csX18" fmla="*/ 0 w 901499"/>
              <a:gd name="csY18" fmla="*/ 172396 h 344814"/>
              <a:gd name="csX19" fmla="*/ 305476 w 901499"/>
              <a:gd name="csY19" fmla="*/ 172396 h 3448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901499" h="344814">
                <a:moveTo>
                  <a:pt x="450738" y="30382"/>
                </a:moveTo>
                <a:lnTo>
                  <a:pt x="450738" y="0"/>
                </a:lnTo>
                <a:cubicBezTo>
                  <a:pt x="450738" y="0"/>
                  <a:pt x="450738" y="12316"/>
                  <a:pt x="450738" y="30382"/>
                </a:cubicBezTo>
                <a:close/>
                <a:moveTo>
                  <a:pt x="450738" y="30382"/>
                </a:moveTo>
                <a:cubicBezTo>
                  <a:pt x="450738" y="108818"/>
                  <a:pt x="515782" y="172396"/>
                  <a:pt x="596023" y="172396"/>
                </a:cubicBezTo>
                <a:moveTo>
                  <a:pt x="450738" y="30382"/>
                </a:moveTo>
                <a:cubicBezTo>
                  <a:pt x="450738" y="108818"/>
                  <a:pt x="385695" y="172396"/>
                  <a:pt x="305476" y="172396"/>
                </a:cubicBezTo>
                <a:moveTo>
                  <a:pt x="596023" y="172396"/>
                </a:moveTo>
                <a:cubicBezTo>
                  <a:pt x="727761" y="172396"/>
                  <a:pt x="901499" y="172396"/>
                  <a:pt x="901499" y="172396"/>
                </a:cubicBezTo>
                <a:lnTo>
                  <a:pt x="596023" y="172396"/>
                </a:lnTo>
                <a:close/>
                <a:moveTo>
                  <a:pt x="596023" y="172396"/>
                </a:moveTo>
                <a:cubicBezTo>
                  <a:pt x="515793" y="172396"/>
                  <a:pt x="450738" y="235985"/>
                  <a:pt x="450738" y="314433"/>
                </a:cubicBezTo>
                <a:moveTo>
                  <a:pt x="450738" y="314433"/>
                </a:moveTo>
                <a:cubicBezTo>
                  <a:pt x="450738" y="332487"/>
                  <a:pt x="450738" y="344815"/>
                  <a:pt x="450738" y="344815"/>
                </a:cubicBezTo>
                <a:lnTo>
                  <a:pt x="450738" y="314433"/>
                </a:lnTo>
                <a:close/>
                <a:moveTo>
                  <a:pt x="450738" y="314433"/>
                </a:moveTo>
                <a:cubicBezTo>
                  <a:pt x="450738" y="235996"/>
                  <a:pt x="385695" y="172396"/>
                  <a:pt x="305476" y="172396"/>
                </a:cubicBezTo>
                <a:moveTo>
                  <a:pt x="305476" y="172396"/>
                </a:moveTo>
                <a:cubicBezTo>
                  <a:pt x="173727" y="172396"/>
                  <a:pt x="0" y="172396"/>
                  <a:pt x="0" y="172396"/>
                </a:cubicBezTo>
                <a:lnTo>
                  <a:pt x="305476" y="172396"/>
                </a:lnTo>
                <a:close/>
              </a:path>
            </a:pathLst>
          </a:custGeom>
          <a:noFill/>
          <a:ln w="11151" cap="rnd">
            <a:solidFill>
              <a:schemeClr val="tx1"/>
            </a:solidFill>
            <a:prstDash val="solid"/>
            <a:round/>
          </a:ln>
        </p:spPr>
      </p:sp>
      <p:sp>
        <p:nvSpPr>
          <p:cNvPr id="20" name="Graphic 6">
            <a:extLst>
              <a:ext uri="{FF2B5EF4-FFF2-40B4-BE49-F238E27FC236}">
                <a16:creationId xmlns:a16="http://schemas.microsoft.com/office/drawing/2014/main" id="{35D7E22E-5DEB-487A-D756-51E556981ADE}"/>
              </a:ext>
            </a:extLst>
          </p:cNvPr>
          <p:cNvSpPr/>
          <p:nvPr/>
        </p:nvSpPr>
        <p:spPr>
          <a:xfrm>
            <a:off x="7036509" y="4136126"/>
            <a:ext cx="901499" cy="344814"/>
          </a:xfrm>
          <a:custGeom>
            <a:avLst/>
            <a:gdLst>
              <a:gd name="csX0" fmla="*/ 450738 w 901499"/>
              <a:gd name="csY0" fmla="*/ 30382 h 344814"/>
              <a:gd name="csX1" fmla="*/ 450738 w 901499"/>
              <a:gd name="csY1" fmla="*/ 0 h 344814"/>
              <a:gd name="csX2" fmla="*/ 450738 w 901499"/>
              <a:gd name="csY2" fmla="*/ 30382 h 344814"/>
              <a:gd name="csX3" fmla="*/ 450738 w 901499"/>
              <a:gd name="csY3" fmla="*/ 30382 h 344814"/>
              <a:gd name="csX4" fmla="*/ 596023 w 901499"/>
              <a:gd name="csY4" fmla="*/ 172396 h 344814"/>
              <a:gd name="csX5" fmla="*/ 450738 w 901499"/>
              <a:gd name="csY5" fmla="*/ 30382 h 344814"/>
              <a:gd name="csX6" fmla="*/ 305476 w 901499"/>
              <a:gd name="csY6" fmla="*/ 172396 h 344814"/>
              <a:gd name="csX7" fmla="*/ 596023 w 901499"/>
              <a:gd name="csY7" fmla="*/ 172396 h 344814"/>
              <a:gd name="csX8" fmla="*/ 901499 w 901499"/>
              <a:gd name="csY8" fmla="*/ 172396 h 344814"/>
              <a:gd name="csX9" fmla="*/ 596023 w 901499"/>
              <a:gd name="csY9" fmla="*/ 172396 h 344814"/>
              <a:gd name="csX10" fmla="*/ 596023 w 901499"/>
              <a:gd name="csY10" fmla="*/ 172396 h 344814"/>
              <a:gd name="csX11" fmla="*/ 450738 w 901499"/>
              <a:gd name="csY11" fmla="*/ 314433 h 344814"/>
              <a:gd name="csX12" fmla="*/ 450738 w 901499"/>
              <a:gd name="csY12" fmla="*/ 314433 h 344814"/>
              <a:gd name="csX13" fmla="*/ 450738 w 901499"/>
              <a:gd name="csY13" fmla="*/ 344815 h 344814"/>
              <a:gd name="csX14" fmla="*/ 450738 w 901499"/>
              <a:gd name="csY14" fmla="*/ 314433 h 344814"/>
              <a:gd name="csX15" fmla="*/ 450738 w 901499"/>
              <a:gd name="csY15" fmla="*/ 314433 h 344814"/>
              <a:gd name="csX16" fmla="*/ 305476 w 901499"/>
              <a:gd name="csY16" fmla="*/ 172396 h 344814"/>
              <a:gd name="csX17" fmla="*/ 305476 w 901499"/>
              <a:gd name="csY17" fmla="*/ 172396 h 344814"/>
              <a:gd name="csX18" fmla="*/ 0 w 901499"/>
              <a:gd name="csY18" fmla="*/ 172396 h 344814"/>
              <a:gd name="csX19" fmla="*/ 305476 w 901499"/>
              <a:gd name="csY19" fmla="*/ 172396 h 3448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901499" h="344814">
                <a:moveTo>
                  <a:pt x="450738" y="30382"/>
                </a:moveTo>
                <a:lnTo>
                  <a:pt x="450738" y="0"/>
                </a:lnTo>
                <a:cubicBezTo>
                  <a:pt x="450738" y="0"/>
                  <a:pt x="450738" y="12316"/>
                  <a:pt x="450738" y="30382"/>
                </a:cubicBezTo>
                <a:close/>
                <a:moveTo>
                  <a:pt x="450738" y="30382"/>
                </a:moveTo>
                <a:cubicBezTo>
                  <a:pt x="450738" y="108818"/>
                  <a:pt x="515782" y="172396"/>
                  <a:pt x="596023" y="172396"/>
                </a:cubicBezTo>
                <a:moveTo>
                  <a:pt x="450738" y="30382"/>
                </a:moveTo>
                <a:cubicBezTo>
                  <a:pt x="450738" y="108818"/>
                  <a:pt x="385695" y="172396"/>
                  <a:pt x="305476" y="172396"/>
                </a:cubicBezTo>
                <a:moveTo>
                  <a:pt x="596023" y="172396"/>
                </a:moveTo>
                <a:cubicBezTo>
                  <a:pt x="727761" y="172396"/>
                  <a:pt x="901499" y="172396"/>
                  <a:pt x="901499" y="172396"/>
                </a:cubicBezTo>
                <a:lnTo>
                  <a:pt x="596023" y="172396"/>
                </a:lnTo>
                <a:close/>
                <a:moveTo>
                  <a:pt x="596023" y="172396"/>
                </a:moveTo>
                <a:cubicBezTo>
                  <a:pt x="515793" y="172396"/>
                  <a:pt x="450738" y="235985"/>
                  <a:pt x="450738" y="314433"/>
                </a:cubicBezTo>
                <a:moveTo>
                  <a:pt x="450738" y="314433"/>
                </a:moveTo>
                <a:cubicBezTo>
                  <a:pt x="450738" y="332487"/>
                  <a:pt x="450738" y="344815"/>
                  <a:pt x="450738" y="344815"/>
                </a:cubicBezTo>
                <a:lnTo>
                  <a:pt x="450738" y="314433"/>
                </a:lnTo>
                <a:close/>
                <a:moveTo>
                  <a:pt x="450738" y="314433"/>
                </a:moveTo>
                <a:cubicBezTo>
                  <a:pt x="450738" y="235996"/>
                  <a:pt x="385695" y="172396"/>
                  <a:pt x="305476" y="172396"/>
                </a:cubicBezTo>
                <a:moveTo>
                  <a:pt x="305476" y="172396"/>
                </a:moveTo>
                <a:cubicBezTo>
                  <a:pt x="173727" y="172396"/>
                  <a:pt x="0" y="172396"/>
                  <a:pt x="0" y="172396"/>
                </a:cubicBezTo>
                <a:lnTo>
                  <a:pt x="305476" y="172396"/>
                </a:lnTo>
                <a:close/>
              </a:path>
            </a:pathLst>
          </a:custGeom>
          <a:noFill/>
          <a:ln w="11151" cap="rnd">
            <a:solidFill>
              <a:schemeClr val="tx2"/>
            </a:solidFill>
            <a:prstDash val="solid"/>
            <a:round/>
          </a:ln>
        </p:spPr>
      </p:sp>
      <p:sp>
        <p:nvSpPr>
          <p:cNvPr id="2" name="Subtitle 1"/>
          <p:cNvSpPr>
            <a:spLocks noGrp="1"/>
          </p:cNvSpPr>
          <p:nvPr>
            <p:ph type="subTitle" idx="3"/>
          </p:nvPr>
        </p:nvSpPr>
        <p:spPr/>
        <p:txBody>
          <a:bodyPr/>
          <a:lstStyle/>
          <a:p>
            <a:r>
              <a:t>8</a:t>
            </a:r>
          </a:p>
        </p:txBody>
      </p:sp>
      <p:sp>
        <p:nvSpPr>
          <p:cNvPr id="3" name="Subtitle 2"/>
          <p:cNvSpPr>
            <a:spLocks noGrp="1"/>
          </p:cNvSpPr>
          <p:nvPr>
            <p:ph type="subTitle" idx="1"/>
          </p:nvPr>
        </p:nvSpPr>
        <p:spPr/>
        <p:txBody>
          <a:bodyPr/>
          <a:lstStyle/>
          <a:p>
            <a:pPr algn="l"/>
            <a:r>
              <a:t>Project Governance Dashboard</a:t>
            </a:r>
          </a:p>
        </p:txBody>
      </p:sp>
      <p:sp>
        <p:nvSpPr>
          <p:cNvPr id="4" name="Subtitle 3"/>
          <p:cNvSpPr>
            <a:spLocks noGrp="1"/>
          </p:cNvSpPr>
          <p:nvPr>
            <p:ph type="subTitle" idx="13"/>
          </p:nvPr>
        </p:nvSpPr>
        <p:spPr/>
        <p:txBody>
          <a:bodyPr/>
          <a:lstStyle/>
          <a:p>
            <a:pPr algn="l"/>
            <a:r>
              <a:t>Escalations and open questions to close steering alignment before execution</a:t>
            </a:r>
          </a:p>
        </p:txBody>
      </p:sp>
      <p:sp>
        <p:nvSpPr>
          <p:cNvPr id="5" name="Subtitle 4"/>
          <p:cNvSpPr>
            <a:spLocks noGrp="1"/>
          </p:cNvSpPr>
          <p:nvPr>
            <p:ph type="subTitle" idx="14"/>
          </p:nvPr>
        </p:nvSpPr>
        <p:spPr/>
        <p:txBody>
          <a:bodyPr/>
          <a:lstStyle/>
          <a:p>
            <a:pPr algn="l"/>
            <a:r>
              <a:rPr cap="all"/>
              <a:t>Steering alignment</a:t>
            </a:r>
          </a:p>
        </p:txBody>
      </p:sp>
      <p:sp>
        <p:nvSpPr>
          <p:cNvPr id="6" name="Subtitle 5"/>
          <p:cNvSpPr>
            <a:spLocks noGrp="1"/>
          </p:cNvSpPr>
          <p:nvPr>
            <p:ph type="subTitle" idx="8"/>
          </p:nvPr>
        </p:nvSpPr>
        <p:spPr/>
        <p:txBody>
          <a:bodyPr/>
          <a:lstStyle/>
          <a:p>
            <a:pPr algn="l"/>
            <a:r>
              <a:t>Next period priorities linking scope, schedule, budget, and RAID actions to outcomes</a:t>
            </a:r>
          </a:p>
        </p:txBody>
      </p:sp>
      <p:sp>
        <p:nvSpPr>
          <p:cNvPr id="7" name="Subtitle 6"/>
          <p:cNvSpPr>
            <a:spLocks noGrp="1"/>
          </p:cNvSpPr>
          <p:nvPr>
            <p:ph type="subTitle" idx="9"/>
          </p:nvPr>
        </p:nvSpPr>
        <p:spPr/>
        <p:txBody>
          <a:bodyPr/>
          <a:lstStyle/>
          <a:p>
            <a:pPr algn="l"/>
            <a:r>
              <a:rPr cap="all"/>
              <a:t>Next period priorities</a:t>
            </a:r>
          </a:p>
        </p:txBody>
      </p:sp>
      <p:sp>
        <p:nvSpPr>
          <p:cNvPr id="8" name="Subtitle 7"/>
          <p:cNvSpPr>
            <a:spLocks noGrp="1"/>
          </p:cNvSpPr>
          <p:nvPr>
            <p:ph type="subTitle" idx="6"/>
          </p:nvPr>
        </p:nvSpPr>
        <p:spPr/>
        <p:txBody>
          <a:bodyPr/>
          <a:lstStyle/>
          <a:p>
            <a:pPr algn="l"/>
            <a:r>
              <a:t>Upcoming milestone focus listing top deliverables and governance checkpoints</a:t>
            </a:r>
          </a:p>
        </p:txBody>
      </p:sp>
      <p:sp>
        <p:nvSpPr>
          <p:cNvPr id="9" name="Subtitle 8"/>
          <p:cNvSpPr>
            <a:spLocks noGrp="1"/>
          </p:cNvSpPr>
          <p:nvPr>
            <p:ph type="subTitle" idx="7"/>
          </p:nvPr>
        </p:nvSpPr>
        <p:spPr/>
        <p:txBody>
          <a:bodyPr/>
          <a:lstStyle/>
          <a:p>
            <a:pPr algn="l"/>
            <a:r>
              <a:rPr cap="all"/>
              <a:t>Milestone deliverables</a:t>
            </a:r>
          </a:p>
        </p:txBody>
      </p:sp>
      <p:sp>
        <p:nvSpPr>
          <p:cNvPr id="10" name="Subtitle 9"/>
          <p:cNvSpPr>
            <a:spLocks noGrp="1"/>
          </p:cNvSpPr>
          <p:nvPr>
            <p:ph type="subTitle" idx="4"/>
          </p:nvPr>
        </p:nvSpPr>
        <p:spPr/>
        <p:txBody>
          <a:bodyPr/>
          <a:lstStyle/>
          <a:p>
            <a:pPr algn="l"/>
            <a:r>
              <a:t>Sponsor decisions required with impact, options, and recommended path for approval</a:t>
            </a:r>
          </a:p>
        </p:txBody>
      </p:sp>
      <p:sp>
        <p:nvSpPr>
          <p:cNvPr id="11" name="Subtitle 10"/>
          <p:cNvSpPr>
            <a:spLocks noGrp="1"/>
          </p:cNvSpPr>
          <p:nvPr>
            <p:ph type="subTitle" idx="5"/>
          </p:nvPr>
        </p:nvSpPr>
        <p:spPr/>
        <p:txBody>
          <a:bodyPr/>
          <a:lstStyle/>
          <a:p>
            <a:r>
              <a:rPr cap="all"/>
              <a:t>Sponsor approvals</a:t>
            </a:r>
          </a:p>
        </p:txBody>
      </p:sp>
      <p:sp>
        <p:nvSpPr>
          <p:cNvPr id="12" name="Title 11"/>
          <p:cNvSpPr>
            <a:spLocks noGrp="1"/>
          </p:cNvSpPr>
          <p:nvPr>
            <p:ph type="title"/>
          </p:nvPr>
        </p:nvSpPr>
        <p:spPr/>
        <p:txBody>
          <a:bodyPr/>
          <a:lstStyle/>
          <a:p>
            <a:r>
              <a:rPr cap="all"/>
              <a:t>Decisions Required &amp; Next Focus</a:t>
            </a:r>
          </a:p>
        </p:txBody>
      </p:sp>
    </p:spTree>
  </p:cSld>
  <p:clrMapOvr>
    <a:masterClrMapping/>
  </p:clrMapOvr>
</p:sld>
</file>

<file path=ppt/theme/theme1.xml><?xml version="1.0" encoding="utf-8"?>
<a:theme xmlns:a="http://schemas.openxmlformats.org/drawingml/2006/main" name="Hermes  [1790862637697]">
  <a:themeElements>
    <a:clrScheme name="Пользовательские 22">
      <a:dk1>
        <a:srgbClr val="191919"/>
      </a:dk1>
      <a:lt1>
        <a:srgbClr val="FFFFFF"/>
      </a:lt1>
      <a:dk2>
        <a:srgbClr val="232322"/>
      </a:dk2>
      <a:lt2>
        <a:srgbClr val="FF5C45"/>
      </a:lt2>
      <a:accent1>
        <a:srgbClr val="FFCA59"/>
      </a:accent1>
      <a:accent2>
        <a:srgbClr val="FF7D78"/>
      </a:accent2>
      <a:accent3>
        <a:srgbClr val="77BE1E"/>
      </a:accent3>
      <a:accent4>
        <a:srgbClr val="75D5FF"/>
      </a:accent4>
      <a:accent5>
        <a:srgbClr val="D783FF"/>
      </a:accent5>
      <a:accent6>
        <a:srgbClr val="F2F2F2"/>
      </a:accent6>
      <a:hlink>
        <a:srgbClr val="191919"/>
      </a:hlink>
      <a:folHlink>
        <a:srgbClr val="0097A7"/>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986AF8BA-5D51-D641-834F-DE23D6EE6856}">
  <we:reference id="wa200010001" version="1.0.0.1" store="en-GB" storeType="OMEX"/>
  <we:alternateReferences>
    <we:reference id="wa200010001" version="1.0.0.1" store="wa200010001" storeType="OMEX"/>
  </we:alternateReferences>
  <we:properties>
    <we:property name="claude.fileId" value="&quot;7bf2916a-4034-47da-b50f-cd5309150f92&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7692</TotalTime>
  <Words>0</Words>
  <Application>Microsoft Macintosh PowerPoint</Application>
  <PresentationFormat>On-screen Show (16:9)</PresentationFormat>
  <Paragraphs>0</Paragraphs>
  <Slides>60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60</vt:i4>
      </vt:variant>
    </vt:vector>
  </HeadingPairs>
  <TitlesOfParts>
    <vt:vector size="63" baseType="lpstr">
      <vt:lpstr>Arial</vt:lpstr>
      <vt:lpstr>Arial Black</vt:lpstr>
      <vt:lpstr>Hermes  [1790862637697]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Governance Dashboard</dc:title>
  <cp:lastModifiedBy>Daria Shendorova</cp:lastModifiedBy>
  <cp:revision>182</cp:revision>
  <dcterms:modified xsi:type="dcterms:W3CDTF">2026-10-02T13:21:47Z</dcterms:modified>
</cp:coreProperties>
</file>