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image1.svg" ContentType="image/svg+xml"/>
  <Override PartName="/ppt/metadata" ContentType="application/binary"/>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5.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3.xml" ContentType="application/vnd.openxmlformats-officedocument.presentationml.slideLayout+xml"/>
  <Override PartName="/ppt/slideLayouts/slideLayout4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webextensions/taskpanes.xml" ContentType="application/vnd.ms-office.webextensiontaskpanes+xml"/>
  <Override PartName="/ppt/webextensions/webextension1.xml" ContentType="application/vnd.ms-office.webextension+xml"/>
</Types>
</file>

<file path=_rels/.rels><?xml version='1.0' encoding='UTF-8' standalone='yes'?>
<Relationships xmlns="http://schemas.openxmlformats.org/package/2006/relationships"><Relationship Id="rId1" Type="http://schemas.microsoft.com/office/2011/relationships/webextensiontaskpanes" Target="ppt/webextensions/taskpanes.xml"/><Relationship Id="rId2" Type="http://schemas.openxmlformats.org/officeDocument/2006/relationships/officeDocument" Target="ppt/presentation.xml"/><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9065" r:id="rId1"/>
  </p:sldMasterIdLst>
  <p:notesMasterIdLst>
    <p:notesMasterId r:id="rId62"/>
  </p:notesMasterIdLst>
  <p:sldIdLst>
    <p:sldId id="256" r:id="rId9"/>
    <p:sldId id="257" r:id="rId10"/>
    <p:sldId id="258" r:id="rId11"/>
    <p:sldId id="259" r:id="rId12"/>
    <p:sldId id="260" r:id="rId13"/>
    <p:sldId id="261" r:id="rId14"/>
    <p:sldId id="262" r:id="rId15"/>
    <p:sldId id="263" r:id="rId16"/>
    <p:sldId id="264" r:id="rId17"/>
    <p:sldId id="265" r:id="rId18"/>
  </p:sldIdLst>
  <p:sldSz cx="9144000" cy="5143500" type="screen16x9"/>
  <p:notesSz cx="6858000" cy="9144000"/>
  <p:embeddedFontLst>
    <p:embeddedFont>
      <p:font typeface="Arial Black" panose="020B0604020202020204" pitchFamily="34" charset="0"/>
      <p:bold r:id="rId6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5" roundtripDataSignature="AMtx7miEfnWiAfuaHh6KLS/AKlaDrw5wT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ED337F2-5EF9-4EC5-8057-203B44DC6CB3}">
  <a:tblStyle styleId="{0ED337F2-5EF9-4EC5-8057-203B44DC6CB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163"/>
    <p:restoredTop sz="94800"/>
  </p:normalViewPr>
  <p:slideViewPr>
    <p:cSldViewPr snapToGrid="0">
      <p:cViewPr varScale="1">
        <p:scale>
          <a:sx n="100" d="100"/>
          <a:sy n="100" d="100"/>
        </p:scale>
        <p:origin x="176" y="8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9" Type="http://schemas.openxmlformats.org/officeDocument/2006/relationships/slide" Target="slides/slide1.xml"/><Relationship Id="rId10" Type="http://schemas.openxmlformats.org/officeDocument/2006/relationships/slide" Target="slides/slide2.xml"/><Relationship Id="rId11" Type="http://schemas.openxmlformats.org/officeDocument/2006/relationships/slide" Target="slides/slide3.xml"/><Relationship Id="rId12" Type="http://schemas.openxmlformats.org/officeDocument/2006/relationships/slide" Target="slides/slide4.xml"/><Relationship Id="rId13" Type="http://schemas.openxmlformats.org/officeDocument/2006/relationships/slide" Target="slides/slide5.xml"/><Relationship Id="rId14" Type="http://schemas.openxmlformats.org/officeDocument/2006/relationships/slide" Target="slides/slide6.xml"/><Relationship Id="rId15" Type="http://schemas.openxmlformats.org/officeDocument/2006/relationships/slide" Target="slides/slide7.xml"/><Relationship Id="rId16" Type="http://schemas.openxmlformats.org/officeDocument/2006/relationships/slide" Target="slides/slide8.xml"/><Relationship Id="rId17" Type="http://schemas.openxmlformats.org/officeDocument/2006/relationships/slide" Target="slides/slide9.xml"/><Relationship Id="rId18" Type="http://schemas.openxmlformats.org/officeDocument/2006/relationships/slide" Target="slides/slide10.xml"/><Relationship Id="rId62" Type="http://schemas.openxmlformats.org/officeDocument/2006/relationships/notesMaster" Target="notesMasters/notesMaster1.xml"/><Relationship Id="rId63" Type="http://schemas.openxmlformats.org/officeDocument/2006/relationships/font" Target="fonts/font1.fntdata"/><Relationship Id="rId75" Type="http://customschemas.google.com/relationships/presentationmetadata" Target="metadata"/><Relationship Id="rId76" Type="http://schemas.openxmlformats.org/officeDocument/2006/relationships/presProps" Target="presProps.xml"/><Relationship Id="rId77" Type="http://schemas.openxmlformats.org/officeDocument/2006/relationships/viewProps" Target="viewProps.xml"/><Relationship Id="rId78" Type="http://schemas.openxmlformats.org/officeDocument/2006/relationships/theme" Target="theme/theme1.xml"/><Relationship Id="rId7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 Option A" userDrawn="1">
  <p:cSld name="Title / Option A">
    <p:spTree>
      <p:nvGrpSpPr>
        <p:cNvPr id="1" name="Shape 8"/>
        <p:cNvGrpSpPr/>
        <p:nvPr/>
      </p:nvGrpSpPr>
      <p:grpSpPr>
        <a:xfrm>
          <a:off x="0" y="0"/>
          <a:ext cx="0" cy="0"/>
          <a:chOff x="0" y="0"/>
          <a:chExt cx="0" cy="0"/>
        </a:xfrm>
      </p:grpSpPr>
      <p:sp>
        <p:nvSpPr>
          <p:cNvPr id="4" name="Picture placeholder">
            <a:extLst>
              <a:ext uri="{FF2B5EF4-FFF2-40B4-BE49-F238E27FC236}">
                <a16:creationId xmlns:a16="http://schemas.microsoft.com/office/drawing/2014/main" id="{201004B6-9617-5369-82C7-01C57CC002D2}"/>
              </a:ext>
            </a:extLst>
          </p:cNvPr>
          <p:cNvSpPr>
            <a:spLocks noGrp="1"/>
          </p:cNvSpPr>
          <p:nvPr>
            <p:ph type="pic" idx="6"/>
          </p:nvPr>
        </p:nvSpPr>
        <p:spPr>
          <a:xfrm>
            <a:off x="5815899" y="-33254"/>
            <a:ext cx="3386289" cy="5220000"/>
          </a:xfrm>
          <a:prstGeom prst="round1Rect">
            <a:avLst>
              <a:gd name="adj" fmla="val 0"/>
            </a:avLst>
          </a:prstGeom>
          <a:solidFill>
            <a:schemeClr val="tx2"/>
          </a:solidFill>
          <a:ln>
            <a:noFill/>
          </a:ln>
        </p:spPr>
      </p:sp>
      <p:sp>
        <p:nvSpPr>
          <p:cNvPr id="2" name="Прямоугольник с одним скругленным углом 1">
            <a:extLst>
              <a:ext uri="{FF2B5EF4-FFF2-40B4-BE49-F238E27FC236}">
                <a16:creationId xmlns:a16="http://schemas.microsoft.com/office/drawing/2014/main" id="{9A804101-2884-1695-0407-ADAE74FEAF98}"/>
              </a:ext>
            </a:extLst>
          </p:cNvPr>
          <p:cNvSpPr/>
          <p:nvPr userDrawn="1"/>
        </p:nvSpPr>
        <p:spPr>
          <a:xfrm>
            <a:off x="-58188" y="2804047"/>
            <a:ext cx="5874088" cy="2382876"/>
          </a:xfrm>
          <a:prstGeom prst="round1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1" name="Subtitle"/>
          <p:cNvSpPr txBox="1">
            <a:spLocks noGrp="1"/>
          </p:cNvSpPr>
          <p:nvPr>
            <p:ph type="subTitle" idx="1" hasCustomPrompt="1"/>
          </p:nvPr>
        </p:nvSpPr>
        <p:spPr>
          <a:xfrm>
            <a:off x="649225" y="3171192"/>
            <a:ext cx="3072922" cy="1030676"/>
          </a:xfrm>
          <a:prstGeom prst="rect">
            <a:avLst/>
          </a:prstGeom>
          <a:noFill/>
          <a:ln>
            <a:noFill/>
          </a:ln>
        </p:spPr>
        <p:txBody>
          <a:bodyPr spcFirstLastPara="1" wrap="square" lIns="0" tIns="0" rIns="0" bIns="0" anchor="t" anchorCtr="0">
            <a:noAutofit/>
          </a:bodyPr>
          <a:lstStyle>
            <a:lvl1pPr marL="0" lvl="0" indent="0" algn="l">
              <a:lnSpc>
                <a:spcPct val="115000"/>
              </a:lnSpc>
              <a:spcBef>
                <a:spcPts val="0"/>
              </a:spcBef>
              <a:spcAft>
                <a:spcPts val="0"/>
              </a:spcAft>
              <a:buClr>
                <a:schemeClr val="lt2"/>
              </a:buClr>
              <a:buSzPts val="1200"/>
              <a:buFont typeface="+mn-lt"/>
              <a:buNone/>
              <a:defRPr lang="en-UA" b="0" i="0" u="none" strike="noStrike" smtClean="0">
                <a:solidFill>
                  <a:schemeClr val="bg1"/>
                </a:solidFill>
                <a:effectLst/>
                <a:latin typeface="+mn-lt"/>
                <a:cs typeface="+mn-cs" panose="020B0604020202020204" pitchFamily="34" charset="0"/>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pPr marL="0" marR="0" lvl="0" indent="0" algn="l" defTabSz="914400" rtl="0" eaLnBrk="1" fontAlgn="auto" latinLnBrk="0" hangingPunct="1">
              <a:lnSpc>
                <a:spcPct val="115000"/>
              </a:lnSpc>
              <a:spcBef>
                <a:spcPts val="0"/>
              </a:spcBef>
              <a:spcAft>
                <a:spcPts val="0"/>
              </a:spcAft>
              <a:buClr>
                <a:schemeClr val="lt2"/>
              </a:buClr>
              <a:buSzPts val="1200"/>
              <a:buFont typeface="+mn-lt"/>
              <a:buNone/>
              <a:tabLst/>
              <a:defRPr/>
            </a:pPr>
            <a:r>
              <a:rPr lang="en-GB" dirty="0"/>
              <a:t>Whether you are planning a launch, organizing client requests, or tracking internal tasks, having</a:t>
            </a:r>
            <a:endParaRPr dirty="0"/>
          </a:p>
        </p:txBody>
      </p:sp>
      <p:sp>
        <p:nvSpPr>
          <p:cNvPr id="10" name="Slide title"/>
          <p:cNvSpPr txBox="1">
            <a:spLocks noGrp="1"/>
          </p:cNvSpPr>
          <p:nvPr>
            <p:ph type="ctrTitle" hasCustomPrompt="1"/>
          </p:nvPr>
        </p:nvSpPr>
        <p:spPr>
          <a:xfrm>
            <a:off x="649224" y="221215"/>
            <a:ext cx="4353082" cy="2080924"/>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mn-lt"/>
              <a:buNone/>
              <a:tabLst/>
              <a:defRPr sz="2800" b="1" cap="all">
                <a:solidFill>
                  <a:schemeClr val="tx1"/>
                </a:solidFill>
                <a:latin typeface="+mj-lt"/>
                <a:ea typeface="+mn-ea"/>
                <a:cs typeface="+mn-c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dirty="0"/>
              <a:t>Designing Digital</a:t>
            </a:r>
            <a:r>
              <a:rPr lang="en-US" dirty="0"/>
              <a:t> </a:t>
            </a:r>
            <a:r>
              <a:rPr dirty="0"/>
              <a:t>Tools for</a:t>
            </a:r>
            <a:r>
              <a:rPr lang="en-US" dirty="0"/>
              <a:t> </a:t>
            </a:r>
            <a:r>
              <a:rPr dirty="0"/>
              <a:t>More Reliable Work</a:t>
            </a:r>
          </a:p>
        </p:txBody>
      </p:sp>
      <p:sp>
        <p:nvSpPr>
          <p:cNvPr id="7" name="16-конечная звезда 6">
            <a:extLst>
              <a:ext uri="{FF2B5EF4-FFF2-40B4-BE49-F238E27FC236}">
                <a16:creationId xmlns:a16="http://schemas.microsoft.com/office/drawing/2014/main" id="{936253AD-2160-20CD-B010-ACA2CF458EF2}"/>
              </a:ext>
            </a:extLst>
          </p:cNvPr>
          <p:cNvSpPr/>
          <p:nvPr userDrawn="1"/>
        </p:nvSpPr>
        <p:spPr>
          <a:xfrm>
            <a:off x="4306824" y="2335052"/>
            <a:ext cx="1096744" cy="1096744"/>
          </a:xfrm>
          <a:prstGeom prst="star16">
            <a:avLst>
              <a:gd name="adj" fmla="val 11562"/>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OC / Page 1 / Option A" userDrawn="1">
  <p:cSld name="TOC / Page 1 / Option A">
    <p:spTree>
      <p:nvGrpSpPr>
        <p:cNvPr id="1" name="Shape 16"/>
        <p:cNvGrpSpPr/>
        <p:nvPr/>
      </p:nvGrpSpPr>
      <p:grpSpPr>
        <a:xfrm>
          <a:off x="0" y="0"/>
          <a:ext cx="0" cy="0"/>
          <a:chOff x="0" y="0"/>
          <a:chExt cx="0" cy="0"/>
        </a:xfrm>
      </p:grpSpPr>
      <p:sp>
        <p:nvSpPr>
          <p:cNvPr id="39" name="Rectangle 38">
            <a:extLst>
              <a:ext uri="{FF2B5EF4-FFF2-40B4-BE49-F238E27FC236}">
                <a16:creationId xmlns:a16="http://schemas.microsoft.com/office/drawing/2014/main" id="{23D1BDB2-C820-A95F-6251-89880BD7B683}"/>
              </a:ext>
            </a:extLst>
          </p:cNvPr>
          <p:cNvSpPr/>
          <p:nvPr userDrawn="1"/>
        </p:nvSpPr>
        <p:spPr>
          <a:xfrm>
            <a:off x="415636" y="940156"/>
            <a:ext cx="8728364" cy="373562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7" name="Google Shape;17;p25"/>
          <p:cNvSpPr/>
          <p:nvPr/>
        </p:nvSpPr>
        <p:spPr>
          <a:xfrm rot="5400000">
            <a:off x="2155141" y="1092340"/>
            <a:ext cx="5184000" cy="2952000"/>
          </a:xfrm>
          <a:prstGeom prst="round2SameRect">
            <a:avLst/>
          </a:prstGeom>
          <a:solidFill>
            <a:schemeClr val="bg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mn-lt"/>
              <a:ea typeface="+mn-ea"/>
              <a:cs typeface="+mn-cs"/>
            </a:endParaRPr>
          </a:p>
        </p:txBody>
      </p:sp>
      <p:sp>
        <p:nvSpPr>
          <p:cNvPr id="3" name="Google Shape;17;p25">
            <a:extLst>
              <a:ext uri="{FF2B5EF4-FFF2-40B4-BE49-F238E27FC236}">
                <a16:creationId xmlns:a16="http://schemas.microsoft.com/office/drawing/2014/main" id="{AAC69EB7-6A40-8CB6-4622-5F1347E99612}"/>
              </a:ext>
            </a:extLst>
          </p:cNvPr>
          <p:cNvSpPr/>
          <p:nvPr userDrawn="1"/>
        </p:nvSpPr>
        <p:spPr>
          <a:xfrm rot="16200000">
            <a:off x="5107142" y="1092340"/>
            <a:ext cx="5184000" cy="2952000"/>
          </a:xfrm>
          <a:prstGeom prst="round2SameRect">
            <a:avLst/>
          </a:prstGeom>
          <a:solidFill>
            <a:schemeClr val="bg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mn-lt"/>
              <a:ea typeface="+mn-ea"/>
              <a:cs typeface="+mn-cs"/>
            </a:endParaRPr>
          </a:p>
        </p:txBody>
      </p:sp>
      <p:sp>
        <p:nvSpPr>
          <p:cNvPr id="28" name="Google Shape;28;p25"/>
          <p:cNvSpPr txBox="1"/>
          <p:nvPr/>
        </p:nvSpPr>
        <p:spPr>
          <a:xfrm>
            <a:off x="2703701" y="1062536"/>
            <a:ext cx="558143" cy="430887"/>
          </a:xfrm>
          <a:prstGeom prst="rect">
            <a:avLst/>
          </a:prstGeom>
          <a:noFill/>
          <a:ln>
            <a:noFill/>
          </a:ln>
        </p:spPr>
        <p:txBody>
          <a:bodyPr spcFirstLastPara="1" wrap="square" lIns="0" tIns="0" rIns="0" bIns="0" anchor="ctr" anchorCtr="0">
            <a:spAutoFit/>
          </a:bodyPr>
          <a:lstStyle/>
          <a:p>
            <a:pPr marL="0" lvl="0" indent="0" algn="l" rtl="0">
              <a:spcBef>
                <a:spcPts val="0"/>
              </a:spcBef>
              <a:spcAft>
                <a:spcPts val="0"/>
              </a:spcAft>
              <a:buNone/>
            </a:pPr>
            <a:r>
              <a:rPr lang="en" sz="2800" b="1" dirty="0">
                <a:solidFill>
                  <a:schemeClr val="tx2"/>
                </a:solidFill>
                <a:latin typeface="+mj-lt"/>
                <a:ea typeface="+mn-ea"/>
                <a:cs typeface="+mn-cs"/>
              </a:rPr>
              <a:t>01</a:t>
            </a:r>
            <a:endParaRPr sz="2800" b="1" dirty="0">
              <a:solidFill>
                <a:schemeClr val="tx2"/>
              </a:solidFill>
              <a:latin typeface="+mj-lt"/>
              <a:ea typeface="+mn-ea"/>
              <a:cs typeface="+mn-cs"/>
            </a:endParaRPr>
          </a:p>
        </p:txBody>
      </p:sp>
      <p:sp>
        <p:nvSpPr>
          <p:cNvPr id="29" name="Google Shape;29;p25"/>
          <p:cNvSpPr txBox="1"/>
          <p:nvPr/>
        </p:nvSpPr>
        <p:spPr>
          <a:xfrm>
            <a:off x="2703701" y="1816036"/>
            <a:ext cx="558143" cy="430887"/>
          </a:xfrm>
          <a:prstGeom prst="rect">
            <a:avLst/>
          </a:prstGeom>
          <a:noFill/>
          <a:ln>
            <a:noFill/>
          </a:ln>
        </p:spPr>
        <p:txBody>
          <a:bodyPr spcFirstLastPara="1" wrap="square" lIns="0" tIns="0" rIns="0" bIns="0" anchor="ctr" anchorCtr="0">
            <a:spAutoFit/>
          </a:bodyPr>
          <a:lstStyle/>
          <a:p>
            <a:pPr marL="0" lvl="0" indent="0" algn="l" rtl="0">
              <a:spcBef>
                <a:spcPts val="0"/>
              </a:spcBef>
              <a:spcAft>
                <a:spcPts val="0"/>
              </a:spcAft>
              <a:buNone/>
            </a:pPr>
            <a:r>
              <a:rPr lang="en" sz="2800" b="1" dirty="0">
                <a:solidFill>
                  <a:schemeClr val="tx2"/>
                </a:solidFill>
                <a:latin typeface="+mj-lt"/>
                <a:ea typeface="+mn-ea"/>
                <a:cs typeface="+mn-cs"/>
              </a:rPr>
              <a:t>02</a:t>
            </a:r>
            <a:endParaRPr sz="2800" b="1" dirty="0">
              <a:solidFill>
                <a:schemeClr val="tx2"/>
              </a:solidFill>
              <a:latin typeface="+mj-lt"/>
              <a:ea typeface="+mn-ea"/>
              <a:cs typeface="+mn-cs"/>
            </a:endParaRPr>
          </a:p>
        </p:txBody>
      </p:sp>
      <p:sp>
        <p:nvSpPr>
          <p:cNvPr id="30" name="Google Shape;30;p25"/>
          <p:cNvSpPr txBox="1"/>
          <p:nvPr/>
        </p:nvSpPr>
        <p:spPr>
          <a:xfrm>
            <a:off x="2703701" y="2569536"/>
            <a:ext cx="558143" cy="430887"/>
          </a:xfrm>
          <a:prstGeom prst="rect">
            <a:avLst/>
          </a:prstGeom>
          <a:noFill/>
          <a:ln>
            <a:noFill/>
          </a:ln>
        </p:spPr>
        <p:txBody>
          <a:bodyPr spcFirstLastPara="1" wrap="square" lIns="0" tIns="0" rIns="0" bIns="0" anchor="ctr" anchorCtr="0">
            <a:spAutoFit/>
          </a:bodyPr>
          <a:lstStyle/>
          <a:p>
            <a:pPr marL="0" lvl="0" indent="0" algn="l" rtl="0">
              <a:spcBef>
                <a:spcPts val="0"/>
              </a:spcBef>
              <a:spcAft>
                <a:spcPts val="0"/>
              </a:spcAft>
              <a:buNone/>
            </a:pPr>
            <a:r>
              <a:rPr lang="en" sz="2800" b="1" dirty="0">
                <a:solidFill>
                  <a:schemeClr val="tx2"/>
                </a:solidFill>
                <a:latin typeface="+mj-lt"/>
                <a:ea typeface="+mn-ea"/>
                <a:cs typeface="+mn-cs"/>
              </a:rPr>
              <a:t>03</a:t>
            </a:r>
            <a:endParaRPr sz="2800" b="1" dirty="0">
              <a:solidFill>
                <a:schemeClr val="tx2"/>
              </a:solidFill>
              <a:latin typeface="+mj-lt"/>
              <a:ea typeface="+mn-ea"/>
              <a:cs typeface="+mn-cs"/>
            </a:endParaRPr>
          </a:p>
        </p:txBody>
      </p:sp>
      <p:sp>
        <p:nvSpPr>
          <p:cNvPr id="31" name="Google Shape;31;p25"/>
          <p:cNvSpPr txBox="1"/>
          <p:nvPr/>
        </p:nvSpPr>
        <p:spPr>
          <a:xfrm>
            <a:off x="2703701" y="3323036"/>
            <a:ext cx="558143" cy="430887"/>
          </a:xfrm>
          <a:prstGeom prst="rect">
            <a:avLst/>
          </a:prstGeom>
          <a:noFill/>
          <a:ln>
            <a:noFill/>
          </a:ln>
        </p:spPr>
        <p:txBody>
          <a:bodyPr spcFirstLastPara="1" wrap="square" lIns="0" tIns="0" rIns="0" bIns="0" anchor="ctr" anchorCtr="0">
            <a:spAutoFit/>
          </a:bodyPr>
          <a:lstStyle/>
          <a:p>
            <a:pPr marL="0" lvl="0" indent="0" algn="l" rtl="0">
              <a:spcBef>
                <a:spcPts val="0"/>
              </a:spcBef>
              <a:spcAft>
                <a:spcPts val="0"/>
              </a:spcAft>
              <a:buNone/>
            </a:pPr>
            <a:r>
              <a:rPr lang="en" sz="2800" b="1" dirty="0">
                <a:solidFill>
                  <a:schemeClr val="tx2"/>
                </a:solidFill>
                <a:latin typeface="+mj-lt"/>
                <a:ea typeface="+mn-ea"/>
                <a:cs typeface="+mn-cs"/>
              </a:rPr>
              <a:t>04</a:t>
            </a:r>
            <a:endParaRPr sz="2800" b="1" dirty="0">
              <a:solidFill>
                <a:schemeClr val="tx2"/>
              </a:solidFill>
              <a:latin typeface="+mj-lt"/>
              <a:ea typeface="+mn-ea"/>
              <a:cs typeface="+mn-cs"/>
            </a:endParaRPr>
          </a:p>
        </p:txBody>
      </p:sp>
      <p:sp>
        <p:nvSpPr>
          <p:cNvPr id="32" name="Google Shape;32;p25"/>
          <p:cNvSpPr txBox="1"/>
          <p:nvPr/>
        </p:nvSpPr>
        <p:spPr>
          <a:xfrm>
            <a:off x="2703701" y="4076537"/>
            <a:ext cx="558143" cy="430887"/>
          </a:xfrm>
          <a:prstGeom prst="rect">
            <a:avLst/>
          </a:prstGeom>
          <a:noFill/>
          <a:ln>
            <a:noFill/>
          </a:ln>
        </p:spPr>
        <p:txBody>
          <a:bodyPr spcFirstLastPara="1" wrap="square" lIns="0" tIns="0" rIns="0" bIns="0" anchor="ctr" anchorCtr="0">
            <a:spAutoFit/>
          </a:bodyPr>
          <a:lstStyle/>
          <a:p>
            <a:pPr marL="0" lvl="0" indent="0" algn="l" rtl="0">
              <a:spcBef>
                <a:spcPts val="0"/>
              </a:spcBef>
              <a:spcAft>
                <a:spcPts val="0"/>
              </a:spcAft>
              <a:buNone/>
            </a:pPr>
            <a:r>
              <a:rPr lang="en" sz="2800" b="1" dirty="0">
                <a:solidFill>
                  <a:schemeClr val="tx2"/>
                </a:solidFill>
                <a:latin typeface="+mj-lt"/>
                <a:ea typeface="+mn-ea"/>
                <a:cs typeface="+mn-cs"/>
              </a:rPr>
              <a:t>05</a:t>
            </a:r>
            <a:endParaRPr sz="2800" b="1" dirty="0">
              <a:solidFill>
                <a:schemeClr val="tx2"/>
              </a:solidFill>
              <a:latin typeface="+mj-lt"/>
              <a:ea typeface="+mn-ea"/>
              <a:cs typeface="+mn-cs"/>
            </a:endParaRPr>
          </a:p>
        </p:txBody>
      </p:sp>
      <p:sp>
        <p:nvSpPr>
          <p:cNvPr id="33" name="Google Shape;33;p25"/>
          <p:cNvSpPr txBox="1"/>
          <p:nvPr/>
        </p:nvSpPr>
        <p:spPr>
          <a:xfrm>
            <a:off x="5945499" y="1062536"/>
            <a:ext cx="558143" cy="430887"/>
          </a:xfrm>
          <a:prstGeom prst="rect">
            <a:avLst/>
          </a:prstGeom>
          <a:noFill/>
          <a:ln>
            <a:noFill/>
          </a:ln>
        </p:spPr>
        <p:txBody>
          <a:bodyPr spcFirstLastPara="1" wrap="square" lIns="0" tIns="0" rIns="0" bIns="0" anchor="ctr" anchorCtr="0">
            <a:spAutoFit/>
          </a:bodyPr>
          <a:lstStyle/>
          <a:p>
            <a:pPr marL="0" lvl="0" indent="0" algn="l" rtl="0">
              <a:spcBef>
                <a:spcPts val="0"/>
              </a:spcBef>
              <a:spcAft>
                <a:spcPts val="0"/>
              </a:spcAft>
              <a:buNone/>
            </a:pPr>
            <a:r>
              <a:rPr lang="en" sz="2800" b="1" dirty="0">
                <a:solidFill>
                  <a:schemeClr val="tx2"/>
                </a:solidFill>
                <a:latin typeface="+mj-lt"/>
                <a:ea typeface="+mn-ea"/>
                <a:cs typeface="+mn-cs"/>
              </a:rPr>
              <a:t>06</a:t>
            </a:r>
            <a:endParaRPr sz="2800" b="1" dirty="0">
              <a:solidFill>
                <a:schemeClr val="tx2"/>
              </a:solidFill>
              <a:latin typeface="+mj-lt"/>
              <a:ea typeface="+mn-ea"/>
              <a:cs typeface="+mn-cs"/>
            </a:endParaRPr>
          </a:p>
        </p:txBody>
      </p:sp>
      <p:sp>
        <p:nvSpPr>
          <p:cNvPr id="34" name="Google Shape;34;p25"/>
          <p:cNvSpPr txBox="1"/>
          <p:nvPr/>
        </p:nvSpPr>
        <p:spPr>
          <a:xfrm>
            <a:off x="5945499" y="1816036"/>
            <a:ext cx="558143" cy="430887"/>
          </a:xfrm>
          <a:prstGeom prst="rect">
            <a:avLst/>
          </a:prstGeom>
          <a:noFill/>
          <a:ln>
            <a:noFill/>
          </a:ln>
        </p:spPr>
        <p:txBody>
          <a:bodyPr spcFirstLastPara="1" wrap="square" lIns="0" tIns="0" rIns="0" bIns="0" anchor="ctr" anchorCtr="0">
            <a:spAutoFit/>
          </a:bodyPr>
          <a:lstStyle/>
          <a:p>
            <a:pPr marL="0" lvl="0" indent="0" algn="l" rtl="0">
              <a:spcBef>
                <a:spcPts val="0"/>
              </a:spcBef>
              <a:spcAft>
                <a:spcPts val="0"/>
              </a:spcAft>
              <a:buNone/>
            </a:pPr>
            <a:r>
              <a:rPr lang="en" sz="2800" b="1" dirty="0">
                <a:solidFill>
                  <a:schemeClr val="tx2"/>
                </a:solidFill>
                <a:latin typeface="+mj-lt"/>
                <a:ea typeface="+mn-ea"/>
                <a:cs typeface="+mn-cs"/>
              </a:rPr>
              <a:t>07</a:t>
            </a:r>
            <a:endParaRPr sz="2800" b="1" dirty="0">
              <a:solidFill>
                <a:schemeClr val="tx2"/>
              </a:solidFill>
              <a:latin typeface="+mj-lt"/>
              <a:ea typeface="+mn-ea"/>
              <a:cs typeface="+mn-cs"/>
            </a:endParaRPr>
          </a:p>
        </p:txBody>
      </p:sp>
      <p:sp>
        <p:nvSpPr>
          <p:cNvPr id="35" name="Google Shape;35;p25"/>
          <p:cNvSpPr txBox="1"/>
          <p:nvPr/>
        </p:nvSpPr>
        <p:spPr>
          <a:xfrm>
            <a:off x="5945499" y="2569536"/>
            <a:ext cx="558143" cy="430887"/>
          </a:xfrm>
          <a:prstGeom prst="rect">
            <a:avLst/>
          </a:prstGeom>
          <a:noFill/>
          <a:ln>
            <a:noFill/>
          </a:ln>
        </p:spPr>
        <p:txBody>
          <a:bodyPr spcFirstLastPara="1" wrap="square" lIns="0" tIns="0" rIns="0" bIns="0" anchor="ctr" anchorCtr="0">
            <a:spAutoFit/>
          </a:bodyPr>
          <a:lstStyle/>
          <a:p>
            <a:pPr marL="0" lvl="0" indent="0" algn="l" rtl="0">
              <a:spcBef>
                <a:spcPts val="0"/>
              </a:spcBef>
              <a:spcAft>
                <a:spcPts val="0"/>
              </a:spcAft>
              <a:buNone/>
            </a:pPr>
            <a:r>
              <a:rPr lang="en" sz="2800" b="1" dirty="0">
                <a:solidFill>
                  <a:schemeClr val="tx2"/>
                </a:solidFill>
                <a:latin typeface="+mj-lt"/>
                <a:ea typeface="+mn-ea"/>
                <a:cs typeface="+mn-cs"/>
              </a:rPr>
              <a:t>08</a:t>
            </a:r>
            <a:endParaRPr sz="2800" b="1" dirty="0">
              <a:solidFill>
                <a:schemeClr val="tx2"/>
              </a:solidFill>
              <a:latin typeface="+mj-lt"/>
              <a:ea typeface="+mn-ea"/>
              <a:cs typeface="+mn-cs"/>
            </a:endParaRPr>
          </a:p>
        </p:txBody>
      </p:sp>
      <p:sp>
        <p:nvSpPr>
          <p:cNvPr id="26" name="Item 10 / Title"/>
          <p:cNvSpPr txBox="1">
            <a:spLocks noGrp="1"/>
          </p:cNvSpPr>
          <p:nvPr>
            <p:ph type="subTitle" idx="9" hasCustomPrompt="1"/>
          </p:nvPr>
        </p:nvSpPr>
        <p:spPr>
          <a:xfrm>
            <a:off x="6556601" y="4039980"/>
            <a:ext cx="2196000" cy="504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mn-lt"/>
              <a:buNone/>
              <a:tabLst/>
              <a:defRPr sz="1100">
                <a:solidFill>
                  <a:schemeClr val="bg1"/>
                </a:solidFill>
                <a:latin typeface="+mn-lt"/>
                <a:ea typeface="+mn-ea"/>
                <a:cs typeface="+mn-cs"/>
              </a:defRPr>
            </a:lvl1pPr>
            <a:lvl2pPr lvl="1"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2pPr>
            <a:lvl3pPr lvl="2"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3pPr>
            <a:lvl4pPr lvl="3"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4pPr>
            <a:lvl5pPr lvl="4"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5pPr>
            <a:lvl6pPr lvl="5"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6pPr>
            <a:lvl7pPr lvl="6"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7pPr>
            <a:lvl8pPr lvl="7"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8pPr>
            <a:lvl9pPr lvl="8"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mn-lt"/>
              <a:buNone/>
              <a:tabLst/>
              <a:defRPr/>
            </a:pPr>
            <a:r>
              <a:rPr lang="en-GB" dirty="0"/>
              <a:t>Designing digital tools for more reliable work</a:t>
            </a:r>
          </a:p>
        </p:txBody>
      </p:sp>
      <p:sp>
        <p:nvSpPr>
          <p:cNvPr id="27" name="Item 9 / Title"/>
          <p:cNvSpPr txBox="1">
            <a:spLocks noGrp="1"/>
          </p:cNvSpPr>
          <p:nvPr>
            <p:ph type="subTitle" idx="13" hasCustomPrompt="1"/>
          </p:nvPr>
        </p:nvSpPr>
        <p:spPr>
          <a:xfrm>
            <a:off x="6556601" y="3286479"/>
            <a:ext cx="2196000" cy="504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mn-lt"/>
              <a:buNone/>
              <a:tabLst/>
              <a:defRPr sz="1100">
                <a:solidFill>
                  <a:schemeClr val="bg1"/>
                </a:solidFill>
                <a:latin typeface="+mn-lt"/>
                <a:ea typeface="+mn-ea"/>
                <a:cs typeface="+mn-cs"/>
              </a:defRPr>
            </a:lvl1pPr>
            <a:lvl2pPr lvl="1"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2pPr>
            <a:lvl3pPr lvl="2"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3pPr>
            <a:lvl4pPr lvl="3"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4pPr>
            <a:lvl5pPr lvl="4"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5pPr>
            <a:lvl6pPr lvl="5"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6pPr>
            <a:lvl7pPr lvl="6"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7pPr>
            <a:lvl8pPr lvl="7"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8pPr>
            <a:lvl9pPr lvl="8"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mn-lt"/>
              <a:buNone/>
              <a:tabLst/>
              <a:defRPr/>
            </a:pPr>
            <a:r>
              <a:rPr lang="en-GB" dirty="0"/>
              <a:t>Whether you are planning a launch</a:t>
            </a:r>
          </a:p>
        </p:txBody>
      </p:sp>
      <p:sp>
        <p:nvSpPr>
          <p:cNvPr id="21" name="Item 8 / Title"/>
          <p:cNvSpPr txBox="1">
            <a:spLocks noGrp="1"/>
          </p:cNvSpPr>
          <p:nvPr>
            <p:ph type="subTitle" idx="4" hasCustomPrompt="1"/>
          </p:nvPr>
        </p:nvSpPr>
        <p:spPr>
          <a:xfrm>
            <a:off x="6556601" y="2532979"/>
            <a:ext cx="2196000" cy="504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mn-lt"/>
              <a:buNone/>
              <a:tabLst/>
              <a:defRPr sz="1100">
                <a:solidFill>
                  <a:schemeClr val="bg1"/>
                </a:solidFill>
                <a:latin typeface="+mn-lt"/>
                <a:ea typeface="+mn-ea"/>
                <a:cs typeface="+mn-cs"/>
              </a:defRPr>
            </a:lvl1pPr>
            <a:lvl2pPr lvl="1"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2pPr>
            <a:lvl3pPr lvl="2"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3pPr>
            <a:lvl4pPr lvl="3"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4pPr>
            <a:lvl5pPr lvl="4"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5pPr>
            <a:lvl6pPr lvl="5"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6pPr>
            <a:lvl7pPr lvl="6"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7pPr>
            <a:lvl8pPr lvl="7"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8pPr>
            <a:lvl9pPr lvl="8"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mn-lt"/>
              <a:buNone/>
              <a:tabLst/>
              <a:defRPr/>
            </a:pPr>
            <a:r>
              <a:rPr lang="en-GB" dirty="0"/>
              <a:t>Clear notes, visible deadlines, and easy access</a:t>
            </a:r>
          </a:p>
        </p:txBody>
      </p:sp>
      <p:sp>
        <p:nvSpPr>
          <p:cNvPr id="22" name="Item 7 / Title"/>
          <p:cNvSpPr txBox="1">
            <a:spLocks noGrp="1"/>
          </p:cNvSpPr>
          <p:nvPr>
            <p:ph type="subTitle" idx="5" hasCustomPrompt="1"/>
          </p:nvPr>
        </p:nvSpPr>
        <p:spPr>
          <a:xfrm>
            <a:off x="6556601" y="1779479"/>
            <a:ext cx="2196000" cy="504000"/>
          </a:xfrm>
          <a:prstGeom prst="rect">
            <a:avLst/>
          </a:prstGeom>
          <a:noFill/>
          <a:ln>
            <a:noFill/>
          </a:ln>
        </p:spPr>
        <p:txBody>
          <a:bodyPr spcFirstLastPara="1" wrap="square" lIns="0" tIns="0" rIns="0" bIns="0" anchor="ctr" anchorCtr="0">
            <a:noAutofit/>
          </a:bodyPr>
          <a:lstStyle>
            <a:lvl1pPr marL="9525" lvl="0" indent="0" algn="l">
              <a:lnSpc>
                <a:spcPct val="100000"/>
              </a:lnSpc>
              <a:spcBef>
                <a:spcPts val="0"/>
              </a:spcBef>
              <a:spcAft>
                <a:spcPts val="0"/>
              </a:spcAft>
              <a:buClr>
                <a:schemeClr val="accent6"/>
              </a:buClr>
              <a:buSzPts val="1200"/>
              <a:buFont typeface="+mn-lt"/>
              <a:buNone/>
              <a:tabLst/>
              <a:defRPr sz="1100">
                <a:solidFill>
                  <a:schemeClr val="bg1"/>
                </a:solidFill>
                <a:latin typeface="+mn-lt"/>
                <a:ea typeface="+mn-ea"/>
                <a:cs typeface="+mn-cs"/>
              </a:defRPr>
            </a:lvl1pPr>
            <a:lvl2pPr lvl="1"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2pPr>
            <a:lvl3pPr lvl="2"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3pPr>
            <a:lvl4pPr lvl="3"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4pPr>
            <a:lvl5pPr lvl="4"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5pPr>
            <a:lvl6pPr lvl="5"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6pPr>
            <a:lvl7pPr lvl="6"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7pPr>
            <a:lvl8pPr lvl="7"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8pPr>
            <a:lvl9pPr lvl="8"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9pPr>
          </a:lstStyle>
          <a:p>
            <a:r>
              <a:rPr lang="en-GB" dirty="0"/>
              <a:t>Whether you are planning a launch</a:t>
            </a:r>
          </a:p>
        </p:txBody>
      </p:sp>
      <p:sp>
        <p:nvSpPr>
          <p:cNvPr id="24" name="Item 6 / Title"/>
          <p:cNvSpPr txBox="1">
            <a:spLocks noGrp="1"/>
          </p:cNvSpPr>
          <p:nvPr>
            <p:ph type="subTitle" idx="7" hasCustomPrompt="1"/>
          </p:nvPr>
        </p:nvSpPr>
        <p:spPr>
          <a:xfrm>
            <a:off x="6556601" y="1025979"/>
            <a:ext cx="2196000" cy="504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mn-lt"/>
              <a:buNone/>
              <a:tabLst/>
              <a:defRPr sz="1100">
                <a:solidFill>
                  <a:schemeClr val="bg1"/>
                </a:solidFill>
                <a:latin typeface="+mn-lt"/>
                <a:ea typeface="+mn-ea"/>
                <a:cs typeface="+mn-cs"/>
              </a:defRPr>
            </a:lvl1pPr>
            <a:lvl2pPr lvl="1"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2pPr>
            <a:lvl3pPr lvl="2"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3pPr>
            <a:lvl4pPr lvl="3"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4pPr>
            <a:lvl5pPr lvl="4"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5pPr>
            <a:lvl6pPr lvl="5"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6pPr>
            <a:lvl7pPr lvl="6"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7pPr>
            <a:lvl8pPr lvl="7"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8pPr>
            <a:lvl9pPr lvl="8"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mn-lt"/>
              <a:buNone/>
              <a:tabLst/>
              <a:defRPr/>
            </a:pPr>
            <a:r>
              <a:rPr lang="en-GB" dirty="0"/>
              <a:t>Designing digital tools for more reliable work</a:t>
            </a:r>
          </a:p>
        </p:txBody>
      </p:sp>
      <p:sp>
        <p:nvSpPr>
          <p:cNvPr id="20" name="Item 5 / Title"/>
          <p:cNvSpPr txBox="1">
            <a:spLocks noGrp="1"/>
          </p:cNvSpPr>
          <p:nvPr>
            <p:ph type="subTitle" idx="3" hasCustomPrompt="1"/>
          </p:nvPr>
        </p:nvSpPr>
        <p:spPr>
          <a:xfrm>
            <a:off x="3393154" y="4039980"/>
            <a:ext cx="2196000" cy="504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mn-lt"/>
              <a:buNone/>
              <a:tabLst/>
              <a:defRPr sz="1100">
                <a:solidFill>
                  <a:schemeClr val="bg1"/>
                </a:solidFill>
                <a:latin typeface="+mn-lt"/>
                <a:ea typeface="+mn-ea"/>
                <a:cs typeface="+mn-cs"/>
              </a:defRPr>
            </a:lvl1pPr>
            <a:lvl2pPr lvl="1"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2pPr>
            <a:lvl3pPr lvl="2"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3pPr>
            <a:lvl4pPr lvl="3"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4pPr>
            <a:lvl5pPr lvl="4"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5pPr>
            <a:lvl6pPr lvl="5"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6pPr>
            <a:lvl7pPr lvl="6"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7pPr>
            <a:lvl8pPr lvl="7"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8pPr>
            <a:lvl9pPr lvl="8"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mn-lt"/>
              <a:buNone/>
              <a:tabLst/>
              <a:defRPr/>
            </a:pPr>
            <a:r>
              <a:rPr lang="en-GB" dirty="0"/>
              <a:t>Clear notes, visible deadlines, and easy access</a:t>
            </a:r>
          </a:p>
        </p:txBody>
      </p:sp>
      <p:sp>
        <p:nvSpPr>
          <p:cNvPr id="23" name="Item 4 / Title"/>
          <p:cNvSpPr txBox="1">
            <a:spLocks noGrp="1"/>
          </p:cNvSpPr>
          <p:nvPr>
            <p:ph type="subTitle" idx="6" hasCustomPrompt="1"/>
          </p:nvPr>
        </p:nvSpPr>
        <p:spPr>
          <a:xfrm>
            <a:off x="3394087" y="3286479"/>
            <a:ext cx="2196000" cy="504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mn-lt"/>
              <a:buNone/>
              <a:tabLst/>
              <a:defRPr sz="1100">
                <a:solidFill>
                  <a:schemeClr val="bg1"/>
                </a:solidFill>
                <a:latin typeface="+mn-lt"/>
                <a:ea typeface="+mn-ea"/>
                <a:cs typeface="+mn-cs"/>
              </a:defRPr>
            </a:lvl1pPr>
            <a:lvl2pPr lvl="1"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2pPr>
            <a:lvl3pPr lvl="2"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3pPr>
            <a:lvl4pPr lvl="3"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4pPr>
            <a:lvl5pPr lvl="4"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5pPr>
            <a:lvl6pPr lvl="5"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6pPr>
            <a:lvl7pPr lvl="6"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7pPr>
            <a:lvl8pPr lvl="7"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8pPr>
            <a:lvl9pPr lvl="8"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mn-lt"/>
              <a:buNone/>
              <a:tabLst/>
              <a:defRPr/>
            </a:pPr>
            <a:r>
              <a:rPr lang="en-GB" dirty="0"/>
              <a:t>Whether you are planning a launch</a:t>
            </a:r>
          </a:p>
        </p:txBody>
      </p:sp>
      <p:sp>
        <p:nvSpPr>
          <p:cNvPr id="19" name="Item 3 / Title"/>
          <p:cNvSpPr txBox="1">
            <a:spLocks noGrp="1"/>
          </p:cNvSpPr>
          <p:nvPr>
            <p:ph type="subTitle" idx="2" hasCustomPrompt="1"/>
          </p:nvPr>
        </p:nvSpPr>
        <p:spPr>
          <a:xfrm>
            <a:off x="3395020" y="2532979"/>
            <a:ext cx="2196000" cy="504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mn-lt"/>
              <a:buNone/>
              <a:tabLst/>
              <a:defRPr lang="en-UA" sz="1100" b="0" i="0" u="none" strike="noStrike">
                <a:solidFill>
                  <a:schemeClr val="bg1"/>
                </a:solidFill>
                <a:effectLst/>
                <a:latin typeface="+mn-lt"/>
                <a:cs typeface="+mn-cs" panose="020B0604020202020204" pitchFamily="34" charset="0"/>
              </a:defRPr>
            </a:lvl1pPr>
            <a:lvl2pPr lvl="1"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2pPr>
            <a:lvl3pPr lvl="2"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3pPr>
            <a:lvl4pPr lvl="3"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4pPr>
            <a:lvl5pPr lvl="4"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5pPr>
            <a:lvl6pPr lvl="5"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6pPr>
            <a:lvl7pPr lvl="6"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7pPr>
            <a:lvl8pPr lvl="7"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8pPr>
            <a:lvl9pPr lvl="8"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mn-lt"/>
              <a:buNone/>
              <a:tabLst/>
              <a:defRPr/>
            </a:pPr>
            <a:r>
              <a:rPr lang="en-GB" dirty="0"/>
              <a:t>Clear notes, visible deadlines, and easy access</a:t>
            </a:r>
          </a:p>
        </p:txBody>
      </p:sp>
      <p:sp>
        <p:nvSpPr>
          <p:cNvPr id="18" name="Item 2 / Title"/>
          <p:cNvSpPr txBox="1">
            <a:spLocks noGrp="1"/>
          </p:cNvSpPr>
          <p:nvPr>
            <p:ph type="subTitle" idx="1" hasCustomPrompt="1"/>
          </p:nvPr>
        </p:nvSpPr>
        <p:spPr>
          <a:xfrm>
            <a:off x="3392221" y="1779479"/>
            <a:ext cx="2196000" cy="504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mn-lt"/>
              <a:buNone/>
              <a:tabLst/>
              <a:defRPr lang="en-UA" sz="1100" b="0" i="0" u="none" strike="noStrike" smtClean="0">
                <a:solidFill>
                  <a:schemeClr val="bg1"/>
                </a:solidFill>
                <a:effectLst/>
                <a:latin typeface="+mn-lt"/>
                <a:cs typeface="+mn-cs" panose="020B0604020202020204" pitchFamily="34" charset="0"/>
              </a:defRPr>
            </a:lvl1pPr>
            <a:lvl2pPr lvl="1"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2pPr>
            <a:lvl3pPr lvl="2"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3pPr>
            <a:lvl4pPr lvl="3"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4pPr>
            <a:lvl5pPr lvl="4"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5pPr>
            <a:lvl6pPr lvl="5"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6pPr>
            <a:lvl7pPr lvl="6"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7pPr>
            <a:lvl8pPr lvl="7"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8pPr>
            <a:lvl9pPr lvl="8"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9pPr>
          </a:lstStyle>
          <a:p>
            <a:r>
              <a:rPr lang="en-GB" dirty="0"/>
              <a:t>Whether you are planning a launch</a:t>
            </a:r>
            <a:endParaRPr dirty="0"/>
          </a:p>
        </p:txBody>
      </p:sp>
      <p:sp>
        <p:nvSpPr>
          <p:cNvPr id="25" name="Item 1 / Title"/>
          <p:cNvSpPr txBox="1">
            <a:spLocks noGrp="1"/>
          </p:cNvSpPr>
          <p:nvPr>
            <p:ph type="subTitle" idx="8" hasCustomPrompt="1"/>
          </p:nvPr>
        </p:nvSpPr>
        <p:spPr>
          <a:xfrm>
            <a:off x="3389422" y="1025979"/>
            <a:ext cx="2196000" cy="504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6"/>
              </a:buClr>
              <a:buSzPts val="1200"/>
              <a:buFont typeface="+mn-lt"/>
              <a:buNone/>
              <a:tabLst/>
              <a:defRPr lang="en-UA" sz="1100" b="0" i="0" u="none" strike="noStrike" smtClean="0">
                <a:solidFill>
                  <a:schemeClr val="bg1"/>
                </a:solidFill>
                <a:effectLst/>
                <a:latin typeface="+mn-lt"/>
                <a:cs typeface="+mn-cs" panose="020B0604020202020204" pitchFamily="34" charset="0"/>
              </a:defRPr>
            </a:lvl1pPr>
            <a:lvl2pPr lvl="1"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2pPr>
            <a:lvl3pPr lvl="2"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3pPr>
            <a:lvl4pPr lvl="3"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4pPr>
            <a:lvl5pPr lvl="4"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5pPr>
            <a:lvl6pPr lvl="5"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6pPr>
            <a:lvl7pPr lvl="6"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7pPr>
            <a:lvl8pPr lvl="7"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8pPr>
            <a:lvl9pPr lvl="8" algn="l">
              <a:lnSpc>
                <a:spcPct val="100000"/>
              </a:lnSpc>
              <a:spcBef>
                <a:spcPts val="0"/>
              </a:spcBef>
              <a:spcAft>
                <a:spcPts val="0"/>
              </a:spcAft>
              <a:buClr>
                <a:schemeClr val="accent6"/>
              </a:buClr>
              <a:buSzPts val="1200"/>
              <a:buFont typeface="+mn-lt"/>
              <a:buNone/>
              <a:defRPr>
                <a:solidFill>
                  <a:schemeClr val="accent6"/>
                </a:solidFill>
                <a:latin typeface="+mn-lt"/>
                <a:ea typeface="+mn-ea"/>
                <a:cs typeface="+mn-cs"/>
              </a:defRPr>
            </a:lvl9pPr>
          </a:lstStyle>
          <a:p>
            <a:pPr marL="9525" marR="0" lvl="0" indent="0" algn="l" defTabSz="914400" rtl="0" eaLnBrk="1" fontAlgn="auto" latinLnBrk="0" hangingPunct="1">
              <a:lnSpc>
                <a:spcPct val="100000"/>
              </a:lnSpc>
              <a:spcBef>
                <a:spcPts val="0"/>
              </a:spcBef>
              <a:spcAft>
                <a:spcPts val="0"/>
              </a:spcAft>
              <a:buClr>
                <a:schemeClr val="accent6"/>
              </a:buClr>
              <a:buSzPts val="1200"/>
              <a:buFont typeface="+mn-lt"/>
              <a:buNone/>
              <a:tabLst/>
              <a:defRPr/>
            </a:pPr>
            <a:r>
              <a:rPr lang="en-GB" dirty="0"/>
              <a:t>Designing digital tools for more reliable work</a:t>
            </a:r>
            <a:endParaRPr dirty="0"/>
          </a:p>
        </p:txBody>
      </p:sp>
      <p:sp>
        <p:nvSpPr>
          <p:cNvPr id="4" name="Slide title">
            <a:extLst>
              <a:ext uri="{FF2B5EF4-FFF2-40B4-BE49-F238E27FC236}">
                <a16:creationId xmlns:a16="http://schemas.microsoft.com/office/drawing/2014/main" id="{C926CA19-F848-DE35-8505-6B28ECFE1A19}"/>
              </a:ext>
            </a:extLst>
          </p:cNvPr>
          <p:cNvSpPr txBox="1">
            <a:spLocks/>
          </p:cNvSpPr>
          <p:nvPr userDrawn="1"/>
        </p:nvSpPr>
        <p:spPr>
          <a:xfrm>
            <a:off x="649224" y="135151"/>
            <a:ext cx="2134801" cy="64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mn-lt"/>
              <a:buNone/>
              <a:tabLst/>
              <a:defRPr sz="2000" b="1" cap="all">
                <a:solidFill>
                  <a:schemeClr val="tx1"/>
                </a:solidFill>
                <a:latin typeface="+mj-lt"/>
                <a:ea typeface="+mn-ea"/>
                <a:cs typeface="+mn-c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US" dirty="0"/>
              <a:t>TABLE</a:t>
            </a:r>
            <a:br>
              <a:rPr lang="en-US" dirty="0"/>
            </a:br>
            <a:r>
              <a:rPr lang="en-US" dirty="0"/>
              <a:t>OF CONTENTS</a:t>
            </a:r>
            <a:endParaRPr dirty="0"/>
          </a:p>
        </p:txBody>
      </p:sp>
      <p:sp>
        <p:nvSpPr>
          <p:cNvPr id="5" name="16-конечная звезда 6">
            <a:extLst>
              <a:ext uri="{FF2B5EF4-FFF2-40B4-BE49-F238E27FC236}">
                <a16:creationId xmlns:a16="http://schemas.microsoft.com/office/drawing/2014/main" id="{6322DF44-EDAF-9D28-DFD3-79FF046ABB50}"/>
              </a:ext>
            </a:extLst>
          </p:cNvPr>
          <p:cNvSpPr/>
          <p:nvPr userDrawn="1"/>
        </p:nvSpPr>
        <p:spPr>
          <a:xfrm>
            <a:off x="244371" y="2861078"/>
            <a:ext cx="809706" cy="809706"/>
          </a:xfrm>
          <a:prstGeom prst="star16">
            <a:avLst>
              <a:gd name="adj" fmla="val 11562"/>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 name="Accent line">
            <a:extLst>
              <a:ext uri="{FF2B5EF4-FFF2-40B4-BE49-F238E27FC236}">
                <a16:creationId xmlns:a16="http://schemas.microsoft.com/office/drawing/2014/main" id="{3362D421-F69A-97F5-1219-497D4DFCC875}"/>
              </a:ext>
            </a:extLst>
          </p:cNvPr>
          <p:cNvSpPr/>
          <p:nvPr userDrawn="1"/>
        </p:nvSpPr>
        <p:spPr>
          <a:xfrm>
            <a:off x="419604" y="4897313"/>
            <a:ext cx="720000" cy="3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 name="16-конечная звезда 6">
            <a:extLst>
              <a:ext uri="{FF2B5EF4-FFF2-40B4-BE49-F238E27FC236}">
                <a16:creationId xmlns:a16="http://schemas.microsoft.com/office/drawing/2014/main" id="{36C8BF97-75FD-3759-76D1-EFFE3B1C05C0}"/>
              </a:ext>
            </a:extLst>
          </p:cNvPr>
          <p:cNvSpPr/>
          <p:nvPr userDrawn="1"/>
        </p:nvSpPr>
        <p:spPr>
          <a:xfrm>
            <a:off x="7454063" y="-410876"/>
            <a:ext cx="809706" cy="809706"/>
          </a:xfrm>
          <a:prstGeom prst="star16">
            <a:avLst>
              <a:gd name="adj" fmla="val 11562"/>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 Items / 5 Items / Option A" userDrawn="1">
  <p:cSld name="Content / Items / 5 Items / Option A">
    <p:spTree>
      <p:nvGrpSpPr>
        <p:cNvPr id="1" name="Shape 571"/>
        <p:cNvGrpSpPr/>
        <p:nvPr/>
      </p:nvGrpSpPr>
      <p:grpSpPr>
        <a:xfrm>
          <a:off x="0" y="0"/>
          <a:ext cx="0" cy="0"/>
          <a:chOff x="0" y="0"/>
          <a:chExt cx="0" cy="0"/>
        </a:xfrm>
      </p:grpSpPr>
      <p:sp>
        <p:nvSpPr>
          <p:cNvPr id="19" name="Rectangle 18">
            <a:extLst>
              <a:ext uri="{FF2B5EF4-FFF2-40B4-BE49-F238E27FC236}">
                <a16:creationId xmlns:a16="http://schemas.microsoft.com/office/drawing/2014/main" id="{478792DF-B120-A840-6A73-BDFDBEEF6E66}"/>
              </a:ext>
            </a:extLst>
          </p:cNvPr>
          <p:cNvSpPr/>
          <p:nvPr userDrawn="1"/>
        </p:nvSpPr>
        <p:spPr>
          <a:xfrm>
            <a:off x="7481961" y="-106136"/>
            <a:ext cx="1757041" cy="535577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7" name="Rectangle 16">
            <a:extLst>
              <a:ext uri="{FF2B5EF4-FFF2-40B4-BE49-F238E27FC236}">
                <a16:creationId xmlns:a16="http://schemas.microsoft.com/office/drawing/2014/main" id="{614FBC5F-C782-6181-5544-71B7D49631E7}"/>
              </a:ext>
            </a:extLst>
          </p:cNvPr>
          <p:cNvSpPr/>
          <p:nvPr userDrawn="1"/>
        </p:nvSpPr>
        <p:spPr>
          <a:xfrm>
            <a:off x="415636" y="940156"/>
            <a:ext cx="8823366" cy="373562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575" name="Page #"/>
          <p:cNvSpPr txBox="1">
            <a:spLocks noGrp="1"/>
          </p:cNvSpPr>
          <p:nvPr>
            <p:ph type="subTitle" idx="3"/>
          </p:nvPr>
        </p:nvSpPr>
        <p:spPr>
          <a:xfrm>
            <a:off x="7775650" y="4822463"/>
            <a:ext cx="1152000" cy="160500"/>
          </a:xfrm>
          <a:prstGeom prst="rect">
            <a:avLst/>
          </a:prstGeom>
          <a:noFill/>
          <a:ln>
            <a:noFill/>
          </a:ln>
        </p:spPr>
        <p:txBody>
          <a:bodyPr spcFirstLastPara="1" wrap="square" lIns="0" tIns="0" rIns="0" bIns="0" anchor="ctr" anchorCtr="0">
            <a:noAutofit/>
          </a:bodyPr>
          <a:lstStyle>
            <a:lvl1pPr marL="11113" lvl="0" indent="0" algn="r">
              <a:lnSpc>
                <a:spcPct val="100000"/>
              </a:lnSpc>
              <a:spcBef>
                <a:spcPts val="0"/>
              </a:spcBef>
              <a:spcAft>
                <a:spcPts val="0"/>
              </a:spcAft>
              <a:buClr>
                <a:schemeClr val="tx1"/>
              </a:buClr>
              <a:buSzPts val="1000"/>
              <a:buFont typeface="+mn-lt"/>
              <a:buNone/>
              <a:tabLst/>
              <a:defRPr sz="800">
                <a:solidFill>
                  <a:schemeClr val="bg1"/>
                </a:solidFill>
                <a:latin typeface="+mn-lt"/>
                <a:ea typeface="+mn-ea"/>
                <a:cs typeface="+mn-cs"/>
              </a:defRPr>
            </a:lvl1pPr>
            <a:lvl2pPr lvl="1"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2pPr>
            <a:lvl3pPr lvl="2"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3pPr>
            <a:lvl4pPr lvl="3"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4pPr>
            <a:lvl5pPr lvl="4"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5pPr>
            <a:lvl6pPr lvl="5"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6pPr>
            <a:lvl7pPr lvl="6"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7pPr>
            <a:lvl8pPr lvl="7"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8pPr>
            <a:lvl9pPr lvl="8"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9pPr>
          </a:lstStyle>
          <a:p>
            <a:endParaRPr dirty="0"/>
          </a:p>
        </p:txBody>
      </p:sp>
      <p:sp>
        <p:nvSpPr>
          <p:cNvPr id="572" name="Presentation name"/>
          <p:cNvSpPr txBox="1">
            <a:spLocks noGrp="1"/>
          </p:cNvSpPr>
          <p:nvPr>
            <p:ph type="subTitle" idx="1" hasCustomPrompt="1"/>
          </p:nvPr>
        </p:nvSpPr>
        <p:spPr>
          <a:xfrm>
            <a:off x="3520933" y="4822463"/>
            <a:ext cx="3780000" cy="160500"/>
          </a:xfrm>
          <a:prstGeom prst="rect">
            <a:avLst/>
          </a:prstGeom>
          <a:noFill/>
          <a:ln>
            <a:noFill/>
          </a:ln>
        </p:spPr>
        <p:txBody>
          <a:bodyPr spcFirstLastPara="1" wrap="square" lIns="0" tIns="0" rIns="0" bIns="0" anchor="ctr" anchorCtr="0">
            <a:noAutofit/>
          </a:bodyPr>
          <a:lstStyle>
            <a:lvl1pPr marL="0" marR="0" lvl="0" indent="0" algn="r" defTabSz="914400" rtl="0" eaLnBrk="1" fontAlgn="auto" latinLnBrk="0" hangingPunct="1">
              <a:lnSpc>
                <a:spcPct val="100000"/>
              </a:lnSpc>
              <a:spcBef>
                <a:spcPts val="0"/>
              </a:spcBef>
              <a:spcAft>
                <a:spcPts val="0"/>
              </a:spcAft>
              <a:buClr>
                <a:schemeClr val="tx1"/>
              </a:buClr>
              <a:buSzPts val="1000"/>
              <a:buFont typeface="+mn-lt"/>
              <a:buNone/>
              <a:tabLst/>
              <a:defRPr sz="800">
                <a:solidFill>
                  <a:schemeClr val="tx1"/>
                </a:solidFill>
                <a:latin typeface="+mn-lt"/>
                <a:ea typeface="+mn-ea"/>
                <a:cs typeface="+mn-cs"/>
              </a:defRPr>
            </a:lvl1pPr>
            <a:lvl2pPr lvl="1"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2pPr>
            <a:lvl3pPr lvl="2"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3pPr>
            <a:lvl4pPr lvl="3"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4pPr>
            <a:lvl5pPr lvl="4"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5pPr>
            <a:lvl6pPr lvl="5"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6pPr>
            <a:lvl7pPr lvl="6"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7pPr>
            <a:lvl8pPr lvl="7"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8pPr>
            <a:lvl9pPr lvl="8"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9pPr>
          </a:lstStyle>
          <a:p>
            <a:r>
              <a:rPr dirty="0"/>
              <a:t>Remove unnecessary steps, and design each</a:t>
            </a:r>
          </a:p>
        </p:txBody>
      </p:sp>
      <p:sp>
        <p:nvSpPr>
          <p:cNvPr id="2" name="Item 1 / Text">
            <a:extLst>
              <a:ext uri="{FF2B5EF4-FFF2-40B4-BE49-F238E27FC236}">
                <a16:creationId xmlns:a16="http://schemas.microsoft.com/office/drawing/2014/main" id="{A0C5A4A8-6F06-9A27-2FAF-79EF6C00B2C2}"/>
              </a:ext>
            </a:extLst>
          </p:cNvPr>
          <p:cNvSpPr>
            <a:spLocks noGrp="1"/>
          </p:cNvSpPr>
          <p:nvPr userDrawn="1">
            <p:ph type="body" idx="4" hasCustomPrompt="1"/>
          </p:nvPr>
        </p:nvSpPr>
        <p:spPr>
          <a:xfrm>
            <a:off x="649223" y="1600446"/>
            <a:ext cx="2520000" cy="1188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RPr/>
            </a:defPPr>
            <a:lvl1pPr marL="0" marR="0" lvl="0" indent="0" algn="l" defTabSz="914400" rtl="0" eaLnBrk="1" fontAlgn="auto" latinLnBrk="0" hangingPunct="1">
              <a:lnSpc>
                <a:spcPct val="115000"/>
              </a:lnSpc>
              <a:spcBef>
                <a:spcPts val="0"/>
              </a:spcBef>
              <a:spcAft>
                <a:spcPts val="0"/>
              </a:spcAft>
              <a:buClr>
                <a:schemeClr val="dk1"/>
              </a:buClr>
              <a:buSzPts val="1000"/>
              <a:buFont typeface="+mn-lt"/>
              <a:buNone/>
              <a:tabLst/>
              <a:defRPr sz="1000" b="0" i="0" u="none" strike="noStrike" cap="none">
                <a:solidFill>
                  <a:schemeClr val="tx1"/>
                </a:solidFill>
                <a:latin typeface="+mn-lt"/>
                <a:ea typeface="+mn-ea"/>
                <a:cs typeface="+mn-cs"/>
              </a:defRPr>
            </a:lvl1pPr>
            <a:lvl2pPr marL="914400" marR="0" lvl="1"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2pPr>
            <a:lvl3pPr marL="1371600" marR="0" lvl="2"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3pPr>
            <a:lvl4pPr marL="1828800" marR="0" lvl="3"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4pPr>
            <a:lvl5pPr marL="2286000" marR="0" lvl="4"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5pPr>
            <a:lvl6pPr marL="2743200" marR="0" lvl="5"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6pPr>
            <a:lvl7pPr marL="3200400" marR="0" lvl="6"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7pPr>
            <a:lvl8pPr marL="3657600" marR="0" lvl="7"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8pPr>
            <a:lvl9pPr marL="4114800" marR="0" lvl="8"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9pPr>
          </a:lstStyle>
          <a:p>
            <a:r>
              <a:rPr lang="en-GB" dirty="0"/>
              <a:t>Good software should make work feel lighter, not more complicated. It should help people understand what needs to happen, where things stand, and how to move forward with confidence.</a:t>
            </a:r>
          </a:p>
        </p:txBody>
      </p:sp>
      <p:sp>
        <p:nvSpPr>
          <p:cNvPr id="3" name="Item 1 / Title">
            <a:extLst>
              <a:ext uri="{FF2B5EF4-FFF2-40B4-BE49-F238E27FC236}">
                <a16:creationId xmlns:a16="http://schemas.microsoft.com/office/drawing/2014/main" id="{568B8C26-EA32-52FE-B901-ECFBE8D03135}"/>
              </a:ext>
            </a:extLst>
          </p:cNvPr>
          <p:cNvSpPr>
            <a:spLocks noGrp="1"/>
          </p:cNvSpPr>
          <p:nvPr userDrawn="1">
            <p:ph type="body" idx="5" hasCustomPrompt="1"/>
          </p:nvPr>
        </p:nvSpPr>
        <p:spPr>
          <a:xfrm>
            <a:off x="649223" y="1152930"/>
            <a:ext cx="2520000" cy="360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RPr/>
            </a:defPPr>
            <a:lvl1pPr marL="0" marR="0" lvl="0" indent="0" algn="l" defTabSz="914400" rtl="0" eaLnBrk="1" fontAlgn="auto" latinLnBrk="0" hangingPunct="1">
              <a:lnSpc>
                <a:spcPct val="115000"/>
              </a:lnSpc>
              <a:spcBef>
                <a:spcPts val="0"/>
              </a:spcBef>
              <a:spcAft>
                <a:spcPts val="0"/>
              </a:spcAft>
              <a:buClr>
                <a:schemeClr val="lt2"/>
              </a:buClr>
              <a:buSzPts val="1300"/>
              <a:buFont typeface="+mn-lt"/>
              <a:buNone/>
              <a:tabLst/>
              <a:defRPr sz="1050" b="1" i="0" u="none" strike="noStrike" cap="none">
                <a:solidFill>
                  <a:schemeClr val="bg2"/>
                </a:solidFill>
                <a:latin typeface="+mj-lt"/>
                <a:ea typeface="+mn-ea"/>
                <a:cs typeface="+mn-cs"/>
              </a:defRPr>
            </a:lvl1pPr>
            <a:lvl2pPr marL="914400" marR="0" lvl="1"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2pPr>
            <a:lvl3pPr marL="1371600" marR="0" lvl="2"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3pPr>
            <a:lvl4pPr marL="1828800" marR="0" lvl="3"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4pPr>
            <a:lvl5pPr marL="2286000" marR="0" lvl="4"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5pPr>
            <a:lvl6pPr marL="2743200" marR="0" lvl="5"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6pPr>
            <a:lvl7pPr marL="3200400" marR="0" lvl="6"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7pPr>
            <a:lvl8pPr marL="3657600" marR="0" lvl="7"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8pPr>
            <a:lvl9pPr marL="4114800" marR="0" lvl="8"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9pPr>
          </a:lstStyle>
          <a:p>
            <a:r>
              <a:rPr lang="en-GB" dirty="0"/>
              <a:t>REMOVE UNNECESSARY STEPS, AND</a:t>
            </a:r>
            <a:r>
              <a:rPr lang="uk-UA" dirty="0"/>
              <a:t> </a:t>
            </a:r>
            <a:r>
              <a:rPr lang="en-GB" dirty="0"/>
              <a:t>DESIGN EACH</a:t>
            </a:r>
          </a:p>
        </p:txBody>
      </p:sp>
      <p:sp>
        <p:nvSpPr>
          <p:cNvPr id="4" name="Item 2 / Text">
            <a:extLst>
              <a:ext uri="{FF2B5EF4-FFF2-40B4-BE49-F238E27FC236}">
                <a16:creationId xmlns:a16="http://schemas.microsoft.com/office/drawing/2014/main" id="{4B3AC8EE-00B3-96E4-A2B1-BC79DA5AECD5}"/>
              </a:ext>
            </a:extLst>
          </p:cNvPr>
          <p:cNvSpPr>
            <a:spLocks noGrp="1"/>
          </p:cNvSpPr>
          <p:nvPr userDrawn="1">
            <p:ph type="body" idx="6" hasCustomPrompt="1"/>
          </p:nvPr>
        </p:nvSpPr>
        <p:spPr>
          <a:xfrm>
            <a:off x="3410041" y="1600446"/>
            <a:ext cx="2520000" cy="1188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RPr/>
            </a:defPPr>
            <a:lvl1pPr marL="0" marR="0" lvl="0" indent="0" algn="l" defTabSz="914400" rtl="0" eaLnBrk="1" fontAlgn="auto" latinLnBrk="0" hangingPunct="1">
              <a:lnSpc>
                <a:spcPct val="115000"/>
              </a:lnSpc>
              <a:spcBef>
                <a:spcPts val="0"/>
              </a:spcBef>
              <a:spcAft>
                <a:spcPts val="0"/>
              </a:spcAft>
              <a:buClr>
                <a:schemeClr val="dk1"/>
              </a:buClr>
              <a:buSzPts val="1000"/>
              <a:buFont typeface="+mn-lt"/>
              <a:buNone/>
              <a:tabLst/>
              <a:defRPr sz="1000" b="0" i="0" u="none" strike="noStrike" cap="none">
                <a:solidFill>
                  <a:schemeClr val="tx1"/>
                </a:solidFill>
                <a:latin typeface="+mn-lt"/>
                <a:ea typeface="+mn-ea"/>
                <a:cs typeface="+mn-cs"/>
              </a:defRPr>
            </a:lvl1pPr>
            <a:lvl2pPr marL="914400" marR="0" lvl="1"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2pPr>
            <a:lvl3pPr marL="1371600" marR="0" lvl="2"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3pPr>
            <a:lvl4pPr marL="1828800" marR="0" lvl="3"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4pPr>
            <a:lvl5pPr marL="2286000" marR="0" lvl="4"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5pPr>
            <a:lvl6pPr marL="2743200" marR="0" lvl="5"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6pPr>
            <a:lvl7pPr marL="3200400" marR="0" lvl="6"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7pPr>
            <a:lvl8pPr marL="3657600" marR="0" lvl="7"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8pPr>
            <a:lvl9pPr marL="4114800" marR="0" lvl="8"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9pPr>
          </a:lstStyle>
          <a:p>
            <a:r>
              <a:rPr lang="en-GB" dirty="0"/>
              <a:t>Good software should make work feel lighter, not more complicated. It should help people understand what needs to happen, where things stand, and how to move forward with confidence.</a:t>
            </a:r>
          </a:p>
        </p:txBody>
      </p:sp>
      <p:sp>
        <p:nvSpPr>
          <p:cNvPr id="5" name="Item 2 / Title">
            <a:extLst>
              <a:ext uri="{FF2B5EF4-FFF2-40B4-BE49-F238E27FC236}">
                <a16:creationId xmlns:a16="http://schemas.microsoft.com/office/drawing/2014/main" id="{C42F35EA-95A4-4632-7DE2-ED553AB22A2F}"/>
              </a:ext>
            </a:extLst>
          </p:cNvPr>
          <p:cNvSpPr>
            <a:spLocks noGrp="1"/>
          </p:cNvSpPr>
          <p:nvPr userDrawn="1">
            <p:ph type="body" idx="7" hasCustomPrompt="1"/>
          </p:nvPr>
        </p:nvSpPr>
        <p:spPr>
          <a:xfrm>
            <a:off x="3410041" y="1152930"/>
            <a:ext cx="2520000" cy="360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RPr/>
            </a:defPPr>
            <a:lvl1pPr marL="0" marR="0" lvl="0" indent="0" algn="l" defTabSz="914400" rtl="0" eaLnBrk="1" fontAlgn="auto" latinLnBrk="0" hangingPunct="1">
              <a:lnSpc>
                <a:spcPct val="115000"/>
              </a:lnSpc>
              <a:spcBef>
                <a:spcPts val="0"/>
              </a:spcBef>
              <a:spcAft>
                <a:spcPts val="0"/>
              </a:spcAft>
              <a:buClr>
                <a:schemeClr val="lt2"/>
              </a:buClr>
              <a:buSzPts val="1300"/>
              <a:buFont typeface="+mn-lt"/>
              <a:buNone/>
              <a:tabLst/>
              <a:defRPr sz="1050" b="1" i="0" u="none" strike="noStrike" cap="none">
                <a:solidFill>
                  <a:schemeClr val="bg2"/>
                </a:solidFill>
                <a:latin typeface="+mj-lt"/>
                <a:ea typeface="+mn-ea"/>
                <a:cs typeface="+mn-cs"/>
              </a:defRPr>
            </a:lvl1pPr>
            <a:lvl2pPr marL="914400" marR="0" lvl="1"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2pPr>
            <a:lvl3pPr marL="1371600" marR="0" lvl="2"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3pPr>
            <a:lvl4pPr marL="1828800" marR="0" lvl="3"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4pPr>
            <a:lvl5pPr marL="2286000" marR="0" lvl="4"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5pPr>
            <a:lvl6pPr marL="2743200" marR="0" lvl="5"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6pPr>
            <a:lvl7pPr marL="3200400" marR="0" lvl="6"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7pPr>
            <a:lvl8pPr marL="3657600" marR="0" lvl="7"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8pPr>
            <a:lvl9pPr marL="4114800" marR="0" lvl="8"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9pPr>
          </a:lstStyle>
          <a:p>
            <a:r>
              <a:rPr lang="en-GB" dirty="0"/>
              <a:t>REMOVE UNNECESSARY STEPS, AND</a:t>
            </a:r>
            <a:r>
              <a:rPr lang="uk-UA" dirty="0"/>
              <a:t> </a:t>
            </a:r>
            <a:r>
              <a:rPr lang="en-GB" dirty="0"/>
              <a:t>DESIGN EACH</a:t>
            </a:r>
          </a:p>
        </p:txBody>
      </p:sp>
      <p:sp>
        <p:nvSpPr>
          <p:cNvPr id="6" name="Item 4 / Text">
            <a:extLst>
              <a:ext uri="{FF2B5EF4-FFF2-40B4-BE49-F238E27FC236}">
                <a16:creationId xmlns:a16="http://schemas.microsoft.com/office/drawing/2014/main" id="{FF705960-143B-6240-765D-67C371CCAA49}"/>
              </a:ext>
            </a:extLst>
          </p:cNvPr>
          <p:cNvSpPr>
            <a:spLocks noGrp="1"/>
          </p:cNvSpPr>
          <p:nvPr userDrawn="1">
            <p:ph type="body" idx="10" hasCustomPrompt="1"/>
          </p:nvPr>
        </p:nvSpPr>
        <p:spPr>
          <a:xfrm>
            <a:off x="649223" y="3405456"/>
            <a:ext cx="2520000" cy="1188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RPr/>
            </a:defPPr>
            <a:lvl1pPr marL="0" marR="0" lvl="0" indent="0" algn="l" defTabSz="914400" rtl="0" eaLnBrk="1" fontAlgn="auto" latinLnBrk="0" hangingPunct="1">
              <a:lnSpc>
                <a:spcPct val="115000"/>
              </a:lnSpc>
              <a:spcBef>
                <a:spcPts val="0"/>
              </a:spcBef>
              <a:spcAft>
                <a:spcPts val="0"/>
              </a:spcAft>
              <a:buClr>
                <a:schemeClr val="dk1"/>
              </a:buClr>
              <a:buSzPts val="1000"/>
              <a:buFont typeface="+mn-lt"/>
              <a:buNone/>
              <a:tabLst/>
              <a:defRPr sz="1000" b="0" i="0" u="none" strike="noStrike" cap="none">
                <a:solidFill>
                  <a:schemeClr val="tx1"/>
                </a:solidFill>
                <a:latin typeface="+mn-lt"/>
                <a:ea typeface="+mn-ea"/>
                <a:cs typeface="+mn-cs"/>
              </a:defRPr>
            </a:lvl1pPr>
            <a:lvl2pPr marL="914400" marR="0" lvl="1"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2pPr>
            <a:lvl3pPr marL="1371600" marR="0" lvl="2"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3pPr>
            <a:lvl4pPr marL="1828800" marR="0" lvl="3"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4pPr>
            <a:lvl5pPr marL="2286000" marR="0" lvl="4"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5pPr>
            <a:lvl6pPr marL="2743200" marR="0" lvl="5"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6pPr>
            <a:lvl7pPr marL="3200400" marR="0" lvl="6"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7pPr>
            <a:lvl8pPr marL="3657600" marR="0" lvl="7"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8pPr>
            <a:lvl9pPr marL="4114800" marR="0" lvl="8"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9pPr>
          </a:lstStyle>
          <a:p>
            <a:r>
              <a:rPr lang="en-GB" dirty="0"/>
              <a:t>Good software should make work feel lighter, not more complicated. It should help people understand what needs to happen, where things stand, and how to move forward with confidence.</a:t>
            </a:r>
          </a:p>
        </p:txBody>
      </p:sp>
      <p:sp>
        <p:nvSpPr>
          <p:cNvPr id="7" name="Item 4 / Title">
            <a:extLst>
              <a:ext uri="{FF2B5EF4-FFF2-40B4-BE49-F238E27FC236}">
                <a16:creationId xmlns:a16="http://schemas.microsoft.com/office/drawing/2014/main" id="{1EC441BE-1B25-5385-CE82-0D4A58750262}"/>
              </a:ext>
            </a:extLst>
          </p:cNvPr>
          <p:cNvSpPr>
            <a:spLocks noGrp="1"/>
          </p:cNvSpPr>
          <p:nvPr userDrawn="1">
            <p:ph type="body" idx="11" hasCustomPrompt="1"/>
          </p:nvPr>
        </p:nvSpPr>
        <p:spPr>
          <a:xfrm>
            <a:off x="649223" y="2957941"/>
            <a:ext cx="2520000" cy="360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RPr/>
            </a:defPPr>
            <a:lvl1pPr marL="0" marR="0" lvl="0" indent="0" algn="l" defTabSz="914400" rtl="0" eaLnBrk="1" fontAlgn="auto" latinLnBrk="0" hangingPunct="1">
              <a:lnSpc>
                <a:spcPct val="115000"/>
              </a:lnSpc>
              <a:spcBef>
                <a:spcPts val="0"/>
              </a:spcBef>
              <a:spcAft>
                <a:spcPts val="0"/>
              </a:spcAft>
              <a:buClr>
                <a:schemeClr val="lt2"/>
              </a:buClr>
              <a:buSzPts val="1300"/>
              <a:buFont typeface="+mn-lt"/>
              <a:buNone/>
              <a:tabLst/>
              <a:defRPr sz="1050" b="1" i="0" u="none" strike="noStrike" cap="none">
                <a:solidFill>
                  <a:schemeClr val="bg2"/>
                </a:solidFill>
                <a:latin typeface="+mj-lt"/>
                <a:ea typeface="+mn-ea"/>
                <a:cs typeface="+mn-cs"/>
              </a:defRPr>
            </a:lvl1pPr>
            <a:lvl2pPr marL="914400" marR="0" lvl="1"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2pPr>
            <a:lvl3pPr marL="1371600" marR="0" lvl="2"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3pPr>
            <a:lvl4pPr marL="1828800" marR="0" lvl="3"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4pPr>
            <a:lvl5pPr marL="2286000" marR="0" lvl="4"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5pPr>
            <a:lvl6pPr marL="2743200" marR="0" lvl="5"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6pPr>
            <a:lvl7pPr marL="3200400" marR="0" lvl="6"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7pPr>
            <a:lvl8pPr marL="3657600" marR="0" lvl="7"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8pPr>
            <a:lvl9pPr marL="4114800" marR="0" lvl="8"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9pPr>
          </a:lstStyle>
          <a:p>
            <a:r>
              <a:rPr lang="en-GB" dirty="0"/>
              <a:t>REMOVE UNNECESSARY STEPS, AND</a:t>
            </a:r>
            <a:r>
              <a:rPr lang="uk-UA" dirty="0"/>
              <a:t> </a:t>
            </a:r>
            <a:r>
              <a:rPr lang="en-GB" dirty="0"/>
              <a:t>DESIGN EACH</a:t>
            </a:r>
          </a:p>
        </p:txBody>
      </p:sp>
      <p:sp>
        <p:nvSpPr>
          <p:cNvPr id="8" name="Item 5 / Text">
            <a:extLst>
              <a:ext uri="{FF2B5EF4-FFF2-40B4-BE49-F238E27FC236}">
                <a16:creationId xmlns:a16="http://schemas.microsoft.com/office/drawing/2014/main" id="{9FE8464E-CA3B-A629-18CC-D17560DDD1BA}"/>
              </a:ext>
            </a:extLst>
          </p:cNvPr>
          <p:cNvSpPr>
            <a:spLocks noGrp="1"/>
          </p:cNvSpPr>
          <p:nvPr userDrawn="1">
            <p:ph type="body" idx="12" hasCustomPrompt="1"/>
          </p:nvPr>
        </p:nvSpPr>
        <p:spPr>
          <a:xfrm>
            <a:off x="3410041" y="3405456"/>
            <a:ext cx="2520000" cy="1188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RPr/>
            </a:defPPr>
            <a:lvl1pPr marL="0" marR="0" lvl="0" indent="0" algn="l" defTabSz="914400" rtl="0" eaLnBrk="1" fontAlgn="auto" latinLnBrk="0" hangingPunct="1">
              <a:lnSpc>
                <a:spcPct val="115000"/>
              </a:lnSpc>
              <a:spcBef>
                <a:spcPts val="0"/>
              </a:spcBef>
              <a:spcAft>
                <a:spcPts val="0"/>
              </a:spcAft>
              <a:buClr>
                <a:schemeClr val="dk1"/>
              </a:buClr>
              <a:buSzPts val="1000"/>
              <a:buFont typeface="+mn-lt"/>
              <a:buNone/>
              <a:tabLst/>
              <a:defRPr sz="1000" b="0" i="0" u="none" strike="noStrike" cap="none">
                <a:solidFill>
                  <a:schemeClr val="tx1"/>
                </a:solidFill>
                <a:latin typeface="+mn-lt"/>
                <a:ea typeface="+mn-ea"/>
                <a:cs typeface="+mn-cs"/>
              </a:defRPr>
            </a:lvl1pPr>
            <a:lvl2pPr marL="914400" marR="0" lvl="1"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2pPr>
            <a:lvl3pPr marL="1371600" marR="0" lvl="2"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3pPr>
            <a:lvl4pPr marL="1828800" marR="0" lvl="3"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4pPr>
            <a:lvl5pPr marL="2286000" marR="0" lvl="4"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5pPr>
            <a:lvl6pPr marL="2743200" marR="0" lvl="5"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6pPr>
            <a:lvl7pPr marL="3200400" marR="0" lvl="6"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7pPr>
            <a:lvl8pPr marL="3657600" marR="0" lvl="7"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8pPr>
            <a:lvl9pPr marL="4114800" marR="0" lvl="8"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9pPr>
          </a:lstStyle>
          <a:p>
            <a:r>
              <a:rPr lang="en-GB" dirty="0"/>
              <a:t>Good software should make work feel lighter, not more complicated. It should help people understand what needs to happen, where things stand, and how to move forward with confidence.</a:t>
            </a:r>
          </a:p>
        </p:txBody>
      </p:sp>
      <p:sp>
        <p:nvSpPr>
          <p:cNvPr id="9" name="Item 5 / Title">
            <a:extLst>
              <a:ext uri="{FF2B5EF4-FFF2-40B4-BE49-F238E27FC236}">
                <a16:creationId xmlns:a16="http://schemas.microsoft.com/office/drawing/2014/main" id="{C8241829-23E4-2BAC-EDE8-69967285EF29}"/>
              </a:ext>
            </a:extLst>
          </p:cNvPr>
          <p:cNvSpPr>
            <a:spLocks noGrp="1"/>
          </p:cNvSpPr>
          <p:nvPr userDrawn="1">
            <p:ph type="body" idx="13" hasCustomPrompt="1"/>
          </p:nvPr>
        </p:nvSpPr>
        <p:spPr>
          <a:xfrm>
            <a:off x="3410041" y="2957941"/>
            <a:ext cx="2520000" cy="360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RPr/>
            </a:defPPr>
            <a:lvl1pPr marL="0" marR="0" lvl="0" indent="0" algn="l" defTabSz="914400" rtl="0" eaLnBrk="1" fontAlgn="auto" latinLnBrk="0" hangingPunct="1">
              <a:lnSpc>
                <a:spcPct val="115000"/>
              </a:lnSpc>
              <a:spcBef>
                <a:spcPts val="0"/>
              </a:spcBef>
              <a:spcAft>
                <a:spcPts val="0"/>
              </a:spcAft>
              <a:buClr>
                <a:schemeClr val="lt2"/>
              </a:buClr>
              <a:buSzPts val="1300"/>
              <a:buFont typeface="+mn-lt"/>
              <a:buNone/>
              <a:tabLst/>
              <a:defRPr sz="1050" b="1" i="0" u="none" strike="noStrike" cap="none">
                <a:solidFill>
                  <a:schemeClr val="bg2"/>
                </a:solidFill>
                <a:latin typeface="+mj-lt"/>
                <a:ea typeface="+mn-ea"/>
                <a:cs typeface="+mn-cs"/>
              </a:defRPr>
            </a:lvl1pPr>
            <a:lvl2pPr marL="914400" marR="0" lvl="1"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2pPr>
            <a:lvl3pPr marL="1371600" marR="0" lvl="2"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3pPr>
            <a:lvl4pPr marL="1828800" marR="0" lvl="3"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4pPr>
            <a:lvl5pPr marL="2286000" marR="0" lvl="4"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5pPr>
            <a:lvl6pPr marL="2743200" marR="0" lvl="5"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6pPr>
            <a:lvl7pPr marL="3200400" marR="0" lvl="6"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7pPr>
            <a:lvl8pPr marL="3657600" marR="0" lvl="7"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8pPr>
            <a:lvl9pPr marL="4114800" marR="0" lvl="8"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9pPr>
          </a:lstStyle>
          <a:p>
            <a:r>
              <a:rPr lang="en-GB" dirty="0"/>
              <a:t>REMOVE UNNECESSARY STEPS, AND</a:t>
            </a:r>
            <a:r>
              <a:rPr lang="uk-UA" dirty="0"/>
              <a:t> </a:t>
            </a:r>
            <a:r>
              <a:rPr lang="en-GB" dirty="0"/>
              <a:t>DESIGN EACH</a:t>
            </a:r>
          </a:p>
        </p:txBody>
      </p:sp>
      <p:sp>
        <p:nvSpPr>
          <p:cNvPr id="10" name="Item 3 / Text">
            <a:extLst>
              <a:ext uri="{FF2B5EF4-FFF2-40B4-BE49-F238E27FC236}">
                <a16:creationId xmlns:a16="http://schemas.microsoft.com/office/drawing/2014/main" id="{5F84195E-885D-A6ED-E9F1-08C80903E795}"/>
              </a:ext>
            </a:extLst>
          </p:cNvPr>
          <p:cNvSpPr>
            <a:spLocks noGrp="1"/>
          </p:cNvSpPr>
          <p:nvPr userDrawn="1">
            <p:ph type="body" idx="8" hasCustomPrompt="1"/>
          </p:nvPr>
        </p:nvSpPr>
        <p:spPr>
          <a:xfrm>
            <a:off x="6170859" y="1600446"/>
            <a:ext cx="2520000" cy="1188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RPr/>
            </a:defPPr>
            <a:lvl1pPr marL="0" marR="0" lvl="0" indent="0" algn="l" defTabSz="914400" rtl="0" eaLnBrk="1" fontAlgn="auto" latinLnBrk="0" hangingPunct="1">
              <a:lnSpc>
                <a:spcPct val="115000"/>
              </a:lnSpc>
              <a:spcBef>
                <a:spcPts val="0"/>
              </a:spcBef>
              <a:spcAft>
                <a:spcPts val="0"/>
              </a:spcAft>
              <a:buClr>
                <a:schemeClr val="dk1"/>
              </a:buClr>
              <a:buSzPts val="1000"/>
              <a:buFont typeface="+mn-lt"/>
              <a:buNone/>
              <a:tabLst/>
              <a:defRPr sz="1000" b="0" i="0" u="none" strike="noStrike" cap="none">
                <a:solidFill>
                  <a:schemeClr val="tx1"/>
                </a:solidFill>
                <a:latin typeface="+mn-lt"/>
                <a:ea typeface="+mn-ea"/>
                <a:cs typeface="+mn-cs"/>
              </a:defRPr>
            </a:lvl1pPr>
            <a:lvl2pPr marL="914400" marR="0" lvl="1"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2pPr>
            <a:lvl3pPr marL="1371600" marR="0" lvl="2"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3pPr>
            <a:lvl4pPr marL="1828800" marR="0" lvl="3"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4pPr>
            <a:lvl5pPr marL="2286000" marR="0" lvl="4"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5pPr>
            <a:lvl6pPr marL="2743200" marR="0" lvl="5"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6pPr>
            <a:lvl7pPr marL="3200400" marR="0" lvl="6"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7pPr>
            <a:lvl8pPr marL="3657600" marR="0" lvl="7"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8pPr>
            <a:lvl9pPr marL="4114800" marR="0" lvl="8"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9pPr>
          </a:lstStyle>
          <a:p>
            <a:r>
              <a:rPr lang="en-GB" dirty="0"/>
              <a:t>Good software should make work feel lighter, not more complicated. It should help people understand what needs to happen, where things stand, and how to move forward with confidence.</a:t>
            </a:r>
          </a:p>
        </p:txBody>
      </p:sp>
      <p:sp>
        <p:nvSpPr>
          <p:cNvPr id="11" name="Item 3 / Title">
            <a:extLst>
              <a:ext uri="{FF2B5EF4-FFF2-40B4-BE49-F238E27FC236}">
                <a16:creationId xmlns:a16="http://schemas.microsoft.com/office/drawing/2014/main" id="{DE7DD9A8-5D49-AC9F-563A-B41C5084A9AA}"/>
              </a:ext>
            </a:extLst>
          </p:cNvPr>
          <p:cNvSpPr>
            <a:spLocks noGrp="1"/>
          </p:cNvSpPr>
          <p:nvPr userDrawn="1">
            <p:ph type="body" idx="9" hasCustomPrompt="1"/>
          </p:nvPr>
        </p:nvSpPr>
        <p:spPr>
          <a:xfrm>
            <a:off x="6170859" y="1152930"/>
            <a:ext cx="2520000" cy="360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RPr/>
            </a:defPPr>
            <a:lvl1pPr marL="0" marR="0" lvl="0" indent="0" algn="l" defTabSz="914400" rtl="0" eaLnBrk="1" fontAlgn="auto" latinLnBrk="0" hangingPunct="1">
              <a:lnSpc>
                <a:spcPct val="115000"/>
              </a:lnSpc>
              <a:spcBef>
                <a:spcPts val="0"/>
              </a:spcBef>
              <a:spcAft>
                <a:spcPts val="0"/>
              </a:spcAft>
              <a:buClr>
                <a:schemeClr val="lt2"/>
              </a:buClr>
              <a:buSzPts val="1300"/>
              <a:buFont typeface="+mn-lt"/>
              <a:buNone/>
              <a:tabLst/>
              <a:defRPr sz="1050" b="1" i="0" u="none" strike="noStrike" cap="none">
                <a:solidFill>
                  <a:schemeClr val="bg2"/>
                </a:solidFill>
                <a:latin typeface="+mj-lt"/>
                <a:ea typeface="+mn-ea"/>
                <a:cs typeface="+mn-cs"/>
              </a:defRPr>
            </a:lvl1pPr>
            <a:lvl2pPr marL="914400" marR="0" lvl="1"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2pPr>
            <a:lvl3pPr marL="1371600" marR="0" lvl="2"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3pPr>
            <a:lvl4pPr marL="1828800" marR="0" lvl="3"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4pPr>
            <a:lvl5pPr marL="2286000" marR="0" lvl="4"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5pPr>
            <a:lvl6pPr marL="2743200" marR="0" lvl="5"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6pPr>
            <a:lvl7pPr marL="3200400" marR="0" lvl="6"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7pPr>
            <a:lvl8pPr marL="3657600" marR="0" lvl="7"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8pPr>
            <a:lvl9pPr marL="4114800" marR="0" lvl="8" indent="-304800" algn="l" rtl="0">
              <a:lnSpc>
                <a:spcPct val="115000"/>
              </a:lnSpc>
              <a:spcBef>
                <a:spcPts val="0"/>
              </a:spcBef>
              <a:spcAft>
                <a:spcPts val="0"/>
              </a:spcAft>
              <a:buClr>
                <a:schemeClr val="lt2"/>
              </a:buClr>
              <a:buSzPts val="1200"/>
              <a:buFont typeface="+mn-lt"/>
              <a:buNone/>
              <a:defRPr b="1" i="0" u="none" strike="noStrike" cap="none">
                <a:solidFill>
                  <a:schemeClr val="lt2"/>
                </a:solidFill>
                <a:latin typeface="+mn-lt"/>
                <a:ea typeface="+mn-ea"/>
                <a:cs typeface="+mn-cs"/>
              </a:defRPr>
            </a:lvl9pPr>
          </a:lstStyle>
          <a:p>
            <a:r>
              <a:rPr lang="en-GB" dirty="0"/>
              <a:t>REMOVE UNNECESSARY STEPS, AND</a:t>
            </a:r>
            <a:r>
              <a:rPr lang="uk-UA" dirty="0"/>
              <a:t> </a:t>
            </a:r>
            <a:r>
              <a:rPr lang="en-GB" dirty="0"/>
              <a:t>DESIGN EACH</a:t>
            </a:r>
          </a:p>
        </p:txBody>
      </p:sp>
      <p:sp>
        <p:nvSpPr>
          <p:cNvPr id="12" name="Slide title">
            <a:extLst>
              <a:ext uri="{FF2B5EF4-FFF2-40B4-BE49-F238E27FC236}">
                <a16:creationId xmlns:a16="http://schemas.microsoft.com/office/drawing/2014/main" id="{D5B96C94-3127-B8A9-37A7-A2987946725E}"/>
              </a:ext>
            </a:extLst>
          </p:cNvPr>
          <p:cNvSpPr txBox="1">
            <a:spLocks noGrp="1"/>
          </p:cNvSpPr>
          <p:nvPr>
            <p:ph type="title" hasCustomPrompt="1"/>
          </p:nvPr>
        </p:nvSpPr>
        <p:spPr>
          <a:xfrm>
            <a:off x="649223" y="148030"/>
            <a:ext cx="6009153" cy="64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mn-lt"/>
              <a:buNone/>
              <a:tabLst/>
              <a:defRPr sz="1900" b="1" cap="all">
                <a:solidFill>
                  <a:schemeClr val="tx1"/>
                </a:solidFill>
                <a:latin typeface="+mj-lt"/>
                <a:ea typeface="+mn-ea"/>
                <a:cs typeface="+mn-c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dirty="0"/>
              <a:t>Designing Digital Tools for More Reliable Work</a:t>
            </a:r>
          </a:p>
        </p:txBody>
      </p:sp>
      <p:sp>
        <p:nvSpPr>
          <p:cNvPr id="18" name="Graphic 19">
            <a:extLst>
              <a:ext uri="{FF2B5EF4-FFF2-40B4-BE49-F238E27FC236}">
                <a16:creationId xmlns:a16="http://schemas.microsoft.com/office/drawing/2014/main" id="{E02F72A2-1CD3-2594-B5CF-63F808C1572C}"/>
              </a:ext>
            </a:extLst>
          </p:cNvPr>
          <p:cNvSpPr/>
          <p:nvPr/>
        </p:nvSpPr>
        <p:spPr>
          <a:xfrm>
            <a:off x="7472148" y="3503751"/>
            <a:ext cx="761762" cy="790491"/>
          </a:xfrm>
          <a:custGeom>
            <a:avLst/>
            <a:gdLst>
              <a:gd name="csX0" fmla="*/ 739207 w 761762"/>
              <a:gd name="csY0" fmla="*/ 376093 h 790491"/>
              <a:gd name="csX1" fmla="*/ 646673 w 761762"/>
              <a:gd name="csY1" fmla="*/ 373023 h 790491"/>
              <a:gd name="csX2" fmla="*/ 589127 w 761762"/>
              <a:gd name="csY2" fmla="*/ 367995 h 790491"/>
              <a:gd name="csX3" fmla="*/ 537754 w 761762"/>
              <a:gd name="csY3" fmla="*/ 358984 h 790491"/>
              <a:gd name="csX4" fmla="*/ 492599 w 761762"/>
              <a:gd name="csY4" fmla="*/ 343274 h 790491"/>
              <a:gd name="csX5" fmla="*/ 434766 w 761762"/>
              <a:gd name="csY5" fmla="*/ 287410 h 790491"/>
              <a:gd name="csX6" fmla="*/ 417457 w 761762"/>
              <a:gd name="csY6" fmla="*/ 239959 h 790491"/>
              <a:gd name="csX7" fmla="*/ 405936 w 761762"/>
              <a:gd name="csY7" fmla="*/ 168023 h 790491"/>
              <a:gd name="csX8" fmla="*/ 402082 w 761762"/>
              <a:gd name="csY8" fmla="*/ 112622 h 790491"/>
              <a:gd name="csX9" fmla="*/ 400237 w 761762"/>
              <a:gd name="csY9" fmla="*/ 48986 h 790491"/>
              <a:gd name="csX10" fmla="*/ 399713 w 761762"/>
              <a:gd name="csY10" fmla="*/ 27000 h 790491"/>
              <a:gd name="csX11" fmla="*/ 399413 w 761762"/>
              <a:gd name="csY11" fmla="*/ 8697 h 790491"/>
              <a:gd name="csX12" fmla="*/ 399396 w 761762"/>
              <a:gd name="csY12" fmla="*/ 7277 h 790491"/>
              <a:gd name="csX13" fmla="*/ 392256 w 761762"/>
              <a:gd name="csY13" fmla="*/ 166 h 790491"/>
              <a:gd name="csX14" fmla="*/ 370101 w 761762"/>
              <a:gd name="csY14" fmla="*/ 0 h 790491"/>
              <a:gd name="csX15" fmla="*/ 362855 w 761762"/>
              <a:gd name="csY15" fmla="*/ 6968 h 790491"/>
              <a:gd name="csX16" fmla="*/ 361774 w 761762"/>
              <a:gd name="csY16" fmla="*/ 51498 h 790491"/>
              <a:gd name="csX17" fmla="*/ 358667 w 761762"/>
              <a:gd name="csY17" fmla="*/ 133999 h 790491"/>
              <a:gd name="csX18" fmla="*/ 353645 w 761762"/>
              <a:gd name="csY18" fmla="*/ 189077 h 790491"/>
              <a:gd name="csX19" fmla="*/ 345617 w 761762"/>
              <a:gd name="csY19" fmla="*/ 235260 h 790491"/>
              <a:gd name="csX20" fmla="*/ 322286 w 761762"/>
              <a:gd name="csY20" fmla="*/ 296341 h 790491"/>
              <a:gd name="csX21" fmla="*/ 282591 w 761762"/>
              <a:gd name="csY21" fmla="*/ 336137 h 790491"/>
              <a:gd name="csX22" fmla="*/ 231651 w 761762"/>
              <a:gd name="csY22" fmla="*/ 357067 h 790491"/>
              <a:gd name="csX23" fmla="*/ 180636 w 761762"/>
              <a:gd name="csY23" fmla="*/ 366996 h 790491"/>
              <a:gd name="csX24" fmla="*/ 136809 w 761762"/>
              <a:gd name="csY24" fmla="*/ 371617 h 790491"/>
              <a:gd name="csX25" fmla="*/ 94886 w 761762"/>
              <a:gd name="csY25" fmla="*/ 374002 h 790491"/>
              <a:gd name="csX26" fmla="*/ 31119 w 761762"/>
              <a:gd name="csY26" fmla="*/ 375912 h 790491"/>
              <a:gd name="csX27" fmla="*/ 25861 w 761762"/>
              <a:gd name="csY27" fmla="*/ 376037 h 790491"/>
              <a:gd name="csX28" fmla="*/ 6700 w 761762"/>
              <a:gd name="csY28" fmla="*/ 376805 h 790491"/>
              <a:gd name="csX29" fmla="*/ 8 w 761762"/>
              <a:gd name="csY29" fmla="*/ 384348 h 790491"/>
              <a:gd name="csX30" fmla="*/ 1392 w 761762"/>
              <a:gd name="csY30" fmla="*/ 413649 h 790491"/>
              <a:gd name="csX31" fmla="*/ 5092 w 761762"/>
              <a:gd name="csY31" fmla="*/ 413741 h 790491"/>
              <a:gd name="csX32" fmla="*/ 13265 w 761762"/>
              <a:gd name="csY32" fmla="*/ 413905 h 790491"/>
              <a:gd name="csX33" fmla="*/ 93834 w 761762"/>
              <a:gd name="csY33" fmla="*/ 415978 h 790491"/>
              <a:gd name="csX34" fmla="*/ 163085 w 761762"/>
              <a:gd name="csY34" fmla="*/ 420985 h 790491"/>
              <a:gd name="csX35" fmla="*/ 214890 w 761762"/>
              <a:gd name="csY35" fmla="*/ 429009 h 790491"/>
              <a:gd name="csX36" fmla="*/ 263632 w 761762"/>
              <a:gd name="csY36" fmla="*/ 444170 h 790491"/>
              <a:gd name="csX37" fmla="*/ 327645 w 761762"/>
              <a:gd name="csY37" fmla="*/ 503582 h 790491"/>
              <a:gd name="csX38" fmla="*/ 342803 w 761762"/>
              <a:gd name="csY38" fmla="*/ 543748 h 790491"/>
              <a:gd name="csX39" fmla="*/ 356403 w 761762"/>
              <a:gd name="csY39" fmla="*/ 625968 h 790491"/>
              <a:gd name="csX40" fmla="*/ 359961 w 761762"/>
              <a:gd name="csY40" fmla="*/ 681055 h 790491"/>
              <a:gd name="csX41" fmla="*/ 360121 w 761762"/>
              <a:gd name="csY41" fmla="*/ 684748 h 790491"/>
              <a:gd name="csX42" fmla="*/ 360761 w 761762"/>
              <a:gd name="csY42" fmla="*/ 701267 h 790491"/>
              <a:gd name="csX43" fmla="*/ 362349 w 761762"/>
              <a:gd name="csY43" fmla="*/ 762186 h 790491"/>
              <a:gd name="csX44" fmla="*/ 362716 w 761762"/>
              <a:gd name="csY44" fmla="*/ 781161 h 790491"/>
              <a:gd name="csX45" fmla="*/ 362749 w 761762"/>
              <a:gd name="csY45" fmla="*/ 783054 h 790491"/>
              <a:gd name="csX46" fmla="*/ 369826 w 761762"/>
              <a:gd name="csY46" fmla="*/ 790131 h 790491"/>
              <a:gd name="csX47" fmla="*/ 392067 w 761762"/>
              <a:gd name="csY47" fmla="*/ 790490 h 790491"/>
              <a:gd name="csX48" fmla="*/ 399378 w 761762"/>
              <a:gd name="csY48" fmla="*/ 783502 h 790491"/>
              <a:gd name="csX49" fmla="*/ 399588 w 761762"/>
              <a:gd name="csY49" fmla="*/ 773820 h 790491"/>
              <a:gd name="csX50" fmla="*/ 399769 w 761762"/>
              <a:gd name="csY50" fmla="*/ 760305 h 790491"/>
              <a:gd name="csX51" fmla="*/ 400272 w 761762"/>
              <a:gd name="csY51" fmla="*/ 732375 h 790491"/>
              <a:gd name="csX52" fmla="*/ 402574 w 761762"/>
              <a:gd name="csY52" fmla="*/ 669083 h 790491"/>
              <a:gd name="csX53" fmla="*/ 408585 w 761762"/>
              <a:gd name="csY53" fmla="*/ 598722 h 790491"/>
              <a:gd name="csX54" fmla="*/ 416728 w 761762"/>
              <a:gd name="csY54" fmla="*/ 553110 h 790491"/>
              <a:gd name="csX55" fmla="*/ 432423 w 761762"/>
              <a:gd name="csY55" fmla="*/ 507375 h 790491"/>
              <a:gd name="csX56" fmla="*/ 471303 w 761762"/>
              <a:gd name="csY56" fmla="*/ 459588 h 790491"/>
              <a:gd name="csX57" fmla="*/ 507307 w 761762"/>
              <a:gd name="csY57" fmla="*/ 440471 h 790491"/>
              <a:gd name="csX58" fmla="*/ 567102 w 761762"/>
              <a:gd name="csY58" fmla="*/ 425200 h 790491"/>
              <a:gd name="csX59" fmla="*/ 625925 w 761762"/>
              <a:gd name="csY59" fmla="*/ 418434 h 790491"/>
              <a:gd name="csX60" fmla="*/ 681095 w 761762"/>
              <a:gd name="csY60" fmla="*/ 415394 h 790491"/>
              <a:gd name="csX61" fmla="*/ 722547 w 761762"/>
              <a:gd name="csY61" fmla="*/ 414367 h 790491"/>
              <a:gd name="csX62" fmla="*/ 739696 w 761762"/>
              <a:gd name="csY62" fmla="*/ 414035 h 790491"/>
              <a:gd name="csX63" fmla="*/ 753773 w 761762"/>
              <a:gd name="csY63" fmla="*/ 413774 h 790491"/>
              <a:gd name="csX64" fmla="*/ 760838 w 761762"/>
              <a:gd name="csY64" fmla="*/ 406866 h 790491"/>
              <a:gd name="csX65" fmla="*/ 761756 w 761762"/>
              <a:gd name="csY65" fmla="*/ 384316 h 790491"/>
              <a:gd name="csX66" fmla="*/ 755055 w 761762"/>
              <a:gd name="csY66" fmla="*/ 376826 h 790491"/>
              <a:gd name="csX67" fmla="*/ 739207 w 761762"/>
              <a:gd name="csY67" fmla="*/ 376093 h 7904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Lst>
            <a:rect l="l" t="t" r="r" b="b"/>
            <a:pathLst>
              <a:path w="761762" h="790491">
                <a:moveTo>
                  <a:pt x="739207" y="376093"/>
                </a:moveTo>
                <a:cubicBezTo>
                  <a:pt x="704945" y="375684"/>
                  <a:pt x="674676" y="374678"/>
                  <a:pt x="646673" y="373023"/>
                </a:cubicBezTo>
                <a:cubicBezTo>
                  <a:pt x="625353" y="371762"/>
                  <a:pt x="606530" y="370119"/>
                  <a:pt x="589127" y="367995"/>
                </a:cubicBezTo>
                <a:cubicBezTo>
                  <a:pt x="569892" y="365652"/>
                  <a:pt x="553090" y="362703"/>
                  <a:pt x="537754" y="358984"/>
                </a:cubicBezTo>
                <a:cubicBezTo>
                  <a:pt x="520611" y="354822"/>
                  <a:pt x="505838" y="349684"/>
                  <a:pt x="492599" y="343274"/>
                </a:cubicBezTo>
                <a:cubicBezTo>
                  <a:pt x="466697" y="330733"/>
                  <a:pt x="447779" y="312460"/>
                  <a:pt x="434766" y="287410"/>
                </a:cubicBezTo>
                <a:cubicBezTo>
                  <a:pt x="427704" y="273818"/>
                  <a:pt x="422043" y="258296"/>
                  <a:pt x="417457" y="239959"/>
                </a:cubicBezTo>
                <a:cubicBezTo>
                  <a:pt x="412169" y="218812"/>
                  <a:pt x="408398" y="195283"/>
                  <a:pt x="405936" y="168023"/>
                </a:cubicBezTo>
                <a:cubicBezTo>
                  <a:pt x="403922" y="145699"/>
                  <a:pt x="402731" y="128613"/>
                  <a:pt x="402082" y="112622"/>
                </a:cubicBezTo>
                <a:cubicBezTo>
                  <a:pt x="401223" y="91469"/>
                  <a:pt x="400723" y="69871"/>
                  <a:pt x="400237" y="48986"/>
                </a:cubicBezTo>
                <a:cubicBezTo>
                  <a:pt x="400068" y="41656"/>
                  <a:pt x="399896" y="34326"/>
                  <a:pt x="399713" y="27000"/>
                </a:cubicBezTo>
                <a:cubicBezTo>
                  <a:pt x="399559" y="20901"/>
                  <a:pt x="399487" y="14799"/>
                  <a:pt x="399413" y="8697"/>
                </a:cubicBezTo>
                <a:lnTo>
                  <a:pt x="399396" y="7277"/>
                </a:lnTo>
                <a:cubicBezTo>
                  <a:pt x="399345" y="3355"/>
                  <a:pt x="396173" y="193"/>
                  <a:pt x="392256" y="166"/>
                </a:cubicBezTo>
                <a:lnTo>
                  <a:pt x="370101" y="0"/>
                </a:lnTo>
                <a:cubicBezTo>
                  <a:pt x="366188" y="-29"/>
                  <a:pt x="362971" y="3053"/>
                  <a:pt x="362855" y="6968"/>
                </a:cubicBezTo>
                <a:cubicBezTo>
                  <a:pt x="362438" y="21381"/>
                  <a:pt x="362038" y="36515"/>
                  <a:pt x="361774" y="51498"/>
                </a:cubicBezTo>
                <a:cubicBezTo>
                  <a:pt x="361220" y="82988"/>
                  <a:pt x="360234" y="109204"/>
                  <a:pt x="358667" y="133999"/>
                </a:cubicBezTo>
                <a:cubicBezTo>
                  <a:pt x="357375" y="154437"/>
                  <a:pt x="355731" y="172454"/>
                  <a:pt x="353645" y="189077"/>
                </a:cubicBezTo>
                <a:cubicBezTo>
                  <a:pt x="351495" y="206211"/>
                  <a:pt x="348870" y="221318"/>
                  <a:pt x="345617" y="235260"/>
                </a:cubicBezTo>
                <a:cubicBezTo>
                  <a:pt x="340007" y="259325"/>
                  <a:pt x="332376" y="279306"/>
                  <a:pt x="322286" y="296341"/>
                </a:cubicBezTo>
                <a:cubicBezTo>
                  <a:pt x="312644" y="312623"/>
                  <a:pt x="298916" y="326387"/>
                  <a:pt x="282591" y="336137"/>
                </a:cubicBezTo>
                <a:cubicBezTo>
                  <a:pt x="267788" y="344980"/>
                  <a:pt x="251122" y="351826"/>
                  <a:pt x="231651" y="357067"/>
                </a:cubicBezTo>
                <a:cubicBezTo>
                  <a:pt x="216676" y="361099"/>
                  <a:pt x="199989" y="364344"/>
                  <a:pt x="180636" y="366996"/>
                </a:cubicBezTo>
                <a:cubicBezTo>
                  <a:pt x="166426" y="368944"/>
                  <a:pt x="151680" y="370499"/>
                  <a:pt x="136809" y="371617"/>
                </a:cubicBezTo>
                <a:cubicBezTo>
                  <a:pt x="122818" y="372670"/>
                  <a:pt x="108714" y="373471"/>
                  <a:pt x="94886" y="374002"/>
                </a:cubicBezTo>
                <a:cubicBezTo>
                  <a:pt x="73676" y="374815"/>
                  <a:pt x="52039" y="375372"/>
                  <a:pt x="31119" y="375912"/>
                </a:cubicBezTo>
                <a:lnTo>
                  <a:pt x="25861" y="376037"/>
                </a:lnTo>
                <a:cubicBezTo>
                  <a:pt x="19625" y="376176"/>
                  <a:pt x="13235" y="376319"/>
                  <a:pt x="6700" y="376805"/>
                </a:cubicBezTo>
                <a:cubicBezTo>
                  <a:pt x="2802" y="377096"/>
                  <a:pt x="-178" y="380436"/>
                  <a:pt x="8" y="384348"/>
                </a:cubicBezTo>
                <a:lnTo>
                  <a:pt x="1392" y="413649"/>
                </a:lnTo>
                <a:lnTo>
                  <a:pt x="5092" y="413741"/>
                </a:lnTo>
                <a:cubicBezTo>
                  <a:pt x="7817" y="413813"/>
                  <a:pt x="10539" y="413881"/>
                  <a:pt x="13265" y="413905"/>
                </a:cubicBezTo>
                <a:cubicBezTo>
                  <a:pt x="40817" y="414130"/>
                  <a:pt x="67926" y="414827"/>
                  <a:pt x="93834" y="415978"/>
                </a:cubicBezTo>
                <a:cubicBezTo>
                  <a:pt x="120362" y="417159"/>
                  <a:pt x="142366" y="418751"/>
                  <a:pt x="163085" y="420985"/>
                </a:cubicBezTo>
                <a:cubicBezTo>
                  <a:pt x="182440" y="423073"/>
                  <a:pt x="199385" y="425699"/>
                  <a:pt x="214890" y="429009"/>
                </a:cubicBezTo>
                <a:cubicBezTo>
                  <a:pt x="233395" y="432963"/>
                  <a:pt x="249342" y="437923"/>
                  <a:pt x="263632" y="444170"/>
                </a:cubicBezTo>
                <a:cubicBezTo>
                  <a:pt x="292817" y="456934"/>
                  <a:pt x="313755" y="476366"/>
                  <a:pt x="327645" y="503582"/>
                </a:cubicBezTo>
                <a:cubicBezTo>
                  <a:pt x="333724" y="515488"/>
                  <a:pt x="338683" y="528626"/>
                  <a:pt x="342803" y="543748"/>
                </a:cubicBezTo>
                <a:cubicBezTo>
                  <a:pt x="350716" y="572785"/>
                  <a:pt x="354229" y="602940"/>
                  <a:pt x="356403" y="625968"/>
                </a:cubicBezTo>
                <a:cubicBezTo>
                  <a:pt x="357911" y="641938"/>
                  <a:pt x="359010" y="658929"/>
                  <a:pt x="359961" y="681055"/>
                </a:cubicBezTo>
                <a:lnTo>
                  <a:pt x="360121" y="684748"/>
                </a:lnTo>
                <a:cubicBezTo>
                  <a:pt x="360361" y="690253"/>
                  <a:pt x="360604" y="695759"/>
                  <a:pt x="360761" y="701267"/>
                </a:cubicBezTo>
                <a:cubicBezTo>
                  <a:pt x="361339" y="721574"/>
                  <a:pt x="361854" y="741882"/>
                  <a:pt x="362349" y="762186"/>
                </a:cubicBezTo>
                <a:cubicBezTo>
                  <a:pt x="362503" y="768510"/>
                  <a:pt x="362609" y="774837"/>
                  <a:pt x="362716" y="781161"/>
                </a:cubicBezTo>
                <a:lnTo>
                  <a:pt x="362749" y="783054"/>
                </a:lnTo>
                <a:cubicBezTo>
                  <a:pt x="362817" y="786937"/>
                  <a:pt x="365945" y="790069"/>
                  <a:pt x="369826" y="790131"/>
                </a:cubicBezTo>
                <a:lnTo>
                  <a:pt x="392067" y="790490"/>
                </a:lnTo>
                <a:cubicBezTo>
                  <a:pt x="395998" y="790552"/>
                  <a:pt x="399262" y="787435"/>
                  <a:pt x="399378" y="783502"/>
                </a:cubicBezTo>
                <a:cubicBezTo>
                  <a:pt x="399478" y="780105"/>
                  <a:pt x="399538" y="776819"/>
                  <a:pt x="399588" y="773820"/>
                </a:cubicBezTo>
                <a:cubicBezTo>
                  <a:pt x="399659" y="769317"/>
                  <a:pt x="399713" y="764811"/>
                  <a:pt x="399769" y="760305"/>
                </a:cubicBezTo>
                <a:cubicBezTo>
                  <a:pt x="399884" y="750994"/>
                  <a:pt x="399994" y="741683"/>
                  <a:pt x="400272" y="732375"/>
                </a:cubicBezTo>
                <a:cubicBezTo>
                  <a:pt x="400874" y="712248"/>
                  <a:pt x="401647" y="690953"/>
                  <a:pt x="402574" y="669083"/>
                </a:cubicBezTo>
                <a:cubicBezTo>
                  <a:pt x="403569" y="645581"/>
                  <a:pt x="405593" y="621907"/>
                  <a:pt x="408585" y="598722"/>
                </a:cubicBezTo>
                <a:cubicBezTo>
                  <a:pt x="410759" y="581880"/>
                  <a:pt x="413422" y="566956"/>
                  <a:pt x="416728" y="553110"/>
                </a:cubicBezTo>
                <a:cubicBezTo>
                  <a:pt x="420917" y="535573"/>
                  <a:pt x="426051" y="520614"/>
                  <a:pt x="432423" y="507375"/>
                </a:cubicBezTo>
                <a:cubicBezTo>
                  <a:pt x="442109" y="487261"/>
                  <a:pt x="454827" y="471629"/>
                  <a:pt x="471303" y="459588"/>
                </a:cubicBezTo>
                <a:cubicBezTo>
                  <a:pt x="481627" y="452045"/>
                  <a:pt x="493405" y="445792"/>
                  <a:pt x="507307" y="440471"/>
                </a:cubicBezTo>
                <a:cubicBezTo>
                  <a:pt x="524071" y="434055"/>
                  <a:pt x="543071" y="429202"/>
                  <a:pt x="567102" y="425200"/>
                </a:cubicBezTo>
                <a:cubicBezTo>
                  <a:pt x="585193" y="422189"/>
                  <a:pt x="604436" y="419974"/>
                  <a:pt x="625925" y="418434"/>
                </a:cubicBezTo>
                <a:cubicBezTo>
                  <a:pt x="644623" y="417093"/>
                  <a:pt x="663182" y="416073"/>
                  <a:pt x="681095" y="415394"/>
                </a:cubicBezTo>
                <a:cubicBezTo>
                  <a:pt x="694846" y="414875"/>
                  <a:pt x="708929" y="414616"/>
                  <a:pt x="722547" y="414367"/>
                </a:cubicBezTo>
                <a:cubicBezTo>
                  <a:pt x="728264" y="414263"/>
                  <a:pt x="733981" y="414157"/>
                  <a:pt x="739696" y="414035"/>
                </a:cubicBezTo>
                <a:cubicBezTo>
                  <a:pt x="744388" y="413934"/>
                  <a:pt x="749080" y="413854"/>
                  <a:pt x="753773" y="413774"/>
                </a:cubicBezTo>
                <a:cubicBezTo>
                  <a:pt x="757582" y="413709"/>
                  <a:pt x="760684" y="410680"/>
                  <a:pt x="760838" y="406866"/>
                </a:cubicBezTo>
                <a:lnTo>
                  <a:pt x="761756" y="384316"/>
                </a:lnTo>
                <a:cubicBezTo>
                  <a:pt x="761916" y="380421"/>
                  <a:pt x="758936" y="377126"/>
                  <a:pt x="755055" y="376826"/>
                </a:cubicBezTo>
                <a:cubicBezTo>
                  <a:pt x="749510" y="376393"/>
                  <a:pt x="744278" y="376153"/>
                  <a:pt x="739207" y="376093"/>
                </a:cubicBezTo>
                <a:close/>
              </a:path>
            </a:pathLst>
          </a:custGeom>
          <a:solidFill>
            <a:schemeClr val="accent1"/>
          </a:solidFill>
          <a:ln w="2953" cap="flat">
            <a:noFill/>
            <a:prstDash val="solid"/>
            <a:miter/>
          </a:ln>
        </p:spPr>
      </p:sp>
      <p:sp>
        <p:nvSpPr>
          <p:cNvPr id="14" name="Graphic 20">
            <a:extLst>
              <a:ext uri="{FF2B5EF4-FFF2-40B4-BE49-F238E27FC236}">
                <a16:creationId xmlns:a16="http://schemas.microsoft.com/office/drawing/2014/main" id="{438F7CED-A876-4A10-F40F-1BE4E4DD795F}"/>
              </a:ext>
            </a:extLst>
          </p:cNvPr>
          <p:cNvSpPr/>
          <p:nvPr/>
        </p:nvSpPr>
        <p:spPr>
          <a:xfrm>
            <a:off x="6927614" y="3067979"/>
            <a:ext cx="484757" cy="503039"/>
          </a:xfrm>
          <a:custGeom>
            <a:avLst/>
            <a:gdLst>
              <a:gd name="csX0" fmla="*/ 470404 w 484757"/>
              <a:gd name="csY0" fmla="*/ 239332 h 503039"/>
              <a:gd name="csX1" fmla="*/ 411519 w 484757"/>
              <a:gd name="csY1" fmla="*/ 237378 h 503039"/>
              <a:gd name="csX2" fmla="*/ 374899 w 484757"/>
              <a:gd name="csY2" fmla="*/ 234179 h 503039"/>
              <a:gd name="csX3" fmla="*/ 342207 w 484757"/>
              <a:gd name="csY3" fmla="*/ 228444 h 503039"/>
              <a:gd name="csX4" fmla="*/ 313472 w 484757"/>
              <a:gd name="csY4" fmla="*/ 218447 h 503039"/>
              <a:gd name="csX5" fmla="*/ 276669 w 484757"/>
              <a:gd name="csY5" fmla="*/ 182897 h 503039"/>
              <a:gd name="csX6" fmla="*/ 265654 w 484757"/>
              <a:gd name="csY6" fmla="*/ 152701 h 503039"/>
              <a:gd name="csX7" fmla="*/ 258323 w 484757"/>
              <a:gd name="csY7" fmla="*/ 106924 h 503039"/>
              <a:gd name="csX8" fmla="*/ 255871 w 484757"/>
              <a:gd name="csY8" fmla="*/ 71668 h 503039"/>
              <a:gd name="csX9" fmla="*/ 254696 w 484757"/>
              <a:gd name="csY9" fmla="*/ 31173 h 503039"/>
              <a:gd name="csX10" fmla="*/ 254363 w 484757"/>
              <a:gd name="csY10" fmla="*/ 17182 h 503039"/>
              <a:gd name="csX11" fmla="*/ 254172 w 484757"/>
              <a:gd name="csY11" fmla="*/ 5535 h 503039"/>
              <a:gd name="csX12" fmla="*/ 254161 w 484757"/>
              <a:gd name="csY12" fmla="*/ 4631 h 503039"/>
              <a:gd name="csX13" fmla="*/ 249618 w 484757"/>
              <a:gd name="csY13" fmla="*/ 106 h 503039"/>
              <a:gd name="csX14" fmla="*/ 235519 w 484757"/>
              <a:gd name="csY14" fmla="*/ 0 h 503039"/>
              <a:gd name="csX15" fmla="*/ 230908 w 484757"/>
              <a:gd name="csY15" fmla="*/ 4434 h 503039"/>
              <a:gd name="csX16" fmla="*/ 230220 w 484757"/>
              <a:gd name="csY16" fmla="*/ 32771 h 503039"/>
              <a:gd name="csX17" fmla="*/ 228242 w 484757"/>
              <a:gd name="csY17" fmla="*/ 85272 h 503039"/>
              <a:gd name="csX18" fmla="*/ 225047 w 484757"/>
              <a:gd name="csY18" fmla="*/ 120322 h 503039"/>
              <a:gd name="csX19" fmla="*/ 219938 w 484757"/>
              <a:gd name="csY19" fmla="*/ 149711 h 503039"/>
              <a:gd name="csX20" fmla="*/ 205091 w 484757"/>
              <a:gd name="csY20" fmla="*/ 188581 h 503039"/>
              <a:gd name="csX21" fmla="*/ 179830 w 484757"/>
              <a:gd name="csY21" fmla="*/ 213906 h 503039"/>
              <a:gd name="csX22" fmla="*/ 147414 w 484757"/>
              <a:gd name="csY22" fmla="*/ 227225 h 503039"/>
              <a:gd name="csX23" fmla="*/ 114950 w 484757"/>
              <a:gd name="csY23" fmla="*/ 233543 h 503039"/>
              <a:gd name="csX24" fmla="*/ 87060 w 484757"/>
              <a:gd name="csY24" fmla="*/ 236484 h 503039"/>
              <a:gd name="csX25" fmla="*/ 60382 w 484757"/>
              <a:gd name="csY25" fmla="*/ 238001 h 503039"/>
              <a:gd name="csX26" fmla="*/ 19803 w 484757"/>
              <a:gd name="csY26" fmla="*/ 239217 h 503039"/>
              <a:gd name="csX27" fmla="*/ 16457 w 484757"/>
              <a:gd name="csY27" fmla="*/ 239296 h 503039"/>
              <a:gd name="csX28" fmla="*/ 4264 w 484757"/>
              <a:gd name="csY28" fmla="*/ 239785 h 503039"/>
              <a:gd name="csX29" fmla="*/ 5 w 484757"/>
              <a:gd name="csY29" fmla="*/ 244585 h 503039"/>
              <a:gd name="csX30" fmla="*/ 886 w 484757"/>
              <a:gd name="csY30" fmla="*/ 263231 h 503039"/>
              <a:gd name="csX31" fmla="*/ 3240 w 484757"/>
              <a:gd name="csY31" fmla="*/ 263290 h 503039"/>
              <a:gd name="csX32" fmla="*/ 8441 w 484757"/>
              <a:gd name="csY32" fmla="*/ 263394 h 503039"/>
              <a:gd name="csX33" fmla="*/ 59713 w 484757"/>
              <a:gd name="csY33" fmla="*/ 264713 h 503039"/>
              <a:gd name="csX34" fmla="*/ 103781 w 484757"/>
              <a:gd name="csY34" fmla="*/ 267900 h 503039"/>
              <a:gd name="csX35" fmla="*/ 136748 w 484757"/>
              <a:gd name="csY35" fmla="*/ 273006 h 503039"/>
              <a:gd name="csX36" fmla="*/ 167766 w 484757"/>
              <a:gd name="csY36" fmla="*/ 282653 h 503039"/>
              <a:gd name="csX37" fmla="*/ 208501 w 484757"/>
              <a:gd name="csY37" fmla="*/ 320461 h 503039"/>
              <a:gd name="csX38" fmla="*/ 218148 w 484757"/>
              <a:gd name="csY38" fmla="*/ 346022 h 503039"/>
              <a:gd name="csX39" fmla="*/ 226802 w 484757"/>
              <a:gd name="csY39" fmla="*/ 398343 h 503039"/>
              <a:gd name="csX40" fmla="*/ 229066 w 484757"/>
              <a:gd name="csY40" fmla="*/ 433399 h 503039"/>
              <a:gd name="csX41" fmla="*/ 229168 w 484757"/>
              <a:gd name="csY41" fmla="*/ 435749 h 503039"/>
              <a:gd name="csX42" fmla="*/ 229575 w 484757"/>
              <a:gd name="csY42" fmla="*/ 446261 h 503039"/>
              <a:gd name="csX43" fmla="*/ 230586 w 484757"/>
              <a:gd name="csY43" fmla="*/ 485027 h 503039"/>
              <a:gd name="csX44" fmla="*/ 230819 w 484757"/>
              <a:gd name="csY44" fmla="*/ 497103 h 503039"/>
              <a:gd name="csX45" fmla="*/ 230840 w 484757"/>
              <a:gd name="csY45" fmla="*/ 498307 h 503039"/>
              <a:gd name="csX46" fmla="*/ 235344 w 484757"/>
              <a:gd name="csY46" fmla="*/ 502811 h 503039"/>
              <a:gd name="csX47" fmla="*/ 249497 w 484757"/>
              <a:gd name="csY47" fmla="*/ 503039 h 503039"/>
              <a:gd name="csX48" fmla="*/ 254149 w 484757"/>
              <a:gd name="csY48" fmla="*/ 498592 h 503039"/>
              <a:gd name="csX49" fmla="*/ 254283 w 484757"/>
              <a:gd name="csY49" fmla="*/ 492431 h 503039"/>
              <a:gd name="csX50" fmla="*/ 254398 w 484757"/>
              <a:gd name="csY50" fmla="*/ 483831 h 503039"/>
              <a:gd name="csX51" fmla="*/ 254719 w 484757"/>
              <a:gd name="csY51" fmla="*/ 466057 h 503039"/>
              <a:gd name="csX52" fmla="*/ 256184 w 484757"/>
              <a:gd name="csY52" fmla="*/ 425780 h 503039"/>
              <a:gd name="csX53" fmla="*/ 260008 w 484757"/>
              <a:gd name="csY53" fmla="*/ 381005 h 503039"/>
              <a:gd name="csX54" fmla="*/ 265191 w 484757"/>
              <a:gd name="csY54" fmla="*/ 351979 h 503039"/>
              <a:gd name="csX55" fmla="*/ 275178 w 484757"/>
              <a:gd name="csY55" fmla="*/ 322875 h 503039"/>
              <a:gd name="csX56" fmla="*/ 299920 w 484757"/>
              <a:gd name="csY56" fmla="*/ 292465 h 503039"/>
              <a:gd name="csX57" fmla="*/ 322832 w 484757"/>
              <a:gd name="csY57" fmla="*/ 280300 h 503039"/>
              <a:gd name="csX58" fmla="*/ 360883 w 484757"/>
              <a:gd name="csY58" fmla="*/ 270582 h 503039"/>
              <a:gd name="csX59" fmla="*/ 398316 w 484757"/>
              <a:gd name="csY59" fmla="*/ 266276 h 503039"/>
              <a:gd name="csX60" fmla="*/ 433424 w 484757"/>
              <a:gd name="csY60" fmla="*/ 264341 h 503039"/>
              <a:gd name="csX61" fmla="*/ 459803 w 484757"/>
              <a:gd name="csY61" fmla="*/ 263688 h 503039"/>
              <a:gd name="csX62" fmla="*/ 470715 w 484757"/>
              <a:gd name="csY62" fmla="*/ 263477 h 503039"/>
              <a:gd name="csX63" fmla="*/ 479674 w 484757"/>
              <a:gd name="csY63" fmla="*/ 263311 h 503039"/>
              <a:gd name="csX64" fmla="*/ 484170 w 484757"/>
              <a:gd name="csY64" fmla="*/ 258914 h 503039"/>
              <a:gd name="csX65" fmla="*/ 484754 w 484757"/>
              <a:gd name="csY65" fmla="*/ 244565 h 503039"/>
              <a:gd name="csX66" fmla="*/ 480490 w 484757"/>
              <a:gd name="csY66" fmla="*/ 239798 h 503039"/>
              <a:gd name="csX67" fmla="*/ 470404 w 484757"/>
              <a:gd name="csY67" fmla="*/ 239332 h 5030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Lst>
            <a:rect l="l" t="t" r="r" b="b"/>
            <a:pathLst>
              <a:path w="484757" h="503039">
                <a:moveTo>
                  <a:pt x="470404" y="239332"/>
                </a:moveTo>
                <a:cubicBezTo>
                  <a:pt x="448601" y="239072"/>
                  <a:pt x="429339" y="238432"/>
                  <a:pt x="411519" y="237378"/>
                </a:cubicBezTo>
                <a:cubicBezTo>
                  <a:pt x="397952" y="236576"/>
                  <a:pt x="385974" y="235530"/>
                  <a:pt x="374899" y="234179"/>
                </a:cubicBezTo>
                <a:cubicBezTo>
                  <a:pt x="362659" y="232688"/>
                  <a:pt x="351966" y="230811"/>
                  <a:pt x="342207" y="228444"/>
                </a:cubicBezTo>
                <a:cubicBezTo>
                  <a:pt x="331298" y="225796"/>
                  <a:pt x="321897" y="222526"/>
                  <a:pt x="313472" y="218447"/>
                </a:cubicBezTo>
                <a:cubicBezTo>
                  <a:pt x="296989" y="210466"/>
                  <a:pt x="284950" y="198838"/>
                  <a:pt x="276669" y="182897"/>
                </a:cubicBezTo>
                <a:cubicBezTo>
                  <a:pt x="272175" y="174248"/>
                  <a:pt x="268573" y="164370"/>
                  <a:pt x="265654" y="152701"/>
                </a:cubicBezTo>
                <a:cubicBezTo>
                  <a:pt x="262289" y="139244"/>
                  <a:pt x="259890" y="124271"/>
                  <a:pt x="258323" y="106924"/>
                </a:cubicBezTo>
                <a:cubicBezTo>
                  <a:pt x="257041" y="92717"/>
                  <a:pt x="256283" y="81845"/>
                  <a:pt x="255871" y="71668"/>
                </a:cubicBezTo>
                <a:cubicBezTo>
                  <a:pt x="255324" y="58207"/>
                  <a:pt x="255005" y="44464"/>
                  <a:pt x="254696" y="31173"/>
                </a:cubicBezTo>
                <a:cubicBezTo>
                  <a:pt x="254589" y="26508"/>
                  <a:pt x="254479" y="21844"/>
                  <a:pt x="254363" y="17182"/>
                </a:cubicBezTo>
                <a:cubicBezTo>
                  <a:pt x="254265" y="13301"/>
                  <a:pt x="254219" y="9418"/>
                  <a:pt x="254172" y="5535"/>
                </a:cubicBezTo>
                <a:lnTo>
                  <a:pt x="254161" y="4631"/>
                </a:lnTo>
                <a:cubicBezTo>
                  <a:pt x="254129" y="2135"/>
                  <a:pt x="252110" y="123"/>
                  <a:pt x="249618" y="106"/>
                </a:cubicBezTo>
                <a:lnTo>
                  <a:pt x="235519" y="0"/>
                </a:lnTo>
                <a:cubicBezTo>
                  <a:pt x="233029" y="-19"/>
                  <a:pt x="230981" y="1943"/>
                  <a:pt x="230908" y="4434"/>
                </a:cubicBezTo>
                <a:cubicBezTo>
                  <a:pt x="230642" y="13606"/>
                  <a:pt x="230388" y="23237"/>
                  <a:pt x="230220" y="32771"/>
                </a:cubicBezTo>
                <a:cubicBezTo>
                  <a:pt x="229867" y="52811"/>
                  <a:pt x="229240" y="69493"/>
                  <a:pt x="228242" y="85272"/>
                </a:cubicBezTo>
                <a:cubicBezTo>
                  <a:pt x="227420" y="98278"/>
                  <a:pt x="226374" y="109744"/>
                  <a:pt x="225047" y="120322"/>
                </a:cubicBezTo>
                <a:cubicBezTo>
                  <a:pt x="223678" y="131225"/>
                  <a:pt x="222008" y="140839"/>
                  <a:pt x="219938" y="149711"/>
                </a:cubicBezTo>
                <a:cubicBezTo>
                  <a:pt x="216368" y="165025"/>
                  <a:pt x="211512" y="177740"/>
                  <a:pt x="205091" y="188581"/>
                </a:cubicBezTo>
                <a:cubicBezTo>
                  <a:pt x="198955" y="198942"/>
                  <a:pt x="190220" y="207701"/>
                  <a:pt x="179830" y="213906"/>
                </a:cubicBezTo>
                <a:cubicBezTo>
                  <a:pt x="170411" y="219533"/>
                  <a:pt x="159805" y="223889"/>
                  <a:pt x="147414" y="227225"/>
                </a:cubicBezTo>
                <a:cubicBezTo>
                  <a:pt x="137885" y="229790"/>
                  <a:pt x="127266" y="231855"/>
                  <a:pt x="114950" y="233543"/>
                </a:cubicBezTo>
                <a:cubicBezTo>
                  <a:pt x="105907" y="234783"/>
                  <a:pt x="96523" y="235772"/>
                  <a:pt x="87060" y="236484"/>
                </a:cubicBezTo>
                <a:cubicBezTo>
                  <a:pt x="78157" y="237154"/>
                  <a:pt x="69182" y="237663"/>
                  <a:pt x="60382" y="238001"/>
                </a:cubicBezTo>
                <a:cubicBezTo>
                  <a:pt x="46885" y="238518"/>
                  <a:pt x="33116" y="238873"/>
                  <a:pt x="19803" y="239217"/>
                </a:cubicBezTo>
                <a:lnTo>
                  <a:pt x="16457" y="239296"/>
                </a:lnTo>
                <a:cubicBezTo>
                  <a:pt x="12489" y="239385"/>
                  <a:pt x="8422" y="239476"/>
                  <a:pt x="4264" y="239785"/>
                </a:cubicBezTo>
                <a:cubicBezTo>
                  <a:pt x="1783" y="239970"/>
                  <a:pt x="-113" y="242096"/>
                  <a:pt x="5" y="244585"/>
                </a:cubicBezTo>
                <a:lnTo>
                  <a:pt x="886" y="263231"/>
                </a:lnTo>
                <a:lnTo>
                  <a:pt x="3240" y="263290"/>
                </a:lnTo>
                <a:cubicBezTo>
                  <a:pt x="4975" y="263335"/>
                  <a:pt x="6707" y="263379"/>
                  <a:pt x="8441" y="263394"/>
                </a:cubicBezTo>
                <a:cubicBezTo>
                  <a:pt x="25975" y="263537"/>
                  <a:pt x="43225" y="263981"/>
                  <a:pt x="59713" y="264713"/>
                </a:cubicBezTo>
                <a:cubicBezTo>
                  <a:pt x="76594" y="265465"/>
                  <a:pt x="90597" y="266478"/>
                  <a:pt x="103781" y="267900"/>
                </a:cubicBezTo>
                <a:cubicBezTo>
                  <a:pt x="116098" y="269229"/>
                  <a:pt x="126881" y="270899"/>
                  <a:pt x="136748" y="273006"/>
                </a:cubicBezTo>
                <a:cubicBezTo>
                  <a:pt x="148524" y="275522"/>
                  <a:pt x="158672" y="278678"/>
                  <a:pt x="167766" y="282653"/>
                </a:cubicBezTo>
                <a:cubicBezTo>
                  <a:pt x="186338" y="290776"/>
                  <a:pt x="199662" y="303142"/>
                  <a:pt x="208501" y="320461"/>
                </a:cubicBezTo>
                <a:cubicBezTo>
                  <a:pt x="212370" y="328038"/>
                  <a:pt x="215525" y="336398"/>
                  <a:pt x="218148" y="346022"/>
                </a:cubicBezTo>
                <a:cubicBezTo>
                  <a:pt x="223183" y="364500"/>
                  <a:pt x="225418" y="383689"/>
                  <a:pt x="226802" y="398343"/>
                </a:cubicBezTo>
                <a:cubicBezTo>
                  <a:pt x="227762" y="408506"/>
                  <a:pt x="228461" y="419319"/>
                  <a:pt x="229066" y="433399"/>
                </a:cubicBezTo>
                <a:lnTo>
                  <a:pt x="229168" y="435749"/>
                </a:lnTo>
                <a:cubicBezTo>
                  <a:pt x="229321" y="439252"/>
                  <a:pt x="229475" y="442756"/>
                  <a:pt x="229575" y="446261"/>
                </a:cubicBezTo>
                <a:cubicBezTo>
                  <a:pt x="229943" y="459184"/>
                  <a:pt x="230271" y="472106"/>
                  <a:pt x="230586" y="485027"/>
                </a:cubicBezTo>
                <a:cubicBezTo>
                  <a:pt x="230684" y="489052"/>
                  <a:pt x="230751" y="493078"/>
                  <a:pt x="230819" y="497103"/>
                </a:cubicBezTo>
                <a:lnTo>
                  <a:pt x="230840" y="498307"/>
                </a:lnTo>
                <a:cubicBezTo>
                  <a:pt x="230883" y="500778"/>
                  <a:pt x="232874" y="502771"/>
                  <a:pt x="235344" y="502811"/>
                </a:cubicBezTo>
                <a:lnTo>
                  <a:pt x="249497" y="503039"/>
                </a:lnTo>
                <a:cubicBezTo>
                  <a:pt x="251999" y="503079"/>
                  <a:pt x="254076" y="501095"/>
                  <a:pt x="254149" y="498592"/>
                </a:cubicBezTo>
                <a:cubicBezTo>
                  <a:pt x="254214" y="496431"/>
                  <a:pt x="254251" y="494339"/>
                  <a:pt x="254283" y="492431"/>
                </a:cubicBezTo>
                <a:cubicBezTo>
                  <a:pt x="254329" y="489565"/>
                  <a:pt x="254363" y="486698"/>
                  <a:pt x="254398" y="483831"/>
                </a:cubicBezTo>
                <a:cubicBezTo>
                  <a:pt x="254472" y="477905"/>
                  <a:pt x="254542" y="471980"/>
                  <a:pt x="254719" y="466057"/>
                </a:cubicBezTo>
                <a:cubicBezTo>
                  <a:pt x="255101" y="453249"/>
                  <a:pt x="255594" y="439698"/>
                  <a:pt x="256184" y="425780"/>
                </a:cubicBezTo>
                <a:cubicBezTo>
                  <a:pt x="256817" y="410824"/>
                  <a:pt x="258104" y="395759"/>
                  <a:pt x="260008" y="381005"/>
                </a:cubicBezTo>
                <a:cubicBezTo>
                  <a:pt x="261392" y="370287"/>
                  <a:pt x="263087" y="360790"/>
                  <a:pt x="265191" y="351979"/>
                </a:cubicBezTo>
                <a:cubicBezTo>
                  <a:pt x="267856" y="340819"/>
                  <a:pt x="271123" y="331300"/>
                  <a:pt x="275178" y="322875"/>
                </a:cubicBezTo>
                <a:cubicBezTo>
                  <a:pt x="281342" y="310075"/>
                  <a:pt x="289435" y="300127"/>
                  <a:pt x="299920" y="292465"/>
                </a:cubicBezTo>
                <a:cubicBezTo>
                  <a:pt x="306490" y="287665"/>
                  <a:pt x="313985" y="283686"/>
                  <a:pt x="322832" y="280300"/>
                </a:cubicBezTo>
                <a:cubicBezTo>
                  <a:pt x="333500" y="276217"/>
                  <a:pt x="345591" y="273128"/>
                  <a:pt x="360883" y="270582"/>
                </a:cubicBezTo>
                <a:cubicBezTo>
                  <a:pt x="372395" y="268666"/>
                  <a:pt x="384641" y="267256"/>
                  <a:pt x="398316" y="266276"/>
                </a:cubicBezTo>
                <a:cubicBezTo>
                  <a:pt x="410215" y="265423"/>
                  <a:pt x="422025" y="264774"/>
                  <a:pt x="433424" y="264341"/>
                </a:cubicBezTo>
                <a:cubicBezTo>
                  <a:pt x="442175" y="264011"/>
                  <a:pt x="451137" y="263847"/>
                  <a:pt x="459803" y="263688"/>
                </a:cubicBezTo>
                <a:cubicBezTo>
                  <a:pt x="463441" y="263622"/>
                  <a:pt x="467079" y="263554"/>
                  <a:pt x="470715" y="263477"/>
                </a:cubicBezTo>
                <a:cubicBezTo>
                  <a:pt x="473701" y="263413"/>
                  <a:pt x="476687" y="263362"/>
                  <a:pt x="479674" y="263311"/>
                </a:cubicBezTo>
                <a:cubicBezTo>
                  <a:pt x="482098" y="263269"/>
                  <a:pt x="484072" y="261342"/>
                  <a:pt x="484170" y="258914"/>
                </a:cubicBezTo>
                <a:lnTo>
                  <a:pt x="484754" y="244565"/>
                </a:lnTo>
                <a:cubicBezTo>
                  <a:pt x="484856" y="242086"/>
                  <a:pt x="482959" y="239989"/>
                  <a:pt x="480490" y="239798"/>
                </a:cubicBezTo>
                <a:cubicBezTo>
                  <a:pt x="476961" y="239523"/>
                  <a:pt x="473632" y="239370"/>
                  <a:pt x="470404" y="239332"/>
                </a:cubicBezTo>
                <a:close/>
              </a:path>
            </a:pathLst>
          </a:custGeom>
          <a:solidFill>
            <a:schemeClr val="accent1"/>
          </a:solidFill>
          <a:ln w="1883" cap="flat">
            <a:noFill/>
            <a:prstDash val="solid"/>
            <a:miter/>
          </a:ln>
        </p:spPr>
      </p:sp>
      <p:sp>
        <p:nvSpPr>
          <p:cNvPr id="9910" name="Accent line"/>
          <p:cNvSpPr/>
          <p:nvPr userDrawn="1"/>
        </p:nvSpPr>
        <p:spPr>
          <a:xfrm>
            <a:off x="419604" y="4897313"/>
            <a:ext cx="720000" cy="3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ent / Comparison / Option A" userDrawn="1">
  <p:cSld name="Content / Comparison / Option A">
    <p:spTree>
      <p:nvGrpSpPr>
        <p:cNvPr id="1" name="Shape 820"/>
        <p:cNvGrpSpPr/>
        <p:nvPr/>
      </p:nvGrpSpPr>
      <p:grpSpPr>
        <a:xfrm>
          <a:off x="0" y="0"/>
          <a:ext cx="0" cy="0"/>
          <a:chOff x="0" y="0"/>
          <a:chExt cx="0" cy="0"/>
        </a:xfrm>
      </p:grpSpPr>
      <p:sp>
        <p:nvSpPr>
          <p:cNvPr id="8" name="Rectangle 7">
            <a:extLst>
              <a:ext uri="{FF2B5EF4-FFF2-40B4-BE49-F238E27FC236}">
                <a16:creationId xmlns:a16="http://schemas.microsoft.com/office/drawing/2014/main" id="{6BD65CA2-2C05-68A5-E7B7-C285A99D3D35}"/>
              </a:ext>
            </a:extLst>
          </p:cNvPr>
          <p:cNvSpPr/>
          <p:nvPr userDrawn="1"/>
        </p:nvSpPr>
        <p:spPr>
          <a:xfrm>
            <a:off x="7481961" y="-106136"/>
            <a:ext cx="1757041" cy="535577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 name="Rectangle 5">
            <a:extLst>
              <a:ext uri="{FF2B5EF4-FFF2-40B4-BE49-F238E27FC236}">
                <a16:creationId xmlns:a16="http://schemas.microsoft.com/office/drawing/2014/main" id="{B0CD37F0-C479-4D54-77AE-13917C5A7714}"/>
              </a:ext>
            </a:extLst>
          </p:cNvPr>
          <p:cNvSpPr/>
          <p:nvPr userDrawn="1"/>
        </p:nvSpPr>
        <p:spPr>
          <a:xfrm>
            <a:off x="414744" y="940156"/>
            <a:ext cx="3962998" cy="373562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7" name="Rectangle 6">
            <a:extLst>
              <a:ext uri="{FF2B5EF4-FFF2-40B4-BE49-F238E27FC236}">
                <a16:creationId xmlns:a16="http://schemas.microsoft.com/office/drawing/2014/main" id="{FCB12C69-763A-FCC4-F1BE-9A4729B13A9B}"/>
              </a:ext>
            </a:extLst>
          </p:cNvPr>
          <p:cNvSpPr/>
          <p:nvPr userDrawn="1"/>
        </p:nvSpPr>
        <p:spPr>
          <a:xfrm>
            <a:off x="4750368" y="940156"/>
            <a:ext cx="3978888" cy="373562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824" name="Page #"/>
          <p:cNvSpPr txBox="1">
            <a:spLocks noGrp="1"/>
          </p:cNvSpPr>
          <p:nvPr>
            <p:ph type="subTitle" idx="3"/>
          </p:nvPr>
        </p:nvSpPr>
        <p:spPr>
          <a:xfrm>
            <a:off x="7775650" y="4822463"/>
            <a:ext cx="1152000" cy="160500"/>
          </a:xfrm>
          <a:prstGeom prst="rect">
            <a:avLst/>
          </a:prstGeom>
          <a:noFill/>
          <a:ln>
            <a:noFill/>
          </a:ln>
        </p:spPr>
        <p:txBody>
          <a:bodyPr spcFirstLastPara="1" wrap="square" lIns="0" tIns="0" rIns="0" bIns="0" anchor="ctr" anchorCtr="0">
            <a:noAutofit/>
          </a:bodyPr>
          <a:lstStyle>
            <a:lvl1pPr marL="11113" lvl="0" indent="0" algn="r">
              <a:lnSpc>
                <a:spcPct val="100000"/>
              </a:lnSpc>
              <a:spcBef>
                <a:spcPts val="0"/>
              </a:spcBef>
              <a:spcAft>
                <a:spcPts val="0"/>
              </a:spcAft>
              <a:buClr>
                <a:schemeClr val="tx1"/>
              </a:buClr>
              <a:buSzPts val="1000"/>
              <a:buFont typeface="+mn-lt"/>
              <a:buNone/>
              <a:tabLst/>
              <a:defRPr sz="800">
                <a:solidFill>
                  <a:schemeClr val="bg1"/>
                </a:solidFill>
                <a:latin typeface="+mn-lt"/>
                <a:ea typeface="+mn-ea"/>
                <a:cs typeface="+mn-cs"/>
              </a:defRPr>
            </a:lvl1pPr>
            <a:lvl2pPr lvl="1"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2pPr>
            <a:lvl3pPr lvl="2"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3pPr>
            <a:lvl4pPr lvl="3"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4pPr>
            <a:lvl5pPr lvl="4"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5pPr>
            <a:lvl6pPr lvl="5"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6pPr>
            <a:lvl7pPr lvl="6"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7pPr>
            <a:lvl8pPr lvl="7"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8pPr>
            <a:lvl9pPr lvl="8"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9pPr>
          </a:lstStyle>
          <a:p>
            <a:endParaRPr dirty="0"/>
          </a:p>
        </p:txBody>
      </p:sp>
      <p:sp>
        <p:nvSpPr>
          <p:cNvPr id="821" name="Presentation name"/>
          <p:cNvSpPr txBox="1">
            <a:spLocks noGrp="1"/>
          </p:cNvSpPr>
          <p:nvPr>
            <p:ph type="subTitle" idx="1" hasCustomPrompt="1"/>
          </p:nvPr>
        </p:nvSpPr>
        <p:spPr>
          <a:xfrm>
            <a:off x="3520933" y="4822463"/>
            <a:ext cx="3780000" cy="160500"/>
          </a:xfrm>
          <a:prstGeom prst="rect">
            <a:avLst/>
          </a:prstGeom>
          <a:noFill/>
          <a:ln>
            <a:noFill/>
          </a:ln>
        </p:spPr>
        <p:txBody>
          <a:bodyPr spcFirstLastPara="1" wrap="square" lIns="0" tIns="0" rIns="0" bIns="0" anchor="ctr" anchorCtr="0">
            <a:noAutofit/>
          </a:bodyPr>
          <a:lstStyle>
            <a:lvl1pPr marL="0" marR="0" lvl="0" indent="0" algn="r" defTabSz="914400" rtl="0" eaLnBrk="1" fontAlgn="auto" latinLnBrk="0" hangingPunct="1">
              <a:lnSpc>
                <a:spcPct val="100000"/>
              </a:lnSpc>
              <a:spcBef>
                <a:spcPts val="0"/>
              </a:spcBef>
              <a:spcAft>
                <a:spcPts val="0"/>
              </a:spcAft>
              <a:buClr>
                <a:schemeClr val="tx1"/>
              </a:buClr>
              <a:buSzPts val="1000"/>
              <a:buFont typeface="+mn-lt"/>
              <a:buNone/>
              <a:tabLst/>
              <a:defRPr sz="800">
                <a:solidFill>
                  <a:schemeClr val="tx1"/>
                </a:solidFill>
                <a:latin typeface="+mn-lt"/>
                <a:ea typeface="+mn-ea"/>
                <a:cs typeface="+mn-cs"/>
              </a:defRPr>
            </a:lvl1pPr>
            <a:lvl2pPr lvl="1"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2pPr>
            <a:lvl3pPr lvl="2"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3pPr>
            <a:lvl4pPr lvl="3"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4pPr>
            <a:lvl5pPr lvl="4"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5pPr>
            <a:lvl6pPr lvl="5"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6pPr>
            <a:lvl7pPr lvl="6"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7pPr>
            <a:lvl8pPr lvl="7"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8pPr>
            <a:lvl9pPr lvl="8"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9pPr>
          </a:lstStyle>
          <a:p>
            <a:r>
              <a:rPr dirty="0"/>
              <a:t>Remove unnecessary steps, and design each</a:t>
            </a:r>
          </a:p>
        </p:txBody>
      </p:sp>
      <p:sp>
        <p:nvSpPr>
          <p:cNvPr id="829" name="Item 2 / Text"/>
          <p:cNvSpPr txBox="1">
            <a:spLocks noGrp="1"/>
          </p:cNvSpPr>
          <p:nvPr>
            <p:ph type="subTitle" idx="6" hasCustomPrompt="1"/>
          </p:nvPr>
        </p:nvSpPr>
        <p:spPr>
          <a:xfrm>
            <a:off x="5119812" y="1830635"/>
            <a:ext cx="3240000" cy="2459258"/>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mn-lt"/>
              <a:buNone/>
              <a:tabLst/>
              <a:defRPr sz="1100">
                <a:solidFill>
                  <a:schemeClr val="tx1"/>
                </a:solidFill>
                <a:latin typeface="+mn-lt"/>
                <a:ea typeface="+mn-ea"/>
                <a:cs typeface="+mn-cs"/>
              </a:defRPr>
            </a:lvl1pPr>
            <a:lvl2pPr lvl="1">
              <a:lnSpc>
                <a:spcPct val="115000"/>
              </a:lnSpc>
              <a:spcBef>
                <a:spcPts val="0"/>
              </a:spcBef>
              <a:spcAft>
                <a:spcPts val="0"/>
              </a:spcAft>
              <a:buClr>
                <a:schemeClr val="lt1"/>
              </a:buClr>
              <a:buSzPts val="1200"/>
              <a:buFont typeface="+mn-lt"/>
              <a:buNone/>
              <a:defRPr>
                <a:solidFill>
                  <a:schemeClr val="lt1"/>
                </a:solidFill>
                <a:latin typeface="+mn-lt"/>
                <a:ea typeface="+mn-ea"/>
                <a:cs typeface="+mn-cs"/>
              </a:defRPr>
            </a:lvl2pPr>
            <a:lvl3pPr lvl="2">
              <a:lnSpc>
                <a:spcPct val="115000"/>
              </a:lnSpc>
              <a:spcBef>
                <a:spcPts val="0"/>
              </a:spcBef>
              <a:spcAft>
                <a:spcPts val="0"/>
              </a:spcAft>
              <a:buClr>
                <a:schemeClr val="lt1"/>
              </a:buClr>
              <a:buSzPts val="1200"/>
              <a:buFont typeface="+mn-lt"/>
              <a:buNone/>
              <a:defRPr>
                <a:solidFill>
                  <a:schemeClr val="lt1"/>
                </a:solidFill>
                <a:latin typeface="+mn-lt"/>
                <a:ea typeface="+mn-ea"/>
                <a:cs typeface="+mn-cs"/>
              </a:defRPr>
            </a:lvl3pPr>
            <a:lvl4pPr lvl="3">
              <a:lnSpc>
                <a:spcPct val="115000"/>
              </a:lnSpc>
              <a:spcBef>
                <a:spcPts val="0"/>
              </a:spcBef>
              <a:spcAft>
                <a:spcPts val="0"/>
              </a:spcAft>
              <a:buClr>
                <a:schemeClr val="lt1"/>
              </a:buClr>
              <a:buSzPts val="1200"/>
              <a:buFont typeface="+mn-lt"/>
              <a:buNone/>
              <a:defRPr>
                <a:solidFill>
                  <a:schemeClr val="lt1"/>
                </a:solidFill>
                <a:latin typeface="+mn-lt"/>
                <a:ea typeface="+mn-ea"/>
                <a:cs typeface="+mn-cs"/>
              </a:defRPr>
            </a:lvl4pPr>
            <a:lvl5pPr lvl="4">
              <a:lnSpc>
                <a:spcPct val="115000"/>
              </a:lnSpc>
              <a:spcBef>
                <a:spcPts val="0"/>
              </a:spcBef>
              <a:spcAft>
                <a:spcPts val="0"/>
              </a:spcAft>
              <a:buClr>
                <a:schemeClr val="lt1"/>
              </a:buClr>
              <a:buSzPts val="1200"/>
              <a:buFont typeface="+mn-lt"/>
              <a:buNone/>
              <a:defRPr>
                <a:solidFill>
                  <a:schemeClr val="lt1"/>
                </a:solidFill>
                <a:latin typeface="+mn-lt"/>
                <a:ea typeface="+mn-ea"/>
                <a:cs typeface="+mn-cs"/>
              </a:defRPr>
            </a:lvl5pPr>
            <a:lvl6pPr lvl="5">
              <a:lnSpc>
                <a:spcPct val="115000"/>
              </a:lnSpc>
              <a:spcBef>
                <a:spcPts val="0"/>
              </a:spcBef>
              <a:spcAft>
                <a:spcPts val="0"/>
              </a:spcAft>
              <a:buClr>
                <a:schemeClr val="lt1"/>
              </a:buClr>
              <a:buSzPts val="1200"/>
              <a:buFont typeface="+mn-lt"/>
              <a:buNone/>
              <a:defRPr>
                <a:solidFill>
                  <a:schemeClr val="lt1"/>
                </a:solidFill>
                <a:latin typeface="+mn-lt"/>
                <a:ea typeface="+mn-ea"/>
                <a:cs typeface="+mn-cs"/>
              </a:defRPr>
            </a:lvl6pPr>
            <a:lvl7pPr lvl="6">
              <a:lnSpc>
                <a:spcPct val="115000"/>
              </a:lnSpc>
              <a:spcBef>
                <a:spcPts val="0"/>
              </a:spcBef>
              <a:spcAft>
                <a:spcPts val="0"/>
              </a:spcAft>
              <a:buClr>
                <a:schemeClr val="lt1"/>
              </a:buClr>
              <a:buSzPts val="1200"/>
              <a:buFont typeface="+mn-lt"/>
              <a:buNone/>
              <a:defRPr>
                <a:solidFill>
                  <a:schemeClr val="lt1"/>
                </a:solidFill>
                <a:latin typeface="+mn-lt"/>
                <a:ea typeface="+mn-ea"/>
                <a:cs typeface="+mn-cs"/>
              </a:defRPr>
            </a:lvl7pPr>
            <a:lvl8pPr lvl="7">
              <a:lnSpc>
                <a:spcPct val="115000"/>
              </a:lnSpc>
              <a:spcBef>
                <a:spcPts val="0"/>
              </a:spcBef>
              <a:spcAft>
                <a:spcPts val="0"/>
              </a:spcAft>
              <a:buClr>
                <a:schemeClr val="lt1"/>
              </a:buClr>
              <a:buSzPts val="1200"/>
              <a:buFont typeface="+mn-lt"/>
              <a:buNone/>
              <a:defRPr>
                <a:solidFill>
                  <a:schemeClr val="lt1"/>
                </a:solidFill>
                <a:latin typeface="+mn-lt"/>
                <a:ea typeface="+mn-ea"/>
                <a:cs typeface="+mn-cs"/>
              </a:defRPr>
            </a:lvl8pPr>
            <a:lvl9pPr lvl="8">
              <a:lnSpc>
                <a:spcPct val="115000"/>
              </a:lnSpc>
              <a:spcBef>
                <a:spcPts val="0"/>
              </a:spcBef>
              <a:spcAft>
                <a:spcPts val="0"/>
              </a:spcAft>
              <a:buClr>
                <a:schemeClr val="lt1"/>
              </a:buClr>
              <a:buSzPts val="1200"/>
              <a:buFont typeface="+mn-lt"/>
              <a:buNone/>
              <a:defRPr>
                <a:solidFill>
                  <a:schemeClr val="lt1"/>
                </a:solidFill>
                <a:latin typeface="+mn-lt"/>
                <a:ea typeface="+mn-ea"/>
                <a:cs typeface="+mn-cs"/>
              </a:defRPr>
            </a:lvl9pPr>
          </a:lstStyle>
          <a:p>
            <a:r>
              <a:rPr lang="en-GB" dirty="0"/>
              <a:t>Good software should make work feel lighter, not more complicated. It should help people understand what needs to happen, where things stand, and how to move forward with confidence.</a:t>
            </a:r>
          </a:p>
          <a:p>
            <a:endParaRPr lang="en-GB" dirty="0"/>
          </a:p>
          <a:p>
            <a:r>
              <a:rPr lang="en-GB" dirty="0"/>
              <a:t>Our team focuses on simple, practical features that solve real problems. We listen closely to users, remove unnecessary steps, and design each part of the experience to feel clear and useful.</a:t>
            </a:r>
          </a:p>
          <a:p>
            <a:endParaRPr lang="en-UA" dirty="0"/>
          </a:p>
        </p:txBody>
      </p:sp>
      <p:sp>
        <p:nvSpPr>
          <p:cNvPr id="830" name="Item 2 / Title"/>
          <p:cNvSpPr txBox="1">
            <a:spLocks noGrp="1"/>
          </p:cNvSpPr>
          <p:nvPr>
            <p:ph type="subTitle" idx="7" hasCustomPrompt="1"/>
          </p:nvPr>
        </p:nvSpPr>
        <p:spPr>
          <a:xfrm>
            <a:off x="5119812" y="1197564"/>
            <a:ext cx="3240000" cy="444481"/>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500"/>
              <a:buFont typeface="+mn-lt"/>
              <a:buNone/>
              <a:tabLst/>
              <a:defRPr sz="1200" b="1">
                <a:solidFill>
                  <a:schemeClr val="bg2"/>
                </a:solidFill>
                <a:latin typeface="+mj-lt"/>
                <a:ea typeface="+mn-ea"/>
                <a:cs typeface="+mn-cs"/>
              </a:defRPr>
            </a:lvl1pPr>
            <a:lvl2pPr lvl="1">
              <a:lnSpc>
                <a:spcPct val="115000"/>
              </a:lnSpc>
              <a:spcBef>
                <a:spcPts val="0"/>
              </a:spcBef>
              <a:spcAft>
                <a:spcPts val="0"/>
              </a:spcAft>
              <a:buClr>
                <a:schemeClr val="accent6"/>
              </a:buClr>
              <a:buSzPts val="1200"/>
              <a:buFont typeface="+mn-lt"/>
              <a:buNone/>
              <a:defRPr b="1">
                <a:solidFill>
                  <a:schemeClr val="accent6"/>
                </a:solidFill>
                <a:latin typeface="+mn-lt"/>
                <a:ea typeface="+mn-ea"/>
                <a:cs typeface="+mn-cs"/>
              </a:defRPr>
            </a:lvl2pPr>
            <a:lvl3pPr lvl="2">
              <a:lnSpc>
                <a:spcPct val="115000"/>
              </a:lnSpc>
              <a:spcBef>
                <a:spcPts val="0"/>
              </a:spcBef>
              <a:spcAft>
                <a:spcPts val="0"/>
              </a:spcAft>
              <a:buClr>
                <a:schemeClr val="accent6"/>
              </a:buClr>
              <a:buSzPts val="1200"/>
              <a:buFont typeface="+mn-lt"/>
              <a:buNone/>
              <a:defRPr b="1">
                <a:solidFill>
                  <a:schemeClr val="accent6"/>
                </a:solidFill>
                <a:latin typeface="+mn-lt"/>
                <a:ea typeface="+mn-ea"/>
                <a:cs typeface="+mn-cs"/>
              </a:defRPr>
            </a:lvl3pPr>
            <a:lvl4pPr lvl="3">
              <a:lnSpc>
                <a:spcPct val="115000"/>
              </a:lnSpc>
              <a:spcBef>
                <a:spcPts val="0"/>
              </a:spcBef>
              <a:spcAft>
                <a:spcPts val="0"/>
              </a:spcAft>
              <a:buClr>
                <a:schemeClr val="accent6"/>
              </a:buClr>
              <a:buSzPts val="1200"/>
              <a:buFont typeface="+mn-lt"/>
              <a:buNone/>
              <a:defRPr b="1">
                <a:solidFill>
                  <a:schemeClr val="accent6"/>
                </a:solidFill>
                <a:latin typeface="+mn-lt"/>
                <a:ea typeface="+mn-ea"/>
                <a:cs typeface="+mn-cs"/>
              </a:defRPr>
            </a:lvl4pPr>
            <a:lvl5pPr lvl="4">
              <a:lnSpc>
                <a:spcPct val="115000"/>
              </a:lnSpc>
              <a:spcBef>
                <a:spcPts val="0"/>
              </a:spcBef>
              <a:spcAft>
                <a:spcPts val="0"/>
              </a:spcAft>
              <a:buClr>
                <a:schemeClr val="accent6"/>
              </a:buClr>
              <a:buSzPts val="1200"/>
              <a:buFont typeface="+mn-lt"/>
              <a:buNone/>
              <a:defRPr b="1">
                <a:solidFill>
                  <a:schemeClr val="accent6"/>
                </a:solidFill>
                <a:latin typeface="+mn-lt"/>
                <a:ea typeface="+mn-ea"/>
                <a:cs typeface="+mn-cs"/>
              </a:defRPr>
            </a:lvl5pPr>
            <a:lvl6pPr lvl="5">
              <a:lnSpc>
                <a:spcPct val="115000"/>
              </a:lnSpc>
              <a:spcBef>
                <a:spcPts val="0"/>
              </a:spcBef>
              <a:spcAft>
                <a:spcPts val="0"/>
              </a:spcAft>
              <a:buClr>
                <a:schemeClr val="accent6"/>
              </a:buClr>
              <a:buSzPts val="1200"/>
              <a:buFont typeface="+mn-lt"/>
              <a:buNone/>
              <a:defRPr b="1">
                <a:solidFill>
                  <a:schemeClr val="accent6"/>
                </a:solidFill>
                <a:latin typeface="+mn-lt"/>
                <a:ea typeface="+mn-ea"/>
                <a:cs typeface="+mn-cs"/>
              </a:defRPr>
            </a:lvl6pPr>
            <a:lvl7pPr lvl="6">
              <a:lnSpc>
                <a:spcPct val="115000"/>
              </a:lnSpc>
              <a:spcBef>
                <a:spcPts val="0"/>
              </a:spcBef>
              <a:spcAft>
                <a:spcPts val="0"/>
              </a:spcAft>
              <a:buClr>
                <a:schemeClr val="accent6"/>
              </a:buClr>
              <a:buSzPts val="1200"/>
              <a:buFont typeface="+mn-lt"/>
              <a:buNone/>
              <a:defRPr b="1">
                <a:solidFill>
                  <a:schemeClr val="accent6"/>
                </a:solidFill>
                <a:latin typeface="+mn-lt"/>
                <a:ea typeface="+mn-ea"/>
                <a:cs typeface="+mn-cs"/>
              </a:defRPr>
            </a:lvl7pPr>
            <a:lvl8pPr lvl="7">
              <a:lnSpc>
                <a:spcPct val="115000"/>
              </a:lnSpc>
              <a:spcBef>
                <a:spcPts val="0"/>
              </a:spcBef>
              <a:spcAft>
                <a:spcPts val="0"/>
              </a:spcAft>
              <a:buClr>
                <a:schemeClr val="accent6"/>
              </a:buClr>
              <a:buSzPts val="1200"/>
              <a:buFont typeface="+mn-lt"/>
              <a:buNone/>
              <a:defRPr b="1">
                <a:solidFill>
                  <a:schemeClr val="accent6"/>
                </a:solidFill>
                <a:latin typeface="+mn-lt"/>
                <a:ea typeface="+mn-ea"/>
                <a:cs typeface="+mn-cs"/>
              </a:defRPr>
            </a:lvl8pPr>
            <a:lvl9pPr lvl="8">
              <a:lnSpc>
                <a:spcPct val="115000"/>
              </a:lnSpc>
              <a:spcBef>
                <a:spcPts val="0"/>
              </a:spcBef>
              <a:spcAft>
                <a:spcPts val="0"/>
              </a:spcAft>
              <a:buClr>
                <a:schemeClr val="accent6"/>
              </a:buClr>
              <a:buSzPts val="1200"/>
              <a:buFont typeface="+mn-lt"/>
              <a:buNone/>
              <a:defRPr b="1">
                <a:solidFill>
                  <a:schemeClr val="accent6"/>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500"/>
              <a:buFont typeface="+mn-lt"/>
              <a:buNone/>
              <a:tabLst/>
              <a:defRPr/>
            </a:pPr>
            <a:r>
              <a:rPr lang="en-GB" dirty="0"/>
              <a:t>REMOVE UNNECESSARY STEPS, AND DESIGN EACH</a:t>
            </a:r>
          </a:p>
        </p:txBody>
      </p:sp>
      <p:sp>
        <p:nvSpPr>
          <p:cNvPr id="827" name="Item 1 / Text"/>
          <p:cNvSpPr txBox="1">
            <a:spLocks noGrp="1"/>
          </p:cNvSpPr>
          <p:nvPr>
            <p:ph type="subTitle" idx="4" hasCustomPrompt="1"/>
          </p:nvPr>
        </p:nvSpPr>
        <p:spPr>
          <a:xfrm>
            <a:off x="768742" y="1830610"/>
            <a:ext cx="3240000" cy="2459258"/>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mn-lt"/>
              <a:buNone/>
              <a:tabLst/>
              <a:defRPr lang="en-UA" sz="1100" b="0" i="0" u="none" strike="noStrike" smtClean="0">
                <a:solidFill>
                  <a:schemeClr val="tx1"/>
                </a:solidFill>
                <a:effectLst/>
                <a:latin typeface="+mn-lt"/>
              </a:defRPr>
            </a:lvl1pPr>
            <a:lvl2pPr lvl="1">
              <a:lnSpc>
                <a:spcPct val="115000"/>
              </a:lnSpc>
              <a:spcBef>
                <a:spcPts val="0"/>
              </a:spcBef>
              <a:spcAft>
                <a:spcPts val="0"/>
              </a:spcAft>
              <a:buClr>
                <a:schemeClr val="accent6"/>
              </a:buClr>
              <a:buSzPts val="1200"/>
              <a:buFont typeface="+mn-lt"/>
              <a:buNone/>
              <a:defRPr>
                <a:solidFill>
                  <a:schemeClr val="accent6"/>
                </a:solidFill>
                <a:latin typeface="+mn-lt"/>
                <a:ea typeface="+mn-ea"/>
                <a:cs typeface="+mn-cs"/>
              </a:defRPr>
            </a:lvl2pPr>
            <a:lvl3pPr lvl="2">
              <a:lnSpc>
                <a:spcPct val="115000"/>
              </a:lnSpc>
              <a:spcBef>
                <a:spcPts val="0"/>
              </a:spcBef>
              <a:spcAft>
                <a:spcPts val="0"/>
              </a:spcAft>
              <a:buClr>
                <a:schemeClr val="accent6"/>
              </a:buClr>
              <a:buSzPts val="1200"/>
              <a:buFont typeface="+mn-lt"/>
              <a:buNone/>
              <a:defRPr>
                <a:solidFill>
                  <a:schemeClr val="accent6"/>
                </a:solidFill>
                <a:latin typeface="+mn-lt"/>
                <a:ea typeface="+mn-ea"/>
                <a:cs typeface="+mn-cs"/>
              </a:defRPr>
            </a:lvl3pPr>
            <a:lvl4pPr lvl="3">
              <a:lnSpc>
                <a:spcPct val="115000"/>
              </a:lnSpc>
              <a:spcBef>
                <a:spcPts val="0"/>
              </a:spcBef>
              <a:spcAft>
                <a:spcPts val="0"/>
              </a:spcAft>
              <a:buClr>
                <a:schemeClr val="accent6"/>
              </a:buClr>
              <a:buSzPts val="1200"/>
              <a:buFont typeface="+mn-lt"/>
              <a:buNone/>
              <a:defRPr>
                <a:solidFill>
                  <a:schemeClr val="accent6"/>
                </a:solidFill>
                <a:latin typeface="+mn-lt"/>
                <a:ea typeface="+mn-ea"/>
                <a:cs typeface="+mn-cs"/>
              </a:defRPr>
            </a:lvl4pPr>
            <a:lvl5pPr lvl="4">
              <a:lnSpc>
                <a:spcPct val="115000"/>
              </a:lnSpc>
              <a:spcBef>
                <a:spcPts val="0"/>
              </a:spcBef>
              <a:spcAft>
                <a:spcPts val="0"/>
              </a:spcAft>
              <a:buClr>
                <a:schemeClr val="accent6"/>
              </a:buClr>
              <a:buSzPts val="1200"/>
              <a:buFont typeface="+mn-lt"/>
              <a:buNone/>
              <a:defRPr>
                <a:solidFill>
                  <a:schemeClr val="accent6"/>
                </a:solidFill>
                <a:latin typeface="+mn-lt"/>
                <a:ea typeface="+mn-ea"/>
                <a:cs typeface="+mn-cs"/>
              </a:defRPr>
            </a:lvl5pPr>
            <a:lvl6pPr lvl="5">
              <a:lnSpc>
                <a:spcPct val="115000"/>
              </a:lnSpc>
              <a:spcBef>
                <a:spcPts val="0"/>
              </a:spcBef>
              <a:spcAft>
                <a:spcPts val="0"/>
              </a:spcAft>
              <a:buClr>
                <a:schemeClr val="accent6"/>
              </a:buClr>
              <a:buSzPts val="1200"/>
              <a:buFont typeface="+mn-lt"/>
              <a:buNone/>
              <a:defRPr>
                <a:solidFill>
                  <a:schemeClr val="accent6"/>
                </a:solidFill>
                <a:latin typeface="+mn-lt"/>
                <a:ea typeface="+mn-ea"/>
                <a:cs typeface="+mn-cs"/>
              </a:defRPr>
            </a:lvl6pPr>
            <a:lvl7pPr lvl="6">
              <a:lnSpc>
                <a:spcPct val="115000"/>
              </a:lnSpc>
              <a:spcBef>
                <a:spcPts val="0"/>
              </a:spcBef>
              <a:spcAft>
                <a:spcPts val="0"/>
              </a:spcAft>
              <a:buClr>
                <a:schemeClr val="accent6"/>
              </a:buClr>
              <a:buSzPts val="1200"/>
              <a:buFont typeface="+mn-lt"/>
              <a:buNone/>
              <a:defRPr>
                <a:solidFill>
                  <a:schemeClr val="accent6"/>
                </a:solidFill>
                <a:latin typeface="+mn-lt"/>
                <a:ea typeface="+mn-ea"/>
                <a:cs typeface="+mn-cs"/>
              </a:defRPr>
            </a:lvl7pPr>
            <a:lvl8pPr lvl="7">
              <a:lnSpc>
                <a:spcPct val="115000"/>
              </a:lnSpc>
              <a:spcBef>
                <a:spcPts val="0"/>
              </a:spcBef>
              <a:spcAft>
                <a:spcPts val="0"/>
              </a:spcAft>
              <a:buClr>
                <a:schemeClr val="accent6"/>
              </a:buClr>
              <a:buSzPts val="1200"/>
              <a:buFont typeface="+mn-lt"/>
              <a:buNone/>
              <a:defRPr>
                <a:solidFill>
                  <a:schemeClr val="accent6"/>
                </a:solidFill>
                <a:latin typeface="+mn-lt"/>
                <a:ea typeface="+mn-ea"/>
                <a:cs typeface="+mn-cs"/>
              </a:defRPr>
            </a:lvl8pPr>
            <a:lvl9pPr lvl="8">
              <a:lnSpc>
                <a:spcPct val="115000"/>
              </a:lnSpc>
              <a:spcBef>
                <a:spcPts val="0"/>
              </a:spcBef>
              <a:spcAft>
                <a:spcPts val="0"/>
              </a:spcAft>
              <a:buClr>
                <a:schemeClr val="accent6"/>
              </a:buClr>
              <a:buSzPts val="1200"/>
              <a:buFont typeface="+mn-lt"/>
              <a:buNone/>
              <a:defRPr>
                <a:solidFill>
                  <a:schemeClr val="accent6"/>
                </a:solidFill>
                <a:latin typeface="+mn-lt"/>
                <a:ea typeface="+mn-ea"/>
                <a:cs typeface="+mn-cs"/>
              </a:defRPr>
            </a:lvl9pPr>
          </a:lstStyle>
          <a:p>
            <a:r>
              <a:rPr lang="en-GB" dirty="0"/>
              <a:t>Good software should make work feel lighter, not more complicated. It should help people understand what needs to happen, where things stand, and how to move forward with confidence.</a:t>
            </a:r>
          </a:p>
          <a:p>
            <a:endParaRPr lang="en-GB" dirty="0"/>
          </a:p>
          <a:p>
            <a:r>
              <a:rPr lang="en-GB" dirty="0"/>
              <a:t>Our team focuses on simple, practical features that solve real problems. We listen closely to users, remove unnecessary steps, and design each part of the experience to feel clear and useful.</a:t>
            </a:r>
          </a:p>
          <a:p>
            <a:endParaRPr lang="en-UA" dirty="0"/>
          </a:p>
        </p:txBody>
      </p:sp>
      <p:sp>
        <p:nvSpPr>
          <p:cNvPr id="828" name="Item 1 / Title"/>
          <p:cNvSpPr txBox="1">
            <a:spLocks noGrp="1"/>
          </p:cNvSpPr>
          <p:nvPr>
            <p:ph type="subTitle" idx="5" hasCustomPrompt="1"/>
          </p:nvPr>
        </p:nvSpPr>
        <p:spPr>
          <a:xfrm>
            <a:off x="768742" y="1197564"/>
            <a:ext cx="3240000" cy="444485"/>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1"/>
              </a:buClr>
              <a:buSzPts val="1500"/>
              <a:buFont typeface="+mn-lt"/>
              <a:buNone/>
              <a:tabLst/>
              <a:defRPr sz="1200" b="1">
                <a:solidFill>
                  <a:schemeClr val="bg2"/>
                </a:solidFill>
                <a:latin typeface="+mj-lt"/>
                <a:ea typeface="+mn-ea"/>
                <a:cs typeface="+mn-cs"/>
              </a:defRPr>
            </a:lvl1pPr>
            <a:lvl2pPr lvl="1">
              <a:lnSpc>
                <a:spcPct val="115000"/>
              </a:lnSpc>
              <a:spcBef>
                <a:spcPts val="0"/>
              </a:spcBef>
              <a:spcAft>
                <a:spcPts val="0"/>
              </a:spcAft>
              <a:buClr>
                <a:schemeClr val="accent6"/>
              </a:buClr>
              <a:buSzPts val="1200"/>
              <a:buFont typeface="+mn-lt"/>
              <a:buNone/>
              <a:defRPr b="1">
                <a:solidFill>
                  <a:schemeClr val="accent6"/>
                </a:solidFill>
                <a:latin typeface="+mn-lt"/>
                <a:ea typeface="+mn-ea"/>
                <a:cs typeface="+mn-cs"/>
              </a:defRPr>
            </a:lvl2pPr>
            <a:lvl3pPr lvl="2">
              <a:lnSpc>
                <a:spcPct val="115000"/>
              </a:lnSpc>
              <a:spcBef>
                <a:spcPts val="0"/>
              </a:spcBef>
              <a:spcAft>
                <a:spcPts val="0"/>
              </a:spcAft>
              <a:buClr>
                <a:schemeClr val="accent6"/>
              </a:buClr>
              <a:buSzPts val="1200"/>
              <a:buFont typeface="+mn-lt"/>
              <a:buNone/>
              <a:defRPr b="1">
                <a:solidFill>
                  <a:schemeClr val="accent6"/>
                </a:solidFill>
                <a:latin typeface="+mn-lt"/>
                <a:ea typeface="+mn-ea"/>
                <a:cs typeface="+mn-cs"/>
              </a:defRPr>
            </a:lvl3pPr>
            <a:lvl4pPr lvl="3">
              <a:lnSpc>
                <a:spcPct val="115000"/>
              </a:lnSpc>
              <a:spcBef>
                <a:spcPts val="0"/>
              </a:spcBef>
              <a:spcAft>
                <a:spcPts val="0"/>
              </a:spcAft>
              <a:buClr>
                <a:schemeClr val="accent6"/>
              </a:buClr>
              <a:buSzPts val="1200"/>
              <a:buFont typeface="+mn-lt"/>
              <a:buNone/>
              <a:defRPr b="1">
                <a:solidFill>
                  <a:schemeClr val="accent6"/>
                </a:solidFill>
                <a:latin typeface="+mn-lt"/>
                <a:ea typeface="+mn-ea"/>
                <a:cs typeface="+mn-cs"/>
              </a:defRPr>
            </a:lvl4pPr>
            <a:lvl5pPr lvl="4">
              <a:lnSpc>
                <a:spcPct val="115000"/>
              </a:lnSpc>
              <a:spcBef>
                <a:spcPts val="0"/>
              </a:spcBef>
              <a:spcAft>
                <a:spcPts val="0"/>
              </a:spcAft>
              <a:buClr>
                <a:schemeClr val="accent6"/>
              </a:buClr>
              <a:buSzPts val="1200"/>
              <a:buFont typeface="+mn-lt"/>
              <a:buNone/>
              <a:defRPr b="1">
                <a:solidFill>
                  <a:schemeClr val="accent6"/>
                </a:solidFill>
                <a:latin typeface="+mn-lt"/>
                <a:ea typeface="+mn-ea"/>
                <a:cs typeface="+mn-cs"/>
              </a:defRPr>
            </a:lvl5pPr>
            <a:lvl6pPr lvl="5">
              <a:lnSpc>
                <a:spcPct val="115000"/>
              </a:lnSpc>
              <a:spcBef>
                <a:spcPts val="0"/>
              </a:spcBef>
              <a:spcAft>
                <a:spcPts val="0"/>
              </a:spcAft>
              <a:buClr>
                <a:schemeClr val="accent6"/>
              </a:buClr>
              <a:buSzPts val="1200"/>
              <a:buFont typeface="+mn-lt"/>
              <a:buNone/>
              <a:defRPr b="1">
                <a:solidFill>
                  <a:schemeClr val="accent6"/>
                </a:solidFill>
                <a:latin typeface="+mn-lt"/>
                <a:ea typeface="+mn-ea"/>
                <a:cs typeface="+mn-cs"/>
              </a:defRPr>
            </a:lvl6pPr>
            <a:lvl7pPr lvl="6">
              <a:lnSpc>
                <a:spcPct val="115000"/>
              </a:lnSpc>
              <a:spcBef>
                <a:spcPts val="0"/>
              </a:spcBef>
              <a:spcAft>
                <a:spcPts val="0"/>
              </a:spcAft>
              <a:buClr>
                <a:schemeClr val="accent6"/>
              </a:buClr>
              <a:buSzPts val="1200"/>
              <a:buFont typeface="+mn-lt"/>
              <a:buNone/>
              <a:defRPr b="1">
                <a:solidFill>
                  <a:schemeClr val="accent6"/>
                </a:solidFill>
                <a:latin typeface="+mn-lt"/>
                <a:ea typeface="+mn-ea"/>
                <a:cs typeface="+mn-cs"/>
              </a:defRPr>
            </a:lvl7pPr>
            <a:lvl8pPr lvl="7">
              <a:lnSpc>
                <a:spcPct val="115000"/>
              </a:lnSpc>
              <a:spcBef>
                <a:spcPts val="0"/>
              </a:spcBef>
              <a:spcAft>
                <a:spcPts val="0"/>
              </a:spcAft>
              <a:buClr>
                <a:schemeClr val="accent6"/>
              </a:buClr>
              <a:buSzPts val="1200"/>
              <a:buFont typeface="+mn-lt"/>
              <a:buNone/>
              <a:defRPr b="1">
                <a:solidFill>
                  <a:schemeClr val="accent6"/>
                </a:solidFill>
                <a:latin typeface="+mn-lt"/>
                <a:ea typeface="+mn-ea"/>
                <a:cs typeface="+mn-cs"/>
              </a:defRPr>
            </a:lvl8pPr>
            <a:lvl9pPr lvl="8">
              <a:lnSpc>
                <a:spcPct val="115000"/>
              </a:lnSpc>
              <a:spcBef>
                <a:spcPts val="0"/>
              </a:spcBef>
              <a:spcAft>
                <a:spcPts val="0"/>
              </a:spcAft>
              <a:buClr>
                <a:schemeClr val="accent6"/>
              </a:buClr>
              <a:buSzPts val="1200"/>
              <a:buFont typeface="+mn-lt"/>
              <a:buNone/>
              <a:defRPr b="1">
                <a:solidFill>
                  <a:schemeClr val="accent6"/>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accent1"/>
              </a:buClr>
              <a:buSzPts val="1500"/>
              <a:buFont typeface="+mn-lt"/>
              <a:buNone/>
              <a:tabLst/>
              <a:defRPr/>
            </a:pPr>
            <a:r>
              <a:rPr lang="en-GB" dirty="0"/>
              <a:t>REMOVE UNNECESSARY STEPS, AND DESIGN EACH</a:t>
            </a:r>
          </a:p>
        </p:txBody>
      </p:sp>
      <p:sp>
        <p:nvSpPr>
          <p:cNvPr id="2" name="Slide title">
            <a:extLst>
              <a:ext uri="{FF2B5EF4-FFF2-40B4-BE49-F238E27FC236}">
                <a16:creationId xmlns:a16="http://schemas.microsoft.com/office/drawing/2014/main" id="{AFEB7A2C-843A-C91A-0289-BA58083FB005}"/>
              </a:ext>
            </a:extLst>
          </p:cNvPr>
          <p:cNvSpPr txBox="1">
            <a:spLocks noGrp="1"/>
          </p:cNvSpPr>
          <p:nvPr>
            <p:ph type="title" hasCustomPrompt="1"/>
          </p:nvPr>
        </p:nvSpPr>
        <p:spPr>
          <a:xfrm>
            <a:off x="649223" y="148030"/>
            <a:ext cx="6009153" cy="64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mn-lt"/>
              <a:buNone/>
              <a:tabLst/>
              <a:defRPr sz="1900" b="1" cap="all">
                <a:solidFill>
                  <a:schemeClr val="tx1"/>
                </a:solidFill>
                <a:latin typeface="+mj-lt"/>
                <a:ea typeface="+mn-ea"/>
                <a:cs typeface="+mn-c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dirty="0"/>
              <a:t>Designing Digital Tools for More Reliable Work</a:t>
            </a:r>
          </a:p>
        </p:txBody>
      </p:sp>
      <p:sp>
        <p:nvSpPr>
          <p:cNvPr id="4" name="16-конечная звезда 6">
            <a:extLst>
              <a:ext uri="{FF2B5EF4-FFF2-40B4-BE49-F238E27FC236}">
                <a16:creationId xmlns:a16="http://schemas.microsoft.com/office/drawing/2014/main" id="{168F8AAB-D1CE-4797-083B-31FC999CA021}"/>
              </a:ext>
            </a:extLst>
          </p:cNvPr>
          <p:cNvSpPr>
            <a:spLocks noChangeAspect="1"/>
          </p:cNvSpPr>
          <p:nvPr userDrawn="1"/>
        </p:nvSpPr>
        <p:spPr>
          <a:xfrm>
            <a:off x="4104000" y="1289177"/>
            <a:ext cx="936000" cy="936000"/>
          </a:xfrm>
          <a:prstGeom prst="star16">
            <a:avLst>
              <a:gd name="adj" fmla="val 11562"/>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836" name="Google Shape;836;g3e47ced7bc8_0_215"/>
          <p:cNvSpPr txBox="1"/>
          <p:nvPr/>
        </p:nvSpPr>
        <p:spPr>
          <a:xfrm>
            <a:off x="4217700" y="1647588"/>
            <a:ext cx="729300" cy="231142"/>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dirty="0">
                <a:solidFill>
                  <a:schemeClr val="dk1"/>
                </a:solidFill>
                <a:latin typeface="+mn-lt"/>
                <a:ea typeface="+mn-ea"/>
                <a:cs typeface="+mn-cs"/>
              </a:rPr>
              <a:t>VS</a:t>
            </a:r>
            <a:endParaRPr sz="1600" b="1" dirty="0">
              <a:solidFill>
                <a:schemeClr val="dk1"/>
              </a:solidFill>
              <a:latin typeface="+mn-lt"/>
              <a:ea typeface="+mn-ea"/>
              <a:cs typeface="+mn-cs"/>
            </a:endParaRPr>
          </a:p>
        </p:txBody>
      </p:sp>
      <p:sp>
        <p:nvSpPr>
          <p:cNvPr id="9910" name="Accent line"/>
          <p:cNvSpPr/>
          <p:nvPr userDrawn="1"/>
        </p:nvSpPr>
        <p:spPr>
          <a:xfrm>
            <a:off x="419604" y="4897313"/>
            <a:ext cx="720000" cy="3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Process / Steps / 5 Items / Option A" userDrawn="1">
  <p:cSld name="Process / Steps / 5 Items / Option A">
    <p:spTree>
      <p:nvGrpSpPr>
        <p:cNvPr id="1" name="Shape 346"/>
        <p:cNvGrpSpPr/>
        <p:nvPr/>
      </p:nvGrpSpPr>
      <p:grpSpPr>
        <a:xfrm>
          <a:off x="0" y="0"/>
          <a:ext cx="0" cy="0"/>
          <a:chOff x="0" y="0"/>
          <a:chExt cx="0" cy="0"/>
        </a:xfrm>
      </p:grpSpPr>
      <p:sp>
        <p:nvSpPr>
          <p:cNvPr id="16" name="Rectangle 15">
            <a:extLst>
              <a:ext uri="{FF2B5EF4-FFF2-40B4-BE49-F238E27FC236}">
                <a16:creationId xmlns:a16="http://schemas.microsoft.com/office/drawing/2014/main" id="{3BDB85D6-6ED8-F062-163A-300770D19C79}"/>
              </a:ext>
            </a:extLst>
          </p:cNvPr>
          <p:cNvSpPr/>
          <p:nvPr userDrawn="1"/>
        </p:nvSpPr>
        <p:spPr>
          <a:xfrm>
            <a:off x="7481961" y="-106878"/>
            <a:ext cx="1757041" cy="535577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3" name="Rectangle 2">
            <a:extLst>
              <a:ext uri="{FF2B5EF4-FFF2-40B4-BE49-F238E27FC236}">
                <a16:creationId xmlns:a16="http://schemas.microsoft.com/office/drawing/2014/main" id="{547F5E0C-68D8-E652-78DA-D3DEFBA9474D}"/>
              </a:ext>
            </a:extLst>
          </p:cNvPr>
          <p:cNvSpPr/>
          <p:nvPr userDrawn="1"/>
        </p:nvSpPr>
        <p:spPr>
          <a:xfrm>
            <a:off x="415636" y="940156"/>
            <a:ext cx="8823366" cy="373562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5" name="Прямоугольник с двумя скругленными соседними углами 22">
            <a:extLst>
              <a:ext uri="{FF2B5EF4-FFF2-40B4-BE49-F238E27FC236}">
                <a16:creationId xmlns:a16="http://schemas.microsoft.com/office/drawing/2014/main" id="{B8E0835A-C4B1-C72D-D6AC-216BE3CD00C5}"/>
              </a:ext>
            </a:extLst>
          </p:cNvPr>
          <p:cNvSpPr/>
          <p:nvPr userDrawn="1"/>
        </p:nvSpPr>
        <p:spPr>
          <a:xfrm flipH="1">
            <a:off x="3681662" y="1386644"/>
            <a:ext cx="1792706" cy="3862250"/>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ru-UA" sz="1400" b="0" i="0" u="none" strike="noStrike" cap="none" dirty="0">
              <a:solidFill>
                <a:schemeClr val="lt1"/>
              </a:solidFill>
              <a:effectLst/>
              <a:latin typeface="+mn-lt"/>
              <a:ea typeface="+mn-ea"/>
              <a:cs typeface="+mn-cs"/>
            </a:endParaRPr>
          </a:p>
        </p:txBody>
      </p:sp>
      <p:sp>
        <p:nvSpPr>
          <p:cNvPr id="7" name="Прямоугольник с двумя скругленными соседними углами 23">
            <a:extLst>
              <a:ext uri="{FF2B5EF4-FFF2-40B4-BE49-F238E27FC236}">
                <a16:creationId xmlns:a16="http://schemas.microsoft.com/office/drawing/2014/main" id="{27148DC2-6631-1474-3F20-786462400E38}"/>
              </a:ext>
            </a:extLst>
          </p:cNvPr>
          <p:cNvSpPr/>
          <p:nvPr userDrawn="1"/>
        </p:nvSpPr>
        <p:spPr>
          <a:xfrm flipH="1">
            <a:off x="5474367" y="1386644"/>
            <a:ext cx="1792706" cy="3862250"/>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ru-UA" sz="1400" b="0" i="0" u="none" strike="noStrike" cap="none" dirty="0">
              <a:solidFill>
                <a:schemeClr val="lt1"/>
              </a:solidFill>
              <a:effectLst/>
              <a:latin typeface="+mn-lt"/>
              <a:ea typeface="+mn-ea"/>
              <a:cs typeface="+mn-cs"/>
            </a:endParaRPr>
          </a:p>
        </p:txBody>
      </p:sp>
      <p:sp>
        <p:nvSpPr>
          <p:cNvPr id="9" name="Прямоугольник с одним скругленным углом 24">
            <a:extLst>
              <a:ext uri="{FF2B5EF4-FFF2-40B4-BE49-F238E27FC236}">
                <a16:creationId xmlns:a16="http://schemas.microsoft.com/office/drawing/2014/main" id="{0C4EF6C8-7F2F-0895-E5FA-44DACB65EB25}"/>
              </a:ext>
            </a:extLst>
          </p:cNvPr>
          <p:cNvSpPr/>
          <p:nvPr userDrawn="1"/>
        </p:nvSpPr>
        <p:spPr>
          <a:xfrm flipH="1">
            <a:off x="7267072" y="1386644"/>
            <a:ext cx="1971930" cy="3862250"/>
          </a:xfrm>
          <a:prstGeom prst="round1Rect">
            <a:avLst>
              <a:gd name="adj" fmla="val 146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1" name="Прямоугольник с одним скругленным углом 20">
            <a:extLst>
              <a:ext uri="{FF2B5EF4-FFF2-40B4-BE49-F238E27FC236}">
                <a16:creationId xmlns:a16="http://schemas.microsoft.com/office/drawing/2014/main" id="{A6959AD5-0538-370C-0EF5-109B0523B21D}"/>
              </a:ext>
            </a:extLst>
          </p:cNvPr>
          <p:cNvSpPr/>
          <p:nvPr userDrawn="1"/>
        </p:nvSpPr>
        <p:spPr>
          <a:xfrm>
            <a:off x="-77821" y="1386644"/>
            <a:ext cx="1978811" cy="3862250"/>
          </a:xfrm>
          <a:prstGeom prst="round1Rect">
            <a:avLst>
              <a:gd name="adj" fmla="val 159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2" name="Прямоугольник с двумя скругленными соседними углами 21">
            <a:extLst>
              <a:ext uri="{FF2B5EF4-FFF2-40B4-BE49-F238E27FC236}">
                <a16:creationId xmlns:a16="http://schemas.microsoft.com/office/drawing/2014/main" id="{E5AE2BFE-8435-170E-F121-B9257276007E}"/>
              </a:ext>
            </a:extLst>
          </p:cNvPr>
          <p:cNvSpPr/>
          <p:nvPr userDrawn="1"/>
        </p:nvSpPr>
        <p:spPr>
          <a:xfrm flipH="1">
            <a:off x="1900989" y="1386644"/>
            <a:ext cx="1780674" cy="3862250"/>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ru-UA" sz="1400" b="0" i="0" u="none" strike="noStrike" cap="none" dirty="0">
              <a:solidFill>
                <a:schemeClr val="lt1"/>
              </a:solidFill>
              <a:effectLst/>
              <a:latin typeface="+mn-lt"/>
              <a:ea typeface="+mn-ea"/>
              <a:cs typeface="+mn-cs"/>
            </a:endParaRPr>
          </a:p>
        </p:txBody>
      </p:sp>
      <p:sp>
        <p:nvSpPr>
          <p:cNvPr id="354" name="Google Shape;354;g3e47ced7bc8_0_22"/>
          <p:cNvSpPr txBox="1"/>
          <p:nvPr/>
        </p:nvSpPr>
        <p:spPr>
          <a:xfrm>
            <a:off x="523159" y="1023491"/>
            <a:ext cx="854673" cy="553998"/>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3600" b="1" dirty="0">
                <a:solidFill>
                  <a:schemeClr val="tx2"/>
                </a:solidFill>
                <a:latin typeface="+mj-lt"/>
                <a:ea typeface="+mn-ea"/>
                <a:cs typeface="+mn-cs"/>
              </a:rPr>
              <a:t>01</a:t>
            </a:r>
            <a:endParaRPr sz="3600" b="1" dirty="0">
              <a:solidFill>
                <a:schemeClr val="tx2"/>
              </a:solidFill>
              <a:latin typeface="+mj-lt"/>
              <a:ea typeface="+mn-ea"/>
              <a:cs typeface="+mn-cs"/>
            </a:endParaRPr>
          </a:p>
        </p:txBody>
      </p:sp>
      <p:sp>
        <p:nvSpPr>
          <p:cNvPr id="355" name="Google Shape;355;g3e47ced7bc8_0_22"/>
          <p:cNvSpPr txBox="1"/>
          <p:nvPr/>
        </p:nvSpPr>
        <p:spPr>
          <a:xfrm>
            <a:off x="2313869" y="1023491"/>
            <a:ext cx="881016" cy="553998"/>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3600" b="1" dirty="0">
                <a:solidFill>
                  <a:schemeClr val="tx2"/>
                </a:solidFill>
                <a:latin typeface="+mj-lt"/>
                <a:ea typeface="+mn-ea"/>
                <a:cs typeface="+mn-cs"/>
              </a:rPr>
              <a:t>02</a:t>
            </a:r>
            <a:endParaRPr sz="3600" b="1" dirty="0">
              <a:solidFill>
                <a:schemeClr val="tx2"/>
              </a:solidFill>
              <a:latin typeface="+mj-lt"/>
              <a:ea typeface="+mn-ea"/>
              <a:cs typeface="+mn-cs"/>
            </a:endParaRPr>
          </a:p>
        </p:txBody>
      </p:sp>
      <p:sp>
        <p:nvSpPr>
          <p:cNvPr id="356" name="Google Shape;356;g3e47ced7bc8_0_22"/>
          <p:cNvSpPr txBox="1"/>
          <p:nvPr/>
        </p:nvSpPr>
        <p:spPr>
          <a:xfrm>
            <a:off x="4130922" y="1023491"/>
            <a:ext cx="881016" cy="553998"/>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3600" b="1" dirty="0">
                <a:solidFill>
                  <a:schemeClr val="tx2"/>
                </a:solidFill>
                <a:latin typeface="+mj-lt"/>
                <a:ea typeface="+mn-ea"/>
                <a:cs typeface="+mn-cs"/>
              </a:rPr>
              <a:t>03</a:t>
            </a:r>
            <a:endParaRPr sz="3600" b="1" dirty="0">
              <a:solidFill>
                <a:schemeClr val="tx2"/>
              </a:solidFill>
              <a:latin typeface="+mj-lt"/>
              <a:ea typeface="+mn-ea"/>
              <a:cs typeface="+mn-cs"/>
            </a:endParaRPr>
          </a:p>
        </p:txBody>
      </p:sp>
      <p:sp>
        <p:nvSpPr>
          <p:cNvPr id="357" name="Google Shape;357;g3e47ced7bc8_0_22"/>
          <p:cNvSpPr txBox="1"/>
          <p:nvPr/>
        </p:nvSpPr>
        <p:spPr>
          <a:xfrm>
            <a:off x="5947975" y="1023491"/>
            <a:ext cx="881016" cy="553998"/>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3600" b="1" dirty="0">
                <a:solidFill>
                  <a:schemeClr val="tx2"/>
                </a:solidFill>
                <a:latin typeface="+mj-lt"/>
                <a:ea typeface="+mn-ea"/>
                <a:cs typeface="+mn-cs"/>
              </a:rPr>
              <a:t>04</a:t>
            </a:r>
            <a:endParaRPr sz="3600" b="1" dirty="0">
              <a:solidFill>
                <a:schemeClr val="tx2"/>
              </a:solidFill>
              <a:latin typeface="+mj-lt"/>
              <a:ea typeface="+mn-ea"/>
              <a:cs typeface="+mn-cs"/>
            </a:endParaRPr>
          </a:p>
        </p:txBody>
      </p:sp>
      <p:sp>
        <p:nvSpPr>
          <p:cNvPr id="358" name="Google Shape;358;g3e47ced7bc8_0_22"/>
          <p:cNvSpPr txBox="1"/>
          <p:nvPr/>
        </p:nvSpPr>
        <p:spPr>
          <a:xfrm>
            <a:off x="7765028" y="1023491"/>
            <a:ext cx="881016" cy="553998"/>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3600" b="1" dirty="0">
                <a:solidFill>
                  <a:schemeClr val="tx2"/>
                </a:solidFill>
                <a:latin typeface="+mj-lt"/>
                <a:ea typeface="+mn-ea"/>
                <a:cs typeface="+mn-cs"/>
              </a:rPr>
              <a:t>05</a:t>
            </a:r>
            <a:endParaRPr sz="3600" b="1" dirty="0">
              <a:solidFill>
                <a:schemeClr val="tx2"/>
              </a:solidFill>
              <a:latin typeface="+mj-lt"/>
              <a:ea typeface="+mn-ea"/>
              <a:cs typeface="+mn-cs"/>
            </a:endParaRPr>
          </a:p>
        </p:txBody>
      </p:sp>
      <p:sp>
        <p:nvSpPr>
          <p:cNvPr id="351" name="Page #"/>
          <p:cNvSpPr txBox="1">
            <a:spLocks noGrp="1"/>
          </p:cNvSpPr>
          <p:nvPr>
            <p:ph type="subTitle" idx="3"/>
          </p:nvPr>
        </p:nvSpPr>
        <p:spPr>
          <a:xfrm>
            <a:off x="7775650" y="4822463"/>
            <a:ext cx="1152000" cy="160500"/>
          </a:xfrm>
          <a:prstGeom prst="rect">
            <a:avLst/>
          </a:prstGeom>
          <a:noFill/>
          <a:ln>
            <a:noFill/>
          </a:ln>
        </p:spPr>
        <p:txBody>
          <a:bodyPr spcFirstLastPara="1" wrap="square" lIns="0" tIns="0" rIns="0" bIns="0" anchor="ctr" anchorCtr="0">
            <a:noAutofit/>
          </a:bodyPr>
          <a:lstStyle>
            <a:lvl1pPr marL="11113" lvl="0" indent="0" algn="r">
              <a:lnSpc>
                <a:spcPct val="100000"/>
              </a:lnSpc>
              <a:spcBef>
                <a:spcPts val="0"/>
              </a:spcBef>
              <a:spcAft>
                <a:spcPts val="0"/>
              </a:spcAft>
              <a:buClr>
                <a:schemeClr val="tx1"/>
              </a:buClr>
              <a:buSzPts val="1000"/>
              <a:buFont typeface="+mn-lt"/>
              <a:buNone/>
              <a:tabLst/>
              <a:defRPr sz="800">
                <a:solidFill>
                  <a:schemeClr val="tx1"/>
                </a:solidFill>
                <a:latin typeface="+mn-lt"/>
                <a:ea typeface="+mn-ea"/>
                <a:cs typeface="+mn-cs"/>
              </a:defRPr>
            </a:lvl1pPr>
            <a:lvl2pPr lvl="1"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2pPr>
            <a:lvl3pPr lvl="2"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3pPr>
            <a:lvl4pPr lvl="3"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4pPr>
            <a:lvl5pPr lvl="4"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5pPr>
            <a:lvl6pPr lvl="5"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6pPr>
            <a:lvl7pPr lvl="6"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7pPr>
            <a:lvl8pPr lvl="7"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8pPr>
            <a:lvl9pPr lvl="8"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9pPr>
          </a:lstStyle>
          <a:p>
            <a:endParaRPr dirty="0"/>
          </a:p>
        </p:txBody>
      </p:sp>
      <p:sp>
        <p:nvSpPr>
          <p:cNvPr id="348" name="Presentation name"/>
          <p:cNvSpPr txBox="1">
            <a:spLocks noGrp="1"/>
          </p:cNvSpPr>
          <p:nvPr>
            <p:ph type="subTitle" idx="1" hasCustomPrompt="1"/>
          </p:nvPr>
        </p:nvSpPr>
        <p:spPr>
          <a:xfrm>
            <a:off x="3520933" y="4822463"/>
            <a:ext cx="3780000" cy="160500"/>
          </a:xfrm>
          <a:prstGeom prst="rect">
            <a:avLst/>
          </a:prstGeom>
          <a:noFill/>
          <a:ln>
            <a:noFill/>
          </a:ln>
        </p:spPr>
        <p:txBody>
          <a:bodyPr spcFirstLastPara="1" wrap="square" lIns="0" tIns="0" rIns="0" bIns="0" anchor="ctr" anchorCtr="0">
            <a:noAutofit/>
          </a:bodyPr>
          <a:lstStyle>
            <a:lvl1pPr marL="0" marR="0" lvl="0" indent="0" algn="r" defTabSz="914400" rtl="0" eaLnBrk="1" fontAlgn="auto" latinLnBrk="0" hangingPunct="1">
              <a:lnSpc>
                <a:spcPct val="100000"/>
              </a:lnSpc>
              <a:spcBef>
                <a:spcPts val="0"/>
              </a:spcBef>
              <a:spcAft>
                <a:spcPts val="0"/>
              </a:spcAft>
              <a:buClr>
                <a:schemeClr val="tx1"/>
              </a:buClr>
              <a:buSzPts val="1000"/>
              <a:buFont typeface="+mn-lt"/>
              <a:buNone/>
              <a:tabLst/>
              <a:defRPr sz="800">
                <a:solidFill>
                  <a:schemeClr val="tx1"/>
                </a:solidFill>
                <a:latin typeface="+mn-lt"/>
                <a:ea typeface="+mn-ea"/>
                <a:cs typeface="+mn-cs"/>
              </a:defRPr>
            </a:lvl1pPr>
            <a:lvl2pPr lvl="1"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2pPr>
            <a:lvl3pPr lvl="2"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3pPr>
            <a:lvl4pPr lvl="3"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4pPr>
            <a:lvl5pPr lvl="4"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5pPr>
            <a:lvl6pPr lvl="5"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6pPr>
            <a:lvl7pPr lvl="6"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7pPr>
            <a:lvl8pPr lvl="7"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8pPr>
            <a:lvl9pPr lvl="8"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9pPr>
          </a:lstStyle>
          <a:p>
            <a:r>
              <a:rPr dirty="0"/>
              <a:t>Remove unnecessary steps, and design each</a:t>
            </a:r>
          </a:p>
        </p:txBody>
      </p:sp>
      <p:sp>
        <p:nvSpPr>
          <p:cNvPr id="368" name="Slide title"/>
          <p:cNvSpPr txBox="1">
            <a:spLocks noGrp="1"/>
          </p:cNvSpPr>
          <p:nvPr>
            <p:ph type="title" hasCustomPrompt="1"/>
          </p:nvPr>
        </p:nvSpPr>
        <p:spPr>
          <a:xfrm>
            <a:off x="649224" y="135151"/>
            <a:ext cx="4773168" cy="64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mn-lt"/>
              <a:buNone/>
              <a:tabLst/>
              <a:defRPr sz="2000" b="1" cap="all">
                <a:solidFill>
                  <a:schemeClr val="tx1"/>
                </a:solidFill>
                <a:latin typeface="+mj-lt"/>
                <a:ea typeface="+mn-ea"/>
                <a:cs typeface="+mn-c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dirty="0"/>
              <a:t>Designing Digital Tools for More Reliable Work</a:t>
            </a:r>
          </a:p>
        </p:txBody>
      </p:sp>
      <p:sp>
        <p:nvSpPr>
          <p:cNvPr id="13" name="Item 5 / Title">
            <a:extLst>
              <a:ext uri="{FF2B5EF4-FFF2-40B4-BE49-F238E27FC236}">
                <a16:creationId xmlns:a16="http://schemas.microsoft.com/office/drawing/2014/main" id="{2788666C-5993-ECC7-50AF-4C2A074C0741}"/>
              </a:ext>
            </a:extLst>
          </p:cNvPr>
          <p:cNvSpPr>
            <a:spLocks noGrp="1"/>
          </p:cNvSpPr>
          <p:nvPr>
            <p:ph type="body" idx="13" hasCustomPrompt="1"/>
          </p:nvPr>
        </p:nvSpPr>
        <p:spPr>
          <a:xfrm>
            <a:off x="7449536" y="1748777"/>
            <a:ext cx="1512000" cy="878802"/>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mn-lt"/>
              <a:buNone/>
              <a:tabLst/>
              <a:defRPr sz="1050" b="1">
                <a:solidFill>
                  <a:schemeClr val="bg2"/>
                </a:solidFill>
                <a:latin typeface="+mj-lt"/>
                <a:ea typeface="+mn-ea"/>
                <a:cs typeface="+mn-cs"/>
              </a:defRPr>
            </a:lvl1pPr>
            <a:lvl2pPr lvl="1">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mn-lt"/>
              <a:buNone/>
              <a:tabLst/>
              <a:defRPr/>
            </a:pPr>
            <a:r>
              <a:rPr lang="en-GB" dirty="0"/>
              <a:t>REMOVE UNNECESSARY STEPS, AND DESIGN EACH</a:t>
            </a:r>
          </a:p>
        </p:txBody>
      </p:sp>
      <p:sp>
        <p:nvSpPr>
          <p:cNvPr id="14" name="Item 4 / Title">
            <a:extLst>
              <a:ext uri="{FF2B5EF4-FFF2-40B4-BE49-F238E27FC236}">
                <a16:creationId xmlns:a16="http://schemas.microsoft.com/office/drawing/2014/main" id="{3A71482A-23BF-EC8D-CAFE-2A77DA017C6C}"/>
              </a:ext>
            </a:extLst>
          </p:cNvPr>
          <p:cNvSpPr>
            <a:spLocks noGrp="1"/>
          </p:cNvSpPr>
          <p:nvPr>
            <p:ph type="body" idx="11" hasCustomPrompt="1"/>
          </p:nvPr>
        </p:nvSpPr>
        <p:spPr>
          <a:xfrm>
            <a:off x="5635775" y="1748777"/>
            <a:ext cx="1512000" cy="878802"/>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mn-lt"/>
              <a:buNone/>
              <a:tabLst/>
              <a:defRPr sz="1050" b="1">
                <a:solidFill>
                  <a:schemeClr val="bg2"/>
                </a:solidFill>
                <a:latin typeface="+mj-lt"/>
                <a:ea typeface="+mn-ea"/>
                <a:cs typeface="+mn-cs"/>
              </a:defRPr>
            </a:lvl1pPr>
            <a:lvl2pPr lvl="1">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mn-lt"/>
              <a:buNone/>
              <a:tabLst/>
              <a:defRPr/>
            </a:pPr>
            <a:r>
              <a:rPr lang="en-GB" dirty="0"/>
              <a:t>REMOVE UNNECESSARY STEPS, AND DESIGN EACH</a:t>
            </a:r>
          </a:p>
        </p:txBody>
      </p:sp>
      <p:sp>
        <p:nvSpPr>
          <p:cNvPr id="17" name="Item 3 / Title">
            <a:extLst>
              <a:ext uri="{FF2B5EF4-FFF2-40B4-BE49-F238E27FC236}">
                <a16:creationId xmlns:a16="http://schemas.microsoft.com/office/drawing/2014/main" id="{ABC42BC0-05A7-E1E6-499D-0DB3C8299096}"/>
              </a:ext>
            </a:extLst>
          </p:cNvPr>
          <p:cNvSpPr>
            <a:spLocks noGrp="1"/>
          </p:cNvSpPr>
          <p:nvPr>
            <p:ph type="body" idx="9" hasCustomPrompt="1"/>
          </p:nvPr>
        </p:nvSpPr>
        <p:spPr>
          <a:xfrm>
            <a:off x="3822015" y="1748777"/>
            <a:ext cx="1512000" cy="878802"/>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mn-lt"/>
              <a:buNone/>
              <a:tabLst/>
              <a:defRPr sz="1050" b="1">
                <a:solidFill>
                  <a:schemeClr val="bg2"/>
                </a:solidFill>
                <a:latin typeface="+mj-lt"/>
                <a:ea typeface="+mn-ea"/>
                <a:cs typeface="+mn-cs"/>
              </a:defRPr>
            </a:lvl1pPr>
            <a:lvl2pPr lvl="1">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mn-lt"/>
              <a:buNone/>
              <a:tabLst/>
              <a:defRPr/>
            </a:pPr>
            <a:r>
              <a:rPr lang="en-GB" dirty="0"/>
              <a:t>REMOVE UNNECESSARY STEPS, AND DESIGN EACH</a:t>
            </a:r>
          </a:p>
        </p:txBody>
      </p:sp>
      <p:sp>
        <p:nvSpPr>
          <p:cNvPr id="18" name="Item 2 / Title">
            <a:extLst>
              <a:ext uri="{FF2B5EF4-FFF2-40B4-BE49-F238E27FC236}">
                <a16:creationId xmlns:a16="http://schemas.microsoft.com/office/drawing/2014/main" id="{278D81D1-3E1C-3498-1F2A-06EDB5B4215C}"/>
              </a:ext>
            </a:extLst>
          </p:cNvPr>
          <p:cNvSpPr>
            <a:spLocks noGrp="1"/>
          </p:cNvSpPr>
          <p:nvPr>
            <p:ph type="body" idx="7" hasCustomPrompt="1"/>
          </p:nvPr>
        </p:nvSpPr>
        <p:spPr>
          <a:xfrm>
            <a:off x="2008255" y="1748777"/>
            <a:ext cx="1512000" cy="878802"/>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mn-lt"/>
              <a:buNone/>
              <a:tabLst/>
              <a:defRPr sz="1050" b="1">
                <a:solidFill>
                  <a:schemeClr val="bg2"/>
                </a:solidFill>
                <a:latin typeface="+mj-lt"/>
                <a:ea typeface="+mn-ea"/>
                <a:cs typeface="+mn-cs"/>
              </a:defRPr>
            </a:lvl1pPr>
            <a:lvl2pPr lvl="1">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mn-lt"/>
              <a:buNone/>
              <a:tabLst/>
              <a:defRPr/>
            </a:pPr>
            <a:r>
              <a:rPr lang="en-GB" dirty="0"/>
              <a:t>REMOVE UNNECESSARY STEPS, AND DESIGN EACH</a:t>
            </a:r>
          </a:p>
        </p:txBody>
      </p:sp>
      <p:sp>
        <p:nvSpPr>
          <p:cNvPr id="19" name="Item 1 / Title">
            <a:extLst>
              <a:ext uri="{FF2B5EF4-FFF2-40B4-BE49-F238E27FC236}">
                <a16:creationId xmlns:a16="http://schemas.microsoft.com/office/drawing/2014/main" id="{FE89C5BE-8A56-6C1E-AE3B-468A539CC72D}"/>
              </a:ext>
            </a:extLst>
          </p:cNvPr>
          <p:cNvSpPr>
            <a:spLocks noGrp="1"/>
          </p:cNvSpPr>
          <p:nvPr>
            <p:ph type="body" idx="5" hasCustomPrompt="1"/>
          </p:nvPr>
        </p:nvSpPr>
        <p:spPr>
          <a:xfrm>
            <a:off x="194495" y="1748777"/>
            <a:ext cx="1512000" cy="878802"/>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mn-lt"/>
              <a:buNone/>
              <a:tabLst/>
              <a:defRPr sz="1050" b="1">
                <a:solidFill>
                  <a:schemeClr val="bg2"/>
                </a:solidFill>
                <a:latin typeface="+mj-lt"/>
                <a:ea typeface="+mn-ea"/>
                <a:cs typeface="+mn-cs"/>
              </a:defRPr>
            </a:lvl1pPr>
            <a:lvl2pPr lvl="1">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mn-lt"/>
              <a:buNone/>
              <a:tabLst/>
              <a:defRPr/>
            </a:pPr>
            <a:r>
              <a:rPr lang="en-GB" dirty="0"/>
              <a:t>REMOVE UNNECESSARY STEPS, AND DESIGN EACH</a:t>
            </a:r>
          </a:p>
        </p:txBody>
      </p:sp>
      <p:sp>
        <p:nvSpPr>
          <p:cNvPr id="2" name="Item 1 / Text">
            <a:extLst>
              <a:ext uri="{FF2B5EF4-FFF2-40B4-BE49-F238E27FC236}">
                <a16:creationId xmlns:a16="http://schemas.microsoft.com/office/drawing/2014/main" id="{558D9E8F-FF12-946B-6438-DCEE5C9B9130}"/>
              </a:ext>
            </a:extLst>
          </p:cNvPr>
          <p:cNvSpPr>
            <a:spLocks noGrp="1"/>
          </p:cNvSpPr>
          <p:nvPr>
            <p:ph type="body" idx="14" hasCustomPrompt="1"/>
          </p:nvPr>
        </p:nvSpPr>
        <p:spPr>
          <a:xfrm>
            <a:off x="191730" y="2697538"/>
            <a:ext cx="1512000" cy="1944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RPr/>
            </a:defPPr>
            <a:lvl1pPr marL="0" marR="0" lvl="0" indent="0" algn="l" defTabSz="914400" rtl="0" eaLnBrk="1" fontAlgn="auto" latinLnBrk="0" hangingPunct="1">
              <a:lnSpc>
                <a:spcPct val="115000"/>
              </a:lnSpc>
              <a:spcBef>
                <a:spcPts val="0"/>
              </a:spcBef>
              <a:spcAft>
                <a:spcPts val="0"/>
              </a:spcAft>
              <a:buClr>
                <a:schemeClr val="dk1"/>
              </a:buClr>
              <a:buSzPts val="1000"/>
              <a:buFont typeface="+mn-lt"/>
              <a:buNone/>
              <a:tabLst/>
              <a:defRPr sz="1000" b="0" i="0" u="none" strike="noStrike" cap="none">
                <a:solidFill>
                  <a:schemeClr val="tx1"/>
                </a:solidFill>
                <a:latin typeface="+mn-lt"/>
                <a:ea typeface="+mn-ea"/>
                <a:cs typeface="+mn-cs"/>
              </a:defRPr>
            </a:lvl1pPr>
            <a:lvl2pPr marL="914400" marR="0" lvl="1"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2pPr>
            <a:lvl3pPr marL="1371600" marR="0" lvl="2"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3pPr>
            <a:lvl4pPr marL="1828800" marR="0" lvl="3"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4pPr>
            <a:lvl5pPr marL="2286000" marR="0" lvl="4"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5pPr>
            <a:lvl6pPr marL="2743200" marR="0" lvl="5"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6pPr>
            <a:lvl7pPr marL="3200400" marR="0" lvl="6"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7pPr>
            <a:lvl8pPr marL="3657600" marR="0" lvl="7"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8pPr>
            <a:lvl9pPr marL="4114800" marR="0" lvl="8"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9pPr>
          </a:lstStyle>
          <a:p>
            <a:r>
              <a:rPr lang="en-GB" dirty="0"/>
              <a:t>Good software should make work feel lighter, not more complicated. It should help people understand what needs to happen, where things stand, and how to move forward with confidence.</a:t>
            </a:r>
          </a:p>
        </p:txBody>
      </p:sp>
      <p:sp>
        <p:nvSpPr>
          <p:cNvPr id="4" name="Item 2 / Text">
            <a:extLst>
              <a:ext uri="{FF2B5EF4-FFF2-40B4-BE49-F238E27FC236}">
                <a16:creationId xmlns:a16="http://schemas.microsoft.com/office/drawing/2014/main" id="{90935E4B-4B3A-3EF5-9ECB-74F9AC91BD28}"/>
              </a:ext>
            </a:extLst>
          </p:cNvPr>
          <p:cNvSpPr>
            <a:spLocks noGrp="1"/>
          </p:cNvSpPr>
          <p:nvPr>
            <p:ph type="body" idx="15" hasCustomPrompt="1"/>
          </p:nvPr>
        </p:nvSpPr>
        <p:spPr>
          <a:xfrm>
            <a:off x="2006182" y="2697538"/>
            <a:ext cx="1512000" cy="1944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RPr/>
            </a:defPPr>
            <a:lvl1pPr marL="0" marR="0" lvl="0" indent="0" algn="l" defTabSz="914400" rtl="0" eaLnBrk="1" fontAlgn="auto" latinLnBrk="0" hangingPunct="1">
              <a:lnSpc>
                <a:spcPct val="115000"/>
              </a:lnSpc>
              <a:spcBef>
                <a:spcPts val="0"/>
              </a:spcBef>
              <a:spcAft>
                <a:spcPts val="0"/>
              </a:spcAft>
              <a:buClr>
                <a:schemeClr val="dk1"/>
              </a:buClr>
              <a:buSzPts val="1000"/>
              <a:buFont typeface="+mn-lt"/>
              <a:buNone/>
              <a:tabLst/>
              <a:defRPr sz="1000" b="0" i="0" u="none" strike="noStrike" cap="none">
                <a:solidFill>
                  <a:schemeClr val="tx1"/>
                </a:solidFill>
                <a:latin typeface="+mn-lt"/>
                <a:ea typeface="+mn-ea"/>
                <a:cs typeface="+mn-cs"/>
              </a:defRPr>
            </a:lvl1pPr>
            <a:lvl2pPr marL="914400" marR="0" lvl="1"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2pPr>
            <a:lvl3pPr marL="1371600" marR="0" lvl="2"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3pPr>
            <a:lvl4pPr marL="1828800" marR="0" lvl="3"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4pPr>
            <a:lvl5pPr marL="2286000" marR="0" lvl="4"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5pPr>
            <a:lvl6pPr marL="2743200" marR="0" lvl="5"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6pPr>
            <a:lvl7pPr marL="3200400" marR="0" lvl="6"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7pPr>
            <a:lvl8pPr marL="3657600" marR="0" lvl="7"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8pPr>
            <a:lvl9pPr marL="4114800" marR="0" lvl="8"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9pPr>
          </a:lstStyle>
          <a:p>
            <a:r>
              <a:rPr lang="en-GB" dirty="0"/>
              <a:t>Good software should make work feel lighter, not more complicated. It should help people understand what needs to happen, where things stand, and how to move forward with confidence.</a:t>
            </a:r>
          </a:p>
        </p:txBody>
      </p:sp>
      <p:sp>
        <p:nvSpPr>
          <p:cNvPr id="6" name="Item 3 / Text">
            <a:extLst>
              <a:ext uri="{FF2B5EF4-FFF2-40B4-BE49-F238E27FC236}">
                <a16:creationId xmlns:a16="http://schemas.microsoft.com/office/drawing/2014/main" id="{A9A07C2C-D7A4-4F16-B83B-C47E91C861ED}"/>
              </a:ext>
            </a:extLst>
          </p:cNvPr>
          <p:cNvSpPr>
            <a:spLocks noGrp="1"/>
          </p:cNvSpPr>
          <p:nvPr>
            <p:ph type="body" idx="16" hasCustomPrompt="1"/>
          </p:nvPr>
        </p:nvSpPr>
        <p:spPr>
          <a:xfrm>
            <a:off x="3820634" y="2697538"/>
            <a:ext cx="1512000" cy="1944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RPr/>
            </a:defPPr>
            <a:lvl1pPr marL="0" marR="0" lvl="0" indent="0" algn="l" defTabSz="914400" rtl="0" eaLnBrk="1" fontAlgn="auto" latinLnBrk="0" hangingPunct="1">
              <a:lnSpc>
                <a:spcPct val="115000"/>
              </a:lnSpc>
              <a:spcBef>
                <a:spcPts val="0"/>
              </a:spcBef>
              <a:spcAft>
                <a:spcPts val="0"/>
              </a:spcAft>
              <a:buClr>
                <a:schemeClr val="dk1"/>
              </a:buClr>
              <a:buSzPts val="1000"/>
              <a:buFont typeface="+mn-lt"/>
              <a:buNone/>
              <a:tabLst/>
              <a:defRPr sz="1000" b="0" i="0" u="none" strike="noStrike" cap="none">
                <a:solidFill>
                  <a:schemeClr val="tx1"/>
                </a:solidFill>
                <a:latin typeface="+mn-lt"/>
                <a:ea typeface="+mn-ea"/>
                <a:cs typeface="+mn-cs"/>
              </a:defRPr>
            </a:lvl1pPr>
            <a:lvl2pPr marL="914400" marR="0" lvl="1"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2pPr>
            <a:lvl3pPr marL="1371600" marR="0" lvl="2"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3pPr>
            <a:lvl4pPr marL="1828800" marR="0" lvl="3"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4pPr>
            <a:lvl5pPr marL="2286000" marR="0" lvl="4"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5pPr>
            <a:lvl6pPr marL="2743200" marR="0" lvl="5"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6pPr>
            <a:lvl7pPr marL="3200400" marR="0" lvl="6"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7pPr>
            <a:lvl8pPr marL="3657600" marR="0" lvl="7"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8pPr>
            <a:lvl9pPr marL="4114800" marR="0" lvl="8"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9pPr>
          </a:lstStyle>
          <a:p>
            <a:r>
              <a:rPr lang="en-GB" dirty="0"/>
              <a:t>Good software should make work feel lighter, not more complicated. It should help people understand what needs to happen, where things stand, and how to move forward with confidence.</a:t>
            </a:r>
          </a:p>
        </p:txBody>
      </p:sp>
      <p:sp>
        <p:nvSpPr>
          <p:cNvPr id="8" name="Item 4 / Text">
            <a:extLst>
              <a:ext uri="{FF2B5EF4-FFF2-40B4-BE49-F238E27FC236}">
                <a16:creationId xmlns:a16="http://schemas.microsoft.com/office/drawing/2014/main" id="{3A1C5FAC-EF98-DE95-9EC0-5271A69847E4}"/>
              </a:ext>
            </a:extLst>
          </p:cNvPr>
          <p:cNvSpPr>
            <a:spLocks noGrp="1"/>
          </p:cNvSpPr>
          <p:nvPr>
            <p:ph type="body" idx="17" hasCustomPrompt="1"/>
          </p:nvPr>
        </p:nvSpPr>
        <p:spPr>
          <a:xfrm>
            <a:off x="5635086" y="2697538"/>
            <a:ext cx="1512000" cy="1944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RPr/>
            </a:defPPr>
            <a:lvl1pPr marL="0" marR="0" lvl="0" indent="0" algn="l" defTabSz="914400" rtl="0" eaLnBrk="1" fontAlgn="auto" latinLnBrk="0" hangingPunct="1">
              <a:lnSpc>
                <a:spcPct val="115000"/>
              </a:lnSpc>
              <a:spcBef>
                <a:spcPts val="0"/>
              </a:spcBef>
              <a:spcAft>
                <a:spcPts val="0"/>
              </a:spcAft>
              <a:buClr>
                <a:schemeClr val="dk1"/>
              </a:buClr>
              <a:buSzPts val="1000"/>
              <a:buFont typeface="+mn-lt"/>
              <a:buNone/>
              <a:tabLst/>
              <a:defRPr sz="1000" b="0" i="0" u="none" strike="noStrike" cap="none">
                <a:solidFill>
                  <a:schemeClr val="tx1"/>
                </a:solidFill>
                <a:latin typeface="+mn-lt"/>
                <a:ea typeface="+mn-ea"/>
                <a:cs typeface="+mn-cs"/>
              </a:defRPr>
            </a:lvl1pPr>
            <a:lvl2pPr marL="914400" marR="0" lvl="1"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2pPr>
            <a:lvl3pPr marL="1371600" marR="0" lvl="2"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3pPr>
            <a:lvl4pPr marL="1828800" marR="0" lvl="3"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4pPr>
            <a:lvl5pPr marL="2286000" marR="0" lvl="4"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5pPr>
            <a:lvl6pPr marL="2743200" marR="0" lvl="5"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6pPr>
            <a:lvl7pPr marL="3200400" marR="0" lvl="6"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7pPr>
            <a:lvl8pPr marL="3657600" marR="0" lvl="7"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8pPr>
            <a:lvl9pPr marL="4114800" marR="0" lvl="8"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9pPr>
          </a:lstStyle>
          <a:p>
            <a:r>
              <a:rPr lang="en-GB" dirty="0"/>
              <a:t>Good software should make work feel lighter, not more complicated. It should help people understand what needs to happen, where things stand, and how to move forward with confidence.</a:t>
            </a:r>
          </a:p>
        </p:txBody>
      </p:sp>
      <p:sp>
        <p:nvSpPr>
          <p:cNvPr id="10" name="Item 5 / Text">
            <a:extLst>
              <a:ext uri="{FF2B5EF4-FFF2-40B4-BE49-F238E27FC236}">
                <a16:creationId xmlns:a16="http://schemas.microsoft.com/office/drawing/2014/main" id="{C21EE279-77BF-C3CC-84FB-1D75AB1E8EF6}"/>
              </a:ext>
            </a:extLst>
          </p:cNvPr>
          <p:cNvSpPr>
            <a:spLocks noGrp="1"/>
          </p:cNvSpPr>
          <p:nvPr>
            <p:ph type="body" idx="18" hasCustomPrompt="1"/>
          </p:nvPr>
        </p:nvSpPr>
        <p:spPr>
          <a:xfrm>
            <a:off x="7449536" y="2697538"/>
            <a:ext cx="1512000" cy="1944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RPr/>
            </a:defPPr>
            <a:lvl1pPr marL="0" marR="0" lvl="0" indent="0" algn="l" defTabSz="914400" rtl="0" eaLnBrk="1" fontAlgn="auto" latinLnBrk="0" hangingPunct="1">
              <a:lnSpc>
                <a:spcPct val="115000"/>
              </a:lnSpc>
              <a:spcBef>
                <a:spcPts val="0"/>
              </a:spcBef>
              <a:spcAft>
                <a:spcPts val="0"/>
              </a:spcAft>
              <a:buClr>
                <a:schemeClr val="dk1"/>
              </a:buClr>
              <a:buSzPts val="1000"/>
              <a:buFont typeface="+mn-lt"/>
              <a:buNone/>
              <a:tabLst/>
              <a:defRPr sz="1000" b="0" i="0" u="none" strike="noStrike" cap="none">
                <a:solidFill>
                  <a:schemeClr val="tx1"/>
                </a:solidFill>
                <a:latin typeface="+mn-lt"/>
                <a:ea typeface="+mn-ea"/>
                <a:cs typeface="+mn-cs"/>
              </a:defRPr>
            </a:lvl1pPr>
            <a:lvl2pPr marL="914400" marR="0" lvl="1"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2pPr>
            <a:lvl3pPr marL="1371600" marR="0" lvl="2"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3pPr>
            <a:lvl4pPr marL="1828800" marR="0" lvl="3"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4pPr>
            <a:lvl5pPr marL="2286000" marR="0" lvl="4"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5pPr>
            <a:lvl6pPr marL="2743200" marR="0" lvl="5"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6pPr>
            <a:lvl7pPr marL="3200400" marR="0" lvl="6"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7pPr>
            <a:lvl8pPr marL="3657600" marR="0" lvl="7"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8pPr>
            <a:lvl9pPr marL="4114800" marR="0" lvl="8"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9pPr>
          </a:lstStyle>
          <a:p>
            <a:r>
              <a:rPr lang="en-GB" dirty="0"/>
              <a:t>Good software should make work feel lighter, not more complicated. It should help people understand what needs to happen, where things stand, and how to move forward with confidence.</a:t>
            </a:r>
          </a:p>
        </p:txBody>
      </p:sp>
      <p:sp>
        <p:nvSpPr>
          <p:cNvPr id="9910" name="Accent line"/>
          <p:cNvSpPr/>
          <p:nvPr userDrawn="1"/>
        </p:nvSpPr>
        <p:spPr>
          <a:xfrm>
            <a:off x="419604" y="4897313"/>
            <a:ext cx="720000" cy="3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rocess / Milestones / 4 Items / Option A" userDrawn="1">
  <p:cSld name="Process / Milestones / 4 Items / Option A">
    <p:spTree>
      <p:nvGrpSpPr>
        <p:cNvPr id="1" name="Shape 97"/>
        <p:cNvGrpSpPr/>
        <p:nvPr/>
      </p:nvGrpSpPr>
      <p:grpSpPr>
        <a:xfrm>
          <a:off x="0" y="0"/>
          <a:ext cx="0" cy="0"/>
          <a:chOff x="0" y="0"/>
          <a:chExt cx="0" cy="0"/>
        </a:xfrm>
      </p:grpSpPr>
      <p:sp>
        <p:nvSpPr>
          <p:cNvPr id="900" name="Card backdrop">
            <a:extLst>
              <a:ext uri="{FF2B5EF4-FFF2-40B4-BE49-F238E27FC236}">
                <a16:creationId xmlns:a16="http://schemas.microsoft.com/office/drawing/2014/main" id="{B1AE2714-BC73-48EF-5667-CCB8998490DA}"/>
              </a:ext>
            </a:extLst>
          </p:cNvPr>
          <p:cNvSpPr/>
          <p:nvPr userDrawn="1"/>
        </p:nvSpPr>
        <p:spPr>
          <a:xfrm>
            <a:off x="415636" y="940156"/>
            <a:ext cx="8871140" cy="373562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901" name="Card 1">
            <a:extLst>
              <a:ext uri="{FF2B5EF4-FFF2-40B4-BE49-F238E27FC236}">
                <a16:creationId xmlns:a16="http://schemas.microsoft.com/office/drawing/2014/main" id="{B862C7F6-B279-4D14-9379-6987DB213B0E}"/>
              </a:ext>
            </a:extLst>
          </p:cNvPr>
          <p:cNvSpPr/>
          <p:nvPr userDrawn="1"/>
        </p:nvSpPr>
        <p:spPr>
          <a:xfrm>
            <a:off x="-84221" y="1386644"/>
            <a:ext cx="2370221" cy="3888000"/>
          </a:xfrm>
          <a:prstGeom prst="round1Rect">
            <a:avLst>
              <a:gd name="adj" fmla="val 1643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902" name="Card 2">
            <a:extLst>
              <a:ext uri="{FF2B5EF4-FFF2-40B4-BE49-F238E27FC236}">
                <a16:creationId xmlns:a16="http://schemas.microsoft.com/office/drawing/2014/main" id="{5B97EF4F-F51D-61DD-6DA4-4B3C65C8F4FA}"/>
              </a:ext>
            </a:extLst>
          </p:cNvPr>
          <p:cNvSpPr/>
          <p:nvPr userDrawn="1"/>
        </p:nvSpPr>
        <p:spPr>
          <a:xfrm flipH="1">
            <a:off x="2286000" y="1386644"/>
            <a:ext cx="2286000" cy="3888000"/>
          </a:xfrm>
          <a:prstGeom prst="round2Same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ru-UA" sz="1400" b="0" i="0" u="none" strike="noStrike" cap="none" dirty="0">
              <a:solidFill>
                <a:schemeClr val="lt1"/>
              </a:solidFill>
              <a:effectLst/>
              <a:latin typeface="+mn-lt"/>
              <a:ea typeface="+mn-ea"/>
              <a:cs typeface="+mn-cs"/>
            </a:endParaRPr>
          </a:p>
        </p:txBody>
      </p:sp>
      <p:sp>
        <p:nvSpPr>
          <p:cNvPr id="903" name="Card 3">
            <a:extLst>
              <a:ext uri="{FF2B5EF4-FFF2-40B4-BE49-F238E27FC236}">
                <a16:creationId xmlns:a16="http://schemas.microsoft.com/office/drawing/2014/main" id="{5B97EF4F-F51D-61DD-6DA4-4B3C65C8F4FA}"/>
              </a:ext>
            </a:extLst>
          </p:cNvPr>
          <p:cNvSpPr/>
          <p:nvPr userDrawn="1"/>
        </p:nvSpPr>
        <p:spPr>
          <a:xfrm flipH="1">
            <a:off x="4572000" y="1386644"/>
            <a:ext cx="2286000" cy="3888000"/>
          </a:xfrm>
          <a:prstGeom prst="round2Same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ru-UA" sz="1400" b="0" i="0" u="none" strike="noStrike" cap="none" dirty="0">
              <a:solidFill>
                <a:schemeClr val="lt1"/>
              </a:solidFill>
              <a:effectLst/>
              <a:latin typeface="+mn-lt"/>
              <a:ea typeface="+mn-ea"/>
              <a:cs typeface="+mn-cs"/>
            </a:endParaRPr>
          </a:p>
        </p:txBody>
      </p:sp>
      <p:sp>
        <p:nvSpPr>
          <p:cNvPr id="904" name="Card 4">
            <a:extLst>
              <a:ext uri="{FF2B5EF4-FFF2-40B4-BE49-F238E27FC236}">
                <a16:creationId xmlns:a16="http://schemas.microsoft.com/office/drawing/2014/main" id="{CEFFC704-5CDC-5766-0504-DCDE956C113A}"/>
              </a:ext>
            </a:extLst>
          </p:cNvPr>
          <p:cNvSpPr/>
          <p:nvPr userDrawn="1"/>
        </p:nvSpPr>
        <p:spPr>
          <a:xfrm flipH="1">
            <a:off x="6857999" y="1386644"/>
            <a:ext cx="2428777" cy="3888000"/>
          </a:xfrm>
          <a:prstGeom prst="round1Rect">
            <a:avLst>
              <a:gd name="adj" fmla="val 15879"/>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03" name="Page #"/>
          <p:cNvSpPr txBox="1">
            <a:spLocks noGrp="1"/>
          </p:cNvSpPr>
          <p:nvPr>
            <p:ph type="subTitle" idx="3"/>
          </p:nvPr>
        </p:nvSpPr>
        <p:spPr>
          <a:xfrm>
            <a:off x="7775650" y="4822463"/>
            <a:ext cx="1152000" cy="160500"/>
          </a:xfrm>
          <a:prstGeom prst="rect">
            <a:avLst/>
          </a:prstGeom>
          <a:noFill/>
          <a:ln>
            <a:noFill/>
          </a:ln>
        </p:spPr>
        <p:txBody>
          <a:bodyPr spcFirstLastPara="1" wrap="square" lIns="0" tIns="0" rIns="0" bIns="0" anchor="ctr" anchorCtr="0">
            <a:noAutofit/>
          </a:bodyPr>
          <a:lstStyle>
            <a:lvl1pPr marL="11113" lvl="0" indent="0" algn="r">
              <a:lnSpc>
                <a:spcPct val="100000"/>
              </a:lnSpc>
              <a:spcBef>
                <a:spcPts val="0"/>
              </a:spcBef>
              <a:spcAft>
                <a:spcPts val="0"/>
              </a:spcAft>
              <a:buClr>
                <a:schemeClr val="tx1"/>
              </a:buClr>
              <a:buSzPts val="1000"/>
              <a:buFont typeface="+mn-lt"/>
              <a:buNone/>
              <a:tabLst/>
              <a:defRPr sz="800">
                <a:solidFill>
                  <a:schemeClr val="bg1"/>
                </a:solidFill>
                <a:latin typeface="+mn-lt"/>
                <a:ea typeface="+mn-ea"/>
                <a:cs typeface="+mn-cs"/>
              </a:defRPr>
            </a:lvl1pPr>
            <a:lvl2pPr lvl="1"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2pPr>
            <a:lvl3pPr lvl="2"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3pPr>
            <a:lvl4pPr lvl="3"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4pPr>
            <a:lvl5pPr lvl="4"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5pPr>
            <a:lvl6pPr lvl="5"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6pPr>
            <a:lvl7pPr lvl="6"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7pPr>
            <a:lvl8pPr lvl="7"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8pPr>
            <a:lvl9pPr lvl="8"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9pPr>
          </a:lstStyle>
          <a:p>
            <a:endParaRPr dirty="0"/>
          </a:p>
        </p:txBody>
      </p:sp>
      <p:sp>
        <p:nvSpPr>
          <p:cNvPr id="100" name="Presentation name"/>
          <p:cNvSpPr txBox="1">
            <a:spLocks noGrp="1"/>
          </p:cNvSpPr>
          <p:nvPr>
            <p:ph type="subTitle" idx="1" hasCustomPrompt="1"/>
          </p:nvPr>
        </p:nvSpPr>
        <p:spPr>
          <a:xfrm>
            <a:off x="3520933" y="4822463"/>
            <a:ext cx="3780000" cy="160500"/>
          </a:xfrm>
          <a:prstGeom prst="rect">
            <a:avLst/>
          </a:prstGeom>
          <a:noFill/>
          <a:ln>
            <a:noFill/>
          </a:ln>
        </p:spPr>
        <p:txBody>
          <a:bodyPr spcFirstLastPara="1" wrap="square" lIns="0" tIns="0" rIns="0" bIns="0" anchor="ctr" anchorCtr="0">
            <a:noAutofit/>
          </a:bodyPr>
          <a:lstStyle>
            <a:lvl1pPr marL="0" marR="0" lvl="0" indent="0" algn="r" defTabSz="914400" rtl="0" eaLnBrk="1" fontAlgn="auto" latinLnBrk="0" hangingPunct="1">
              <a:lnSpc>
                <a:spcPct val="100000"/>
              </a:lnSpc>
              <a:spcBef>
                <a:spcPts val="0"/>
              </a:spcBef>
              <a:spcAft>
                <a:spcPts val="0"/>
              </a:spcAft>
              <a:buClr>
                <a:schemeClr val="tx1"/>
              </a:buClr>
              <a:buSzPts val="1000"/>
              <a:buFont typeface="+mn-lt"/>
              <a:buNone/>
              <a:tabLst/>
              <a:defRPr sz="800">
                <a:solidFill>
                  <a:schemeClr val="bg1"/>
                </a:solidFill>
                <a:latin typeface="+mn-lt"/>
                <a:ea typeface="+mn-ea"/>
                <a:cs typeface="+mn-cs"/>
              </a:defRPr>
            </a:lvl1pPr>
            <a:lvl2pPr lvl="1"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2pPr>
            <a:lvl3pPr lvl="2"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3pPr>
            <a:lvl4pPr lvl="3"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4pPr>
            <a:lvl5pPr lvl="4"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5pPr>
            <a:lvl6pPr lvl="5"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6pPr>
            <a:lvl7pPr lvl="6"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7pPr>
            <a:lvl8pPr lvl="7"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8pPr>
            <a:lvl9pPr lvl="8"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9pPr>
          </a:lstStyle>
          <a:p>
            <a:r>
              <a:rPr dirty="0"/>
              <a:t>Remove unnecessary steps, and design each</a:t>
            </a:r>
          </a:p>
        </p:txBody>
      </p:sp>
      <p:sp>
        <p:nvSpPr>
          <p:cNvPr id="2" name="Slide title">
            <a:extLst>
              <a:ext uri="{FF2B5EF4-FFF2-40B4-BE49-F238E27FC236}">
                <a16:creationId xmlns:a16="http://schemas.microsoft.com/office/drawing/2014/main" id="{2DC16DB0-6F09-B858-E760-0FA7E484DEA5}"/>
              </a:ext>
            </a:extLst>
          </p:cNvPr>
          <p:cNvSpPr txBox="1">
            <a:spLocks noGrp="1"/>
          </p:cNvSpPr>
          <p:nvPr>
            <p:ph type="title" hasCustomPrompt="1"/>
          </p:nvPr>
        </p:nvSpPr>
        <p:spPr>
          <a:xfrm>
            <a:off x="649223" y="148030"/>
            <a:ext cx="6009153" cy="64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mn-lt"/>
              <a:buNone/>
              <a:tabLst/>
              <a:defRPr sz="1900" b="1" cap="all">
                <a:solidFill>
                  <a:schemeClr val="tx1"/>
                </a:solidFill>
                <a:latin typeface="+mj-lt"/>
                <a:ea typeface="+mn-ea"/>
                <a:cs typeface="+mn-c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dirty="0"/>
              <a:t>Designing Digital Tools for More Reliable Work</a:t>
            </a:r>
          </a:p>
        </p:txBody>
      </p:sp>
      <p:sp>
        <p:nvSpPr>
          <p:cNvPr id="905" name="Item 1 / Title"/>
          <p:cNvSpPr>
            <a:spLocks noGrp="1"/>
          </p:cNvSpPr>
          <p:nvPr>
            <p:ph type="body" idx="5" hasCustomPrompt="1"/>
          </p:nvPr>
        </p:nvSpPr>
        <p:spPr>
          <a:xfrm>
            <a:off x="225000" y="1748777"/>
            <a:ext cx="1836000" cy="75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mn-lt"/>
              <a:buNone/>
              <a:tabLst/>
              <a:defRPr sz="1100" b="1">
                <a:solidFill>
                  <a:schemeClr val="bg1"/>
                </a:solidFill>
                <a:latin typeface="+mj-lt"/>
                <a:ea typeface="+mn-ea"/>
                <a:cs typeface="+mn-cs"/>
              </a:defRPr>
            </a:lvl1pPr>
            <a:lvl2pPr lvl="1">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mn-lt"/>
              <a:buNone/>
              <a:tabLst/>
              <a:defRPr/>
            </a:pPr>
            <a:r>
              <a:rPr lang="en-GB" dirty="0"/>
              <a:t>REMOVE UNNECESSARY STEPS, AND DESIGN EACH</a:t>
            </a:r>
          </a:p>
        </p:txBody>
      </p:sp>
      <p:sp>
        <p:nvSpPr>
          <p:cNvPr id="906" name="Item 1 / Text">
            <a:extLst>
              <a:ext uri="{FF2B5EF4-FFF2-40B4-BE49-F238E27FC236}">
                <a16:creationId xmlns:a16="http://schemas.microsoft.com/office/drawing/2014/main" id="{6143480D-EE5E-53B9-80BA-04F67B5FFEC4}"/>
              </a:ext>
            </a:extLst>
          </p:cNvPr>
          <p:cNvSpPr>
            <a:spLocks noGrp="1"/>
          </p:cNvSpPr>
          <p:nvPr userDrawn="1">
            <p:ph type="body" idx="4" hasCustomPrompt="1"/>
          </p:nvPr>
        </p:nvSpPr>
        <p:spPr>
          <a:xfrm>
            <a:off x="225000" y="2605692"/>
            <a:ext cx="1836000" cy="1980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dk1"/>
              </a:buClr>
              <a:buSzPts val="1000"/>
              <a:buFont typeface="+mn-lt"/>
              <a:buNone/>
              <a:tabLst/>
              <a:defRPr sz="1050" b="0" i="0" u="none" strike="noStrike" cap="none">
                <a:solidFill>
                  <a:schemeClr val="bg2">
                    <a:lumMod val="20000"/>
                    <a:lumOff val="80000"/>
                  </a:schemeClr>
                </a:solidFill>
                <a:latin typeface="+mn-lt"/>
                <a:ea typeface="+mn-ea"/>
                <a:cs typeface="+mn-cs"/>
              </a:defRPr>
            </a:lvl1pPr>
            <a:lvl2pPr marL="914400" marR="0" lvl="1"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2pPr>
            <a:lvl3pPr marL="1371600" marR="0" lvl="2"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3pPr>
            <a:lvl4pPr marL="1828800" marR="0" lvl="3"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4pPr>
            <a:lvl5pPr marL="2286000" marR="0" lvl="4"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5pPr>
            <a:lvl6pPr marL="2743200" marR="0" lvl="5"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6pPr>
            <a:lvl7pPr marL="3200400" marR="0" lvl="6"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7pPr>
            <a:lvl8pPr marL="3657600" marR="0" lvl="7"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8pPr>
            <a:lvl9pPr marL="4114800" marR="0" lvl="8"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9pPr>
          </a:lstStyle>
          <a:p>
            <a:pPr>
              <a:defRPr/>
            </a:pPr>
            <a:r>
              <a:rPr lang="en-GB" dirty="0">
                <a:solidFill>
                  <a:schemeClr val="bg2">
                    <a:lumMod val="20000"/>
                    <a:lumOff val="80000"/>
                  </a:schemeClr>
                </a:solidFill>
              </a:rPr>
              <a:t>Good software should make work feel lighter, not more complicated. It should help people understand what needs to happen, where things stand, and how to move forward with confidence.</a:t>
            </a:r>
          </a:p>
        </p:txBody>
      </p:sp>
      <p:sp>
        <p:nvSpPr>
          <p:cNvPr id="907" name="Item 2 / Title"/>
          <p:cNvSpPr>
            <a:spLocks noGrp="1"/>
          </p:cNvSpPr>
          <p:nvPr>
            <p:ph type="body" idx="7" hasCustomPrompt="1"/>
          </p:nvPr>
        </p:nvSpPr>
        <p:spPr>
          <a:xfrm>
            <a:off x="2511000" y="1748777"/>
            <a:ext cx="1836000" cy="75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mn-lt"/>
              <a:buNone/>
              <a:tabLst/>
              <a:defRPr sz="1100" b="1">
                <a:solidFill>
                  <a:schemeClr val="bg1"/>
                </a:solidFill>
                <a:latin typeface="+mj-lt"/>
                <a:ea typeface="+mn-ea"/>
                <a:cs typeface="+mn-cs"/>
              </a:defRPr>
            </a:lvl1pPr>
            <a:lvl2pPr lvl="1">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mn-lt"/>
              <a:buNone/>
              <a:tabLst/>
              <a:defRPr/>
            </a:pPr>
            <a:r>
              <a:rPr lang="en-GB" dirty="0"/>
              <a:t>REMOVE UNNECESSARY STEPS, AND DESIGN EACH</a:t>
            </a:r>
          </a:p>
        </p:txBody>
      </p:sp>
      <p:sp>
        <p:nvSpPr>
          <p:cNvPr id="908" name="Item 2 / Text">
            <a:extLst>
              <a:ext uri="{FF2B5EF4-FFF2-40B4-BE49-F238E27FC236}">
                <a16:creationId xmlns:a16="http://schemas.microsoft.com/office/drawing/2014/main" id="{6143480D-EE5E-53B9-80BA-04F67B5FFEC4}"/>
              </a:ext>
            </a:extLst>
          </p:cNvPr>
          <p:cNvSpPr>
            <a:spLocks noGrp="1"/>
          </p:cNvSpPr>
          <p:nvPr userDrawn="1">
            <p:ph type="body" idx="6" hasCustomPrompt="1"/>
          </p:nvPr>
        </p:nvSpPr>
        <p:spPr>
          <a:xfrm>
            <a:off x="2511000" y="2605692"/>
            <a:ext cx="1836000" cy="1980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dk1"/>
              </a:buClr>
              <a:buSzPts val="1000"/>
              <a:buFont typeface="+mn-lt"/>
              <a:buNone/>
              <a:tabLst/>
              <a:defRPr sz="1050" b="0" i="0" u="none" strike="noStrike" cap="none">
                <a:solidFill>
                  <a:schemeClr val="bg2">
                    <a:lumMod val="20000"/>
                    <a:lumOff val="80000"/>
                  </a:schemeClr>
                </a:solidFill>
                <a:latin typeface="+mn-lt"/>
                <a:ea typeface="+mn-ea"/>
                <a:cs typeface="+mn-cs"/>
              </a:defRPr>
            </a:lvl1pPr>
            <a:lvl2pPr marL="914400" marR="0" lvl="1"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2pPr>
            <a:lvl3pPr marL="1371600" marR="0" lvl="2"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3pPr>
            <a:lvl4pPr marL="1828800" marR="0" lvl="3"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4pPr>
            <a:lvl5pPr marL="2286000" marR="0" lvl="4"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5pPr>
            <a:lvl6pPr marL="2743200" marR="0" lvl="5"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6pPr>
            <a:lvl7pPr marL="3200400" marR="0" lvl="6"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7pPr>
            <a:lvl8pPr marL="3657600" marR="0" lvl="7"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8pPr>
            <a:lvl9pPr marL="4114800" marR="0" lvl="8"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9pPr>
          </a:lstStyle>
          <a:p>
            <a:pPr>
              <a:defRPr/>
            </a:pPr>
            <a:r>
              <a:rPr lang="en-GB" dirty="0">
                <a:solidFill>
                  <a:schemeClr val="bg2">
                    <a:lumMod val="20000"/>
                    <a:lumOff val="80000"/>
                  </a:schemeClr>
                </a:solidFill>
              </a:rPr>
              <a:t>Good software should make work feel lighter, not more complicated. It should help people understand what needs to happen, where things stand, and how to move forward with confidence.</a:t>
            </a:r>
          </a:p>
        </p:txBody>
      </p:sp>
      <p:sp>
        <p:nvSpPr>
          <p:cNvPr id="909" name="Item 3 / Title"/>
          <p:cNvSpPr>
            <a:spLocks noGrp="1"/>
          </p:cNvSpPr>
          <p:nvPr>
            <p:ph type="body" idx="9" hasCustomPrompt="1"/>
          </p:nvPr>
        </p:nvSpPr>
        <p:spPr>
          <a:xfrm>
            <a:off x="4797000" y="1748777"/>
            <a:ext cx="1836000" cy="75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mn-lt"/>
              <a:buNone/>
              <a:tabLst/>
              <a:defRPr sz="1100" b="1">
                <a:solidFill>
                  <a:schemeClr val="bg1"/>
                </a:solidFill>
                <a:latin typeface="+mj-lt"/>
                <a:ea typeface="+mn-ea"/>
                <a:cs typeface="+mn-cs"/>
              </a:defRPr>
            </a:lvl1pPr>
            <a:lvl2pPr lvl="1">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mn-lt"/>
              <a:buNone/>
              <a:tabLst/>
              <a:defRPr/>
            </a:pPr>
            <a:r>
              <a:rPr lang="en-GB" dirty="0"/>
              <a:t>REMOVE UNNECESSARY STEPS, AND DESIGN EACH</a:t>
            </a:r>
          </a:p>
        </p:txBody>
      </p:sp>
      <p:sp>
        <p:nvSpPr>
          <p:cNvPr id="910" name="Item 3 / Text">
            <a:extLst>
              <a:ext uri="{FF2B5EF4-FFF2-40B4-BE49-F238E27FC236}">
                <a16:creationId xmlns:a16="http://schemas.microsoft.com/office/drawing/2014/main" id="{6143480D-EE5E-53B9-80BA-04F67B5FFEC4}"/>
              </a:ext>
            </a:extLst>
          </p:cNvPr>
          <p:cNvSpPr>
            <a:spLocks noGrp="1"/>
          </p:cNvSpPr>
          <p:nvPr userDrawn="1">
            <p:ph type="body" idx="8" hasCustomPrompt="1"/>
          </p:nvPr>
        </p:nvSpPr>
        <p:spPr>
          <a:xfrm>
            <a:off x="4797000" y="2605692"/>
            <a:ext cx="1836000" cy="1980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dk1"/>
              </a:buClr>
              <a:buSzPts val="1000"/>
              <a:buFont typeface="+mn-lt"/>
              <a:buNone/>
              <a:tabLst/>
              <a:defRPr sz="1050" b="0" i="0" u="none" strike="noStrike" cap="none">
                <a:solidFill>
                  <a:schemeClr val="bg2">
                    <a:lumMod val="20000"/>
                    <a:lumOff val="80000"/>
                  </a:schemeClr>
                </a:solidFill>
                <a:latin typeface="+mn-lt"/>
                <a:ea typeface="+mn-ea"/>
                <a:cs typeface="+mn-cs"/>
              </a:defRPr>
            </a:lvl1pPr>
            <a:lvl2pPr marL="914400" marR="0" lvl="1"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2pPr>
            <a:lvl3pPr marL="1371600" marR="0" lvl="2"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3pPr>
            <a:lvl4pPr marL="1828800" marR="0" lvl="3"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4pPr>
            <a:lvl5pPr marL="2286000" marR="0" lvl="4"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5pPr>
            <a:lvl6pPr marL="2743200" marR="0" lvl="5"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6pPr>
            <a:lvl7pPr marL="3200400" marR="0" lvl="6"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7pPr>
            <a:lvl8pPr marL="3657600" marR="0" lvl="7"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8pPr>
            <a:lvl9pPr marL="4114800" marR="0" lvl="8"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9pPr>
          </a:lstStyle>
          <a:p>
            <a:pPr>
              <a:defRPr/>
            </a:pPr>
            <a:r>
              <a:rPr lang="en-GB" dirty="0">
                <a:solidFill>
                  <a:schemeClr val="bg2">
                    <a:lumMod val="20000"/>
                    <a:lumOff val="80000"/>
                  </a:schemeClr>
                </a:solidFill>
              </a:rPr>
              <a:t>Good software should make work feel lighter, not more complicated. It should help people understand what needs to happen, where things stand, and how to move forward with confidence.</a:t>
            </a:r>
          </a:p>
        </p:txBody>
      </p:sp>
      <p:sp>
        <p:nvSpPr>
          <p:cNvPr id="911" name="Item 4 / Title"/>
          <p:cNvSpPr>
            <a:spLocks noGrp="1"/>
          </p:cNvSpPr>
          <p:nvPr>
            <p:ph type="body" idx="11" hasCustomPrompt="1"/>
          </p:nvPr>
        </p:nvSpPr>
        <p:spPr>
          <a:xfrm>
            <a:off x="7083000" y="1748777"/>
            <a:ext cx="1836000" cy="75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mn-lt"/>
              <a:buNone/>
              <a:tabLst/>
              <a:defRPr sz="1100" b="1">
                <a:solidFill>
                  <a:schemeClr val="bg1"/>
                </a:solidFill>
                <a:latin typeface="+mj-lt"/>
                <a:ea typeface="+mn-ea"/>
                <a:cs typeface="+mn-cs"/>
              </a:defRPr>
            </a:lvl1pPr>
            <a:lvl2pPr lvl="1">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mn-lt"/>
              <a:buNone/>
              <a:tabLst/>
              <a:defRPr/>
            </a:pPr>
            <a:r>
              <a:rPr lang="en-GB" dirty="0"/>
              <a:t>REMOVE UNNECESSARY STEPS, AND DESIGN EACH</a:t>
            </a:r>
          </a:p>
        </p:txBody>
      </p:sp>
      <p:sp>
        <p:nvSpPr>
          <p:cNvPr id="912" name="Item 4 / Text">
            <a:extLst>
              <a:ext uri="{FF2B5EF4-FFF2-40B4-BE49-F238E27FC236}">
                <a16:creationId xmlns:a16="http://schemas.microsoft.com/office/drawing/2014/main" id="{6143480D-EE5E-53B9-80BA-04F67B5FFEC4}"/>
              </a:ext>
            </a:extLst>
          </p:cNvPr>
          <p:cNvSpPr>
            <a:spLocks noGrp="1"/>
          </p:cNvSpPr>
          <p:nvPr userDrawn="1">
            <p:ph type="body" idx="10" hasCustomPrompt="1"/>
          </p:nvPr>
        </p:nvSpPr>
        <p:spPr>
          <a:xfrm>
            <a:off x="7083000" y="2605692"/>
            <a:ext cx="1836000" cy="19800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0" marR="0" lvl="0" indent="0" algn="l" defTabSz="914400" rtl="0" eaLnBrk="1" fontAlgn="auto" latinLnBrk="0" hangingPunct="1">
              <a:lnSpc>
                <a:spcPct val="115000"/>
              </a:lnSpc>
              <a:spcBef>
                <a:spcPts val="0"/>
              </a:spcBef>
              <a:spcAft>
                <a:spcPts val="0"/>
              </a:spcAft>
              <a:buClr>
                <a:schemeClr val="dk1"/>
              </a:buClr>
              <a:buSzPts val="1000"/>
              <a:buFont typeface="+mn-lt"/>
              <a:buNone/>
              <a:tabLst/>
              <a:defRPr sz="1050" b="0" i="0" u="none" strike="noStrike" cap="none">
                <a:solidFill>
                  <a:schemeClr val="bg2">
                    <a:lumMod val="20000"/>
                    <a:lumOff val="80000"/>
                  </a:schemeClr>
                </a:solidFill>
                <a:latin typeface="+mn-lt"/>
                <a:ea typeface="+mn-ea"/>
                <a:cs typeface="+mn-cs"/>
              </a:defRPr>
            </a:lvl1pPr>
            <a:lvl2pPr marL="914400" marR="0" lvl="1"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2pPr>
            <a:lvl3pPr marL="1371600" marR="0" lvl="2"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3pPr>
            <a:lvl4pPr marL="1828800" marR="0" lvl="3"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4pPr>
            <a:lvl5pPr marL="2286000" marR="0" lvl="4"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5pPr>
            <a:lvl6pPr marL="2743200" marR="0" lvl="5"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6pPr>
            <a:lvl7pPr marL="3200400" marR="0" lvl="6"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7pPr>
            <a:lvl8pPr marL="3657600" marR="0" lvl="7"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8pPr>
            <a:lvl9pPr marL="4114800" marR="0" lvl="8" indent="-304800" algn="l" rtl="0">
              <a:lnSpc>
                <a:spcPct val="115000"/>
              </a:lnSpc>
              <a:spcBef>
                <a:spcPts val="0"/>
              </a:spcBef>
              <a:spcAft>
                <a:spcPts val="0"/>
              </a:spcAft>
              <a:buClr>
                <a:schemeClr val="dk1"/>
              </a:buClr>
              <a:buSzPts val="1000"/>
              <a:buFont typeface="+mn-lt"/>
              <a:buNone/>
              <a:defRPr b="0" i="0" u="none" strike="noStrike" cap="none">
                <a:solidFill>
                  <a:schemeClr val="dk1"/>
                </a:solidFill>
                <a:latin typeface="+mn-lt"/>
                <a:ea typeface="+mn-ea"/>
                <a:cs typeface="+mn-cs"/>
              </a:defRPr>
            </a:lvl9pPr>
          </a:lstStyle>
          <a:p>
            <a:pPr>
              <a:defRPr/>
            </a:pPr>
            <a:r>
              <a:rPr lang="en-GB" dirty="0">
                <a:solidFill>
                  <a:schemeClr val="bg2">
                    <a:lumMod val="20000"/>
                    <a:lumOff val="80000"/>
                  </a:schemeClr>
                </a:solidFill>
              </a:rPr>
              <a:t>Good software should make work feel lighter, not more complicated. It should help people understand what needs to happen, where things stand, and how to move forward with confidence.</a:t>
            </a:r>
          </a:p>
        </p:txBody>
      </p:sp>
      <p:sp>
        <p:nvSpPr>
          <p:cNvPr id="7" name="Graphic 2">
            <a:extLst>
              <a:ext uri="{FF2B5EF4-FFF2-40B4-BE49-F238E27FC236}">
                <a16:creationId xmlns:a16="http://schemas.microsoft.com/office/drawing/2014/main" id="{FA8DCA29-AF86-08F5-C577-9FE1EAD3A58A}"/>
              </a:ext>
            </a:extLst>
          </p:cNvPr>
          <p:cNvSpPr/>
          <p:nvPr/>
        </p:nvSpPr>
        <p:spPr>
          <a:xfrm>
            <a:off x="970216" y="1069779"/>
            <a:ext cx="345640" cy="533400"/>
          </a:xfrm>
          <a:custGeom>
            <a:avLst/>
            <a:gdLst>
              <a:gd name="csX0" fmla="*/ 292513 w 345640"/>
              <a:gd name="csY0" fmla="*/ 112776 h 533400"/>
              <a:gd name="csX1" fmla="*/ 292513 w 345640"/>
              <a:gd name="csY1" fmla="*/ 109252 h 533400"/>
              <a:gd name="csX2" fmla="*/ 342138 w 345640"/>
              <a:gd name="csY2" fmla="*/ 32290 h 533400"/>
              <a:gd name="csX3" fmla="*/ 342900 w 345640"/>
              <a:gd name="csY3" fmla="*/ 9430 h 533400"/>
              <a:gd name="csX4" fmla="*/ 327851 w 345640"/>
              <a:gd name="csY4" fmla="*/ 0 h 533400"/>
              <a:gd name="csX5" fmla="*/ 79534 w 345640"/>
              <a:gd name="csY5" fmla="*/ 0 h 533400"/>
              <a:gd name="csX6" fmla="*/ 70009 w 345640"/>
              <a:gd name="csY6" fmla="*/ 9525 h 533400"/>
              <a:gd name="csX7" fmla="*/ 70009 w 345640"/>
              <a:gd name="csY7" fmla="*/ 428625 h 533400"/>
              <a:gd name="csX8" fmla="*/ 38100 w 345640"/>
              <a:gd name="csY8" fmla="*/ 428625 h 533400"/>
              <a:gd name="csX9" fmla="*/ 0 w 345640"/>
              <a:gd name="csY9" fmla="*/ 466704 h 533400"/>
              <a:gd name="csX10" fmla="*/ 0 w 345640"/>
              <a:gd name="csY10" fmla="*/ 466725 h 533400"/>
              <a:gd name="csX11" fmla="*/ 0 w 345640"/>
              <a:gd name="csY11" fmla="*/ 514350 h 533400"/>
              <a:gd name="csX12" fmla="*/ 19040 w 345640"/>
              <a:gd name="csY12" fmla="*/ 533400 h 533400"/>
              <a:gd name="csX13" fmla="*/ 19050 w 345640"/>
              <a:gd name="csY13" fmla="*/ 533400 h 533400"/>
              <a:gd name="csX14" fmla="*/ 139922 w 345640"/>
              <a:gd name="csY14" fmla="*/ 533400 h 533400"/>
              <a:gd name="csX15" fmla="*/ 158972 w 345640"/>
              <a:gd name="csY15" fmla="*/ 514360 h 533400"/>
              <a:gd name="csX16" fmla="*/ 158972 w 345640"/>
              <a:gd name="csY16" fmla="*/ 514350 h 533400"/>
              <a:gd name="csX17" fmla="*/ 158972 w 345640"/>
              <a:gd name="csY17" fmla="*/ 466725 h 533400"/>
              <a:gd name="csX18" fmla="*/ 120894 w 345640"/>
              <a:gd name="csY18" fmla="*/ 428625 h 533400"/>
              <a:gd name="csX19" fmla="*/ 120872 w 345640"/>
              <a:gd name="csY19" fmla="*/ 428625 h 533400"/>
              <a:gd name="csX20" fmla="*/ 89059 w 345640"/>
              <a:gd name="csY20" fmla="*/ 428625 h 533400"/>
              <a:gd name="csX21" fmla="*/ 89059 w 345640"/>
              <a:gd name="csY21" fmla="*/ 221933 h 533400"/>
              <a:gd name="csX22" fmla="*/ 327851 w 345640"/>
              <a:gd name="csY22" fmla="*/ 221933 h 533400"/>
              <a:gd name="csX23" fmla="*/ 342900 w 345640"/>
              <a:gd name="csY23" fmla="*/ 212503 h 533400"/>
              <a:gd name="csX24" fmla="*/ 342138 w 345640"/>
              <a:gd name="csY24" fmla="*/ 189643 h 533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345640" h="533400">
                <a:moveTo>
                  <a:pt x="292513" y="112776"/>
                </a:moveTo>
                <a:cubicBezTo>
                  <a:pt x="291988" y="111660"/>
                  <a:pt x="291988" y="110368"/>
                  <a:pt x="292513" y="109252"/>
                </a:cubicBezTo>
                <a:lnTo>
                  <a:pt x="342138" y="32290"/>
                </a:lnTo>
                <a:cubicBezTo>
                  <a:pt x="346519" y="25372"/>
                  <a:pt x="346810" y="16624"/>
                  <a:pt x="342900" y="9430"/>
                </a:cubicBezTo>
                <a:cubicBezTo>
                  <a:pt x="340017" y="3742"/>
                  <a:pt x="334226" y="114"/>
                  <a:pt x="327851" y="0"/>
                </a:cubicBezTo>
                <a:lnTo>
                  <a:pt x="79534" y="0"/>
                </a:lnTo>
                <a:cubicBezTo>
                  <a:pt x="74280" y="15"/>
                  <a:pt x="70024" y="4271"/>
                  <a:pt x="70009" y="9525"/>
                </a:cubicBezTo>
                <a:lnTo>
                  <a:pt x="70009" y="428625"/>
                </a:lnTo>
                <a:lnTo>
                  <a:pt x="38100" y="428625"/>
                </a:lnTo>
                <a:cubicBezTo>
                  <a:pt x="17064" y="428619"/>
                  <a:pt x="6" y="445668"/>
                  <a:pt x="0" y="466704"/>
                </a:cubicBezTo>
                <a:cubicBezTo>
                  <a:pt x="0" y="466711"/>
                  <a:pt x="0" y="466718"/>
                  <a:pt x="0" y="466725"/>
                </a:cubicBezTo>
                <a:lnTo>
                  <a:pt x="0" y="514350"/>
                </a:lnTo>
                <a:cubicBezTo>
                  <a:pt x="-3" y="524869"/>
                  <a:pt x="8521" y="533397"/>
                  <a:pt x="19040" y="533400"/>
                </a:cubicBezTo>
                <a:cubicBezTo>
                  <a:pt x="19043" y="533400"/>
                  <a:pt x="19046" y="533400"/>
                  <a:pt x="19050" y="533400"/>
                </a:cubicBezTo>
                <a:lnTo>
                  <a:pt x="139922" y="533400"/>
                </a:lnTo>
                <a:cubicBezTo>
                  <a:pt x="150441" y="533403"/>
                  <a:pt x="158969" y="524878"/>
                  <a:pt x="158972" y="514360"/>
                </a:cubicBezTo>
                <a:cubicBezTo>
                  <a:pt x="158972" y="514357"/>
                  <a:pt x="158972" y="514354"/>
                  <a:pt x="158972" y="514350"/>
                </a:cubicBezTo>
                <a:lnTo>
                  <a:pt x="158972" y="466725"/>
                </a:lnTo>
                <a:cubicBezTo>
                  <a:pt x="158978" y="445689"/>
                  <a:pt x="141930" y="428631"/>
                  <a:pt x="120894" y="428625"/>
                </a:cubicBezTo>
                <a:cubicBezTo>
                  <a:pt x="120887" y="428625"/>
                  <a:pt x="120880" y="428625"/>
                  <a:pt x="120872" y="428625"/>
                </a:cubicBezTo>
                <a:lnTo>
                  <a:pt x="89059" y="428625"/>
                </a:lnTo>
                <a:lnTo>
                  <a:pt x="89059" y="221933"/>
                </a:lnTo>
                <a:lnTo>
                  <a:pt x="327851" y="221933"/>
                </a:lnTo>
                <a:cubicBezTo>
                  <a:pt x="334226" y="221818"/>
                  <a:pt x="340017" y="218190"/>
                  <a:pt x="342900" y="212503"/>
                </a:cubicBezTo>
                <a:cubicBezTo>
                  <a:pt x="346810" y="205309"/>
                  <a:pt x="346519" y="196561"/>
                  <a:pt x="342138" y="189643"/>
                </a:cubicBezTo>
                <a:close/>
              </a:path>
            </a:pathLst>
          </a:custGeom>
          <a:solidFill>
            <a:schemeClr val="accent1"/>
          </a:solidFill>
          <a:ln w="9525" cap="flat">
            <a:noFill/>
            <a:prstDash val="solid"/>
            <a:miter/>
          </a:ln>
        </p:spPr>
      </p:sp>
      <p:sp>
        <p:nvSpPr>
          <p:cNvPr id="8" name="Graphic 3">
            <a:extLst>
              <a:ext uri="{FF2B5EF4-FFF2-40B4-BE49-F238E27FC236}">
                <a16:creationId xmlns:a16="http://schemas.microsoft.com/office/drawing/2014/main" id="{8B606082-80BE-1C4E-0EFD-306D89C453DE}"/>
              </a:ext>
            </a:extLst>
          </p:cNvPr>
          <p:cNvSpPr/>
          <p:nvPr/>
        </p:nvSpPr>
        <p:spPr>
          <a:xfrm>
            <a:off x="3256216" y="1069779"/>
            <a:ext cx="345640" cy="533400"/>
          </a:xfrm>
          <a:custGeom>
            <a:avLst/>
            <a:gdLst>
              <a:gd name="csX0" fmla="*/ 292513 w 345640"/>
              <a:gd name="csY0" fmla="*/ 112776 h 533400"/>
              <a:gd name="csX1" fmla="*/ 292513 w 345640"/>
              <a:gd name="csY1" fmla="*/ 109252 h 533400"/>
              <a:gd name="csX2" fmla="*/ 342138 w 345640"/>
              <a:gd name="csY2" fmla="*/ 32290 h 533400"/>
              <a:gd name="csX3" fmla="*/ 342900 w 345640"/>
              <a:gd name="csY3" fmla="*/ 9430 h 533400"/>
              <a:gd name="csX4" fmla="*/ 327851 w 345640"/>
              <a:gd name="csY4" fmla="*/ 0 h 533400"/>
              <a:gd name="csX5" fmla="*/ 79534 w 345640"/>
              <a:gd name="csY5" fmla="*/ 0 h 533400"/>
              <a:gd name="csX6" fmla="*/ 70009 w 345640"/>
              <a:gd name="csY6" fmla="*/ 9525 h 533400"/>
              <a:gd name="csX7" fmla="*/ 70009 w 345640"/>
              <a:gd name="csY7" fmla="*/ 428625 h 533400"/>
              <a:gd name="csX8" fmla="*/ 38100 w 345640"/>
              <a:gd name="csY8" fmla="*/ 428625 h 533400"/>
              <a:gd name="csX9" fmla="*/ 0 w 345640"/>
              <a:gd name="csY9" fmla="*/ 466704 h 533400"/>
              <a:gd name="csX10" fmla="*/ 0 w 345640"/>
              <a:gd name="csY10" fmla="*/ 466725 h 533400"/>
              <a:gd name="csX11" fmla="*/ 0 w 345640"/>
              <a:gd name="csY11" fmla="*/ 514350 h 533400"/>
              <a:gd name="csX12" fmla="*/ 19040 w 345640"/>
              <a:gd name="csY12" fmla="*/ 533400 h 533400"/>
              <a:gd name="csX13" fmla="*/ 19050 w 345640"/>
              <a:gd name="csY13" fmla="*/ 533400 h 533400"/>
              <a:gd name="csX14" fmla="*/ 139922 w 345640"/>
              <a:gd name="csY14" fmla="*/ 533400 h 533400"/>
              <a:gd name="csX15" fmla="*/ 158972 w 345640"/>
              <a:gd name="csY15" fmla="*/ 514360 h 533400"/>
              <a:gd name="csX16" fmla="*/ 158972 w 345640"/>
              <a:gd name="csY16" fmla="*/ 514350 h 533400"/>
              <a:gd name="csX17" fmla="*/ 158972 w 345640"/>
              <a:gd name="csY17" fmla="*/ 466725 h 533400"/>
              <a:gd name="csX18" fmla="*/ 120894 w 345640"/>
              <a:gd name="csY18" fmla="*/ 428625 h 533400"/>
              <a:gd name="csX19" fmla="*/ 120872 w 345640"/>
              <a:gd name="csY19" fmla="*/ 428625 h 533400"/>
              <a:gd name="csX20" fmla="*/ 89059 w 345640"/>
              <a:gd name="csY20" fmla="*/ 428625 h 533400"/>
              <a:gd name="csX21" fmla="*/ 89059 w 345640"/>
              <a:gd name="csY21" fmla="*/ 221933 h 533400"/>
              <a:gd name="csX22" fmla="*/ 327851 w 345640"/>
              <a:gd name="csY22" fmla="*/ 221933 h 533400"/>
              <a:gd name="csX23" fmla="*/ 342900 w 345640"/>
              <a:gd name="csY23" fmla="*/ 212503 h 533400"/>
              <a:gd name="csX24" fmla="*/ 342138 w 345640"/>
              <a:gd name="csY24" fmla="*/ 189643 h 533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345640" h="533400">
                <a:moveTo>
                  <a:pt x="292513" y="112776"/>
                </a:moveTo>
                <a:cubicBezTo>
                  <a:pt x="291988" y="111660"/>
                  <a:pt x="291988" y="110368"/>
                  <a:pt x="292513" y="109252"/>
                </a:cubicBezTo>
                <a:lnTo>
                  <a:pt x="342138" y="32290"/>
                </a:lnTo>
                <a:cubicBezTo>
                  <a:pt x="346519" y="25372"/>
                  <a:pt x="346810" y="16624"/>
                  <a:pt x="342900" y="9430"/>
                </a:cubicBezTo>
                <a:cubicBezTo>
                  <a:pt x="340017" y="3742"/>
                  <a:pt x="334226" y="114"/>
                  <a:pt x="327851" y="0"/>
                </a:cubicBezTo>
                <a:lnTo>
                  <a:pt x="79534" y="0"/>
                </a:lnTo>
                <a:cubicBezTo>
                  <a:pt x="74280" y="15"/>
                  <a:pt x="70024" y="4271"/>
                  <a:pt x="70009" y="9525"/>
                </a:cubicBezTo>
                <a:lnTo>
                  <a:pt x="70009" y="428625"/>
                </a:lnTo>
                <a:lnTo>
                  <a:pt x="38100" y="428625"/>
                </a:lnTo>
                <a:cubicBezTo>
                  <a:pt x="17064" y="428619"/>
                  <a:pt x="6" y="445668"/>
                  <a:pt x="0" y="466704"/>
                </a:cubicBezTo>
                <a:cubicBezTo>
                  <a:pt x="0" y="466711"/>
                  <a:pt x="0" y="466718"/>
                  <a:pt x="0" y="466725"/>
                </a:cubicBezTo>
                <a:lnTo>
                  <a:pt x="0" y="514350"/>
                </a:lnTo>
                <a:cubicBezTo>
                  <a:pt x="-3" y="524869"/>
                  <a:pt x="8521" y="533397"/>
                  <a:pt x="19040" y="533400"/>
                </a:cubicBezTo>
                <a:cubicBezTo>
                  <a:pt x="19043" y="533400"/>
                  <a:pt x="19046" y="533400"/>
                  <a:pt x="19050" y="533400"/>
                </a:cubicBezTo>
                <a:lnTo>
                  <a:pt x="139922" y="533400"/>
                </a:lnTo>
                <a:cubicBezTo>
                  <a:pt x="150441" y="533403"/>
                  <a:pt x="158969" y="524878"/>
                  <a:pt x="158972" y="514360"/>
                </a:cubicBezTo>
                <a:cubicBezTo>
                  <a:pt x="158972" y="514357"/>
                  <a:pt x="158972" y="514354"/>
                  <a:pt x="158972" y="514350"/>
                </a:cubicBezTo>
                <a:lnTo>
                  <a:pt x="158972" y="466725"/>
                </a:lnTo>
                <a:cubicBezTo>
                  <a:pt x="158978" y="445689"/>
                  <a:pt x="141930" y="428631"/>
                  <a:pt x="120894" y="428625"/>
                </a:cubicBezTo>
                <a:cubicBezTo>
                  <a:pt x="120887" y="428625"/>
                  <a:pt x="120880" y="428625"/>
                  <a:pt x="120872" y="428625"/>
                </a:cubicBezTo>
                <a:lnTo>
                  <a:pt x="89059" y="428625"/>
                </a:lnTo>
                <a:lnTo>
                  <a:pt x="89059" y="221933"/>
                </a:lnTo>
                <a:lnTo>
                  <a:pt x="327851" y="221933"/>
                </a:lnTo>
                <a:cubicBezTo>
                  <a:pt x="334226" y="221818"/>
                  <a:pt x="340017" y="218190"/>
                  <a:pt x="342900" y="212503"/>
                </a:cubicBezTo>
                <a:cubicBezTo>
                  <a:pt x="346810" y="205309"/>
                  <a:pt x="346519" y="196561"/>
                  <a:pt x="342138" y="189643"/>
                </a:cubicBezTo>
                <a:close/>
              </a:path>
            </a:pathLst>
          </a:custGeom>
          <a:solidFill>
            <a:schemeClr val="accent1"/>
          </a:solidFill>
          <a:ln w="9525" cap="flat">
            <a:noFill/>
            <a:prstDash val="solid"/>
            <a:miter/>
          </a:ln>
        </p:spPr>
      </p:sp>
      <p:sp>
        <p:nvSpPr>
          <p:cNvPr id="10" name="Graphic 4">
            <a:extLst>
              <a:ext uri="{FF2B5EF4-FFF2-40B4-BE49-F238E27FC236}">
                <a16:creationId xmlns:a16="http://schemas.microsoft.com/office/drawing/2014/main" id="{B319D121-E9F7-7DA2-06F1-6FD2649CB7B0}"/>
              </a:ext>
            </a:extLst>
          </p:cNvPr>
          <p:cNvSpPr/>
          <p:nvPr/>
        </p:nvSpPr>
        <p:spPr>
          <a:xfrm>
            <a:off x="7828216" y="1069779"/>
            <a:ext cx="345640" cy="533400"/>
          </a:xfrm>
          <a:custGeom>
            <a:avLst/>
            <a:gdLst>
              <a:gd name="csX0" fmla="*/ 292513 w 345640"/>
              <a:gd name="csY0" fmla="*/ 112776 h 533400"/>
              <a:gd name="csX1" fmla="*/ 292513 w 345640"/>
              <a:gd name="csY1" fmla="*/ 109252 h 533400"/>
              <a:gd name="csX2" fmla="*/ 342138 w 345640"/>
              <a:gd name="csY2" fmla="*/ 32290 h 533400"/>
              <a:gd name="csX3" fmla="*/ 342900 w 345640"/>
              <a:gd name="csY3" fmla="*/ 9430 h 533400"/>
              <a:gd name="csX4" fmla="*/ 327851 w 345640"/>
              <a:gd name="csY4" fmla="*/ 0 h 533400"/>
              <a:gd name="csX5" fmla="*/ 79534 w 345640"/>
              <a:gd name="csY5" fmla="*/ 0 h 533400"/>
              <a:gd name="csX6" fmla="*/ 70009 w 345640"/>
              <a:gd name="csY6" fmla="*/ 9525 h 533400"/>
              <a:gd name="csX7" fmla="*/ 70009 w 345640"/>
              <a:gd name="csY7" fmla="*/ 428625 h 533400"/>
              <a:gd name="csX8" fmla="*/ 38100 w 345640"/>
              <a:gd name="csY8" fmla="*/ 428625 h 533400"/>
              <a:gd name="csX9" fmla="*/ 0 w 345640"/>
              <a:gd name="csY9" fmla="*/ 466704 h 533400"/>
              <a:gd name="csX10" fmla="*/ 0 w 345640"/>
              <a:gd name="csY10" fmla="*/ 466725 h 533400"/>
              <a:gd name="csX11" fmla="*/ 0 w 345640"/>
              <a:gd name="csY11" fmla="*/ 514350 h 533400"/>
              <a:gd name="csX12" fmla="*/ 19040 w 345640"/>
              <a:gd name="csY12" fmla="*/ 533400 h 533400"/>
              <a:gd name="csX13" fmla="*/ 19050 w 345640"/>
              <a:gd name="csY13" fmla="*/ 533400 h 533400"/>
              <a:gd name="csX14" fmla="*/ 139922 w 345640"/>
              <a:gd name="csY14" fmla="*/ 533400 h 533400"/>
              <a:gd name="csX15" fmla="*/ 158972 w 345640"/>
              <a:gd name="csY15" fmla="*/ 514360 h 533400"/>
              <a:gd name="csX16" fmla="*/ 158972 w 345640"/>
              <a:gd name="csY16" fmla="*/ 514350 h 533400"/>
              <a:gd name="csX17" fmla="*/ 158972 w 345640"/>
              <a:gd name="csY17" fmla="*/ 466725 h 533400"/>
              <a:gd name="csX18" fmla="*/ 120894 w 345640"/>
              <a:gd name="csY18" fmla="*/ 428625 h 533400"/>
              <a:gd name="csX19" fmla="*/ 120872 w 345640"/>
              <a:gd name="csY19" fmla="*/ 428625 h 533400"/>
              <a:gd name="csX20" fmla="*/ 89059 w 345640"/>
              <a:gd name="csY20" fmla="*/ 428625 h 533400"/>
              <a:gd name="csX21" fmla="*/ 89059 w 345640"/>
              <a:gd name="csY21" fmla="*/ 221933 h 533400"/>
              <a:gd name="csX22" fmla="*/ 327851 w 345640"/>
              <a:gd name="csY22" fmla="*/ 221933 h 533400"/>
              <a:gd name="csX23" fmla="*/ 342900 w 345640"/>
              <a:gd name="csY23" fmla="*/ 212503 h 533400"/>
              <a:gd name="csX24" fmla="*/ 342138 w 345640"/>
              <a:gd name="csY24" fmla="*/ 189643 h 533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345640" h="533400">
                <a:moveTo>
                  <a:pt x="292513" y="112776"/>
                </a:moveTo>
                <a:cubicBezTo>
                  <a:pt x="291988" y="111660"/>
                  <a:pt x="291988" y="110368"/>
                  <a:pt x="292513" y="109252"/>
                </a:cubicBezTo>
                <a:lnTo>
                  <a:pt x="342138" y="32290"/>
                </a:lnTo>
                <a:cubicBezTo>
                  <a:pt x="346519" y="25372"/>
                  <a:pt x="346810" y="16624"/>
                  <a:pt x="342900" y="9430"/>
                </a:cubicBezTo>
                <a:cubicBezTo>
                  <a:pt x="340017" y="3742"/>
                  <a:pt x="334226" y="114"/>
                  <a:pt x="327851" y="0"/>
                </a:cubicBezTo>
                <a:lnTo>
                  <a:pt x="79534" y="0"/>
                </a:lnTo>
                <a:cubicBezTo>
                  <a:pt x="74280" y="15"/>
                  <a:pt x="70024" y="4271"/>
                  <a:pt x="70009" y="9525"/>
                </a:cubicBezTo>
                <a:lnTo>
                  <a:pt x="70009" y="428625"/>
                </a:lnTo>
                <a:lnTo>
                  <a:pt x="38100" y="428625"/>
                </a:lnTo>
                <a:cubicBezTo>
                  <a:pt x="17064" y="428619"/>
                  <a:pt x="6" y="445668"/>
                  <a:pt x="0" y="466704"/>
                </a:cubicBezTo>
                <a:cubicBezTo>
                  <a:pt x="0" y="466711"/>
                  <a:pt x="0" y="466718"/>
                  <a:pt x="0" y="466725"/>
                </a:cubicBezTo>
                <a:lnTo>
                  <a:pt x="0" y="514350"/>
                </a:lnTo>
                <a:cubicBezTo>
                  <a:pt x="-3" y="524869"/>
                  <a:pt x="8521" y="533397"/>
                  <a:pt x="19040" y="533400"/>
                </a:cubicBezTo>
                <a:cubicBezTo>
                  <a:pt x="19043" y="533400"/>
                  <a:pt x="19046" y="533400"/>
                  <a:pt x="19050" y="533400"/>
                </a:cubicBezTo>
                <a:lnTo>
                  <a:pt x="139922" y="533400"/>
                </a:lnTo>
                <a:cubicBezTo>
                  <a:pt x="150441" y="533403"/>
                  <a:pt x="158969" y="524878"/>
                  <a:pt x="158972" y="514360"/>
                </a:cubicBezTo>
                <a:cubicBezTo>
                  <a:pt x="158972" y="514357"/>
                  <a:pt x="158972" y="514354"/>
                  <a:pt x="158972" y="514350"/>
                </a:cubicBezTo>
                <a:lnTo>
                  <a:pt x="158972" y="466725"/>
                </a:lnTo>
                <a:cubicBezTo>
                  <a:pt x="158978" y="445689"/>
                  <a:pt x="141930" y="428631"/>
                  <a:pt x="120894" y="428625"/>
                </a:cubicBezTo>
                <a:cubicBezTo>
                  <a:pt x="120887" y="428625"/>
                  <a:pt x="120880" y="428625"/>
                  <a:pt x="120872" y="428625"/>
                </a:cubicBezTo>
                <a:lnTo>
                  <a:pt x="89059" y="428625"/>
                </a:lnTo>
                <a:lnTo>
                  <a:pt x="89059" y="221933"/>
                </a:lnTo>
                <a:lnTo>
                  <a:pt x="327851" y="221933"/>
                </a:lnTo>
                <a:cubicBezTo>
                  <a:pt x="334226" y="221818"/>
                  <a:pt x="340017" y="218190"/>
                  <a:pt x="342900" y="212503"/>
                </a:cubicBezTo>
                <a:cubicBezTo>
                  <a:pt x="346810" y="205309"/>
                  <a:pt x="346519" y="196561"/>
                  <a:pt x="342138" y="189643"/>
                </a:cubicBezTo>
                <a:close/>
              </a:path>
            </a:pathLst>
          </a:custGeom>
          <a:solidFill>
            <a:schemeClr val="accent1"/>
          </a:solidFill>
          <a:ln w="9525" cap="flat">
            <a:noFill/>
            <a:prstDash val="solid"/>
            <a:miter/>
          </a:ln>
        </p:spPr>
      </p:sp>
      <p:sp>
        <p:nvSpPr>
          <p:cNvPr id="9" name="Graphic 5">
            <a:extLst>
              <a:ext uri="{FF2B5EF4-FFF2-40B4-BE49-F238E27FC236}">
                <a16:creationId xmlns:a16="http://schemas.microsoft.com/office/drawing/2014/main" id="{6747B928-D333-213C-3187-C79F6CAD2D57}"/>
              </a:ext>
            </a:extLst>
          </p:cNvPr>
          <p:cNvSpPr/>
          <p:nvPr/>
        </p:nvSpPr>
        <p:spPr>
          <a:xfrm>
            <a:off x="5542216" y="1069779"/>
            <a:ext cx="345640" cy="533400"/>
          </a:xfrm>
          <a:custGeom>
            <a:avLst/>
            <a:gdLst>
              <a:gd name="csX0" fmla="*/ 292513 w 345640"/>
              <a:gd name="csY0" fmla="*/ 112776 h 533400"/>
              <a:gd name="csX1" fmla="*/ 292513 w 345640"/>
              <a:gd name="csY1" fmla="*/ 109252 h 533400"/>
              <a:gd name="csX2" fmla="*/ 342138 w 345640"/>
              <a:gd name="csY2" fmla="*/ 32290 h 533400"/>
              <a:gd name="csX3" fmla="*/ 342900 w 345640"/>
              <a:gd name="csY3" fmla="*/ 9430 h 533400"/>
              <a:gd name="csX4" fmla="*/ 327851 w 345640"/>
              <a:gd name="csY4" fmla="*/ 0 h 533400"/>
              <a:gd name="csX5" fmla="*/ 79534 w 345640"/>
              <a:gd name="csY5" fmla="*/ 0 h 533400"/>
              <a:gd name="csX6" fmla="*/ 70009 w 345640"/>
              <a:gd name="csY6" fmla="*/ 9525 h 533400"/>
              <a:gd name="csX7" fmla="*/ 70009 w 345640"/>
              <a:gd name="csY7" fmla="*/ 428625 h 533400"/>
              <a:gd name="csX8" fmla="*/ 38100 w 345640"/>
              <a:gd name="csY8" fmla="*/ 428625 h 533400"/>
              <a:gd name="csX9" fmla="*/ 0 w 345640"/>
              <a:gd name="csY9" fmla="*/ 466704 h 533400"/>
              <a:gd name="csX10" fmla="*/ 0 w 345640"/>
              <a:gd name="csY10" fmla="*/ 466725 h 533400"/>
              <a:gd name="csX11" fmla="*/ 0 w 345640"/>
              <a:gd name="csY11" fmla="*/ 514350 h 533400"/>
              <a:gd name="csX12" fmla="*/ 19040 w 345640"/>
              <a:gd name="csY12" fmla="*/ 533400 h 533400"/>
              <a:gd name="csX13" fmla="*/ 19050 w 345640"/>
              <a:gd name="csY13" fmla="*/ 533400 h 533400"/>
              <a:gd name="csX14" fmla="*/ 139922 w 345640"/>
              <a:gd name="csY14" fmla="*/ 533400 h 533400"/>
              <a:gd name="csX15" fmla="*/ 158972 w 345640"/>
              <a:gd name="csY15" fmla="*/ 514360 h 533400"/>
              <a:gd name="csX16" fmla="*/ 158972 w 345640"/>
              <a:gd name="csY16" fmla="*/ 514350 h 533400"/>
              <a:gd name="csX17" fmla="*/ 158972 w 345640"/>
              <a:gd name="csY17" fmla="*/ 466725 h 533400"/>
              <a:gd name="csX18" fmla="*/ 120894 w 345640"/>
              <a:gd name="csY18" fmla="*/ 428625 h 533400"/>
              <a:gd name="csX19" fmla="*/ 120872 w 345640"/>
              <a:gd name="csY19" fmla="*/ 428625 h 533400"/>
              <a:gd name="csX20" fmla="*/ 89059 w 345640"/>
              <a:gd name="csY20" fmla="*/ 428625 h 533400"/>
              <a:gd name="csX21" fmla="*/ 89059 w 345640"/>
              <a:gd name="csY21" fmla="*/ 221933 h 533400"/>
              <a:gd name="csX22" fmla="*/ 327851 w 345640"/>
              <a:gd name="csY22" fmla="*/ 221933 h 533400"/>
              <a:gd name="csX23" fmla="*/ 342900 w 345640"/>
              <a:gd name="csY23" fmla="*/ 212503 h 533400"/>
              <a:gd name="csX24" fmla="*/ 342138 w 345640"/>
              <a:gd name="csY24" fmla="*/ 189643 h 533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345640" h="533400">
                <a:moveTo>
                  <a:pt x="292513" y="112776"/>
                </a:moveTo>
                <a:cubicBezTo>
                  <a:pt x="291988" y="111660"/>
                  <a:pt x="291988" y="110368"/>
                  <a:pt x="292513" y="109252"/>
                </a:cubicBezTo>
                <a:lnTo>
                  <a:pt x="342138" y="32290"/>
                </a:lnTo>
                <a:cubicBezTo>
                  <a:pt x="346519" y="25372"/>
                  <a:pt x="346810" y="16624"/>
                  <a:pt x="342900" y="9430"/>
                </a:cubicBezTo>
                <a:cubicBezTo>
                  <a:pt x="340017" y="3742"/>
                  <a:pt x="334226" y="114"/>
                  <a:pt x="327851" y="0"/>
                </a:cubicBezTo>
                <a:lnTo>
                  <a:pt x="79534" y="0"/>
                </a:lnTo>
                <a:cubicBezTo>
                  <a:pt x="74280" y="15"/>
                  <a:pt x="70024" y="4271"/>
                  <a:pt x="70009" y="9525"/>
                </a:cubicBezTo>
                <a:lnTo>
                  <a:pt x="70009" y="428625"/>
                </a:lnTo>
                <a:lnTo>
                  <a:pt x="38100" y="428625"/>
                </a:lnTo>
                <a:cubicBezTo>
                  <a:pt x="17064" y="428619"/>
                  <a:pt x="6" y="445668"/>
                  <a:pt x="0" y="466704"/>
                </a:cubicBezTo>
                <a:cubicBezTo>
                  <a:pt x="0" y="466711"/>
                  <a:pt x="0" y="466718"/>
                  <a:pt x="0" y="466725"/>
                </a:cubicBezTo>
                <a:lnTo>
                  <a:pt x="0" y="514350"/>
                </a:lnTo>
                <a:cubicBezTo>
                  <a:pt x="-3" y="524869"/>
                  <a:pt x="8521" y="533397"/>
                  <a:pt x="19040" y="533400"/>
                </a:cubicBezTo>
                <a:cubicBezTo>
                  <a:pt x="19043" y="533400"/>
                  <a:pt x="19046" y="533400"/>
                  <a:pt x="19050" y="533400"/>
                </a:cubicBezTo>
                <a:lnTo>
                  <a:pt x="139922" y="533400"/>
                </a:lnTo>
                <a:cubicBezTo>
                  <a:pt x="150441" y="533403"/>
                  <a:pt x="158969" y="524878"/>
                  <a:pt x="158972" y="514360"/>
                </a:cubicBezTo>
                <a:cubicBezTo>
                  <a:pt x="158972" y="514357"/>
                  <a:pt x="158972" y="514354"/>
                  <a:pt x="158972" y="514350"/>
                </a:cubicBezTo>
                <a:lnTo>
                  <a:pt x="158972" y="466725"/>
                </a:lnTo>
                <a:cubicBezTo>
                  <a:pt x="158978" y="445689"/>
                  <a:pt x="141930" y="428631"/>
                  <a:pt x="120894" y="428625"/>
                </a:cubicBezTo>
                <a:cubicBezTo>
                  <a:pt x="120887" y="428625"/>
                  <a:pt x="120880" y="428625"/>
                  <a:pt x="120872" y="428625"/>
                </a:cubicBezTo>
                <a:lnTo>
                  <a:pt x="89059" y="428625"/>
                </a:lnTo>
                <a:lnTo>
                  <a:pt x="89059" y="221933"/>
                </a:lnTo>
                <a:lnTo>
                  <a:pt x="327851" y="221933"/>
                </a:lnTo>
                <a:cubicBezTo>
                  <a:pt x="334226" y="221818"/>
                  <a:pt x="340017" y="218190"/>
                  <a:pt x="342900" y="212503"/>
                </a:cubicBezTo>
                <a:cubicBezTo>
                  <a:pt x="346810" y="205309"/>
                  <a:pt x="346519" y="196561"/>
                  <a:pt x="342138" y="189643"/>
                </a:cubicBezTo>
                <a:close/>
              </a:path>
            </a:pathLst>
          </a:custGeom>
          <a:solidFill>
            <a:schemeClr val="accent1"/>
          </a:solidFill>
          <a:ln w="9525" cap="flat">
            <a:noFill/>
            <a:prstDash val="solid"/>
            <a:miter/>
          </a:ln>
        </p:spPr>
      </p:sp>
      <p:sp>
        <p:nvSpPr>
          <p:cNvPr id="9910" name="Accent line"/>
          <p:cNvSpPr/>
          <p:nvPr userDrawn="1"/>
        </p:nvSpPr>
        <p:spPr>
          <a:xfrm>
            <a:off x="419604" y="4897313"/>
            <a:ext cx="720000" cy="36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rocess / Timeline / 4 Items / Option A" userDrawn="1">
  <p:cSld name="Process / Timeline / 4 Items / Option A">
    <p:spTree>
      <p:nvGrpSpPr>
        <p:cNvPr id="1" name="Shape 172"/>
        <p:cNvGrpSpPr/>
        <p:nvPr/>
      </p:nvGrpSpPr>
      <p:grpSpPr>
        <a:xfrm>
          <a:off x="0" y="0"/>
          <a:ext cx="0" cy="0"/>
          <a:chOff x="0" y="0"/>
          <a:chExt cx="0" cy="0"/>
        </a:xfrm>
      </p:grpSpPr>
      <p:sp>
        <p:nvSpPr>
          <p:cNvPr id="5" name="16-конечная звезда 6">
            <a:extLst>
              <a:ext uri="{FF2B5EF4-FFF2-40B4-BE49-F238E27FC236}">
                <a16:creationId xmlns:a16="http://schemas.microsoft.com/office/drawing/2014/main" id="{4F1602D5-3A98-34A7-79D0-FACF0D92E09F}"/>
              </a:ext>
            </a:extLst>
          </p:cNvPr>
          <p:cNvSpPr/>
          <p:nvPr userDrawn="1"/>
        </p:nvSpPr>
        <p:spPr>
          <a:xfrm>
            <a:off x="2765609" y="4047810"/>
            <a:ext cx="1152000" cy="1152000"/>
          </a:xfrm>
          <a:prstGeom prst="star16">
            <a:avLst>
              <a:gd name="adj" fmla="val 11562"/>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97" name="Backdrop">
            <a:extLst>
              <a:ext uri="{FF2B5EF4-FFF2-40B4-BE49-F238E27FC236}">
                <a16:creationId xmlns:a16="http://schemas.microsoft.com/office/drawing/2014/main" id="{324F3AAB-3039-CF32-0D49-B41E61BB8DB5}"/>
              </a:ext>
            </a:extLst>
          </p:cNvPr>
          <p:cNvSpPr/>
          <p:nvPr userDrawn="1"/>
        </p:nvSpPr>
        <p:spPr>
          <a:xfrm>
            <a:off x="415634" y="940156"/>
            <a:ext cx="8784000" cy="373562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98" name="Tab 1">
            <a:extLst>
              <a:ext uri="{FF2B5EF4-FFF2-40B4-BE49-F238E27FC236}">
                <a16:creationId xmlns:a16="http://schemas.microsoft.com/office/drawing/2014/main" id="{71365945-0B90-5CFF-49F8-A30F7213D44C}"/>
              </a:ext>
            </a:extLst>
          </p:cNvPr>
          <p:cNvSpPr/>
          <p:nvPr userDrawn="1"/>
        </p:nvSpPr>
        <p:spPr>
          <a:xfrm>
            <a:off x="415636" y="940156"/>
            <a:ext cx="2199740" cy="756000"/>
          </a:xfrm>
          <a:prstGeom prst="roundRect">
            <a:avLst>
              <a:gd name="adj" fmla="val 50000"/>
            </a:avLst>
          </a:prstGeom>
          <a:solidFill>
            <a:schemeClr val="bg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bg1"/>
              </a:solidFill>
              <a:latin typeface="+mn-lt"/>
              <a:ea typeface="+mn-ea"/>
              <a:cs typeface="+mn-cs"/>
            </a:endParaRPr>
          </a:p>
        </p:txBody>
      </p:sp>
      <p:sp>
        <p:nvSpPr>
          <p:cNvPr id="199" name="Tab 2">
            <a:extLst>
              <a:ext uri="{FF2B5EF4-FFF2-40B4-BE49-F238E27FC236}">
                <a16:creationId xmlns:a16="http://schemas.microsoft.com/office/drawing/2014/main" id="{71365945-0B90-5CFF-49F8-A30F7213D44C}"/>
              </a:ext>
            </a:extLst>
          </p:cNvPr>
          <p:cNvSpPr/>
          <p:nvPr userDrawn="1"/>
        </p:nvSpPr>
        <p:spPr>
          <a:xfrm>
            <a:off x="2594335" y="940156"/>
            <a:ext cx="2199740" cy="756000"/>
          </a:xfrm>
          <a:prstGeom prst="roundRect">
            <a:avLst>
              <a:gd name="adj" fmla="val 50000"/>
            </a:avLst>
          </a:prstGeom>
          <a:solidFill>
            <a:schemeClr val="bg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bg1"/>
              </a:solidFill>
              <a:latin typeface="+mn-lt"/>
              <a:ea typeface="+mn-ea"/>
              <a:cs typeface="+mn-cs"/>
            </a:endParaRPr>
          </a:p>
        </p:txBody>
      </p:sp>
      <p:sp>
        <p:nvSpPr>
          <p:cNvPr id="200" name="Tab 3">
            <a:extLst>
              <a:ext uri="{FF2B5EF4-FFF2-40B4-BE49-F238E27FC236}">
                <a16:creationId xmlns:a16="http://schemas.microsoft.com/office/drawing/2014/main" id="{71365945-0B90-5CFF-49F8-A30F7213D44C}"/>
              </a:ext>
            </a:extLst>
          </p:cNvPr>
          <p:cNvSpPr/>
          <p:nvPr userDrawn="1"/>
        </p:nvSpPr>
        <p:spPr>
          <a:xfrm>
            <a:off x="4773034" y="940156"/>
            <a:ext cx="2199740" cy="756000"/>
          </a:xfrm>
          <a:prstGeom prst="roundRect">
            <a:avLst>
              <a:gd name="adj" fmla="val 50000"/>
            </a:avLst>
          </a:prstGeom>
          <a:solidFill>
            <a:schemeClr val="bg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bg1"/>
              </a:solidFill>
              <a:latin typeface="+mn-lt"/>
              <a:ea typeface="+mn-ea"/>
              <a:cs typeface="+mn-cs"/>
            </a:endParaRPr>
          </a:p>
        </p:txBody>
      </p:sp>
      <p:sp>
        <p:nvSpPr>
          <p:cNvPr id="201" name="Tab 4">
            <a:extLst>
              <a:ext uri="{FF2B5EF4-FFF2-40B4-BE49-F238E27FC236}">
                <a16:creationId xmlns:a16="http://schemas.microsoft.com/office/drawing/2014/main" id="{71365945-0B90-5CFF-49F8-A30F7213D44C}"/>
              </a:ext>
            </a:extLst>
          </p:cNvPr>
          <p:cNvSpPr/>
          <p:nvPr userDrawn="1"/>
        </p:nvSpPr>
        <p:spPr>
          <a:xfrm>
            <a:off x="6951733" y="940156"/>
            <a:ext cx="2232000" cy="756000"/>
          </a:xfrm>
          <a:prstGeom prst="roundRect">
            <a:avLst>
              <a:gd name="adj" fmla="val 50000"/>
            </a:avLst>
          </a:prstGeom>
          <a:solidFill>
            <a:schemeClr val="bg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bg1"/>
              </a:solidFill>
              <a:latin typeface="+mn-lt"/>
              <a:ea typeface="+mn-ea"/>
              <a:cs typeface="+mn-cs"/>
            </a:endParaRPr>
          </a:p>
        </p:txBody>
      </p:sp>
      <p:sp>
        <p:nvSpPr>
          <p:cNvPr id="202" name="Band">
            <a:extLst>
              <a:ext uri="{FF2B5EF4-FFF2-40B4-BE49-F238E27FC236}">
                <a16:creationId xmlns:a16="http://schemas.microsoft.com/office/drawing/2014/main" id="{63F7D2F5-F2AF-5E22-56C9-6CC45A985B1B}"/>
              </a:ext>
            </a:extLst>
          </p:cNvPr>
          <p:cNvSpPr/>
          <p:nvPr userDrawn="1"/>
        </p:nvSpPr>
        <p:spPr>
          <a:xfrm>
            <a:off x="415636" y="940156"/>
            <a:ext cx="8783998" cy="40950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03" name="Oval 1">
            <a:extLst>
              <a:ext uri="{FF2B5EF4-FFF2-40B4-BE49-F238E27FC236}">
                <a16:creationId xmlns:a16="http://schemas.microsoft.com/office/drawing/2014/main" id="{7B1FB7DA-34A5-342D-30F5-32971FB8ADA7}"/>
              </a:ext>
            </a:extLst>
          </p:cNvPr>
          <p:cNvSpPr/>
          <p:nvPr userDrawn="1"/>
        </p:nvSpPr>
        <p:spPr>
          <a:xfrm>
            <a:off x="1433863" y="1609488"/>
            <a:ext cx="163286" cy="163286"/>
          </a:xfrm>
          <a:prstGeom prst="ellipse">
            <a:avLst/>
          </a:prstGeom>
          <a:solidFill>
            <a:schemeClr val="tx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04" name="Oval 2">
            <a:extLst>
              <a:ext uri="{FF2B5EF4-FFF2-40B4-BE49-F238E27FC236}">
                <a16:creationId xmlns:a16="http://schemas.microsoft.com/office/drawing/2014/main" id="{7B1FB7DA-34A5-342D-30F5-32971FB8ADA7}"/>
              </a:ext>
            </a:extLst>
          </p:cNvPr>
          <p:cNvSpPr/>
          <p:nvPr userDrawn="1"/>
        </p:nvSpPr>
        <p:spPr>
          <a:xfrm>
            <a:off x="3612562" y="1609488"/>
            <a:ext cx="163286" cy="163286"/>
          </a:xfrm>
          <a:prstGeom prst="ellipse">
            <a:avLst/>
          </a:prstGeom>
          <a:solidFill>
            <a:schemeClr val="tx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05" name="Oval 3">
            <a:extLst>
              <a:ext uri="{FF2B5EF4-FFF2-40B4-BE49-F238E27FC236}">
                <a16:creationId xmlns:a16="http://schemas.microsoft.com/office/drawing/2014/main" id="{7B1FB7DA-34A5-342D-30F5-32971FB8ADA7}"/>
              </a:ext>
            </a:extLst>
          </p:cNvPr>
          <p:cNvSpPr/>
          <p:nvPr userDrawn="1"/>
        </p:nvSpPr>
        <p:spPr>
          <a:xfrm>
            <a:off x="5791261" y="1609488"/>
            <a:ext cx="163286" cy="163286"/>
          </a:xfrm>
          <a:prstGeom prst="ellipse">
            <a:avLst/>
          </a:prstGeom>
          <a:solidFill>
            <a:schemeClr val="tx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06" name="Oval 4">
            <a:extLst>
              <a:ext uri="{FF2B5EF4-FFF2-40B4-BE49-F238E27FC236}">
                <a16:creationId xmlns:a16="http://schemas.microsoft.com/office/drawing/2014/main" id="{7B1FB7DA-34A5-342D-30F5-32971FB8ADA7}"/>
              </a:ext>
            </a:extLst>
          </p:cNvPr>
          <p:cNvSpPr/>
          <p:nvPr userDrawn="1"/>
        </p:nvSpPr>
        <p:spPr>
          <a:xfrm>
            <a:off x="7969960" y="1609488"/>
            <a:ext cx="163286" cy="163286"/>
          </a:xfrm>
          <a:prstGeom prst="ellipse">
            <a:avLst/>
          </a:prstGeom>
          <a:solidFill>
            <a:schemeClr val="tx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78" name="Page #"/>
          <p:cNvSpPr txBox="1">
            <a:spLocks noGrp="1"/>
          </p:cNvSpPr>
          <p:nvPr>
            <p:ph type="subTitle" idx="3"/>
          </p:nvPr>
        </p:nvSpPr>
        <p:spPr>
          <a:xfrm>
            <a:off x="7775650" y="4822463"/>
            <a:ext cx="1152000" cy="160500"/>
          </a:xfrm>
          <a:prstGeom prst="rect">
            <a:avLst/>
          </a:prstGeom>
          <a:noFill/>
          <a:ln>
            <a:noFill/>
          </a:ln>
        </p:spPr>
        <p:txBody>
          <a:bodyPr spcFirstLastPara="1" wrap="square" lIns="0" tIns="0" rIns="0" bIns="0" anchor="ctr" anchorCtr="0">
            <a:noAutofit/>
          </a:bodyPr>
          <a:lstStyle>
            <a:lvl1pPr marL="11113" lvl="0" indent="0" algn="r">
              <a:lnSpc>
                <a:spcPct val="100000"/>
              </a:lnSpc>
              <a:spcBef>
                <a:spcPts val="0"/>
              </a:spcBef>
              <a:spcAft>
                <a:spcPts val="0"/>
              </a:spcAft>
              <a:buClr>
                <a:schemeClr val="tx1"/>
              </a:buClr>
              <a:buSzPts val="1000"/>
              <a:buFont typeface="+mn-lt"/>
              <a:buNone/>
              <a:tabLst/>
              <a:defRPr sz="800">
                <a:solidFill>
                  <a:schemeClr val="tx1"/>
                </a:solidFill>
                <a:latin typeface="+mn-lt"/>
                <a:ea typeface="+mn-ea"/>
                <a:cs typeface="+mn-cs"/>
              </a:defRPr>
            </a:lvl1pPr>
            <a:lvl2pPr lvl="1"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2pPr>
            <a:lvl3pPr lvl="2"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3pPr>
            <a:lvl4pPr lvl="3"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4pPr>
            <a:lvl5pPr lvl="4"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5pPr>
            <a:lvl6pPr lvl="5"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6pPr>
            <a:lvl7pPr lvl="6"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7pPr>
            <a:lvl8pPr lvl="7"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8pPr>
            <a:lvl9pPr lvl="8"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9pPr>
          </a:lstStyle>
          <a:p>
            <a:endParaRPr dirty="0"/>
          </a:p>
        </p:txBody>
      </p:sp>
      <p:sp>
        <p:nvSpPr>
          <p:cNvPr id="175" name="Presentation name"/>
          <p:cNvSpPr txBox="1">
            <a:spLocks noGrp="1"/>
          </p:cNvSpPr>
          <p:nvPr>
            <p:ph type="subTitle" idx="1" hasCustomPrompt="1"/>
          </p:nvPr>
        </p:nvSpPr>
        <p:spPr>
          <a:xfrm>
            <a:off x="3520933" y="4822463"/>
            <a:ext cx="3780000" cy="160500"/>
          </a:xfrm>
          <a:prstGeom prst="rect">
            <a:avLst/>
          </a:prstGeom>
          <a:noFill/>
          <a:ln>
            <a:noFill/>
          </a:ln>
        </p:spPr>
        <p:txBody>
          <a:bodyPr spcFirstLastPara="1" wrap="square" lIns="0" tIns="0" rIns="0" bIns="0" anchor="ctr" anchorCtr="0">
            <a:noAutofit/>
          </a:bodyPr>
          <a:lstStyle>
            <a:lvl1pPr marL="0" marR="0" lvl="0" indent="0" algn="r" defTabSz="914400" rtl="0" eaLnBrk="1" fontAlgn="auto" latinLnBrk="0" hangingPunct="1">
              <a:lnSpc>
                <a:spcPct val="100000"/>
              </a:lnSpc>
              <a:spcBef>
                <a:spcPts val="0"/>
              </a:spcBef>
              <a:spcAft>
                <a:spcPts val="0"/>
              </a:spcAft>
              <a:buClr>
                <a:schemeClr val="tx1"/>
              </a:buClr>
              <a:buSzPts val="1000"/>
              <a:buFont typeface="+mn-lt"/>
              <a:buNone/>
              <a:tabLst/>
              <a:defRPr sz="800">
                <a:solidFill>
                  <a:schemeClr val="tx1"/>
                </a:solidFill>
                <a:latin typeface="+mn-lt"/>
                <a:ea typeface="+mn-ea"/>
                <a:cs typeface="+mn-cs"/>
              </a:defRPr>
            </a:lvl1pPr>
            <a:lvl2pPr lvl="1"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2pPr>
            <a:lvl3pPr lvl="2"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3pPr>
            <a:lvl4pPr lvl="3"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4pPr>
            <a:lvl5pPr lvl="4"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5pPr>
            <a:lvl6pPr lvl="5"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6pPr>
            <a:lvl7pPr lvl="6"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7pPr>
            <a:lvl8pPr lvl="7"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8pPr>
            <a:lvl9pPr lvl="8"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9pPr>
          </a:lstStyle>
          <a:p>
            <a:r>
              <a:rPr dirty="0"/>
              <a:t>Remove unnecessary steps, and design each</a:t>
            </a:r>
          </a:p>
        </p:txBody>
      </p:sp>
      <p:sp>
        <p:nvSpPr>
          <p:cNvPr id="195" name="Item 4 / Text"/>
          <p:cNvSpPr txBox="1">
            <a:spLocks noGrp="1"/>
          </p:cNvSpPr>
          <p:nvPr>
            <p:ph type="subTitle" idx="17" hasCustomPrompt="1"/>
          </p:nvPr>
        </p:nvSpPr>
        <p:spPr>
          <a:xfrm>
            <a:off x="7097603" y="2551117"/>
            <a:ext cx="1908000" cy="198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mn-lt"/>
              <a:buNone/>
              <a:tabLst/>
              <a:defRPr sz="1050">
                <a:solidFill>
                  <a:schemeClr val="tx1"/>
                </a:solidFill>
                <a:latin typeface="+mn-lt"/>
                <a:ea typeface="+mn-ea"/>
                <a:cs typeface="+mn-cs"/>
              </a:defRPr>
            </a:lvl1pPr>
            <a:lvl2pPr lvl="1">
              <a:lnSpc>
                <a:spcPct val="115000"/>
              </a:lnSpc>
              <a:spcBef>
                <a:spcPts val="0"/>
              </a:spcBef>
              <a:spcAft>
                <a:spcPts val="0"/>
              </a:spcAft>
              <a:buSzPts val="1000"/>
              <a:buFont typeface="+mn-lt"/>
              <a:buNone/>
              <a:defRPr>
                <a:latin typeface="+mn-lt"/>
                <a:ea typeface="+mn-ea"/>
                <a:cs typeface="+mn-cs"/>
              </a:defRPr>
            </a:lvl2pPr>
            <a:lvl3pPr lvl="2">
              <a:lnSpc>
                <a:spcPct val="115000"/>
              </a:lnSpc>
              <a:spcBef>
                <a:spcPts val="0"/>
              </a:spcBef>
              <a:spcAft>
                <a:spcPts val="0"/>
              </a:spcAft>
              <a:buSzPts val="1000"/>
              <a:buFont typeface="+mn-lt"/>
              <a:buNone/>
              <a:defRPr>
                <a:latin typeface="+mn-lt"/>
                <a:ea typeface="+mn-ea"/>
                <a:cs typeface="+mn-cs"/>
              </a:defRPr>
            </a:lvl3pPr>
            <a:lvl4pPr lvl="3">
              <a:lnSpc>
                <a:spcPct val="115000"/>
              </a:lnSpc>
              <a:spcBef>
                <a:spcPts val="0"/>
              </a:spcBef>
              <a:spcAft>
                <a:spcPts val="0"/>
              </a:spcAft>
              <a:buSzPts val="1000"/>
              <a:buFont typeface="+mn-lt"/>
              <a:buNone/>
              <a:defRPr>
                <a:latin typeface="+mn-lt"/>
                <a:ea typeface="+mn-ea"/>
                <a:cs typeface="+mn-cs"/>
              </a:defRPr>
            </a:lvl4pPr>
            <a:lvl5pPr lvl="4">
              <a:lnSpc>
                <a:spcPct val="115000"/>
              </a:lnSpc>
              <a:spcBef>
                <a:spcPts val="0"/>
              </a:spcBef>
              <a:spcAft>
                <a:spcPts val="0"/>
              </a:spcAft>
              <a:buSzPts val="1000"/>
              <a:buFont typeface="+mn-lt"/>
              <a:buNone/>
              <a:defRPr>
                <a:latin typeface="+mn-lt"/>
                <a:ea typeface="+mn-ea"/>
                <a:cs typeface="+mn-cs"/>
              </a:defRPr>
            </a:lvl5pPr>
            <a:lvl6pPr lvl="5">
              <a:lnSpc>
                <a:spcPct val="115000"/>
              </a:lnSpc>
              <a:spcBef>
                <a:spcPts val="0"/>
              </a:spcBef>
              <a:spcAft>
                <a:spcPts val="0"/>
              </a:spcAft>
              <a:buSzPts val="1000"/>
              <a:buFont typeface="+mn-lt"/>
              <a:buNone/>
              <a:defRPr>
                <a:latin typeface="+mn-lt"/>
                <a:ea typeface="+mn-ea"/>
                <a:cs typeface="+mn-cs"/>
              </a:defRPr>
            </a:lvl6pPr>
            <a:lvl7pPr lvl="6">
              <a:lnSpc>
                <a:spcPct val="115000"/>
              </a:lnSpc>
              <a:spcBef>
                <a:spcPts val="0"/>
              </a:spcBef>
              <a:spcAft>
                <a:spcPts val="0"/>
              </a:spcAft>
              <a:buSzPts val="1000"/>
              <a:buFont typeface="+mn-lt"/>
              <a:buNone/>
              <a:defRPr>
                <a:latin typeface="+mn-lt"/>
                <a:ea typeface="+mn-ea"/>
                <a:cs typeface="+mn-cs"/>
              </a:defRPr>
            </a:lvl7pPr>
            <a:lvl8pPr lvl="7">
              <a:lnSpc>
                <a:spcPct val="115000"/>
              </a:lnSpc>
              <a:spcBef>
                <a:spcPts val="0"/>
              </a:spcBef>
              <a:spcAft>
                <a:spcPts val="0"/>
              </a:spcAft>
              <a:buSzPts val="1000"/>
              <a:buFont typeface="+mn-lt"/>
              <a:buNone/>
              <a:defRPr>
                <a:latin typeface="+mn-lt"/>
                <a:ea typeface="+mn-ea"/>
                <a:cs typeface="+mn-cs"/>
              </a:defRPr>
            </a:lvl8pPr>
            <a:lvl9pPr lvl="8">
              <a:lnSpc>
                <a:spcPct val="115000"/>
              </a:lnSpc>
              <a:spcBef>
                <a:spcPts val="0"/>
              </a:spcBef>
              <a:spcAft>
                <a:spcPts val="0"/>
              </a:spcAft>
              <a:buSzPts val="1000"/>
              <a:buFont typeface="+mn-lt"/>
              <a:buNone/>
              <a:defRPr>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mn-lt"/>
              <a:buNone/>
              <a:tabLst/>
              <a:defRPr/>
            </a:pPr>
            <a:r>
              <a:rPr lang="en-GB" b="0" i="0" u="none" strike="noStrike" dirty="0">
                <a:effectLst/>
              </a:rPr>
              <a:t>Good software should make work feel lighter, not more complicated. It should help people understand what needs to happen, where things stand, and how to move forward with confidence.</a:t>
            </a:r>
            <a:endParaRPr lang="en-GB" dirty="0"/>
          </a:p>
        </p:txBody>
      </p:sp>
      <p:sp>
        <p:nvSpPr>
          <p:cNvPr id="196" name="Item 4 / Title"/>
          <p:cNvSpPr txBox="1">
            <a:spLocks noGrp="1"/>
          </p:cNvSpPr>
          <p:nvPr>
            <p:ph type="subTitle" idx="18" hasCustomPrompt="1"/>
          </p:nvPr>
        </p:nvSpPr>
        <p:spPr>
          <a:xfrm>
            <a:off x="7097603" y="1883826"/>
            <a:ext cx="1908000" cy="57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mn-lt"/>
              <a:buNone/>
              <a:tabLst/>
              <a:defRPr sz="1100" b="1">
                <a:solidFill>
                  <a:schemeClr val="bg2"/>
                </a:solidFill>
                <a:latin typeface="+mj-lt"/>
                <a:ea typeface="+mn-ea"/>
                <a:cs typeface="+mn-cs"/>
              </a:defRPr>
            </a:lvl1pPr>
            <a:lvl2pPr lvl="1">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mn-lt"/>
              <a:buNone/>
              <a:tabLst/>
              <a:defRPr/>
            </a:pPr>
            <a:r>
              <a:rPr lang="en-GB" dirty="0"/>
              <a:t>REMOVE UNNECESSARY STEPS, AND DESIGN EACH</a:t>
            </a:r>
          </a:p>
        </p:txBody>
      </p:sp>
      <p:sp>
        <p:nvSpPr>
          <p:cNvPr id="184" name="Item 4 / Name"/>
          <p:cNvSpPr txBox="1">
            <a:spLocks noGrp="1"/>
          </p:cNvSpPr>
          <p:nvPr>
            <p:ph type="subTitle" idx="9" hasCustomPrompt="1"/>
          </p:nvPr>
        </p:nvSpPr>
        <p:spPr>
          <a:xfrm>
            <a:off x="7097603" y="1062566"/>
            <a:ext cx="1908000" cy="511800"/>
          </a:xfrm>
          <a:prstGeom prst="rect">
            <a:avLst/>
          </a:prstGeom>
          <a:noFill/>
          <a:ln>
            <a:noFill/>
          </a:ln>
        </p:spPr>
        <p:txBody>
          <a:bodyPr spcFirstLastPara="1" wrap="square" lIns="0" tIns="0" rIns="0" bIns="0" anchor="ctr" anchorCtr="0">
            <a:noAutofit/>
          </a:bodyPr>
          <a:lstStyle>
            <a:lvl1pPr marL="0" marR="0" lvl="0" indent="0" algn="ctr" defTabSz="914400" rtl="0" eaLnBrk="1" fontAlgn="auto" latinLnBrk="0" hangingPunct="1">
              <a:lnSpc>
                <a:spcPct val="115000"/>
              </a:lnSpc>
              <a:spcBef>
                <a:spcPts val="0"/>
              </a:spcBef>
              <a:spcAft>
                <a:spcPts val="0"/>
              </a:spcAft>
              <a:buClr>
                <a:schemeClr val="lt2"/>
              </a:buClr>
              <a:buSzPts val="1300"/>
              <a:buFont typeface="+mn-lt"/>
              <a:buNone/>
              <a:tabLst/>
              <a:defRPr sz="1400" b="1">
                <a:solidFill>
                  <a:schemeClr val="bg1"/>
                </a:solidFill>
                <a:latin typeface="+mj-lt"/>
                <a:ea typeface="+mn-ea"/>
                <a:cs typeface="+mn-cs"/>
              </a:defRPr>
            </a:lvl1pPr>
            <a:lvl2pPr lvl="1">
              <a:lnSpc>
                <a:spcPct val="115000"/>
              </a:lnSpc>
              <a:spcBef>
                <a:spcPts val="0"/>
              </a:spcBef>
              <a:spcAft>
                <a:spcPts val="0"/>
              </a:spcAft>
              <a:buClr>
                <a:schemeClr val="accent1"/>
              </a:buClr>
              <a:buSzPts val="1200"/>
              <a:buFont typeface="+mn-lt"/>
              <a:buNone/>
              <a:defRPr b="1">
                <a:solidFill>
                  <a:schemeClr val="accent1"/>
                </a:solidFill>
                <a:latin typeface="+mn-lt"/>
                <a:ea typeface="+mn-ea"/>
                <a:cs typeface="+mn-cs"/>
              </a:defRPr>
            </a:lvl2pPr>
            <a:lvl3pPr lvl="2">
              <a:lnSpc>
                <a:spcPct val="115000"/>
              </a:lnSpc>
              <a:spcBef>
                <a:spcPts val="0"/>
              </a:spcBef>
              <a:spcAft>
                <a:spcPts val="0"/>
              </a:spcAft>
              <a:buClr>
                <a:schemeClr val="accent1"/>
              </a:buClr>
              <a:buSzPts val="1200"/>
              <a:buFont typeface="+mn-lt"/>
              <a:buNone/>
              <a:defRPr b="1">
                <a:solidFill>
                  <a:schemeClr val="accent1"/>
                </a:solidFill>
                <a:latin typeface="+mn-lt"/>
                <a:ea typeface="+mn-ea"/>
                <a:cs typeface="+mn-cs"/>
              </a:defRPr>
            </a:lvl3pPr>
            <a:lvl4pPr lvl="3">
              <a:lnSpc>
                <a:spcPct val="115000"/>
              </a:lnSpc>
              <a:spcBef>
                <a:spcPts val="0"/>
              </a:spcBef>
              <a:spcAft>
                <a:spcPts val="0"/>
              </a:spcAft>
              <a:buClr>
                <a:schemeClr val="accent1"/>
              </a:buClr>
              <a:buSzPts val="1200"/>
              <a:buFont typeface="+mn-lt"/>
              <a:buNone/>
              <a:defRPr b="1">
                <a:solidFill>
                  <a:schemeClr val="accent1"/>
                </a:solidFill>
                <a:latin typeface="+mn-lt"/>
                <a:ea typeface="+mn-ea"/>
                <a:cs typeface="+mn-cs"/>
              </a:defRPr>
            </a:lvl4pPr>
            <a:lvl5pPr lvl="4">
              <a:lnSpc>
                <a:spcPct val="115000"/>
              </a:lnSpc>
              <a:spcBef>
                <a:spcPts val="0"/>
              </a:spcBef>
              <a:spcAft>
                <a:spcPts val="0"/>
              </a:spcAft>
              <a:buClr>
                <a:schemeClr val="accent1"/>
              </a:buClr>
              <a:buSzPts val="1200"/>
              <a:buFont typeface="+mn-lt"/>
              <a:buNone/>
              <a:defRPr b="1">
                <a:solidFill>
                  <a:schemeClr val="accent1"/>
                </a:solidFill>
                <a:latin typeface="+mn-lt"/>
                <a:ea typeface="+mn-ea"/>
                <a:cs typeface="+mn-cs"/>
              </a:defRPr>
            </a:lvl5pPr>
            <a:lvl6pPr lvl="5">
              <a:lnSpc>
                <a:spcPct val="115000"/>
              </a:lnSpc>
              <a:spcBef>
                <a:spcPts val="0"/>
              </a:spcBef>
              <a:spcAft>
                <a:spcPts val="0"/>
              </a:spcAft>
              <a:buClr>
                <a:schemeClr val="accent1"/>
              </a:buClr>
              <a:buSzPts val="1200"/>
              <a:buFont typeface="+mn-lt"/>
              <a:buNone/>
              <a:defRPr b="1">
                <a:solidFill>
                  <a:schemeClr val="accent1"/>
                </a:solidFill>
                <a:latin typeface="+mn-lt"/>
                <a:ea typeface="+mn-ea"/>
                <a:cs typeface="+mn-cs"/>
              </a:defRPr>
            </a:lvl6pPr>
            <a:lvl7pPr lvl="6">
              <a:lnSpc>
                <a:spcPct val="115000"/>
              </a:lnSpc>
              <a:spcBef>
                <a:spcPts val="0"/>
              </a:spcBef>
              <a:spcAft>
                <a:spcPts val="0"/>
              </a:spcAft>
              <a:buClr>
                <a:schemeClr val="accent1"/>
              </a:buClr>
              <a:buSzPts val="1200"/>
              <a:buFont typeface="+mn-lt"/>
              <a:buNone/>
              <a:defRPr b="1">
                <a:solidFill>
                  <a:schemeClr val="accent1"/>
                </a:solidFill>
                <a:latin typeface="+mn-lt"/>
                <a:ea typeface="+mn-ea"/>
                <a:cs typeface="+mn-cs"/>
              </a:defRPr>
            </a:lvl7pPr>
            <a:lvl8pPr lvl="7">
              <a:lnSpc>
                <a:spcPct val="115000"/>
              </a:lnSpc>
              <a:spcBef>
                <a:spcPts val="0"/>
              </a:spcBef>
              <a:spcAft>
                <a:spcPts val="0"/>
              </a:spcAft>
              <a:buClr>
                <a:schemeClr val="accent1"/>
              </a:buClr>
              <a:buSzPts val="1200"/>
              <a:buFont typeface="+mn-lt"/>
              <a:buNone/>
              <a:defRPr b="1">
                <a:solidFill>
                  <a:schemeClr val="accent1"/>
                </a:solidFill>
                <a:latin typeface="+mn-lt"/>
                <a:ea typeface="+mn-ea"/>
                <a:cs typeface="+mn-cs"/>
              </a:defRPr>
            </a:lvl8pPr>
            <a:lvl9pPr lvl="8">
              <a:lnSpc>
                <a:spcPct val="115000"/>
              </a:lnSpc>
              <a:spcBef>
                <a:spcPts val="0"/>
              </a:spcBef>
              <a:spcAft>
                <a:spcPts val="0"/>
              </a:spcAft>
              <a:buClr>
                <a:schemeClr val="accent1"/>
              </a:buClr>
              <a:buSzPts val="1200"/>
              <a:buFont typeface="+mn-lt"/>
              <a:buNone/>
              <a:defRPr b="1">
                <a:solidFill>
                  <a:schemeClr val="accent1"/>
                </a:solidFill>
                <a:latin typeface="+mn-lt"/>
                <a:ea typeface="+mn-ea"/>
                <a:cs typeface="+mn-cs"/>
              </a:defRPr>
            </a:lvl9pPr>
          </a:lstStyle>
          <a:p>
            <a:pPr marL="0" marR="0" lvl="0" indent="0" algn="ctr" defTabSz="914400" rtl="0" eaLnBrk="1" fontAlgn="auto" latinLnBrk="0" hangingPunct="1">
              <a:lnSpc>
                <a:spcPct val="115000"/>
              </a:lnSpc>
              <a:spcBef>
                <a:spcPts val="0"/>
              </a:spcBef>
              <a:spcAft>
                <a:spcPts val="0"/>
              </a:spcAft>
              <a:buClr>
                <a:schemeClr val="lt2"/>
              </a:buClr>
              <a:buSzPts val="1300"/>
              <a:buFont typeface="+mn-lt"/>
              <a:buNone/>
              <a:tabLst/>
              <a:defRPr/>
            </a:pPr>
            <a:r>
              <a:rPr lang="en-GB" dirty="0"/>
              <a:t>THE BEST TOOLS</a:t>
            </a:r>
          </a:p>
        </p:txBody>
      </p:sp>
      <p:sp>
        <p:nvSpPr>
          <p:cNvPr id="193" name="Item 3 / Text"/>
          <p:cNvSpPr txBox="1">
            <a:spLocks noGrp="1"/>
          </p:cNvSpPr>
          <p:nvPr>
            <p:ph type="subTitle" idx="15" hasCustomPrompt="1"/>
          </p:nvPr>
        </p:nvSpPr>
        <p:spPr>
          <a:xfrm>
            <a:off x="4918904" y="2551117"/>
            <a:ext cx="1908000" cy="198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mn-lt"/>
              <a:buNone/>
              <a:tabLst/>
              <a:defRPr sz="1050">
                <a:solidFill>
                  <a:schemeClr val="tx1"/>
                </a:solidFill>
                <a:latin typeface="+mn-lt"/>
                <a:ea typeface="+mn-ea"/>
                <a:cs typeface="+mn-cs"/>
              </a:defRPr>
            </a:lvl1pPr>
            <a:lvl2pPr lvl="1">
              <a:lnSpc>
                <a:spcPct val="115000"/>
              </a:lnSpc>
              <a:spcBef>
                <a:spcPts val="0"/>
              </a:spcBef>
              <a:spcAft>
                <a:spcPts val="0"/>
              </a:spcAft>
              <a:buSzPts val="1000"/>
              <a:buFont typeface="+mn-lt"/>
              <a:buNone/>
              <a:defRPr>
                <a:latin typeface="+mn-lt"/>
                <a:ea typeface="+mn-ea"/>
                <a:cs typeface="+mn-cs"/>
              </a:defRPr>
            </a:lvl2pPr>
            <a:lvl3pPr lvl="2">
              <a:lnSpc>
                <a:spcPct val="115000"/>
              </a:lnSpc>
              <a:spcBef>
                <a:spcPts val="0"/>
              </a:spcBef>
              <a:spcAft>
                <a:spcPts val="0"/>
              </a:spcAft>
              <a:buSzPts val="1000"/>
              <a:buFont typeface="+mn-lt"/>
              <a:buNone/>
              <a:defRPr>
                <a:latin typeface="+mn-lt"/>
                <a:ea typeface="+mn-ea"/>
                <a:cs typeface="+mn-cs"/>
              </a:defRPr>
            </a:lvl3pPr>
            <a:lvl4pPr lvl="3">
              <a:lnSpc>
                <a:spcPct val="115000"/>
              </a:lnSpc>
              <a:spcBef>
                <a:spcPts val="0"/>
              </a:spcBef>
              <a:spcAft>
                <a:spcPts val="0"/>
              </a:spcAft>
              <a:buSzPts val="1000"/>
              <a:buFont typeface="+mn-lt"/>
              <a:buNone/>
              <a:defRPr>
                <a:latin typeface="+mn-lt"/>
                <a:ea typeface="+mn-ea"/>
                <a:cs typeface="+mn-cs"/>
              </a:defRPr>
            </a:lvl4pPr>
            <a:lvl5pPr lvl="4">
              <a:lnSpc>
                <a:spcPct val="115000"/>
              </a:lnSpc>
              <a:spcBef>
                <a:spcPts val="0"/>
              </a:spcBef>
              <a:spcAft>
                <a:spcPts val="0"/>
              </a:spcAft>
              <a:buSzPts val="1000"/>
              <a:buFont typeface="+mn-lt"/>
              <a:buNone/>
              <a:defRPr>
                <a:latin typeface="+mn-lt"/>
                <a:ea typeface="+mn-ea"/>
                <a:cs typeface="+mn-cs"/>
              </a:defRPr>
            </a:lvl5pPr>
            <a:lvl6pPr lvl="5">
              <a:lnSpc>
                <a:spcPct val="115000"/>
              </a:lnSpc>
              <a:spcBef>
                <a:spcPts val="0"/>
              </a:spcBef>
              <a:spcAft>
                <a:spcPts val="0"/>
              </a:spcAft>
              <a:buSzPts val="1000"/>
              <a:buFont typeface="+mn-lt"/>
              <a:buNone/>
              <a:defRPr>
                <a:latin typeface="+mn-lt"/>
                <a:ea typeface="+mn-ea"/>
                <a:cs typeface="+mn-cs"/>
              </a:defRPr>
            </a:lvl6pPr>
            <a:lvl7pPr lvl="6">
              <a:lnSpc>
                <a:spcPct val="115000"/>
              </a:lnSpc>
              <a:spcBef>
                <a:spcPts val="0"/>
              </a:spcBef>
              <a:spcAft>
                <a:spcPts val="0"/>
              </a:spcAft>
              <a:buSzPts val="1000"/>
              <a:buFont typeface="+mn-lt"/>
              <a:buNone/>
              <a:defRPr>
                <a:latin typeface="+mn-lt"/>
                <a:ea typeface="+mn-ea"/>
                <a:cs typeface="+mn-cs"/>
              </a:defRPr>
            </a:lvl7pPr>
            <a:lvl8pPr lvl="7">
              <a:lnSpc>
                <a:spcPct val="115000"/>
              </a:lnSpc>
              <a:spcBef>
                <a:spcPts val="0"/>
              </a:spcBef>
              <a:spcAft>
                <a:spcPts val="0"/>
              </a:spcAft>
              <a:buSzPts val="1000"/>
              <a:buFont typeface="+mn-lt"/>
              <a:buNone/>
              <a:defRPr>
                <a:latin typeface="+mn-lt"/>
                <a:ea typeface="+mn-ea"/>
                <a:cs typeface="+mn-cs"/>
              </a:defRPr>
            </a:lvl8pPr>
            <a:lvl9pPr lvl="8">
              <a:lnSpc>
                <a:spcPct val="115000"/>
              </a:lnSpc>
              <a:spcBef>
                <a:spcPts val="0"/>
              </a:spcBef>
              <a:spcAft>
                <a:spcPts val="0"/>
              </a:spcAft>
              <a:buSzPts val="1000"/>
              <a:buFont typeface="+mn-lt"/>
              <a:buNone/>
              <a:defRPr>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mn-lt"/>
              <a:buNone/>
              <a:tabLst/>
              <a:defRPr/>
            </a:pPr>
            <a:r>
              <a:rPr lang="en-GB" b="0" i="0" u="none" strike="noStrike" dirty="0">
                <a:effectLst/>
              </a:rPr>
              <a:t>Good software should make work feel lighter, not more complicated. It should help people understand what needs to happen, where things stand, and how to move forward with confidence.</a:t>
            </a:r>
            <a:endParaRPr lang="en-GB" dirty="0"/>
          </a:p>
        </p:txBody>
      </p:sp>
      <p:sp>
        <p:nvSpPr>
          <p:cNvPr id="194" name="Item 3 / Title"/>
          <p:cNvSpPr txBox="1">
            <a:spLocks noGrp="1"/>
          </p:cNvSpPr>
          <p:nvPr>
            <p:ph type="subTitle" idx="16" hasCustomPrompt="1"/>
          </p:nvPr>
        </p:nvSpPr>
        <p:spPr>
          <a:xfrm>
            <a:off x="4918904" y="1883826"/>
            <a:ext cx="1908000" cy="57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mn-lt"/>
              <a:buNone/>
              <a:tabLst/>
              <a:defRPr sz="1100" b="1">
                <a:solidFill>
                  <a:schemeClr val="bg2"/>
                </a:solidFill>
                <a:latin typeface="+mj-lt"/>
                <a:ea typeface="+mn-ea"/>
                <a:cs typeface="+mn-cs"/>
              </a:defRPr>
            </a:lvl1pPr>
            <a:lvl2pPr lvl="1">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mn-lt"/>
              <a:buNone/>
              <a:tabLst/>
              <a:defRPr/>
            </a:pPr>
            <a:r>
              <a:rPr lang="en-GB" dirty="0"/>
              <a:t>REMOVE UNNECESSARY STEPS, AND DESIGN EACH</a:t>
            </a:r>
          </a:p>
        </p:txBody>
      </p:sp>
      <p:sp>
        <p:nvSpPr>
          <p:cNvPr id="183" name="Item 3 / Name"/>
          <p:cNvSpPr txBox="1">
            <a:spLocks noGrp="1"/>
          </p:cNvSpPr>
          <p:nvPr>
            <p:ph type="subTitle" idx="8" hasCustomPrompt="1"/>
          </p:nvPr>
        </p:nvSpPr>
        <p:spPr>
          <a:xfrm>
            <a:off x="4918904" y="1062566"/>
            <a:ext cx="1908000" cy="511800"/>
          </a:xfrm>
          <a:prstGeom prst="rect">
            <a:avLst/>
          </a:prstGeom>
          <a:noFill/>
          <a:ln>
            <a:noFill/>
          </a:ln>
        </p:spPr>
        <p:txBody>
          <a:bodyPr spcFirstLastPara="1" wrap="square" lIns="0" tIns="0" rIns="0" bIns="0" anchor="ctr" anchorCtr="0">
            <a:noAutofit/>
          </a:bodyPr>
          <a:lstStyle>
            <a:lvl1pPr marL="0" marR="0" lvl="0" indent="0" algn="ctr" defTabSz="914400" rtl="0" eaLnBrk="1" fontAlgn="auto" latinLnBrk="0" hangingPunct="1">
              <a:lnSpc>
                <a:spcPct val="115000"/>
              </a:lnSpc>
              <a:spcBef>
                <a:spcPts val="0"/>
              </a:spcBef>
              <a:spcAft>
                <a:spcPts val="0"/>
              </a:spcAft>
              <a:buClr>
                <a:schemeClr val="lt2"/>
              </a:buClr>
              <a:buSzPts val="1300"/>
              <a:buFont typeface="+mn-lt"/>
              <a:buNone/>
              <a:tabLst/>
              <a:defRPr sz="1400" b="1">
                <a:solidFill>
                  <a:schemeClr val="bg1"/>
                </a:solidFill>
                <a:latin typeface="+mj-lt"/>
                <a:ea typeface="+mn-ea"/>
                <a:cs typeface="+mn-cs"/>
              </a:defRPr>
            </a:lvl1pPr>
            <a:lvl2pPr lvl="1">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9pPr>
          </a:lstStyle>
          <a:p>
            <a:pPr marL="0" marR="0" lvl="0" indent="0" algn="ctr" defTabSz="914400" rtl="0" eaLnBrk="1" fontAlgn="auto" latinLnBrk="0" hangingPunct="1">
              <a:lnSpc>
                <a:spcPct val="115000"/>
              </a:lnSpc>
              <a:spcBef>
                <a:spcPts val="0"/>
              </a:spcBef>
              <a:spcAft>
                <a:spcPts val="0"/>
              </a:spcAft>
              <a:buClr>
                <a:schemeClr val="lt2"/>
              </a:buClr>
              <a:buSzPts val="1300"/>
              <a:buFont typeface="+mn-lt"/>
              <a:buNone/>
              <a:tabLst/>
              <a:defRPr/>
            </a:pPr>
            <a:r>
              <a:rPr lang="en-GB" dirty="0"/>
              <a:t>THE BEST TOOLS</a:t>
            </a:r>
          </a:p>
        </p:txBody>
      </p:sp>
      <p:sp>
        <p:nvSpPr>
          <p:cNvPr id="191" name="Item 2 / Text"/>
          <p:cNvSpPr txBox="1">
            <a:spLocks noGrp="1"/>
          </p:cNvSpPr>
          <p:nvPr>
            <p:ph type="subTitle" idx="13" hasCustomPrompt="1"/>
          </p:nvPr>
        </p:nvSpPr>
        <p:spPr>
          <a:xfrm>
            <a:off x="2740205" y="2551117"/>
            <a:ext cx="1908000" cy="198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mn-lt"/>
              <a:buNone/>
              <a:tabLst/>
              <a:defRPr sz="1050">
                <a:solidFill>
                  <a:schemeClr val="tx1"/>
                </a:solidFill>
                <a:latin typeface="+mn-lt"/>
                <a:ea typeface="+mn-ea"/>
                <a:cs typeface="+mn-cs"/>
              </a:defRPr>
            </a:lvl1pPr>
            <a:lvl2pPr lvl="1">
              <a:lnSpc>
                <a:spcPct val="115000"/>
              </a:lnSpc>
              <a:spcBef>
                <a:spcPts val="0"/>
              </a:spcBef>
              <a:spcAft>
                <a:spcPts val="0"/>
              </a:spcAft>
              <a:buSzPts val="1000"/>
              <a:buFont typeface="+mn-lt"/>
              <a:buNone/>
              <a:defRPr>
                <a:latin typeface="+mn-lt"/>
                <a:ea typeface="+mn-ea"/>
                <a:cs typeface="+mn-cs"/>
              </a:defRPr>
            </a:lvl2pPr>
            <a:lvl3pPr lvl="2">
              <a:lnSpc>
                <a:spcPct val="115000"/>
              </a:lnSpc>
              <a:spcBef>
                <a:spcPts val="0"/>
              </a:spcBef>
              <a:spcAft>
                <a:spcPts val="0"/>
              </a:spcAft>
              <a:buSzPts val="1000"/>
              <a:buFont typeface="+mn-lt"/>
              <a:buNone/>
              <a:defRPr>
                <a:latin typeface="+mn-lt"/>
                <a:ea typeface="+mn-ea"/>
                <a:cs typeface="+mn-cs"/>
              </a:defRPr>
            </a:lvl3pPr>
            <a:lvl4pPr lvl="3">
              <a:lnSpc>
                <a:spcPct val="115000"/>
              </a:lnSpc>
              <a:spcBef>
                <a:spcPts val="0"/>
              </a:spcBef>
              <a:spcAft>
                <a:spcPts val="0"/>
              </a:spcAft>
              <a:buSzPts val="1000"/>
              <a:buFont typeface="+mn-lt"/>
              <a:buNone/>
              <a:defRPr>
                <a:latin typeface="+mn-lt"/>
                <a:ea typeface="+mn-ea"/>
                <a:cs typeface="+mn-cs"/>
              </a:defRPr>
            </a:lvl4pPr>
            <a:lvl5pPr lvl="4">
              <a:lnSpc>
                <a:spcPct val="115000"/>
              </a:lnSpc>
              <a:spcBef>
                <a:spcPts val="0"/>
              </a:spcBef>
              <a:spcAft>
                <a:spcPts val="0"/>
              </a:spcAft>
              <a:buSzPts val="1000"/>
              <a:buFont typeface="+mn-lt"/>
              <a:buNone/>
              <a:defRPr>
                <a:latin typeface="+mn-lt"/>
                <a:ea typeface="+mn-ea"/>
                <a:cs typeface="+mn-cs"/>
              </a:defRPr>
            </a:lvl5pPr>
            <a:lvl6pPr lvl="5">
              <a:lnSpc>
                <a:spcPct val="115000"/>
              </a:lnSpc>
              <a:spcBef>
                <a:spcPts val="0"/>
              </a:spcBef>
              <a:spcAft>
                <a:spcPts val="0"/>
              </a:spcAft>
              <a:buSzPts val="1000"/>
              <a:buFont typeface="+mn-lt"/>
              <a:buNone/>
              <a:defRPr>
                <a:latin typeface="+mn-lt"/>
                <a:ea typeface="+mn-ea"/>
                <a:cs typeface="+mn-cs"/>
              </a:defRPr>
            </a:lvl6pPr>
            <a:lvl7pPr lvl="6">
              <a:lnSpc>
                <a:spcPct val="115000"/>
              </a:lnSpc>
              <a:spcBef>
                <a:spcPts val="0"/>
              </a:spcBef>
              <a:spcAft>
                <a:spcPts val="0"/>
              </a:spcAft>
              <a:buSzPts val="1000"/>
              <a:buFont typeface="+mn-lt"/>
              <a:buNone/>
              <a:defRPr>
                <a:latin typeface="+mn-lt"/>
                <a:ea typeface="+mn-ea"/>
                <a:cs typeface="+mn-cs"/>
              </a:defRPr>
            </a:lvl7pPr>
            <a:lvl8pPr lvl="7">
              <a:lnSpc>
                <a:spcPct val="115000"/>
              </a:lnSpc>
              <a:spcBef>
                <a:spcPts val="0"/>
              </a:spcBef>
              <a:spcAft>
                <a:spcPts val="0"/>
              </a:spcAft>
              <a:buSzPts val="1000"/>
              <a:buFont typeface="+mn-lt"/>
              <a:buNone/>
              <a:defRPr>
                <a:latin typeface="+mn-lt"/>
                <a:ea typeface="+mn-ea"/>
                <a:cs typeface="+mn-cs"/>
              </a:defRPr>
            </a:lvl8pPr>
            <a:lvl9pPr lvl="8">
              <a:lnSpc>
                <a:spcPct val="115000"/>
              </a:lnSpc>
              <a:spcBef>
                <a:spcPts val="0"/>
              </a:spcBef>
              <a:spcAft>
                <a:spcPts val="0"/>
              </a:spcAft>
              <a:buSzPts val="1000"/>
              <a:buFont typeface="+mn-lt"/>
              <a:buNone/>
              <a:defRPr>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mn-lt"/>
              <a:buNone/>
              <a:tabLst/>
              <a:defRPr/>
            </a:pPr>
            <a:r>
              <a:rPr lang="en-GB" b="0" i="0" u="none" strike="noStrike" dirty="0">
                <a:effectLst/>
              </a:rPr>
              <a:t>Good software should make work feel lighter, not more complicated. It should help people understand what needs to happen, where things stand, and how to move forward with confidence.</a:t>
            </a:r>
            <a:endParaRPr lang="en-GB" dirty="0"/>
          </a:p>
        </p:txBody>
      </p:sp>
      <p:sp>
        <p:nvSpPr>
          <p:cNvPr id="192" name="Item 2 / Title"/>
          <p:cNvSpPr txBox="1">
            <a:spLocks noGrp="1"/>
          </p:cNvSpPr>
          <p:nvPr>
            <p:ph type="subTitle" idx="14" hasCustomPrompt="1"/>
          </p:nvPr>
        </p:nvSpPr>
        <p:spPr>
          <a:xfrm>
            <a:off x="2740205" y="1883826"/>
            <a:ext cx="1908000" cy="57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mn-lt"/>
              <a:buNone/>
              <a:tabLst/>
              <a:defRPr sz="1100" b="1">
                <a:solidFill>
                  <a:schemeClr val="bg2"/>
                </a:solidFill>
                <a:latin typeface="+mj-lt"/>
                <a:ea typeface="+mn-ea"/>
                <a:cs typeface="+mn-cs"/>
              </a:defRPr>
            </a:lvl1pPr>
            <a:lvl2pPr lvl="1">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mn-lt"/>
              <a:buNone/>
              <a:tabLst/>
              <a:defRPr/>
            </a:pPr>
            <a:r>
              <a:rPr lang="en-GB" dirty="0"/>
              <a:t>REMOVE UNNECESSARY STEPS, AND DESIGN EACH</a:t>
            </a:r>
          </a:p>
        </p:txBody>
      </p:sp>
      <p:sp>
        <p:nvSpPr>
          <p:cNvPr id="182" name="Item 2 / Name"/>
          <p:cNvSpPr txBox="1">
            <a:spLocks noGrp="1"/>
          </p:cNvSpPr>
          <p:nvPr>
            <p:ph type="subTitle" idx="7" hasCustomPrompt="1"/>
          </p:nvPr>
        </p:nvSpPr>
        <p:spPr>
          <a:xfrm>
            <a:off x="2740205" y="1062566"/>
            <a:ext cx="1908000" cy="511800"/>
          </a:xfrm>
          <a:prstGeom prst="rect">
            <a:avLst/>
          </a:prstGeom>
          <a:noFill/>
          <a:ln>
            <a:noFill/>
          </a:ln>
        </p:spPr>
        <p:txBody>
          <a:bodyPr spcFirstLastPara="1" wrap="square" lIns="0" tIns="0" rIns="0" bIns="0" anchor="ctr" anchorCtr="0">
            <a:noAutofit/>
          </a:bodyPr>
          <a:lstStyle>
            <a:lvl1pPr marL="0" marR="0" lvl="0" indent="0" algn="ctr" defTabSz="914400" rtl="0" eaLnBrk="1" fontAlgn="auto" latinLnBrk="0" hangingPunct="1">
              <a:lnSpc>
                <a:spcPct val="115000"/>
              </a:lnSpc>
              <a:spcBef>
                <a:spcPts val="0"/>
              </a:spcBef>
              <a:spcAft>
                <a:spcPts val="0"/>
              </a:spcAft>
              <a:buClr>
                <a:schemeClr val="lt2"/>
              </a:buClr>
              <a:buSzPts val="1300"/>
              <a:buFont typeface="+mn-lt"/>
              <a:buNone/>
              <a:tabLst/>
              <a:defRPr sz="1400" b="1">
                <a:solidFill>
                  <a:schemeClr val="bg1"/>
                </a:solidFill>
                <a:latin typeface="+mj-lt"/>
                <a:ea typeface="+mn-ea"/>
                <a:cs typeface="+mn-cs"/>
              </a:defRPr>
            </a:lvl1pPr>
            <a:lvl2pPr lvl="1">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9pPr>
          </a:lstStyle>
          <a:p>
            <a:pPr marL="0" marR="0" lvl="0" indent="0" algn="ctr" defTabSz="914400" rtl="0" eaLnBrk="1" fontAlgn="auto" latinLnBrk="0" hangingPunct="1">
              <a:lnSpc>
                <a:spcPct val="115000"/>
              </a:lnSpc>
              <a:spcBef>
                <a:spcPts val="0"/>
              </a:spcBef>
              <a:spcAft>
                <a:spcPts val="0"/>
              </a:spcAft>
              <a:buClr>
                <a:schemeClr val="lt2"/>
              </a:buClr>
              <a:buSzPts val="1300"/>
              <a:buFont typeface="+mn-lt"/>
              <a:buNone/>
              <a:tabLst/>
              <a:defRPr/>
            </a:pPr>
            <a:r>
              <a:rPr lang="en-GB" dirty="0"/>
              <a:t>THE BEST TOOLS</a:t>
            </a:r>
          </a:p>
        </p:txBody>
      </p:sp>
      <p:sp>
        <p:nvSpPr>
          <p:cNvPr id="179" name="Item 1 / Text"/>
          <p:cNvSpPr txBox="1">
            <a:spLocks noGrp="1"/>
          </p:cNvSpPr>
          <p:nvPr>
            <p:ph type="subTitle" idx="4" hasCustomPrompt="1"/>
          </p:nvPr>
        </p:nvSpPr>
        <p:spPr>
          <a:xfrm>
            <a:off x="561506" y="2551117"/>
            <a:ext cx="1908000" cy="198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mn-lt"/>
              <a:buNone/>
              <a:tabLst/>
              <a:defRPr sz="1050">
                <a:solidFill>
                  <a:schemeClr val="tx1"/>
                </a:solidFill>
                <a:latin typeface="+mn-lt"/>
                <a:ea typeface="+mn-ea"/>
                <a:cs typeface="+mn-cs"/>
              </a:defRPr>
            </a:lvl1pPr>
            <a:lvl2pPr lvl="1">
              <a:lnSpc>
                <a:spcPct val="115000"/>
              </a:lnSpc>
              <a:spcBef>
                <a:spcPts val="0"/>
              </a:spcBef>
              <a:spcAft>
                <a:spcPts val="0"/>
              </a:spcAft>
              <a:buSzPts val="1000"/>
              <a:buFont typeface="+mn-lt"/>
              <a:buNone/>
              <a:defRPr>
                <a:latin typeface="+mn-lt"/>
                <a:ea typeface="+mn-ea"/>
                <a:cs typeface="+mn-cs"/>
              </a:defRPr>
            </a:lvl2pPr>
            <a:lvl3pPr lvl="2">
              <a:lnSpc>
                <a:spcPct val="115000"/>
              </a:lnSpc>
              <a:spcBef>
                <a:spcPts val="0"/>
              </a:spcBef>
              <a:spcAft>
                <a:spcPts val="0"/>
              </a:spcAft>
              <a:buSzPts val="1000"/>
              <a:buFont typeface="+mn-lt"/>
              <a:buNone/>
              <a:defRPr>
                <a:latin typeface="+mn-lt"/>
                <a:ea typeface="+mn-ea"/>
                <a:cs typeface="+mn-cs"/>
              </a:defRPr>
            </a:lvl3pPr>
            <a:lvl4pPr lvl="3">
              <a:lnSpc>
                <a:spcPct val="115000"/>
              </a:lnSpc>
              <a:spcBef>
                <a:spcPts val="0"/>
              </a:spcBef>
              <a:spcAft>
                <a:spcPts val="0"/>
              </a:spcAft>
              <a:buSzPts val="1000"/>
              <a:buFont typeface="+mn-lt"/>
              <a:buNone/>
              <a:defRPr>
                <a:latin typeface="+mn-lt"/>
                <a:ea typeface="+mn-ea"/>
                <a:cs typeface="+mn-cs"/>
              </a:defRPr>
            </a:lvl4pPr>
            <a:lvl5pPr lvl="4">
              <a:lnSpc>
                <a:spcPct val="115000"/>
              </a:lnSpc>
              <a:spcBef>
                <a:spcPts val="0"/>
              </a:spcBef>
              <a:spcAft>
                <a:spcPts val="0"/>
              </a:spcAft>
              <a:buSzPts val="1000"/>
              <a:buFont typeface="+mn-lt"/>
              <a:buNone/>
              <a:defRPr>
                <a:latin typeface="+mn-lt"/>
                <a:ea typeface="+mn-ea"/>
                <a:cs typeface="+mn-cs"/>
              </a:defRPr>
            </a:lvl5pPr>
            <a:lvl6pPr lvl="5">
              <a:lnSpc>
                <a:spcPct val="115000"/>
              </a:lnSpc>
              <a:spcBef>
                <a:spcPts val="0"/>
              </a:spcBef>
              <a:spcAft>
                <a:spcPts val="0"/>
              </a:spcAft>
              <a:buSzPts val="1000"/>
              <a:buFont typeface="+mn-lt"/>
              <a:buNone/>
              <a:defRPr>
                <a:latin typeface="+mn-lt"/>
                <a:ea typeface="+mn-ea"/>
                <a:cs typeface="+mn-cs"/>
              </a:defRPr>
            </a:lvl6pPr>
            <a:lvl7pPr lvl="6">
              <a:lnSpc>
                <a:spcPct val="115000"/>
              </a:lnSpc>
              <a:spcBef>
                <a:spcPts val="0"/>
              </a:spcBef>
              <a:spcAft>
                <a:spcPts val="0"/>
              </a:spcAft>
              <a:buSzPts val="1000"/>
              <a:buFont typeface="+mn-lt"/>
              <a:buNone/>
              <a:defRPr>
                <a:latin typeface="+mn-lt"/>
                <a:ea typeface="+mn-ea"/>
                <a:cs typeface="+mn-cs"/>
              </a:defRPr>
            </a:lvl7pPr>
            <a:lvl8pPr lvl="7">
              <a:lnSpc>
                <a:spcPct val="115000"/>
              </a:lnSpc>
              <a:spcBef>
                <a:spcPts val="0"/>
              </a:spcBef>
              <a:spcAft>
                <a:spcPts val="0"/>
              </a:spcAft>
              <a:buSzPts val="1000"/>
              <a:buFont typeface="+mn-lt"/>
              <a:buNone/>
              <a:defRPr>
                <a:latin typeface="+mn-lt"/>
                <a:ea typeface="+mn-ea"/>
                <a:cs typeface="+mn-cs"/>
              </a:defRPr>
            </a:lvl8pPr>
            <a:lvl9pPr lvl="8">
              <a:lnSpc>
                <a:spcPct val="115000"/>
              </a:lnSpc>
              <a:spcBef>
                <a:spcPts val="0"/>
              </a:spcBef>
              <a:spcAft>
                <a:spcPts val="0"/>
              </a:spcAft>
              <a:buSzPts val="1000"/>
              <a:buFont typeface="+mn-lt"/>
              <a:buNone/>
              <a:defRPr>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mn-lt"/>
              <a:buNone/>
              <a:tabLst/>
              <a:defRPr/>
            </a:pPr>
            <a:r>
              <a:rPr lang="en-GB" b="0" i="0" u="none" strike="noStrike" dirty="0">
                <a:effectLst/>
              </a:rPr>
              <a:t>Good software should make work feel lighter, not more complicated. It should help people understand what needs to happen, where things stand, and how to move forward with confidence.</a:t>
            </a:r>
            <a:endParaRPr lang="en-GB" dirty="0"/>
          </a:p>
        </p:txBody>
      </p:sp>
      <p:sp>
        <p:nvSpPr>
          <p:cNvPr id="180" name="Item 1 / Title"/>
          <p:cNvSpPr txBox="1">
            <a:spLocks noGrp="1"/>
          </p:cNvSpPr>
          <p:nvPr>
            <p:ph type="subTitle" idx="5" hasCustomPrompt="1"/>
          </p:nvPr>
        </p:nvSpPr>
        <p:spPr>
          <a:xfrm>
            <a:off x="561506" y="1883826"/>
            <a:ext cx="1908000" cy="57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mn-lt"/>
              <a:buNone/>
              <a:tabLst/>
              <a:defRPr sz="1100" b="1">
                <a:solidFill>
                  <a:schemeClr val="bg2"/>
                </a:solidFill>
                <a:latin typeface="+mj-lt"/>
                <a:ea typeface="+mn-ea"/>
                <a:cs typeface="+mn-cs"/>
              </a:defRPr>
            </a:lvl1pPr>
            <a:lvl2pPr lvl="1">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mn-lt"/>
              <a:buNone/>
              <a:tabLst/>
              <a:defRPr/>
            </a:pPr>
            <a:r>
              <a:rPr lang="en-GB" dirty="0"/>
              <a:t>REMOVE UNNECESSARY STEPS, AND DESIGN EACH</a:t>
            </a:r>
          </a:p>
        </p:txBody>
      </p:sp>
      <p:sp>
        <p:nvSpPr>
          <p:cNvPr id="181" name="Item 1 / Name"/>
          <p:cNvSpPr txBox="1">
            <a:spLocks noGrp="1"/>
          </p:cNvSpPr>
          <p:nvPr>
            <p:ph type="subTitle" idx="6" hasCustomPrompt="1"/>
          </p:nvPr>
        </p:nvSpPr>
        <p:spPr>
          <a:xfrm>
            <a:off x="561506" y="1062566"/>
            <a:ext cx="1908000" cy="511800"/>
          </a:xfrm>
          <a:prstGeom prst="rect">
            <a:avLst/>
          </a:prstGeom>
          <a:noFill/>
          <a:ln>
            <a:noFill/>
          </a:ln>
        </p:spPr>
        <p:txBody>
          <a:bodyPr spcFirstLastPara="1" wrap="square" lIns="0" tIns="0" rIns="0" bIns="0" anchor="ctr" anchorCtr="0">
            <a:noAutofit/>
          </a:bodyPr>
          <a:lstStyle>
            <a:lvl1pPr marL="0" marR="0" lvl="0" indent="0" algn="ctr" defTabSz="914400" rtl="0" eaLnBrk="1" fontAlgn="auto" latinLnBrk="0" hangingPunct="1">
              <a:lnSpc>
                <a:spcPct val="115000"/>
              </a:lnSpc>
              <a:spcBef>
                <a:spcPts val="0"/>
              </a:spcBef>
              <a:spcAft>
                <a:spcPts val="0"/>
              </a:spcAft>
              <a:buClr>
                <a:schemeClr val="lt2"/>
              </a:buClr>
              <a:buSzPts val="1300"/>
              <a:buFont typeface="+mn-lt"/>
              <a:buNone/>
              <a:tabLst/>
              <a:defRPr sz="1400" b="1">
                <a:solidFill>
                  <a:schemeClr val="bg1"/>
                </a:solidFill>
                <a:latin typeface="+mj-lt"/>
                <a:ea typeface="+mn-ea"/>
                <a:cs typeface="+mn-cs"/>
              </a:defRPr>
            </a:lvl1pPr>
            <a:lvl2pPr lvl="1">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mn-lt"/>
              <a:buNone/>
              <a:defRPr b="1">
                <a:solidFill>
                  <a:schemeClr val="lt2"/>
                </a:solidFill>
                <a:latin typeface="+mn-lt"/>
                <a:ea typeface="+mn-ea"/>
                <a:cs typeface="+mn-cs"/>
              </a:defRPr>
            </a:lvl9pPr>
          </a:lstStyle>
          <a:p>
            <a:pPr marL="0" marR="0" lvl="0" indent="0" algn="ctr" defTabSz="914400" rtl="0" eaLnBrk="1" fontAlgn="auto" latinLnBrk="0" hangingPunct="1">
              <a:lnSpc>
                <a:spcPct val="115000"/>
              </a:lnSpc>
              <a:spcBef>
                <a:spcPts val="0"/>
              </a:spcBef>
              <a:spcAft>
                <a:spcPts val="0"/>
              </a:spcAft>
              <a:buClr>
                <a:schemeClr val="lt2"/>
              </a:buClr>
              <a:buSzPts val="1300"/>
              <a:buFont typeface="+mn-lt"/>
              <a:buNone/>
              <a:tabLst/>
              <a:defRPr/>
            </a:pPr>
            <a:r>
              <a:rPr lang="en-GB" dirty="0"/>
              <a:t>THE BEST TOOLS</a:t>
            </a:r>
          </a:p>
        </p:txBody>
      </p:sp>
      <p:sp>
        <p:nvSpPr>
          <p:cNvPr id="3" name="Slide title">
            <a:extLst>
              <a:ext uri="{FF2B5EF4-FFF2-40B4-BE49-F238E27FC236}">
                <a16:creationId xmlns:a16="http://schemas.microsoft.com/office/drawing/2014/main" id="{534CD712-1A33-3E42-6F53-71DA5C90CEB2}"/>
              </a:ext>
            </a:extLst>
          </p:cNvPr>
          <p:cNvSpPr txBox="1">
            <a:spLocks noGrp="1"/>
          </p:cNvSpPr>
          <p:nvPr>
            <p:ph type="title" hasCustomPrompt="1"/>
          </p:nvPr>
        </p:nvSpPr>
        <p:spPr>
          <a:xfrm>
            <a:off x="649223" y="148030"/>
            <a:ext cx="6009153" cy="64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mn-lt"/>
              <a:buNone/>
              <a:tabLst/>
              <a:defRPr sz="1900" b="1" cap="all">
                <a:solidFill>
                  <a:schemeClr val="tx1"/>
                </a:solidFill>
                <a:latin typeface="+mj-lt"/>
                <a:ea typeface="+mn-ea"/>
                <a:cs typeface="+mn-c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dirty="0"/>
              <a:t>Designing Digital Tools for More Reliable Work</a:t>
            </a:r>
          </a:p>
        </p:txBody>
      </p:sp>
      <p:sp>
        <p:nvSpPr>
          <p:cNvPr id="9910" name="Accent line"/>
          <p:cNvSpPr/>
          <p:nvPr userDrawn="1"/>
        </p:nvSpPr>
        <p:spPr>
          <a:xfrm>
            <a:off x="419604" y="4897313"/>
            <a:ext cx="720000" cy="3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Frameworks / Pyramid / 4 Items / Option A" userDrawn="1">
  <p:cSld name="Frameworks / Pyramid / 4 Items / Option A">
    <p:spTree>
      <p:nvGrpSpPr>
        <p:cNvPr id="1" name="Shape 243"/>
        <p:cNvGrpSpPr/>
        <p:nvPr/>
      </p:nvGrpSpPr>
      <p:grpSpPr>
        <a:xfrm>
          <a:off x="0" y="0"/>
          <a:ext cx="0" cy="0"/>
          <a:chOff x="0" y="0"/>
          <a:chExt cx="0" cy="0"/>
        </a:xfrm>
      </p:grpSpPr>
      <p:sp>
        <p:nvSpPr>
          <p:cNvPr id="14" name="Google Shape;17;p25">
            <a:extLst>
              <a:ext uri="{FF2B5EF4-FFF2-40B4-BE49-F238E27FC236}">
                <a16:creationId xmlns:a16="http://schemas.microsoft.com/office/drawing/2014/main" id="{CDDE4902-55B8-4593-85ED-CE301E020A99}"/>
              </a:ext>
            </a:extLst>
          </p:cNvPr>
          <p:cNvSpPr/>
          <p:nvPr userDrawn="1"/>
        </p:nvSpPr>
        <p:spPr>
          <a:xfrm rot="5400000">
            <a:off x="-688225" y="623526"/>
            <a:ext cx="5184000" cy="3896450"/>
          </a:xfrm>
          <a:prstGeom prst="round2SameRect">
            <a:avLst>
              <a:gd name="adj1" fmla="val 12967"/>
              <a:gd name="adj2" fmla="val 0"/>
            </a:avLst>
          </a:prstGeom>
          <a:solidFill>
            <a:schemeClr val="bg1">
              <a:lumMod val="95000"/>
            </a:scheme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mn-lt"/>
              <a:ea typeface="+mn-ea"/>
              <a:cs typeface="+mn-cs"/>
            </a:endParaRPr>
          </a:p>
        </p:txBody>
      </p:sp>
      <p:cxnSp>
        <p:nvCxnSpPr>
          <p:cNvPr id="6" name="Google Shape;280;g3e4a1d512f3_0_1121">
            <a:extLst>
              <a:ext uri="{FF2B5EF4-FFF2-40B4-BE49-F238E27FC236}">
                <a16:creationId xmlns:a16="http://schemas.microsoft.com/office/drawing/2014/main" id="{83C8E671-2815-BF6C-744A-AC00FE6697EB}"/>
              </a:ext>
            </a:extLst>
          </p:cNvPr>
          <p:cNvCxnSpPr>
            <a:cxnSpLocks/>
          </p:cNvCxnSpPr>
          <p:nvPr userDrawn="1"/>
        </p:nvCxnSpPr>
        <p:spPr>
          <a:xfrm>
            <a:off x="1904702" y="1448713"/>
            <a:ext cx="1944000" cy="0"/>
          </a:xfrm>
          <a:prstGeom prst="straightConnector1">
            <a:avLst/>
          </a:prstGeom>
          <a:noFill/>
          <a:ln w="9525" cap="flat" cmpd="sng">
            <a:solidFill>
              <a:schemeClr val="dk1"/>
            </a:solidFill>
            <a:prstDash val="solid"/>
            <a:round/>
            <a:headEnd type="none" w="med" len="med"/>
            <a:tailEnd type="oval" w="med" len="med"/>
          </a:ln>
        </p:spPr>
      </p:cxnSp>
      <p:cxnSp>
        <p:nvCxnSpPr>
          <p:cNvPr id="8" name="Google Shape;281;g3e4a1d512f3_0_1121">
            <a:extLst>
              <a:ext uri="{FF2B5EF4-FFF2-40B4-BE49-F238E27FC236}">
                <a16:creationId xmlns:a16="http://schemas.microsoft.com/office/drawing/2014/main" id="{3C02F8FA-FE88-8C5E-CEA9-BD181C2EA70B}"/>
              </a:ext>
            </a:extLst>
          </p:cNvPr>
          <p:cNvCxnSpPr/>
          <p:nvPr userDrawn="1"/>
        </p:nvCxnSpPr>
        <p:spPr>
          <a:xfrm>
            <a:off x="1904702" y="2283754"/>
            <a:ext cx="1944000" cy="0"/>
          </a:xfrm>
          <a:prstGeom prst="straightConnector1">
            <a:avLst/>
          </a:prstGeom>
          <a:noFill/>
          <a:ln w="9525" cap="flat" cmpd="sng">
            <a:solidFill>
              <a:schemeClr val="dk1"/>
            </a:solidFill>
            <a:prstDash val="solid"/>
            <a:round/>
            <a:headEnd type="none" w="med" len="med"/>
            <a:tailEnd type="oval" w="med" len="med"/>
          </a:ln>
        </p:spPr>
      </p:cxnSp>
      <p:cxnSp>
        <p:nvCxnSpPr>
          <p:cNvPr id="11" name="Google Shape;282;g3e4a1d512f3_0_1121">
            <a:extLst>
              <a:ext uri="{FF2B5EF4-FFF2-40B4-BE49-F238E27FC236}">
                <a16:creationId xmlns:a16="http://schemas.microsoft.com/office/drawing/2014/main" id="{7671B005-2733-822C-C7F7-A8A51EB58395}"/>
              </a:ext>
            </a:extLst>
          </p:cNvPr>
          <p:cNvCxnSpPr/>
          <p:nvPr userDrawn="1"/>
        </p:nvCxnSpPr>
        <p:spPr>
          <a:xfrm>
            <a:off x="1904702" y="3150477"/>
            <a:ext cx="1944000" cy="0"/>
          </a:xfrm>
          <a:prstGeom prst="straightConnector1">
            <a:avLst/>
          </a:prstGeom>
          <a:noFill/>
          <a:ln w="9525" cap="flat" cmpd="sng">
            <a:solidFill>
              <a:schemeClr val="dk1"/>
            </a:solidFill>
            <a:prstDash val="solid"/>
            <a:round/>
            <a:headEnd type="none" w="med" len="med"/>
            <a:tailEnd type="oval" w="med" len="med"/>
          </a:ln>
        </p:spPr>
      </p:cxnSp>
      <p:cxnSp>
        <p:nvCxnSpPr>
          <p:cNvPr id="12" name="Google Shape;283;g3e4a1d512f3_0_1121">
            <a:extLst>
              <a:ext uri="{FF2B5EF4-FFF2-40B4-BE49-F238E27FC236}">
                <a16:creationId xmlns:a16="http://schemas.microsoft.com/office/drawing/2014/main" id="{5A161E74-B067-4152-F498-B98C8B8E7346}"/>
              </a:ext>
            </a:extLst>
          </p:cNvPr>
          <p:cNvCxnSpPr/>
          <p:nvPr userDrawn="1"/>
        </p:nvCxnSpPr>
        <p:spPr>
          <a:xfrm>
            <a:off x="1904702" y="4000975"/>
            <a:ext cx="1944000" cy="0"/>
          </a:xfrm>
          <a:prstGeom prst="straightConnector1">
            <a:avLst/>
          </a:prstGeom>
          <a:noFill/>
          <a:ln w="9525" cap="flat" cmpd="sng">
            <a:solidFill>
              <a:schemeClr val="dk1"/>
            </a:solidFill>
            <a:prstDash val="solid"/>
            <a:round/>
            <a:headEnd type="none" w="med" len="med"/>
            <a:tailEnd type="oval" w="med" len="med"/>
          </a:ln>
        </p:spPr>
      </p:cxnSp>
      <p:sp>
        <p:nvSpPr>
          <p:cNvPr id="248" name="Page #"/>
          <p:cNvSpPr txBox="1">
            <a:spLocks noGrp="1"/>
          </p:cNvSpPr>
          <p:nvPr>
            <p:ph type="subTitle" idx="3"/>
          </p:nvPr>
        </p:nvSpPr>
        <p:spPr>
          <a:xfrm>
            <a:off x="7775650" y="4822463"/>
            <a:ext cx="1152000" cy="160500"/>
          </a:xfrm>
          <a:prstGeom prst="rect">
            <a:avLst/>
          </a:prstGeom>
          <a:noFill/>
          <a:ln>
            <a:noFill/>
          </a:ln>
        </p:spPr>
        <p:txBody>
          <a:bodyPr spcFirstLastPara="1" wrap="square" lIns="0" tIns="0" rIns="0" bIns="0" anchor="ctr" anchorCtr="0">
            <a:noAutofit/>
          </a:bodyPr>
          <a:lstStyle>
            <a:lvl1pPr marL="11113" lvl="0" indent="0" algn="r">
              <a:lnSpc>
                <a:spcPct val="100000"/>
              </a:lnSpc>
              <a:spcBef>
                <a:spcPts val="0"/>
              </a:spcBef>
              <a:spcAft>
                <a:spcPts val="0"/>
              </a:spcAft>
              <a:buClr>
                <a:schemeClr val="tx1"/>
              </a:buClr>
              <a:buSzPts val="1000"/>
              <a:buFont typeface="+mn-lt"/>
              <a:buNone/>
              <a:tabLst/>
              <a:defRPr sz="800">
                <a:solidFill>
                  <a:schemeClr val="tx1"/>
                </a:solidFill>
                <a:latin typeface="+mn-lt"/>
                <a:ea typeface="+mn-ea"/>
                <a:cs typeface="+mn-cs"/>
              </a:defRPr>
            </a:lvl1pPr>
            <a:lvl2pPr lvl="1"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2pPr>
            <a:lvl3pPr lvl="2"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3pPr>
            <a:lvl4pPr lvl="3"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4pPr>
            <a:lvl5pPr lvl="4"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5pPr>
            <a:lvl6pPr lvl="5"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6pPr>
            <a:lvl7pPr lvl="6"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7pPr>
            <a:lvl8pPr lvl="7"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8pPr>
            <a:lvl9pPr lvl="8"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9pPr>
          </a:lstStyle>
          <a:p>
            <a:endParaRPr dirty="0"/>
          </a:p>
        </p:txBody>
      </p:sp>
      <p:sp>
        <p:nvSpPr>
          <p:cNvPr id="245" name="Presentation name"/>
          <p:cNvSpPr txBox="1">
            <a:spLocks noGrp="1"/>
          </p:cNvSpPr>
          <p:nvPr>
            <p:ph type="subTitle" idx="1" hasCustomPrompt="1"/>
          </p:nvPr>
        </p:nvSpPr>
        <p:spPr>
          <a:xfrm>
            <a:off x="3520933" y="4822463"/>
            <a:ext cx="3780000" cy="160500"/>
          </a:xfrm>
          <a:prstGeom prst="rect">
            <a:avLst/>
          </a:prstGeom>
          <a:noFill/>
          <a:ln>
            <a:noFill/>
          </a:ln>
        </p:spPr>
        <p:txBody>
          <a:bodyPr spcFirstLastPara="1" wrap="square" lIns="0" tIns="0" rIns="0" bIns="0" anchor="ctr" anchorCtr="0">
            <a:noAutofit/>
          </a:bodyPr>
          <a:lstStyle>
            <a:lvl1pPr marL="0" marR="0" lvl="0" indent="0" algn="r" defTabSz="914400" rtl="0" eaLnBrk="1" fontAlgn="auto" latinLnBrk="0" hangingPunct="1">
              <a:lnSpc>
                <a:spcPct val="100000"/>
              </a:lnSpc>
              <a:spcBef>
                <a:spcPts val="0"/>
              </a:spcBef>
              <a:spcAft>
                <a:spcPts val="0"/>
              </a:spcAft>
              <a:buClr>
                <a:schemeClr val="tx1"/>
              </a:buClr>
              <a:buSzPts val="1000"/>
              <a:buFont typeface="+mn-lt"/>
              <a:buNone/>
              <a:tabLst/>
              <a:defRPr sz="800">
                <a:solidFill>
                  <a:schemeClr val="tx1"/>
                </a:solidFill>
                <a:latin typeface="+mn-lt"/>
                <a:ea typeface="+mn-ea"/>
                <a:cs typeface="+mn-cs"/>
              </a:defRPr>
            </a:lvl1pPr>
            <a:lvl2pPr lvl="1"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2pPr>
            <a:lvl3pPr lvl="2"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3pPr>
            <a:lvl4pPr lvl="3"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4pPr>
            <a:lvl5pPr lvl="4"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5pPr>
            <a:lvl6pPr lvl="5"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6pPr>
            <a:lvl7pPr lvl="6"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7pPr>
            <a:lvl8pPr lvl="7"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8pPr>
            <a:lvl9pPr lvl="8" algn="ctr">
              <a:lnSpc>
                <a:spcPct val="115000"/>
              </a:lnSpc>
              <a:spcBef>
                <a:spcPts val="0"/>
              </a:spcBef>
              <a:spcAft>
                <a:spcPts val="0"/>
              </a:spcAft>
              <a:buClr>
                <a:schemeClr val="tx1"/>
              </a:buClr>
              <a:buSzPts val="1200"/>
              <a:buFont typeface="+mn-lt"/>
              <a:buNone/>
              <a:defRPr>
                <a:solidFill>
                  <a:schemeClr val="tx1"/>
                </a:solidFill>
                <a:latin typeface="+mn-lt"/>
                <a:ea typeface="+mn-ea"/>
                <a:cs typeface="+mn-cs"/>
              </a:defRPr>
            </a:lvl9pPr>
          </a:lstStyle>
          <a:p>
            <a:r>
              <a:rPr dirty="0"/>
              <a:t>Remove unnecessary steps, and design each</a:t>
            </a:r>
          </a:p>
        </p:txBody>
      </p:sp>
      <p:sp>
        <p:nvSpPr>
          <p:cNvPr id="252" name="Item 4 / Title"/>
          <p:cNvSpPr txBox="1">
            <a:spLocks noGrp="1"/>
          </p:cNvSpPr>
          <p:nvPr>
            <p:ph type="subTitle" idx="5" hasCustomPrompt="1"/>
          </p:nvPr>
        </p:nvSpPr>
        <p:spPr>
          <a:xfrm>
            <a:off x="4034948" y="1153438"/>
            <a:ext cx="4890300" cy="2031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mn-lt"/>
              <a:buNone/>
              <a:tabLst/>
              <a:defRPr sz="1000" b="1">
                <a:solidFill>
                  <a:schemeClr val="accent5"/>
                </a:solidFill>
                <a:latin typeface="+mj-lt"/>
                <a:ea typeface="+mn-ea"/>
                <a:cs typeface="+mn-cs"/>
              </a:defRPr>
            </a:lvl1pPr>
            <a:lvl2pPr lvl="1">
              <a:lnSpc>
                <a:spcPct val="115000"/>
              </a:lnSpc>
              <a:spcBef>
                <a:spcPts val="0"/>
              </a:spcBef>
              <a:spcAft>
                <a:spcPts val="0"/>
              </a:spcAft>
              <a:buSzPts val="1200"/>
              <a:buFont typeface="+mn-lt"/>
              <a:buNone/>
              <a:defRPr b="1">
                <a:latin typeface="+mn-lt"/>
                <a:ea typeface="+mn-ea"/>
                <a:cs typeface="+mn-cs"/>
              </a:defRPr>
            </a:lvl2pPr>
            <a:lvl3pPr lvl="2">
              <a:lnSpc>
                <a:spcPct val="115000"/>
              </a:lnSpc>
              <a:spcBef>
                <a:spcPts val="0"/>
              </a:spcBef>
              <a:spcAft>
                <a:spcPts val="0"/>
              </a:spcAft>
              <a:buSzPts val="1200"/>
              <a:buFont typeface="+mn-lt"/>
              <a:buNone/>
              <a:defRPr b="1">
                <a:latin typeface="+mn-lt"/>
                <a:ea typeface="+mn-ea"/>
                <a:cs typeface="+mn-cs"/>
              </a:defRPr>
            </a:lvl3pPr>
            <a:lvl4pPr lvl="3">
              <a:lnSpc>
                <a:spcPct val="115000"/>
              </a:lnSpc>
              <a:spcBef>
                <a:spcPts val="0"/>
              </a:spcBef>
              <a:spcAft>
                <a:spcPts val="0"/>
              </a:spcAft>
              <a:buSzPts val="1200"/>
              <a:buFont typeface="+mn-lt"/>
              <a:buNone/>
              <a:defRPr b="1">
                <a:latin typeface="+mn-lt"/>
                <a:ea typeface="+mn-ea"/>
                <a:cs typeface="+mn-cs"/>
              </a:defRPr>
            </a:lvl4pPr>
            <a:lvl5pPr lvl="4">
              <a:lnSpc>
                <a:spcPct val="115000"/>
              </a:lnSpc>
              <a:spcBef>
                <a:spcPts val="0"/>
              </a:spcBef>
              <a:spcAft>
                <a:spcPts val="0"/>
              </a:spcAft>
              <a:buSzPts val="1200"/>
              <a:buFont typeface="+mn-lt"/>
              <a:buNone/>
              <a:defRPr b="1">
                <a:latin typeface="+mn-lt"/>
                <a:ea typeface="+mn-ea"/>
                <a:cs typeface="+mn-cs"/>
              </a:defRPr>
            </a:lvl5pPr>
            <a:lvl6pPr lvl="5">
              <a:lnSpc>
                <a:spcPct val="115000"/>
              </a:lnSpc>
              <a:spcBef>
                <a:spcPts val="0"/>
              </a:spcBef>
              <a:spcAft>
                <a:spcPts val="0"/>
              </a:spcAft>
              <a:buSzPts val="1200"/>
              <a:buFont typeface="+mn-lt"/>
              <a:buNone/>
              <a:defRPr b="1">
                <a:latin typeface="+mn-lt"/>
                <a:ea typeface="+mn-ea"/>
                <a:cs typeface="+mn-cs"/>
              </a:defRPr>
            </a:lvl6pPr>
            <a:lvl7pPr lvl="6">
              <a:lnSpc>
                <a:spcPct val="115000"/>
              </a:lnSpc>
              <a:spcBef>
                <a:spcPts val="0"/>
              </a:spcBef>
              <a:spcAft>
                <a:spcPts val="0"/>
              </a:spcAft>
              <a:buSzPts val="1200"/>
              <a:buFont typeface="+mn-lt"/>
              <a:buNone/>
              <a:defRPr b="1">
                <a:latin typeface="+mn-lt"/>
                <a:ea typeface="+mn-ea"/>
                <a:cs typeface="+mn-cs"/>
              </a:defRPr>
            </a:lvl7pPr>
            <a:lvl8pPr lvl="7">
              <a:lnSpc>
                <a:spcPct val="115000"/>
              </a:lnSpc>
              <a:spcBef>
                <a:spcPts val="0"/>
              </a:spcBef>
              <a:spcAft>
                <a:spcPts val="0"/>
              </a:spcAft>
              <a:buSzPts val="1200"/>
              <a:buFont typeface="+mn-lt"/>
              <a:buNone/>
              <a:defRPr b="1">
                <a:latin typeface="+mn-lt"/>
                <a:ea typeface="+mn-ea"/>
                <a:cs typeface="+mn-cs"/>
              </a:defRPr>
            </a:lvl8pPr>
            <a:lvl9pPr lvl="8">
              <a:lnSpc>
                <a:spcPct val="115000"/>
              </a:lnSpc>
              <a:spcBef>
                <a:spcPts val="0"/>
              </a:spcBef>
              <a:spcAft>
                <a:spcPts val="0"/>
              </a:spcAft>
              <a:buSzPts val="1200"/>
              <a:buFont typeface="+mn-lt"/>
              <a:buNone/>
              <a:defRPr b="1">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mn-lt"/>
              <a:buNone/>
              <a:tabLst/>
              <a:defRPr/>
            </a:pPr>
            <a:r>
              <a:rPr lang="en-GB" dirty="0"/>
              <a:t>REMOVE UNNECESSARY STEPS, AND DESIGN EACH</a:t>
            </a:r>
          </a:p>
        </p:txBody>
      </p:sp>
      <p:sp>
        <p:nvSpPr>
          <p:cNvPr id="251" name="Item 4 / Text"/>
          <p:cNvSpPr txBox="1">
            <a:spLocks noGrp="1"/>
          </p:cNvSpPr>
          <p:nvPr>
            <p:ph type="subTitle" idx="4" hasCustomPrompt="1"/>
          </p:nvPr>
        </p:nvSpPr>
        <p:spPr>
          <a:xfrm>
            <a:off x="4034948" y="1368828"/>
            <a:ext cx="4890300" cy="43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mn-lt"/>
              <a:buNone/>
              <a:tabLst/>
              <a:defRPr sz="1000">
                <a:solidFill>
                  <a:schemeClr val="tx1"/>
                </a:solidFill>
                <a:latin typeface="+mn-lt"/>
                <a:ea typeface="+mn-ea"/>
                <a:cs typeface="+mn-cs"/>
              </a:defRPr>
            </a:lvl1pPr>
            <a:lvl2pPr lvl="1">
              <a:lnSpc>
                <a:spcPct val="115000"/>
              </a:lnSpc>
              <a:spcBef>
                <a:spcPts val="0"/>
              </a:spcBef>
              <a:spcAft>
                <a:spcPts val="0"/>
              </a:spcAft>
              <a:buSzPts val="1200"/>
              <a:buFont typeface="+mn-lt"/>
              <a:buNone/>
              <a:defRPr>
                <a:latin typeface="+mn-lt"/>
                <a:ea typeface="+mn-ea"/>
                <a:cs typeface="+mn-cs"/>
              </a:defRPr>
            </a:lvl2pPr>
            <a:lvl3pPr lvl="2">
              <a:lnSpc>
                <a:spcPct val="115000"/>
              </a:lnSpc>
              <a:spcBef>
                <a:spcPts val="0"/>
              </a:spcBef>
              <a:spcAft>
                <a:spcPts val="0"/>
              </a:spcAft>
              <a:buSzPts val="1200"/>
              <a:buFont typeface="+mn-lt"/>
              <a:buNone/>
              <a:defRPr>
                <a:latin typeface="+mn-lt"/>
                <a:ea typeface="+mn-ea"/>
                <a:cs typeface="+mn-cs"/>
              </a:defRPr>
            </a:lvl3pPr>
            <a:lvl4pPr lvl="3">
              <a:lnSpc>
                <a:spcPct val="115000"/>
              </a:lnSpc>
              <a:spcBef>
                <a:spcPts val="0"/>
              </a:spcBef>
              <a:spcAft>
                <a:spcPts val="0"/>
              </a:spcAft>
              <a:buSzPts val="1200"/>
              <a:buFont typeface="+mn-lt"/>
              <a:buNone/>
              <a:defRPr>
                <a:latin typeface="+mn-lt"/>
                <a:ea typeface="+mn-ea"/>
                <a:cs typeface="+mn-cs"/>
              </a:defRPr>
            </a:lvl4pPr>
            <a:lvl5pPr lvl="4">
              <a:lnSpc>
                <a:spcPct val="115000"/>
              </a:lnSpc>
              <a:spcBef>
                <a:spcPts val="0"/>
              </a:spcBef>
              <a:spcAft>
                <a:spcPts val="0"/>
              </a:spcAft>
              <a:buSzPts val="1200"/>
              <a:buFont typeface="+mn-lt"/>
              <a:buNone/>
              <a:defRPr>
                <a:latin typeface="+mn-lt"/>
                <a:ea typeface="+mn-ea"/>
                <a:cs typeface="+mn-cs"/>
              </a:defRPr>
            </a:lvl5pPr>
            <a:lvl6pPr lvl="5">
              <a:lnSpc>
                <a:spcPct val="115000"/>
              </a:lnSpc>
              <a:spcBef>
                <a:spcPts val="0"/>
              </a:spcBef>
              <a:spcAft>
                <a:spcPts val="0"/>
              </a:spcAft>
              <a:buSzPts val="1200"/>
              <a:buFont typeface="+mn-lt"/>
              <a:buNone/>
              <a:defRPr>
                <a:latin typeface="+mn-lt"/>
                <a:ea typeface="+mn-ea"/>
                <a:cs typeface="+mn-cs"/>
              </a:defRPr>
            </a:lvl6pPr>
            <a:lvl7pPr lvl="6">
              <a:lnSpc>
                <a:spcPct val="115000"/>
              </a:lnSpc>
              <a:spcBef>
                <a:spcPts val="0"/>
              </a:spcBef>
              <a:spcAft>
                <a:spcPts val="0"/>
              </a:spcAft>
              <a:buSzPts val="1200"/>
              <a:buFont typeface="+mn-lt"/>
              <a:buNone/>
              <a:defRPr>
                <a:latin typeface="+mn-lt"/>
                <a:ea typeface="+mn-ea"/>
                <a:cs typeface="+mn-cs"/>
              </a:defRPr>
            </a:lvl7pPr>
            <a:lvl8pPr lvl="7">
              <a:lnSpc>
                <a:spcPct val="115000"/>
              </a:lnSpc>
              <a:spcBef>
                <a:spcPts val="0"/>
              </a:spcBef>
              <a:spcAft>
                <a:spcPts val="0"/>
              </a:spcAft>
              <a:buSzPts val="1200"/>
              <a:buFont typeface="+mn-lt"/>
              <a:buNone/>
              <a:defRPr>
                <a:latin typeface="+mn-lt"/>
                <a:ea typeface="+mn-ea"/>
                <a:cs typeface="+mn-cs"/>
              </a:defRPr>
            </a:lvl8pPr>
            <a:lvl9pPr lvl="8">
              <a:lnSpc>
                <a:spcPct val="115000"/>
              </a:lnSpc>
              <a:spcBef>
                <a:spcPts val="0"/>
              </a:spcBef>
              <a:spcAft>
                <a:spcPts val="0"/>
              </a:spcAft>
              <a:buSzPts val="1200"/>
              <a:buFont typeface="+mn-lt"/>
              <a:buNone/>
              <a:defRPr>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mn-lt"/>
              <a:buNone/>
              <a:tabLst/>
              <a:defRPr/>
            </a:pPr>
            <a:r>
              <a:rPr lang="en-GB" dirty="0"/>
              <a:t>Good software should make work feel lighter, not more complicated. It should help people understand what needs to happen, where things.</a:t>
            </a:r>
          </a:p>
        </p:txBody>
      </p:sp>
      <p:sp>
        <p:nvSpPr>
          <p:cNvPr id="253" name="Item 3 / Text"/>
          <p:cNvSpPr txBox="1">
            <a:spLocks noGrp="1"/>
          </p:cNvSpPr>
          <p:nvPr>
            <p:ph type="subTitle" idx="6" hasCustomPrompt="1"/>
          </p:nvPr>
        </p:nvSpPr>
        <p:spPr>
          <a:xfrm>
            <a:off x="4034948" y="2207306"/>
            <a:ext cx="4890300" cy="43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mn-lt"/>
              <a:buNone/>
              <a:tabLst/>
              <a:defRPr sz="1000">
                <a:solidFill>
                  <a:schemeClr val="tx1"/>
                </a:solidFill>
                <a:latin typeface="+mn-lt"/>
                <a:ea typeface="+mn-ea"/>
                <a:cs typeface="+mn-cs"/>
              </a:defRPr>
            </a:lvl1pPr>
            <a:lvl2pPr lvl="1">
              <a:lnSpc>
                <a:spcPct val="115000"/>
              </a:lnSpc>
              <a:spcBef>
                <a:spcPts val="0"/>
              </a:spcBef>
              <a:spcAft>
                <a:spcPts val="0"/>
              </a:spcAft>
              <a:buSzPts val="1200"/>
              <a:buFont typeface="+mn-lt"/>
              <a:buNone/>
              <a:defRPr>
                <a:latin typeface="+mn-lt"/>
                <a:ea typeface="+mn-ea"/>
                <a:cs typeface="+mn-cs"/>
              </a:defRPr>
            </a:lvl2pPr>
            <a:lvl3pPr lvl="2">
              <a:lnSpc>
                <a:spcPct val="115000"/>
              </a:lnSpc>
              <a:spcBef>
                <a:spcPts val="0"/>
              </a:spcBef>
              <a:spcAft>
                <a:spcPts val="0"/>
              </a:spcAft>
              <a:buSzPts val="1200"/>
              <a:buFont typeface="+mn-lt"/>
              <a:buNone/>
              <a:defRPr>
                <a:latin typeface="+mn-lt"/>
                <a:ea typeface="+mn-ea"/>
                <a:cs typeface="+mn-cs"/>
              </a:defRPr>
            </a:lvl3pPr>
            <a:lvl4pPr lvl="3">
              <a:lnSpc>
                <a:spcPct val="115000"/>
              </a:lnSpc>
              <a:spcBef>
                <a:spcPts val="0"/>
              </a:spcBef>
              <a:spcAft>
                <a:spcPts val="0"/>
              </a:spcAft>
              <a:buSzPts val="1200"/>
              <a:buFont typeface="+mn-lt"/>
              <a:buNone/>
              <a:defRPr>
                <a:latin typeface="+mn-lt"/>
                <a:ea typeface="+mn-ea"/>
                <a:cs typeface="+mn-cs"/>
              </a:defRPr>
            </a:lvl4pPr>
            <a:lvl5pPr lvl="4">
              <a:lnSpc>
                <a:spcPct val="115000"/>
              </a:lnSpc>
              <a:spcBef>
                <a:spcPts val="0"/>
              </a:spcBef>
              <a:spcAft>
                <a:spcPts val="0"/>
              </a:spcAft>
              <a:buSzPts val="1200"/>
              <a:buFont typeface="+mn-lt"/>
              <a:buNone/>
              <a:defRPr>
                <a:latin typeface="+mn-lt"/>
                <a:ea typeface="+mn-ea"/>
                <a:cs typeface="+mn-cs"/>
              </a:defRPr>
            </a:lvl5pPr>
            <a:lvl6pPr lvl="5">
              <a:lnSpc>
                <a:spcPct val="115000"/>
              </a:lnSpc>
              <a:spcBef>
                <a:spcPts val="0"/>
              </a:spcBef>
              <a:spcAft>
                <a:spcPts val="0"/>
              </a:spcAft>
              <a:buSzPts val="1200"/>
              <a:buFont typeface="+mn-lt"/>
              <a:buNone/>
              <a:defRPr>
                <a:latin typeface="+mn-lt"/>
                <a:ea typeface="+mn-ea"/>
                <a:cs typeface="+mn-cs"/>
              </a:defRPr>
            </a:lvl6pPr>
            <a:lvl7pPr lvl="6">
              <a:lnSpc>
                <a:spcPct val="115000"/>
              </a:lnSpc>
              <a:spcBef>
                <a:spcPts val="0"/>
              </a:spcBef>
              <a:spcAft>
                <a:spcPts val="0"/>
              </a:spcAft>
              <a:buSzPts val="1200"/>
              <a:buFont typeface="+mn-lt"/>
              <a:buNone/>
              <a:defRPr>
                <a:latin typeface="+mn-lt"/>
                <a:ea typeface="+mn-ea"/>
                <a:cs typeface="+mn-cs"/>
              </a:defRPr>
            </a:lvl7pPr>
            <a:lvl8pPr lvl="7">
              <a:lnSpc>
                <a:spcPct val="115000"/>
              </a:lnSpc>
              <a:spcBef>
                <a:spcPts val="0"/>
              </a:spcBef>
              <a:spcAft>
                <a:spcPts val="0"/>
              </a:spcAft>
              <a:buSzPts val="1200"/>
              <a:buFont typeface="+mn-lt"/>
              <a:buNone/>
              <a:defRPr>
                <a:latin typeface="+mn-lt"/>
                <a:ea typeface="+mn-ea"/>
                <a:cs typeface="+mn-cs"/>
              </a:defRPr>
            </a:lvl8pPr>
            <a:lvl9pPr lvl="8">
              <a:lnSpc>
                <a:spcPct val="115000"/>
              </a:lnSpc>
              <a:spcBef>
                <a:spcPts val="0"/>
              </a:spcBef>
              <a:spcAft>
                <a:spcPts val="0"/>
              </a:spcAft>
              <a:buSzPts val="1200"/>
              <a:buFont typeface="+mn-lt"/>
              <a:buNone/>
              <a:defRPr>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mn-lt"/>
              <a:buNone/>
              <a:tabLst/>
              <a:defRPr/>
            </a:pPr>
            <a:r>
              <a:rPr lang="en-GB" dirty="0"/>
              <a:t>Good software should make work feel lighter, not more complicated. It should help people understand what needs to happen, where things.</a:t>
            </a:r>
          </a:p>
        </p:txBody>
      </p:sp>
      <p:sp>
        <p:nvSpPr>
          <p:cNvPr id="254" name="Item 3 / Title"/>
          <p:cNvSpPr txBox="1">
            <a:spLocks noGrp="1"/>
          </p:cNvSpPr>
          <p:nvPr>
            <p:ph type="subTitle" idx="7" hasCustomPrompt="1"/>
          </p:nvPr>
        </p:nvSpPr>
        <p:spPr>
          <a:xfrm>
            <a:off x="4034948" y="1991916"/>
            <a:ext cx="4890300" cy="2031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mn-lt"/>
              <a:buNone/>
              <a:tabLst/>
              <a:defRPr sz="1000" b="1">
                <a:solidFill>
                  <a:schemeClr val="accent4"/>
                </a:solidFill>
                <a:latin typeface="+mj-lt"/>
                <a:ea typeface="+mn-ea"/>
                <a:cs typeface="+mn-cs"/>
              </a:defRPr>
            </a:lvl1pPr>
            <a:lvl2pPr lvl="1">
              <a:lnSpc>
                <a:spcPct val="115000"/>
              </a:lnSpc>
              <a:spcBef>
                <a:spcPts val="0"/>
              </a:spcBef>
              <a:spcAft>
                <a:spcPts val="0"/>
              </a:spcAft>
              <a:buSzPts val="1200"/>
              <a:buFont typeface="+mn-lt"/>
              <a:buNone/>
              <a:defRPr b="1">
                <a:latin typeface="+mn-lt"/>
                <a:ea typeface="+mn-ea"/>
                <a:cs typeface="+mn-cs"/>
              </a:defRPr>
            </a:lvl2pPr>
            <a:lvl3pPr lvl="2">
              <a:lnSpc>
                <a:spcPct val="115000"/>
              </a:lnSpc>
              <a:spcBef>
                <a:spcPts val="0"/>
              </a:spcBef>
              <a:spcAft>
                <a:spcPts val="0"/>
              </a:spcAft>
              <a:buSzPts val="1200"/>
              <a:buFont typeface="+mn-lt"/>
              <a:buNone/>
              <a:defRPr b="1">
                <a:latin typeface="+mn-lt"/>
                <a:ea typeface="+mn-ea"/>
                <a:cs typeface="+mn-cs"/>
              </a:defRPr>
            </a:lvl3pPr>
            <a:lvl4pPr lvl="3">
              <a:lnSpc>
                <a:spcPct val="115000"/>
              </a:lnSpc>
              <a:spcBef>
                <a:spcPts val="0"/>
              </a:spcBef>
              <a:spcAft>
                <a:spcPts val="0"/>
              </a:spcAft>
              <a:buSzPts val="1200"/>
              <a:buFont typeface="+mn-lt"/>
              <a:buNone/>
              <a:defRPr b="1">
                <a:latin typeface="+mn-lt"/>
                <a:ea typeface="+mn-ea"/>
                <a:cs typeface="+mn-cs"/>
              </a:defRPr>
            </a:lvl4pPr>
            <a:lvl5pPr lvl="4">
              <a:lnSpc>
                <a:spcPct val="115000"/>
              </a:lnSpc>
              <a:spcBef>
                <a:spcPts val="0"/>
              </a:spcBef>
              <a:spcAft>
                <a:spcPts val="0"/>
              </a:spcAft>
              <a:buSzPts val="1200"/>
              <a:buFont typeface="+mn-lt"/>
              <a:buNone/>
              <a:defRPr b="1">
                <a:latin typeface="+mn-lt"/>
                <a:ea typeface="+mn-ea"/>
                <a:cs typeface="+mn-cs"/>
              </a:defRPr>
            </a:lvl5pPr>
            <a:lvl6pPr lvl="5">
              <a:lnSpc>
                <a:spcPct val="115000"/>
              </a:lnSpc>
              <a:spcBef>
                <a:spcPts val="0"/>
              </a:spcBef>
              <a:spcAft>
                <a:spcPts val="0"/>
              </a:spcAft>
              <a:buSzPts val="1200"/>
              <a:buFont typeface="+mn-lt"/>
              <a:buNone/>
              <a:defRPr b="1">
                <a:latin typeface="+mn-lt"/>
                <a:ea typeface="+mn-ea"/>
                <a:cs typeface="+mn-cs"/>
              </a:defRPr>
            </a:lvl6pPr>
            <a:lvl7pPr lvl="6">
              <a:lnSpc>
                <a:spcPct val="115000"/>
              </a:lnSpc>
              <a:spcBef>
                <a:spcPts val="0"/>
              </a:spcBef>
              <a:spcAft>
                <a:spcPts val="0"/>
              </a:spcAft>
              <a:buSzPts val="1200"/>
              <a:buFont typeface="+mn-lt"/>
              <a:buNone/>
              <a:defRPr b="1">
                <a:latin typeface="+mn-lt"/>
                <a:ea typeface="+mn-ea"/>
                <a:cs typeface="+mn-cs"/>
              </a:defRPr>
            </a:lvl7pPr>
            <a:lvl8pPr lvl="7">
              <a:lnSpc>
                <a:spcPct val="115000"/>
              </a:lnSpc>
              <a:spcBef>
                <a:spcPts val="0"/>
              </a:spcBef>
              <a:spcAft>
                <a:spcPts val="0"/>
              </a:spcAft>
              <a:buSzPts val="1200"/>
              <a:buFont typeface="+mn-lt"/>
              <a:buNone/>
              <a:defRPr b="1">
                <a:latin typeface="+mn-lt"/>
                <a:ea typeface="+mn-ea"/>
                <a:cs typeface="+mn-cs"/>
              </a:defRPr>
            </a:lvl8pPr>
            <a:lvl9pPr lvl="8">
              <a:lnSpc>
                <a:spcPct val="115000"/>
              </a:lnSpc>
              <a:spcBef>
                <a:spcPts val="0"/>
              </a:spcBef>
              <a:spcAft>
                <a:spcPts val="0"/>
              </a:spcAft>
              <a:buSzPts val="1200"/>
              <a:buFont typeface="+mn-lt"/>
              <a:buNone/>
              <a:defRPr b="1">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mn-lt"/>
              <a:buNone/>
              <a:tabLst/>
              <a:defRPr/>
            </a:pPr>
            <a:r>
              <a:rPr lang="en-GB" dirty="0"/>
              <a:t>REMOVE UNNECESSARY STEPS, AND DESIGN EACH</a:t>
            </a:r>
          </a:p>
        </p:txBody>
      </p:sp>
      <p:sp>
        <p:nvSpPr>
          <p:cNvPr id="261" name="Item 2 / Text"/>
          <p:cNvSpPr txBox="1">
            <a:spLocks noGrp="1"/>
          </p:cNvSpPr>
          <p:nvPr>
            <p:ph type="subTitle" idx="13" hasCustomPrompt="1"/>
          </p:nvPr>
        </p:nvSpPr>
        <p:spPr>
          <a:xfrm>
            <a:off x="4034948" y="3064415"/>
            <a:ext cx="4890300" cy="43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mn-lt"/>
              <a:buNone/>
              <a:tabLst/>
              <a:defRPr sz="1000">
                <a:solidFill>
                  <a:schemeClr val="tx1"/>
                </a:solidFill>
                <a:latin typeface="+mn-lt"/>
                <a:ea typeface="+mn-ea"/>
                <a:cs typeface="+mn-cs"/>
              </a:defRPr>
            </a:lvl1pPr>
            <a:lvl2pPr lvl="1">
              <a:lnSpc>
                <a:spcPct val="115000"/>
              </a:lnSpc>
              <a:spcBef>
                <a:spcPts val="0"/>
              </a:spcBef>
              <a:spcAft>
                <a:spcPts val="0"/>
              </a:spcAft>
              <a:buSzPts val="1200"/>
              <a:buFont typeface="+mn-lt"/>
              <a:buNone/>
              <a:defRPr>
                <a:latin typeface="+mn-lt"/>
                <a:ea typeface="+mn-ea"/>
                <a:cs typeface="+mn-cs"/>
              </a:defRPr>
            </a:lvl2pPr>
            <a:lvl3pPr lvl="2">
              <a:lnSpc>
                <a:spcPct val="115000"/>
              </a:lnSpc>
              <a:spcBef>
                <a:spcPts val="0"/>
              </a:spcBef>
              <a:spcAft>
                <a:spcPts val="0"/>
              </a:spcAft>
              <a:buSzPts val="1200"/>
              <a:buFont typeface="+mn-lt"/>
              <a:buNone/>
              <a:defRPr>
                <a:latin typeface="+mn-lt"/>
                <a:ea typeface="+mn-ea"/>
                <a:cs typeface="+mn-cs"/>
              </a:defRPr>
            </a:lvl3pPr>
            <a:lvl4pPr lvl="3">
              <a:lnSpc>
                <a:spcPct val="115000"/>
              </a:lnSpc>
              <a:spcBef>
                <a:spcPts val="0"/>
              </a:spcBef>
              <a:spcAft>
                <a:spcPts val="0"/>
              </a:spcAft>
              <a:buSzPts val="1200"/>
              <a:buFont typeface="+mn-lt"/>
              <a:buNone/>
              <a:defRPr>
                <a:latin typeface="+mn-lt"/>
                <a:ea typeface="+mn-ea"/>
                <a:cs typeface="+mn-cs"/>
              </a:defRPr>
            </a:lvl4pPr>
            <a:lvl5pPr lvl="4">
              <a:lnSpc>
                <a:spcPct val="115000"/>
              </a:lnSpc>
              <a:spcBef>
                <a:spcPts val="0"/>
              </a:spcBef>
              <a:spcAft>
                <a:spcPts val="0"/>
              </a:spcAft>
              <a:buSzPts val="1200"/>
              <a:buFont typeface="+mn-lt"/>
              <a:buNone/>
              <a:defRPr>
                <a:latin typeface="+mn-lt"/>
                <a:ea typeface="+mn-ea"/>
                <a:cs typeface="+mn-cs"/>
              </a:defRPr>
            </a:lvl5pPr>
            <a:lvl6pPr lvl="5">
              <a:lnSpc>
                <a:spcPct val="115000"/>
              </a:lnSpc>
              <a:spcBef>
                <a:spcPts val="0"/>
              </a:spcBef>
              <a:spcAft>
                <a:spcPts val="0"/>
              </a:spcAft>
              <a:buSzPts val="1200"/>
              <a:buFont typeface="+mn-lt"/>
              <a:buNone/>
              <a:defRPr>
                <a:latin typeface="+mn-lt"/>
                <a:ea typeface="+mn-ea"/>
                <a:cs typeface="+mn-cs"/>
              </a:defRPr>
            </a:lvl6pPr>
            <a:lvl7pPr lvl="6">
              <a:lnSpc>
                <a:spcPct val="115000"/>
              </a:lnSpc>
              <a:spcBef>
                <a:spcPts val="0"/>
              </a:spcBef>
              <a:spcAft>
                <a:spcPts val="0"/>
              </a:spcAft>
              <a:buSzPts val="1200"/>
              <a:buFont typeface="+mn-lt"/>
              <a:buNone/>
              <a:defRPr>
                <a:latin typeface="+mn-lt"/>
                <a:ea typeface="+mn-ea"/>
                <a:cs typeface="+mn-cs"/>
              </a:defRPr>
            </a:lvl7pPr>
            <a:lvl8pPr lvl="7">
              <a:lnSpc>
                <a:spcPct val="115000"/>
              </a:lnSpc>
              <a:spcBef>
                <a:spcPts val="0"/>
              </a:spcBef>
              <a:spcAft>
                <a:spcPts val="0"/>
              </a:spcAft>
              <a:buSzPts val="1200"/>
              <a:buFont typeface="+mn-lt"/>
              <a:buNone/>
              <a:defRPr>
                <a:latin typeface="+mn-lt"/>
                <a:ea typeface="+mn-ea"/>
                <a:cs typeface="+mn-cs"/>
              </a:defRPr>
            </a:lvl8pPr>
            <a:lvl9pPr lvl="8">
              <a:lnSpc>
                <a:spcPct val="115000"/>
              </a:lnSpc>
              <a:spcBef>
                <a:spcPts val="0"/>
              </a:spcBef>
              <a:spcAft>
                <a:spcPts val="0"/>
              </a:spcAft>
              <a:buSzPts val="1200"/>
              <a:buFont typeface="+mn-lt"/>
              <a:buNone/>
              <a:defRPr>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mn-lt"/>
              <a:buNone/>
              <a:tabLst/>
              <a:defRPr/>
            </a:pPr>
            <a:r>
              <a:rPr lang="en-GB" dirty="0"/>
              <a:t>Good software should make work feel lighter, not more complicated. It should help people understand what needs to happen, where things.</a:t>
            </a:r>
          </a:p>
        </p:txBody>
      </p:sp>
      <p:sp>
        <p:nvSpPr>
          <p:cNvPr id="262" name="Item 2 / Title"/>
          <p:cNvSpPr txBox="1">
            <a:spLocks noGrp="1"/>
          </p:cNvSpPr>
          <p:nvPr>
            <p:ph type="subTitle" idx="14" hasCustomPrompt="1"/>
          </p:nvPr>
        </p:nvSpPr>
        <p:spPr>
          <a:xfrm>
            <a:off x="4034948" y="2849025"/>
            <a:ext cx="4890300" cy="2031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mn-lt"/>
              <a:buNone/>
              <a:tabLst/>
              <a:defRPr sz="1000" b="1">
                <a:solidFill>
                  <a:schemeClr val="accent3"/>
                </a:solidFill>
                <a:latin typeface="+mj-lt"/>
                <a:ea typeface="+mn-ea"/>
                <a:cs typeface="+mn-cs"/>
              </a:defRPr>
            </a:lvl1pPr>
            <a:lvl2pPr lvl="1">
              <a:lnSpc>
                <a:spcPct val="115000"/>
              </a:lnSpc>
              <a:spcBef>
                <a:spcPts val="0"/>
              </a:spcBef>
              <a:spcAft>
                <a:spcPts val="0"/>
              </a:spcAft>
              <a:buSzPts val="1200"/>
              <a:buFont typeface="+mn-lt"/>
              <a:buNone/>
              <a:defRPr b="1">
                <a:latin typeface="+mn-lt"/>
                <a:ea typeface="+mn-ea"/>
                <a:cs typeface="+mn-cs"/>
              </a:defRPr>
            </a:lvl2pPr>
            <a:lvl3pPr lvl="2">
              <a:lnSpc>
                <a:spcPct val="115000"/>
              </a:lnSpc>
              <a:spcBef>
                <a:spcPts val="0"/>
              </a:spcBef>
              <a:spcAft>
                <a:spcPts val="0"/>
              </a:spcAft>
              <a:buSzPts val="1200"/>
              <a:buFont typeface="+mn-lt"/>
              <a:buNone/>
              <a:defRPr b="1">
                <a:latin typeface="+mn-lt"/>
                <a:ea typeface="+mn-ea"/>
                <a:cs typeface="+mn-cs"/>
              </a:defRPr>
            </a:lvl3pPr>
            <a:lvl4pPr lvl="3">
              <a:lnSpc>
                <a:spcPct val="115000"/>
              </a:lnSpc>
              <a:spcBef>
                <a:spcPts val="0"/>
              </a:spcBef>
              <a:spcAft>
                <a:spcPts val="0"/>
              </a:spcAft>
              <a:buSzPts val="1200"/>
              <a:buFont typeface="+mn-lt"/>
              <a:buNone/>
              <a:defRPr b="1">
                <a:latin typeface="+mn-lt"/>
                <a:ea typeface="+mn-ea"/>
                <a:cs typeface="+mn-cs"/>
              </a:defRPr>
            </a:lvl4pPr>
            <a:lvl5pPr lvl="4">
              <a:lnSpc>
                <a:spcPct val="115000"/>
              </a:lnSpc>
              <a:spcBef>
                <a:spcPts val="0"/>
              </a:spcBef>
              <a:spcAft>
                <a:spcPts val="0"/>
              </a:spcAft>
              <a:buSzPts val="1200"/>
              <a:buFont typeface="+mn-lt"/>
              <a:buNone/>
              <a:defRPr b="1">
                <a:latin typeface="+mn-lt"/>
                <a:ea typeface="+mn-ea"/>
                <a:cs typeface="+mn-cs"/>
              </a:defRPr>
            </a:lvl5pPr>
            <a:lvl6pPr lvl="5">
              <a:lnSpc>
                <a:spcPct val="115000"/>
              </a:lnSpc>
              <a:spcBef>
                <a:spcPts val="0"/>
              </a:spcBef>
              <a:spcAft>
                <a:spcPts val="0"/>
              </a:spcAft>
              <a:buSzPts val="1200"/>
              <a:buFont typeface="+mn-lt"/>
              <a:buNone/>
              <a:defRPr b="1">
                <a:latin typeface="+mn-lt"/>
                <a:ea typeface="+mn-ea"/>
                <a:cs typeface="+mn-cs"/>
              </a:defRPr>
            </a:lvl6pPr>
            <a:lvl7pPr lvl="6">
              <a:lnSpc>
                <a:spcPct val="115000"/>
              </a:lnSpc>
              <a:spcBef>
                <a:spcPts val="0"/>
              </a:spcBef>
              <a:spcAft>
                <a:spcPts val="0"/>
              </a:spcAft>
              <a:buSzPts val="1200"/>
              <a:buFont typeface="+mn-lt"/>
              <a:buNone/>
              <a:defRPr b="1">
                <a:latin typeface="+mn-lt"/>
                <a:ea typeface="+mn-ea"/>
                <a:cs typeface="+mn-cs"/>
              </a:defRPr>
            </a:lvl7pPr>
            <a:lvl8pPr lvl="7">
              <a:lnSpc>
                <a:spcPct val="115000"/>
              </a:lnSpc>
              <a:spcBef>
                <a:spcPts val="0"/>
              </a:spcBef>
              <a:spcAft>
                <a:spcPts val="0"/>
              </a:spcAft>
              <a:buSzPts val="1200"/>
              <a:buFont typeface="+mn-lt"/>
              <a:buNone/>
              <a:defRPr b="1">
                <a:latin typeface="+mn-lt"/>
                <a:ea typeface="+mn-ea"/>
                <a:cs typeface="+mn-cs"/>
              </a:defRPr>
            </a:lvl8pPr>
            <a:lvl9pPr lvl="8">
              <a:lnSpc>
                <a:spcPct val="115000"/>
              </a:lnSpc>
              <a:spcBef>
                <a:spcPts val="0"/>
              </a:spcBef>
              <a:spcAft>
                <a:spcPts val="0"/>
              </a:spcAft>
              <a:buSzPts val="1200"/>
              <a:buFont typeface="+mn-lt"/>
              <a:buNone/>
              <a:defRPr b="1">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mn-lt"/>
              <a:buNone/>
              <a:tabLst/>
              <a:defRPr/>
            </a:pPr>
            <a:r>
              <a:rPr lang="en-GB" dirty="0"/>
              <a:t>REMOVE UNNECESSARY STEPS, AND DESIGN EACH</a:t>
            </a:r>
          </a:p>
        </p:txBody>
      </p:sp>
      <p:sp>
        <p:nvSpPr>
          <p:cNvPr id="255" name="Item 1 / Text"/>
          <p:cNvSpPr txBox="1">
            <a:spLocks noGrp="1"/>
          </p:cNvSpPr>
          <p:nvPr>
            <p:ph type="subTitle" idx="8" hasCustomPrompt="1"/>
          </p:nvPr>
        </p:nvSpPr>
        <p:spPr>
          <a:xfrm>
            <a:off x="4034948" y="3918439"/>
            <a:ext cx="4890300" cy="43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mn-lt"/>
              <a:buNone/>
              <a:tabLst/>
              <a:defRPr sz="1000">
                <a:solidFill>
                  <a:schemeClr val="tx1"/>
                </a:solidFill>
                <a:latin typeface="+mn-lt"/>
                <a:ea typeface="+mn-ea"/>
                <a:cs typeface="+mn-cs"/>
              </a:defRPr>
            </a:lvl1pPr>
            <a:lvl2pPr lvl="1">
              <a:lnSpc>
                <a:spcPct val="115000"/>
              </a:lnSpc>
              <a:spcBef>
                <a:spcPts val="0"/>
              </a:spcBef>
              <a:spcAft>
                <a:spcPts val="0"/>
              </a:spcAft>
              <a:buSzPts val="1200"/>
              <a:buFont typeface="+mn-lt"/>
              <a:buNone/>
              <a:defRPr>
                <a:latin typeface="+mn-lt"/>
                <a:ea typeface="+mn-ea"/>
                <a:cs typeface="+mn-cs"/>
              </a:defRPr>
            </a:lvl2pPr>
            <a:lvl3pPr lvl="2">
              <a:lnSpc>
                <a:spcPct val="115000"/>
              </a:lnSpc>
              <a:spcBef>
                <a:spcPts val="0"/>
              </a:spcBef>
              <a:spcAft>
                <a:spcPts val="0"/>
              </a:spcAft>
              <a:buSzPts val="1200"/>
              <a:buFont typeface="+mn-lt"/>
              <a:buNone/>
              <a:defRPr>
                <a:latin typeface="+mn-lt"/>
                <a:ea typeface="+mn-ea"/>
                <a:cs typeface="+mn-cs"/>
              </a:defRPr>
            </a:lvl3pPr>
            <a:lvl4pPr lvl="3">
              <a:lnSpc>
                <a:spcPct val="115000"/>
              </a:lnSpc>
              <a:spcBef>
                <a:spcPts val="0"/>
              </a:spcBef>
              <a:spcAft>
                <a:spcPts val="0"/>
              </a:spcAft>
              <a:buSzPts val="1200"/>
              <a:buFont typeface="+mn-lt"/>
              <a:buNone/>
              <a:defRPr>
                <a:latin typeface="+mn-lt"/>
                <a:ea typeface="+mn-ea"/>
                <a:cs typeface="+mn-cs"/>
              </a:defRPr>
            </a:lvl4pPr>
            <a:lvl5pPr lvl="4">
              <a:lnSpc>
                <a:spcPct val="115000"/>
              </a:lnSpc>
              <a:spcBef>
                <a:spcPts val="0"/>
              </a:spcBef>
              <a:spcAft>
                <a:spcPts val="0"/>
              </a:spcAft>
              <a:buSzPts val="1200"/>
              <a:buFont typeface="+mn-lt"/>
              <a:buNone/>
              <a:defRPr>
                <a:latin typeface="+mn-lt"/>
                <a:ea typeface="+mn-ea"/>
                <a:cs typeface="+mn-cs"/>
              </a:defRPr>
            </a:lvl5pPr>
            <a:lvl6pPr lvl="5">
              <a:lnSpc>
                <a:spcPct val="115000"/>
              </a:lnSpc>
              <a:spcBef>
                <a:spcPts val="0"/>
              </a:spcBef>
              <a:spcAft>
                <a:spcPts val="0"/>
              </a:spcAft>
              <a:buSzPts val="1200"/>
              <a:buFont typeface="+mn-lt"/>
              <a:buNone/>
              <a:defRPr>
                <a:latin typeface="+mn-lt"/>
                <a:ea typeface="+mn-ea"/>
                <a:cs typeface="+mn-cs"/>
              </a:defRPr>
            </a:lvl6pPr>
            <a:lvl7pPr lvl="6">
              <a:lnSpc>
                <a:spcPct val="115000"/>
              </a:lnSpc>
              <a:spcBef>
                <a:spcPts val="0"/>
              </a:spcBef>
              <a:spcAft>
                <a:spcPts val="0"/>
              </a:spcAft>
              <a:buSzPts val="1200"/>
              <a:buFont typeface="+mn-lt"/>
              <a:buNone/>
              <a:defRPr>
                <a:latin typeface="+mn-lt"/>
                <a:ea typeface="+mn-ea"/>
                <a:cs typeface="+mn-cs"/>
              </a:defRPr>
            </a:lvl7pPr>
            <a:lvl8pPr lvl="7">
              <a:lnSpc>
                <a:spcPct val="115000"/>
              </a:lnSpc>
              <a:spcBef>
                <a:spcPts val="0"/>
              </a:spcBef>
              <a:spcAft>
                <a:spcPts val="0"/>
              </a:spcAft>
              <a:buSzPts val="1200"/>
              <a:buFont typeface="+mn-lt"/>
              <a:buNone/>
              <a:defRPr>
                <a:latin typeface="+mn-lt"/>
                <a:ea typeface="+mn-ea"/>
                <a:cs typeface="+mn-cs"/>
              </a:defRPr>
            </a:lvl8pPr>
            <a:lvl9pPr lvl="8">
              <a:lnSpc>
                <a:spcPct val="115000"/>
              </a:lnSpc>
              <a:spcBef>
                <a:spcPts val="0"/>
              </a:spcBef>
              <a:spcAft>
                <a:spcPts val="0"/>
              </a:spcAft>
              <a:buSzPts val="1200"/>
              <a:buFont typeface="+mn-lt"/>
              <a:buNone/>
              <a:defRPr>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mn-lt"/>
              <a:buNone/>
              <a:tabLst/>
              <a:defRPr/>
            </a:pPr>
            <a:r>
              <a:rPr lang="en-GB" dirty="0"/>
              <a:t>Good software should make work feel lighter, not more complicated. It should help people understand what needs to happen, where things.</a:t>
            </a:r>
          </a:p>
        </p:txBody>
      </p:sp>
      <p:sp>
        <p:nvSpPr>
          <p:cNvPr id="256" name="Item 1 / Title"/>
          <p:cNvSpPr txBox="1">
            <a:spLocks noGrp="1"/>
          </p:cNvSpPr>
          <p:nvPr>
            <p:ph type="subTitle" idx="9" hasCustomPrompt="1"/>
          </p:nvPr>
        </p:nvSpPr>
        <p:spPr>
          <a:xfrm>
            <a:off x="4034948" y="3703049"/>
            <a:ext cx="4890300" cy="2031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mn-lt"/>
              <a:buNone/>
              <a:tabLst/>
              <a:defRPr sz="1000" b="1">
                <a:solidFill>
                  <a:schemeClr val="accent2"/>
                </a:solidFill>
                <a:latin typeface="+mj-lt"/>
                <a:ea typeface="+mn-ea"/>
                <a:cs typeface="+mn-cs"/>
              </a:defRPr>
            </a:lvl1pPr>
            <a:lvl2pPr lvl="1">
              <a:lnSpc>
                <a:spcPct val="115000"/>
              </a:lnSpc>
              <a:spcBef>
                <a:spcPts val="0"/>
              </a:spcBef>
              <a:spcAft>
                <a:spcPts val="0"/>
              </a:spcAft>
              <a:buSzPts val="1200"/>
              <a:buFont typeface="+mn-lt"/>
              <a:buNone/>
              <a:defRPr b="1">
                <a:latin typeface="+mn-lt"/>
                <a:ea typeface="+mn-ea"/>
                <a:cs typeface="+mn-cs"/>
              </a:defRPr>
            </a:lvl2pPr>
            <a:lvl3pPr lvl="2">
              <a:lnSpc>
                <a:spcPct val="115000"/>
              </a:lnSpc>
              <a:spcBef>
                <a:spcPts val="0"/>
              </a:spcBef>
              <a:spcAft>
                <a:spcPts val="0"/>
              </a:spcAft>
              <a:buSzPts val="1200"/>
              <a:buFont typeface="+mn-lt"/>
              <a:buNone/>
              <a:defRPr b="1">
                <a:latin typeface="+mn-lt"/>
                <a:ea typeface="+mn-ea"/>
                <a:cs typeface="+mn-cs"/>
              </a:defRPr>
            </a:lvl3pPr>
            <a:lvl4pPr lvl="3">
              <a:lnSpc>
                <a:spcPct val="115000"/>
              </a:lnSpc>
              <a:spcBef>
                <a:spcPts val="0"/>
              </a:spcBef>
              <a:spcAft>
                <a:spcPts val="0"/>
              </a:spcAft>
              <a:buSzPts val="1200"/>
              <a:buFont typeface="+mn-lt"/>
              <a:buNone/>
              <a:defRPr b="1">
                <a:latin typeface="+mn-lt"/>
                <a:ea typeface="+mn-ea"/>
                <a:cs typeface="+mn-cs"/>
              </a:defRPr>
            </a:lvl4pPr>
            <a:lvl5pPr lvl="4">
              <a:lnSpc>
                <a:spcPct val="115000"/>
              </a:lnSpc>
              <a:spcBef>
                <a:spcPts val="0"/>
              </a:spcBef>
              <a:spcAft>
                <a:spcPts val="0"/>
              </a:spcAft>
              <a:buSzPts val="1200"/>
              <a:buFont typeface="+mn-lt"/>
              <a:buNone/>
              <a:defRPr b="1">
                <a:latin typeface="+mn-lt"/>
                <a:ea typeface="+mn-ea"/>
                <a:cs typeface="+mn-cs"/>
              </a:defRPr>
            </a:lvl5pPr>
            <a:lvl6pPr lvl="5">
              <a:lnSpc>
                <a:spcPct val="115000"/>
              </a:lnSpc>
              <a:spcBef>
                <a:spcPts val="0"/>
              </a:spcBef>
              <a:spcAft>
                <a:spcPts val="0"/>
              </a:spcAft>
              <a:buSzPts val="1200"/>
              <a:buFont typeface="+mn-lt"/>
              <a:buNone/>
              <a:defRPr b="1">
                <a:latin typeface="+mn-lt"/>
                <a:ea typeface="+mn-ea"/>
                <a:cs typeface="+mn-cs"/>
              </a:defRPr>
            </a:lvl6pPr>
            <a:lvl7pPr lvl="6">
              <a:lnSpc>
                <a:spcPct val="115000"/>
              </a:lnSpc>
              <a:spcBef>
                <a:spcPts val="0"/>
              </a:spcBef>
              <a:spcAft>
                <a:spcPts val="0"/>
              </a:spcAft>
              <a:buSzPts val="1200"/>
              <a:buFont typeface="+mn-lt"/>
              <a:buNone/>
              <a:defRPr b="1">
                <a:latin typeface="+mn-lt"/>
                <a:ea typeface="+mn-ea"/>
                <a:cs typeface="+mn-cs"/>
              </a:defRPr>
            </a:lvl7pPr>
            <a:lvl8pPr lvl="7">
              <a:lnSpc>
                <a:spcPct val="115000"/>
              </a:lnSpc>
              <a:spcBef>
                <a:spcPts val="0"/>
              </a:spcBef>
              <a:spcAft>
                <a:spcPts val="0"/>
              </a:spcAft>
              <a:buSzPts val="1200"/>
              <a:buFont typeface="+mn-lt"/>
              <a:buNone/>
              <a:defRPr b="1">
                <a:latin typeface="+mn-lt"/>
                <a:ea typeface="+mn-ea"/>
                <a:cs typeface="+mn-cs"/>
              </a:defRPr>
            </a:lvl8pPr>
            <a:lvl9pPr lvl="8">
              <a:lnSpc>
                <a:spcPct val="115000"/>
              </a:lnSpc>
              <a:spcBef>
                <a:spcPts val="0"/>
              </a:spcBef>
              <a:spcAft>
                <a:spcPts val="0"/>
              </a:spcAft>
              <a:buSzPts val="1200"/>
              <a:buFont typeface="+mn-lt"/>
              <a:buNone/>
              <a:defRPr b="1">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mn-lt"/>
              <a:buNone/>
              <a:tabLst/>
              <a:defRPr/>
            </a:pPr>
            <a:r>
              <a:rPr lang="en-GB" dirty="0"/>
              <a:t>REMOVE UNNECESSARY STEPS, AND DESIGN EACH</a:t>
            </a:r>
          </a:p>
        </p:txBody>
      </p:sp>
      <p:sp>
        <p:nvSpPr>
          <p:cNvPr id="2" name="Slide title">
            <a:extLst>
              <a:ext uri="{FF2B5EF4-FFF2-40B4-BE49-F238E27FC236}">
                <a16:creationId xmlns:a16="http://schemas.microsoft.com/office/drawing/2014/main" id="{5B61AD68-AAC2-4BE1-2555-8128F10BA5FD}"/>
              </a:ext>
            </a:extLst>
          </p:cNvPr>
          <p:cNvSpPr txBox="1">
            <a:spLocks noGrp="1"/>
          </p:cNvSpPr>
          <p:nvPr>
            <p:ph type="title" hasCustomPrompt="1"/>
          </p:nvPr>
        </p:nvSpPr>
        <p:spPr>
          <a:xfrm>
            <a:off x="649223" y="148030"/>
            <a:ext cx="6009153" cy="64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mn-lt"/>
              <a:buNone/>
              <a:tabLst/>
              <a:defRPr sz="1900" b="1" cap="all">
                <a:solidFill>
                  <a:schemeClr val="tx1"/>
                </a:solidFill>
                <a:latin typeface="+mj-lt"/>
                <a:ea typeface="+mn-ea"/>
                <a:cs typeface="+mn-c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dirty="0"/>
              <a:t>Designing Digital Tools for More Reliable Work</a:t>
            </a:r>
          </a:p>
        </p:txBody>
      </p:sp>
      <p:grpSp>
        <p:nvGrpSpPr>
          <p:cNvPr id="17" name="Infographics">
            <a:extLst>
              <a:ext uri="{FF2B5EF4-FFF2-40B4-BE49-F238E27FC236}">
                <a16:creationId xmlns:a16="http://schemas.microsoft.com/office/drawing/2014/main" id="{03CACAC7-F862-18AA-3842-50C652E24B28}"/>
              </a:ext>
            </a:extLst>
          </p:cNvPr>
          <p:cNvGrpSpPr>
            <a:grpSpLocks noChangeAspect="1"/>
          </p:cNvGrpSpPr>
          <p:nvPr userDrawn="1"/>
        </p:nvGrpSpPr>
        <p:grpSpPr>
          <a:xfrm>
            <a:off x="196544" y="1054026"/>
            <a:ext cx="3347992" cy="3631970"/>
            <a:chOff x="234650" y="756875"/>
            <a:chExt cx="3376835" cy="3663261"/>
          </a:xfrm>
        </p:grpSpPr>
        <p:sp>
          <p:nvSpPr>
            <p:cNvPr id="3" name="Item 1">
              <a:extLst>
                <a:ext uri="{FF2B5EF4-FFF2-40B4-BE49-F238E27FC236}">
                  <a16:creationId xmlns:a16="http://schemas.microsoft.com/office/drawing/2014/main" id="{0F27AF59-24FC-DA3B-ECC1-4FBF4B5DBBD1}"/>
                </a:ext>
              </a:extLst>
            </p:cNvPr>
            <p:cNvSpPr/>
            <p:nvPr/>
          </p:nvSpPr>
          <p:spPr>
            <a:xfrm>
              <a:off x="234650" y="3553219"/>
              <a:ext cx="3376835" cy="866917"/>
            </a:xfrm>
            <a:custGeom>
              <a:avLst/>
              <a:gdLst>
                <a:gd name="csX0" fmla="*/ 3376835 w 3376835"/>
                <a:gd name="csY0" fmla="*/ 866918 h 866917"/>
                <a:gd name="csX1" fmla="*/ 0 w 3376835"/>
                <a:gd name="csY1" fmla="*/ 866918 h 866917"/>
                <a:gd name="csX2" fmla="*/ 395182 w 3376835"/>
                <a:gd name="csY2" fmla="*/ 0 h 866917"/>
                <a:gd name="csX3" fmla="*/ 2981653 w 3376835"/>
                <a:gd name="csY3" fmla="*/ 0 h 866917"/>
                <a:gd name="csX4" fmla="*/ 3376835 w 3376835"/>
                <a:gd name="csY4" fmla="*/ 866918 h 866917"/>
              </a:gdLst>
              <a:ahLst/>
              <a:cxnLst>
                <a:cxn ang="0">
                  <a:pos x="csX0" y="csY0"/>
                </a:cxn>
                <a:cxn ang="0">
                  <a:pos x="csX1" y="csY1"/>
                </a:cxn>
                <a:cxn ang="0">
                  <a:pos x="csX2" y="csY2"/>
                </a:cxn>
                <a:cxn ang="0">
                  <a:pos x="csX3" y="csY3"/>
                </a:cxn>
                <a:cxn ang="0">
                  <a:pos x="csX4" y="csY4"/>
                </a:cxn>
              </a:cxnLst>
              <a:rect l="l" t="t" r="r" b="b"/>
              <a:pathLst>
                <a:path w="3376835" h="866917">
                  <a:moveTo>
                    <a:pt x="3376835" y="866918"/>
                  </a:moveTo>
                  <a:lnTo>
                    <a:pt x="0" y="866918"/>
                  </a:lnTo>
                  <a:lnTo>
                    <a:pt x="395182" y="0"/>
                  </a:lnTo>
                  <a:lnTo>
                    <a:pt x="2981653" y="0"/>
                  </a:lnTo>
                  <a:lnTo>
                    <a:pt x="3376835" y="866918"/>
                  </a:lnTo>
                  <a:close/>
                </a:path>
              </a:pathLst>
            </a:custGeom>
            <a:solidFill>
              <a:schemeClr val="accent2"/>
            </a:solidFill>
            <a:ln w="3773" cap="flat">
              <a:noFill/>
              <a:prstDash val="solid"/>
              <a:miter/>
            </a:ln>
          </p:spPr>
        </p:sp>
        <p:sp>
          <p:nvSpPr>
            <p:cNvPr id="5" name="Item 2">
              <a:extLst>
                <a:ext uri="{FF2B5EF4-FFF2-40B4-BE49-F238E27FC236}">
                  <a16:creationId xmlns:a16="http://schemas.microsoft.com/office/drawing/2014/main" id="{7EB1ACA9-2834-0873-A381-53F0E635E5E4}"/>
                </a:ext>
              </a:extLst>
            </p:cNvPr>
            <p:cNvSpPr/>
            <p:nvPr/>
          </p:nvSpPr>
          <p:spPr>
            <a:xfrm>
              <a:off x="663376" y="2595770"/>
              <a:ext cx="2516250" cy="876938"/>
            </a:xfrm>
            <a:custGeom>
              <a:avLst/>
              <a:gdLst>
                <a:gd name="csX0" fmla="*/ 2516251 w 2516250"/>
                <a:gd name="csY0" fmla="*/ 876939 h 876938"/>
                <a:gd name="csX1" fmla="*/ 0 w 2516250"/>
                <a:gd name="csY1" fmla="*/ 876939 h 876938"/>
                <a:gd name="csX2" fmla="*/ 395201 w 2516250"/>
                <a:gd name="csY2" fmla="*/ 0 h 876938"/>
                <a:gd name="csX3" fmla="*/ 2121049 w 2516250"/>
                <a:gd name="csY3" fmla="*/ 0 h 876938"/>
                <a:gd name="csX4" fmla="*/ 2516251 w 2516250"/>
                <a:gd name="csY4" fmla="*/ 876939 h 876938"/>
              </a:gdLst>
              <a:ahLst/>
              <a:cxnLst>
                <a:cxn ang="0">
                  <a:pos x="csX0" y="csY0"/>
                </a:cxn>
                <a:cxn ang="0">
                  <a:pos x="csX1" y="csY1"/>
                </a:cxn>
                <a:cxn ang="0">
                  <a:pos x="csX2" y="csY2"/>
                </a:cxn>
                <a:cxn ang="0">
                  <a:pos x="csX3" y="csY3"/>
                </a:cxn>
                <a:cxn ang="0">
                  <a:pos x="csX4" y="csY4"/>
                </a:cxn>
              </a:cxnLst>
              <a:rect l="l" t="t" r="r" b="b"/>
              <a:pathLst>
                <a:path w="2516250" h="876938">
                  <a:moveTo>
                    <a:pt x="2516251" y="876939"/>
                  </a:moveTo>
                  <a:lnTo>
                    <a:pt x="0" y="876939"/>
                  </a:lnTo>
                  <a:lnTo>
                    <a:pt x="395201" y="0"/>
                  </a:lnTo>
                  <a:lnTo>
                    <a:pt x="2121049" y="0"/>
                  </a:lnTo>
                  <a:lnTo>
                    <a:pt x="2516251" y="876939"/>
                  </a:lnTo>
                  <a:close/>
                </a:path>
              </a:pathLst>
            </a:custGeom>
            <a:solidFill>
              <a:schemeClr val="accent3"/>
            </a:solidFill>
            <a:ln w="3775" cap="flat">
              <a:noFill/>
              <a:prstDash val="solid"/>
              <a:miter/>
            </a:ln>
          </p:spPr>
        </p:sp>
        <p:sp>
          <p:nvSpPr>
            <p:cNvPr id="13" name="Item 3">
              <a:extLst>
                <a:ext uri="{FF2B5EF4-FFF2-40B4-BE49-F238E27FC236}">
                  <a16:creationId xmlns:a16="http://schemas.microsoft.com/office/drawing/2014/main" id="{52E5A57E-22CC-2F9E-970B-C9F3E957E825}"/>
                </a:ext>
              </a:extLst>
            </p:cNvPr>
            <p:cNvSpPr/>
            <p:nvPr/>
          </p:nvSpPr>
          <p:spPr>
            <a:xfrm>
              <a:off x="1093672" y="1638551"/>
              <a:ext cx="1656320" cy="876704"/>
            </a:xfrm>
            <a:custGeom>
              <a:avLst/>
              <a:gdLst>
                <a:gd name="csX0" fmla="*/ 1656320 w 1656320"/>
                <a:gd name="csY0" fmla="*/ 876705 h 876704"/>
                <a:gd name="csX1" fmla="*/ 0 w 1656320"/>
                <a:gd name="csY1" fmla="*/ 876705 h 876704"/>
                <a:gd name="csX2" fmla="*/ 395389 w 1656320"/>
                <a:gd name="csY2" fmla="*/ 0 h 876704"/>
                <a:gd name="csX3" fmla="*/ 1260931 w 1656320"/>
                <a:gd name="csY3" fmla="*/ 0 h 876704"/>
                <a:gd name="csX4" fmla="*/ 1656320 w 1656320"/>
                <a:gd name="csY4" fmla="*/ 876705 h 876704"/>
              </a:gdLst>
              <a:ahLst/>
              <a:cxnLst>
                <a:cxn ang="0">
                  <a:pos x="csX0" y="csY0"/>
                </a:cxn>
                <a:cxn ang="0">
                  <a:pos x="csX1" y="csY1"/>
                </a:cxn>
                <a:cxn ang="0">
                  <a:pos x="csX2" y="csY2"/>
                </a:cxn>
                <a:cxn ang="0">
                  <a:pos x="csX3" y="csY3"/>
                </a:cxn>
                <a:cxn ang="0">
                  <a:pos x="csX4" y="csY4"/>
                </a:cxn>
              </a:cxnLst>
              <a:rect l="l" t="t" r="r" b="b"/>
              <a:pathLst>
                <a:path w="1656320" h="876704">
                  <a:moveTo>
                    <a:pt x="1656320" y="876705"/>
                  </a:moveTo>
                  <a:lnTo>
                    <a:pt x="0" y="876705"/>
                  </a:lnTo>
                  <a:lnTo>
                    <a:pt x="395389" y="0"/>
                  </a:lnTo>
                  <a:lnTo>
                    <a:pt x="1260931" y="0"/>
                  </a:lnTo>
                  <a:lnTo>
                    <a:pt x="1656320" y="876705"/>
                  </a:lnTo>
                  <a:close/>
                </a:path>
              </a:pathLst>
            </a:custGeom>
            <a:solidFill>
              <a:schemeClr val="accent4"/>
            </a:solidFill>
            <a:ln w="3766" cap="flat">
              <a:noFill/>
              <a:prstDash val="solid"/>
              <a:miter/>
            </a:ln>
          </p:spPr>
        </p:sp>
        <p:sp>
          <p:nvSpPr>
            <p:cNvPr id="10" name="Item 4">
              <a:extLst>
                <a:ext uri="{FF2B5EF4-FFF2-40B4-BE49-F238E27FC236}">
                  <a16:creationId xmlns:a16="http://schemas.microsoft.com/office/drawing/2014/main" id="{66B2CF85-1534-0732-7DE6-9C8EBBE55782}"/>
                </a:ext>
              </a:extLst>
            </p:cNvPr>
            <p:cNvSpPr/>
            <p:nvPr/>
          </p:nvSpPr>
          <p:spPr>
            <a:xfrm>
              <a:off x="1520701" y="756875"/>
              <a:ext cx="802911" cy="802429"/>
            </a:xfrm>
            <a:custGeom>
              <a:avLst/>
              <a:gdLst>
                <a:gd name="csX0" fmla="*/ 345290 w 802911"/>
                <a:gd name="csY0" fmla="*/ 36293 h 802429"/>
                <a:gd name="csX1" fmla="*/ 457624 w 802911"/>
                <a:gd name="csY1" fmla="*/ 36293 h 802429"/>
                <a:gd name="csX2" fmla="*/ 802911 w 802911"/>
                <a:gd name="csY2" fmla="*/ 802430 h 802429"/>
                <a:gd name="csX3" fmla="*/ 0 w 802911"/>
                <a:gd name="csY3" fmla="*/ 802430 h 802429"/>
                <a:gd name="csX4" fmla="*/ 345290 w 802911"/>
                <a:gd name="csY4" fmla="*/ 36293 h 802429"/>
              </a:gdLst>
              <a:ahLst/>
              <a:cxnLst>
                <a:cxn ang="0">
                  <a:pos x="csX0" y="csY0"/>
                </a:cxn>
                <a:cxn ang="0">
                  <a:pos x="csX1" y="csY1"/>
                </a:cxn>
                <a:cxn ang="0">
                  <a:pos x="csX2" y="csY2"/>
                </a:cxn>
                <a:cxn ang="0">
                  <a:pos x="csX3" y="csY3"/>
                </a:cxn>
                <a:cxn ang="0">
                  <a:pos x="csX4" y="csY4"/>
                </a:cxn>
              </a:cxnLst>
              <a:rect l="l" t="t" r="r" b="b"/>
              <a:pathLst>
                <a:path w="802911" h="802429">
                  <a:moveTo>
                    <a:pt x="345290" y="36293"/>
                  </a:moveTo>
                  <a:cubicBezTo>
                    <a:pt x="367100" y="-12098"/>
                    <a:pt x="435811" y="-12098"/>
                    <a:pt x="457624" y="36293"/>
                  </a:cubicBezTo>
                  <a:lnTo>
                    <a:pt x="802911" y="802430"/>
                  </a:lnTo>
                  <a:lnTo>
                    <a:pt x="0" y="802430"/>
                  </a:lnTo>
                  <a:lnTo>
                    <a:pt x="345290" y="36293"/>
                  </a:lnTo>
                  <a:close/>
                </a:path>
              </a:pathLst>
            </a:custGeom>
            <a:solidFill>
              <a:schemeClr val="accent5"/>
            </a:solidFill>
            <a:ln w="3783" cap="flat">
              <a:noFill/>
              <a:prstDash val="solid"/>
              <a:miter/>
            </a:ln>
          </p:spPr>
        </p:sp>
      </p:grpSp>
      <p:sp>
        <p:nvSpPr>
          <p:cNvPr id="7" name="Rectangle 6">
            <a:extLst>
              <a:ext uri="{FF2B5EF4-FFF2-40B4-BE49-F238E27FC236}">
                <a16:creationId xmlns:a16="http://schemas.microsoft.com/office/drawing/2014/main" id="{079C4BBD-B65D-06EA-C2F2-5F7CB36D4EB8}"/>
              </a:ext>
            </a:extLst>
          </p:cNvPr>
          <p:cNvSpPr/>
          <p:nvPr userDrawn="1"/>
        </p:nvSpPr>
        <p:spPr>
          <a:xfrm>
            <a:off x="-44450" y="-66675"/>
            <a:ext cx="461587" cy="10026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 name="Graphic 8">
            <a:extLst>
              <a:ext uri="{FF2B5EF4-FFF2-40B4-BE49-F238E27FC236}">
                <a16:creationId xmlns:a16="http://schemas.microsoft.com/office/drawing/2014/main" id="{F0C415DA-C1B0-4995-A8E8-006765635BCA}"/>
              </a:ext>
            </a:extLst>
          </p:cNvPr>
          <p:cNvSpPr/>
          <p:nvPr/>
        </p:nvSpPr>
        <p:spPr>
          <a:xfrm rot="10800000">
            <a:off x="105969" y="252000"/>
            <a:ext cx="205198" cy="429417"/>
          </a:xfrm>
          <a:custGeom>
            <a:avLst/>
            <a:gdLst>
              <a:gd name="csX0" fmla="*/ 114313 w 205198"/>
              <a:gd name="csY0" fmla="*/ 424498 h 429417"/>
              <a:gd name="csX1" fmla="*/ 114329 w 205198"/>
              <a:gd name="csY1" fmla="*/ 424482 h 429417"/>
              <a:gd name="csX2" fmla="*/ 200380 w 205198"/>
              <a:gd name="csY2" fmla="*/ 336834 h 429417"/>
              <a:gd name="csX3" fmla="*/ 200324 w 205198"/>
              <a:gd name="csY3" fmla="*/ 313111 h 429417"/>
              <a:gd name="csX4" fmla="*/ 176922 w 205198"/>
              <a:gd name="csY4" fmla="*/ 313168 h 429417"/>
              <a:gd name="csX5" fmla="*/ 119148 w 205198"/>
              <a:gd name="csY5" fmla="*/ 372014 h 429417"/>
              <a:gd name="csX6" fmla="*/ 119148 w 205198"/>
              <a:gd name="csY6" fmla="*/ 16774 h 429417"/>
              <a:gd name="csX7" fmla="*/ 102600 w 205198"/>
              <a:gd name="csY7" fmla="*/ 0 h 429417"/>
              <a:gd name="csX8" fmla="*/ 86051 w 205198"/>
              <a:gd name="csY8" fmla="*/ 16774 h 429417"/>
              <a:gd name="csX9" fmla="*/ 86051 w 205198"/>
              <a:gd name="csY9" fmla="*/ 372014 h 429417"/>
              <a:gd name="csX10" fmla="*/ 28278 w 205198"/>
              <a:gd name="csY10" fmla="*/ 313169 h 429417"/>
              <a:gd name="csX11" fmla="*/ 4875 w 205198"/>
              <a:gd name="csY11" fmla="*/ 313112 h 429417"/>
              <a:gd name="csX12" fmla="*/ 4819 w 205198"/>
              <a:gd name="csY12" fmla="*/ 336835 h 429417"/>
              <a:gd name="csX13" fmla="*/ 90870 w 205198"/>
              <a:gd name="csY13" fmla="*/ 424483 h 429417"/>
              <a:gd name="csX14" fmla="*/ 90886 w 205198"/>
              <a:gd name="csY14" fmla="*/ 424498 h 429417"/>
              <a:gd name="csX15" fmla="*/ 114313 w 205198"/>
              <a:gd name="csY15" fmla="*/ 424498 h 429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05198" h="429417">
                <a:moveTo>
                  <a:pt x="114313" y="424498"/>
                </a:moveTo>
                <a:cubicBezTo>
                  <a:pt x="114318" y="424493"/>
                  <a:pt x="114324" y="424488"/>
                  <a:pt x="114329" y="424482"/>
                </a:cubicBezTo>
                <a:lnTo>
                  <a:pt x="200380" y="336834"/>
                </a:lnTo>
                <a:cubicBezTo>
                  <a:pt x="206826" y="330268"/>
                  <a:pt x="206803" y="319647"/>
                  <a:pt x="200324" y="313111"/>
                </a:cubicBezTo>
                <a:cubicBezTo>
                  <a:pt x="193846" y="306576"/>
                  <a:pt x="183369" y="306602"/>
                  <a:pt x="176922" y="313168"/>
                </a:cubicBezTo>
                <a:lnTo>
                  <a:pt x="119148" y="372014"/>
                </a:lnTo>
                <a:lnTo>
                  <a:pt x="119148" y="16774"/>
                </a:lnTo>
                <a:cubicBezTo>
                  <a:pt x="119148" y="7510"/>
                  <a:pt x="111739" y="0"/>
                  <a:pt x="102600" y="0"/>
                </a:cubicBezTo>
                <a:cubicBezTo>
                  <a:pt x="93460" y="0"/>
                  <a:pt x="86051" y="7510"/>
                  <a:pt x="86051" y="16774"/>
                </a:cubicBezTo>
                <a:lnTo>
                  <a:pt x="86051" y="372014"/>
                </a:lnTo>
                <a:lnTo>
                  <a:pt x="28278" y="313169"/>
                </a:lnTo>
                <a:cubicBezTo>
                  <a:pt x="21830" y="306602"/>
                  <a:pt x="11353" y="306577"/>
                  <a:pt x="4875" y="313112"/>
                </a:cubicBezTo>
                <a:cubicBezTo>
                  <a:pt x="-1604" y="319648"/>
                  <a:pt x="-1627" y="330270"/>
                  <a:pt x="4819" y="336835"/>
                </a:cubicBezTo>
                <a:lnTo>
                  <a:pt x="90870" y="424483"/>
                </a:lnTo>
                <a:cubicBezTo>
                  <a:pt x="90875" y="424488"/>
                  <a:pt x="90880" y="424493"/>
                  <a:pt x="90886" y="424498"/>
                </a:cubicBezTo>
                <a:cubicBezTo>
                  <a:pt x="97354" y="431068"/>
                  <a:pt x="107866" y="431047"/>
                  <a:pt x="114313" y="424498"/>
                </a:cubicBezTo>
                <a:close/>
              </a:path>
            </a:pathLst>
          </a:custGeom>
          <a:solidFill>
            <a:srgbClr val="FFFFFF"/>
          </a:solidFill>
          <a:ln w="7693" cap="flat">
            <a:noFill/>
            <a:prstDash val="solid"/>
            <a:miter/>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13" Type="http://schemas.openxmlformats.org/officeDocument/2006/relationships/slideLayout" Target="../slideLayouts/slideLayout13.xml"/><Relationship Id="rId15" Type="http://schemas.openxmlformats.org/officeDocument/2006/relationships/slideLayout" Target="../slideLayouts/slideLayout15.xml"/><Relationship Id="rId18" Type="http://schemas.openxmlformats.org/officeDocument/2006/relationships/slideLayout" Target="../slideLayouts/slideLayout18.xml"/><Relationship Id="rId20" Type="http://schemas.openxmlformats.org/officeDocument/2006/relationships/slideLayout" Target="../slideLayouts/slideLayout20.xml"/><Relationship Id="rId23" Type="http://schemas.openxmlformats.org/officeDocument/2006/relationships/slideLayout" Target="../slideLayouts/slideLayout23.xml"/><Relationship Id="rId45" Type="http://schemas.openxmlformats.org/officeDocument/2006/relationships/slideLayout" Target="../slideLayouts/slideLayout45.xml"/><Relationship Id="rId61" Type="http://schemas.openxmlformats.org/officeDocument/2006/relationships/theme" Target="../theme/theme1.xml"/><Relationship Id="rId62" Type="http://schemas.openxmlformats.org/officeDocument/2006/relationships/image" Target="../media/image1.svg"/><Relationship Id="rId63" Type="http://schemas.openxmlformats.org/officeDocument/2006/relationships/image" Target="../media/image1-fallback.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bg1"/>
        </a:solidFill>
        <a:effectLst/>
      </p:bgPr>
    </p:bg>
    <p:spTree>
      <p:nvGrpSpPr>
        <p:cNvPr id="1" name="Shape 5"/>
        <p:cNvGrpSpPr/>
        <p:nvPr/>
      </p:nvGrpSpPr>
      <p:grpSpPr>
        <a:xfrm>
          <a:off x="0" y="0"/>
          <a:ext cx="0" cy="0"/>
          <a:chOff x="0" y="0"/>
          <a:chExt cx="0" cy="0"/>
        </a:xfrm>
      </p:grpSpPr>
      <p:grpSp>
        <p:nvGrpSpPr>
          <p:cNvPr id="2" name="Group 2">
            <a:extLst>
              <a:ext uri="{FF2B5EF4-FFF2-40B4-BE49-F238E27FC236}">
                <a16:creationId xmlns:a16="http://schemas.microsoft.com/office/drawing/2014/main" id="{FD23D1AD-6D77-C1F9-5730-D81F68E87BAA}"/>
              </a:ext>
            </a:extLst>
          </p:cNvPr>
          <p:cNvGrpSpPr/>
          <p:nvPr userDrawn="1"/>
        </p:nvGrpSpPr>
        <p:grpSpPr>
          <a:xfrm>
            <a:off x="1" y="1"/>
            <a:ext cx="9144000" cy="5143500"/>
            <a:chOff x="0" y="0"/>
            <a:chExt cx="30502090" cy="15263745"/>
          </a:xfrm>
        </p:grpSpPr>
        <p:sp>
          <p:nvSpPr>
            <p:cNvPr id="3" name="Freeform 3">
              <a:extLst>
                <a:ext uri="{FF2B5EF4-FFF2-40B4-BE49-F238E27FC236}">
                  <a16:creationId xmlns:a16="http://schemas.microsoft.com/office/drawing/2014/main" id="{7E62461F-D7D1-106E-9E79-94E5140C2BD2}"/>
                </a:ext>
              </a:extLst>
            </p:cNvPr>
            <p:cNvSpPr/>
            <p:nvPr/>
          </p:nvSpPr>
          <p:spPr>
            <a:xfrm>
              <a:off x="0" y="0"/>
              <a:ext cx="15263745" cy="15263745"/>
            </a:xfrm>
            <a:custGeom>
              <a:avLst/>
              <a:gdLst/>
              <a:ahLst/>
              <a:cxnLst/>
              <a:rect l="l" t="t" r="r" b="b"/>
              <a:pathLst>
                <a:path w="15263745" h="15263745">
                  <a:moveTo>
                    <a:pt x="0" y="0"/>
                  </a:moveTo>
                  <a:lnTo>
                    <a:pt x="15263745" y="0"/>
                  </a:lnTo>
                  <a:lnTo>
                    <a:pt x="15263745" y="15263745"/>
                  </a:lnTo>
                  <a:lnTo>
                    <a:pt x="0" y="15263745"/>
                  </a:lnTo>
                  <a:lnTo>
                    <a:pt x="0" y="0"/>
                  </a:lnTo>
                  <a:close/>
                </a:path>
              </a:pathLst>
            </a:custGeom>
            <a:blipFill>
              <a:blip r:embed="rId63">
                <a:alphaModFix amt="40000"/>
                <a:extLst>
                  <a:ext uri="{96DAC541-7B7A-43D3-8B79-37D633B846F1}">
                    <asvg:svgBlip xmlns:asvg="http://schemas.microsoft.com/office/drawing/2016/SVG/main" r:embed="rId62"/>
                  </a:ext>
                </a:extLst>
              </a:blip>
              <a:stretch>
                <a:fillRect/>
              </a:stretch>
            </a:blipFill>
          </p:spPr>
          <p:txBody>
            <a:bodyPr/>
            <a:lstStyle/>
            <a:p>
              <a:endParaRPr lang="ms-MY" dirty="0"/>
            </a:p>
          </p:txBody>
        </p:sp>
        <p:sp>
          <p:nvSpPr>
            <p:cNvPr id="4" name="Freeform 4">
              <a:extLst>
                <a:ext uri="{FF2B5EF4-FFF2-40B4-BE49-F238E27FC236}">
                  <a16:creationId xmlns:a16="http://schemas.microsoft.com/office/drawing/2014/main" id="{A32FD9D1-3C88-BB64-8229-0F25DC94463F}"/>
                </a:ext>
              </a:extLst>
            </p:cNvPr>
            <p:cNvSpPr/>
            <p:nvPr/>
          </p:nvSpPr>
          <p:spPr>
            <a:xfrm>
              <a:off x="15238346" y="0"/>
              <a:ext cx="15263744" cy="15263745"/>
            </a:xfrm>
            <a:custGeom>
              <a:avLst/>
              <a:gdLst/>
              <a:ahLst/>
              <a:cxnLst/>
              <a:rect l="l" t="t" r="r" b="b"/>
              <a:pathLst>
                <a:path w="15263745" h="15263745">
                  <a:moveTo>
                    <a:pt x="0" y="0"/>
                  </a:moveTo>
                  <a:lnTo>
                    <a:pt x="15263745" y="0"/>
                  </a:lnTo>
                  <a:lnTo>
                    <a:pt x="15263745" y="15263745"/>
                  </a:lnTo>
                  <a:lnTo>
                    <a:pt x="0" y="15263745"/>
                  </a:lnTo>
                  <a:lnTo>
                    <a:pt x="0" y="0"/>
                  </a:lnTo>
                  <a:close/>
                </a:path>
              </a:pathLst>
            </a:custGeom>
            <a:blipFill>
              <a:blip r:embed="rId63">
                <a:alphaModFix amt="40000"/>
                <a:extLst>
                  <a:ext uri="{96DAC541-7B7A-43D3-8B79-37D633B846F1}">
                    <asvg:svgBlip xmlns:asvg="http://schemas.microsoft.com/office/drawing/2016/SVG/main" r:embed="rId62"/>
                  </a:ext>
                </a:extLst>
              </a:blip>
              <a:stretch>
                <a:fillRect/>
              </a:stretch>
            </a:blipFill>
          </p:spPr>
          <p:txBody>
            <a:bodyPr/>
            <a:lstStyle/>
            <a:p>
              <a:endParaRPr lang="ms-MY" dirty="0"/>
            </a:p>
          </p:txBody>
        </p:sp>
      </p:grpSp>
      <p:sp>
        <p:nvSpPr>
          <p:cNvPr id="6" name="Google Shape;6;p21"/>
          <p:cNvSpPr txBox="1">
            <a:spLocks noGrp="1"/>
          </p:cNvSpPr>
          <p:nvPr>
            <p:ph type="title"/>
          </p:nvPr>
        </p:nvSpPr>
        <p:spPr>
          <a:xfrm>
            <a:off x="228600" y="228600"/>
            <a:ext cx="77175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000"/>
              <a:buFont typeface="+mn-lt"/>
              <a:buNone/>
              <a:defRPr sz="2000" b="0" i="0" u="none" strike="noStrike" cap="none">
                <a:solidFill>
                  <a:schemeClr val="dk1"/>
                </a:solidFill>
                <a:latin typeface="+mn-lt"/>
                <a:ea typeface="+mn-ea"/>
                <a:cs typeface="+mn-cs"/>
              </a:defRPr>
            </a:lvl1pPr>
            <a:lvl2pPr marR="0" lvl="1" algn="l" rtl="0">
              <a:lnSpc>
                <a:spcPct val="100000"/>
              </a:lnSpc>
              <a:spcBef>
                <a:spcPts val="0"/>
              </a:spcBef>
              <a:spcAft>
                <a:spcPts val="0"/>
              </a:spcAft>
              <a:buClr>
                <a:schemeClr val="dk1"/>
              </a:buClr>
              <a:buSzPts val="2000"/>
              <a:buFont typeface="+mn-lt"/>
              <a:buNone/>
              <a:defRPr sz="2000" b="0" i="0" u="none" strike="noStrike" cap="none">
                <a:solidFill>
                  <a:schemeClr val="dk1"/>
                </a:solidFill>
                <a:latin typeface="+mn-lt"/>
                <a:ea typeface="+mn-ea"/>
                <a:cs typeface="+mn-cs"/>
              </a:defRPr>
            </a:lvl2pPr>
            <a:lvl3pPr marR="0" lvl="2" algn="l" rtl="0">
              <a:lnSpc>
                <a:spcPct val="100000"/>
              </a:lnSpc>
              <a:spcBef>
                <a:spcPts val="0"/>
              </a:spcBef>
              <a:spcAft>
                <a:spcPts val="0"/>
              </a:spcAft>
              <a:buClr>
                <a:schemeClr val="dk1"/>
              </a:buClr>
              <a:buSzPts val="2000"/>
              <a:buFont typeface="+mn-lt"/>
              <a:buNone/>
              <a:defRPr sz="2000" b="0" i="0" u="none" strike="noStrike" cap="none">
                <a:solidFill>
                  <a:schemeClr val="dk1"/>
                </a:solidFill>
                <a:latin typeface="+mn-lt"/>
                <a:ea typeface="+mn-ea"/>
                <a:cs typeface="+mn-cs"/>
              </a:defRPr>
            </a:lvl3pPr>
            <a:lvl4pPr marR="0" lvl="3" algn="l" rtl="0">
              <a:lnSpc>
                <a:spcPct val="100000"/>
              </a:lnSpc>
              <a:spcBef>
                <a:spcPts val="0"/>
              </a:spcBef>
              <a:spcAft>
                <a:spcPts val="0"/>
              </a:spcAft>
              <a:buClr>
                <a:schemeClr val="dk1"/>
              </a:buClr>
              <a:buSzPts val="2000"/>
              <a:buFont typeface="+mn-lt"/>
              <a:buNone/>
              <a:defRPr sz="2000" b="0" i="0" u="none" strike="noStrike" cap="none">
                <a:solidFill>
                  <a:schemeClr val="dk1"/>
                </a:solidFill>
                <a:latin typeface="+mn-lt"/>
                <a:ea typeface="+mn-ea"/>
                <a:cs typeface="+mn-cs"/>
              </a:defRPr>
            </a:lvl4pPr>
            <a:lvl5pPr marR="0" lvl="4" algn="l" rtl="0">
              <a:lnSpc>
                <a:spcPct val="100000"/>
              </a:lnSpc>
              <a:spcBef>
                <a:spcPts val="0"/>
              </a:spcBef>
              <a:spcAft>
                <a:spcPts val="0"/>
              </a:spcAft>
              <a:buClr>
                <a:schemeClr val="dk1"/>
              </a:buClr>
              <a:buSzPts val="2000"/>
              <a:buFont typeface="+mn-lt"/>
              <a:buNone/>
              <a:defRPr sz="2000" b="0" i="0" u="none" strike="noStrike" cap="none">
                <a:solidFill>
                  <a:schemeClr val="dk1"/>
                </a:solidFill>
                <a:latin typeface="+mn-lt"/>
                <a:ea typeface="+mn-ea"/>
                <a:cs typeface="+mn-cs"/>
              </a:defRPr>
            </a:lvl5pPr>
            <a:lvl6pPr marR="0" lvl="5" algn="l" rtl="0">
              <a:lnSpc>
                <a:spcPct val="100000"/>
              </a:lnSpc>
              <a:spcBef>
                <a:spcPts val="0"/>
              </a:spcBef>
              <a:spcAft>
                <a:spcPts val="0"/>
              </a:spcAft>
              <a:buClr>
                <a:schemeClr val="dk1"/>
              </a:buClr>
              <a:buSzPts val="2000"/>
              <a:buFont typeface="+mn-lt"/>
              <a:buNone/>
              <a:defRPr sz="2000" b="0" i="0" u="none" strike="noStrike" cap="none">
                <a:solidFill>
                  <a:schemeClr val="dk1"/>
                </a:solidFill>
                <a:latin typeface="+mn-lt"/>
                <a:ea typeface="+mn-ea"/>
                <a:cs typeface="+mn-cs"/>
              </a:defRPr>
            </a:lvl6pPr>
            <a:lvl7pPr marR="0" lvl="6" algn="l" rtl="0">
              <a:lnSpc>
                <a:spcPct val="100000"/>
              </a:lnSpc>
              <a:spcBef>
                <a:spcPts val="0"/>
              </a:spcBef>
              <a:spcAft>
                <a:spcPts val="0"/>
              </a:spcAft>
              <a:buClr>
                <a:schemeClr val="dk1"/>
              </a:buClr>
              <a:buSzPts val="2000"/>
              <a:buFont typeface="+mn-lt"/>
              <a:buNone/>
              <a:defRPr sz="2000" b="0" i="0" u="none" strike="noStrike" cap="none">
                <a:solidFill>
                  <a:schemeClr val="dk1"/>
                </a:solidFill>
                <a:latin typeface="+mn-lt"/>
                <a:ea typeface="+mn-ea"/>
                <a:cs typeface="+mn-cs"/>
              </a:defRPr>
            </a:lvl7pPr>
            <a:lvl8pPr marR="0" lvl="7" algn="l" rtl="0">
              <a:lnSpc>
                <a:spcPct val="100000"/>
              </a:lnSpc>
              <a:spcBef>
                <a:spcPts val="0"/>
              </a:spcBef>
              <a:spcAft>
                <a:spcPts val="0"/>
              </a:spcAft>
              <a:buClr>
                <a:schemeClr val="dk1"/>
              </a:buClr>
              <a:buSzPts val="2000"/>
              <a:buFont typeface="+mn-lt"/>
              <a:buNone/>
              <a:defRPr sz="2000" b="0" i="0" u="none" strike="noStrike" cap="none">
                <a:solidFill>
                  <a:schemeClr val="dk1"/>
                </a:solidFill>
                <a:latin typeface="+mn-lt"/>
                <a:ea typeface="+mn-ea"/>
                <a:cs typeface="+mn-cs"/>
              </a:defRPr>
            </a:lvl8pPr>
            <a:lvl9pPr marR="0" lvl="8" algn="l" rtl="0">
              <a:lnSpc>
                <a:spcPct val="100000"/>
              </a:lnSpc>
              <a:spcBef>
                <a:spcPts val="0"/>
              </a:spcBef>
              <a:spcAft>
                <a:spcPts val="0"/>
              </a:spcAft>
              <a:buClr>
                <a:schemeClr val="dk1"/>
              </a:buClr>
              <a:buSzPts val="2000"/>
              <a:buFont typeface="+mn-lt"/>
              <a:buNone/>
              <a:defRPr sz="2000" b="0" i="0" u="none" strike="noStrike" cap="none">
                <a:solidFill>
                  <a:schemeClr val="dk1"/>
                </a:solidFill>
                <a:latin typeface="+mn-lt"/>
                <a:ea typeface="+mn-ea"/>
                <a:cs typeface="+mn-cs"/>
              </a:defRPr>
            </a:lvl9pPr>
          </a:lstStyle>
          <a:p>
            <a:endParaRPr dirty="0"/>
          </a:p>
        </p:txBody>
      </p:sp>
      <p:sp>
        <p:nvSpPr>
          <p:cNvPr id="7" name="Google Shape;7;p21"/>
          <p:cNvSpPr txBox="1">
            <a:spLocks noGrp="1"/>
          </p:cNvSpPr>
          <p:nvPr>
            <p:ph type="body" idx="1"/>
          </p:nvPr>
        </p:nvSpPr>
        <p:spPr>
          <a:xfrm>
            <a:off x="228600" y="936050"/>
            <a:ext cx="7717500" cy="3416400"/>
          </a:xfrm>
          <a:prstGeom prst="rect">
            <a:avLst/>
          </a:prstGeom>
          <a:noFill/>
          <a:ln>
            <a:noFill/>
          </a:ln>
        </p:spPr>
        <p:txBody>
          <a:bodyPr spcFirstLastPara="1" wrap="square" lIns="91425" tIns="91425" rIns="91425" bIns="91425" anchor="t" anchorCtr="0">
            <a:noAutofit/>
          </a:bodyPr>
          <a:lstStyle>
            <a:lvl1pPr marL="457200" marR="0" lvl="0" indent="-304800" algn="l" rtl="0">
              <a:lnSpc>
                <a:spcPct val="100000"/>
              </a:lnSpc>
              <a:spcBef>
                <a:spcPts val="0"/>
              </a:spcBef>
              <a:spcAft>
                <a:spcPts val="0"/>
              </a:spcAft>
              <a:buClr>
                <a:schemeClr val="dk1"/>
              </a:buClr>
              <a:buSzPts val="1200"/>
              <a:buFont typeface="+mn-lt"/>
              <a:buChar char="●"/>
              <a:defRPr sz="1200" b="0" i="0" u="none" strike="noStrike" cap="none">
                <a:solidFill>
                  <a:schemeClr val="dk1"/>
                </a:solidFill>
                <a:latin typeface="+mn-lt"/>
                <a:ea typeface="+mn-ea"/>
                <a:cs typeface="+mn-cs"/>
              </a:defRPr>
            </a:lvl1pPr>
            <a:lvl2pPr marL="914400" marR="0" lvl="1" indent="-304800" algn="l" rtl="0">
              <a:lnSpc>
                <a:spcPct val="100000"/>
              </a:lnSpc>
              <a:spcBef>
                <a:spcPts val="0"/>
              </a:spcBef>
              <a:spcAft>
                <a:spcPts val="0"/>
              </a:spcAft>
              <a:buClr>
                <a:schemeClr val="dk1"/>
              </a:buClr>
              <a:buSzPts val="1200"/>
              <a:buFont typeface="+mn-lt"/>
              <a:buChar char="○"/>
              <a:defRPr sz="1200" b="0" i="0" u="none" strike="noStrike" cap="none">
                <a:solidFill>
                  <a:schemeClr val="dk1"/>
                </a:solidFill>
                <a:latin typeface="+mn-lt"/>
                <a:ea typeface="+mn-ea"/>
                <a:cs typeface="+mn-cs"/>
              </a:defRPr>
            </a:lvl2pPr>
            <a:lvl3pPr marL="1371600" marR="0" lvl="2" indent="-304800" algn="l" rtl="0">
              <a:lnSpc>
                <a:spcPct val="100000"/>
              </a:lnSpc>
              <a:spcBef>
                <a:spcPts val="0"/>
              </a:spcBef>
              <a:spcAft>
                <a:spcPts val="0"/>
              </a:spcAft>
              <a:buClr>
                <a:schemeClr val="dk1"/>
              </a:buClr>
              <a:buSzPts val="1200"/>
              <a:buFont typeface="+mn-lt"/>
              <a:buChar char="■"/>
              <a:defRPr sz="1200" b="0" i="0" u="none" strike="noStrike" cap="none">
                <a:solidFill>
                  <a:schemeClr val="dk1"/>
                </a:solidFill>
                <a:latin typeface="+mn-lt"/>
                <a:ea typeface="+mn-ea"/>
                <a:cs typeface="+mn-cs"/>
              </a:defRPr>
            </a:lvl3pPr>
            <a:lvl4pPr marL="1828800" marR="0" lvl="3" indent="-304800" algn="l" rtl="0">
              <a:lnSpc>
                <a:spcPct val="100000"/>
              </a:lnSpc>
              <a:spcBef>
                <a:spcPts val="0"/>
              </a:spcBef>
              <a:spcAft>
                <a:spcPts val="0"/>
              </a:spcAft>
              <a:buClr>
                <a:schemeClr val="dk1"/>
              </a:buClr>
              <a:buSzPts val="1200"/>
              <a:buFont typeface="+mn-lt"/>
              <a:buChar char="●"/>
              <a:defRPr sz="1200" b="0" i="0" u="none" strike="noStrike" cap="none">
                <a:solidFill>
                  <a:schemeClr val="dk1"/>
                </a:solidFill>
                <a:latin typeface="+mn-lt"/>
                <a:ea typeface="+mn-ea"/>
                <a:cs typeface="+mn-cs"/>
              </a:defRPr>
            </a:lvl4pPr>
            <a:lvl5pPr marL="2286000" marR="0" lvl="4" indent="-304800" algn="l" rtl="0">
              <a:lnSpc>
                <a:spcPct val="100000"/>
              </a:lnSpc>
              <a:spcBef>
                <a:spcPts val="0"/>
              </a:spcBef>
              <a:spcAft>
                <a:spcPts val="0"/>
              </a:spcAft>
              <a:buClr>
                <a:schemeClr val="dk1"/>
              </a:buClr>
              <a:buSzPts val="1200"/>
              <a:buFont typeface="+mn-lt"/>
              <a:buChar char="○"/>
              <a:defRPr sz="1200" b="0" i="0" u="none" strike="noStrike" cap="none">
                <a:solidFill>
                  <a:schemeClr val="dk1"/>
                </a:solidFill>
                <a:latin typeface="+mn-lt"/>
                <a:ea typeface="+mn-ea"/>
                <a:cs typeface="+mn-cs"/>
              </a:defRPr>
            </a:lvl5pPr>
            <a:lvl6pPr marL="2743200" marR="0" lvl="5" indent="-304800" algn="l" rtl="0">
              <a:lnSpc>
                <a:spcPct val="100000"/>
              </a:lnSpc>
              <a:spcBef>
                <a:spcPts val="0"/>
              </a:spcBef>
              <a:spcAft>
                <a:spcPts val="0"/>
              </a:spcAft>
              <a:buClr>
                <a:schemeClr val="dk1"/>
              </a:buClr>
              <a:buSzPts val="1200"/>
              <a:buFont typeface="+mn-lt"/>
              <a:buChar char="■"/>
              <a:defRPr sz="1200" b="0" i="0" u="none" strike="noStrike" cap="none">
                <a:solidFill>
                  <a:schemeClr val="dk1"/>
                </a:solidFill>
                <a:latin typeface="+mn-lt"/>
                <a:ea typeface="+mn-ea"/>
                <a:cs typeface="+mn-cs"/>
              </a:defRPr>
            </a:lvl6pPr>
            <a:lvl7pPr marL="3200400" marR="0" lvl="6" indent="-304800" algn="l" rtl="0">
              <a:lnSpc>
                <a:spcPct val="100000"/>
              </a:lnSpc>
              <a:spcBef>
                <a:spcPts val="0"/>
              </a:spcBef>
              <a:spcAft>
                <a:spcPts val="0"/>
              </a:spcAft>
              <a:buClr>
                <a:schemeClr val="dk1"/>
              </a:buClr>
              <a:buSzPts val="1200"/>
              <a:buFont typeface="+mn-lt"/>
              <a:buChar char="●"/>
              <a:defRPr sz="1200" b="0" i="0" u="none" strike="noStrike" cap="none">
                <a:solidFill>
                  <a:schemeClr val="dk1"/>
                </a:solidFill>
                <a:latin typeface="+mn-lt"/>
                <a:ea typeface="+mn-ea"/>
                <a:cs typeface="+mn-cs"/>
              </a:defRPr>
            </a:lvl7pPr>
            <a:lvl8pPr marL="3657600" marR="0" lvl="7" indent="-304800" algn="l" rtl="0">
              <a:lnSpc>
                <a:spcPct val="100000"/>
              </a:lnSpc>
              <a:spcBef>
                <a:spcPts val="0"/>
              </a:spcBef>
              <a:spcAft>
                <a:spcPts val="0"/>
              </a:spcAft>
              <a:buClr>
                <a:schemeClr val="dk1"/>
              </a:buClr>
              <a:buSzPts val="1200"/>
              <a:buFont typeface="+mn-lt"/>
              <a:buChar char="○"/>
              <a:defRPr sz="1200" b="0" i="0" u="none" strike="noStrike" cap="none">
                <a:solidFill>
                  <a:schemeClr val="dk1"/>
                </a:solidFill>
                <a:latin typeface="+mn-lt"/>
                <a:ea typeface="+mn-ea"/>
                <a:cs typeface="+mn-cs"/>
              </a:defRPr>
            </a:lvl8pPr>
            <a:lvl9pPr marL="4114800" marR="0" lvl="8" indent="-304800" algn="l" rtl="0">
              <a:lnSpc>
                <a:spcPct val="100000"/>
              </a:lnSpc>
              <a:spcBef>
                <a:spcPts val="0"/>
              </a:spcBef>
              <a:spcAft>
                <a:spcPts val="0"/>
              </a:spcAft>
              <a:buClr>
                <a:schemeClr val="dk1"/>
              </a:buClr>
              <a:buSzPts val="1200"/>
              <a:buFont typeface="+mn-lt"/>
              <a:buChar char="■"/>
              <a:defRPr sz="1200" b="0" i="0" u="none" strike="noStrike" cap="none">
                <a:solidFill>
                  <a:schemeClr val="dk1"/>
                </a:solidFill>
                <a:latin typeface="+mn-lt"/>
                <a:ea typeface="+mn-ea"/>
                <a:cs typeface="+mn-cs"/>
              </a:defRPr>
            </a:lvl9pPr>
          </a:lstStyle>
          <a:p>
            <a:endParaRPr dirty="0"/>
          </a:p>
        </p:txBody>
      </p:sp>
      <p:sp>
        <p:nvSpPr>
          <p:cNvPr id="9" name="Rectangle 8">
            <a:extLst>
              <a:ext uri="{FF2B5EF4-FFF2-40B4-BE49-F238E27FC236}">
                <a16:creationId xmlns:a16="http://schemas.microsoft.com/office/drawing/2014/main" id="{09E8F74C-0A1E-0D5D-DFAB-20F8A96A2B98}"/>
              </a:ext>
            </a:extLst>
          </p:cNvPr>
          <p:cNvSpPr/>
          <p:nvPr userDrawn="1"/>
        </p:nvSpPr>
        <p:spPr>
          <a:xfrm>
            <a:off x="-44450" y="-66675"/>
            <a:ext cx="461587" cy="10026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5" name="Graphic 11">
            <a:extLst>
              <a:ext uri="{FF2B5EF4-FFF2-40B4-BE49-F238E27FC236}">
                <a16:creationId xmlns:a16="http://schemas.microsoft.com/office/drawing/2014/main" id="{986FB555-84A6-B79A-74C5-32FF73A5B30E}"/>
              </a:ext>
            </a:extLst>
          </p:cNvPr>
          <p:cNvSpPr/>
          <p:nvPr/>
        </p:nvSpPr>
        <p:spPr>
          <a:xfrm rot="10800000">
            <a:off x="105969" y="252000"/>
            <a:ext cx="205198" cy="429417"/>
          </a:xfrm>
          <a:custGeom>
            <a:avLst/>
            <a:gdLst>
              <a:gd name="csX0" fmla="*/ 114313 w 205198"/>
              <a:gd name="csY0" fmla="*/ 424498 h 429417"/>
              <a:gd name="csX1" fmla="*/ 114329 w 205198"/>
              <a:gd name="csY1" fmla="*/ 424482 h 429417"/>
              <a:gd name="csX2" fmla="*/ 200380 w 205198"/>
              <a:gd name="csY2" fmla="*/ 336834 h 429417"/>
              <a:gd name="csX3" fmla="*/ 200324 w 205198"/>
              <a:gd name="csY3" fmla="*/ 313111 h 429417"/>
              <a:gd name="csX4" fmla="*/ 176922 w 205198"/>
              <a:gd name="csY4" fmla="*/ 313168 h 429417"/>
              <a:gd name="csX5" fmla="*/ 119148 w 205198"/>
              <a:gd name="csY5" fmla="*/ 372014 h 429417"/>
              <a:gd name="csX6" fmla="*/ 119148 w 205198"/>
              <a:gd name="csY6" fmla="*/ 16774 h 429417"/>
              <a:gd name="csX7" fmla="*/ 102600 w 205198"/>
              <a:gd name="csY7" fmla="*/ 0 h 429417"/>
              <a:gd name="csX8" fmla="*/ 86051 w 205198"/>
              <a:gd name="csY8" fmla="*/ 16774 h 429417"/>
              <a:gd name="csX9" fmla="*/ 86051 w 205198"/>
              <a:gd name="csY9" fmla="*/ 372014 h 429417"/>
              <a:gd name="csX10" fmla="*/ 28278 w 205198"/>
              <a:gd name="csY10" fmla="*/ 313169 h 429417"/>
              <a:gd name="csX11" fmla="*/ 4875 w 205198"/>
              <a:gd name="csY11" fmla="*/ 313112 h 429417"/>
              <a:gd name="csX12" fmla="*/ 4819 w 205198"/>
              <a:gd name="csY12" fmla="*/ 336835 h 429417"/>
              <a:gd name="csX13" fmla="*/ 90870 w 205198"/>
              <a:gd name="csY13" fmla="*/ 424483 h 429417"/>
              <a:gd name="csX14" fmla="*/ 90886 w 205198"/>
              <a:gd name="csY14" fmla="*/ 424498 h 429417"/>
              <a:gd name="csX15" fmla="*/ 114313 w 205198"/>
              <a:gd name="csY15" fmla="*/ 424498 h 429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05198" h="429417">
                <a:moveTo>
                  <a:pt x="114313" y="424498"/>
                </a:moveTo>
                <a:cubicBezTo>
                  <a:pt x="114318" y="424493"/>
                  <a:pt x="114324" y="424488"/>
                  <a:pt x="114329" y="424482"/>
                </a:cubicBezTo>
                <a:lnTo>
                  <a:pt x="200380" y="336834"/>
                </a:lnTo>
                <a:cubicBezTo>
                  <a:pt x="206826" y="330268"/>
                  <a:pt x="206803" y="319647"/>
                  <a:pt x="200324" y="313111"/>
                </a:cubicBezTo>
                <a:cubicBezTo>
                  <a:pt x="193846" y="306576"/>
                  <a:pt x="183369" y="306602"/>
                  <a:pt x="176922" y="313168"/>
                </a:cubicBezTo>
                <a:lnTo>
                  <a:pt x="119148" y="372014"/>
                </a:lnTo>
                <a:lnTo>
                  <a:pt x="119148" y="16774"/>
                </a:lnTo>
                <a:cubicBezTo>
                  <a:pt x="119148" y="7510"/>
                  <a:pt x="111739" y="0"/>
                  <a:pt x="102600" y="0"/>
                </a:cubicBezTo>
                <a:cubicBezTo>
                  <a:pt x="93460" y="0"/>
                  <a:pt x="86051" y="7510"/>
                  <a:pt x="86051" y="16774"/>
                </a:cubicBezTo>
                <a:lnTo>
                  <a:pt x="86051" y="372014"/>
                </a:lnTo>
                <a:lnTo>
                  <a:pt x="28278" y="313169"/>
                </a:lnTo>
                <a:cubicBezTo>
                  <a:pt x="21830" y="306602"/>
                  <a:pt x="11353" y="306577"/>
                  <a:pt x="4875" y="313112"/>
                </a:cubicBezTo>
                <a:cubicBezTo>
                  <a:pt x="-1604" y="319648"/>
                  <a:pt x="-1627" y="330270"/>
                  <a:pt x="4819" y="336835"/>
                </a:cubicBezTo>
                <a:lnTo>
                  <a:pt x="90870" y="424483"/>
                </a:lnTo>
                <a:cubicBezTo>
                  <a:pt x="90875" y="424488"/>
                  <a:pt x="90880" y="424493"/>
                  <a:pt x="90886" y="424498"/>
                </a:cubicBezTo>
                <a:cubicBezTo>
                  <a:pt x="97354" y="431068"/>
                  <a:pt x="107866" y="431047"/>
                  <a:pt x="114313" y="424498"/>
                </a:cubicBezTo>
                <a:close/>
              </a:path>
            </a:pathLst>
          </a:custGeom>
          <a:solidFill>
            <a:srgbClr val="FFFFFF"/>
          </a:solidFill>
          <a:ln w="7693" cap="flat">
            <a:noFill/>
            <a:prstDash val="solid"/>
            <a:miter/>
          </a:ln>
        </p:spPr>
      </p:sp>
    </p:spTree>
  </p:cSld>
  <p:clrMap bg1="lt1" tx1="dk1" bg2="dk2" tx2="lt2" accent1="accent1" accent2="accent2" accent3="accent3" accent4="accent4" accent5="accent5" accent6="accent6" hlink="hlink" folHlink="folHlink"/>
  <p:sldLayoutIdLst>
    <p:sldLayoutId id="2147489066" r:id="rId1"/>
    <p:sldLayoutId id="2147489067" r:id="rId2"/>
    <p:sldLayoutId id="2147489078" r:id="rId13"/>
    <p:sldLayoutId id="2147489080" r:id="rId15"/>
    <p:sldLayoutId id="2147489083" r:id="rId18"/>
    <p:sldLayoutId id="2147489085" r:id="rId20"/>
    <p:sldLayoutId id="2147489088" r:id="rId23"/>
    <p:sldLayoutId id="2147489110" r:id="rId4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chemeClr val="tx1"/>
        </a:buClr>
        <a:buFont typeface="+mn-lt"/>
        <a:defRPr sz="1400" b="0" i="0" u="none" strike="noStrike" cap="none">
          <a:solidFill>
            <a:schemeClr val="tx1"/>
          </a:solidFill>
          <a:latin typeface="+mn-lt"/>
          <a:ea typeface="+mn-ea"/>
          <a:cs typeface="+mn-cs"/>
        </a:defRPr>
      </a:lvl1pPr>
      <a:lvl2pPr marR="0" lvl="1" algn="l" rtl="0">
        <a:lnSpc>
          <a:spcPct val="100000"/>
        </a:lnSpc>
        <a:spcBef>
          <a:spcPts val="0"/>
        </a:spcBef>
        <a:spcAft>
          <a:spcPts val="0"/>
        </a:spcAft>
        <a:buClr>
          <a:schemeClr val="tx1"/>
        </a:buClr>
        <a:buFont typeface="+mn-lt"/>
        <a:defRPr sz="1400" b="0" i="0" u="none" strike="noStrike" cap="none">
          <a:solidFill>
            <a:schemeClr val="tx1"/>
          </a:solidFill>
          <a:latin typeface="+mn-lt"/>
          <a:ea typeface="+mn-ea"/>
          <a:cs typeface="+mn-cs"/>
        </a:defRPr>
      </a:lvl2pPr>
      <a:lvl3pPr marR="0" lvl="2" algn="l" rtl="0">
        <a:lnSpc>
          <a:spcPct val="100000"/>
        </a:lnSpc>
        <a:spcBef>
          <a:spcPts val="0"/>
        </a:spcBef>
        <a:spcAft>
          <a:spcPts val="0"/>
        </a:spcAft>
        <a:buClr>
          <a:schemeClr val="tx1"/>
        </a:buClr>
        <a:buFont typeface="+mn-lt"/>
        <a:defRPr sz="1400" b="0" i="0" u="none" strike="noStrike" cap="none">
          <a:solidFill>
            <a:schemeClr val="tx1"/>
          </a:solidFill>
          <a:latin typeface="+mn-lt"/>
          <a:ea typeface="+mn-ea"/>
          <a:cs typeface="+mn-cs"/>
        </a:defRPr>
      </a:lvl3pPr>
      <a:lvl4pPr marR="0" lvl="3" algn="l" rtl="0">
        <a:lnSpc>
          <a:spcPct val="100000"/>
        </a:lnSpc>
        <a:spcBef>
          <a:spcPts val="0"/>
        </a:spcBef>
        <a:spcAft>
          <a:spcPts val="0"/>
        </a:spcAft>
        <a:buClr>
          <a:schemeClr val="tx1"/>
        </a:buClr>
        <a:buFont typeface="+mn-lt"/>
        <a:defRPr sz="1400" b="0" i="0" u="none" strike="noStrike" cap="none">
          <a:solidFill>
            <a:schemeClr val="tx1"/>
          </a:solidFill>
          <a:latin typeface="+mn-lt"/>
          <a:ea typeface="+mn-ea"/>
          <a:cs typeface="+mn-cs"/>
        </a:defRPr>
      </a:lvl4pPr>
      <a:lvl5pPr marR="0" lvl="4" algn="l" rtl="0">
        <a:lnSpc>
          <a:spcPct val="100000"/>
        </a:lnSpc>
        <a:spcBef>
          <a:spcPts val="0"/>
        </a:spcBef>
        <a:spcAft>
          <a:spcPts val="0"/>
        </a:spcAft>
        <a:buClr>
          <a:schemeClr val="tx1"/>
        </a:buClr>
        <a:buFont typeface="+mn-lt"/>
        <a:defRPr sz="1400" b="0" i="0" u="none" strike="noStrike" cap="none">
          <a:solidFill>
            <a:schemeClr val="tx1"/>
          </a:solidFill>
          <a:latin typeface="+mn-lt"/>
          <a:ea typeface="+mn-ea"/>
          <a:cs typeface="+mn-cs"/>
        </a:defRPr>
      </a:lvl5pPr>
      <a:lvl6pPr marR="0" lvl="5" algn="l" rtl="0">
        <a:lnSpc>
          <a:spcPct val="100000"/>
        </a:lnSpc>
        <a:spcBef>
          <a:spcPts val="0"/>
        </a:spcBef>
        <a:spcAft>
          <a:spcPts val="0"/>
        </a:spcAft>
        <a:buClr>
          <a:schemeClr val="tx1"/>
        </a:buClr>
        <a:buFont typeface="+mn-lt"/>
        <a:defRPr sz="1400" b="0" i="0" u="none" strike="noStrike" cap="none">
          <a:solidFill>
            <a:schemeClr val="tx1"/>
          </a:solidFill>
          <a:latin typeface="+mn-lt"/>
          <a:ea typeface="+mn-ea"/>
          <a:cs typeface="+mn-cs"/>
        </a:defRPr>
      </a:lvl6pPr>
      <a:lvl7pPr marR="0" lvl="6" algn="l" rtl="0">
        <a:lnSpc>
          <a:spcPct val="100000"/>
        </a:lnSpc>
        <a:spcBef>
          <a:spcPts val="0"/>
        </a:spcBef>
        <a:spcAft>
          <a:spcPts val="0"/>
        </a:spcAft>
        <a:buClr>
          <a:schemeClr val="tx1"/>
        </a:buClr>
        <a:buFont typeface="+mn-lt"/>
        <a:defRPr sz="1400" b="0" i="0" u="none" strike="noStrike" cap="none">
          <a:solidFill>
            <a:schemeClr val="tx1"/>
          </a:solidFill>
          <a:latin typeface="+mn-lt"/>
          <a:ea typeface="+mn-ea"/>
          <a:cs typeface="+mn-cs"/>
        </a:defRPr>
      </a:lvl7pPr>
      <a:lvl8pPr marR="0" lvl="7" algn="l" rtl="0">
        <a:lnSpc>
          <a:spcPct val="100000"/>
        </a:lnSpc>
        <a:spcBef>
          <a:spcPts val="0"/>
        </a:spcBef>
        <a:spcAft>
          <a:spcPts val="0"/>
        </a:spcAft>
        <a:buClr>
          <a:schemeClr val="tx1"/>
        </a:buClr>
        <a:buFont typeface="+mn-lt"/>
        <a:defRPr sz="1400" b="0" i="0" u="none" strike="noStrike" cap="none">
          <a:solidFill>
            <a:schemeClr val="tx1"/>
          </a:solidFill>
          <a:latin typeface="+mn-lt"/>
          <a:ea typeface="+mn-ea"/>
          <a:cs typeface="+mn-cs"/>
        </a:defRPr>
      </a:lvl8pPr>
      <a:lvl9pPr marR="0" lvl="8" algn="l" rtl="0">
        <a:lnSpc>
          <a:spcPct val="100000"/>
        </a:lnSpc>
        <a:spcBef>
          <a:spcPts val="0"/>
        </a:spcBef>
        <a:spcAft>
          <a:spcPts val="0"/>
        </a:spcAft>
        <a:buClr>
          <a:schemeClr val="tx1"/>
        </a:buClr>
        <a:buFont typeface="+mn-lt"/>
        <a:defRPr sz="1400" b="0" i="0" u="none" strike="noStrike" cap="none">
          <a:solidFill>
            <a:schemeClr val="tx1"/>
          </a:solidFill>
          <a:latin typeface="+mn-lt"/>
          <a:ea typeface="+mn-ea"/>
          <a:cs typeface="+mn-cs"/>
        </a:defRPr>
      </a:lvl9pPr>
    </p:titleStyle>
    <p:bodyStyle>
      <a:defPPr marR="0" lvl="0" algn="l" rtl="0">
        <a:lnSpc>
          <a:spcPct val="100000"/>
        </a:lnSpc>
        <a:spcBef>
          <a:spcPts val="0"/>
        </a:spcBef>
        <a:spcAft>
          <a:spcPts val="0"/>
        </a:spcAft>
      </a:defPPr>
      <a:lvl1pPr marL="152400" marR="0" lvl="0" indent="0" algn="l" rtl="0">
        <a:lnSpc>
          <a:spcPct val="100000"/>
        </a:lnSpc>
        <a:spcBef>
          <a:spcPts val="0"/>
        </a:spcBef>
        <a:spcAft>
          <a:spcPts val="0"/>
        </a:spcAft>
        <a:buClr>
          <a:schemeClr val="tx1"/>
        </a:buClr>
        <a:buFont typeface="+mn-lt"/>
        <a:buNone/>
        <a:defRPr sz="1400" b="0" i="0" u="none" strike="noStrike" cap="none">
          <a:solidFill>
            <a:schemeClr val="tx1"/>
          </a:solidFill>
          <a:latin typeface="+mn-lt"/>
          <a:ea typeface="+mn-ea"/>
          <a:cs typeface="+mn-cs"/>
        </a:defRPr>
      </a:lvl1pPr>
      <a:lvl2pPr marR="0" lvl="1" algn="l" rtl="0">
        <a:lnSpc>
          <a:spcPct val="100000"/>
        </a:lnSpc>
        <a:spcBef>
          <a:spcPts val="0"/>
        </a:spcBef>
        <a:spcAft>
          <a:spcPts val="0"/>
        </a:spcAft>
        <a:buClr>
          <a:schemeClr val="tx1"/>
        </a:buClr>
        <a:buFont typeface="+mn-lt"/>
        <a:defRPr sz="1400" b="0" i="0" u="none" strike="noStrike" cap="none">
          <a:solidFill>
            <a:schemeClr val="tx1"/>
          </a:solidFill>
          <a:latin typeface="+mn-lt"/>
          <a:ea typeface="+mn-ea"/>
          <a:cs typeface="+mn-cs"/>
        </a:defRPr>
      </a:lvl2pPr>
      <a:lvl3pPr marR="0" lvl="2" algn="l" rtl="0">
        <a:lnSpc>
          <a:spcPct val="100000"/>
        </a:lnSpc>
        <a:spcBef>
          <a:spcPts val="0"/>
        </a:spcBef>
        <a:spcAft>
          <a:spcPts val="0"/>
        </a:spcAft>
        <a:buClr>
          <a:schemeClr val="tx1"/>
        </a:buClr>
        <a:buFont typeface="+mn-lt"/>
        <a:defRPr sz="1400" b="0" i="0" u="none" strike="noStrike" cap="none">
          <a:solidFill>
            <a:schemeClr val="tx1"/>
          </a:solidFill>
          <a:latin typeface="+mn-lt"/>
          <a:ea typeface="+mn-ea"/>
          <a:cs typeface="+mn-cs"/>
        </a:defRPr>
      </a:lvl3pPr>
      <a:lvl4pPr marR="0" lvl="3" algn="l" rtl="0">
        <a:lnSpc>
          <a:spcPct val="100000"/>
        </a:lnSpc>
        <a:spcBef>
          <a:spcPts val="0"/>
        </a:spcBef>
        <a:spcAft>
          <a:spcPts val="0"/>
        </a:spcAft>
        <a:buClr>
          <a:schemeClr val="tx1"/>
        </a:buClr>
        <a:buFont typeface="+mn-lt"/>
        <a:defRPr sz="1400" b="0" i="0" u="none" strike="noStrike" cap="none">
          <a:solidFill>
            <a:schemeClr val="tx1"/>
          </a:solidFill>
          <a:latin typeface="+mn-lt"/>
          <a:ea typeface="+mn-ea"/>
          <a:cs typeface="+mn-cs"/>
        </a:defRPr>
      </a:lvl4pPr>
      <a:lvl5pPr marR="0" lvl="4" algn="l" rtl="0">
        <a:lnSpc>
          <a:spcPct val="100000"/>
        </a:lnSpc>
        <a:spcBef>
          <a:spcPts val="0"/>
        </a:spcBef>
        <a:spcAft>
          <a:spcPts val="0"/>
        </a:spcAft>
        <a:buClr>
          <a:schemeClr val="tx1"/>
        </a:buClr>
        <a:buFont typeface="+mn-lt"/>
        <a:defRPr sz="1400" b="0" i="0" u="none" strike="noStrike" cap="none">
          <a:solidFill>
            <a:schemeClr val="tx1"/>
          </a:solidFill>
          <a:latin typeface="+mn-lt"/>
          <a:ea typeface="+mn-ea"/>
          <a:cs typeface="+mn-cs"/>
        </a:defRPr>
      </a:lvl5pPr>
      <a:lvl6pPr marR="0" lvl="5" algn="l" rtl="0">
        <a:lnSpc>
          <a:spcPct val="100000"/>
        </a:lnSpc>
        <a:spcBef>
          <a:spcPts val="0"/>
        </a:spcBef>
        <a:spcAft>
          <a:spcPts val="0"/>
        </a:spcAft>
        <a:buClr>
          <a:schemeClr val="tx1"/>
        </a:buClr>
        <a:buFont typeface="+mn-lt"/>
        <a:defRPr sz="1400" b="0" i="0" u="none" strike="noStrike" cap="none">
          <a:solidFill>
            <a:schemeClr val="tx1"/>
          </a:solidFill>
          <a:latin typeface="+mn-lt"/>
          <a:ea typeface="+mn-ea"/>
          <a:cs typeface="+mn-cs"/>
        </a:defRPr>
      </a:lvl6pPr>
      <a:lvl7pPr marR="0" lvl="6" algn="l" rtl="0">
        <a:lnSpc>
          <a:spcPct val="100000"/>
        </a:lnSpc>
        <a:spcBef>
          <a:spcPts val="0"/>
        </a:spcBef>
        <a:spcAft>
          <a:spcPts val="0"/>
        </a:spcAft>
        <a:buClr>
          <a:schemeClr val="tx1"/>
        </a:buClr>
        <a:buFont typeface="+mn-lt"/>
        <a:defRPr sz="1400" b="0" i="0" u="none" strike="noStrike" cap="none">
          <a:solidFill>
            <a:schemeClr val="tx1"/>
          </a:solidFill>
          <a:latin typeface="+mn-lt"/>
          <a:ea typeface="+mn-ea"/>
          <a:cs typeface="+mn-cs"/>
        </a:defRPr>
      </a:lvl7pPr>
      <a:lvl8pPr marR="0" lvl="7" algn="l" rtl="0">
        <a:lnSpc>
          <a:spcPct val="100000"/>
        </a:lnSpc>
        <a:spcBef>
          <a:spcPts val="0"/>
        </a:spcBef>
        <a:spcAft>
          <a:spcPts val="0"/>
        </a:spcAft>
        <a:buClr>
          <a:schemeClr val="tx1"/>
        </a:buClr>
        <a:buFont typeface="+mn-lt"/>
        <a:defRPr sz="1400" b="0" i="0" u="none" strike="noStrike" cap="none">
          <a:solidFill>
            <a:schemeClr val="tx1"/>
          </a:solidFill>
          <a:latin typeface="+mn-lt"/>
          <a:ea typeface="+mn-ea"/>
          <a:cs typeface="+mn-cs"/>
        </a:defRPr>
      </a:lvl8pPr>
      <a:lvl9pPr marR="0" lvl="8" algn="l" rtl="0">
        <a:lnSpc>
          <a:spcPct val="100000"/>
        </a:lnSpc>
        <a:spcBef>
          <a:spcPts val="0"/>
        </a:spcBef>
        <a:spcAft>
          <a:spcPts val="0"/>
        </a:spcAft>
        <a:buClr>
          <a:schemeClr val="tx1"/>
        </a:buClr>
        <a:buFont typeface="+mn-lt"/>
        <a:defRPr sz="1400" b="0" i="0" u="none" strike="noStrike" cap="none">
          <a:solidFill>
            <a:schemeClr val="tx1"/>
          </a:solidFill>
          <a:latin typeface="+mn-lt"/>
          <a:ea typeface="+mn-ea"/>
          <a:cs typeface="+mn-cs"/>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chemeClr val="tx1"/>
        </a:buClr>
        <a:buFont typeface="+mn-lt"/>
        <a:defRPr sz="1400" b="0" i="0" u="none" strike="noStrike" cap="none">
          <a:solidFill>
            <a:schemeClr val="tx1"/>
          </a:solidFill>
          <a:latin typeface="+mn-lt"/>
          <a:ea typeface="+mn-ea"/>
          <a:cs typeface="+mn-cs"/>
        </a:defRPr>
      </a:lvl1pPr>
      <a:lvl2pPr marR="0" lvl="1" algn="l" rtl="0">
        <a:lnSpc>
          <a:spcPct val="100000"/>
        </a:lnSpc>
        <a:spcBef>
          <a:spcPts val="0"/>
        </a:spcBef>
        <a:spcAft>
          <a:spcPts val="0"/>
        </a:spcAft>
        <a:buClr>
          <a:schemeClr val="tx1"/>
        </a:buClr>
        <a:buFont typeface="+mn-lt"/>
        <a:defRPr sz="1400" b="0" i="0" u="none" strike="noStrike" cap="none">
          <a:solidFill>
            <a:schemeClr val="tx1"/>
          </a:solidFill>
          <a:latin typeface="+mn-lt"/>
          <a:ea typeface="+mn-ea"/>
          <a:cs typeface="+mn-cs"/>
        </a:defRPr>
      </a:lvl2pPr>
      <a:lvl3pPr marR="0" lvl="2" algn="l" rtl="0">
        <a:lnSpc>
          <a:spcPct val="100000"/>
        </a:lnSpc>
        <a:spcBef>
          <a:spcPts val="0"/>
        </a:spcBef>
        <a:spcAft>
          <a:spcPts val="0"/>
        </a:spcAft>
        <a:buClr>
          <a:schemeClr val="tx1"/>
        </a:buClr>
        <a:buFont typeface="+mn-lt"/>
        <a:defRPr sz="1400" b="0" i="0" u="none" strike="noStrike" cap="none">
          <a:solidFill>
            <a:schemeClr val="tx1"/>
          </a:solidFill>
          <a:latin typeface="+mn-lt"/>
          <a:ea typeface="+mn-ea"/>
          <a:cs typeface="+mn-cs"/>
        </a:defRPr>
      </a:lvl3pPr>
      <a:lvl4pPr marR="0" lvl="3" algn="l" rtl="0">
        <a:lnSpc>
          <a:spcPct val="100000"/>
        </a:lnSpc>
        <a:spcBef>
          <a:spcPts val="0"/>
        </a:spcBef>
        <a:spcAft>
          <a:spcPts val="0"/>
        </a:spcAft>
        <a:buClr>
          <a:schemeClr val="tx1"/>
        </a:buClr>
        <a:buFont typeface="+mn-lt"/>
        <a:defRPr sz="1400" b="0" i="0" u="none" strike="noStrike" cap="none">
          <a:solidFill>
            <a:schemeClr val="tx1"/>
          </a:solidFill>
          <a:latin typeface="+mn-lt"/>
          <a:ea typeface="+mn-ea"/>
          <a:cs typeface="+mn-cs"/>
        </a:defRPr>
      </a:lvl4pPr>
      <a:lvl5pPr marR="0" lvl="4" algn="l" rtl="0">
        <a:lnSpc>
          <a:spcPct val="100000"/>
        </a:lnSpc>
        <a:spcBef>
          <a:spcPts val="0"/>
        </a:spcBef>
        <a:spcAft>
          <a:spcPts val="0"/>
        </a:spcAft>
        <a:buClr>
          <a:schemeClr val="tx1"/>
        </a:buClr>
        <a:buFont typeface="+mn-lt"/>
        <a:defRPr sz="1400" b="0" i="0" u="none" strike="noStrike" cap="none">
          <a:solidFill>
            <a:schemeClr val="tx1"/>
          </a:solidFill>
          <a:latin typeface="+mn-lt"/>
          <a:ea typeface="+mn-ea"/>
          <a:cs typeface="+mn-cs"/>
        </a:defRPr>
      </a:lvl5pPr>
      <a:lvl6pPr marR="0" lvl="5" algn="l" rtl="0">
        <a:lnSpc>
          <a:spcPct val="100000"/>
        </a:lnSpc>
        <a:spcBef>
          <a:spcPts val="0"/>
        </a:spcBef>
        <a:spcAft>
          <a:spcPts val="0"/>
        </a:spcAft>
        <a:buClr>
          <a:schemeClr val="tx1"/>
        </a:buClr>
        <a:buFont typeface="+mn-lt"/>
        <a:defRPr sz="1400" b="0" i="0" u="none" strike="noStrike" cap="none">
          <a:solidFill>
            <a:schemeClr val="tx1"/>
          </a:solidFill>
          <a:latin typeface="+mn-lt"/>
          <a:ea typeface="+mn-ea"/>
          <a:cs typeface="+mn-cs"/>
        </a:defRPr>
      </a:lvl6pPr>
      <a:lvl7pPr marR="0" lvl="6" algn="l" rtl="0">
        <a:lnSpc>
          <a:spcPct val="100000"/>
        </a:lnSpc>
        <a:spcBef>
          <a:spcPts val="0"/>
        </a:spcBef>
        <a:spcAft>
          <a:spcPts val="0"/>
        </a:spcAft>
        <a:buClr>
          <a:schemeClr val="tx1"/>
        </a:buClr>
        <a:buFont typeface="+mn-lt"/>
        <a:defRPr sz="1400" b="0" i="0" u="none" strike="noStrike" cap="none">
          <a:solidFill>
            <a:schemeClr val="tx1"/>
          </a:solidFill>
          <a:latin typeface="+mn-lt"/>
          <a:ea typeface="+mn-ea"/>
          <a:cs typeface="+mn-cs"/>
        </a:defRPr>
      </a:lvl7pPr>
      <a:lvl8pPr marR="0" lvl="7" algn="l" rtl="0">
        <a:lnSpc>
          <a:spcPct val="100000"/>
        </a:lnSpc>
        <a:spcBef>
          <a:spcPts val="0"/>
        </a:spcBef>
        <a:spcAft>
          <a:spcPts val="0"/>
        </a:spcAft>
        <a:buClr>
          <a:schemeClr val="tx1"/>
        </a:buClr>
        <a:buFont typeface="+mn-lt"/>
        <a:defRPr sz="1400" b="0" i="0" u="none" strike="noStrike" cap="none">
          <a:solidFill>
            <a:schemeClr val="tx1"/>
          </a:solidFill>
          <a:latin typeface="+mn-lt"/>
          <a:ea typeface="+mn-ea"/>
          <a:cs typeface="+mn-cs"/>
        </a:defRPr>
      </a:lvl8pPr>
      <a:lvl9pPr marR="0" lvl="8" algn="l" rtl="0">
        <a:lnSpc>
          <a:spcPct val="100000"/>
        </a:lnSpc>
        <a:spcBef>
          <a:spcPts val="0"/>
        </a:spcBef>
        <a:spcAft>
          <a:spcPts val="0"/>
        </a:spcAft>
        <a:buClr>
          <a:schemeClr val="tx1"/>
        </a:buClr>
        <a:buFont typeface="+mn-lt"/>
        <a:defRPr sz="1400" b="0" i="0" u="none" strike="noStrike" cap="none">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g"/><Relationship Id="rId3" Type="http://schemas.openxmlformats.org/officeDocument/2006/relationships/image" Target="../media/image1-fallback.png"/><Relationship Id="rId4" Type="http://schemas.openxmlformats.org/officeDocument/2006/relationships/image" Target="../media/image1.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fallback.png"/><Relationship Id="rId3" Type="http://schemas.openxmlformats.org/officeDocument/2006/relationships/image" Target="../media/image1.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fallback.png"/><Relationship Id="rId3" Type="http://schemas.openxmlformats.org/officeDocument/2006/relationships/image" Target="../media/image1.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fallback.png"/><Relationship Id="rId3" Type="http://schemas.openxmlformats.org/officeDocument/2006/relationships/image" Target="../media/image1.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fallback.png"/><Relationship Id="rId3" Type="http://schemas.openxmlformats.org/officeDocument/2006/relationships/image" Target="../media/image1.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fallback.png"/><Relationship Id="rId3" Type="http://schemas.openxmlformats.org/officeDocument/2006/relationships/image" Target="../media/image1.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1-fallback.png"/><Relationship Id="rId3" Type="http://schemas.openxmlformats.org/officeDocument/2006/relationships/image" Target="../media/image1.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image" Target="../media/image1-fallback.png"/><Relationship Id="rId3" Type="http://schemas.openxmlformats.org/officeDocument/2006/relationships/image" Target="../media/image1.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1-fallback.png"/><Relationship Id="rId3" Type="http://schemas.openxmlformats.org/officeDocument/2006/relationships/image" Target="../media/image1.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1-fallback.png"/><Relationship Id="rId3" Type="http://schemas.openxmlformats.org/officeDocument/2006/relationships/image" Target="../media/image1.svg"/></Relationships>
</file>

<file path=ppt/slides/slide1.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5" name="Group 2">
            <a:extLst>
              <a:ext uri="{FF2B5EF4-FFF2-40B4-BE49-F238E27FC236}">
                <a16:creationId xmlns:a16="http://schemas.microsoft.com/office/drawing/2014/main" id="{FD23D1AD-6D77-C1F9-5730-D81F68E87BAA}"/>
              </a:ext>
            </a:extLst>
          </p:cNvPr>
          <p:cNvGrpSpPr/>
          <p:nvPr userDrawn="1"/>
        </p:nvGrpSpPr>
        <p:grpSpPr>
          <a:xfrm>
            <a:off x="1" y="1"/>
            <a:ext cx="9144000" cy="5143500"/>
            <a:chOff x="0" y="0"/>
            <a:chExt cx="30502090" cy="15263745"/>
          </a:xfrm>
        </p:grpSpPr>
        <p:sp>
          <p:nvSpPr>
            <p:cNvPr id="6" name="Freeform 3">
              <a:extLst>
                <a:ext uri="{FF2B5EF4-FFF2-40B4-BE49-F238E27FC236}">
                  <a16:creationId xmlns:a16="http://schemas.microsoft.com/office/drawing/2014/main" id="{7E62461F-D7D1-106E-9E79-94E5140C2BD2}"/>
                </a:ext>
              </a:extLst>
            </p:cNvPr>
            <p:cNvSpPr/>
            <p:nvPr/>
          </p:nvSpPr>
          <p:spPr>
            <a:xfrm>
              <a:off x="0" y="0"/>
              <a:ext cx="15263745" cy="15263745"/>
            </a:xfrm>
            <a:custGeom>
              <a:avLst/>
              <a:gdLst/>
              <a:ahLst/>
              <a:cxnLst/>
              <a:rect l="l" t="t" r="r" b="b"/>
              <a:pathLst>
                <a:path w="15263745" h="15263745">
                  <a:moveTo>
                    <a:pt x="0" y="0"/>
                  </a:moveTo>
                  <a:lnTo>
                    <a:pt x="15263745" y="0"/>
                  </a:lnTo>
                  <a:lnTo>
                    <a:pt x="15263745" y="15263745"/>
                  </a:lnTo>
                  <a:lnTo>
                    <a:pt x="0" y="15263745"/>
                  </a:lnTo>
                  <a:lnTo>
                    <a:pt x="0" y="0"/>
                  </a:lnTo>
                  <a:close/>
                </a:path>
              </a:pathLst>
            </a:custGeom>
            <a:blipFill>
              <a:blip r:embed="rId3">
                <a:alphaModFix amt="40000"/>
                <a:extLst>
                  <a:ext uri="{96DAC541-7B7A-43D3-8B79-37D633B846F1}">
                    <asvg:svgBlip xmlns:asvg="http://schemas.microsoft.com/office/drawing/2016/SVG/main" r:embed="rId4"/>
                  </a:ext>
                </a:extLst>
              </a:blip>
              <a:stretch>
                <a:fillRect/>
              </a:stretch>
            </a:blipFill>
          </p:spPr>
          <p:txBody>
            <a:bodyPr/>
            <a:lstStyle/>
            <a:p>
              <a:endParaRPr lang="ms-MY" dirty="0"/>
            </a:p>
          </p:txBody>
        </p:sp>
        <p:sp>
          <p:nvSpPr>
            <p:cNvPr id="7" name="Freeform 4">
              <a:extLst>
                <a:ext uri="{FF2B5EF4-FFF2-40B4-BE49-F238E27FC236}">
                  <a16:creationId xmlns:a16="http://schemas.microsoft.com/office/drawing/2014/main" id="{A32FD9D1-3C88-BB64-8229-0F25DC94463F}"/>
                </a:ext>
              </a:extLst>
            </p:cNvPr>
            <p:cNvSpPr/>
            <p:nvPr/>
          </p:nvSpPr>
          <p:spPr>
            <a:xfrm>
              <a:off x="15238346" y="0"/>
              <a:ext cx="15263744" cy="15263745"/>
            </a:xfrm>
            <a:custGeom>
              <a:avLst/>
              <a:gdLst/>
              <a:ahLst/>
              <a:cxnLst/>
              <a:rect l="l" t="t" r="r" b="b"/>
              <a:pathLst>
                <a:path w="15263745" h="15263745">
                  <a:moveTo>
                    <a:pt x="0" y="0"/>
                  </a:moveTo>
                  <a:lnTo>
                    <a:pt x="15263745" y="0"/>
                  </a:lnTo>
                  <a:lnTo>
                    <a:pt x="15263745" y="15263745"/>
                  </a:lnTo>
                  <a:lnTo>
                    <a:pt x="0" y="15263745"/>
                  </a:lnTo>
                  <a:lnTo>
                    <a:pt x="0" y="0"/>
                  </a:lnTo>
                  <a:close/>
                </a:path>
              </a:pathLst>
            </a:custGeom>
            <a:blipFill>
              <a:blip r:embed="rId3">
                <a:alphaModFix amt="40000"/>
                <a:extLst>
                  <a:ext uri="{96DAC541-7B7A-43D3-8B79-37D633B846F1}">
                    <asvg:svgBlip xmlns:asvg="http://schemas.microsoft.com/office/drawing/2016/SVG/main" r:embed="rId4"/>
                  </a:ext>
                </a:extLst>
              </a:blip>
              <a:stretch>
                <a:fillRect/>
              </a:stretch>
            </a:blipFill>
          </p:spPr>
          <p:txBody>
            <a:bodyPr/>
            <a:lstStyle/>
            <a:p>
              <a:endParaRPr lang="ms-MY" dirty="0"/>
            </a:p>
          </p:txBody>
        </p:sp>
      </p:grpSp>
      <p:sp>
        <p:nvSpPr>
          <p:cNvPr id="8" name="Rectangle 8">
            <a:extLst>
              <a:ext uri="{FF2B5EF4-FFF2-40B4-BE49-F238E27FC236}">
                <a16:creationId xmlns:a16="http://schemas.microsoft.com/office/drawing/2014/main" id="{09E8F74C-0A1E-0D5D-DFAB-20F8A96A2B98}"/>
              </a:ext>
            </a:extLst>
          </p:cNvPr>
          <p:cNvSpPr/>
          <p:nvPr userDrawn="1"/>
        </p:nvSpPr>
        <p:spPr>
          <a:xfrm>
            <a:off x="-44450" y="-66675"/>
            <a:ext cx="461587" cy="10026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9" name="Graphic 11">
            <a:extLst>
              <a:ext uri="{FF2B5EF4-FFF2-40B4-BE49-F238E27FC236}">
                <a16:creationId xmlns:a16="http://schemas.microsoft.com/office/drawing/2014/main" id="{986FB555-84A6-B79A-74C5-32FF73A5B30E}"/>
              </a:ext>
            </a:extLst>
          </p:cNvPr>
          <p:cNvSpPr/>
          <p:nvPr/>
        </p:nvSpPr>
        <p:spPr>
          <a:xfrm rot="10800000">
            <a:off x="105969" y="252000"/>
            <a:ext cx="205198" cy="429417"/>
          </a:xfrm>
          <a:custGeom>
            <a:avLst/>
            <a:gdLst>
              <a:gd name="csX0" fmla="*/ 114313 w 205198"/>
              <a:gd name="csY0" fmla="*/ 424498 h 429417"/>
              <a:gd name="csX1" fmla="*/ 114329 w 205198"/>
              <a:gd name="csY1" fmla="*/ 424482 h 429417"/>
              <a:gd name="csX2" fmla="*/ 200380 w 205198"/>
              <a:gd name="csY2" fmla="*/ 336834 h 429417"/>
              <a:gd name="csX3" fmla="*/ 200324 w 205198"/>
              <a:gd name="csY3" fmla="*/ 313111 h 429417"/>
              <a:gd name="csX4" fmla="*/ 176922 w 205198"/>
              <a:gd name="csY4" fmla="*/ 313168 h 429417"/>
              <a:gd name="csX5" fmla="*/ 119148 w 205198"/>
              <a:gd name="csY5" fmla="*/ 372014 h 429417"/>
              <a:gd name="csX6" fmla="*/ 119148 w 205198"/>
              <a:gd name="csY6" fmla="*/ 16774 h 429417"/>
              <a:gd name="csX7" fmla="*/ 102600 w 205198"/>
              <a:gd name="csY7" fmla="*/ 0 h 429417"/>
              <a:gd name="csX8" fmla="*/ 86051 w 205198"/>
              <a:gd name="csY8" fmla="*/ 16774 h 429417"/>
              <a:gd name="csX9" fmla="*/ 86051 w 205198"/>
              <a:gd name="csY9" fmla="*/ 372014 h 429417"/>
              <a:gd name="csX10" fmla="*/ 28278 w 205198"/>
              <a:gd name="csY10" fmla="*/ 313169 h 429417"/>
              <a:gd name="csX11" fmla="*/ 4875 w 205198"/>
              <a:gd name="csY11" fmla="*/ 313112 h 429417"/>
              <a:gd name="csX12" fmla="*/ 4819 w 205198"/>
              <a:gd name="csY12" fmla="*/ 336835 h 429417"/>
              <a:gd name="csX13" fmla="*/ 90870 w 205198"/>
              <a:gd name="csY13" fmla="*/ 424483 h 429417"/>
              <a:gd name="csX14" fmla="*/ 90886 w 205198"/>
              <a:gd name="csY14" fmla="*/ 424498 h 429417"/>
              <a:gd name="csX15" fmla="*/ 114313 w 205198"/>
              <a:gd name="csY15" fmla="*/ 424498 h 429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05198" h="429417">
                <a:moveTo>
                  <a:pt x="114313" y="424498"/>
                </a:moveTo>
                <a:cubicBezTo>
                  <a:pt x="114318" y="424493"/>
                  <a:pt x="114324" y="424488"/>
                  <a:pt x="114329" y="424482"/>
                </a:cubicBezTo>
                <a:lnTo>
                  <a:pt x="200380" y="336834"/>
                </a:lnTo>
                <a:cubicBezTo>
                  <a:pt x="206826" y="330268"/>
                  <a:pt x="206803" y="319647"/>
                  <a:pt x="200324" y="313111"/>
                </a:cubicBezTo>
                <a:cubicBezTo>
                  <a:pt x="193846" y="306576"/>
                  <a:pt x="183369" y="306602"/>
                  <a:pt x="176922" y="313168"/>
                </a:cubicBezTo>
                <a:lnTo>
                  <a:pt x="119148" y="372014"/>
                </a:lnTo>
                <a:lnTo>
                  <a:pt x="119148" y="16774"/>
                </a:lnTo>
                <a:cubicBezTo>
                  <a:pt x="119148" y="7510"/>
                  <a:pt x="111739" y="0"/>
                  <a:pt x="102600" y="0"/>
                </a:cubicBezTo>
                <a:cubicBezTo>
                  <a:pt x="93460" y="0"/>
                  <a:pt x="86051" y="7510"/>
                  <a:pt x="86051" y="16774"/>
                </a:cubicBezTo>
                <a:lnTo>
                  <a:pt x="86051" y="372014"/>
                </a:lnTo>
                <a:lnTo>
                  <a:pt x="28278" y="313169"/>
                </a:lnTo>
                <a:cubicBezTo>
                  <a:pt x="21830" y="306602"/>
                  <a:pt x="11353" y="306577"/>
                  <a:pt x="4875" y="313112"/>
                </a:cubicBezTo>
                <a:cubicBezTo>
                  <a:pt x="-1604" y="319648"/>
                  <a:pt x="-1627" y="330270"/>
                  <a:pt x="4819" y="336835"/>
                </a:cubicBezTo>
                <a:lnTo>
                  <a:pt x="90870" y="424483"/>
                </a:lnTo>
                <a:cubicBezTo>
                  <a:pt x="90875" y="424488"/>
                  <a:pt x="90880" y="424493"/>
                  <a:pt x="90886" y="424498"/>
                </a:cubicBezTo>
                <a:cubicBezTo>
                  <a:pt x="97354" y="431068"/>
                  <a:pt x="107866" y="431047"/>
                  <a:pt x="114313" y="424498"/>
                </a:cubicBezTo>
                <a:close/>
              </a:path>
            </a:pathLst>
          </a:custGeom>
          <a:solidFill>
            <a:srgbClr val="FFFFFF"/>
          </a:solidFill>
          <a:ln w="7693" cap="flat">
            <a:noFill/>
            <a:prstDash val="solid"/>
            <a:miter/>
          </a:ln>
        </p:spPr>
      </p:sp>
      <p:sp>
        <p:nvSpPr>
          <p:cNvPr id="10" name="Прямоугольник с одним скругленным углом 1">
            <a:extLst>
              <a:ext uri="{FF2B5EF4-FFF2-40B4-BE49-F238E27FC236}">
                <a16:creationId xmlns:a16="http://schemas.microsoft.com/office/drawing/2014/main" id="{9A804101-2884-1695-0407-ADAE74FEAF98}"/>
              </a:ext>
            </a:extLst>
          </p:cNvPr>
          <p:cNvSpPr/>
          <p:nvPr userDrawn="1"/>
        </p:nvSpPr>
        <p:spPr>
          <a:xfrm>
            <a:off x="-58188" y="2804047"/>
            <a:ext cx="5874088" cy="2382876"/>
          </a:xfrm>
          <a:prstGeom prst="round1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1" name="16-конечная звезда 6">
            <a:extLst>
              <a:ext uri="{FF2B5EF4-FFF2-40B4-BE49-F238E27FC236}">
                <a16:creationId xmlns:a16="http://schemas.microsoft.com/office/drawing/2014/main" id="{936253AD-2160-20CD-B010-ACA2CF458EF2}"/>
              </a:ext>
            </a:extLst>
          </p:cNvPr>
          <p:cNvSpPr/>
          <p:nvPr userDrawn="1"/>
        </p:nvSpPr>
        <p:spPr>
          <a:xfrm>
            <a:off x="4306824" y="2335052"/>
            <a:ext cx="1096744" cy="1096744"/>
          </a:xfrm>
          <a:prstGeom prst="star16">
            <a:avLst>
              <a:gd name="adj" fmla="val 11562"/>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pic>
        <p:nvPicPr>
          <p:cNvPr id="2" name="Picture Placeholder 1" descr="image.jpg"/>
          <p:cNvPicPr>
            <a:picLocks noGrp="1" noChangeAspect="1"/>
          </p:cNvPicPr>
          <p:nvPr>
            <p:ph type="pic" idx="6"/>
          </p:nvPr>
        </p:nvPicPr>
        <p:blipFill>
          <a:blip r:embed="rId2"/>
          <a:srcRect l="28365" r="28365"/>
          <a:stretch>
            <a:fillRect/>
          </a:stretch>
        </p:blipFill>
        <p:spPr/>
      </p:pic>
      <p:sp>
        <p:nvSpPr>
          <p:cNvPr id="3" name="Subtitle 2"/>
          <p:cNvSpPr>
            <a:spLocks noGrp="1"/>
          </p:cNvSpPr>
          <p:nvPr>
            <p:ph type="subTitle" idx="1"/>
          </p:nvPr>
        </p:nvSpPr>
        <p:spPr/>
        <p:txBody>
          <a:bodyPr/>
          <a:lstStyle/>
          <a:p>
            <a:pPr algn="l"/>
            <a:r>
              <a:t>Align on scope, success metrics, roadmap, and immediate next steps</a:t>
            </a:r>
          </a:p>
        </p:txBody>
      </p:sp>
      <p:sp>
        <p:nvSpPr>
          <p:cNvPr id="4" name="Title 3"/>
          <p:cNvSpPr>
            <a:spLocks noGrp="1"/>
          </p:cNvSpPr>
          <p:nvPr>
            <p:ph type="ctrTitle"/>
          </p:nvPr>
        </p:nvSpPr>
        <p:spPr/>
        <p:txBody>
          <a:bodyPr/>
          <a:lstStyle/>
          <a:p>
            <a:r>
              <a:rPr cap="all"/>
              <a:t>Project Kickoff Plan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2" name="Group 2">
            <a:extLst>
              <a:ext uri="{FF2B5EF4-FFF2-40B4-BE49-F238E27FC236}">
                <a16:creationId xmlns:a16="http://schemas.microsoft.com/office/drawing/2014/main" id="{FD23D1AD-6D77-C1F9-5730-D81F68E87BAA}"/>
              </a:ext>
            </a:extLst>
          </p:cNvPr>
          <p:cNvGrpSpPr/>
          <p:nvPr userDrawn="1"/>
        </p:nvGrpSpPr>
        <p:grpSpPr>
          <a:xfrm>
            <a:off x="1" y="1"/>
            <a:ext cx="9144000" cy="5143500"/>
            <a:chOff x="0" y="0"/>
            <a:chExt cx="30502090" cy="15263745"/>
          </a:xfrm>
        </p:grpSpPr>
        <p:sp>
          <p:nvSpPr>
            <p:cNvPr id="13" name="Freeform 3">
              <a:extLst>
                <a:ext uri="{FF2B5EF4-FFF2-40B4-BE49-F238E27FC236}">
                  <a16:creationId xmlns:a16="http://schemas.microsoft.com/office/drawing/2014/main" id="{7E62461F-D7D1-106E-9E79-94E5140C2BD2}"/>
                </a:ext>
              </a:extLst>
            </p:cNvPr>
            <p:cNvSpPr/>
            <p:nvPr/>
          </p:nvSpPr>
          <p:spPr>
            <a:xfrm>
              <a:off x="0" y="0"/>
              <a:ext cx="15263745" cy="15263745"/>
            </a:xfrm>
            <a:custGeom>
              <a:avLst/>
              <a:gdLst/>
              <a:ahLst/>
              <a:cxnLst/>
              <a:rect l="l" t="t" r="r" b="b"/>
              <a:pathLst>
                <a:path w="15263745" h="15263745">
                  <a:moveTo>
                    <a:pt x="0" y="0"/>
                  </a:moveTo>
                  <a:lnTo>
                    <a:pt x="15263745" y="0"/>
                  </a:lnTo>
                  <a:lnTo>
                    <a:pt x="15263745" y="15263745"/>
                  </a:lnTo>
                  <a:lnTo>
                    <a:pt x="0" y="15263745"/>
                  </a:lnTo>
                  <a:lnTo>
                    <a:pt x="0" y="0"/>
                  </a:lnTo>
                  <a:close/>
                </a:path>
              </a:pathLst>
            </a:custGeom>
            <a:blipFill>
              <a:blip r:embed="rId2">
                <a:alphaModFix amt="40000"/>
                <a:extLst>
                  <a:ext uri="{96DAC541-7B7A-43D3-8B79-37D633B846F1}">
                    <asvg:svgBlip xmlns:asvg="http://schemas.microsoft.com/office/drawing/2016/SVG/main" r:embed="rId3"/>
                  </a:ext>
                </a:extLst>
              </a:blip>
              <a:stretch>
                <a:fillRect/>
              </a:stretch>
            </a:blipFill>
          </p:spPr>
          <p:txBody>
            <a:bodyPr/>
            <a:lstStyle/>
            <a:p>
              <a:endParaRPr lang="ms-MY" dirty="0"/>
            </a:p>
          </p:txBody>
        </p:sp>
        <p:sp>
          <p:nvSpPr>
            <p:cNvPr id="14" name="Freeform 4">
              <a:extLst>
                <a:ext uri="{FF2B5EF4-FFF2-40B4-BE49-F238E27FC236}">
                  <a16:creationId xmlns:a16="http://schemas.microsoft.com/office/drawing/2014/main" id="{A32FD9D1-3C88-BB64-8229-0F25DC94463F}"/>
                </a:ext>
              </a:extLst>
            </p:cNvPr>
            <p:cNvSpPr/>
            <p:nvPr/>
          </p:nvSpPr>
          <p:spPr>
            <a:xfrm>
              <a:off x="15238346" y="0"/>
              <a:ext cx="15263744" cy="15263745"/>
            </a:xfrm>
            <a:custGeom>
              <a:avLst/>
              <a:gdLst/>
              <a:ahLst/>
              <a:cxnLst/>
              <a:rect l="l" t="t" r="r" b="b"/>
              <a:pathLst>
                <a:path w="15263745" h="15263745">
                  <a:moveTo>
                    <a:pt x="0" y="0"/>
                  </a:moveTo>
                  <a:lnTo>
                    <a:pt x="15263745" y="0"/>
                  </a:lnTo>
                  <a:lnTo>
                    <a:pt x="15263745" y="15263745"/>
                  </a:lnTo>
                  <a:lnTo>
                    <a:pt x="0" y="15263745"/>
                  </a:lnTo>
                  <a:lnTo>
                    <a:pt x="0" y="0"/>
                  </a:lnTo>
                  <a:close/>
                </a:path>
              </a:pathLst>
            </a:custGeom>
            <a:blipFill>
              <a:blip r:embed="rId2">
                <a:alphaModFix amt="40000"/>
                <a:extLst>
                  <a:ext uri="{96DAC541-7B7A-43D3-8B79-37D633B846F1}">
                    <asvg:svgBlip xmlns:asvg="http://schemas.microsoft.com/office/drawing/2016/SVG/main" r:embed="rId3"/>
                  </a:ext>
                </a:extLst>
              </a:blip>
              <a:stretch>
                <a:fillRect/>
              </a:stretch>
            </a:blipFill>
          </p:spPr>
          <p:txBody>
            <a:bodyPr/>
            <a:lstStyle/>
            <a:p>
              <a:endParaRPr lang="ms-MY" dirty="0"/>
            </a:p>
          </p:txBody>
        </p:sp>
      </p:grpSp>
      <p:sp>
        <p:nvSpPr>
          <p:cNvPr id="15" name="Rectangle 8">
            <a:extLst>
              <a:ext uri="{FF2B5EF4-FFF2-40B4-BE49-F238E27FC236}">
                <a16:creationId xmlns:a16="http://schemas.microsoft.com/office/drawing/2014/main" id="{09E8F74C-0A1E-0D5D-DFAB-20F8A96A2B98}"/>
              </a:ext>
            </a:extLst>
          </p:cNvPr>
          <p:cNvSpPr/>
          <p:nvPr userDrawn="1"/>
        </p:nvSpPr>
        <p:spPr>
          <a:xfrm>
            <a:off x="-44450" y="-66675"/>
            <a:ext cx="461587" cy="10026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6" name="Graphic 11">
            <a:extLst>
              <a:ext uri="{FF2B5EF4-FFF2-40B4-BE49-F238E27FC236}">
                <a16:creationId xmlns:a16="http://schemas.microsoft.com/office/drawing/2014/main" id="{986FB555-84A6-B79A-74C5-32FF73A5B30E}"/>
              </a:ext>
            </a:extLst>
          </p:cNvPr>
          <p:cNvSpPr/>
          <p:nvPr/>
        </p:nvSpPr>
        <p:spPr>
          <a:xfrm rot="10800000">
            <a:off x="105969" y="252000"/>
            <a:ext cx="205198" cy="429417"/>
          </a:xfrm>
          <a:custGeom>
            <a:avLst/>
            <a:gdLst>
              <a:gd name="csX0" fmla="*/ 114313 w 205198"/>
              <a:gd name="csY0" fmla="*/ 424498 h 429417"/>
              <a:gd name="csX1" fmla="*/ 114329 w 205198"/>
              <a:gd name="csY1" fmla="*/ 424482 h 429417"/>
              <a:gd name="csX2" fmla="*/ 200380 w 205198"/>
              <a:gd name="csY2" fmla="*/ 336834 h 429417"/>
              <a:gd name="csX3" fmla="*/ 200324 w 205198"/>
              <a:gd name="csY3" fmla="*/ 313111 h 429417"/>
              <a:gd name="csX4" fmla="*/ 176922 w 205198"/>
              <a:gd name="csY4" fmla="*/ 313168 h 429417"/>
              <a:gd name="csX5" fmla="*/ 119148 w 205198"/>
              <a:gd name="csY5" fmla="*/ 372014 h 429417"/>
              <a:gd name="csX6" fmla="*/ 119148 w 205198"/>
              <a:gd name="csY6" fmla="*/ 16774 h 429417"/>
              <a:gd name="csX7" fmla="*/ 102600 w 205198"/>
              <a:gd name="csY7" fmla="*/ 0 h 429417"/>
              <a:gd name="csX8" fmla="*/ 86051 w 205198"/>
              <a:gd name="csY8" fmla="*/ 16774 h 429417"/>
              <a:gd name="csX9" fmla="*/ 86051 w 205198"/>
              <a:gd name="csY9" fmla="*/ 372014 h 429417"/>
              <a:gd name="csX10" fmla="*/ 28278 w 205198"/>
              <a:gd name="csY10" fmla="*/ 313169 h 429417"/>
              <a:gd name="csX11" fmla="*/ 4875 w 205198"/>
              <a:gd name="csY11" fmla="*/ 313112 h 429417"/>
              <a:gd name="csX12" fmla="*/ 4819 w 205198"/>
              <a:gd name="csY12" fmla="*/ 336835 h 429417"/>
              <a:gd name="csX13" fmla="*/ 90870 w 205198"/>
              <a:gd name="csY13" fmla="*/ 424483 h 429417"/>
              <a:gd name="csX14" fmla="*/ 90886 w 205198"/>
              <a:gd name="csY14" fmla="*/ 424498 h 429417"/>
              <a:gd name="csX15" fmla="*/ 114313 w 205198"/>
              <a:gd name="csY15" fmla="*/ 424498 h 429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05198" h="429417">
                <a:moveTo>
                  <a:pt x="114313" y="424498"/>
                </a:moveTo>
                <a:cubicBezTo>
                  <a:pt x="114318" y="424493"/>
                  <a:pt x="114324" y="424488"/>
                  <a:pt x="114329" y="424482"/>
                </a:cubicBezTo>
                <a:lnTo>
                  <a:pt x="200380" y="336834"/>
                </a:lnTo>
                <a:cubicBezTo>
                  <a:pt x="206826" y="330268"/>
                  <a:pt x="206803" y="319647"/>
                  <a:pt x="200324" y="313111"/>
                </a:cubicBezTo>
                <a:cubicBezTo>
                  <a:pt x="193846" y="306576"/>
                  <a:pt x="183369" y="306602"/>
                  <a:pt x="176922" y="313168"/>
                </a:cubicBezTo>
                <a:lnTo>
                  <a:pt x="119148" y="372014"/>
                </a:lnTo>
                <a:lnTo>
                  <a:pt x="119148" y="16774"/>
                </a:lnTo>
                <a:cubicBezTo>
                  <a:pt x="119148" y="7510"/>
                  <a:pt x="111739" y="0"/>
                  <a:pt x="102600" y="0"/>
                </a:cubicBezTo>
                <a:cubicBezTo>
                  <a:pt x="93460" y="0"/>
                  <a:pt x="86051" y="7510"/>
                  <a:pt x="86051" y="16774"/>
                </a:cubicBezTo>
                <a:lnTo>
                  <a:pt x="86051" y="372014"/>
                </a:lnTo>
                <a:lnTo>
                  <a:pt x="28278" y="313169"/>
                </a:lnTo>
                <a:cubicBezTo>
                  <a:pt x="21830" y="306602"/>
                  <a:pt x="11353" y="306577"/>
                  <a:pt x="4875" y="313112"/>
                </a:cubicBezTo>
                <a:cubicBezTo>
                  <a:pt x="-1604" y="319648"/>
                  <a:pt x="-1627" y="330270"/>
                  <a:pt x="4819" y="336835"/>
                </a:cubicBezTo>
                <a:lnTo>
                  <a:pt x="90870" y="424483"/>
                </a:lnTo>
                <a:cubicBezTo>
                  <a:pt x="90875" y="424488"/>
                  <a:pt x="90880" y="424493"/>
                  <a:pt x="90886" y="424498"/>
                </a:cubicBezTo>
                <a:cubicBezTo>
                  <a:pt x="97354" y="431068"/>
                  <a:pt x="107866" y="431047"/>
                  <a:pt x="114313" y="424498"/>
                </a:cubicBezTo>
                <a:close/>
              </a:path>
            </a:pathLst>
          </a:custGeom>
          <a:solidFill>
            <a:srgbClr val="FFFFFF"/>
          </a:solidFill>
          <a:ln w="7693" cap="flat">
            <a:noFill/>
            <a:prstDash val="solid"/>
            <a:miter/>
          </a:ln>
        </p:spPr>
      </p:sp>
      <p:sp>
        <p:nvSpPr>
          <p:cNvPr id="17" name="Rectangle 38">
            <a:extLst>
              <a:ext uri="{FF2B5EF4-FFF2-40B4-BE49-F238E27FC236}">
                <a16:creationId xmlns:a16="http://schemas.microsoft.com/office/drawing/2014/main" id="{23D1BDB2-C820-A95F-6251-89880BD7B683}"/>
              </a:ext>
            </a:extLst>
          </p:cNvPr>
          <p:cNvSpPr/>
          <p:nvPr userDrawn="1"/>
        </p:nvSpPr>
        <p:spPr>
          <a:xfrm>
            <a:off x="415636" y="940156"/>
            <a:ext cx="8728364" cy="373562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8" name="Google Shape;17;p25"/>
          <p:cNvSpPr/>
          <p:nvPr/>
        </p:nvSpPr>
        <p:spPr>
          <a:xfrm rot="5400000">
            <a:off x="2155141" y="1092340"/>
            <a:ext cx="5184000" cy="2952000"/>
          </a:xfrm>
          <a:prstGeom prst="round2SameRect">
            <a:avLst/>
          </a:prstGeom>
          <a:solidFill>
            <a:schemeClr val="bg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mn-lt"/>
              <a:ea typeface="+mn-ea"/>
              <a:cs typeface="+mn-cs"/>
            </a:endParaRPr>
          </a:p>
        </p:txBody>
      </p:sp>
      <p:sp>
        <p:nvSpPr>
          <p:cNvPr id="19" name="Google Shape;17;p25">
            <a:extLst>
              <a:ext uri="{FF2B5EF4-FFF2-40B4-BE49-F238E27FC236}">
                <a16:creationId xmlns:a16="http://schemas.microsoft.com/office/drawing/2014/main" id="{AAC69EB7-6A40-8CB6-4622-5F1347E99612}"/>
              </a:ext>
            </a:extLst>
          </p:cNvPr>
          <p:cNvSpPr/>
          <p:nvPr userDrawn="1"/>
        </p:nvSpPr>
        <p:spPr>
          <a:xfrm rot="16200000">
            <a:off x="5107142" y="1092340"/>
            <a:ext cx="5184000" cy="2952000"/>
          </a:xfrm>
          <a:prstGeom prst="round2SameRect">
            <a:avLst/>
          </a:prstGeom>
          <a:solidFill>
            <a:schemeClr val="bg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mn-lt"/>
              <a:ea typeface="+mn-ea"/>
              <a:cs typeface="+mn-cs"/>
            </a:endParaRPr>
          </a:p>
        </p:txBody>
      </p:sp>
      <p:sp>
        <p:nvSpPr>
          <p:cNvPr id="20" name="Google Shape;28;p25"/>
          <p:cNvSpPr txBox="1"/>
          <p:nvPr/>
        </p:nvSpPr>
        <p:spPr>
          <a:xfrm>
            <a:off x="2703701" y="1062536"/>
            <a:ext cx="558143" cy="430887"/>
          </a:xfrm>
          <a:prstGeom prst="rect">
            <a:avLst/>
          </a:prstGeom>
          <a:noFill/>
          <a:ln>
            <a:noFill/>
          </a:ln>
        </p:spPr>
        <p:txBody>
          <a:bodyPr spcFirstLastPara="1" wrap="square" lIns="0" tIns="0" rIns="0" bIns="0" anchor="ctr" anchorCtr="0">
            <a:spAutoFit/>
          </a:bodyPr>
          <a:lstStyle/>
          <a:p>
            <a:pPr marL="0" lvl="0" indent="0" algn="l" rtl="0">
              <a:spcBef>
                <a:spcPts val="0"/>
              </a:spcBef>
              <a:spcAft>
                <a:spcPts val="0"/>
              </a:spcAft>
              <a:buNone/>
            </a:pPr>
            <a:r>
              <a:rPr lang="en" sz="2800" b="1" dirty="0">
                <a:solidFill>
                  <a:schemeClr val="tx2"/>
                </a:solidFill>
                <a:latin typeface="+mj-lt"/>
                <a:ea typeface="+mn-ea"/>
                <a:cs typeface="+mn-cs"/>
              </a:rPr>
              <a:t>01</a:t>
            </a:r>
            <a:endParaRPr sz="2800" b="1" dirty="0">
              <a:solidFill>
                <a:schemeClr val="tx2"/>
              </a:solidFill>
              <a:latin typeface="+mj-lt"/>
              <a:ea typeface="+mn-ea"/>
              <a:cs typeface="+mn-cs"/>
            </a:endParaRPr>
          </a:p>
        </p:txBody>
      </p:sp>
      <p:sp>
        <p:nvSpPr>
          <p:cNvPr id="21" name="Google Shape;29;p25"/>
          <p:cNvSpPr txBox="1"/>
          <p:nvPr/>
        </p:nvSpPr>
        <p:spPr>
          <a:xfrm>
            <a:off x="2703701" y="1816036"/>
            <a:ext cx="558143" cy="430887"/>
          </a:xfrm>
          <a:prstGeom prst="rect">
            <a:avLst/>
          </a:prstGeom>
          <a:noFill/>
          <a:ln>
            <a:noFill/>
          </a:ln>
        </p:spPr>
        <p:txBody>
          <a:bodyPr spcFirstLastPara="1" wrap="square" lIns="0" tIns="0" rIns="0" bIns="0" anchor="ctr" anchorCtr="0">
            <a:spAutoFit/>
          </a:bodyPr>
          <a:lstStyle/>
          <a:p>
            <a:pPr marL="0" lvl="0" indent="0" algn="l" rtl="0">
              <a:spcBef>
                <a:spcPts val="0"/>
              </a:spcBef>
              <a:spcAft>
                <a:spcPts val="0"/>
              </a:spcAft>
              <a:buNone/>
            </a:pPr>
            <a:r>
              <a:rPr lang="en" sz="2800" b="1" dirty="0">
                <a:solidFill>
                  <a:schemeClr val="tx2"/>
                </a:solidFill>
                <a:latin typeface="+mj-lt"/>
                <a:ea typeface="+mn-ea"/>
                <a:cs typeface="+mn-cs"/>
              </a:rPr>
              <a:t>02</a:t>
            </a:r>
            <a:endParaRPr sz="2800" b="1" dirty="0">
              <a:solidFill>
                <a:schemeClr val="tx2"/>
              </a:solidFill>
              <a:latin typeface="+mj-lt"/>
              <a:ea typeface="+mn-ea"/>
              <a:cs typeface="+mn-cs"/>
            </a:endParaRPr>
          </a:p>
        </p:txBody>
      </p:sp>
      <p:sp>
        <p:nvSpPr>
          <p:cNvPr id="22" name="Google Shape;30;p25"/>
          <p:cNvSpPr txBox="1"/>
          <p:nvPr/>
        </p:nvSpPr>
        <p:spPr>
          <a:xfrm>
            <a:off x="2703701" y="2569536"/>
            <a:ext cx="558143" cy="430887"/>
          </a:xfrm>
          <a:prstGeom prst="rect">
            <a:avLst/>
          </a:prstGeom>
          <a:noFill/>
          <a:ln>
            <a:noFill/>
          </a:ln>
        </p:spPr>
        <p:txBody>
          <a:bodyPr spcFirstLastPara="1" wrap="square" lIns="0" tIns="0" rIns="0" bIns="0" anchor="ctr" anchorCtr="0">
            <a:spAutoFit/>
          </a:bodyPr>
          <a:lstStyle/>
          <a:p>
            <a:pPr marL="0" lvl="0" indent="0" algn="l" rtl="0">
              <a:spcBef>
                <a:spcPts val="0"/>
              </a:spcBef>
              <a:spcAft>
                <a:spcPts val="0"/>
              </a:spcAft>
              <a:buNone/>
            </a:pPr>
            <a:r>
              <a:rPr lang="en" sz="2800" b="1" dirty="0">
                <a:solidFill>
                  <a:schemeClr val="tx2"/>
                </a:solidFill>
                <a:latin typeface="+mj-lt"/>
                <a:ea typeface="+mn-ea"/>
                <a:cs typeface="+mn-cs"/>
              </a:rPr>
              <a:t>03</a:t>
            </a:r>
            <a:endParaRPr sz="2800" b="1" dirty="0">
              <a:solidFill>
                <a:schemeClr val="tx2"/>
              </a:solidFill>
              <a:latin typeface="+mj-lt"/>
              <a:ea typeface="+mn-ea"/>
              <a:cs typeface="+mn-cs"/>
            </a:endParaRPr>
          </a:p>
        </p:txBody>
      </p:sp>
      <p:sp>
        <p:nvSpPr>
          <p:cNvPr id="23" name="Google Shape;31;p25"/>
          <p:cNvSpPr txBox="1"/>
          <p:nvPr/>
        </p:nvSpPr>
        <p:spPr>
          <a:xfrm>
            <a:off x="2703701" y="3323036"/>
            <a:ext cx="558143" cy="430887"/>
          </a:xfrm>
          <a:prstGeom prst="rect">
            <a:avLst/>
          </a:prstGeom>
          <a:noFill/>
          <a:ln>
            <a:noFill/>
          </a:ln>
        </p:spPr>
        <p:txBody>
          <a:bodyPr spcFirstLastPara="1" wrap="square" lIns="0" tIns="0" rIns="0" bIns="0" anchor="ctr" anchorCtr="0">
            <a:spAutoFit/>
          </a:bodyPr>
          <a:lstStyle/>
          <a:p>
            <a:pPr marL="0" lvl="0" indent="0" algn="l" rtl="0">
              <a:spcBef>
                <a:spcPts val="0"/>
              </a:spcBef>
              <a:spcAft>
                <a:spcPts val="0"/>
              </a:spcAft>
              <a:buNone/>
            </a:pPr>
            <a:r>
              <a:rPr lang="en" sz="2800" b="1" dirty="0">
                <a:solidFill>
                  <a:schemeClr val="tx2"/>
                </a:solidFill>
                <a:latin typeface="+mj-lt"/>
                <a:ea typeface="+mn-ea"/>
                <a:cs typeface="+mn-cs"/>
              </a:rPr>
              <a:t>04</a:t>
            </a:r>
            <a:endParaRPr sz="2800" b="1" dirty="0">
              <a:solidFill>
                <a:schemeClr val="tx2"/>
              </a:solidFill>
              <a:latin typeface="+mj-lt"/>
              <a:ea typeface="+mn-ea"/>
              <a:cs typeface="+mn-cs"/>
            </a:endParaRPr>
          </a:p>
        </p:txBody>
      </p:sp>
      <p:sp>
        <p:nvSpPr>
          <p:cNvPr id="24" name="Google Shape;32;p25"/>
          <p:cNvSpPr txBox="1"/>
          <p:nvPr/>
        </p:nvSpPr>
        <p:spPr>
          <a:xfrm>
            <a:off x="2703701" y="4076537"/>
            <a:ext cx="558143" cy="430887"/>
          </a:xfrm>
          <a:prstGeom prst="rect">
            <a:avLst/>
          </a:prstGeom>
          <a:noFill/>
          <a:ln>
            <a:noFill/>
          </a:ln>
        </p:spPr>
        <p:txBody>
          <a:bodyPr spcFirstLastPara="1" wrap="square" lIns="0" tIns="0" rIns="0" bIns="0" anchor="ctr" anchorCtr="0">
            <a:spAutoFit/>
          </a:bodyPr>
          <a:lstStyle/>
          <a:p>
            <a:pPr marL="0" lvl="0" indent="0" algn="l" rtl="0">
              <a:spcBef>
                <a:spcPts val="0"/>
              </a:spcBef>
              <a:spcAft>
                <a:spcPts val="0"/>
              </a:spcAft>
              <a:buNone/>
            </a:pPr>
            <a:r>
              <a:rPr lang="en" sz="2800" b="1" dirty="0">
                <a:solidFill>
                  <a:schemeClr val="tx2"/>
                </a:solidFill>
                <a:latin typeface="+mj-lt"/>
                <a:ea typeface="+mn-ea"/>
                <a:cs typeface="+mn-cs"/>
              </a:rPr>
              <a:t>05</a:t>
            </a:r>
            <a:endParaRPr sz="2800" b="1" dirty="0">
              <a:solidFill>
                <a:schemeClr val="tx2"/>
              </a:solidFill>
              <a:latin typeface="+mj-lt"/>
              <a:ea typeface="+mn-ea"/>
              <a:cs typeface="+mn-cs"/>
            </a:endParaRPr>
          </a:p>
        </p:txBody>
      </p:sp>
      <p:sp>
        <p:nvSpPr>
          <p:cNvPr id="25" name="Google Shape;33;p25"/>
          <p:cNvSpPr txBox="1"/>
          <p:nvPr/>
        </p:nvSpPr>
        <p:spPr>
          <a:xfrm>
            <a:off x="5945499" y="1062536"/>
            <a:ext cx="558143" cy="430887"/>
          </a:xfrm>
          <a:prstGeom prst="rect">
            <a:avLst/>
          </a:prstGeom>
          <a:noFill/>
          <a:ln>
            <a:noFill/>
          </a:ln>
        </p:spPr>
        <p:txBody>
          <a:bodyPr spcFirstLastPara="1" wrap="square" lIns="0" tIns="0" rIns="0" bIns="0" anchor="ctr" anchorCtr="0">
            <a:spAutoFit/>
          </a:bodyPr>
          <a:lstStyle/>
          <a:p>
            <a:pPr marL="0" lvl="0" indent="0" algn="l" rtl="0">
              <a:spcBef>
                <a:spcPts val="0"/>
              </a:spcBef>
              <a:spcAft>
                <a:spcPts val="0"/>
              </a:spcAft>
              <a:buNone/>
            </a:pPr>
            <a:r>
              <a:rPr lang="en" sz="2800" b="1" dirty="0">
                <a:solidFill>
                  <a:schemeClr val="tx2"/>
                </a:solidFill>
                <a:latin typeface="+mj-lt"/>
                <a:ea typeface="+mn-ea"/>
                <a:cs typeface="+mn-cs"/>
              </a:rPr>
              <a:t>06</a:t>
            </a:r>
            <a:endParaRPr sz="2800" b="1" dirty="0">
              <a:solidFill>
                <a:schemeClr val="tx2"/>
              </a:solidFill>
              <a:latin typeface="+mj-lt"/>
              <a:ea typeface="+mn-ea"/>
              <a:cs typeface="+mn-cs"/>
            </a:endParaRPr>
          </a:p>
        </p:txBody>
      </p:sp>
      <p:sp>
        <p:nvSpPr>
          <p:cNvPr id="26" name="Google Shape;34;p25"/>
          <p:cNvSpPr txBox="1"/>
          <p:nvPr/>
        </p:nvSpPr>
        <p:spPr>
          <a:xfrm>
            <a:off x="5945499" y="1816036"/>
            <a:ext cx="558143" cy="430887"/>
          </a:xfrm>
          <a:prstGeom prst="rect">
            <a:avLst/>
          </a:prstGeom>
          <a:noFill/>
          <a:ln>
            <a:noFill/>
          </a:ln>
        </p:spPr>
        <p:txBody>
          <a:bodyPr spcFirstLastPara="1" wrap="square" lIns="0" tIns="0" rIns="0" bIns="0" anchor="ctr" anchorCtr="0">
            <a:spAutoFit/>
          </a:bodyPr>
          <a:lstStyle/>
          <a:p>
            <a:pPr marL="0" lvl="0" indent="0" algn="l" rtl="0">
              <a:spcBef>
                <a:spcPts val="0"/>
              </a:spcBef>
              <a:spcAft>
                <a:spcPts val="0"/>
              </a:spcAft>
              <a:buNone/>
            </a:pPr>
            <a:r>
              <a:rPr lang="en" sz="2800" b="1" dirty="0">
                <a:solidFill>
                  <a:schemeClr val="tx2"/>
                </a:solidFill>
                <a:latin typeface="+mj-lt"/>
                <a:ea typeface="+mn-ea"/>
                <a:cs typeface="+mn-cs"/>
              </a:rPr>
              <a:t>07</a:t>
            </a:r>
            <a:endParaRPr sz="2800" b="1" dirty="0">
              <a:solidFill>
                <a:schemeClr val="tx2"/>
              </a:solidFill>
              <a:latin typeface="+mj-lt"/>
              <a:ea typeface="+mn-ea"/>
              <a:cs typeface="+mn-cs"/>
            </a:endParaRPr>
          </a:p>
        </p:txBody>
      </p:sp>
      <p:sp>
        <p:nvSpPr>
          <p:cNvPr id="27" name="Google Shape;35;p25"/>
          <p:cNvSpPr txBox="1"/>
          <p:nvPr/>
        </p:nvSpPr>
        <p:spPr>
          <a:xfrm>
            <a:off x="5945499" y="2569536"/>
            <a:ext cx="558143" cy="430887"/>
          </a:xfrm>
          <a:prstGeom prst="rect">
            <a:avLst/>
          </a:prstGeom>
          <a:noFill/>
          <a:ln>
            <a:noFill/>
          </a:ln>
        </p:spPr>
        <p:txBody>
          <a:bodyPr spcFirstLastPara="1" wrap="square" lIns="0" tIns="0" rIns="0" bIns="0" anchor="ctr" anchorCtr="0">
            <a:spAutoFit/>
          </a:bodyPr>
          <a:lstStyle/>
          <a:p>
            <a:pPr marL="0" lvl="0" indent="0" algn="l" rtl="0">
              <a:spcBef>
                <a:spcPts val="0"/>
              </a:spcBef>
              <a:spcAft>
                <a:spcPts val="0"/>
              </a:spcAft>
              <a:buNone/>
            </a:pPr>
            <a:r>
              <a:rPr lang="en" sz="2800" b="1" dirty="0">
                <a:solidFill>
                  <a:schemeClr val="tx2"/>
                </a:solidFill>
                <a:latin typeface="+mj-lt"/>
                <a:ea typeface="+mn-ea"/>
                <a:cs typeface="+mn-cs"/>
              </a:rPr>
              <a:t>08</a:t>
            </a:r>
            <a:endParaRPr sz="2800" b="1" dirty="0">
              <a:solidFill>
                <a:schemeClr val="tx2"/>
              </a:solidFill>
              <a:latin typeface="+mj-lt"/>
              <a:ea typeface="+mn-ea"/>
              <a:cs typeface="+mn-cs"/>
            </a:endParaRPr>
          </a:p>
        </p:txBody>
      </p:sp>
      <p:sp>
        <p:nvSpPr>
          <p:cNvPr id="28" name="Slide title">
            <a:extLst>
              <a:ext uri="{FF2B5EF4-FFF2-40B4-BE49-F238E27FC236}">
                <a16:creationId xmlns:a16="http://schemas.microsoft.com/office/drawing/2014/main" id="{C926CA19-F848-DE35-8505-6B28ECFE1A19}"/>
              </a:ext>
            </a:extLst>
          </p:cNvPr>
          <p:cNvSpPr txBox="1">
            <a:spLocks/>
          </p:cNvSpPr>
          <p:nvPr userDrawn="1"/>
        </p:nvSpPr>
        <p:spPr>
          <a:xfrm>
            <a:off x="649224" y="135151"/>
            <a:ext cx="2134801" cy="64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mn-lt"/>
              <a:buNone/>
              <a:tabLst/>
              <a:defRPr sz="2000" b="1" cap="all">
                <a:solidFill>
                  <a:schemeClr val="tx1"/>
                </a:solidFill>
                <a:latin typeface="+mj-lt"/>
                <a:ea typeface="+mn-ea"/>
                <a:cs typeface="+mn-c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US" dirty="0"/>
              <a:t>TABLE</a:t>
            </a:r>
            <a:br>
              <a:rPr lang="en-US" dirty="0"/>
            </a:br>
            <a:r>
              <a:rPr lang="en-US" dirty="0"/>
              <a:t>OF CONTENTS</a:t>
            </a:r>
            <a:endParaRPr dirty="0"/>
          </a:p>
        </p:txBody>
      </p:sp>
      <p:sp>
        <p:nvSpPr>
          <p:cNvPr id="29" name="16-конечная звезда 6">
            <a:extLst>
              <a:ext uri="{FF2B5EF4-FFF2-40B4-BE49-F238E27FC236}">
                <a16:creationId xmlns:a16="http://schemas.microsoft.com/office/drawing/2014/main" id="{6322DF44-EDAF-9D28-DFD3-79FF046ABB50}"/>
              </a:ext>
            </a:extLst>
          </p:cNvPr>
          <p:cNvSpPr/>
          <p:nvPr userDrawn="1"/>
        </p:nvSpPr>
        <p:spPr>
          <a:xfrm>
            <a:off x="244371" y="2861078"/>
            <a:ext cx="809706" cy="809706"/>
          </a:xfrm>
          <a:prstGeom prst="star16">
            <a:avLst>
              <a:gd name="adj" fmla="val 11562"/>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30" name="Accent line">
            <a:extLst>
              <a:ext uri="{FF2B5EF4-FFF2-40B4-BE49-F238E27FC236}">
                <a16:creationId xmlns:a16="http://schemas.microsoft.com/office/drawing/2014/main" id="{3362D421-F69A-97F5-1219-497D4DFCC875}"/>
              </a:ext>
            </a:extLst>
          </p:cNvPr>
          <p:cNvSpPr/>
          <p:nvPr userDrawn="1"/>
        </p:nvSpPr>
        <p:spPr>
          <a:xfrm>
            <a:off x="419604" y="4897313"/>
            <a:ext cx="720000" cy="3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31" name="16-конечная звезда 6">
            <a:extLst>
              <a:ext uri="{FF2B5EF4-FFF2-40B4-BE49-F238E27FC236}">
                <a16:creationId xmlns:a16="http://schemas.microsoft.com/office/drawing/2014/main" id="{36C8BF97-75FD-3759-76D1-EFFE3B1C05C0}"/>
              </a:ext>
            </a:extLst>
          </p:cNvPr>
          <p:cNvSpPr/>
          <p:nvPr userDrawn="1"/>
        </p:nvSpPr>
        <p:spPr>
          <a:xfrm>
            <a:off x="7454063" y="-410876"/>
            <a:ext cx="809706" cy="809706"/>
          </a:xfrm>
          <a:prstGeom prst="star16">
            <a:avLst>
              <a:gd name="adj" fmla="val 11562"/>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4" name="Subtitle 3"/>
          <p:cNvSpPr>
            <a:spLocks noGrp="1"/>
          </p:cNvSpPr>
          <p:nvPr>
            <p:ph type="subTitle" idx="4"/>
          </p:nvPr>
        </p:nvSpPr>
        <p:spPr/>
        <p:txBody>
          <a:bodyPr/>
          <a:lstStyle/>
          <a:p>
            <a:pPr algn="l"/>
            <a:r>
              <a:t>Immediate Next Steps and Day-1 Actions</a:t>
            </a:r>
          </a:p>
        </p:txBody>
      </p:sp>
      <p:sp>
        <p:nvSpPr>
          <p:cNvPr id="5" name="Subtitle 4"/>
          <p:cNvSpPr>
            <a:spLocks noGrp="1"/>
          </p:cNvSpPr>
          <p:nvPr>
            <p:ph type="subTitle" idx="5"/>
          </p:nvPr>
        </p:nvSpPr>
        <p:spPr/>
        <p:txBody>
          <a:bodyPr/>
          <a:lstStyle/>
          <a:p>
            <a:r>
              <a:t>Ways of Working and Cadence</a:t>
            </a:r>
          </a:p>
        </p:txBody>
      </p:sp>
      <p:sp>
        <p:nvSpPr>
          <p:cNvPr id="6" name="Subtitle 5"/>
          <p:cNvSpPr>
            <a:spLocks noGrp="1"/>
          </p:cNvSpPr>
          <p:nvPr>
            <p:ph type="subTitle" idx="7"/>
          </p:nvPr>
        </p:nvSpPr>
        <p:spPr/>
        <p:txBody>
          <a:bodyPr/>
          <a:lstStyle/>
          <a:p>
            <a:pPr algn="l"/>
            <a:r>
              <a:t>Team Structure and Roles</a:t>
            </a:r>
          </a:p>
        </p:txBody>
      </p:sp>
      <p:sp>
        <p:nvSpPr>
          <p:cNvPr id="7" name="Subtitle 6"/>
          <p:cNvSpPr>
            <a:spLocks noGrp="1"/>
          </p:cNvSpPr>
          <p:nvPr>
            <p:ph type="subTitle" idx="3"/>
          </p:nvPr>
        </p:nvSpPr>
        <p:spPr/>
        <p:txBody>
          <a:bodyPr/>
          <a:lstStyle/>
          <a:p>
            <a:pPr algn="l"/>
            <a:r>
              <a:t>Roadmap and Major Milestones</a:t>
            </a:r>
          </a:p>
        </p:txBody>
      </p:sp>
      <p:sp>
        <p:nvSpPr>
          <p:cNvPr id="8" name="Subtitle 7"/>
          <p:cNvSpPr>
            <a:spLocks noGrp="1"/>
          </p:cNvSpPr>
          <p:nvPr>
            <p:ph type="subTitle" idx="6"/>
          </p:nvPr>
        </p:nvSpPr>
        <p:spPr/>
        <p:txBody>
          <a:bodyPr/>
          <a:lstStyle/>
          <a:p>
            <a:pPr algn="l"/>
            <a:r>
              <a:t>Success Criteria and KPIs</a:t>
            </a:r>
          </a:p>
        </p:txBody>
      </p:sp>
      <p:sp>
        <p:nvSpPr>
          <p:cNvPr id="9" name="Subtitle 8"/>
          <p:cNvSpPr>
            <a:spLocks noGrp="1"/>
          </p:cNvSpPr>
          <p:nvPr>
            <p:ph type="subTitle" idx="2"/>
          </p:nvPr>
        </p:nvSpPr>
        <p:spPr/>
        <p:txBody>
          <a:bodyPr/>
          <a:lstStyle/>
          <a:p>
            <a:pPr algn="l"/>
            <a:r>
              <a:t>Scope and Core Deliverables</a:t>
            </a:r>
          </a:p>
        </p:txBody>
      </p:sp>
      <p:sp>
        <p:nvSpPr>
          <p:cNvPr id="10" name="Subtitle 9"/>
          <p:cNvSpPr>
            <a:spLocks noGrp="1"/>
          </p:cNvSpPr>
          <p:nvPr>
            <p:ph type="subTitle" idx="1"/>
          </p:nvPr>
        </p:nvSpPr>
        <p:spPr/>
        <p:txBody>
          <a:bodyPr/>
          <a:lstStyle/>
          <a:p>
            <a:r>
              <a:t>Purpose and Problem Statement</a:t>
            </a:r>
          </a:p>
        </p:txBody>
      </p:sp>
      <p:sp>
        <p:nvSpPr>
          <p:cNvPr id="11" name="Subtitle 10"/>
          <p:cNvSpPr>
            <a:spLocks noGrp="1"/>
          </p:cNvSpPr>
          <p:nvPr>
            <p:ph type="subTitle" idx="8"/>
          </p:nvPr>
        </p:nvSpPr>
        <p:spPr/>
        <p:txBody>
          <a:bodyPr/>
          <a:lstStyle/>
          <a:p>
            <a:pPr algn="l"/>
            <a:r>
              <a:t>Kickoff Cover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5" name="Group 2">
            <a:extLst>
              <a:ext uri="{FF2B5EF4-FFF2-40B4-BE49-F238E27FC236}">
                <a16:creationId xmlns:a16="http://schemas.microsoft.com/office/drawing/2014/main" id="{FD23D1AD-6D77-C1F9-5730-D81F68E87BAA}"/>
              </a:ext>
            </a:extLst>
          </p:cNvPr>
          <p:cNvGrpSpPr/>
          <p:nvPr userDrawn="1"/>
        </p:nvGrpSpPr>
        <p:grpSpPr>
          <a:xfrm>
            <a:off x="1" y="1"/>
            <a:ext cx="9144000" cy="5143500"/>
            <a:chOff x="0" y="0"/>
            <a:chExt cx="30502090" cy="15263745"/>
          </a:xfrm>
        </p:grpSpPr>
        <p:sp>
          <p:nvSpPr>
            <p:cNvPr id="16" name="Freeform 3">
              <a:extLst>
                <a:ext uri="{FF2B5EF4-FFF2-40B4-BE49-F238E27FC236}">
                  <a16:creationId xmlns:a16="http://schemas.microsoft.com/office/drawing/2014/main" id="{7E62461F-D7D1-106E-9E79-94E5140C2BD2}"/>
                </a:ext>
              </a:extLst>
            </p:cNvPr>
            <p:cNvSpPr/>
            <p:nvPr/>
          </p:nvSpPr>
          <p:spPr>
            <a:xfrm>
              <a:off x="0" y="0"/>
              <a:ext cx="15263745" cy="15263745"/>
            </a:xfrm>
            <a:custGeom>
              <a:avLst/>
              <a:gdLst/>
              <a:ahLst/>
              <a:cxnLst/>
              <a:rect l="l" t="t" r="r" b="b"/>
              <a:pathLst>
                <a:path w="15263745" h="15263745">
                  <a:moveTo>
                    <a:pt x="0" y="0"/>
                  </a:moveTo>
                  <a:lnTo>
                    <a:pt x="15263745" y="0"/>
                  </a:lnTo>
                  <a:lnTo>
                    <a:pt x="15263745" y="15263745"/>
                  </a:lnTo>
                  <a:lnTo>
                    <a:pt x="0" y="15263745"/>
                  </a:lnTo>
                  <a:lnTo>
                    <a:pt x="0" y="0"/>
                  </a:lnTo>
                  <a:close/>
                </a:path>
              </a:pathLst>
            </a:custGeom>
            <a:blipFill>
              <a:blip r:embed="rId2">
                <a:alphaModFix amt="40000"/>
                <a:extLst>
                  <a:ext uri="{96DAC541-7B7A-43D3-8B79-37D633B846F1}">
                    <asvg:svgBlip xmlns:asvg="http://schemas.microsoft.com/office/drawing/2016/SVG/main" r:embed="rId3"/>
                  </a:ext>
                </a:extLst>
              </a:blip>
              <a:stretch>
                <a:fillRect/>
              </a:stretch>
            </a:blipFill>
          </p:spPr>
          <p:txBody>
            <a:bodyPr/>
            <a:lstStyle/>
            <a:p>
              <a:endParaRPr lang="ms-MY" dirty="0"/>
            </a:p>
          </p:txBody>
        </p:sp>
        <p:sp>
          <p:nvSpPr>
            <p:cNvPr id="17" name="Freeform 4">
              <a:extLst>
                <a:ext uri="{FF2B5EF4-FFF2-40B4-BE49-F238E27FC236}">
                  <a16:creationId xmlns:a16="http://schemas.microsoft.com/office/drawing/2014/main" id="{A32FD9D1-3C88-BB64-8229-0F25DC94463F}"/>
                </a:ext>
              </a:extLst>
            </p:cNvPr>
            <p:cNvSpPr/>
            <p:nvPr/>
          </p:nvSpPr>
          <p:spPr>
            <a:xfrm>
              <a:off x="15238346" y="0"/>
              <a:ext cx="15263744" cy="15263745"/>
            </a:xfrm>
            <a:custGeom>
              <a:avLst/>
              <a:gdLst/>
              <a:ahLst/>
              <a:cxnLst/>
              <a:rect l="l" t="t" r="r" b="b"/>
              <a:pathLst>
                <a:path w="15263745" h="15263745">
                  <a:moveTo>
                    <a:pt x="0" y="0"/>
                  </a:moveTo>
                  <a:lnTo>
                    <a:pt x="15263745" y="0"/>
                  </a:lnTo>
                  <a:lnTo>
                    <a:pt x="15263745" y="15263745"/>
                  </a:lnTo>
                  <a:lnTo>
                    <a:pt x="0" y="15263745"/>
                  </a:lnTo>
                  <a:lnTo>
                    <a:pt x="0" y="0"/>
                  </a:lnTo>
                  <a:close/>
                </a:path>
              </a:pathLst>
            </a:custGeom>
            <a:blipFill>
              <a:blip r:embed="rId2">
                <a:alphaModFix amt="40000"/>
                <a:extLst>
                  <a:ext uri="{96DAC541-7B7A-43D3-8B79-37D633B846F1}">
                    <asvg:svgBlip xmlns:asvg="http://schemas.microsoft.com/office/drawing/2016/SVG/main" r:embed="rId3"/>
                  </a:ext>
                </a:extLst>
              </a:blip>
              <a:stretch>
                <a:fillRect/>
              </a:stretch>
            </a:blipFill>
          </p:spPr>
          <p:txBody>
            <a:bodyPr/>
            <a:lstStyle/>
            <a:p>
              <a:endParaRPr lang="ms-MY" dirty="0"/>
            </a:p>
          </p:txBody>
        </p:sp>
      </p:grpSp>
      <p:sp>
        <p:nvSpPr>
          <p:cNvPr id="18" name="Rectangle 8">
            <a:extLst>
              <a:ext uri="{FF2B5EF4-FFF2-40B4-BE49-F238E27FC236}">
                <a16:creationId xmlns:a16="http://schemas.microsoft.com/office/drawing/2014/main" id="{09E8F74C-0A1E-0D5D-DFAB-20F8A96A2B98}"/>
              </a:ext>
            </a:extLst>
          </p:cNvPr>
          <p:cNvSpPr/>
          <p:nvPr userDrawn="1"/>
        </p:nvSpPr>
        <p:spPr>
          <a:xfrm>
            <a:off x="-44450" y="-66675"/>
            <a:ext cx="461587" cy="10026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9" name="Graphic 11">
            <a:extLst>
              <a:ext uri="{FF2B5EF4-FFF2-40B4-BE49-F238E27FC236}">
                <a16:creationId xmlns:a16="http://schemas.microsoft.com/office/drawing/2014/main" id="{986FB555-84A6-B79A-74C5-32FF73A5B30E}"/>
              </a:ext>
            </a:extLst>
          </p:cNvPr>
          <p:cNvSpPr/>
          <p:nvPr/>
        </p:nvSpPr>
        <p:spPr>
          <a:xfrm rot="10800000">
            <a:off x="105969" y="252000"/>
            <a:ext cx="205198" cy="429417"/>
          </a:xfrm>
          <a:custGeom>
            <a:avLst/>
            <a:gdLst>
              <a:gd name="csX0" fmla="*/ 114313 w 205198"/>
              <a:gd name="csY0" fmla="*/ 424498 h 429417"/>
              <a:gd name="csX1" fmla="*/ 114329 w 205198"/>
              <a:gd name="csY1" fmla="*/ 424482 h 429417"/>
              <a:gd name="csX2" fmla="*/ 200380 w 205198"/>
              <a:gd name="csY2" fmla="*/ 336834 h 429417"/>
              <a:gd name="csX3" fmla="*/ 200324 w 205198"/>
              <a:gd name="csY3" fmla="*/ 313111 h 429417"/>
              <a:gd name="csX4" fmla="*/ 176922 w 205198"/>
              <a:gd name="csY4" fmla="*/ 313168 h 429417"/>
              <a:gd name="csX5" fmla="*/ 119148 w 205198"/>
              <a:gd name="csY5" fmla="*/ 372014 h 429417"/>
              <a:gd name="csX6" fmla="*/ 119148 w 205198"/>
              <a:gd name="csY6" fmla="*/ 16774 h 429417"/>
              <a:gd name="csX7" fmla="*/ 102600 w 205198"/>
              <a:gd name="csY7" fmla="*/ 0 h 429417"/>
              <a:gd name="csX8" fmla="*/ 86051 w 205198"/>
              <a:gd name="csY8" fmla="*/ 16774 h 429417"/>
              <a:gd name="csX9" fmla="*/ 86051 w 205198"/>
              <a:gd name="csY9" fmla="*/ 372014 h 429417"/>
              <a:gd name="csX10" fmla="*/ 28278 w 205198"/>
              <a:gd name="csY10" fmla="*/ 313169 h 429417"/>
              <a:gd name="csX11" fmla="*/ 4875 w 205198"/>
              <a:gd name="csY11" fmla="*/ 313112 h 429417"/>
              <a:gd name="csX12" fmla="*/ 4819 w 205198"/>
              <a:gd name="csY12" fmla="*/ 336835 h 429417"/>
              <a:gd name="csX13" fmla="*/ 90870 w 205198"/>
              <a:gd name="csY13" fmla="*/ 424483 h 429417"/>
              <a:gd name="csX14" fmla="*/ 90886 w 205198"/>
              <a:gd name="csY14" fmla="*/ 424498 h 429417"/>
              <a:gd name="csX15" fmla="*/ 114313 w 205198"/>
              <a:gd name="csY15" fmla="*/ 424498 h 429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05198" h="429417">
                <a:moveTo>
                  <a:pt x="114313" y="424498"/>
                </a:moveTo>
                <a:cubicBezTo>
                  <a:pt x="114318" y="424493"/>
                  <a:pt x="114324" y="424488"/>
                  <a:pt x="114329" y="424482"/>
                </a:cubicBezTo>
                <a:lnTo>
                  <a:pt x="200380" y="336834"/>
                </a:lnTo>
                <a:cubicBezTo>
                  <a:pt x="206826" y="330268"/>
                  <a:pt x="206803" y="319647"/>
                  <a:pt x="200324" y="313111"/>
                </a:cubicBezTo>
                <a:cubicBezTo>
                  <a:pt x="193846" y="306576"/>
                  <a:pt x="183369" y="306602"/>
                  <a:pt x="176922" y="313168"/>
                </a:cubicBezTo>
                <a:lnTo>
                  <a:pt x="119148" y="372014"/>
                </a:lnTo>
                <a:lnTo>
                  <a:pt x="119148" y="16774"/>
                </a:lnTo>
                <a:cubicBezTo>
                  <a:pt x="119148" y="7510"/>
                  <a:pt x="111739" y="0"/>
                  <a:pt x="102600" y="0"/>
                </a:cubicBezTo>
                <a:cubicBezTo>
                  <a:pt x="93460" y="0"/>
                  <a:pt x="86051" y="7510"/>
                  <a:pt x="86051" y="16774"/>
                </a:cubicBezTo>
                <a:lnTo>
                  <a:pt x="86051" y="372014"/>
                </a:lnTo>
                <a:lnTo>
                  <a:pt x="28278" y="313169"/>
                </a:lnTo>
                <a:cubicBezTo>
                  <a:pt x="21830" y="306602"/>
                  <a:pt x="11353" y="306577"/>
                  <a:pt x="4875" y="313112"/>
                </a:cubicBezTo>
                <a:cubicBezTo>
                  <a:pt x="-1604" y="319648"/>
                  <a:pt x="-1627" y="330270"/>
                  <a:pt x="4819" y="336835"/>
                </a:cubicBezTo>
                <a:lnTo>
                  <a:pt x="90870" y="424483"/>
                </a:lnTo>
                <a:cubicBezTo>
                  <a:pt x="90875" y="424488"/>
                  <a:pt x="90880" y="424493"/>
                  <a:pt x="90886" y="424498"/>
                </a:cubicBezTo>
                <a:cubicBezTo>
                  <a:pt x="97354" y="431068"/>
                  <a:pt x="107866" y="431047"/>
                  <a:pt x="114313" y="424498"/>
                </a:cubicBezTo>
                <a:close/>
              </a:path>
            </a:pathLst>
          </a:custGeom>
          <a:solidFill>
            <a:srgbClr val="FFFFFF"/>
          </a:solidFill>
          <a:ln w="7693" cap="flat">
            <a:noFill/>
            <a:prstDash val="solid"/>
            <a:miter/>
          </a:ln>
        </p:spPr>
      </p:sp>
      <p:sp>
        <p:nvSpPr>
          <p:cNvPr id="20" name="Rectangle 18">
            <a:extLst>
              <a:ext uri="{FF2B5EF4-FFF2-40B4-BE49-F238E27FC236}">
                <a16:creationId xmlns:a16="http://schemas.microsoft.com/office/drawing/2014/main" id="{478792DF-B120-A840-6A73-BDFDBEEF6E66}"/>
              </a:ext>
            </a:extLst>
          </p:cNvPr>
          <p:cNvSpPr/>
          <p:nvPr userDrawn="1"/>
        </p:nvSpPr>
        <p:spPr>
          <a:xfrm>
            <a:off x="7481961" y="-106136"/>
            <a:ext cx="1757041" cy="535577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1" name="Rectangle 16">
            <a:extLst>
              <a:ext uri="{FF2B5EF4-FFF2-40B4-BE49-F238E27FC236}">
                <a16:creationId xmlns:a16="http://schemas.microsoft.com/office/drawing/2014/main" id="{614FBC5F-C782-6181-5544-71B7D49631E7}"/>
              </a:ext>
            </a:extLst>
          </p:cNvPr>
          <p:cNvSpPr/>
          <p:nvPr userDrawn="1"/>
        </p:nvSpPr>
        <p:spPr>
          <a:xfrm>
            <a:off x="415636" y="940156"/>
            <a:ext cx="8823366" cy="373562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2" name="Graphic 19">
            <a:extLst>
              <a:ext uri="{FF2B5EF4-FFF2-40B4-BE49-F238E27FC236}">
                <a16:creationId xmlns:a16="http://schemas.microsoft.com/office/drawing/2014/main" id="{E02F72A2-1CD3-2594-B5CF-63F808C1572C}"/>
              </a:ext>
            </a:extLst>
          </p:cNvPr>
          <p:cNvSpPr/>
          <p:nvPr/>
        </p:nvSpPr>
        <p:spPr>
          <a:xfrm>
            <a:off x="7472148" y="3503751"/>
            <a:ext cx="761762" cy="790491"/>
          </a:xfrm>
          <a:custGeom>
            <a:avLst/>
            <a:gdLst>
              <a:gd name="csX0" fmla="*/ 739207 w 761762"/>
              <a:gd name="csY0" fmla="*/ 376093 h 790491"/>
              <a:gd name="csX1" fmla="*/ 646673 w 761762"/>
              <a:gd name="csY1" fmla="*/ 373023 h 790491"/>
              <a:gd name="csX2" fmla="*/ 589127 w 761762"/>
              <a:gd name="csY2" fmla="*/ 367995 h 790491"/>
              <a:gd name="csX3" fmla="*/ 537754 w 761762"/>
              <a:gd name="csY3" fmla="*/ 358984 h 790491"/>
              <a:gd name="csX4" fmla="*/ 492599 w 761762"/>
              <a:gd name="csY4" fmla="*/ 343274 h 790491"/>
              <a:gd name="csX5" fmla="*/ 434766 w 761762"/>
              <a:gd name="csY5" fmla="*/ 287410 h 790491"/>
              <a:gd name="csX6" fmla="*/ 417457 w 761762"/>
              <a:gd name="csY6" fmla="*/ 239959 h 790491"/>
              <a:gd name="csX7" fmla="*/ 405936 w 761762"/>
              <a:gd name="csY7" fmla="*/ 168023 h 790491"/>
              <a:gd name="csX8" fmla="*/ 402082 w 761762"/>
              <a:gd name="csY8" fmla="*/ 112622 h 790491"/>
              <a:gd name="csX9" fmla="*/ 400237 w 761762"/>
              <a:gd name="csY9" fmla="*/ 48986 h 790491"/>
              <a:gd name="csX10" fmla="*/ 399713 w 761762"/>
              <a:gd name="csY10" fmla="*/ 27000 h 790491"/>
              <a:gd name="csX11" fmla="*/ 399413 w 761762"/>
              <a:gd name="csY11" fmla="*/ 8697 h 790491"/>
              <a:gd name="csX12" fmla="*/ 399396 w 761762"/>
              <a:gd name="csY12" fmla="*/ 7277 h 790491"/>
              <a:gd name="csX13" fmla="*/ 392256 w 761762"/>
              <a:gd name="csY13" fmla="*/ 166 h 790491"/>
              <a:gd name="csX14" fmla="*/ 370101 w 761762"/>
              <a:gd name="csY14" fmla="*/ 0 h 790491"/>
              <a:gd name="csX15" fmla="*/ 362855 w 761762"/>
              <a:gd name="csY15" fmla="*/ 6968 h 790491"/>
              <a:gd name="csX16" fmla="*/ 361774 w 761762"/>
              <a:gd name="csY16" fmla="*/ 51498 h 790491"/>
              <a:gd name="csX17" fmla="*/ 358667 w 761762"/>
              <a:gd name="csY17" fmla="*/ 133999 h 790491"/>
              <a:gd name="csX18" fmla="*/ 353645 w 761762"/>
              <a:gd name="csY18" fmla="*/ 189077 h 790491"/>
              <a:gd name="csX19" fmla="*/ 345617 w 761762"/>
              <a:gd name="csY19" fmla="*/ 235260 h 790491"/>
              <a:gd name="csX20" fmla="*/ 322286 w 761762"/>
              <a:gd name="csY20" fmla="*/ 296341 h 790491"/>
              <a:gd name="csX21" fmla="*/ 282591 w 761762"/>
              <a:gd name="csY21" fmla="*/ 336137 h 790491"/>
              <a:gd name="csX22" fmla="*/ 231651 w 761762"/>
              <a:gd name="csY22" fmla="*/ 357067 h 790491"/>
              <a:gd name="csX23" fmla="*/ 180636 w 761762"/>
              <a:gd name="csY23" fmla="*/ 366996 h 790491"/>
              <a:gd name="csX24" fmla="*/ 136809 w 761762"/>
              <a:gd name="csY24" fmla="*/ 371617 h 790491"/>
              <a:gd name="csX25" fmla="*/ 94886 w 761762"/>
              <a:gd name="csY25" fmla="*/ 374002 h 790491"/>
              <a:gd name="csX26" fmla="*/ 31119 w 761762"/>
              <a:gd name="csY26" fmla="*/ 375912 h 790491"/>
              <a:gd name="csX27" fmla="*/ 25861 w 761762"/>
              <a:gd name="csY27" fmla="*/ 376037 h 790491"/>
              <a:gd name="csX28" fmla="*/ 6700 w 761762"/>
              <a:gd name="csY28" fmla="*/ 376805 h 790491"/>
              <a:gd name="csX29" fmla="*/ 8 w 761762"/>
              <a:gd name="csY29" fmla="*/ 384348 h 790491"/>
              <a:gd name="csX30" fmla="*/ 1392 w 761762"/>
              <a:gd name="csY30" fmla="*/ 413649 h 790491"/>
              <a:gd name="csX31" fmla="*/ 5092 w 761762"/>
              <a:gd name="csY31" fmla="*/ 413741 h 790491"/>
              <a:gd name="csX32" fmla="*/ 13265 w 761762"/>
              <a:gd name="csY32" fmla="*/ 413905 h 790491"/>
              <a:gd name="csX33" fmla="*/ 93834 w 761762"/>
              <a:gd name="csY33" fmla="*/ 415978 h 790491"/>
              <a:gd name="csX34" fmla="*/ 163085 w 761762"/>
              <a:gd name="csY34" fmla="*/ 420985 h 790491"/>
              <a:gd name="csX35" fmla="*/ 214890 w 761762"/>
              <a:gd name="csY35" fmla="*/ 429009 h 790491"/>
              <a:gd name="csX36" fmla="*/ 263632 w 761762"/>
              <a:gd name="csY36" fmla="*/ 444170 h 790491"/>
              <a:gd name="csX37" fmla="*/ 327645 w 761762"/>
              <a:gd name="csY37" fmla="*/ 503582 h 790491"/>
              <a:gd name="csX38" fmla="*/ 342803 w 761762"/>
              <a:gd name="csY38" fmla="*/ 543748 h 790491"/>
              <a:gd name="csX39" fmla="*/ 356403 w 761762"/>
              <a:gd name="csY39" fmla="*/ 625968 h 790491"/>
              <a:gd name="csX40" fmla="*/ 359961 w 761762"/>
              <a:gd name="csY40" fmla="*/ 681055 h 790491"/>
              <a:gd name="csX41" fmla="*/ 360121 w 761762"/>
              <a:gd name="csY41" fmla="*/ 684748 h 790491"/>
              <a:gd name="csX42" fmla="*/ 360761 w 761762"/>
              <a:gd name="csY42" fmla="*/ 701267 h 790491"/>
              <a:gd name="csX43" fmla="*/ 362349 w 761762"/>
              <a:gd name="csY43" fmla="*/ 762186 h 790491"/>
              <a:gd name="csX44" fmla="*/ 362716 w 761762"/>
              <a:gd name="csY44" fmla="*/ 781161 h 790491"/>
              <a:gd name="csX45" fmla="*/ 362749 w 761762"/>
              <a:gd name="csY45" fmla="*/ 783054 h 790491"/>
              <a:gd name="csX46" fmla="*/ 369826 w 761762"/>
              <a:gd name="csY46" fmla="*/ 790131 h 790491"/>
              <a:gd name="csX47" fmla="*/ 392067 w 761762"/>
              <a:gd name="csY47" fmla="*/ 790490 h 790491"/>
              <a:gd name="csX48" fmla="*/ 399378 w 761762"/>
              <a:gd name="csY48" fmla="*/ 783502 h 790491"/>
              <a:gd name="csX49" fmla="*/ 399588 w 761762"/>
              <a:gd name="csY49" fmla="*/ 773820 h 790491"/>
              <a:gd name="csX50" fmla="*/ 399769 w 761762"/>
              <a:gd name="csY50" fmla="*/ 760305 h 790491"/>
              <a:gd name="csX51" fmla="*/ 400272 w 761762"/>
              <a:gd name="csY51" fmla="*/ 732375 h 790491"/>
              <a:gd name="csX52" fmla="*/ 402574 w 761762"/>
              <a:gd name="csY52" fmla="*/ 669083 h 790491"/>
              <a:gd name="csX53" fmla="*/ 408585 w 761762"/>
              <a:gd name="csY53" fmla="*/ 598722 h 790491"/>
              <a:gd name="csX54" fmla="*/ 416728 w 761762"/>
              <a:gd name="csY54" fmla="*/ 553110 h 790491"/>
              <a:gd name="csX55" fmla="*/ 432423 w 761762"/>
              <a:gd name="csY55" fmla="*/ 507375 h 790491"/>
              <a:gd name="csX56" fmla="*/ 471303 w 761762"/>
              <a:gd name="csY56" fmla="*/ 459588 h 790491"/>
              <a:gd name="csX57" fmla="*/ 507307 w 761762"/>
              <a:gd name="csY57" fmla="*/ 440471 h 790491"/>
              <a:gd name="csX58" fmla="*/ 567102 w 761762"/>
              <a:gd name="csY58" fmla="*/ 425200 h 790491"/>
              <a:gd name="csX59" fmla="*/ 625925 w 761762"/>
              <a:gd name="csY59" fmla="*/ 418434 h 790491"/>
              <a:gd name="csX60" fmla="*/ 681095 w 761762"/>
              <a:gd name="csY60" fmla="*/ 415394 h 790491"/>
              <a:gd name="csX61" fmla="*/ 722547 w 761762"/>
              <a:gd name="csY61" fmla="*/ 414367 h 790491"/>
              <a:gd name="csX62" fmla="*/ 739696 w 761762"/>
              <a:gd name="csY62" fmla="*/ 414035 h 790491"/>
              <a:gd name="csX63" fmla="*/ 753773 w 761762"/>
              <a:gd name="csY63" fmla="*/ 413774 h 790491"/>
              <a:gd name="csX64" fmla="*/ 760838 w 761762"/>
              <a:gd name="csY64" fmla="*/ 406866 h 790491"/>
              <a:gd name="csX65" fmla="*/ 761756 w 761762"/>
              <a:gd name="csY65" fmla="*/ 384316 h 790491"/>
              <a:gd name="csX66" fmla="*/ 755055 w 761762"/>
              <a:gd name="csY66" fmla="*/ 376826 h 790491"/>
              <a:gd name="csX67" fmla="*/ 739207 w 761762"/>
              <a:gd name="csY67" fmla="*/ 376093 h 7904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Lst>
            <a:rect l="l" t="t" r="r" b="b"/>
            <a:pathLst>
              <a:path w="761762" h="790491">
                <a:moveTo>
                  <a:pt x="739207" y="376093"/>
                </a:moveTo>
                <a:cubicBezTo>
                  <a:pt x="704945" y="375684"/>
                  <a:pt x="674676" y="374678"/>
                  <a:pt x="646673" y="373023"/>
                </a:cubicBezTo>
                <a:cubicBezTo>
                  <a:pt x="625353" y="371762"/>
                  <a:pt x="606530" y="370119"/>
                  <a:pt x="589127" y="367995"/>
                </a:cubicBezTo>
                <a:cubicBezTo>
                  <a:pt x="569892" y="365652"/>
                  <a:pt x="553090" y="362703"/>
                  <a:pt x="537754" y="358984"/>
                </a:cubicBezTo>
                <a:cubicBezTo>
                  <a:pt x="520611" y="354822"/>
                  <a:pt x="505838" y="349684"/>
                  <a:pt x="492599" y="343274"/>
                </a:cubicBezTo>
                <a:cubicBezTo>
                  <a:pt x="466697" y="330733"/>
                  <a:pt x="447779" y="312460"/>
                  <a:pt x="434766" y="287410"/>
                </a:cubicBezTo>
                <a:cubicBezTo>
                  <a:pt x="427704" y="273818"/>
                  <a:pt x="422043" y="258296"/>
                  <a:pt x="417457" y="239959"/>
                </a:cubicBezTo>
                <a:cubicBezTo>
                  <a:pt x="412169" y="218812"/>
                  <a:pt x="408398" y="195283"/>
                  <a:pt x="405936" y="168023"/>
                </a:cubicBezTo>
                <a:cubicBezTo>
                  <a:pt x="403922" y="145699"/>
                  <a:pt x="402731" y="128613"/>
                  <a:pt x="402082" y="112622"/>
                </a:cubicBezTo>
                <a:cubicBezTo>
                  <a:pt x="401223" y="91469"/>
                  <a:pt x="400723" y="69871"/>
                  <a:pt x="400237" y="48986"/>
                </a:cubicBezTo>
                <a:cubicBezTo>
                  <a:pt x="400068" y="41656"/>
                  <a:pt x="399896" y="34326"/>
                  <a:pt x="399713" y="27000"/>
                </a:cubicBezTo>
                <a:cubicBezTo>
                  <a:pt x="399559" y="20901"/>
                  <a:pt x="399487" y="14799"/>
                  <a:pt x="399413" y="8697"/>
                </a:cubicBezTo>
                <a:lnTo>
                  <a:pt x="399396" y="7277"/>
                </a:lnTo>
                <a:cubicBezTo>
                  <a:pt x="399345" y="3355"/>
                  <a:pt x="396173" y="193"/>
                  <a:pt x="392256" y="166"/>
                </a:cubicBezTo>
                <a:lnTo>
                  <a:pt x="370101" y="0"/>
                </a:lnTo>
                <a:cubicBezTo>
                  <a:pt x="366188" y="-29"/>
                  <a:pt x="362971" y="3053"/>
                  <a:pt x="362855" y="6968"/>
                </a:cubicBezTo>
                <a:cubicBezTo>
                  <a:pt x="362438" y="21381"/>
                  <a:pt x="362038" y="36515"/>
                  <a:pt x="361774" y="51498"/>
                </a:cubicBezTo>
                <a:cubicBezTo>
                  <a:pt x="361220" y="82988"/>
                  <a:pt x="360234" y="109204"/>
                  <a:pt x="358667" y="133999"/>
                </a:cubicBezTo>
                <a:cubicBezTo>
                  <a:pt x="357375" y="154437"/>
                  <a:pt x="355731" y="172454"/>
                  <a:pt x="353645" y="189077"/>
                </a:cubicBezTo>
                <a:cubicBezTo>
                  <a:pt x="351495" y="206211"/>
                  <a:pt x="348870" y="221318"/>
                  <a:pt x="345617" y="235260"/>
                </a:cubicBezTo>
                <a:cubicBezTo>
                  <a:pt x="340007" y="259325"/>
                  <a:pt x="332376" y="279306"/>
                  <a:pt x="322286" y="296341"/>
                </a:cubicBezTo>
                <a:cubicBezTo>
                  <a:pt x="312644" y="312623"/>
                  <a:pt x="298916" y="326387"/>
                  <a:pt x="282591" y="336137"/>
                </a:cubicBezTo>
                <a:cubicBezTo>
                  <a:pt x="267788" y="344980"/>
                  <a:pt x="251122" y="351826"/>
                  <a:pt x="231651" y="357067"/>
                </a:cubicBezTo>
                <a:cubicBezTo>
                  <a:pt x="216676" y="361099"/>
                  <a:pt x="199989" y="364344"/>
                  <a:pt x="180636" y="366996"/>
                </a:cubicBezTo>
                <a:cubicBezTo>
                  <a:pt x="166426" y="368944"/>
                  <a:pt x="151680" y="370499"/>
                  <a:pt x="136809" y="371617"/>
                </a:cubicBezTo>
                <a:cubicBezTo>
                  <a:pt x="122818" y="372670"/>
                  <a:pt x="108714" y="373471"/>
                  <a:pt x="94886" y="374002"/>
                </a:cubicBezTo>
                <a:cubicBezTo>
                  <a:pt x="73676" y="374815"/>
                  <a:pt x="52039" y="375372"/>
                  <a:pt x="31119" y="375912"/>
                </a:cubicBezTo>
                <a:lnTo>
                  <a:pt x="25861" y="376037"/>
                </a:lnTo>
                <a:cubicBezTo>
                  <a:pt x="19625" y="376176"/>
                  <a:pt x="13235" y="376319"/>
                  <a:pt x="6700" y="376805"/>
                </a:cubicBezTo>
                <a:cubicBezTo>
                  <a:pt x="2802" y="377096"/>
                  <a:pt x="-178" y="380436"/>
                  <a:pt x="8" y="384348"/>
                </a:cubicBezTo>
                <a:lnTo>
                  <a:pt x="1392" y="413649"/>
                </a:lnTo>
                <a:lnTo>
                  <a:pt x="5092" y="413741"/>
                </a:lnTo>
                <a:cubicBezTo>
                  <a:pt x="7817" y="413813"/>
                  <a:pt x="10539" y="413881"/>
                  <a:pt x="13265" y="413905"/>
                </a:cubicBezTo>
                <a:cubicBezTo>
                  <a:pt x="40817" y="414130"/>
                  <a:pt x="67926" y="414827"/>
                  <a:pt x="93834" y="415978"/>
                </a:cubicBezTo>
                <a:cubicBezTo>
                  <a:pt x="120362" y="417159"/>
                  <a:pt x="142366" y="418751"/>
                  <a:pt x="163085" y="420985"/>
                </a:cubicBezTo>
                <a:cubicBezTo>
                  <a:pt x="182440" y="423073"/>
                  <a:pt x="199385" y="425699"/>
                  <a:pt x="214890" y="429009"/>
                </a:cubicBezTo>
                <a:cubicBezTo>
                  <a:pt x="233395" y="432963"/>
                  <a:pt x="249342" y="437923"/>
                  <a:pt x="263632" y="444170"/>
                </a:cubicBezTo>
                <a:cubicBezTo>
                  <a:pt x="292817" y="456934"/>
                  <a:pt x="313755" y="476366"/>
                  <a:pt x="327645" y="503582"/>
                </a:cubicBezTo>
                <a:cubicBezTo>
                  <a:pt x="333724" y="515488"/>
                  <a:pt x="338683" y="528626"/>
                  <a:pt x="342803" y="543748"/>
                </a:cubicBezTo>
                <a:cubicBezTo>
                  <a:pt x="350716" y="572785"/>
                  <a:pt x="354229" y="602940"/>
                  <a:pt x="356403" y="625968"/>
                </a:cubicBezTo>
                <a:cubicBezTo>
                  <a:pt x="357911" y="641938"/>
                  <a:pt x="359010" y="658929"/>
                  <a:pt x="359961" y="681055"/>
                </a:cubicBezTo>
                <a:lnTo>
                  <a:pt x="360121" y="684748"/>
                </a:lnTo>
                <a:cubicBezTo>
                  <a:pt x="360361" y="690253"/>
                  <a:pt x="360604" y="695759"/>
                  <a:pt x="360761" y="701267"/>
                </a:cubicBezTo>
                <a:cubicBezTo>
                  <a:pt x="361339" y="721574"/>
                  <a:pt x="361854" y="741882"/>
                  <a:pt x="362349" y="762186"/>
                </a:cubicBezTo>
                <a:cubicBezTo>
                  <a:pt x="362503" y="768510"/>
                  <a:pt x="362609" y="774837"/>
                  <a:pt x="362716" y="781161"/>
                </a:cubicBezTo>
                <a:lnTo>
                  <a:pt x="362749" y="783054"/>
                </a:lnTo>
                <a:cubicBezTo>
                  <a:pt x="362817" y="786937"/>
                  <a:pt x="365945" y="790069"/>
                  <a:pt x="369826" y="790131"/>
                </a:cubicBezTo>
                <a:lnTo>
                  <a:pt x="392067" y="790490"/>
                </a:lnTo>
                <a:cubicBezTo>
                  <a:pt x="395998" y="790552"/>
                  <a:pt x="399262" y="787435"/>
                  <a:pt x="399378" y="783502"/>
                </a:cubicBezTo>
                <a:cubicBezTo>
                  <a:pt x="399478" y="780105"/>
                  <a:pt x="399538" y="776819"/>
                  <a:pt x="399588" y="773820"/>
                </a:cubicBezTo>
                <a:cubicBezTo>
                  <a:pt x="399659" y="769317"/>
                  <a:pt x="399713" y="764811"/>
                  <a:pt x="399769" y="760305"/>
                </a:cubicBezTo>
                <a:cubicBezTo>
                  <a:pt x="399884" y="750994"/>
                  <a:pt x="399994" y="741683"/>
                  <a:pt x="400272" y="732375"/>
                </a:cubicBezTo>
                <a:cubicBezTo>
                  <a:pt x="400874" y="712248"/>
                  <a:pt x="401647" y="690953"/>
                  <a:pt x="402574" y="669083"/>
                </a:cubicBezTo>
                <a:cubicBezTo>
                  <a:pt x="403569" y="645581"/>
                  <a:pt x="405593" y="621907"/>
                  <a:pt x="408585" y="598722"/>
                </a:cubicBezTo>
                <a:cubicBezTo>
                  <a:pt x="410759" y="581880"/>
                  <a:pt x="413422" y="566956"/>
                  <a:pt x="416728" y="553110"/>
                </a:cubicBezTo>
                <a:cubicBezTo>
                  <a:pt x="420917" y="535573"/>
                  <a:pt x="426051" y="520614"/>
                  <a:pt x="432423" y="507375"/>
                </a:cubicBezTo>
                <a:cubicBezTo>
                  <a:pt x="442109" y="487261"/>
                  <a:pt x="454827" y="471629"/>
                  <a:pt x="471303" y="459588"/>
                </a:cubicBezTo>
                <a:cubicBezTo>
                  <a:pt x="481627" y="452045"/>
                  <a:pt x="493405" y="445792"/>
                  <a:pt x="507307" y="440471"/>
                </a:cubicBezTo>
                <a:cubicBezTo>
                  <a:pt x="524071" y="434055"/>
                  <a:pt x="543071" y="429202"/>
                  <a:pt x="567102" y="425200"/>
                </a:cubicBezTo>
                <a:cubicBezTo>
                  <a:pt x="585193" y="422189"/>
                  <a:pt x="604436" y="419974"/>
                  <a:pt x="625925" y="418434"/>
                </a:cubicBezTo>
                <a:cubicBezTo>
                  <a:pt x="644623" y="417093"/>
                  <a:pt x="663182" y="416073"/>
                  <a:pt x="681095" y="415394"/>
                </a:cubicBezTo>
                <a:cubicBezTo>
                  <a:pt x="694846" y="414875"/>
                  <a:pt x="708929" y="414616"/>
                  <a:pt x="722547" y="414367"/>
                </a:cubicBezTo>
                <a:cubicBezTo>
                  <a:pt x="728264" y="414263"/>
                  <a:pt x="733981" y="414157"/>
                  <a:pt x="739696" y="414035"/>
                </a:cubicBezTo>
                <a:cubicBezTo>
                  <a:pt x="744388" y="413934"/>
                  <a:pt x="749080" y="413854"/>
                  <a:pt x="753773" y="413774"/>
                </a:cubicBezTo>
                <a:cubicBezTo>
                  <a:pt x="757582" y="413709"/>
                  <a:pt x="760684" y="410680"/>
                  <a:pt x="760838" y="406866"/>
                </a:cubicBezTo>
                <a:lnTo>
                  <a:pt x="761756" y="384316"/>
                </a:lnTo>
                <a:cubicBezTo>
                  <a:pt x="761916" y="380421"/>
                  <a:pt x="758936" y="377126"/>
                  <a:pt x="755055" y="376826"/>
                </a:cubicBezTo>
                <a:cubicBezTo>
                  <a:pt x="749510" y="376393"/>
                  <a:pt x="744278" y="376153"/>
                  <a:pt x="739207" y="376093"/>
                </a:cubicBezTo>
                <a:close/>
              </a:path>
            </a:pathLst>
          </a:custGeom>
          <a:solidFill>
            <a:schemeClr val="accent1"/>
          </a:solidFill>
          <a:ln w="2953" cap="flat">
            <a:noFill/>
            <a:prstDash val="solid"/>
            <a:miter/>
          </a:ln>
        </p:spPr>
      </p:sp>
      <p:sp>
        <p:nvSpPr>
          <p:cNvPr id="23" name="Graphic 20">
            <a:extLst>
              <a:ext uri="{FF2B5EF4-FFF2-40B4-BE49-F238E27FC236}">
                <a16:creationId xmlns:a16="http://schemas.microsoft.com/office/drawing/2014/main" id="{438F7CED-A876-4A10-F40F-1BE4E4DD795F}"/>
              </a:ext>
            </a:extLst>
          </p:cNvPr>
          <p:cNvSpPr/>
          <p:nvPr/>
        </p:nvSpPr>
        <p:spPr>
          <a:xfrm>
            <a:off x="6927614" y="3067979"/>
            <a:ext cx="484757" cy="503039"/>
          </a:xfrm>
          <a:custGeom>
            <a:avLst/>
            <a:gdLst>
              <a:gd name="csX0" fmla="*/ 470404 w 484757"/>
              <a:gd name="csY0" fmla="*/ 239332 h 503039"/>
              <a:gd name="csX1" fmla="*/ 411519 w 484757"/>
              <a:gd name="csY1" fmla="*/ 237378 h 503039"/>
              <a:gd name="csX2" fmla="*/ 374899 w 484757"/>
              <a:gd name="csY2" fmla="*/ 234179 h 503039"/>
              <a:gd name="csX3" fmla="*/ 342207 w 484757"/>
              <a:gd name="csY3" fmla="*/ 228444 h 503039"/>
              <a:gd name="csX4" fmla="*/ 313472 w 484757"/>
              <a:gd name="csY4" fmla="*/ 218447 h 503039"/>
              <a:gd name="csX5" fmla="*/ 276669 w 484757"/>
              <a:gd name="csY5" fmla="*/ 182897 h 503039"/>
              <a:gd name="csX6" fmla="*/ 265654 w 484757"/>
              <a:gd name="csY6" fmla="*/ 152701 h 503039"/>
              <a:gd name="csX7" fmla="*/ 258323 w 484757"/>
              <a:gd name="csY7" fmla="*/ 106924 h 503039"/>
              <a:gd name="csX8" fmla="*/ 255871 w 484757"/>
              <a:gd name="csY8" fmla="*/ 71668 h 503039"/>
              <a:gd name="csX9" fmla="*/ 254696 w 484757"/>
              <a:gd name="csY9" fmla="*/ 31173 h 503039"/>
              <a:gd name="csX10" fmla="*/ 254363 w 484757"/>
              <a:gd name="csY10" fmla="*/ 17182 h 503039"/>
              <a:gd name="csX11" fmla="*/ 254172 w 484757"/>
              <a:gd name="csY11" fmla="*/ 5535 h 503039"/>
              <a:gd name="csX12" fmla="*/ 254161 w 484757"/>
              <a:gd name="csY12" fmla="*/ 4631 h 503039"/>
              <a:gd name="csX13" fmla="*/ 249618 w 484757"/>
              <a:gd name="csY13" fmla="*/ 106 h 503039"/>
              <a:gd name="csX14" fmla="*/ 235519 w 484757"/>
              <a:gd name="csY14" fmla="*/ 0 h 503039"/>
              <a:gd name="csX15" fmla="*/ 230908 w 484757"/>
              <a:gd name="csY15" fmla="*/ 4434 h 503039"/>
              <a:gd name="csX16" fmla="*/ 230220 w 484757"/>
              <a:gd name="csY16" fmla="*/ 32771 h 503039"/>
              <a:gd name="csX17" fmla="*/ 228242 w 484757"/>
              <a:gd name="csY17" fmla="*/ 85272 h 503039"/>
              <a:gd name="csX18" fmla="*/ 225047 w 484757"/>
              <a:gd name="csY18" fmla="*/ 120322 h 503039"/>
              <a:gd name="csX19" fmla="*/ 219938 w 484757"/>
              <a:gd name="csY19" fmla="*/ 149711 h 503039"/>
              <a:gd name="csX20" fmla="*/ 205091 w 484757"/>
              <a:gd name="csY20" fmla="*/ 188581 h 503039"/>
              <a:gd name="csX21" fmla="*/ 179830 w 484757"/>
              <a:gd name="csY21" fmla="*/ 213906 h 503039"/>
              <a:gd name="csX22" fmla="*/ 147414 w 484757"/>
              <a:gd name="csY22" fmla="*/ 227225 h 503039"/>
              <a:gd name="csX23" fmla="*/ 114950 w 484757"/>
              <a:gd name="csY23" fmla="*/ 233543 h 503039"/>
              <a:gd name="csX24" fmla="*/ 87060 w 484757"/>
              <a:gd name="csY24" fmla="*/ 236484 h 503039"/>
              <a:gd name="csX25" fmla="*/ 60382 w 484757"/>
              <a:gd name="csY25" fmla="*/ 238001 h 503039"/>
              <a:gd name="csX26" fmla="*/ 19803 w 484757"/>
              <a:gd name="csY26" fmla="*/ 239217 h 503039"/>
              <a:gd name="csX27" fmla="*/ 16457 w 484757"/>
              <a:gd name="csY27" fmla="*/ 239296 h 503039"/>
              <a:gd name="csX28" fmla="*/ 4264 w 484757"/>
              <a:gd name="csY28" fmla="*/ 239785 h 503039"/>
              <a:gd name="csX29" fmla="*/ 5 w 484757"/>
              <a:gd name="csY29" fmla="*/ 244585 h 503039"/>
              <a:gd name="csX30" fmla="*/ 886 w 484757"/>
              <a:gd name="csY30" fmla="*/ 263231 h 503039"/>
              <a:gd name="csX31" fmla="*/ 3240 w 484757"/>
              <a:gd name="csY31" fmla="*/ 263290 h 503039"/>
              <a:gd name="csX32" fmla="*/ 8441 w 484757"/>
              <a:gd name="csY32" fmla="*/ 263394 h 503039"/>
              <a:gd name="csX33" fmla="*/ 59713 w 484757"/>
              <a:gd name="csY33" fmla="*/ 264713 h 503039"/>
              <a:gd name="csX34" fmla="*/ 103781 w 484757"/>
              <a:gd name="csY34" fmla="*/ 267900 h 503039"/>
              <a:gd name="csX35" fmla="*/ 136748 w 484757"/>
              <a:gd name="csY35" fmla="*/ 273006 h 503039"/>
              <a:gd name="csX36" fmla="*/ 167766 w 484757"/>
              <a:gd name="csY36" fmla="*/ 282653 h 503039"/>
              <a:gd name="csX37" fmla="*/ 208501 w 484757"/>
              <a:gd name="csY37" fmla="*/ 320461 h 503039"/>
              <a:gd name="csX38" fmla="*/ 218148 w 484757"/>
              <a:gd name="csY38" fmla="*/ 346022 h 503039"/>
              <a:gd name="csX39" fmla="*/ 226802 w 484757"/>
              <a:gd name="csY39" fmla="*/ 398343 h 503039"/>
              <a:gd name="csX40" fmla="*/ 229066 w 484757"/>
              <a:gd name="csY40" fmla="*/ 433399 h 503039"/>
              <a:gd name="csX41" fmla="*/ 229168 w 484757"/>
              <a:gd name="csY41" fmla="*/ 435749 h 503039"/>
              <a:gd name="csX42" fmla="*/ 229575 w 484757"/>
              <a:gd name="csY42" fmla="*/ 446261 h 503039"/>
              <a:gd name="csX43" fmla="*/ 230586 w 484757"/>
              <a:gd name="csY43" fmla="*/ 485027 h 503039"/>
              <a:gd name="csX44" fmla="*/ 230819 w 484757"/>
              <a:gd name="csY44" fmla="*/ 497103 h 503039"/>
              <a:gd name="csX45" fmla="*/ 230840 w 484757"/>
              <a:gd name="csY45" fmla="*/ 498307 h 503039"/>
              <a:gd name="csX46" fmla="*/ 235344 w 484757"/>
              <a:gd name="csY46" fmla="*/ 502811 h 503039"/>
              <a:gd name="csX47" fmla="*/ 249497 w 484757"/>
              <a:gd name="csY47" fmla="*/ 503039 h 503039"/>
              <a:gd name="csX48" fmla="*/ 254149 w 484757"/>
              <a:gd name="csY48" fmla="*/ 498592 h 503039"/>
              <a:gd name="csX49" fmla="*/ 254283 w 484757"/>
              <a:gd name="csY49" fmla="*/ 492431 h 503039"/>
              <a:gd name="csX50" fmla="*/ 254398 w 484757"/>
              <a:gd name="csY50" fmla="*/ 483831 h 503039"/>
              <a:gd name="csX51" fmla="*/ 254719 w 484757"/>
              <a:gd name="csY51" fmla="*/ 466057 h 503039"/>
              <a:gd name="csX52" fmla="*/ 256184 w 484757"/>
              <a:gd name="csY52" fmla="*/ 425780 h 503039"/>
              <a:gd name="csX53" fmla="*/ 260008 w 484757"/>
              <a:gd name="csY53" fmla="*/ 381005 h 503039"/>
              <a:gd name="csX54" fmla="*/ 265191 w 484757"/>
              <a:gd name="csY54" fmla="*/ 351979 h 503039"/>
              <a:gd name="csX55" fmla="*/ 275178 w 484757"/>
              <a:gd name="csY55" fmla="*/ 322875 h 503039"/>
              <a:gd name="csX56" fmla="*/ 299920 w 484757"/>
              <a:gd name="csY56" fmla="*/ 292465 h 503039"/>
              <a:gd name="csX57" fmla="*/ 322832 w 484757"/>
              <a:gd name="csY57" fmla="*/ 280300 h 503039"/>
              <a:gd name="csX58" fmla="*/ 360883 w 484757"/>
              <a:gd name="csY58" fmla="*/ 270582 h 503039"/>
              <a:gd name="csX59" fmla="*/ 398316 w 484757"/>
              <a:gd name="csY59" fmla="*/ 266276 h 503039"/>
              <a:gd name="csX60" fmla="*/ 433424 w 484757"/>
              <a:gd name="csY60" fmla="*/ 264341 h 503039"/>
              <a:gd name="csX61" fmla="*/ 459803 w 484757"/>
              <a:gd name="csY61" fmla="*/ 263688 h 503039"/>
              <a:gd name="csX62" fmla="*/ 470715 w 484757"/>
              <a:gd name="csY62" fmla="*/ 263477 h 503039"/>
              <a:gd name="csX63" fmla="*/ 479674 w 484757"/>
              <a:gd name="csY63" fmla="*/ 263311 h 503039"/>
              <a:gd name="csX64" fmla="*/ 484170 w 484757"/>
              <a:gd name="csY64" fmla="*/ 258914 h 503039"/>
              <a:gd name="csX65" fmla="*/ 484754 w 484757"/>
              <a:gd name="csY65" fmla="*/ 244565 h 503039"/>
              <a:gd name="csX66" fmla="*/ 480490 w 484757"/>
              <a:gd name="csY66" fmla="*/ 239798 h 503039"/>
              <a:gd name="csX67" fmla="*/ 470404 w 484757"/>
              <a:gd name="csY67" fmla="*/ 239332 h 5030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Lst>
            <a:rect l="l" t="t" r="r" b="b"/>
            <a:pathLst>
              <a:path w="484757" h="503039">
                <a:moveTo>
                  <a:pt x="470404" y="239332"/>
                </a:moveTo>
                <a:cubicBezTo>
                  <a:pt x="448601" y="239072"/>
                  <a:pt x="429339" y="238432"/>
                  <a:pt x="411519" y="237378"/>
                </a:cubicBezTo>
                <a:cubicBezTo>
                  <a:pt x="397952" y="236576"/>
                  <a:pt x="385974" y="235530"/>
                  <a:pt x="374899" y="234179"/>
                </a:cubicBezTo>
                <a:cubicBezTo>
                  <a:pt x="362659" y="232688"/>
                  <a:pt x="351966" y="230811"/>
                  <a:pt x="342207" y="228444"/>
                </a:cubicBezTo>
                <a:cubicBezTo>
                  <a:pt x="331298" y="225796"/>
                  <a:pt x="321897" y="222526"/>
                  <a:pt x="313472" y="218447"/>
                </a:cubicBezTo>
                <a:cubicBezTo>
                  <a:pt x="296989" y="210466"/>
                  <a:pt x="284950" y="198838"/>
                  <a:pt x="276669" y="182897"/>
                </a:cubicBezTo>
                <a:cubicBezTo>
                  <a:pt x="272175" y="174248"/>
                  <a:pt x="268573" y="164370"/>
                  <a:pt x="265654" y="152701"/>
                </a:cubicBezTo>
                <a:cubicBezTo>
                  <a:pt x="262289" y="139244"/>
                  <a:pt x="259890" y="124271"/>
                  <a:pt x="258323" y="106924"/>
                </a:cubicBezTo>
                <a:cubicBezTo>
                  <a:pt x="257041" y="92717"/>
                  <a:pt x="256283" y="81845"/>
                  <a:pt x="255871" y="71668"/>
                </a:cubicBezTo>
                <a:cubicBezTo>
                  <a:pt x="255324" y="58207"/>
                  <a:pt x="255005" y="44464"/>
                  <a:pt x="254696" y="31173"/>
                </a:cubicBezTo>
                <a:cubicBezTo>
                  <a:pt x="254589" y="26508"/>
                  <a:pt x="254479" y="21844"/>
                  <a:pt x="254363" y="17182"/>
                </a:cubicBezTo>
                <a:cubicBezTo>
                  <a:pt x="254265" y="13301"/>
                  <a:pt x="254219" y="9418"/>
                  <a:pt x="254172" y="5535"/>
                </a:cubicBezTo>
                <a:lnTo>
                  <a:pt x="254161" y="4631"/>
                </a:lnTo>
                <a:cubicBezTo>
                  <a:pt x="254129" y="2135"/>
                  <a:pt x="252110" y="123"/>
                  <a:pt x="249618" y="106"/>
                </a:cubicBezTo>
                <a:lnTo>
                  <a:pt x="235519" y="0"/>
                </a:lnTo>
                <a:cubicBezTo>
                  <a:pt x="233029" y="-19"/>
                  <a:pt x="230981" y="1943"/>
                  <a:pt x="230908" y="4434"/>
                </a:cubicBezTo>
                <a:cubicBezTo>
                  <a:pt x="230642" y="13606"/>
                  <a:pt x="230388" y="23237"/>
                  <a:pt x="230220" y="32771"/>
                </a:cubicBezTo>
                <a:cubicBezTo>
                  <a:pt x="229867" y="52811"/>
                  <a:pt x="229240" y="69493"/>
                  <a:pt x="228242" y="85272"/>
                </a:cubicBezTo>
                <a:cubicBezTo>
                  <a:pt x="227420" y="98278"/>
                  <a:pt x="226374" y="109744"/>
                  <a:pt x="225047" y="120322"/>
                </a:cubicBezTo>
                <a:cubicBezTo>
                  <a:pt x="223678" y="131225"/>
                  <a:pt x="222008" y="140839"/>
                  <a:pt x="219938" y="149711"/>
                </a:cubicBezTo>
                <a:cubicBezTo>
                  <a:pt x="216368" y="165025"/>
                  <a:pt x="211512" y="177740"/>
                  <a:pt x="205091" y="188581"/>
                </a:cubicBezTo>
                <a:cubicBezTo>
                  <a:pt x="198955" y="198942"/>
                  <a:pt x="190220" y="207701"/>
                  <a:pt x="179830" y="213906"/>
                </a:cubicBezTo>
                <a:cubicBezTo>
                  <a:pt x="170411" y="219533"/>
                  <a:pt x="159805" y="223889"/>
                  <a:pt x="147414" y="227225"/>
                </a:cubicBezTo>
                <a:cubicBezTo>
                  <a:pt x="137885" y="229790"/>
                  <a:pt x="127266" y="231855"/>
                  <a:pt x="114950" y="233543"/>
                </a:cubicBezTo>
                <a:cubicBezTo>
                  <a:pt x="105907" y="234783"/>
                  <a:pt x="96523" y="235772"/>
                  <a:pt x="87060" y="236484"/>
                </a:cubicBezTo>
                <a:cubicBezTo>
                  <a:pt x="78157" y="237154"/>
                  <a:pt x="69182" y="237663"/>
                  <a:pt x="60382" y="238001"/>
                </a:cubicBezTo>
                <a:cubicBezTo>
                  <a:pt x="46885" y="238518"/>
                  <a:pt x="33116" y="238873"/>
                  <a:pt x="19803" y="239217"/>
                </a:cubicBezTo>
                <a:lnTo>
                  <a:pt x="16457" y="239296"/>
                </a:lnTo>
                <a:cubicBezTo>
                  <a:pt x="12489" y="239385"/>
                  <a:pt x="8422" y="239476"/>
                  <a:pt x="4264" y="239785"/>
                </a:cubicBezTo>
                <a:cubicBezTo>
                  <a:pt x="1783" y="239970"/>
                  <a:pt x="-113" y="242096"/>
                  <a:pt x="5" y="244585"/>
                </a:cubicBezTo>
                <a:lnTo>
                  <a:pt x="886" y="263231"/>
                </a:lnTo>
                <a:lnTo>
                  <a:pt x="3240" y="263290"/>
                </a:lnTo>
                <a:cubicBezTo>
                  <a:pt x="4975" y="263335"/>
                  <a:pt x="6707" y="263379"/>
                  <a:pt x="8441" y="263394"/>
                </a:cubicBezTo>
                <a:cubicBezTo>
                  <a:pt x="25975" y="263537"/>
                  <a:pt x="43225" y="263981"/>
                  <a:pt x="59713" y="264713"/>
                </a:cubicBezTo>
                <a:cubicBezTo>
                  <a:pt x="76594" y="265465"/>
                  <a:pt x="90597" y="266478"/>
                  <a:pt x="103781" y="267900"/>
                </a:cubicBezTo>
                <a:cubicBezTo>
                  <a:pt x="116098" y="269229"/>
                  <a:pt x="126881" y="270899"/>
                  <a:pt x="136748" y="273006"/>
                </a:cubicBezTo>
                <a:cubicBezTo>
                  <a:pt x="148524" y="275522"/>
                  <a:pt x="158672" y="278678"/>
                  <a:pt x="167766" y="282653"/>
                </a:cubicBezTo>
                <a:cubicBezTo>
                  <a:pt x="186338" y="290776"/>
                  <a:pt x="199662" y="303142"/>
                  <a:pt x="208501" y="320461"/>
                </a:cubicBezTo>
                <a:cubicBezTo>
                  <a:pt x="212370" y="328038"/>
                  <a:pt x="215525" y="336398"/>
                  <a:pt x="218148" y="346022"/>
                </a:cubicBezTo>
                <a:cubicBezTo>
                  <a:pt x="223183" y="364500"/>
                  <a:pt x="225418" y="383689"/>
                  <a:pt x="226802" y="398343"/>
                </a:cubicBezTo>
                <a:cubicBezTo>
                  <a:pt x="227762" y="408506"/>
                  <a:pt x="228461" y="419319"/>
                  <a:pt x="229066" y="433399"/>
                </a:cubicBezTo>
                <a:lnTo>
                  <a:pt x="229168" y="435749"/>
                </a:lnTo>
                <a:cubicBezTo>
                  <a:pt x="229321" y="439252"/>
                  <a:pt x="229475" y="442756"/>
                  <a:pt x="229575" y="446261"/>
                </a:cubicBezTo>
                <a:cubicBezTo>
                  <a:pt x="229943" y="459184"/>
                  <a:pt x="230271" y="472106"/>
                  <a:pt x="230586" y="485027"/>
                </a:cubicBezTo>
                <a:cubicBezTo>
                  <a:pt x="230684" y="489052"/>
                  <a:pt x="230751" y="493078"/>
                  <a:pt x="230819" y="497103"/>
                </a:cubicBezTo>
                <a:lnTo>
                  <a:pt x="230840" y="498307"/>
                </a:lnTo>
                <a:cubicBezTo>
                  <a:pt x="230883" y="500778"/>
                  <a:pt x="232874" y="502771"/>
                  <a:pt x="235344" y="502811"/>
                </a:cubicBezTo>
                <a:lnTo>
                  <a:pt x="249497" y="503039"/>
                </a:lnTo>
                <a:cubicBezTo>
                  <a:pt x="251999" y="503079"/>
                  <a:pt x="254076" y="501095"/>
                  <a:pt x="254149" y="498592"/>
                </a:cubicBezTo>
                <a:cubicBezTo>
                  <a:pt x="254214" y="496431"/>
                  <a:pt x="254251" y="494339"/>
                  <a:pt x="254283" y="492431"/>
                </a:cubicBezTo>
                <a:cubicBezTo>
                  <a:pt x="254329" y="489565"/>
                  <a:pt x="254363" y="486698"/>
                  <a:pt x="254398" y="483831"/>
                </a:cubicBezTo>
                <a:cubicBezTo>
                  <a:pt x="254472" y="477905"/>
                  <a:pt x="254542" y="471980"/>
                  <a:pt x="254719" y="466057"/>
                </a:cubicBezTo>
                <a:cubicBezTo>
                  <a:pt x="255101" y="453249"/>
                  <a:pt x="255594" y="439698"/>
                  <a:pt x="256184" y="425780"/>
                </a:cubicBezTo>
                <a:cubicBezTo>
                  <a:pt x="256817" y="410824"/>
                  <a:pt x="258104" y="395759"/>
                  <a:pt x="260008" y="381005"/>
                </a:cubicBezTo>
                <a:cubicBezTo>
                  <a:pt x="261392" y="370287"/>
                  <a:pt x="263087" y="360790"/>
                  <a:pt x="265191" y="351979"/>
                </a:cubicBezTo>
                <a:cubicBezTo>
                  <a:pt x="267856" y="340819"/>
                  <a:pt x="271123" y="331300"/>
                  <a:pt x="275178" y="322875"/>
                </a:cubicBezTo>
                <a:cubicBezTo>
                  <a:pt x="281342" y="310075"/>
                  <a:pt x="289435" y="300127"/>
                  <a:pt x="299920" y="292465"/>
                </a:cubicBezTo>
                <a:cubicBezTo>
                  <a:pt x="306490" y="287665"/>
                  <a:pt x="313985" y="283686"/>
                  <a:pt x="322832" y="280300"/>
                </a:cubicBezTo>
                <a:cubicBezTo>
                  <a:pt x="333500" y="276217"/>
                  <a:pt x="345591" y="273128"/>
                  <a:pt x="360883" y="270582"/>
                </a:cubicBezTo>
                <a:cubicBezTo>
                  <a:pt x="372395" y="268666"/>
                  <a:pt x="384641" y="267256"/>
                  <a:pt x="398316" y="266276"/>
                </a:cubicBezTo>
                <a:cubicBezTo>
                  <a:pt x="410215" y="265423"/>
                  <a:pt x="422025" y="264774"/>
                  <a:pt x="433424" y="264341"/>
                </a:cubicBezTo>
                <a:cubicBezTo>
                  <a:pt x="442175" y="264011"/>
                  <a:pt x="451137" y="263847"/>
                  <a:pt x="459803" y="263688"/>
                </a:cubicBezTo>
                <a:cubicBezTo>
                  <a:pt x="463441" y="263622"/>
                  <a:pt x="467079" y="263554"/>
                  <a:pt x="470715" y="263477"/>
                </a:cubicBezTo>
                <a:cubicBezTo>
                  <a:pt x="473701" y="263413"/>
                  <a:pt x="476687" y="263362"/>
                  <a:pt x="479674" y="263311"/>
                </a:cubicBezTo>
                <a:cubicBezTo>
                  <a:pt x="482098" y="263269"/>
                  <a:pt x="484072" y="261342"/>
                  <a:pt x="484170" y="258914"/>
                </a:cubicBezTo>
                <a:lnTo>
                  <a:pt x="484754" y="244565"/>
                </a:lnTo>
                <a:cubicBezTo>
                  <a:pt x="484856" y="242086"/>
                  <a:pt x="482959" y="239989"/>
                  <a:pt x="480490" y="239798"/>
                </a:cubicBezTo>
                <a:cubicBezTo>
                  <a:pt x="476961" y="239523"/>
                  <a:pt x="473632" y="239370"/>
                  <a:pt x="470404" y="239332"/>
                </a:cubicBezTo>
                <a:close/>
              </a:path>
            </a:pathLst>
          </a:custGeom>
          <a:solidFill>
            <a:schemeClr val="accent1"/>
          </a:solidFill>
          <a:ln w="1883" cap="flat">
            <a:noFill/>
            <a:prstDash val="solid"/>
            <a:miter/>
          </a:ln>
        </p:spPr>
      </p:sp>
      <p:sp>
        <p:nvSpPr>
          <p:cNvPr id="24" name="Accent line"/>
          <p:cNvSpPr/>
          <p:nvPr userDrawn="1"/>
        </p:nvSpPr>
        <p:spPr>
          <a:xfrm>
            <a:off x="419604" y="4897313"/>
            <a:ext cx="720000" cy="3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 name="Subtitle 1"/>
          <p:cNvSpPr>
            <a:spLocks noGrp="1"/>
          </p:cNvSpPr>
          <p:nvPr>
            <p:ph type="subTitle" idx="3"/>
          </p:nvPr>
        </p:nvSpPr>
        <p:spPr/>
        <p:txBody>
          <a:bodyPr/>
          <a:lstStyle/>
          <a:p>
            <a:r>
              <a:t>1</a:t>
            </a:r>
          </a:p>
        </p:txBody>
      </p:sp>
      <p:sp>
        <p:nvSpPr>
          <p:cNvPr id="3" name="Subtitle 2"/>
          <p:cNvSpPr>
            <a:spLocks noGrp="1"/>
          </p:cNvSpPr>
          <p:nvPr>
            <p:ph type="subTitle" idx="1"/>
          </p:nvPr>
        </p:nvSpPr>
        <p:spPr/>
        <p:txBody>
          <a:bodyPr/>
          <a:lstStyle/>
          <a:p>
            <a:r>
              <a:t>Project Kickoff Plan</a:t>
            </a:r>
          </a:p>
        </p:txBody>
      </p:sp>
      <p:sp>
        <p:nvSpPr>
          <p:cNvPr id="4" name="Text Placeholder 3"/>
          <p:cNvSpPr>
            <a:spLocks noGrp="1"/>
          </p:cNvSpPr>
          <p:nvPr>
            <p:ph type="body" idx="4"/>
          </p:nvPr>
        </p:nvSpPr>
        <p:spPr/>
        <p:txBody>
          <a:bodyPr/>
          <a:lstStyle/>
          <a:p>
            <a:r>
              <a:t>Project name and clear intent for Day-1 alignment</a:t>
            </a:r>
          </a:p>
        </p:txBody>
      </p:sp>
      <p:sp>
        <p:nvSpPr>
          <p:cNvPr id="5" name="Text Placeholder 4"/>
          <p:cNvSpPr>
            <a:spLocks noGrp="1"/>
          </p:cNvSpPr>
          <p:nvPr>
            <p:ph type="body" idx="5"/>
          </p:nvPr>
        </p:nvSpPr>
        <p:spPr/>
        <p:txBody>
          <a:bodyPr/>
          <a:lstStyle/>
          <a:p>
            <a:r>
              <a:rPr cap="all"/>
              <a:t>Day-1 alignment intent</a:t>
            </a:r>
          </a:p>
        </p:txBody>
      </p:sp>
      <p:sp>
        <p:nvSpPr>
          <p:cNvPr id="6" name="Text Placeholder 5"/>
          <p:cNvSpPr>
            <a:spLocks noGrp="1"/>
          </p:cNvSpPr>
          <p:nvPr>
            <p:ph type="body" idx="6"/>
          </p:nvPr>
        </p:nvSpPr>
        <p:spPr/>
        <p:txBody>
          <a:bodyPr/>
          <a:lstStyle/>
          <a:p>
            <a:r>
              <a:t>Program code and operating context for traceability</a:t>
            </a:r>
          </a:p>
        </p:txBody>
      </p:sp>
      <p:sp>
        <p:nvSpPr>
          <p:cNvPr id="7" name="Text Placeholder 6"/>
          <p:cNvSpPr>
            <a:spLocks noGrp="1"/>
          </p:cNvSpPr>
          <p:nvPr>
            <p:ph type="body" idx="7"/>
          </p:nvPr>
        </p:nvSpPr>
        <p:spPr/>
        <p:txBody>
          <a:bodyPr/>
          <a:lstStyle/>
          <a:p>
            <a:r>
              <a:rPr cap="all"/>
              <a:t>Program code traceability</a:t>
            </a:r>
          </a:p>
        </p:txBody>
      </p:sp>
      <p:sp>
        <p:nvSpPr>
          <p:cNvPr id="8" name="Text Placeholder 7"/>
          <p:cNvSpPr>
            <a:spLocks noGrp="1"/>
          </p:cNvSpPr>
          <p:nvPr>
            <p:ph type="body" idx="10"/>
          </p:nvPr>
        </p:nvSpPr>
        <p:spPr/>
        <p:txBody>
          <a:bodyPr/>
          <a:lstStyle/>
          <a:p>
            <a:r>
              <a:t>Launch date and kickoff meeting location or link</a:t>
            </a:r>
          </a:p>
        </p:txBody>
      </p:sp>
      <p:sp>
        <p:nvSpPr>
          <p:cNvPr id="9" name="Text Placeholder 8"/>
          <p:cNvSpPr>
            <a:spLocks noGrp="1"/>
          </p:cNvSpPr>
          <p:nvPr>
            <p:ph type="body" idx="11"/>
          </p:nvPr>
        </p:nvSpPr>
        <p:spPr/>
        <p:txBody>
          <a:bodyPr/>
          <a:lstStyle/>
          <a:p>
            <a:r>
              <a:rPr cap="all"/>
              <a:t>Kickoff date and location</a:t>
            </a:r>
          </a:p>
        </p:txBody>
      </p:sp>
      <p:sp>
        <p:nvSpPr>
          <p:cNvPr id="10" name="Text Placeholder 9"/>
          <p:cNvSpPr>
            <a:spLocks noGrp="1"/>
          </p:cNvSpPr>
          <p:nvPr>
            <p:ph type="body" idx="12"/>
          </p:nvPr>
        </p:nvSpPr>
        <p:spPr/>
        <p:txBody>
          <a:bodyPr/>
          <a:lstStyle/>
          <a:p>
            <a:r>
              <a:t>Template promise: action plan, shared success, next steps</a:t>
            </a:r>
          </a:p>
        </p:txBody>
      </p:sp>
      <p:sp>
        <p:nvSpPr>
          <p:cNvPr id="11" name="Text Placeholder 10"/>
          <p:cNvSpPr>
            <a:spLocks noGrp="1"/>
          </p:cNvSpPr>
          <p:nvPr>
            <p:ph type="body" idx="13"/>
          </p:nvPr>
        </p:nvSpPr>
        <p:spPr/>
        <p:txBody>
          <a:bodyPr/>
          <a:lstStyle/>
          <a:p>
            <a:r>
              <a:rPr cap="all"/>
              <a:t>Action plan promise</a:t>
            </a:r>
          </a:p>
        </p:txBody>
      </p:sp>
      <p:sp>
        <p:nvSpPr>
          <p:cNvPr id="12" name="Text Placeholder 11"/>
          <p:cNvSpPr>
            <a:spLocks noGrp="1"/>
          </p:cNvSpPr>
          <p:nvPr>
            <p:ph type="body" idx="8"/>
          </p:nvPr>
        </p:nvSpPr>
        <p:spPr/>
        <p:txBody>
          <a:bodyPr/>
          <a:lstStyle/>
          <a:p>
            <a:r>
              <a:t>Project lead and primary sponsor contacts</a:t>
            </a:r>
          </a:p>
        </p:txBody>
      </p:sp>
      <p:sp>
        <p:nvSpPr>
          <p:cNvPr id="13" name="Text Placeholder 12"/>
          <p:cNvSpPr>
            <a:spLocks noGrp="1"/>
          </p:cNvSpPr>
          <p:nvPr>
            <p:ph type="body" idx="9"/>
          </p:nvPr>
        </p:nvSpPr>
        <p:spPr/>
        <p:txBody>
          <a:bodyPr/>
          <a:lstStyle/>
          <a:p>
            <a:r>
              <a:rPr cap="all"/>
              <a:t>Lead and sponsor contacts</a:t>
            </a:r>
          </a:p>
        </p:txBody>
      </p:sp>
      <p:sp>
        <p:nvSpPr>
          <p:cNvPr id="14" name="Title 13"/>
          <p:cNvSpPr>
            <a:spLocks noGrp="1"/>
          </p:cNvSpPr>
          <p:nvPr>
            <p:ph type="title"/>
          </p:nvPr>
        </p:nvSpPr>
        <p:spPr/>
        <p:txBody>
          <a:bodyPr/>
          <a:lstStyle/>
          <a:p>
            <a:r>
              <a:rPr cap="all"/>
              <a:t>Kickoff Cover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5" name="Group 2">
            <a:extLst>
              <a:ext uri="{FF2B5EF4-FFF2-40B4-BE49-F238E27FC236}">
                <a16:creationId xmlns:a16="http://schemas.microsoft.com/office/drawing/2014/main" id="{FD23D1AD-6D77-C1F9-5730-D81F68E87BAA}"/>
              </a:ext>
            </a:extLst>
          </p:cNvPr>
          <p:cNvGrpSpPr/>
          <p:nvPr userDrawn="1"/>
        </p:nvGrpSpPr>
        <p:grpSpPr>
          <a:xfrm>
            <a:off x="1" y="1"/>
            <a:ext cx="9144000" cy="5143500"/>
            <a:chOff x="0" y="0"/>
            <a:chExt cx="30502090" cy="15263745"/>
          </a:xfrm>
        </p:grpSpPr>
        <p:sp>
          <p:nvSpPr>
            <p:cNvPr id="16" name="Freeform 3">
              <a:extLst>
                <a:ext uri="{FF2B5EF4-FFF2-40B4-BE49-F238E27FC236}">
                  <a16:creationId xmlns:a16="http://schemas.microsoft.com/office/drawing/2014/main" id="{7E62461F-D7D1-106E-9E79-94E5140C2BD2}"/>
                </a:ext>
              </a:extLst>
            </p:cNvPr>
            <p:cNvSpPr/>
            <p:nvPr/>
          </p:nvSpPr>
          <p:spPr>
            <a:xfrm>
              <a:off x="0" y="0"/>
              <a:ext cx="15263745" cy="15263745"/>
            </a:xfrm>
            <a:custGeom>
              <a:avLst/>
              <a:gdLst/>
              <a:ahLst/>
              <a:cxnLst/>
              <a:rect l="l" t="t" r="r" b="b"/>
              <a:pathLst>
                <a:path w="15263745" h="15263745">
                  <a:moveTo>
                    <a:pt x="0" y="0"/>
                  </a:moveTo>
                  <a:lnTo>
                    <a:pt x="15263745" y="0"/>
                  </a:lnTo>
                  <a:lnTo>
                    <a:pt x="15263745" y="15263745"/>
                  </a:lnTo>
                  <a:lnTo>
                    <a:pt x="0" y="15263745"/>
                  </a:lnTo>
                  <a:lnTo>
                    <a:pt x="0" y="0"/>
                  </a:lnTo>
                  <a:close/>
                </a:path>
              </a:pathLst>
            </a:custGeom>
            <a:blipFill>
              <a:blip r:embed="rId2">
                <a:alphaModFix amt="40000"/>
                <a:extLst>
                  <a:ext uri="{96DAC541-7B7A-43D3-8B79-37D633B846F1}">
                    <asvg:svgBlip xmlns:asvg="http://schemas.microsoft.com/office/drawing/2016/SVG/main" r:embed="rId3"/>
                  </a:ext>
                </a:extLst>
              </a:blip>
              <a:stretch>
                <a:fillRect/>
              </a:stretch>
            </a:blipFill>
          </p:spPr>
          <p:txBody>
            <a:bodyPr/>
            <a:lstStyle/>
            <a:p>
              <a:endParaRPr lang="ms-MY" dirty="0"/>
            </a:p>
          </p:txBody>
        </p:sp>
        <p:sp>
          <p:nvSpPr>
            <p:cNvPr id="17" name="Freeform 4">
              <a:extLst>
                <a:ext uri="{FF2B5EF4-FFF2-40B4-BE49-F238E27FC236}">
                  <a16:creationId xmlns:a16="http://schemas.microsoft.com/office/drawing/2014/main" id="{A32FD9D1-3C88-BB64-8229-0F25DC94463F}"/>
                </a:ext>
              </a:extLst>
            </p:cNvPr>
            <p:cNvSpPr/>
            <p:nvPr/>
          </p:nvSpPr>
          <p:spPr>
            <a:xfrm>
              <a:off x="15238346" y="0"/>
              <a:ext cx="15263744" cy="15263745"/>
            </a:xfrm>
            <a:custGeom>
              <a:avLst/>
              <a:gdLst/>
              <a:ahLst/>
              <a:cxnLst/>
              <a:rect l="l" t="t" r="r" b="b"/>
              <a:pathLst>
                <a:path w="15263745" h="15263745">
                  <a:moveTo>
                    <a:pt x="0" y="0"/>
                  </a:moveTo>
                  <a:lnTo>
                    <a:pt x="15263745" y="0"/>
                  </a:lnTo>
                  <a:lnTo>
                    <a:pt x="15263745" y="15263745"/>
                  </a:lnTo>
                  <a:lnTo>
                    <a:pt x="0" y="15263745"/>
                  </a:lnTo>
                  <a:lnTo>
                    <a:pt x="0" y="0"/>
                  </a:lnTo>
                  <a:close/>
                </a:path>
              </a:pathLst>
            </a:custGeom>
            <a:blipFill>
              <a:blip r:embed="rId2">
                <a:alphaModFix amt="40000"/>
                <a:extLst>
                  <a:ext uri="{96DAC541-7B7A-43D3-8B79-37D633B846F1}">
                    <asvg:svgBlip xmlns:asvg="http://schemas.microsoft.com/office/drawing/2016/SVG/main" r:embed="rId3"/>
                  </a:ext>
                </a:extLst>
              </a:blip>
              <a:stretch>
                <a:fillRect/>
              </a:stretch>
            </a:blipFill>
          </p:spPr>
          <p:txBody>
            <a:bodyPr/>
            <a:lstStyle/>
            <a:p>
              <a:endParaRPr lang="ms-MY" dirty="0"/>
            </a:p>
          </p:txBody>
        </p:sp>
      </p:grpSp>
      <p:sp>
        <p:nvSpPr>
          <p:cNvPr id="18" name="Rectangle 8">
            <a:extLst>
              <a:ext uri="{FF2B5EF4-FFF2-40B4-BE49-F238E27FC236}">
                <a16:creationId xmlns:a16="http://schemas.microsoft.com/office/drawing/2014/main" id="{09E8F74C-0A1E-0D5D-DFAB-20F8A96A2B98}"/>
              </a:ext>
            </a:extLst>
          </p:cNvPr>
          <p:cNvSpPr/>
          <p:nvPr userDrawn="1"/>
        </p:nvSpPr>
        <p:spPr>
          <a:xfrm>
            <a:off x="-44450" y="-66675"/>
            <a:ext cx="461587" cy="10026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9" name="Graphic 11">
            <a:extLst>
              <a:ext uri="{FF2B5EF4-FFF2-40B4-BE49-F238E27FC236}">
                <a16:creationId xmlns:a16="http://schemas.microsoft.com/office/drawing/2014/main" id="{986FB555-84A6-B79A-74C5-32FF73A5B30E}"/>
              </a:ext>
            </a:extLst>
          </p:cNvPr>
          <p:cNvSpPr/>
          <p:nvPr/>
        </p:nvSpPr>
        <p:spPr>
          <a:xfrm rot="10800000">
            <a:off x="105969" y="252000"/>
            <a:ext cx="205198" cy="429417"/>
          </a:xfrm>
          <a:custGeom>
            <a:avLst/>
            <a:gdLst>
              <a:gd name="csX0" fmla="*/ 114313 w 205198"/>
              <a:gd name="csY0" fmla="*/ 424498 h 429417"/>
              <a:gd name="csX1" fmla="*/ 114329 w 205198"/>
              <a:gd name="csY1" fmla="*/ 424482 h 429417"/>
              <a:gd name="csX2" fmla="*/ 200380 w 205198"/>
              <a:gd name="csY2" fmla="*/ 336834 h 429417"/>
              <a:gd name="csX3" fmla="*/ 200324 w 205198"/>
              <a:gd name="csY3" fmla="*/ 313111 h 429417"/>
              <a:gd name="csX4" fmla="*/ 176922 w 205198"/>
              <a:gd name="csY4" fmla="*/ 313168 h 429417"/>
              <a:gd name="csX5" fmla="*/ 119148 w 205198"/>
              <a:gd name="csY5" fmla="*/ 372014 h 429417"/>
              <a:gd name="csX6" fmla="*/ 119148 w 205198"/>
              <a:gd name="csY6" fmla="*/ 16774 h 429417"/>
              <a:gd name="csX7" fmla="*/ 102600 w 205198"/>
              <a:gd name="csY7" fmla="*/ 0 h 429417"/>
              <a:gd name="csX8" fmla="*/ 86051 w 205198"/>
              <a:gd name="csY8" fmla="*/ 16774 h 429417"/>
              <a:gd name="csX9" fmla="*/ 86051 w 205198"/>
              <a:gd name="csY9" fmla="*/ 372014 h 429417"/>
              <a:gd name="csX10" fmla="*/ 28278 w 205198"/>
              <a:gd name="csY10" fmla="*/ 313169 h 429417"/>
              <a:gd name="csX11" fmla="*/ 4875 w 205198"/>
              <a:gd name="csY11" fmla="*/ 313112 h 429417"/>
              <a:gd name="csX12" fmla="*/ 4819 w 205198"/>
              <a:gd name="csY12" fmla="*/ 336835 h 429417"/>
              <a:gd name="csX13" fmla="*/ 90870 w 205198"/>
              <a:gd name="csY13" fmla="*/ 424483 h 429417"/>
              <a:gd name="csX14" fmla="*/ 90886 w 205198"/>
              <a:gd name="csY14" fmla="*/ 424498 h 429417"/>
              <a:gd name="csX15" fmla="*/ 114313 w 205198"/>
              <a:gd name="csY15" fmla="*/ 424498 h 429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05198" h="429417">
                <a:moveTo>
                  <a:pt x="114313" y="424498"/>
                </a:moveTo>
                <a:cubicBezTo>
                  <a:pt x="114318" y="424493"/>
                  <a:pt x="114324" y="424488"/>
                  <a:pt x="114329" y="424482"/>
                </a:cubicBezTo>
                <a:lnTo>
                  <a:pt x="200380" y="336834"/>
                </a:lnTo>
                <a:cubicBezTo>
                  <a:pt x="206826" y="330268"/>
                  <a:pt x="206803" y="319647"/>
                  <a:pt x="200324" y="313111"/>
                </a:cubicBezTo>
                <a:cubicBezTo>
                  <a:pt x="193846" y="306576"/>
                  <a:pt x="183369" y="306602"/>
                  <a:pt x="176922" y="313168"/>
                </a:cubicBezTo>
                <a:lnTo>
                  <a:pt x="119148" y="372014"/>
                </a:lnTo>
                <a:lnTo>
                  <a:pt x="119148" y="16774"/>
                </a:lnTo>
                <a:cubicBezTo>
                  <a:pt x="119148" y="7510"/>
                  <a:pt x="111739" y="0"/>
                  <a:pt x="102600" y="0"/>
                </a:cubicBezTo>
                <a:cubicBezTo>
                  <a:pt x="93460" y="0"/>
                  <a:pt x="86051" y="7510"/>
                  <a:pt x="86051" y="16774"/>
                </a:cubicBezTo>
                <a:lnTo>
                  <a:pt x="86051" y="372014"/>
                </a:lnTo>
                <a:lnTo>
                  <a:pt x="28278" y="313169"/>
                </a:lnTo>
                <a:cubicBezTo>
                  <a:pt x="21830" y="306602"/>
                  <a:pt x="11353" y="306577"/>
                  <a:pt x="4875" y="313112"/>
                </a:cubicBezTo>
                <a:cubicBezTo>
                  <a:pt x="-1604" y="319648"/>
                  <a:pt x="-1627" y="330270"/>
                  <a:pt x="4819" y="336835"/>
                </a:cubicBezTo>
                <a:lnTo>
                  <a:pt x="90870" y="424483"/>
                </a:lnTo>
                <a:cubicBezTo>
                  <a:pt x="90875" y="424488"/>
                  <a:pt x="90880" y="424493"/>
                  <a:pt x="90886" y="424498"/>
                </a:cubicBezTo>
                <a:cubicBezTo>
                  <a:pt x="97354" y="431068"/>
                  <a:pt x="107866" y="431047"/>
                  <a:pt x="114313" y="424498"/>
                </a:cubicBezTo>
                <a:close/>
              </a:path>
            </a:pathLst>
          </a:custGeom>
          <a:solidFill>
            <a:srgbClr val="FFFFFF"/>
          </a:solidFill>
          <a:ln w="7693" cap="flat">
            <a:noFill/>
            <a:prstDash val="solid"/>
            <a:miter/>
          </a:ln>
        </p:spPr>
      </p:sp>
      <p:sp>
        <p:nvSpPr>
          <p:cNvPr id="20" name="Rectangle 18">
            <a:extLst>
              <a:ext uri="{FF2B5EF4-FFF2-40B4-BE49-F238E27FC236}">
                <a16:creationId xmlns:a16="http://schemas.microsoft.com/office/drawing/2014/main" id="{478792DF-B120-A840-6A73-BDFDBEEF6E66}"/>
              </a:ext>
            </a:extLst>
          </p:cNvPr>
          <p:cNvSpPr/>
          <p:nvPr userDrawn="1"/>
        </p:nvSpPr>
        <p:spPr>
          <a:xfrm>
            <a:off x="7481961" y="-106136"/>
            <a:ext cx="1757041" cy="535577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1" name="Rectangle 16">
            <a:extLst>
              <a:ext uri="{FF2B5EF4-FFF2-40B4-BE49-F238E27FC236}">
                <a16:creationId xmlns:a16="http://schemas.microsoft.com/office/drawing/2014/main" id="{614FBC5F-C782-6181-5544-71B7D49631E7}"/>
              </a:ext>
            </a:extLst>
          </p:cNvPr>
          <p:cNvSpPr/>
          <p:nvPr userDrawn="1"/>
        </p:nvSpPr>
        <p:spPr>
          <a:xfrm>
            <a:off x="415636" y="940156"/>
            <a:ext cx="8823366" cy="373562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2" name="Graphic 19">
            <a:extLst>
              <a:ext uri="{FF2B5EF4-FFF2-40B4-BE49-F238E27FC236}">
                <a16:creationId xmlns:a16="http://schemas.microsoft.com/office/drawing/2014/main" id="{E02F72A2-1CD3-2594-B5CF-63F808C1572C}"/>
              </a:ext>
            </a:extLst>
          </p:cNvPr>
          <p:cNvSpPr/>
          <p:nvPr/>
        </p:nvSpPr>
        <p:spPr>
          <a:xfrm>
            <a:off x="7472148" y="3503751"/>
            <a:ext cx="761762" cy="790491"/>
          </a:xfrm>
          <a:custGeom>
            <a:avLst/>
            <a:gdLst>
              <a:gd name="csX0" fmla="*/ 739207 w 761762"/>
              <a:gd name="csY0" fmla="*/ 376093 h 790491"/>
              <a:gd name="csX1" fmla="*/ 646673 w 761762"/>
              <a:gd name="csY1" fmla="*/ 373023 h 790491"/>
              <a:gd name="csX2" fmla="*/ 589127 w 761762"/>
              <a:gd name="csY2" fmla="*/ 367995 h 790491"/>
              <a:gd name="csX3" fmla="*/ 537754 w 761762"/>
              <a:gd name="csY3" fmla="*/ 358984 h 790491"/>
              <a:gd name="csX4" fmla="*/ 492599 w 761762"/>
              <a:gd name="csY4" fmla="*/ 343274 h 790491"/>
              <a:gd name="csX5" fmla="*/ 434766 w 761762"/>
              <a:gd name="csY5" fmla="*/ 287410 h 790491"/>
              <a:gd name="csX6" fmla="*/ 417457 w 761762"/>
              <a:gd name="csY6" fmla="*/ 239959 h 790491"/>
              <a:gd name="csX7" fmla="*/ 405936 w 761762"/>
              <a:gd name="csY7" fmla="*/ 168023 h 790491"/>
              <a:gd name="csX8" fmla="*/ 402082 w 761762"/>
              <a:gd name="csY8" fmla="*/ 112622 h 790491"/>
              <a:gd name="csX9" fmla="*/ 400237 w 761762"/>
              <a:gd name="csY9" fmla="*/ 48986 h 790491"/>
              <a:gd name="csX10" fmla="*/ 399713 w 761762"/>
              <a:gd name="csY10" fmla="*/ 27000 h 790491"/>
              <a:gd name="csX11" fmla="*/ 399413 w 761762"/>
              <a:gd name="csY11" fmla="*/ 8697 h 790491"/>
              <a:gd name="csX12" fmla="*/ 399396 w 761762"/>
              <a:gd name="csY12" fmla="*/ 7277 h 790491"/>
              <a:gd name="csX13" fmla="*/ 392256 w 761762"/>
              <a:gd name="csY13" fmla="*/ 166 h 790491"/>
              <a:gd name="csX14" fmla="*/ 370101 w 761762"/>
              <a:gd name="csY14" fmla="*/ 0 h 790491"/>
              <a:gd name="csX15" fmla="*/ 362855 w 761762"/>
              <a:gd name="csY15" fmla="*/ 6968 h 790491"/>
              <a:gd name="csX16" fmla="*/ 361774 w 761762"/>
              <a:gd name="csY16" fmla="*/ 51498 h 790491"/>
              <a:gd name="csX17" fmla="*/ 358667 w 761762"/>
              <a:gd name="csY17" fmla="*/ 133999 h 790491"/>
              <a:gd name="csX18" fmla="*/ 353645 w 761762"/>
              <a:gd name="csY18" fmla="*/ 189077 h 790491"/>
              <a:gd name="csX19" fmla="*/ 345617 w 761762"/>
              <a:gd name="csY19" fmla="*/ 235260 h 790491"/>
              <a:gd name="csX20" fmla="*/ 322286 w 761762"/>
              <a:gd name="csY20" fmla="*/ 296341 h 790491"/>
              <a:gd name="csX21" fmla="*/ 282591 w 761762"/>
              <a:gd name="csY21" fmla="*/ 336137 h 790491"/>
              <a:gd name="csX22" fmla="*/ 231651 w 761762"/>
              <a:gd name="csY22" fmla="*/ 357067 h 790491"/>
              <a:gd name="csX23" fmla="*/ 180636 w 761762"/>
              <a:gd name="csY23" fmla="*/ 366996 h 790491"/>
              <a:gd name="csX24" fmla="*/ 136809 w 761762"/>
              <a:gd name="csY24" fmla="*/ 371617 h 790491"/>
              <a:gd name="csX25" fmla="*/ 94886 w 761762"/>
              <a:gd name="csY25" fmla="*/ 374002 h 790491"/>
              <a:gd name="csX26" fmla="*/ 31119 w 761762"/>
              <a:gd name="csY26" fmla="*/ 375912 h 790491"/>
              <a:gd name="csX27" fmla="*/ 25861 w 761762"/>
              <a:gd name="csY27" fmla="*/ 376037 h 790491"/>
              <a:gd name="csX28" fmla="*/ 6700 w 761762"/>
              <a:gd name="csY28" fmla="*/ 376805 h 790491"/>
              <a:gd name="csX29" fmla="*/ 8 w 761762"/>
              <a:gd name="csY29" fmla="*/ 384348 h 790491"/>
              <a:gd name="csX30" fmla="*/ 1392 w 761762"/>
              <a:gd name="csY30" fmla="*/ 413649 h 790491"/>
              <a:gd name="csX31" fmla="*/ 5092 w 761762"/>
              <a:gd name="csY31" fmla="*/ 413741 h 790491"/>
              <a:gd name="csX32" fmla="*/ 13265 w 761762"/>
              <a:gd name="csY32" fmla="*/ 413905 h 790491"/>
              <a:gd name="csX33" fmla="*/ 93834 w 761762"/>
              <a:gd name="csY33" fmla="*/ 415978 h 790491"/>
              <a:gd name="csX34" fmla="*/ 163085 w 761762"/>
              <a:gd name="csY34" fmla="*/ 420985 h 790491"/>
              <a:gd name="csX35" fmla="*/ 214890 w 761762"/>
              <a:gd name="csY35" fmla="*/ 429009 h 790491"/>
              <a:gd name="csX36" fmla="*/ 263632 w 761762"/>
              <a:gd name="csY36" fmla="*/ 444170 h 790491"/>
              <a:gd name="csX37" fmla="*/ 327645 w 761762"/>
              <a:gd name="csY37" fmla="*/ 503582 h 790491"/>
              <a:gd name="csX38" fmla="*/ 342803 w 761762"/>
              <a:gd name="csY38" fmla="*/ 543748 h 790491"/>
              <a:gd name="csX39" fmla="*/ 356403 w 761762"/>
              <a:gd name="csY39" fmla="*/ 625968 h 790491"/>
              <a:gd name="csX40" fmla="*/ 359961 w 761762"/>
              <a:gd name="csY40" fmla="*/ 681055 h 790491"/>
              <a:gd name="csX41" fmla="*/ 360121 w 761762"/>
              <a:gd name="csY41" fmla="*/ 684748 h 790491"/>
              <a:gd name="csX42" fmla="*/ 360761 w 761762"/>
              <a:gd name="csY42" fmla="*/ 701267 h 790491"/>
              <a:gd name="csX43" fmla="*/ 362349 w 761762"/>
              <a:gd name="csY43" fmla="*/ 762186 h 790491"/>
              <a:gd name="csX44" fmla="*/ 362716 w 761762"/>
              <a:gd name="csY44" fmla="*/ 781161 h 790491"/>
              <a:gd name="csX45" fmla="*/ 362749 w 761762"/>
              <a:gd name="csY45" fmla="*/ 783054 h 790491"/>
              <a:gd name="csX46" fmla="*/ 369826 w 761762"/>
              <a:gd name="csY46" fmla="*/ 790131 h 790491"/>
              <a:gd name="csX47" fmla="*/ 392067 w 761762"/>
              <a:gd name="csY47" fmla="*/ 790490 h 790491"/>
              <a:gd name="csX48" fmla="*/ 399378 w 761762"/>
              <a:gd name="csY48" fmla="*/ 783502 h 790491"/>
              <a:gd name="csX49" fmla="*/ 399588 w 761762"/>
              <a:gd name="csY49" fmla="*/ 773820 h 790491"/>
              <a:gd name="csX50" fmla="*/ 399769 w 761762"/>
              <a:gd name="csY50" fmla="*/ 760305 h 790491"/>
              <a:gd name="csX51" fmla="*/ 400272 w 761762"/>
              <a:gd name="csY51" fmla="*/ 732375 h 790491"/>
              <a:gd name="csX52" fmla="*/ 402574 w 761762"/>
              <a:gd name="csY52" fmla="*/ 669083 h 790491"/>
              <a:gd name="csX53" fmla="*/ 408585 w 761762"/>
              <a:gd name="csY53" fmla="*/ 598722 h 790491"/>
              <a:gd name="csX54" fmla="*/ 416728 w 761762"/>
              <a:gd name="csY54" fmla="*/ 553110 h 790491"/>
              <a:gd name="csX55" fmla="*/ 432423 w 761762"/>
              <a:gd name="csY55" fmla="*/ 507375 h 790491"/>
              <a:gd name="csX56" fmla="*/ 471303 w 761762"/>
              <a:gd name="csY56" fmla="*/ 459588 h 790491"/>
              <a:gd name="csX57" fmla="*/ 507307 w 761762"/>
              <a:gd name="csY57" fmla="*/ 440471 h 790491"/>
              <a:gd name="csX58" fmla="*/ 567102 w 761762"/>
              <a:gd name="csY58" fmla="*/ 425200 h 790491"/>
              <a:gd name="csX59" fmla="*/ 625925 w 761762"/>
              <a:gd name="csY59" fmla="*/ 418434 h 790491"/>
              <a:gd name="csX60" fmla="*/ 681095 w 761762"/>
              <a:gd name="csY60" fmla="*/ 415394 h 790491"/>
              <a:gd name="csX61" fmla="*/ 722547 w 761762"/>
              <a:gd name="csY61" fmla="*/ 414367 h 790491"/>
              <a:gd name="csX62" fmla="*/ 739696 w 761762"/>
              <a:gd name="csY62" fmla="*/ 414035 h 790491"/>
              <a:gd name="csX63" fmla="*/ 753773 w 761762"/>
              <a:gd name="csY63" fmla="*/ 413774 h 790491"/>
              <a:gd name="csX64" fmla="*/ 760838 w 761762"/>
              <a:gd name="csY64" fmla="*/ 406866 h 790491"/>
              <a:gd name="csX65" fmla="*/ 761756 w 761762"/>
              <a:gd name="csY65" fmla="*/ 384316 h 790491"/>
              <a:gd name="csX66" fmla="*/ 755055 w 761762"/>
              <a:gd name="csY66" fmla="*/ 376826 h 790491"/>
              <a:gd name="csX67" fmla="*/ 739207 w 761762"/>
              <a:gd name="csY67" fmla="*/ 376093 h 7904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Lst>
            <a:rect l="l" t="t" r="r" b="b"/>
            <a:pathLst>
              <a:path w="761762" h="790491">
                <a:moveTo>
                  <a:pt x="739207" y="376093"/>
                </a:moveTo>
                <a:cubicBezTo>
                  <a:pt x="704945" y="375684"/>
                  <a:pt x="674676" y="374678"/>
                  <a:pt x="646673" y="373023"/>
                </a:cubicBezTo>
                <a:cubicBezTo>
                  <a:pt x="625353" y="371762"/>
                  <a:pt x="606530" y="370119"/>
                  <a:pt x="589127" y="367995"/>
                </a:cubicBezTo>
                <a:cubicBezTo>
                  <a:pt x="569892" y="365652"/>
                  <a:pt x="553090" y="362703"/>
                  <a:pt x="537754" y="358984"/>
                </a:cubicBezTo>
                <a:cubicBezTo>
                  <a:pt x="520611" y="354822"/>
                  <a:pt x="505838" y="349684"/>
                  <a:pt x="492599" y="343274"/>
                </a:cubicBezTo>
                <a:cubicBezTo>
                  <a:pt x="466697" y="330733"/>
                  <a:pt x="447779" y="312460"/>
                  <a:pt x="434766" y="287410"/>
                </a:cubicBezTo>
                <a:cubicBezTo>
                  <a:pt x="427704" y="273818"/>
                  <a:pt x="422043" y="258296"/>
                  <a:pt x="417457" y="239959"/>
                </a:cubicBezTo>
                <a:cubicBezTo>
                  <a:pt x="412169" y="218812"/>
                  <a:pt x="408398" y="195283"/>
                  <a:pt x="405936" y="168023"/>
                </a:cubicBezTo>
                <a:cubicBezTo>
                  <a:pt x="403922" y="145699"/>
                  <a:pt x="402731" y="128613"/>
                  <a:pt x="402082" y="112622"/>
                </a:cubicBezTo>
                <a:cubicBezTo>
                  <a:pt x="401223" y="91469"/>
                  <a:pt x="400723" y="69871"/>
                  <a:pt x="400237" y="48986"/>
                </a:cubicBezTo>
                <a:cubicBezTo>
                  <a:pt x="400068" y="41656"/>
                  <a:pt x="399896" y="34326"/>
                  <a:pt x="399713" y="27000"/>
                </a:cubicBezTo>
                <a:cubicBezTo>
                  <a:pt x="399559" y="20901"/>
                  <a:pt x="399487" y="14799"/>
                  <a:pt x="399413" y="8697"/>
                </a:cubicBezTo>
                <a:lnTo>
                  <a:pt x="399396" y="7277"/>
                </a:lnTo>
                <a:cubicBezTo>
                  <a:pt x="399345" y="3355"/>
                  <a:pt x="396173" y="193"/>
                  <a:pt x="392256" y="166"/>
                </a:cubicBezTo>
                <a:lnTo>
                  <a:pt x="370101" y="0"/>
                </a:lnTo>
                <a:cubicBezTo>
                  <a:pt x="366188" y="-29"/>
                  <a:pt x="362971" y="3053"/>
                  <a:pt x="362855" y="6968"/>
                </a:cubicBezTo>
                <a:cubicBezTo>
                  <a:pt x="362438" y="21381"/>
                  <a:pt x="362038" y="36515"/>
                  <a:pt x="361774" y="51498"/>
                </a:cubicBezTo>
                <a:cubicBezTo>
                  <a:pt x="361220" y="82988"/>
                  <a:pt x="360234" y="109204"/>
                  <a:pt x="358667" y="133999"/>
                </a:cubicBezTo>
                <a:cubicBezTo>
                  <a:pt x="357375" y="154437"/>
                  <a:pt x="355731" y="172454"/>
                  <a:pt x="353645" y="189077"/>
                </a:cubicBezTo>
                <a:cubicBezTo>
                  <a:pt x="351495" y="206211"/>
                  <a:pt x="348870" y="221318"/>
                  <a:pt x="345617" y="235260"/>
                </a:cubicBezTo>
                <a:cubicBezTo>
                  <a:pt x="340007" y="259325"/>
                  <a:pt x="332376" y="279306"/>
                  <a:pt x="322286" y="296341"/>
                </a:cubicBezTo>
                <a:cubicBezTo>
                  <a:pt x="312644" y="312623"/>
                  <a:pt x="298916" y="326387"/>
                  <a:pt x="282591" y="336137"/>
                </a:cubicBezTo>
                <a:cubicBezTo>
                  <a:pt x="267788" y="344980"/>
                  <a:pt x="251122" y="351826"/>
                  <a:pt x="231651" y="357067"/>
                </a:cubicBezTo>
                <a:cubicBezTo>
                  <a:pt x="216676" y="361099"/>
                  <a:pt x="199989" y="364344"/>
                  <a:pt x="180636" y="366996"/>
                </a:cubicBezTo>
                <a:cubicBezTo>
                  <a:pt x="166426" y="368944"/>
                  <a:pt x="151680" y="370499"/>
                  <a:pt x="136809" y="371617"/>
                </a:cubicBezTo>
                <a:cubicBezTo>
                  <a:pt x="122818" y="372670"/>
                  <a:pt x="108714" y="373471"/>
                  <a:pt x="94886" y="374002"/>
                </a:cubicBezTo>
                <a:cubicBezTo>
                  <a:pt x="73676" y="374815"/>
                  <a:pt x="52039" y="375372"/>
                  <a:pt x="31119" y="375912"/>
                </a:cubicBezTo>
                <a:lnTo>
                  <a:pt x="25861" y="376037"/>
                </a:lnTo>
                <a:cubicBezTo>
                  <a:pt x="19625" y="376176"/>
                  <a:pt x="13235" y="376319"/>
                  <a:pt x="6700" y="376805"/>
                </a:cubicBezTo>
                <a:cubicBezTo>
                  <a:pt x="2802" y="377096"/>
                  <a:pt x="-178" y="380436"/>
                  <a:pt x="8" y="384348"/>
                </a:cubicBezTo>
                <a:lnTo>
                  <a:pt x="1392" y="413649"/>
                </a:lnTo>
                <a:lnTo>
                  <a:pt x="5092" y="413741"/>
                </a:lnTo>
                <a:cubicBezTo>
                  <a:pt x="7817" y="413813"/>
                  <a:pt x="10539" y="413881"/>
                  <a:pt x="13265" y="413905"/>
                </a:cubicBezTo>
                <a:cubicBezTo>
                  <a:pt x="40817" y="414130"/>
                  <a:pt x="67926" y="414827"/>
                  <a:pt x="93834" y="415978"/>
                </a:cubicBezTo>
                <a:cubicBezTo>
                  <a:pt x="120362" y="417159"/>
                  <a:pt x="142366" y="418751"/>
                  <a:pt x="163085" y="420985"/>
                </a:cubicBezTo>
                <a:cubicBezTo>
                  <a:pt x="182440" y="423073"/>
                  <a:pt x="199385" y="425699"/>
                  <a:pt x="214890" y="429009"/>
                </a:cubicBezTo>
                <a:cubicBezTo>
                  <a:pt x="233395" y="432963"/>
                  <a:pt x="249342" y="437923"/>
                  <a:pt x="263632" y="444170"/>
                </a:cubicBezTo>
                <a:cubicBezTo>
                  <a:pt x="292817" y="456934"/>
                  <a:pt x="313755" y="476366"/>
                  <a:pt x="327645" y="503582"/>
                </a:cubicBezTo>
                <a:cubicBezTo>
                  <a:pt x="333724" y="515488"/>
                  <a:pt x="338683" y="528626"/>
                  <a:pt x="342803" y="543748"/>
                </a:cubicBezTo>
                <a:cubicBezTo>
                  <a:pt x="350716" y="572785"/>
                  <a:pt x="354229" y="602940"/>
                  <a:pt x="356403" y="625968"/>
                </a:cubicBezTo>
                <a:cubicBezTo>
                  <a:pt x="357911" y="641938"/>
                  <a:pt x="359010" y="658929"/>
                  <a:pt x="359961" y="681055"/>
                </a:cubicBezTo>
                <a:lnTo>
                  <a:pt x="360121" y="684748"/>
                </a:lnTo>
                <a:cubicBezTo>
                  <a:pt x="360361" y="690253"/>
                  <a:pt x="360604" y="695759"/>
                  <a:pt x="360761" y="701267"/>
                </a:cubicBezTo>
                <a:cubicBezTo>
                  <a:pt x="361339" y="721574"/>
                  <a:pt x="361854" y="741882"/>
                  <a:pt x="362349" y="762186"/>
                </a:cubicBezTo>
                <a:cubicBezTo>
                  <a:pt x="362503" y="768510"/>
                  <a:pt x="362609" y="774837"/>
                  <a:pt x="362716" y="781161"/>
                </a:cubicBezTo>
                <a:lnTo>
                  <a:pt x="362749" y="783054"/>
                </a:lnTo>
                <a:cubicBezTo>
                  <a:pt x="362817" y="786937"/>
                  <a:pt x="365945" y="790069"/>
                  <a:pt x="369826" y="790131"/>
                </a:cubicBezTo>
                <a:lnTo>
                  <a:pt x="392067" y="790490"/>
                </a:lnTo>
                <a:cubicBezTo>
                  <a:pt x="395998" y="790552"/>
                  <a:pt x="399262" y="787435"/>
                  <a:pt x="399378" y="783502"/>
                </a:cubicBezTo>
                <a:cubicBezTo>
                  <a:pt x="399478" y="780105"/>
                  <a:pt x="399538" y="776819"/>
                  <a:pt x="399588" y="773820"/>
                </a:cubicBezTo>
                <a:cubicBezTo>
                  <a:pt x="399659" y="769317"/>
                  <a:pt x="399713" y="764811"/>
                  <a:pt x="399769" y="760305"/>
                </a:cubicBezTo>
                <a:cubicBezTo>
                  <a:pt x="399884" y="750994"/>
                  <a:pt x="399994" y="741683"/>
                  <a:pt x="400272" y="732375"/>
                </a:cubicBezTo>
                <a:cubicBezTo>
                  <a:pt x="400874" y="712248"/>
                  <a:pt x="401647" y="690953"/>
                  <a:pt x="402574" y="669083"/>
                </a:cubicBezTo>
                <a:cubicBezTo>
                  <a:pt x="403569" y="645581"/>
                  <a:pt x="405593" y="621907"/>
                  <a:pt x="408585" y="598722"/>
                </a:cubicBezTo>
                <a:cubicBezTo>
                  <a:pt x="410759" y="581880"/>
                  <a:pt x="413422" y="566956"/>
                  <a:pt x="416728" y="553110"/>
                </a:cubicBezTo>
                <a:cubicBezTo>
                  <a:pt x="420917" y="535573"/>
                  <a:pt x="426051" y="520614"/>
                  <a:pt x="432423" y="507375"/>
                </a:cubicBezTo>
                <a:cubicBezTo>
                  <a:pt x="442109" y="487261"/>
                  <a:pt x="454827" y="471629"/>
                  <a:pt x="471303" y="459588"/>
                </a:cubicBezTo>
                <a:cubicBezTo>
                  <a:pt x="481627" y="452045"/>
                  <a:pt x="493405" y="445792"/>
                  <a:pt x="507307" y="440471"/>
                </a:cubicBezTo>
                <a:cubicBezTo>
                  <a:pt x="524071" y="434055"/>
                  <a:pt x="543071" y="429202"/>
                  <a:pt x="567102" y="425200"/>
                </a:cubicBezTo>
                <a:cubicBezTo>
                  <a:pt x="585193" y="422189"/>
                  <a:pt x="604436" y="419974"/>
                  <a:pt x="625925" y="418434"/>
                </a:cubicBezTo>
                <a:cubicBezTo>
                  <a:pt x="644623" y="417093"/>
                  <a:pt x="663182" y="416073"/>
                  <a:pt x="681095" y="415394"/>
                </a:cubicBezTo>
                <a:cubicBezTo>
                  <a:pt x="694846" y="414875"/>
                  <a:pt x="708929" y="414616"/>
                  <a:pt x="722547" y="414367"/>
                </a:cubicBezTo>
                <a:cubicBezTo>
                  <a:pt x="728264" y="414263"/>
                  <a:pt x="733981" y="414157"/>
                  <a:pt x="739696" y="414035"/>
                </a:cubicBezTo>
                <a:cubicBezTo>
                  <a:pt x="744388" y="413934"/>
                  <a:pt x="749080" y="413854"/>
                  <a:pt x="753773" y="413774"/>
                </a:cubicBezTo>
                <a:cubicBezTo>
                  <a:pt x="757582" y="413709"/>
                  <a:pt x="760684" y="410680"/>
                  <a:pt x="760838" y="406866"/>
                </a:cubicBezTo>
                <a:lnTo>
                  <a:pt x="761756" y="384316"/>
                </a:lnTo>
                <a:cubicBezTo>
                  <a:pt x="761916" y="380421"/>
                  <a:pt x="758936" y="377126"/>
                  <a:pt x="755055" y="376826"/>
                </a:cubicBezTo>
                <a:cubicBezTo>
                  <a:pt x="749510" y="376393"/>
                  <a:pt x="744278" y="376153"/>
                  <a:pt x="739207" y="376093"/>
                </a:cubicBezTo>
                <a:close/>
              </a:path>
            </a:pathLst>
          </a:custGeom>
          <a:solidFill>
            <a:schemeClr val="accent1"/>
          </a:solidFill>
          <a:ln w="2953" cap="flat">
            <a:noFill/>
            <a:prstDash val="solid"/>
            <a:miter/>
          </a:ln>
        </p:spPr>
      </p:sp>
      <p:sp>
        <p:nvSpPr>
          <p:cNvPr id="23" name="Graphic 20">
            <a:extLst>
              <a:ext uri="{FF2B5EF4-FFF2-40B4-BE49-F238E27FC236}">
                <a16:creationId xmlns:a16="http://schemas.microsoft.com/office/drawing/2014/main" id="{438F7CED-A876-4A10-F40F-1BE4E4DD795F}"/>
              </a:ext>
            </a:extLst>
          </p:cNvPr>
          <p:cNvSpPr/>
          <p:nvPr/>
        </p:nvSpPr>
        <p:spPr>
          <a:xfrm>
            <a:off x="6927614" y="3067979"/>
            <a:ext cx="484757" cy="503039"/>
          </a:xfrm>
          <a:custGeom>
            <a:avLst/>
            <a:gdLst>
              <a:gd name="csX0" fmla="*/ 470404 w 484757"/>
              <a:gd name="csY0" fmla="*/ 239332 h 503039"/>
              <a:gd name="csX1" fmla="*/ 411519 w 484757"/>
              <a:gd name="csY1" fmla="*/ 237378 h 503039"/>
              <a:gd name="csX2" fmla="*/ 374899 w 484757"/>
              <a:gd name="csY2" fmla="*/ 234179 h 503039"/>
              <a:gd name="csX3" fmla="*/ 342207 w 484757"/>
              <a:gd name="csY3" fmla="*/ 228444 h 503039"/>
              <a:gd name="csX4" fmla="*/ 313472 w 484757"/>
              <a:gd name="csY4" fmla="*/ 218447 h 503039"/>
              <a:gd name="csX5" fmla="*/ 276669 w 484757"/>
              <a:gd name="csY5" fmla="*/ 182897 h 503039"/>
              <a:gd name="csX6" fmla="*/ 265654 w 484757"/>
              <a:gd name="csY6" fmla="*/ 152701 h 503039"/>
              <a:gd name="csX7" fmla="*/ 258323 w 484757"/>
              <a:gd name="csY7" fmla="*/ 106924 h 503039"/>
              <a:gd name="csX8" fmla="*/ 255871 w 484757"/>
              <a:gd name="csY8" fmla="*/ 71668 h 503039"/>
              <a:gd name="csX9" fmla="*/ 254696 w 484757"/>
              <a:gd name="csY9" fmla="*/ 31173 h 503039"/>
              <a:gd name="csX10" fmla="*/ 254363 w 484757"/>
              <a:gd name="csY10" fmla="*/ 17182 h 503039"/>
              <a:gd name="csX11" fmla="*/ 254172 w 484757"/>
              <a:gd name="csY11" fmla="*/ 5535 h 503039"/>
              <a:gd name="csX12" fmla="*/ 254161 w 484757"/>
              <a:gd name="csY12" fmla="*/ 4631 h 503039"/>
              <a:gd name="csX13" fmla="*/ 249618 w 484757"/>
              <a:gd name="csY13" fmla="*/ 106 h 503039"/>
              <a:gd name="csX14" fmla="*/ 235519 w 484757"/>
              <a:gd name="csY14" fmla="*/ 0 h 503039"/>
              <a:gd name="csX15" fmla="*/ 230908 w 484757"/>
              <a:gd name="csY15" fmla="*/ 4434 h 503039"/>
              <a:gd name="csX16" fmla="*/ 230220 w 484757"/>
              <a:gd name="csY16" fmla="*/ 32771 h 503039"/>
              <a:gd name="csX17" fmla="*/ 228242 w 484757"/>
              <a:gd name="csY17" fmla="*/ 85272 h 503039"/>
              <a:gd name="csX18" fmla="*/ 225047 w 484757"/>
              <a:gd name="csY18" fmla="*/ 120322 h 503039"/>
              <a:gd name="csX19" fmla="*/ 219938 w 484757"/>
              <a:gd name="csY19" fmla="*/ 149711 h 503039"/>
              <a:gd name="csX20" fmla="*/ 205091 w 484757"/>
              <a:gd name="csY20" fmla="*/ 188581 h 503039"/>
              <a:gd name="csX21" fmla="*/ 179830 w 484757"/>
              <a:gd name="csY21" fmla="*/ 213906 h 503039"/>
              <a:gd name="csX22" fmla="*/ 147414 w 484757"/>
              <a:gd name="csY22" fmla="*/ 227225 h 503039"/>
              <a:gd name="csX23" fmla="*/ 114950 w 484757"/>
              <a:gd name="csY23" fmla="*/ 233543 h 503039"/>
              <a:gd name="csX24" fmla="*/ 87060 w 484757"/>
              <a:gd name="csY24" fmla="*/ 236484 h 503039"/>
              <a:gd name="csX25" fmla="*/ 60382 w 484757"/>
              <a:gd name="csY25" fmla="*/ 238001 h 503039"/>
              <a:gd name="csX26" fmla="*/ 19803 w 484757"/>
              <a:gd name="csY26" fmla="*/ 239217 h 503039"/>
              <a:gd name="csX27" fmla="*/ 16457 w 484757"/>
              <a:gd name="csY27" fmla="*/ 239296 h 503039"/>
              <a:gd name="csX28" fmla="*/ 4264 w 484757"/>
              <a:gd name="csY28" fmla="*/ 239785 h 503039"/>
              <a:gd name="csX29" fmla="*/ 5 w 484757"/>
              <a:gd name="csY29" fmla="*/ 244585 h 503039"/>
              <a:gd name="csX30" fmla="*/ 886 w 484757"/>
              <a:gd name="csY30" fmla="*/ 263231 h 503039"/>
              <a:gd name="csX31" fmla="*/ 3240 w 484757"/>
              <a:gd name="csY31" fmla="*/ 263290 h 503039"/>
              <a:gd name="csX32" fmla="*/ 8441 w 484757"/>
              <a:gd name="csY32" fmla="*/ 263394 h 503039"/>
              <a:gd name="csX33" fmla="*/ 59713 w 484757"/>
              <a:gd name="csY33" fmla="*/ 264713 h 503039"/>
              <a:gd name="csX34" fmla="*/ 103781 w 484757"/>
              <a:gd name="csY34" fmla="*/ 267900 h 503039"/>
              <a:gd name="csX35" fmla="*/ 136748 w 484757"/>
              <a:gd name="csY35" fmla="*/ 273006 h 503039"/>
              <a:gd name="csX36" fmla="*/ 167766 w 484757"/>
              <a:gd name="csY36" fmla="*/ 282653 h 503039"/>
              <a:gd name="csX37" fmla="*/ 208501 w 484757"/>
              <a:gd name="csY37" fmla="*/ 320461 h 503039"/>
              <a:gd name="csX38" fmla="*/ 218148 w 484757"/>
              <a:gd name="csY38" fmla="*/ 346022 h 503039"/>
              <a:gd name="csX39" fmla="*/ 226802 w 484757"/>
              <a:gd name="csY39" fmla="*/ 398343 h 503039"/>
              <a:gd name="csX40" fmla="*/ 229066 w 484757"/>
              <a:gd name="csY40" fmla="*/ 433399 h 503039"/>
              <a:gd name="csX41" fmla="*/ 229168 w 484757"/>
              <a:gd name="csY41" fmla="*/ 435749 h 503039"/>
              <a:gd name="csX42" fmla="*/ 229575 w 484757"/>
              <a:gd name="csY42" fmla="*/ 446261 h 503039"/>
              <a:gd name="csX43" fmla="*/ 230586 w 484757"/>
              <a:gd name="csY43" fmla="*/ 485027 h 503039"/>
              <a:gd name="csX44" fmla="*/ 230819 w 484757"/>
              <a:gd name="csY44" fmla="*/ 497103 h 503039"/>
              <a:gd name="csX45" fmla="*/ 230840 w 484757"/>
              <a:gd name="csY45" fmla="*/ 498307 h 503039"/>
              <a:gd name="csX46" fmla="*/ 235344 w 484757"/>
              <a:gd name="csY46" fmla="*/ 502811 h 503039"/>
              <a:gd name="csX47" fmla="*/ 249497 w 484757"/>
              <a:gd name="csY47" fmla="*/ 503039 h 503039"/>
              <a:gd name="csX48" fmla="*/ 254149 w 484757"/>
              <a:gd name="csY48" fmla="*/ 498592 h 503039"/>
              <a:gd name="csX49" fmla="*/ 254283 w 484757"/>
              <a:gd name="csY49" fmla="*/ 492431 h 503039"/>
              <a:gd name="csX50" fmla="*/ 254398 w 484757"/>
              <a:gd name="csY50" fmla="*/ 483831 h 503039"/>
              <a:gd name="csX51" fmla="*/ 254719 w 484757"/>
              <a:gd name="csY51" fmla="*/ 466057 h 503039"/>
              <a:gd name="csX52" fmla="*/ 256184 w 484757"/>
              <a:gd name="csY52" fmla="*/ 425780 h 503039"/>
              <a:gd name="csX53" fmla="*/ 260008 w 484757"/>
              <a:gd name="csY53" fmla="*/ 381005 h 503039"/>
              <a:gd name="csX54" fmla="*/ 265191 w 484757"/>
              <a:gd name="csY54" fmla="*/ 351979 h 503039"/>
              <a:gd name="csX55" fmla="*/ 275178 w 484757"/>
              <a:gd name="csY55" fmla="*/ 322875 h 503039"/>
              <a:gd name="csX56" fmla="*/ 299920 w 484757"/>
              <a:gd name="csY56" fmla="*/ 292465 h 503039"/>
              <a:gd name="csX57" fmla="*/ 322832 w 484757"/>
              <a:gd name="csY57" fmla="*/ 280300 h 503039"/>
              <a:gd name="csX58" fmla="*/ 360883 w 484757"/>
              <a:gd name="csY58" fmla="*/ 270582 h 503039"/>
              <a:gd name="csX59" fmla="*/ 398316 w 484757"/>
              <a:gd name="csY59" fmla="*/ 266276 h 503039"/>
              <a:gd name="csX60" fmla="*/ 433424 w 484757"/>
              <a:gd name="csY60" fmla="*/ 264341 h 503039"/>
              <a:gd name="csX61" fmla="*/ 459803 w 484757"/>
              <a:gd name="csY61" fmla="*/ 263688 h 503039"/>
              <a:gd name="csX62" fmla="*/ 470715 w 484757"/>
              <a:gd name="csY62" fmla="*/ 263477 h 503039"/>
              <a:gd name="csX63" fmla="*/ 479674 w 484757"/>
              <a:gd name="csY63" fmla="*/ 263311 h 503039"/>
              <a:gd name="csX64" fmla="*/ 484170 w 484757"/>
              <a:gd name="csY64" fmla="*/ 258914 h 503039"/>
              <a:gd name="csX65" fmla="*/ 484754 w 484757"/>
              <a:gd name="csY65" fmla="*/ 244565 h 503039"/>
              <a:gd name="csX66" fmla="*/ 480490 w 484757"/>
              <a:gd name="csY66" fmla="*/ 239798 h 503039"/>
              <a:gd name="csX67" fmla="*/ 470404 w 484757"/>
              <a:gd name="csY67" fmla="*/ 239332 h 5030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Lst>
            <a:rect l="l" t="t" r="r" b="b"/>
            <a:pathLst>
              <a:path w="484757" h="503039">
                <a:moveTo>
                  <a:pt x="470404" y="239332"/>
                </a:moveTo>
                <a:cubicBezTo>
                  <a:pt x="448601" y="239072"/>
                  <a:pt x="429339" y="238432"/>
                  <a:pt x="411519" y="237378"/>
                </a:cubicBezTo>
                <a:cubicBezTo>
                  <a:pt x="397952" y="236576"/>
                  <a:pt x="385974" y="235530"/>
                  <a:pt x="374899" y="234179"/>
                </a:cubicBezTo>
                <a:cubicBezTo>
                  <a:pt x="362659" y="232688"/>
                  <a:pt x="351966" y="230811"/>
                  <a:pt x="342207" y="228444"/>
                </a:cubicBezTo>
                <a:cubicBezTo>
                  <a:pt x="331298" y="225796"/>
                  <a:pt x="321897" y="222526"/>
                  <a:pt x="313472" y="218447"/>
                </a:cubicBezTo>
                <a:cubicBezTo>
                  <a:pt x="296989" y="210466"/>
                  <a:pt x="284950" y="198838"/>
                  <a:pt x="276669" y="182897"/>
                </a:cubicBezTo>
                <a:cubicBezTo>
                  <a:pt x="272175" y="174248"/>
                  <a:pt x="268573" y="164370"/>
                  <a:pt x="265654" y="152701"/>
                </a:cubicBezTo>
                <a:cubicBezTo>
                  <a:pt x="262289" y="139244"/>
                  <a:pt x="259890" y="124271"/>
                  <a:pt x="258323" y="106924"/>
                </a:cubicBezTo>
                <a:cubicBezTo>
                  <a:pt x="257041" y="92717"/>
                  <a:pt x="256283" y="81845"/>
                  <a:pt x="255871" y="71668"/>
                </a:cubicBezTo>
                <a:cubicBezTo>
                  <a:pt x="255324" y="58207"/>
                  <a:pt x="255005" y="44464"/>
                  <a:pt x="254696" y="31173"/>
                </a:cubicBezTo>
                <a:cubicBezTo>
                  <a:pt x="254589" y="26508"/>
                  <a:pt x="254479" y="21844"/>
                  <a:pt x="254363" y="17182"/>
                </a:cubicBezTo>
                <a:cubicBezTo>
                  <a:pt x="254265" y="13301"/>
                  <a:pt x="254219" y="9418"/>
                  <a:pt x="254172" y="5535"/>
                </a:cubicBezTo>
                <a:lnTo>
                  <a:pt x="254161" y="4631"/>
                </a:lnTo>
                <a:cubicBezTo>
                  <a:pt x="254129" y="2135"/>
                  <a:pt x="252110" y="123"/>
                  <a:pt x="249618" y="106"/>
                </a:cubicBezTo>
                <a:lnTo>
                  <a:pt x="235519" y="0"/>
                </a:lnTo>
                <a:cubicBezTo>
                  <a:pt x="233029" y="-19"/>
                  <a:pt x="230981" y="1943"/>
                  <a:pt x="230908" y="4434"/>
                </a:cubicBezTo>
                <a:cubicBezTo>
                  <a:pt x="230642" y="13606"/>
                  <a:pt x="230388" y="23237"/>
                  <a:pt x="230220" y="32771"/>
                </a:cubicBezTo>
                <a:cubicBezTo>
                  <a:pt x="229867" y="52811"/>
                  <a:pt x="229240" y="69493"/>
                  <a:pt x="228242" y="85272"/>
                </a:cubicBezTo>
                <a:cubicBezTo>
                  <a:pt x="227420" y="98278"/>
                  <a:pt x="226374" y="109744"/>
                  <a:pt x="225047" y="120322"/>
                </a:cubicBezTo>
                <a:cubicBezTo>
                  <a:pt x="223678" y="131225"/>
                  <a:pt x="222008" y="140839"/>
                  <a:pt x="219938" y="149711"/>
                </a:cubicBezTo>
                <a:cubicBezTo>
                  <a:pt x="216368" y="165025"/>
                  <a:pt x="211512" y="177740"/>
                  <a:pt x="205091" y="188581"/>
                </a:cubicBezTo>
                <a:cubicBezTo>
                  <a:pt x="198955" y="198942"/>
                  <a:pt x="190220" y="207701"/>
                  <a:pt x="179830" y="213906"/>
                </a:cubicBezTo>
                <a:cubicBezTo>
                  <a:pt x="170411" y="219533"/>
                  <a:pt x="159805" y="223889"/>
                  <a:pt x="147414" y="227225"/>
                </a:cubicBezTo>
                <a:cubicBezTo>
                  <a:pt x="137885" y="229790"/>
                  <a:pt x="127266" y="231855"/>
                  <a:pt x="114950" y="233543"/>
                </a:cubicBezTo>
                <a:cubicBezTo>
                  <a:pt x="105907" y="234783"/>
                  <a:pt x="96523" y="235772"/>
                  <a:pt x="87060" y="236484"/>
                </a:cubicBezTo>
                <a:cubicBezTo>
                  <a:pt x="78157" y="237154"/>
                  <a:pt x="69182" y="237663"/>
                  <a:pt x="60382" y="238001"/>
                </a:cubicBezTo>
                <a:cubicBezTo>
                  <a:pt x="46885" y="238518"/>
                  <a:pt x="33116" y="238873"/>
                  <a:pt x="19803" y="239217"/>
                </a:cubicBezTo>
                <a:lnTo>
                  <a:pt x="16457" y="239296"/>
                </a:lnTo>
                <a:cubicBezTo>
                  <a:pt x="12489" y="239385"/>
                  <a:pt x="8422" y="239476"/>
                  <a:pt x="4264" y="239785"/>
                </a:cubicBezTo>
                <a:cubicBezTo>
                  <a:pt x="1783" y="239970"/>
                  <a:pt x="-113" y="242096"/>
                  <a:pt x="5" y="244585"/>
                </a:cubicBezTo>
                <a:lnTo>
                  <a:pt x="886" y="263231"/>
                </a:lnTo>
                <a:lnTo>
                  <a:pt x="3240" y="263290"/>
                </a:lnTo>
                <a:cubicBezTo>
                  <a:pt x="4975" y="263335"/>
                  <a:pt x="6707" y="263379"/>
                  <a:pt x="8441" y="263394"/>
                </a:cubicBezTo>
                <a:cubicBezTo>
                  <a:pt x="25975" y="263537"/>
                  <a:pt x="43225" y="263981"/>
                  <a:pt x="59713" y="264713"/>
                </a:cubicBezTo>
                <a:cubicBezTo>
                  <a:pt x="76594" y="265465"/>
                  <a:pt x="90597" y="266478"/>
                  <a:pt x="103781" y="267900"/>
                </a:cubicBezTo>
                <a:cubicBezTo>
                  <a:pt x="116098" y="269229"/>
                  <a:pt x="126881" y="270899"/>
                  <a:pt x="136748" y="273006"/>
                </a:cubicBezTo>
                <a:cubicBezTo>
                  <a:pt x="148524" y="275522"/>
                  <a:pt x="158672" y="278678"/>
                  <a:pt x="167766" y="282653"/>
                </a:cubicBezTo>
                <a:cubicBezTo>
                  <a:pt x="186338" y="290776"/>
                  <a:pt x="199662" y="303142"/>
                  <a:pt x="208501" y="320461"/>
                </a:cubicBezTo>
                <a:cubicBezTo>
                  <a:pt x="212370" y="328038"/>
                  <a:pt x="215525" y="336398"/>
                  <a:pt x="218148" y="346022"/>
                </a:cubicBezTo>
                <a:cubicBezTo>
                  <a:pt x="223183" y="364500"/>
                  <a:pt x="225418" y="383689"/>
                  <a:pt x="226802" y="398343"/>
                </a:cubicBezTo>
                <a:cubicBezTo>
                  <a:pt x="227762" y="408506"/>
                  <a:pt x="228461" y="419319"/>
                  <a:pt x="229066" y="433399"/>
                </a:cubicBezTo>
                <a:lnTo>
                  <a:pt x="229168" y="435749"/>
                </a:lnTo>
                <a:cubicBezTo>
                  <a:pt x="229321" y="439252"/>
                  <a:pt x="229475" y="442756"/>
                  <a:pt x="229575" y="446261"/>
                </a:cubicBezTo>
                <a:cubicBezTo>
                  <a:pt x="229943" y="459184"/>
                  <a:pt x="230271" y="472106"/>
                  <a:pt x="230586" y="485027"/>
                </a:cubicBezTo>
                <a:cubicBezTo>
                  <a:pt x="230684" y="489052"/>
                  <a:pt x="230751" y="493078"/>
                  <a:pt x="230819" y="497103"/>
                </a:cubicBezTo>
                <a:lnTo>
                  <a:pt x="230840" y="498307"/>
                </a:lnTo>
                <a:cubicBezTo>
                  <a:pt x="230883" y="500778"/>
                  <a:pt x="232874" y="502771"/>
                  <a:pt x="235344" y="502811"/>
                </a:cubicBezTo>
                <a:lnTo>
                  <a:pt x="249497" y="503039"/>
                </a:lnTo>
                <a:cubicBezTo>
                  <a:pt x="251999" y="503079"/>
                  <a:pt x="254076" y="501095"/>
                  <a:pt x="254149" y="498592"/>
                </a:cubicBezTo>
                <a:cubicBezTo>
                  <a:pt x="254214" y="496431"/>
                  <a:pt x="254251" y="494339"/>
                  <a:pt x="254283" y="492431"/>
                </a:cubicBezTo>
                <a:cubicBezTo>
                  <a:pt x="254329" y="489565"/>
                  <a:pt x="254363" y="486698"/>
                  <a:pt x="254398" y="483831"/>
                </a:cubicBezTo>
                <a:cubicBezTo>
                  <a:pt x="254472" y="477905"/>
                  <a:pt x="254542" y="471980"/>
                  <a:pt x="254719" y="466057"/>
                </a:cubicBezTo>
                <a:cubicBezTo>
                  <a:pt x="255101" y="453249"/>
                  <a:pt x="255594" y="439698"/>
                  <a:pt x="256184" y="425780"/>
                </a:cubicBezTo>
                <a:cubicBezTo>
                  <a:pt x="256817" y="410824"/>
                  <a:pt x="258104" y="395759"/>
                  <a:pt x="260008" y="381005"/>
                </a:cubicBezTo>
                <a:cubicBezTo>
                  <a:pt x="261392" y="370287"/>
                  <a:pt x="263087" y="360790"/>
                  <a:pt x="265191" y="351979"/>
                </a:cubicBezTo>
                <a:cubicBezTo>
                  <a:pt x="267856" y="340819"/>
                  <a:pt x="271123" y="331300"/>
                  <a:pt x="275178" y="322875"/>
                </a:cubicBezTo>
                <a:cubicBezTo>
                  <a:pt x="281342" y="310075"/>
                  <a:pt x="289435" y="300127"/>
                  <a:pt x="299920" y="292465"/>
                </a:cubicBezTo>
                <a:cubicBezTo>
                  <a:pt x="306490" y="287665"/>
                  <a:pt x="313985" y="283686"/>
                  <a:pt x="322832" y="280300"/>
                </a:cubicBezTo>
                <a:cubicBezTo>
                  <a:pt x="333500" y="276217"/>
                  <a:pt x="345591" y="273128"/>
                  <a:pt x="360883" y="270582"/>
                </a:cubicBezTo>
                <a:cubicBezTo>
                  <a:pt x="372395" y="268666"/>
                  <a:pt x="384641" y="267256"/>
                  <a:pt x="398316" y="266276"/>
                </a:cubicBezTo>
                <a:cubicBezTo>
                  <a:pt x="410215" y="265423"/>
                  <a:pt x="422025" y="264774"/>
                  <a:pt x="433424" y="264341"/>
                </a:cubicBezTo>
                <a:cubicBezTo>
                  <a:pt x="442175" y="264011"/>
                  <a:pt x="451137" y="263847"/>
                  <a:pt x="459803" y="263688"/>
                </a:cubicBezTo>
                <a:cubicBezTo>
                  <a:pt x="463441" y="263622"/>
                  <a:pt x="467079" y="263554"/>
                  <a:pt x="470715" y="263477"/>
                </a:cubicBezTo>
                <a:cubicBezTo>
                  <a:pt x="473701" y="263413"/>
                  <a:pt x="476687" y="263362"/>
                  <a:pt x="479674" y="263311"/>
                </a:cubicBezTo>
                <a:cubicBezTo>
                  <a:pt x="482098" y="263269"/>
                  <a:pt x="484072" y="261342"/>
                  <a:pt x="484170" y="258914"/>
                </a:cubicBezTo>
                <a:lnTo>
                  <a:pt x="484754" y="244565"/>
                </a:lnTo>
                <a:cubicBezTo>
                  <a:pt x="484856" y="242086"/>
                  <a:pt x="482959" y="239989"/>
                  <a:pt x="480490" y="239798"/>
                </a:cubicBezTo>
                <a:cubicBezTo>
                  <a:pt x="476961" y="239523"/>
                  <a:pt x="473632" y="239370"/>
                  <a:pt x="470404" y="239332"/>
                </a:cubicBezTo>
                <a:close/>
              </a:path>
            </a:pathLst>
          </a:custGeom>
          <a:solidFill>
            <a:schemeClr val="accent1"/>
          </a:solidFill>
          <a:ln w="1883" cap="flat">
            <a:noFill/>
            <a:prstDash val="solid"/>
            <a:miter/>
          </a:ln>
        </p:spPr>
      </p:sp>
      <p:sp>
        <p:nvSpPr>
          <p:cNvPr id="24" name="Accent line"/>
          <p:cNvSpPr/>
          <p:nvPr userDrawn="1"/>
        </p:nvSpPr>
        <p:spPr>
          <a:xfrm>
            <a:off x="419604" y="4897313"/>
            <a:ext cx="720000" cy="3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 name="Subtitle 1"/>
          <p:cNvSpPr>
            <a:spLocks noGrp="1"/>
          </p:cNvSpPr>
          <p:nvPr>
            <p:ph type="subTitle" idx="3"/>
          </p:nvPr>
        </p:nvSpPr>
        <p:spPr/>
        <p:txBody>
          <a:bodyPr/>
          <a:lstStyle/>
          <a:p>
            <a:r>
              <a:t>2</a:t>
            </a:r>
          </a:p>
        </p:txBody>
      </p:sp>
      <p:sp>
        <p:nvSpPr>
          <p:cNvPr id="3" name="Subtitle 2"/>
          <p:cNvSpPr>
            <a:spLocks noGrp="1"/>
          </p:cNvSpPr>
          <p:nvPr>
            <p:ph type="subTitle" idx="1"/>
          </p:nvPr>
        </p:nvSpPr>
        <p:spPr/>
        <p:txBody>
          <a:bodyPr/>
          <a:lstStyle/>
          <a:p>
            <a:r>
              <a:t>Project Kickoff Plan</a:t>
            </a:r>
          </a:p>
        </p:txBody>
      </p:sp>
      <p:sp>
        <p:nvSpPr>
          <p:cNvPr id="4" name="Text Placeholder 3"/>
          <p:cNvSpPr>
            <a:spLocks noGrp="1"/>
          </p:cNvSpPr>
          <p:nvPr>
            <p:ph type="body" idx="4"/>
          </p:nvPr>
        </p:nvSpPr>
        <p:spPr/>
        <p:txBody>
          <a:bodyPr/>
          <a:lstStyle/>
          <a:p>
            <a:r>
              <a:t>Background that explains what changed and why now</a:t>
            </a:r>
          </a:p>
        </p:txBody>
      </p:sp>
      <p:sp>
        <p:nvSpPr>
          <p:cNvPr id="5" name="Text Placeholder 4"/>
          <p:cNvSpPr>
            <a:spLocks noGrp="1"/>
          </p:cNvSpPr>
          <p:nvPr>
            <p:ph type="body" idx="5"/>
          </p:nvPr>
        </p:nvSpPr>
        <p:spPr/>
        <p:txBody>
          <a:bodyPr/>
          <a:lstStyle/>
          <a:p>
            <a:r>
              <a:rPr cap="all"/>
              <a:t>What changed and why</a:t>
            </a:r>
          </a:p>
        </p:txBody>
      </p:sp>
      <p:sp>
        <p:nvSpPr>
          <p:cNvPr id="6" name="Text Placeholder 5"/>
          <p:cNvSpPr>
            <a:spLocks noGrp="1"/>
          </p:cNvSpPr>
          <p:nvPr>
            <p:ph type="body" idx="6"/>
          </p:nvPr>
        </p:nvSpPr>
        <p:spPr/>
        <p:txBody>
          <a:bodyPr/>
          <a:lstStyle/>
          <a:p>
            <a:r>
              <a:t>Business drivers: growth, cost, risk reduction, or compliance need</a:t>
            </a:r>
          </a:p>
        </p:txBody>
      </p:sp>
      <p:sp>
        <p:nvSpPr>
          <p:cNvPr id="7" name="Text Placeholder 6"/>
          <p:cNvSpPr>
            <a:spLocks noGrp="1"/>
          </p:cNvSpPr>
          <p:nvPr>
            <p:ph type="body" idx="7"/>
          </p:nvPr>
        </p:nvSpPr>
        <p:spPr/>
        <p:txBody>
          <a:bodyPr/>
          <a:lstStyle/>
          <a:p>
            <a:r>
              <a:rPr cap="all"/>
              <a:t>Business drivers</a:t>
            </a:r>
          </a:p>
        </p:txBody>
      </p:sp>
      <p:sp>
        <p:nvSpPr>
          <p:cNvPr id="8" name="Text Placeholder 7"/>
          <p:cNvSpPr>
            <a:spLocks noGrp="1"/>
          </p:cNvSpPr>
          <p:nvPr>
            <p:ph type="body" idx="10"/>
          </p:nvPr>
        </p:nvSpPr>
        <p:spPr/>
        <p:txBody>
          <a:bodyPr/>
          <a:lstStyle/>
          <a:p>
            <a:r>
              <a:t>Agile framing: outcomes first, assumptions surfaced early, learning cadence planned</a:t>
            </a:r>
          </a:p>
        </p:txBody>
      </p:sp>
      <p:sp>
        <p:nvSpPr>
          <p:cNvPr id="9" name="Text Placeholder 8"/>
          <p:cNvSpPr>
            <a:spLocks noGrp="1"/>
          </p:cNvSpPr>
          <p:nvPr>
            <p:ph type="body" idx="11"/>
          </p:nvPr>
        </p:nvSpPr>
        <p:spPr/>
        <p:txBody>
          <a:bodyPr/>
          <a:lstStyle/>
          <a:p>
            <a:r>
              <a:rPr cap="all"/>
              <a:t>Agile framing</a:t>
            </a:r>
          </a:p>
        </p:txBody>
      </p:sp>
      <p:sp>
        <p:nvSpPr>
          <p:cNvPr id="10" name="Text Placeholder 9"/>
          <p:cNvSpPr>
            <a:spLocks noGrp="1"/>
          </p:cNvSpPr>
          <p:nvPr>
            <p:ph type="body" idx="12"/>
          </p:nvPr>
        </p:nvSpPr>
        <p:spPr/>
        <p:txBody>
          <a:bodyPr/>
          <a:lstStyle/>
          <a:p>
            <a:r>
              <a:t>Decision framing for sponsors: what must be true to proceed</a:t>
            </a:r>
          </a:p>
        </p:txBody>
      </p:sp>
      <p:sp>
        <p:nvSpPr>
          <p:cNvPr id="11" name="Text Placeholder 10"/>
          <p:cNvSpPr>
            <a:spLocks noGrp="1"/>
          </p:cNvSpPr>
          <p:nvPr>
            <p:ph type="body" idx="13"/>
          </p:nvPr>
        </p:nvSpPr>
        <p:spPr/>
        <p:txBody>
          <a:bodyPr/>
          <a:lstStyle/>
          <a:p>
            <a:r>
              <a:rPr cap="all"/>
              <a:t>Sponsor decision criteria</a:t>
            </a:r>
          </a:p>
        </p:txBody>
      </p:sp>
      <p:sp>
        <p:nvSpPr>
          <p:cNvPr id="12" name="Text Placeholder 11"/>
          <p:cNvSpPr>
            <a:spLocks noGrp="1"/>
          </p:cNvSpPr>
          <p:nvPr>
            <p:ph type="body" idx="8"/>
          </p:nvPr>
        </p:nvSpPr>
        <p:spPr/>
        <p:txBody>
          <a:bodyPr/>
          <a:lstStyle/>
          <a:p>
            <a:r>
              <a:t>Customer impact: who benefits, what pain is removed, and measurable value</a:t>
            </a:r>
          </a:p>
        </p:txBody>
      </p:sp>
      <p:sp>
        <p:nvSpPr>
          <p:cNvPr id="13" name="Text Placeholder 12"/>
          <p:cNvSpPr>
            <a:spLocks noGrp="1"/>
          </p:cNvSpPr>
          <p:nvPr>
            <p:ph type="body" idx="9"/>
          </p:nvPr>
        </p:nvSpPr>
        <p:spPr/>
        <p:txBody>
          <a:bodyPr/>
          <a:lstStyle/>
          <a:p>
            <a:r>
              <a:rPr cap="all"/>
              <a:t>Customer impact</a:t>
            </a:r>
          </a:p>
        </p:txBody>
      </p:sp>
      <p:sp>
        <p:nvSpPr>
          <p:cNvPr id="14" name="Title 13"/>
          <p:cNvSpPr>
            <a:spLocks noGrp="1"/>
          </p:cNvSpPr>
          <p:nvPr>
            <p:ph type="title"/>
          </p:nvPr>
        </p:nvSpPr>
        <p:spPr/>
        <p:txBody>
          <a:bodyPr/>
          <a:lstStyle/>
          <a:p>
            <a:r>
              <a:rPr cap="all"/>
              <a:t>Purpose and Problem Statement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9" name="Group 2">
            <a:extLst>
              <a:ext uri="{FF2B5EF4-FFF2-40B4-BE49-F238E27FC236}">
                <a16:creationId xmlns:a16="http://schemas.microsoft.com/office/drawing/2014/main" id="{FD23D1AD-6D77-C1F9-5730-D81F68E87BAA}"/>
              </a:ext>
            </a:extLst>
          </p:cNvPr>
          <p:cNvGrpSpPr/>
          <p:nvPr userDrawn="1"/>
        </p:nvGrpSpPr>
        <p:grpSpPr>
          <a:xfrm>
            <a:off x="1" y="1"/>
            <a:ext cx="9144000" cy="5143500"/>
            <a:chOff x="0" y="0"/>
            <a:chExt cx="30502090" cy="15263745"/>
          </a:xfrm>
        </p:grpSpPr>
        <p:sp>
          <p:nvSpPr>
            <p:cNvPr id="10" name="Freeform 3">
              <a:extLst>
                <a:ext uri="{FF2B5EF4-FFF2-40B4-BE49-F238E27FC236}">
                  <a16:creationId xmlns:a16="http://schemas.microsoft.com/office/drawing/2014/main" id="{7E62461F-D7D1-106E-9E79-94E5140C2BD2}"/>
                </a:ext>
              </a:extLst>
            </p:cNvPr>
            <p:cNvSpPr/>
            <p:nvPr/>
          </p:nvSpPr>
          <p:spPr>
            <a:xfrm>
              <a:off x="0" y="0"/>
              <a:ext cx="15263745" cy="15263745"/>
            </a:xfrm>
            <a:custGeom>
              <a:avLst/>
              <a:gdLst/>
              <a:ahLst/>
              <a:cxnLst/>
              <a:rect l="l" t="t" r="r" b="b"/>
              <a:pathLst>
                <a:path w="15263745" h="15263745">
                  <a:moveTo>
                    <a:pt x="0" y="0"/>
                  </a:moveTo>
                  <a:lnTo>
                    <a:pt x="15263745" y="0"/>
                  </a:lnTo>
                  <a:lnTo>
                    <a:pt x="15263745" y="15263745"/>
                  </a:lnTo>
                  <a:lnTo>
                    <a:pt x="0" y="15263745"/>
                  </a:lnTo>
                  <a:lnTo>
                    <a:pt x="0" y="0"/>
                  </a:lnTo>
                  <a:close/>
                </a:path>
              </a:pathLst>
            </a:custGeom>
            <a:blipFill>
              <a:blip r:embed="rId2">
                <a:alphaModFix amt="40000"/>
                <a:extLst>
                  <a:ext uri="{96DAC541-7B7A-43D3-8B79-37D633B846F1}">
                    <asvg:svgBlip xmlns:asvg="http://schemas.microsoft.com/office/drawing/2016/SVG/main" r:embed="rId3"/>
                  </a:ext>
                </a:extLst>
              </a:blip>
              <a:stretch>
                <a:fillRect/>
              </a:stretch>
            </a:blipFill>
          </p:spPr>
          <p:txBody>
            <a:bodyPr/>
            <a:lstStyle/>
            <a:p>
              <a:endParaRPr lang="ms-MY" dirty="0"/>
            </a:p>
          </p:txBody>
        </p:sp>
        <p:sp>
          <p:nvSpPr>
            <p:cNvPr id="11" name="Freeform 4">
              <a:extLst>
                <a:ext uri="{FF2B5EF4-FFF2-40B4-BE49-F238E27FC236}">
                  <a16:creationId xmlns:a16="http://schemas.microsoft.com/office/drawing/2014/main" id="{A32FD9D1-3C88-BB64-8229-0F25DC94463F}"/>
                </a:ext>
              </a:extLst>
            </p:cNvPr>
            <p:cNvSpPr/>
            <p:nvPr/>
          </p:nvSpPr>
          <p:spPr>
            <a:xfrm>
              <a:off x="15238346" y="0"/>
              <a:ext cx="15263744" cy="15263745"/>
            </a:xfrm>
            <a:custGeom>
              <a:avLst/>
              <a:gdLst/>
              <a:ahLst/>
              <a:cxnLst/>
              <a:rect l="l" t="t" r="r" b="b"/>
              <a:pathLst>
                <a:path w="15263745" h="15263745">
                  <a:moveTo>
                    <a:pt x="0" y="0"/>
                  </a:moveTo>
                  <a:lnTo>
                    <a:pt x="15263745" y="0"/>
                  </a:lnTo>
                  <a:lnTo>
                    <a:pt x="15263745" y="15263745"/>
                  </a:lnTo>
                  <a:lnTo>
                    <a:pt x="0" y="15263745"/>
                  </a:lnTo>
                  <a:lnTo>
                    <a:pt x="0" y="0"/>
                  </a:lnTo>
                  <a:close/>
                </a:path>
              </a:pathLst>
            </a:custGeom>
            <a:blipFill>
              <a:blip r:embed="rId2">
                <a:alphaModFix amt="40000"/>
                <a:extLst>
                  <a:ext uri="{96DAC541-7B7A-43D3-8B79-37D633B846F1}">
                    <asvg:svgBlip xmlns:asvg="http://schemas.microsoft.com/office/drawing/2016/SVG/main" r:embed="rId3"/>
                  </a:ext>
                </a:extLst>
              </a:blip>
              <a:stretch>
                <a:fillRect/>
              </a:stretch>
            </a:blipFill>
          </p:spPr>
          <p:txBody>
            <a:bodyPr/>
            <a:lstStyle/>
            <a:p>
              <a:endParaRPr lang="ms-MY" dirty="0"/>
            </a:p>
          </p:txBody>
        </p:sp>
      </p:grpSp>
      <p:sp>
        <p:nvSpPr>
          <p:cNvPr id="12" name="Rectangle 8">
            <a:extLst>
              <a:ext uri="{FF2B5EF4-FFF2-40B4-BE49-F238E27FC236}">
                <a16:creationId xmlns:a16="http://schemas.microsoft.com/office/drawing/2014/main" id="{09E8F74C-0A1E-0D5D-DFAB-20F8A96A2B98}"/>
              </a:ext>
            </a:extLst>
          </p:cNvPr>
          <p:cNvSpPr/>
          <p:nvPr userDrawn="1"/>
        </p:nvSpPr>
        <p:spPr>
          <a:xfrm>
            <a:off x="-44450" y="-66675"/>
            <a:ext cx="461587" cy="10026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3" name="Graphic 11">
            <a:extLst>
              <a:ext uri="{FF2B5EF4-FFF2-40B4-BE49-F238E27FC236}">
                <a16:creationId xmlns:a16="http://schemas.microsoft.com/office/drawing/2014/main" id="{986FB555-84A6-B79A-74C5-32FF73A5B30E}"/>
              </a:ext>
            </a:extLst>
          </p:cNvPr>
          <p:cNvSpPr/>
          <p:nvPr/>
        </p:nvSpPr>
        <p:spPr>
          <a:xfrm rot="10800000">
            <a:off x="105969" y="252000"/>
            <a:ext cx="205198" cy="429417"/>
          </a:xfrm>
          <a:custGeom>
            <a:avLst/>
            <a:gdLst>
              <a:gd name="csX0" fmla="*/ 114313 w 205198"/>
              <a:gd name="csY0" fmla="*/ 424498 h 429417"/>
              <a:gd name="csX1" fmla="*/ 114329 w 205198"/>
              <a:gd name="csY1" fmla="*/ 424482 h 429417"/>
              <a:gd name="csX2" fmla="*/ 200380 w 205198"/>
              <a:gd name="csY2" fmla="*/ 336834 h 429417"/>
              <a:gd name="csX3" fmla="*/ 200324 w 205198"/>
              <a:gd name="csY3" fmla="*/ 313111 h 429417"/>
              <a:gd name="csX4" fmla="*/ 176922 w 205198"/>
              <a:gd name="csY4" fmla="*/ 313168 h 429417"/>
              <a:gd name="csX5" fmla="*/ 119148 w 205198"/>
              <a:gd name="csY5" fmla="*/ 372014 h 429417"/>
              <a:gd name="csX6" fmla="*/ 119148 w 205198"/>
              <a:gd name="csY6" fmla="*/ 16774 h 429417"/>
              <a:gd name="csX7" fmla="*/ 102600 w 205198"/>
              <a:gd name="csY7" fmla="*/ 0 h 429417"/>
              <a:gd name="csX8" fmla="*/ 86051 w 205198"/>
              <a:gd name="csY8" fmla="*/ 16774 h 429417"/>
              <a:gd name="csX9" fmla="*/ 86051 w 205198"/>
              <a:gd name="csY9" fmla="*/ 372014 h 429417"/>
              <a:gd name="csX10" fmla="*/ 28278 w 205198"/>
              <a:gd name="csY10" fmla="*/ 313169 h 429417"/>
              <a:gd name="csX11" fmla="*/ 4875 w 205198"/>
              <a:gd name="csY11" fmla="*/ 313112 h 429417"/>
              <a:gd name="csX12" fmla="*/ 4819 w 205198"/>
              <a:gd name="csY12" fmla="*/ 336835 h 429417"/>
              <a:gd name="csX13" fmla="*/ 90870 w 205198"/>
              <a:gd name="csY13" fmla="*/ 424483 h 429417"/>
              <a:gd name="csX14" fmla="*/ 90886 w 205198"/>
              <a:gd name="csY14" fmla="*/ 424498 h 429417"/>
              <a:gd name="csX15" fmla="*/ 114313 w 205198"/>
              <a:gd name="csY15" fmla="*/ 424498 h 429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05198" h="429417">
                <a:moveTo>
                  <a:pt x="114313" y="424498"/>
                </a:moveTo>
                <a:cubicBezTo>
                  <a:pt x="114318" y="424493"/>
                  <a:pt x="114324" y="424488"/>
                  <a:pt x="114329" y="424482"/>
                </a:cubicBezTo>
                <a:lnTo>
                  <a:pt x="200380" y="336834"/>
                </a:lnTo>
                <a:cubicBezTo>
                  <a:pt x="206826" y="330268"/>
                  <a:pt x="206803" y="319647"/>
                  <a:pt x="200324" y="313111"/>
                </a:cubicBezTo>
                <a:cubicBezTo>
                  <a:pt x="193846" y="306576"/>
                  <a:pt x="183369" y="306602"/>
                  <a:pt x="176922" y="313168"/>
                </a:cubicBezTo>
                <a:lnTo>
                  <a:pt x="119148" y="372014"/>
                </a:lnTo>
                <a:lnTo>
                  <a:pt x="119148" y="16774"/>
                </a:lnTo>
                <a:cubicBezTo>
                  <a:pt x="119148" y="7510"/>
                  <a:pt x="111739" y="0"/>
                  <a:pt x="102600" y="0"/>
                </a:cubicBezTo>
                <a:cubicBezTo>
                  <a:pt x="93460" y="0"/>
                  <a:pt x="86051" y="7510"/>
                  <a:pt x="86051" y="16774"/>
                </a:cubicBezTo>
                <a:lnTo>
                  <a:pt x="86051" y="372014"/>
                </a:lnTo>
                <a:lnTo>
                  <a:pt x="28278" y="313169"/>
                </a:lnTo>
                <a:cubicBezTo>
                  <a:pt x="21830" y="306602"/>
                  <a:pt x="11353" y="306577"/>
                  <a:pt x="4875" y="313112"/>
                </a:cubicBezTo>
                <a:cubicBezTo>
                  <a:pt x="-1604" y="319648"/>
                  <a:pt x="-1627" y="330270"/>
                  <a:pt x="4819" y="336835"/>
                </a:cubicBezTo>
                <a:lnTo>
                  <a:pt x="90870" y="424483"/>
                </a:lnTo>
                <a:cubicBezTo>
                  <a:pt x="90875" y="424488"/>
                  <a:pt x="90880" y="424493"/>
                  <a:pt x="90886" y="424498"/>
                </a:cubicBezTo>
                <a:cubicBezTo>
                  <a:pt x="97354" y="431068"/>
                  <a:pt x="107866" y="431047"/>
                  <a:pt x="114313" y="424498"/>
                </a:cubicBezTo>
                <a:close/>
              </a:path>
            </a:pathLst>
          </a:custGeom>
          <a:solidFill>
            <a:srgbClr val="FFFFFF"/>
          </a:solidFill>
          <a:ln w="7693" cap="flat">
            <a:noFill/>
            <a:prstDash val="solid"/>
            <a:miter/>
          </a:ln>
        </p:spPr>
      </p:sp>
      <p:sp>
        <p:nvSpPr>
          <p:cNvPr id="14" name="Rectangle 7">
            <a:extLst>
              <a:ext uri="{FF2B5EF4-FFF2-40B4-BE49-F238E27FC236}">
                <a16:creationId xmlns:a16="http://schemas.microsoft.com/office/drawing/2014/main" id="{6BD65CA2-2C05-68A5-E7B7-C285A99D3D35}"/>
              </a:ext>
            </a:extLst>
          </p:cNvPr>
          <p:cNvSpPr/>
          <p:nvPr userDrawn="1"/>
        </p:nvSpPr>
        <p:spPr>
          <a:xfrm>
            <a:off x="7481961" y="-106136"/>
            <a:ext cx="1757041" cy="535577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5" name="Rectangle 5">
            <a:extLst>
              <a:ext uri="{FF2B5EF4-FFF2-40B4-BE49-F238E27FC236}">
                <a16:creationId xmlns:a16="http://schemas.microsoft.com/office/drawing/2014/main" id="{B0CD37F0-C479-4D54-77AE-13917C5A7714}"/>
              </a:ext>
            </a:extLst>
          </p:cNvPr>
          <p:cNvSpPr/>
          <p:nvPr userDrawn="1"/>
        </p:nvSpPr>
        <p:spPr>
          <a:xfrm>
            <a:off x="414744" y="940156"/>
            <a:ext cx="3962998" cy="373562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6" name="Rectangle 6">
            <a:extLst>
              <a:ext uri="{FF2B5EF4-FFF2-40B4-BE49-F238E27FC236}">
                <a16:creationId xmlns:a16="http://schemas.microsoft.com/office/drawing/2014/main" id="{FCB12C69-763A-FCC4-F1BE-9A4729B13A9B}"/>
              </a:ext>
            </a:extLst>
          </p:cNvPr>
          <p:cNvSpPr/>
          <p:nvPr userDrawn="1"/>
        </p:nvSpPr>
        <p:spPr>
          <a:xfrm>
            <a:off x="4750368" y="940156"/>
            <a:ext cx="3978888" cy="373562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7" name="16-конечная звезда 6">
            <a:extLst>
              <a:ext uri="{FF2B5EF4-FFF2-40B4-BE49-F238E27FC236}">
                <a16:creationId xmlns:a16="http://schemas.microsoft.com/office/drawing/2014/main" id="{168F8AAB-D1CE-4797-083B-31FC999CA021}"/>
              </a:ext>
            </a:extLst>
          </p:cNvPr>
          <p:cNvSpPr>
            <a:spLocks noChangeAspect="1"/>
          </p:cNvSpPr>
          <p:nvPr userDrawn="1"/>
        </p:nvSpPr>
        <p:spPr>
          <a:xfrm>
            <a:off x="4104000" y="1289177"/>
            <a:ext cx="936000" cy="936000"/>
          </a:xfrm>
          <a:prstGeom prst="star16">
            <a:avLst>
              <a:gd name="adj" fmla="val 11562"/>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8" name="Google Shape;836;g3e47ced7bc8_0_215"/>
          <p:cNvSpPr txBox="1"/>
          <p:nvPr/>
        </p:nvSpPr>
        <p:spPr>
          <a:xfrm>
            <a:off x="4217700" y="1647588"/>
            <a:ext cx="729300" cy="231142"/>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dirty="0">
                <a:solidFill>
                  <a:schemeClr val="dk1"/>
                </a:solidFill>
                <a:latin typeface="+mn-lt"/>
                <a:ea typeface="+mn-ea"/>
                <a:cs typeface="+mn-cs"/>
              </a:rPr>
              <a:t>VS</a:t>
            </a:r>
            <a:endParaRPr sz="1600" b="1" dirty="0">
              <a:solidFill>
                <a:schemeClr val="dk1"/>
              </a:solidFill>
              <a:latin typeface="+mn-lt"/>
              <a:ea typeface="+mn-ea"/>
              <a:cs typeface="+mn-cs"/>
            </a:endParaRPr>
          </a:p>
        </p:txBody>
      </p:sp>
      <p:sp>
        <p:nvSpPr>
          <p:cNvPr id="19" name="Accent line"/>
          <p:cNvSpPr/>
          <p:nvPr userDrawn="1"/>
        </p:nvSpPr>
        <p:spPr>
          <a:xfrm>
            <a:off x="419604" y="4897313"/>
            <a:ext cx="720000" cy="3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 name="Subtitle 1"/>
          <p:cNvSpPr>
            <a:spLocks noGrp="1"/>
          </p:cNvSpPr>
          <p:nvPr>
            <p:ph type="subTitle" idx="3"/>
          </p:nvPr>
        </p:nvSpPr>
        <p:spPr/>
        <p:txBody>
          <a:bodyPr/>
          <a:lstStyle/>
          <a:p>
            <a:r>
              <a:t>3</a:t>
            </a:r>
          </a:p>
        </p:txBody>
      </p:sp>
      <p:sp>
        <p:nvSpPr>
          <p:cNvPr id="3" name="Subtitle 2"/>
          <p:cNvSpPr>
            <a:spLocks noGrp="1"/>
          </p:cNvSpPr>
          <p:nvPr>
            <p:ph type="subTitle" idx="1"/>
          </p:nvPr>
        </p:nvSpPr>
        <p:spPr/>
        <p:txBody>
          <a:bodyPr/>
          <a:lstStyle/>
          <a:p>
            <a:r>
              <a:t>Project Kickoff Plan</a:t>
            </a:r>
          </a:p>
        </p:txBody>
      </p:sp>
      <p:sp>
        <p:nvSpPr>
          <p:cNvPr id="4" name="Subtitle 3"/>
          <p:cNvSpPr>
            <a:spLocks noGrp="1"/>
          </p:cNvSpPr>
          <p:nvPr>
            <p:ph type="subTitle" idx="6"/>
          </p:nvPr>
        </p:nvSpPr>
        <p:spPr/>
        <p:txBody>
          <a:bodyPr/>
          <a:lstStyle/>
          <a:p>
            <a:r>
              <a:t>Items deferred, explicitly excluded, or requiring separate funding and change control</a:t>
            </a:r>
          </a:p>
        </p:txBody>
      </p:sp>
      <p:sp>
        <p:nvSpPr>
          <p:cNvPr id="5" name="Subtitle 4"/>
          <p:cNvSpPr>
            <a:spLocks noGrp="1"/>
          </p:cNvSpPr>
          <p:nvPr>
            <p:ph type="subTitle" idx="7"/>
          </p:nvPr>
        </p:nvSpPr>
        <p:spPr/>
        <p:txBody>
          <a:bodyPr/>
          <a:lstStyle/>
          <a:p>
            <a:pPr algn="l"/>
            <a:r>
              <a:rPr cap="all"/>
              <a:t>Out-of-scope boundaries</a:t>
            </a:r>
          </a:p>
        </p:txBody>
      </p:sp>
      <p:sp>
        <p:nvSpPr>
          <p:cNvPr id="6" name="Subtitle 5"/>
          <p:cNvSpPr>
            <a:spLocks noGrp="1"/>
          </p:cNvSpPr>
          <p:nvPr>
            <p:ph type="subTitle" idx="4"/>
          </p:nvPr>
        </p:nvSpPr>
        <p:spPr/>
        <p:txBody>
          <a:bodyPr/>
          <a:lstStyle/>
          <a:p>
            <a:r>
              <a:t>Prioritized epics, features, integrations, and capabilities that deliver the agreed outcomes</a:t>
            </a:r>
          </a:p>
        </p:txBody>
      </p:sp>
      <p:sp>
        <p:nvSpPr>
          <p:cNvPr id="7" name="Subtitle 6"/>
          <p:cNvSpPr>
            <a:spLocks noGrp="1"/>
          </p:cNvSpPr>
          <p:nvPr>
            <p:ph type="subTitle" idx="5"/>
          </p:nvPr>
        </p:nvSpPr>
        <p:spPr/>
        <p:txBody>
          <a:bodyPr/>
          <a:lstStyle/>
          <a:p>
            <a:pPr algn="l"/>
            <a:r>
              <a:rPr cap="all"/>
              <a:t>In-scope deliverables</a:t>
            </a:r>
          </a:p>
        </p:txBody>
      </p:sp>
      <p:sp>
        <p:nvSpPr>
          <p:cNvPr id="8" name="Title 7"/>
          <p:cNvSpPr>
            <a:spLocks noGrp="1"/>
          </p:cNvSpPr>
          <p:nvPr>
            <p:ph type="title"/>
          </p:nvPr>
        </p:nvSpPr>
        <p:spPr/>
        <p:txBody>
          <a:bodyPr/>
          <a:lstStyle/>
          <a:p>
            <a:r>
              <a:rPr cap="all"/>
              <a:t>Scope and Core Deliverables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5" name="Group 2">
            <a:extLst>
              <a:ext uri="{FF2B5EF4-FFF2-40B4-BE49-F238E27FC236}">
                <a16:creationId xmlns:a16="http://schemas.microsoft.com/office/drawing/2014/main" id="{FD23D1AD-6D77-C1F9-5730-D81F68E87BAA}"/>
              </a:ext>
            </a:extLst>
          </p:cNvPr>
          <p:cNvGrpSpPr/>
          <p:nvPr userDrawn="1"/>
        </p:nvGrpSpPr>
        <p:grpSpPr>
          <a:xfrm>
            <a:off x="1" y="1"/>
            <a:ext cx="9144000" cy="5143500"/>
            <a:chOff x="0" y="0"/>
            <a:chExt cx="30502090" cy="15263745"/>
          </a:xfrm>
        </p:grpSpPr>
        <p:sp>
          <p:nvSpPr>
            <p:cNvPr id="16" name="Freeform 3">
              <a:extLst>
                <a:ext uri="{FF2B5EF4-FFF2-40B4-BE49-F238E27FC236}">
                  <a16:creationId xmlns:a16="http://schemas.microsoft.com/office/drawing/2014/main" id="{7E62461F-D7D1-106E-9E79-94E5140C2BD2}"/>
                </a:ext>
              </a:extLst>
            </p:cNvPr>
            <p:cNvSpPr/>
            <p:nvPr/>
          </p:nvSpPr>
          <p:spPr>
            <a:xfrm>
              <a:off x="0" y="0"/>
              <a:ext cx="15263745" cy="15263745"/>
            </a:xfrm>
            <a:custGeom>
              <a:avLst/>
              <a:gdLst/>
              <a:ahLst/>
              <a:cxnLst/>
              <a:rect l="l" t="t" r="r" b="b"/>
              <a:pathLst>
                <a:path w="15263745" h="15263745">
                  <a:moveTo>
                    <a:pt x="0" y="0"/>
                  </a:moveTo>
                  <a:lnTo>
                    <a:pt x="15263745" y="0"/>
                  </a:lnTo>
                  <a:lnTo>
                    <a:pt x="15263745" y="15263745"/>
                  </a:lnTo>
                  <a:lnTo>
                    <a:pt x="0" y="15263745"/>
                  </a:lnTo>
                  <a:lnTo>
                    <a:pt x="0" y="0"/>
                  </a:lnTo>
                  <a:close/>
                </a:path>
              </a:pathLst>
            </a:custGeom>
            <a:blipFill>
              <a:blip r:embed="rId2">
                <a:alphaModFix amt="40000"/>
                <a:extLst>
                  <a:ext uri="{96DAC541-7B7A-43D3-8B79-37D633B846F1}">
                    <asvg:svgBlip xmlns:asvg="http://schemas.microsoft.com/office/drawing/2016/SVG/main" r:embed="rId3"/>
                  </a:ext>
                </a:extLst>
              </a:blip>
              <a:stretch>
                <a:fillRect/>
              </a:stretch>
            </a:blipFill>
          </p:spPr>
          <p:txBody>
            <a:bodyPr/>
            <a:lstStyle/>
            <a:p>
              <a:endParaRPr lang="ms-MY" dirty="0"/>
            </a:p>
          </p:txBody>
        </p:sp>
        <p:sp>
          <p:nvSpPr>
            <p:cNvPr id="17" name="Freeform 4">
              <a:extLst>
                <a:ext uri="{FF2B5EF4-FFF2-40B4-BE49-F238E27FC236}">
                  <a16:creationId xmlns:a16="http://schemas.microsoft.com/office/drawing/2014/main" id="{A32FD9D1-3C88-BB64-8229-0F25DC94463F}"/>
                </a:ext>
              </a:extLst>
            </p:cNvPr>
            <p:cNvSpPr/>
            <p:nvPr/>
          </p:nvSpPr>
          <p:spPr>
            <a:xfrm>
              <a:off x="15238346" y="0"/>
              <a:ext cx="15263744" cy="15263745"/>
            </a:xfrm>
            <a:custGeom>
              <a:avLst/>
              <a:gdLst/>
              <a:ahLst/>
              <a:cxnLst/>
              <a:rect l="l" t="t" r="r" b="b"/>
              <a:pathLst>
                <a:path w="15263745" h="15263745">
                  <a:moveTo>
                    <a:pt x="0" y="0"/>
                  </a:moveTo>
                  <a:lnTo>
                    <a:pt x="15263745" y="0"/>
                  </a:lnTo>
                  <a:lnTo>
                    <a:pt x="15263745" y="15263745"/>
                  </a:lnTo>
                  <a:lnTo>
                    <a:pt x="0" y="15263745"/>
                  </a:lnTo>
                  <a:lnTo>
                    <a:pt x="0" y="0"/>
                  </a:lnTo>
                  <a:close/>
                </a:path>
              </a:pathLst>
            </a:custGeom>
            <a:blipFill>
              <a:blip r:embed="rId2">
                <a:alphaModFix amt="40000"/>
                <a:extLst>
                  <a:ext uri="{96DAC541-7B7A-43D3-8B79-37D633B846F1}">
                    <asvg:svgBlip xmlns:asvg="http://schemas.microsoft.com/office/drawing/2016/SVG/main" r:embed="rId3"/>
                  </a:ext>
                </a:extLst>
              </a:blip>
              <a:stretch>
                <a:fillRect/>
              </a:stretch>
            </a:blipFill>
          </p:spPr>
          <p:txBody>
            <a:bodyPr/>
            <a:lstStyle/>
            <a:p>
              <a:endParaRPr lang="ms-MY" dirty="0"/>
            </a:p>
          </p:txBody>
        </p:sp>
      </p:grpSp>
      <p:sp>
        <p:nvSpPr>
          <p:cNvPr id="18" name="Rectangle 8">
            <a:extLst>
              <a:ext uri="{FF2B5EF4-FFF2-40B4-BE49-F238E27FC236}">
                <a16:creationId xmlns:a16="http://schemas.microsoft.com/office/drawing/2014/main" id="{09E8F74C-0A1E-0D5D-DFAB-20F8A96A2B98}"/>
              </a:ext>
            </a:extLst>
          </p:cNvPr>
          <p:cNvSpPr/>
          <p:nvPr userDrawn="1"/>
        </p:nvSpPr>
        <p:spPr>
          <a:xfrm>
            <a:off x="-44450" y="-66675"/>
            <a:ext cx="461587" cy="10026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9" name="Graphic 11">
            <a:extLst>
              <a:ext uri="{FF2B5EF4-FFF2-40B4-BE49-F238E27FC236}">
                <a16:creationId xmlns:a16="http://schemas.microsoft.com/office/drawing/2014/main" id="{986FB555-84A6-B79A-74C5-32FF73A5B30E}"/>
              </a:ext>
            </a:extLst>
          </p:cNvPr>
          <p:cNvSpPr/>
          <p:nvPr/>
        </p:nvSpPr>
        <p:spPr>
          <a:xfrm rot="10800000">
            <a:off x="105969" y="252000"/>
            <a:ext cx="205198" cy="429417"/>
          </a:xfrm>
          <a:custGeom>
            <a:avLst/>
            <a:gdLst>
              <a:gd name="csX0" fmla="*/ 114313 w 205198"/>
              <a:gd name="csY0" fmla="*/ 424498 h 429417"/>
              <a:gd name="csX1" fmla="*/ 114329 w 205198"/>
              <a:gd name="csY1" fmla="*/ 424482 h 429417"/>
              <a:gd name="csX2" fmla="*/ 200380 w 205198"/>
              <a:gd name="csY2" fmla="*/ 336834 h 429417"/>
              <a:gd name="csX3" fmla="*/ 200324 w 205198"/>
              <a:gd name="csY3" fmla="*/ 313111 h 429417"/>
              <a:gd name="csX4" fmla="*/ 176922 w 205198"/>
              <a:gd name="csY4" fmla="*/ 313168 h 429417"/>
              <a:gd name="csX5" fmla="*/ 119148 w 205198"/>
              <a:gd name="csY5" fmla="*/ 372014 h 429417"/>
              <a:gd name="csX6" fmla="*/ 119148 w 205198"/>
              <a:gd name="csY6" fmla="*/ 16774 h 429417"/>
              <a:gd name="csX7" fmla="*/ 102600 w 205198"/>
              <a:gd name="csY7" fmla="*/ 0 h 429417"/>
              <a:gd name="csX8" fmla="*/ 86051 w 205198"/>
              <a:gd name="csY8" fmla="*/ 16774 h 429417"/>
              <a:gd name="csX9" fmla="*/ 86051 w 205198"/>
              <a:gd name="csY9" fmla="*/ 372014 h 429417"/>
              <a:gd name="csX10" fmla="*/ 28278 w 205198"/>
              <a:gd name="csY10" fmla="*/ 313169 h 429417"/>
              <a:gd name="csX11" fmla="*/ 4875 w 205198"/>
              <a:gd name="csY11" fmla="*/ 313112 h 429417"/>
              <a:gd name="csX12" fmla="*/ 4819 w 205198"/>
              <a:gd name="csY12" fmla="*/ 336835 h 429417"/>
              <a:gd name="csX13" fmla="*/ 90870 w 205198"/>
              <a:gd name="csY13" fmla="*/ 424483 h 429417"/>
              <a:gd name="csX14" fmla="*/ 90886 w 205198"/>
              <a:gd name="csY14" fmla="*/ 424498 h 429417"/>
              <a:gd name="csX15" fmla="*/ 114313 w 205198"/>
              <a:gd name="csY15" fmla="*/ 424498 h 429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05198" h="429417">
                <a:moveTo>
                  <a:pt x="114313" y="424498"/>
                </a:moveTo>
                <a:cubicBezTo>
                  <a:pt x="114318" y="424493"/>
                  <a:pt x="114324" y="424488"/>
                  <a:pt x="114329" y="424482"/>
                </a:cubicBezTo>
                <a:lnTo>
                  <a:pt x="200380" y="336834"/>
                </a:lnTo>
                <a:cubicBezTo>
                  <a:pt x="206826" y="330268"/>
                  <a:pt x="206803" y="319647"/>
                  <a:pt x="200324" y="313111"/>
                </a:cubicBezTo>
                <a:cubicBezTo>
                  <a:pt x="193846" y="306576"/>
                  <a:pt x="183369" y="306602"/>
                  <a:pt x="176922" y="313168"/>
                </a:cubicBezTo>
                <a:lnTo>
                  <a:pt x="119148" y="372014"/>
                </a:lnTo>
                <a:lnTo>
                  <a:pt x="119148" y="16774"/>
                </a:lnTo>
                <a:cubicBezTo>
                  <a:pt x="119148" y="7510"/>
                  <a:pt x="111739" y="0"/>
                  <a:pt x="102600" y="0"/>
                </a:cubicBezTo>
                <a:cubicBezTo>
                  <a:pt x="93460" y="0"/>
                  <a:pt x="86051" y="7510"/>
                  <a:pt x="86051" y="16774"/>
                </a:cubicBezTo>
                <a:lnTo>
                  <a:pt x="86051" y="372014"/>
                </a:lnTo>
                <a:lnTo>
                  <a:pt x="28278" y="313169"/>
                </a:lnTo>
                <a:cubicBezTo>
                  <a:pt x="21830" y="306602"/>
                  <a:pt x="11353" y="306577"/>
                  <a:pt x="4875" y="313112"/>
                </a:cubicBezTo>
                <a:cubicBezTo>
                  <a:pt x="-1604" y="319648"/>
                  <a:pt x="-1627" y="330270"/>
                  <a:pt x="4819" y="336835"/>
                </a:cubicBezTo>
                <a:lnTo>
                  <a:pt x="90870" y="424483"/>
                </a:lnTo>
                <a:cubicBezTo>
                  <a:pt x="90875" y="424488"/>
                  <a:pt x="90880" y="424493"/>
                  <a:pt x="90886" y="424498"/>
                </a:cubicBezTo>
                <a:cubicBezTo>
                  <a:pt x="97354" y="431068"/>
                  <a:pt x="107866" y="431047"/>
                  <a:pt x="114313" y="424498"/>
                </a:cubicBezTo>
                <a:close/>
              </a:path>
            </a:pathLst>
          </a:custGeom>
          <a:solidFill>
            <a:srgbClr val="FFFFFF"/>
          </a:solidFill>
          <a:ln w="7693" cap="flat">
            <a:noFill/>
            <a:prstDash val="solid"/>
            <a:miter/>
          </a:ln>
        </p:spPr>
      </p:sp>
      <p:sp>
        <p:nvSpPr>
          <p:cNvPr id="20" name="Rectangle 18">
            <a:extLst>
              <a:ext uri="{FF2B5EF4-FFF2-40B4-BE49-F238E27FC236}">
                <a16:creationId xmlns:a16="http://schemas.microsoft.com/office/drawing/2014/main" id="{478792DF-B120-A840-6A73-BDFDBEEF6E66}"/>
              </a:ext>
            </a:extLst>
          </p:cNvPr>
          <p:cNvSpPr/>
          <p:nvPr userDrawn="1"/>
        </p:nvSpPr>
        <p:spPr>
          <a:xfrm>
            <a:off x="7481961" y="-106136"/>
            <a:ext cx="1757041" cy="535577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1" name="Rectangle 16">
            <a:extLst>
              <a:ext uri="{FF2B5EF4-FFF2-40B4-BE49-F238E27FC236}">
                <a16:creationId xmlns:a16="http://schemas.microsoft.com/office/drawing/2014/main" id="{614FBC5F-C782-6181-5544-71B7D49631E7}"/>
              </a:ext>
            </a:extLst>
          </p:cNvPr>
          <p:cNvSpPr/>
          <p:nvPr userDrawn="1"/>
        </p:nvSpPr>
        <p:spPr>
          <a:xfrm>
            <a:off x="415636" y="940156"/>
            <a:ext cx="8823366" cy="373562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2" name="Graphic 19">
            <a:extLst>
              <a:ext uri="{FF2B5EF4-FFF2-40B4-BE49-F238E27FC236}">
                <a16:creationId xmlns:a16="http://schemas.microsoft.com/office/drawing/2014/main" id="{E02F72A2-1CD3-2594-B5CF-63F808C1572C}"/>
              </a:ext>
            </a:extLst>
          </p:cNvPr>
          <p:cNvSpPr/>
          <p:nvPr/>
        </p:nvSpPr>
        <p:spPr>
          <a:xfrm>
            <a:off x="7472148" y="3503751"/>
            <a:ext cx="761762" cy="790491"/>
          </a:xfrm>
          <a:custGeom>
            <a:avLst/>
            <a:gdLst>
              <a:gd name="csX0" fmla="*/ 739207 w 761762"/>
              <a:gd name="csY0" fmla="*/ 376093 h 790491"/>
              <a:gd name="csX1" fmla="*/ 646673 w 761762"/>
              <a:gd name="csY1" fmla="*/ 373023 h 790491"/>
              <a:gd name="csX2" fmla="*/ 589127 w 761762"/>
              <a:gd name="csY2" fmla="*/ 367995 h 790491"/>
              <a:gd name="csX3" fmla="*/ 537754 w 761762"/>
              <a:gd name="csY3" fmla="*/ 358984 h 790491"/>
              <a:gd name="csX4" fmla="*/ 492599 w 761762"/>
              <a:gd name="csY4" fmla="*/ 343274 h 790491"/>
              <a:gd name="csX5" fmla="*/ 434766 w 761762"/>
              <a:gd name="csY5" fmla="*/ 287410 h 790491"/>
              <a:gd name="csX6" fmla="*/ 417457 w 761762"/>
              <a:gd name="csY6" fmla="*/ 239959 h 790491"/>
              <a:gd name="csX7" fmla="*/ 405936 w 761762"/>
              <a:gd name="csY7" fmla="*/ 168023 h 790491"/>
              <a:gd name="csX8" fmla="*/ 402082 w 761762"/>
              <a:gd name="csY8" fmla="*/ 112622 h 790491"/>
              <a:gd name="csX9" fmla="*/ 400237 w 761762"/>
              <a:gd name="csY9" fmla="*/ 48986 h 790491"/>
              <a:gd name="csX10" fmla="*/ 399713 w 761762"/>
              <a:gd name="csY10" fmla="*/ 27000 h 790491"/>
              <a:gd name="csX11" fmla="*/ 399413 w 761762"/>
              <a:gd name="csY11" fmla="*/ 8697 h 790491"/>
              <a:gd name="csX12" fmla="*/ 399396 w 761762"/>
              <a:gd name="csY12" fmla="*/ 7277 h 790491"/>
              <a:gd name="csX13" fmla="*/ 392256 w 761762"/>
              <a:gd name="csY13" fmla="*/ 166 h 790491"/>
              <a:gd name="csX14" fmla="*/ 370101 w 761762"/>
              <a:gd name="csY14" fmla="*/ 0 h 790491"/>
              <a:gd name="csX15" fmla="*/ 362855 w 761762"/>
              <a:gd name="csY15" fmla="*/ 6968 h 790491"/>
              <a:gd name="csX16" fmla="*/ 361774 w 761762"/>
              <a:gd name="csY16" fmla="*/ 51498 h 790491"/>
              <a:gd name="csX17" fmla="*/ 358667 w 761762"/>
              <a:gd name="csY17" fmla="*/ 133999 h 790491"/>
              <a:gd name="csX18" fmla="*/ 353645 w 761762"/>
              <a:gd name="csY18" fmla="*/ 189077 h 790491"/>
              <a:gd name="csX19" fmla="*/ 345617 w 761762"/>
              <a:gd name="csY19" fmla="*/ 235260 h 790491"/>
              <a:gd name="csX20" fmla="*/ 322286 w 761762"/>
              <a:gd name="csY20" fmla="*/ 296341 h 790491"/>
              <a:gd name="csX21" fmla="*/ 282591 w 761762"/>
              <a:gd name="csY21" fmla="*/ 336137 h 790491"/>
              <a:gd name="csX22" fmla="*/ 231651 w 761762"/>
              <a:gd name="csY22" fmla="*/ 357067 h 790491"/>
              <a:gd name="csX23" fmla="*/ 180636 w 761762"/>
              <a:gd name="csY23" fmla="*/ 366996 h 790491"/>
              <a:gd name="csX24" fmla="*/ 136809 w 761762"/>
              <a:gd name="csY24" fmla="*/ 371617 h 790491"/>
              <a:gd name="csX25" fmla="*/ 94886 w 761762"/>
              <a:gd name="csY25" fmla="*/ 374002 h 790491"/>
              <a:gd name="csX26" fmla="*/ 31119 w 761762"/>
              <a:gd name="csY26" fmla="*/ 375912 h 790491"/>
              <a:gd name="csX27" fmla="*/ 25861 w 761762"/>
              <a:gd name="csY27" fmla="*/ 376037 h 790491"/>
              <a:gd name="csX28" fmla="*/ 6700 w 761762"/>
              <a:gd name="csY28" fmla="*/ 376805 h 790491"/>
              <a:gd name="csX29" fmla="*/ 8 w 761762"/>
              <a:gd name="csY29" fmla="*/ 384348 h 790491"/>
              <a:gd name="csX30" fmla="*/ 1392 w 761762"/>
              <a:gd name="csY30" fmla="*/ 413649 h 790491"/>
              <a:gd name="csX31" fmla="*/ 5092 w 761762"/>
              <a:gd name="csY31" fmla="*/ 413741 h 790491"/>
              <a:gd name="csX32" fmla="*/ 13265 w 761762"/>
              <a:gd name="csY32" fmla="*/ 413905 h 790491"/>
              <a:gd name="csX33" fmla="*/ 93834 w 761762"/>
              <a:gd name="csY33" fmla="*/ 415978 h 790491"/>
              <a:gd name="csX34" fmla="*/ 163085 w 761762"/>
              <a:gd name="csY34" fmla="*/ 420985 h 790491"/>
              <a:gd name="csX35" fmla="*/ 214890 w 761762"/>
              <a:gd name="csY35" fmla="*/ 429009 h 790491"/>
              <a:gd name="csX36" fmla="*/ 263632 w 761762"/>
              <a:gd name="csY36" fmla="*/ 444170 h 790491"/>
              <a:gd name="csX37" fmla="*/ 327645 w 761762"/>
              <a:gd name="csY37" fmla="*/ 503582 h 790491"/>
              <a:gd name="csX38" fmla="*/ 342803 w 761762"/>
              <a:gd name="csY38" fmla="*/ 543748 h 790491"/>
              <a:gd name="csX39" fmla="*/ 356403 w 761762"/>
              <a:gd name="csY39" fmla="*/ 625968 h 790491"/>
              <a:gd name="csX40" fmla="*/ 359961 w 761762"/>
              <a:gd name="csY40" fmla="*/ 681055 h 790491"/>
              <a:gd name="csX41" fmla="*/ 360121 w 761762"/>
              <a:gd name="csY41" fmla="*/ 684748 h 790491"/>
              <a:gd name="csX42" fmla="*/ 360761 w 761762"/>
              <a:gd name="csY42" fmla="*/ 701267 h 790491"/>
              <a:gd name="csX43" fmla="*/ 362349 w 761762"/>
              <a:gd name="csY43" fmla="*/ 762186 h 790491"/>
              <a:gd name="csX44" fmla="*/ 362716 w 761762"/>
              <a:gd name="csY44" fmla="*/ 781161 h 790491"/>
              <a:gd name="csX45" fmla="*/ 362749 w 761762"/>
              <a:gd name="csY45" fmla="*/ 783054 h 790491"/>
              <a:gd name="csX46" fmla="*/ 369826 w 761762"/>
              <a:gd name="csY46" fmla="*/ 790131 h 790491"/>
              <a:gd name="csX47" fmla="*/ 392067 w 761762"/>
              <a:gd name="csY47" fmla="*/ 790490 h 790491"/>
              <a:gd name="csX48" fmla="*/ 399378 w 761762"/>
              <a:gd name="csY48" fmla="*/ 783502 h 790491"/>
              <a:gd name="csX49" fmla="*/ 399588 w 761762"/>
              <a:gd name="csY49" fmla="*/ 773820 h 790491"/>
              <a:gd name="csX50" fmla="*/ 399769 w 761762"/>
              <a:gd name="csY50" fmla="*/ 760305 h 790491"/>
              <a:gd name="csX51" fmla="*/ 400272 w 761762"/>
              <a:gd name="csY51" fmla="*/ 732375 h 790491"/>
              <a:gd name="csX52" fmla="*/ 402574 w 761762"/>
              <a:gd name="csY52" fmla="*/ 669083 h 790491"/>
              <a:gd name="csX53" fmla="*/ 408585 w 761762"/>
              <a:gd name="csY53" fmla="*/ 598722 h 790491"/>
              <a:gd name="csX54" fmla="*/ 416728 w 761762"/>
              <a:gd name="csY54" fmla="*/ 553110 h 790491"/>
              <a:gd name="csX55" fmla="*/ 432423 w 761762"/>
              <a:gd name="csY55" fmla="*/ 507375 h 790491"/>
              <a:gd name="csX56" fmla="*/ 471303 w 761762"/>
              <a:gd name="csY56" fmla="*/ 459588 h 790491"/>
              <a:gd name="csX57" fmla="*/ 507307 w 761762"/>
              <a:gd name="csY57" fmla="*/ 440471 h 790491"/>
              <a:gd name="csX58" fmla="*/ 567102 w 761762"/>
              <a:gd name="csY58" fmla="*/ 425200 h 790491"/>
              <a:gd name="csX59" fmla="*/ 625925 w 761762"/>
              <a:gd name="csY59" fmla="*/ 418434 h 790491"/>
              <a:gd name="csX60" fmla="*/ 681095 w 761762"/>
              <a:gd name="csY60" fmla="*/ 415394 h 790491"/>
              <a:gd name="csX61" fmla="*/ 722547 w 761762"/>
              <a:gd name="csY61" fmla="*/ 414367 h 790491"/>
              <a:gd name="csX62" fmla="*/ 739696 w 761762"/>
              <a:gd name="csY62" fmla="*/ 414035 h 790491"/>
              <a:gd name="csX63" fmla="*/ 753773 w 761762"/>
              <a:gd name="csY63" fmla="*/ 413774 h 790491"/>
              <a:gd name="csX64" fmla="*/ 760838 w 761762"/>
              <a:gd name="csY64" fmla="*/ 406866 h 790491"/>
              <a:gd name="csX65" fmla="*/ 761756 w 761762"/>
              <a:gd name="csY65" fmla="*/ 384316 h 790491"/>
              <a:gd name="csX66" fmla="*/ 755055 w 761762"/>
              <a:gd name="csY66" fmla="*/ 376826 h 790491"/>
              <a:gd name="csX67" fmla="*/ 739207 w 761762"/>
              <a:gd name="csY67" fmla="*/ 376093 h 7904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Lst>
            <a:rect l="l" t="t" r="r" b="b"/>
            <a:pathLst>
              <a:path w="761762" h="790491">
                <a:moveTo>
                  <a:pt x="739207" y="376093"/>
                </a:moveTo>
                <a:cubicBezTo>
                  <a:pt x="704945" y="375684"/>
                  <a:pt x="674676" y="374678"/>
                  <a:pt x="646673" y="373023"/>
                </a:cubicBezTo>
                <a:cubicBezTo>
                  <a:pt x="625353" y="371762"/>
                  <a:pt x="606530" y="370119"/>
                  <a:pt x="589127" y="367995"/>
                </a:cubicBezTo>
                <a:cubicBezTo>
                  <a:pt x="569892" y="365652"/>
                  <a:pt x="553090" y="362703"/>
                  <a:pt x="537754" y="358984"/>
                </a:cubicBezTo>
                <a:cubicBezTo>
                  <a:pt x="520611" y="354822"/>
                  <a:pt x="505838" y="349684"/>
                  <a:pt x="492599" y="343274"/>
                </a:cubicBezTo>
                <a:cubicBezTo>
                  <a:pt x="466697" y="330733"/>
                  <a:pt x="447779" y="312460"/>
                  <a:pt x="434766" y="287410"/>
                </a:cubicBezTo>
                <a:cubicBezTo>
                  <a:pt x="427704" y="273818"/>
                  <a:pt x="422043" y="258296"/>
                  <a:pt x="417457" y="239959"/>
                </a:cubicBezTo>
                <a:cubicBezTo>
                  <a:pt x="412169" y="218812"/>
                  <a:pt x="408398" y="195283"/>
                  <a:pt x="405936" y="168023"/>
                </a:cubicBezTo>
                <a:cubicBezTo>
                  <a:pt x="403922" y="145699"/>
                  <a:pt x="402731" y="128613"/>
                  <a:pt x="402082" y="112622"/>
                </a:cubicBezTo>
                <a:cubicBezTo>
                  <a:pt x="401223" y="91469"/>
                  <a:pt x="400723" y="69871"/>
                  <a:pt x="400237" y="48986"/>
                </a:cubicBezTo>
                <a:cubicBezTo>
                  <a:pt x="400068" y="41656"/>
                  <a:pt x="399896" y="34326"/>
                  <a:pt x="399713" y="27000"/>
                </a:cubicBezTo>
                <a:cubicBezTo>
                  <a:pt x="399559" y="20901"/>
                  <a:pt x="399487" y="14799"/>
                  <a:pt x="399413" y="8697"/>
                </a:cubicBezTo>
                <a:lnTo>
                  <a:pt x="399396" y="7277"/>
                </a:lnTo>
                <a:cubicBezTo>
                  <a:pt x="399345" y="3355"/>
                  <a:pt x="396173" y="193"/>
                  <a:pt x="392256" y="166"/>
                </a:cubicBezTo>
                <a:lnTo>
                  <a:pt x="370101" y="0"/>
                </a:lnTo>
                <a:cubicBezTo>
                  <a:pt x="366188" y="-29"/>
                  <a:pt x="362971" y="3053"/>
                  <a:pt x="362855" y="6968"/>
                </a:cubicBezTo>
                <a:cubicBezTo>
                  <a:pt x="362438" y="21381"/>
                  <a:pt x="362038" y="36515"/>
                  <a:pt x="361774" y="51498"/>
                </a:cubicBezTo>
                <a:cubicBezTo>
                  <a:pt x="361220" y="82988"/>
                  <a:pt x="360234" y="109204"/>
                  <a:pt x="358667" y="133999"/>
                </a:cubicBezTo>
                <a:cubicBezTo>
                  <a:pt x="357375" y="154437"/>
                  <a:pt x="355731" y="172454"/>
                  <a:pt x="353645" y="189077"/>
                </a:cubicBezTo>
                <a:cubicBezTo>
                  <a:pt x="351495" y="206211"/>
                  <a:pt x="348870" y="221318"/>
                  <a:pt x="345617" y="235260"/>
                </a:cubicBezTo>
                <a:cubicBezTo>
                  <a:pt x="340007" y="259325"/>
                  <a:pt x="332376" y="279306"/>
                  <a:pt x="322286" y="296341"/>
                </a:cubicBezTo>
                <a:cubicBezTo>
                  <a:pt x="312644" y="312623"/>
                  <a:pt x="298916" y="326387"/>
                  <a:pt x="282591" y="336137"/>
                </a:cubicBezTo>
                <a:cubicBezTo>
                  <a:pt x="267788" y="344980"/>
                  <a:pt x="251122" y="351826"/>
                  <a:pt x="231651" y="357067"/>
                </a:cubicBezTo>
                <a:cubicBezTo>
                  <a:pt x="216676" y="361099"/>
                  <a:pt x="199989" y="364344"/>
                  <a:pt x="180636" y="366996"/>
                </a:cubicBezTo>
                <a:cubicBezTo>
                  <a:pt x="166426" y="368944"/>
                  <a:pt x="151680" y="370499"/>
                  <a:pt x="136809" y="371617"/>
                </a:cubicBezTo>
                <a:cubicBezTo>
                  <a:pt x="122818" y="372670"/>
                  <a:pt x="108714" y="373471"/>
                  <a:pt x="94886" y="374002"/>
                </a:cubicBezTo>
                <a:cubicBezTo>
                  <a:pt x="73676" y="374815"/>
                  <a:pt x="52039" y="375372"/>
                  <a:pt x="31119" y="375912"/>
                </a:cubicBezTo>
                <a:lnTo>
                  <a:pt x="25861" y="376037"/>
                </a:lnTo>
                <a:cubicBezTo>
                  <a:pt x="19625" y="376176"/>
                  <a:pt x="13235" y="376319"/>
                  <a:pt x="6700" y="376805"/>
                </a:cubicBezTo>
                <a:cubicBezTo>
                  <a:pt x="2802" y="377096"/>
                  <a:pt x="-178" y="380436"/>
                  <a:pt x="8" y="384348"/>
                </a:cubicBezTo>
                <a:lnTo>
                  <a:pt x="1392" y="413649"/>
                </a:lnTo>
                <a:lnTo>
                  <a:pt x="5092" y="413741"/>
                </a:lnTo>
                <a:cubicBezTo>
                  <a:pt x="7817" y="413813"/>
                  <a:pt x="10539" y="413881"/>
                  <a:pt x="13265" y="413905"/>
                </a:cubicBezTo>
                <a:cubicBezTo>
                  <a:pt x="40817" y="414130"/>
                  <a:pt x="67926" y="414827"/>
                  <a:pt x="93834" y="415978"/>
                </a:cubicBezTo>
                <a:cubicBezTo>
                  <a:pt x="120362" y="417159"/>
                  <a:pt x="142366" y="418751"/>
                  <a:pt x="163085" y="420985"/>
                </a:cubicBezTo>
                <a:cubicBezTo>
                  <a:pt x="182440" y="423073"/>
                  <a:pt x="199385" y="425699"/>
                  <a:pt x="214890" y="429009"/>
                </a:cubicBezTo>
                <a:cubicBezTo>
                  <a:pt x="233395" y="432963"/>
                  <a:pt x="249342" y="437923"/>
                  <a:pt x="263632" y="444170"/>
                </a:cubicBezTo>
                <a:cubicBezTo>
                  <a:pt x="292817" y="456934"/>
                  <a:pt x="313755" y="476366"/>
                  <a:pt x="327645" y="503582"/>
                </a:cubicBezTo>
                <a:cubicBezTo>
                  <a:pt x="333724" y="515488"/>
                  <a:pt x="338683" y="528626"/>
                  <a:pt x="342803" y="543748"/>
                </a:cubicBezTo>
                <a:cubicBezTo>
                  <a:pt x="350716" y="572785"/>
                  <a:pt x="354229" y="602940"/>
                  <a:pt x="356403" y="625968"/>
                </a:cubicBezTo>
                <a:cubicBezTo>
                  <a:pt x="357911" y="641938"/>
                  <a:pt x="359010" y="658929"/>
                  <a:pt x="359961" y="681055"/>
                </a:cubicBezTo>
                <a:lnTo>
                  <a:pt x="360121" y="684748"/>
                </a:lnTo>
                <a:cubicBezTo>
                  <a:pt x="360361" y="690253"/>
                  <a:pt x="360604" y="695759"/>
                  <a:pt x="360761" y="701267"/>
                </a:cubicBezTo>
                <a:cubicBezTo>
                  <a:pt x="361339" y="721574"/>
                  <a:pt x="361854" y="741882"/>
                  <a:pt x="362349" y="762186"/>
                </a:cubicBezTo>
                <a:cubicBezTo>
                  <a:pt x="362503" y="768510"/>
                  <a:pt x="362609" y="774837"/>
                  <a:pt x="362716" y="781161"/>
                </a:cubicBezTo>
                <a:lnTo>
                  <a:pt x="362749" y="783054"/>
                </a:lnTo>
                <a:cubicBezTo>
                  <a:pt x="362817" y="786937"/>
                  <a:pt x="365945" y="790069"/>
                  <a:pt x="369826" y="790131"/>
                </a:cubicBezTo>
                <a:lnTo>
                  <a:pt x="392067" y="790490"/>
                </a:lnTo>
                <a:cubicBezTo>
                  <a:pt x="395998" y="790552"/>
                  <a:pt x="399262" y="787435"/>
                  <a:pt x="399378" y="783502"/>
                </a:cubicBezTo>
                <a:cubicBezTo>
                  <a:pt x="399478" y="780105"/>
                  <a:pt x="399538" y="776819"/>
                  <a:pt x="399588" y="773820"/>
                </a:cubicBezTo>
                <a:cubicBezTo>
                  <a:pt x="399659" y="769317"/>
                  <a:pt x="399713" y="764811"/>
                  <a:pt x="399769" y="760305"/>
                </a:cubicBezTo>
                <a:cubicBezTo>
                  <a:pt x="399884" y="750994"/>
                  <a:pt x="399994" y="741683"/>
                  <a:pt x="400272" y="732375"/>
                </a:cubicBezTo>
                <a:cubicBezTo>
                  <a:pt x="400874" y="712248"/>
                  <a:pt x="401647" y="690953"/>
                  <a:pt x="402574" y="669083"/>
                </a:cubicBezTo>
                <a:cubicBezTo>
                  <a:pt x="403569" y="645581"/>
                  <a:pt x="405593" y="621907"/>
                  <a:pt x="408585" y="598722"/>
                </a:cubicBezTo>
                <a:cubicBezTo>
                  <a:pt x="410759" y="581880"/>
                  <a:pt x="413422" y="566956"/>
                  <a:pt x="416728" y="553110"/>
                </a:cubicBezTo>
                <a:cubicBezTo>
                  <a:pt x="420917" y="535573"/>
                  <a:pt x="426051" y="520614"/>
                  <a:pt x="432423" y="507375"/>
                </a:cubicBezTo>
                <a:cubicBezTo>
                  <a:pt x="442109" y="487261"/>
                  <a:pt x="454827" y="471629"/>
                  <a:pt x="471303" y="459588"/>
                </a:cubicBezTo>
                <a:cubicBezTo>
                  <a:pt x="481627" y="452045"/>
                  <a:pt x="493405" y="445792"/>
                  <a:pt x="507307" y="440471"/>
                </a:cubicBezTo>
                <a:cubicBezTo>
                  <a:pt x="524071" y="434055"/>
                  <a:pt x="543071" y="429202"/>
                  <a:pt x="567102" y="425200"/>
                </a:cubicBezTo>
                <a:cubicBezTo>
                  <a:pt x="585193" y="422189"/>
                  <a:pt x="604436" y="419974"/>
                  <a:pt x="625925" y="418434"/>
                </a:cubicBezTo>
                <a:cubicBezTo>
                  <a:pt x="644623" y="417093"/>
                  <a:pt x="663182" y="416073"/>
                  <a:pt x="681095" y="415394"/>
                </a:cubicBezTo>
                <a:cubicBezTo>
                  <a:pt x="694846" y="414875"/>
                  <a:pt x="708929" y="414616"/>
                  <a:pt x="722547" y="414367"/>
                </a:cubicBezTo>
                <a:cubicBezTo>
                  <a:pt x="728264" y="414263"/>
                  <a:pt x="733981" y="414157"/>
                  <a:pt x="739696" y="414035"/>
                </a:cubicBezTo>
                <a:cubicBezTo>
                  <a:pt x="744388" y="413934"/>
                  <a:pt x="749080" y="413854"/>
                  <a:pt x="753773" y="413774"/>
                </a:cubicBezTo>
                <a:cubicBezTo>
                  <a:pt x="757582" y="413709"/>
                  <a:pt x="760684" y="410680"/>
                  <a:pt x="760838" y="406866"/>
                </a:cubicBezTo>
                <a:lnTo>
                  <a:pt x="761756" y="384316"/>
                </a:lnTo>
                <a:cubicBezTo>
                  <a:pt x="761916" y="380421"/>
                  <a:pt x="758936" y="377126"/>
                  <a:pt x="755055" y="376826"/>
                </a:cubicBezTo>
                <a:cubicBezTo>
                  <a:pt x="749510" y="376393"/>
                  <a:pt x="744278" y="376153"/>
                  <a:pt x="739207" y="376093"/>
                </a:cubicBezTo>
                <a:close/>
              </a:path>
            </a:pathLst>
          </a:custGeom>
          <a:solidFill>
            <a:schemeClr val="accent1"/>
          </a:solidFill>
          <a:ln w="2953" cap="flat">
            <a:noFill/>
            <a:prstDash val="solid"/>
            <a:miter/>
          </a:ln>
        </p:spPr>
      </p:sp>
      <p:sp>
        <p:nvSpPr>
          <p:cNvPr id="23" name="Graphic 20">
            <a:extLst>
              <a:ext uri="{FF2B5EF4-FFF2-40B4-BE49-F238E27FC236}">
                <a16:creationId xmlns:a16="http://schemas.microsoft.com/office/drawing/2014/main" id="{438F7CED-A876-4A10-F40F-1BE4E4DD795F}"/>
              </a:ext>
            </a:extLst>
          </p:cNvPr>
          <p:cNvSpPr/>
          <p:nvPr/>
        </p:nvSpPr>
        <p:spPr>
          <a:xfrm>
            <a:off x="6927614" y="3067979"/>
            <a:ext cx="484757" cy="503039"/>
          </a:xfrm>
          <a:custGeom>
            <a:avLst/>
            <a:gdLst>
              <a:gd name="csX0" fmla="*/ 470404 w 484757"/>
              <a:gd name="csY0" fmla="*/ 239332 h 503039"/>
              <a:gd name="csX1" fmla="*/ 411519 w 484757"/>
              <a:gd name="csY1" fmla="*/ 237378 h 503039"/>
              <a:gd name="csX2" fmla="*/ 374899 w 484757"/>
              <a:gd name="csY2" fmla="*/ 234179 h 503039"/>
              <a:gd name="csX3" fmla="*/ 342207 w 484757"/>
              <a:gd name="csY3" fmla="*/ 228444 h 503039"/>
              <a:gd name="csX4" fmla="*/ 313472 w 484757"/>
              <a:gd name="csY4" fmla="*/ 218447 h 503039"/>
              <a:gd name="csX5" fmla="*/ 276669 w 484757"/>
              <a:gd name="csY5" fmla="*/ 182897 h 503039"/>
              <a:gd name="csX6" fmla="*/ 265654 w 484757"/>
              <a:gd name="csY6" fmla="*/ 152701 h 503039"/>
              <a:gd name="csX7" fmla="*/ 258323 w 484757"/>
              <a:gd name="csY7" fmla="*/ 106924 h 503039"/>
              <a:gd name="csX8" fmla="*/ 255871 w 484757"/>
              <a:gd name="csY8" fmla="*/ 71668 h 503039"/>
              <a:gd name="csX9" fmla="*/ 254696 w 484757"/>
              <a:gd name="csY9" fmla="*/ 31173 h 503039"/>
              <a:gd name="csX10" fmla="*/ 254363 w 484757"/>
              <a:gd name="csY10" fmla="*/ 17182 h 503039"/>
              <a:gd name="csX11" fmla="*/ 254172 w 484757"/>
              <a:gd name="csY11" fmla="*/ 5535 h 503039"/>
              <a:gd name="csX12" fmla="*/ 254161 w 484757"/>
              <a:gd name="csY12" fmla="*/ 4631 h 503039"/>
              <a:gd name="csX13" fmla="*/ 249618 w 484757"/>
              <a:gd name="csY13" fmla="*/ 106 h 503039"/>
              <a:gd name="csX14" fmla="*/ 235519 w 484757"/>
              <a:gd name="csY14" fmla="*/ 0 h 503039"/>
              <a:gd name="csX15" fmla="*/ 230908 w 484757"/>
              <a:gd name="csY15" fmla="*/ 4434 h 503039"/>
              <a:gd name="csX16" fmla="*/ 230220 w 484757"/>
              <a:gd name="csY16" fmla="*/ 32771 h 503039"/>
              <a:gd name="csX17" fmla="*/ 228242 w 484757"/>
              <a:gd name="csY17" fmla="*/ 85272 h 503039"/>
              <a:gd name="csX18" fmla="*/ 225047 w 484757"/>
              <a:gd name="csY18" fmla="*/ 120322 h 503039"/>
              <a:gd name="csX19" fmla="*/ 219938 w 484757"/>
              <a:gd name="csY19" fmla="*/ 149711 h 503039"/>
              <a:gd name="csX20" fmla="*/ 205091 w 484757"/>
              <a:gd name="csY20" fmla="*/ 188581 h 503039"/>
              <a:gd name="csX21" fmla="*/ 179830 w 484757"/>
              <a:gd name="csY21" fmla="*/ 213906 h 503039"/>
              <a:gd name="csX22" fmla="*/ 147414 w 484757"/>
              <a:gd name="csY22" fmla="*/ 227225 h 503039"/>
              <a:gd name="csX23" fmla="*/ 114950 w 484757"/>
              <a:gd name="csY23" fmla="*/ 233543 h 503039"/>
              <a:gd name="csX24" fmla="*/ 87060 w 484757"/>
              <a:gd name="csY24" fmla="*/ 236484 h 503039"/>
              <a:gd name="csX25" fmla="*/ 60382 w 484757"/>
              <a:gd name="csY25" fmla="*/ 238001 h 503039"/>
              <a:gd name="csX26" fmla="*/ 19803 w 484757"/>
              <a:gd name="csY26" fmla="*/ 239217 h 503039"/>
              <a:gd name="csX27" fmla="*/ 16457 w 484757"/>
              <a:gd name="csY27" fmla="*/ 239296 h 503039"/>
              <a:gd name="csX28" fmla="*/ 4264 w 484757"/>
              <a:gd name="csY28" fmla="*/ 239785 h 503039"/>
              <a:gd name="csX29" fmla="*/ 5 w 484757"/>
              <a:gd name="csY29" fmla="*/ 244585 h 503039"/>
              <a:gd name="csX30" fmla="*/ 886 w 484757"/>
              <a:gd name="csY30" fmla="*/ 263231 h 503039"/>
              <a:gd name="csX31" fmla="*/ 3240 w 484757"/>
              <a:gd name="csY31" fmla="*/ 263290 h 503039"/>
              <a:gd name="csX32" fmla="*/ 8441 w 484757"/>
              <a:gd name="csY32" fmla="*/ 263394 h 503039"/>
              <a:gd name="csX33" fmla="*/ 59713 w 484757"/>
              <a:gd name="csY33" fmla="*/ 264713 h 503039"/>
              <a:gd name="csX34" fmla="*/ 103781 w 484757"/>
              <a:gd name="csY34" fmla="*/ 267900 h 503039"/>
              <a:gd name="csX35" fmla="*/ 136748 w 484757"/>
              <a:gd name="csY35" fmla="*/ 273006 h 503039"/>
              <a:gd name="csX36" fmla="*/ 167766 w 484757"/>
              <a:gd name="csY36" fmla="*/ 282653 h 503039"/>
              <a:gd name="csX37" fmla="*/ 208501 w 484757"/>
              <a:gd name="csY37" fmla="*/ 320461 h 503039"/>
              <a:gd name="csX38" fmla="*/ 218148 w 484757"/>
              <a:gd name="csY38" fmla="*/ 346022 h 503039"/>
              <a:gd name="csX39" fmla="*/ 226802 w 484757"/>
              <a:gd name="csY39" fmla="*/ 398343 h 503039"/>
              <a:gd name="csX40" fmla="*/ 229066 w 484757"/>
              <a:gd name="csY40" fmla="*/ 433399 h 503039"/>
              <a:gd name="csX41" fmla="*/ 229168 w 484757"/>
              <a:gd name="csY41" fmla="*/ 435749 h 503039"/>
              <a:gd name="csX42" fmla="*/ 229575 w 484757"/>
              <a:gd name="csY42" fmla="*/ 446261 h 503039"/>
              <a:gd name="csX43" fmla="*/ 230586 w 484757"/>
              <a:gd name="csY43" fmla="*/ 485027 h 503039"/>
              <a:gd name="csX44" fmla="*/ 230819 w 484757"/>
              <a:gd name="csY44" fmla="*/ 497103 h 503039"/>
              <a:gd name="csX45" fmla="*/ 230840 w 484757"/>
              <a:gd name="csY45" fmla="*/ 498307 h 503039"/>
              <a:gd name="csX46" fmla="*/ 235344 w 484757"/>
              <a:gd name="csY46" fmla="*/ 502811 h 503039"/>
              <a:gd name="csX47" fmla="*/ 249497 w 484757"/>
              <a:gd name="csY47" fmla="*/ 503039 h 503039"/>
              <a:gd name="csX48" fmla="*/ 254149 w 484757"/>
              <a:gd name="csY48" fmla="*/ 498592 h 503039"/>
              <a:gd name="csX49" fmla="*/ 254283 w 484757"/>
              <a:gd name="csY49" fmla="*/ 492431 h 503039"/>
              <a:gd name="csX50" fmla="*/ 254398 w 484757"/>
              <a:gd name="csY50" fmla="*/ 483831 h 503039"/>
              <a:gd name="csX51" fmla="*/ 254719 w 484757"/>
              <a:gd name="csY51" fmla="*/ 466057 h 503039"/>
              <a:gd name="csX52" fmla="*/ 256184 w 484757"/>
              <a:gd name="csY52" fmla="*/ 425780 h 503039"/>
              <a:gd name="csX53" fmla="*/ 260008 w 484757"/>
              <a:gd name="csY53" fmla="*/ 381005 h 503039"/>
              <a:gd name="csX54" fmla="*/ 265191 w 484757"/>
              <a:gd name="csY54" fmla="*/ 351979 h 503039"/>
              <a:gd name="csX55" fmla="*/ 275178 w 484757"/>
              <a:gd name="csY55" fmla="*/ 322875 h 503039"/>
              <a:gd name="csX56" fmla="*/ 299920 w 484757"/>
              <a:gd name="csY56" fmla="*/ 292465 h 503039"/>
              <a:gd name="csX57" fmla="*/ 322832 w 484757"/>
              <a:gd name="csY57" fmla="*/ 280300 h 503039"/>
              <a:gd name="csX58" fmla="*/ 360883 w 484757"/>
              <a:gd name="csY58" fmla="*/ 270582 h 503039"/>
              <a:gd name="csX59" fmla="*/ 398316 w 484757"/>
              <a:gd name="csY59" fmla="*/ 266276 h 503039"/>
              <a:gd name="csX60" fmla="*/ 433424 w 484757"/>
              <a:gd name="csY60" fmla="*/ 264341 h 503039"/>
              <a:gd name="csX61" fmla="*/ 459803 w 484757"/>
              <a:gd name="csY61" fmla="*/ 263688 h 503039"/>
              <a:gd name="csX62" fmla="*/ 470715 w 484757"/>
              <a:gd name="csY62" fmla="*/ 263477 h 503039"/>
              <a:gd name="csX63" fmla="*/ 479674 w 484757"/>
              <a:gd name="csY63" fmla="*/ 263311 h 503039"/>
              <a:gd name="csX64" fmla="*/ 484170 w 484757"/>
              <a:gd name="csY64" fmla="*/ 258914 h 503039"/>
              <a:gd name="csX65" fmla="*/ 484754 w 484757"/>
              <a:gd name="csY65" fmla="*/ 244565 h 503039"/>
              <a:gd name="csX66" fmla="*/ 480490 w 484757"/>
              <a:gd name="csY66" fmla="*/ 239798 h 503039"/>
              <a:gd name="csX67" fmla="*/ 470404 w 484757"/>
              <a:gd name="csY67" fmla="*/ 239332 h 5030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Lst>
            <a:rect l="l" t="t" r="r" b="b"/>
            <a:pathLst>
              <a:path w="484757" h="503039">
                <a:moveTo>
                  <a:pt x="470404" y="239332"/>
                </a:moveTo>
                <a:cubicBezTo>
                  <a:pt x="448601" y="239072"/>
                  <a:pt x="429339" y="238432"/>
                  <a:pt x="411519" y="237378"/>
                </a:cubicBezTo>
                <a:cubicBezTo>
                  <a:pt x="397952" y="236576"/>
                  <a:pt x="385974" y="235530"/>
                  <a:pt x="374899" y="234179"/>
                </a:cubicBezTo>
                <a:cubicBezTo>
                  <a:pt x="362659" y="232688"/>
                  <a:pt x="351966" y="230811"/>
                  <a:pt x="342207" y="228444"/>
                </a:cubicBezTo>
                <a:cubicBezTo>
                  <a:pt x="331298" y="225796"/>
                  <a:pt x="321897" y="222526"/>
                  <a:pt x="313472" y="218447"/>
                </a:cubicBezTo>
                <a:cubicBezTo>
                  <a:pt x="296989" y="210466"/>
                  <a:pt x="284950" y="198838"/>
                  <a:pt x="276669" y="182897"/>
                </a:cubicBezTo>
                <a:cubicBezTo>
                  <a:pt x="272175" y="174248"/>
                  <a:pt x="268573" y="164370"/>
                  <a:pt x="265654" y="152701"/>
                </a:cubicBezTo>
                <a:cubicBezTo>
                  <a:pt x="262289" y="139244"/>
                  <a:pt x="259890" y="124271"/>
                  <a:pt x="258323" y="106924"/>
                </a:cubicBezTo>
                <a:cubicBezTo>
                  <a:pt x="257041" y="92717"/>
                  <a:pt x="256283" y="81845"/>
                  <a:pt x="255871" y="71668"/>
                </a:cubicBezTo>
                <a:cubicBezTo>
                  <a:pt x="255324" y="58207"/>
                  <a:pt x="255005" y="44464"/>
                  <a:pt x="254696" y="31173"/>
                </a:cubicBezTo>
                <a:cubicBezTo>
                  <a:pt x="254589" y="26508"/>
                  <a:pt x="254479" y="21844"/>
                  <a:pt x="254363" y="17182"/>
                </a:cubicBezTo>
                <a:cubicBezTo>
                  <a:pt x="254265" y="13301"/>
                  <a:pt x="254219" y="9418"/>
                  <a:pt x="254172" y="5535"/>
                </a:cubicBezTo>
                <a:lnTo>
                  <a:pt x="254161" y="4631"/>
                </a:lnTo>
                <a:cubicBezTo>
                  <a:pt x="254129" y="2135"/>
                  <a:pt x="252110" y="123"/>
                  <a:pt x="249618" y="106"/>
                </a:cubicBezTo>
                <a:lnTo>
                  <a:pt x="235519" y="0"/>
                </a:lnTo>
                <a:cubicBezTo>
                  <a:pt x="233029" y="-19"/>
                  <a:pt x="230981" y="1943"/>
                  <a:pt x="230908" y="4434"/>
                </a:cubicBezTo>
                <a:cubicBezTo>
                  <a:pt x="230642" y="13606"/>
                  <a:pt x="230388" y="23237"/>
                  <a:pt x="230220" y="32771"/>
                </a:cubicBezTo>
                <a:cubicBezTo>
                  <a:pt x="229867" y="52811"/>
                  <a:pt x="229240" y="69493"/>
                  <a:pt x="228242" y="85272"/>
                </a:cubicBezTo>
                <a:cubicBezTo>
                  <a:pt x="227420" y="98278"/>
                  <a:pt x="226374" y="109744"/>
                  <a:pt x="225047" y="120322"/>
                </a:cubicBezTo>
                <a:cubicBezTo>
                  <a:pt x="223678" y="131225"/>
                  <a:pt x="222008" y="140839"/>
                  <a:pt x="219938" y="149711"/>
                </a:cubicBezTo>
                <a:cubicBezTo>
                  <a:pt x="216368" y="165025"/>
                  <a:pt x="211512" y="177740"/>
                  <a:pt x="205091" y="188581"/>
                </a:cubicBezTo>
                <a:cubicBezTo>
                  <a:pt x="198955" y="198942"/>
                  <a:pt x="190220" y="207701"/>
                  <a:pt x="179830" y="213906"/>
                </a:cubicBezTo>
                <a:cubicBezTo>
                  <a:pt x="170411" y="219533"/>
                  <a:pt x="159805" y="223889"/>
                  <a:pt x="147414" y="227225"/>
                </a:cubicBezTo>
                <a:cubicBezTo>
                  <a:pt x="137885" y="229790"/>
                  <a:pt x="127266" y="231855"/>
                  <a:pt x="114950" y="233543"/>
                </a:cubicBezTo>
                <a:cubicBezTo>
                  <a:pt x="105907" y="234783"/>
                  <a:pt x="96523" y="235772"/>
                  <a:pt x="87060" y="236484"/>
                </a:cubicBezTo>
                <a:cubicBezTo>
                  <a:pt x="78157" y="237154"/>
                  <a:pt x="69182" y="237663"/>
                  <a:pt x="60382" y="238001"/>
                </a:cubicBezTo>
                <a:cubicBezTo>
                  <a:pt x="46885" y="238518"/>
                  <a:pt x="33116" y="238873"/>
                  <a:pt x="19803" y="239217"/>
                </a:cubicBezTo>
                <a:lnTo>
                  <a:pt x="16457" y="239296"/>
                </a:lnTo>
                <a:cubicBezTo>
                  <a:pt x="12489" y="239385"/>
                  <a:pt x="8422" y="239476"/>
                  <a:pt x="4264" y="239785"/>
                </a:cubicBezTo>
                <a:cubicBezTo>
                  <a:pt x="1783" y="239970"/>
                  <a:pt x="-113" y="242096"/>
                  <a:pt x="5" y="244585"/>
                </a:cubicBezTo>
                <a:lnTo>
                  <a:pt x="886" y="263231"/>
                </a:lnTo>
                <a:lnTo>
                  <a:pt x="3240" y="263290"/>
                </a:lnTo>
                <a:cubicBezTo>
                  <a:pt x="4975" y="263335"/>
                  <a:pt x="6707" y="263379"/>
                  <a:pt x="8441" y="263394"/>
                </a:cubicBezTo>
                <a:cubicBezTo>
                  <a:pt x="25975" y="263537"/>
                  <a:pt x="43225" y="263981"/>
                  <a:pt x="59713" y="264713"/>
                </a:cubicBezTo>
                <a:cubicBezTo>
                  <a:pt x="76594" y="265465"/>
                  <a:pt x="90597" y="266478"/>
                  <a:pt x="103781" y="267900"/>
                </a:cubicBezTo>
                <a:cubicBezTo>
                  <a:pt x="116098" y="269229"/>
                  <a:pt x="126881" y="270899"/>
                  <a:pt x="136748" y="273006"/>
                </a:cubicBezTo>
                <a:cubicBezTo>
                  <a:pt x="148524" y="275522"/>
                  <a:pt x="158672" y="278678"/>
                  <a:pt x="167766" y="282653"/>
                </a:cubicBezTo>
                <a:cubicBezTo>
                  <a:pt x="186338" y="290776"/>
                  <a:pt x="199662" y="303142"/>
                  <a:pt x="208501" y="320461"/>
                </a:cubicBezTo>
                <a:cubicBezTo>
                  <a:pt x="212370" y="328038"/>
                  <a:pt x="215525" y="336398"/>
                  <a:pt x="218148" y="346022"/>
                </a:cubicBezTo>
                <a:cubicBezTo>
                  <a:pt x="223183" y="364500"/>
                  <a:pt x="225418" y="383689"/>
                  <a:pt x="226802" y="398343"/>
                </a:cubicBezTo>
                <a:cubicBezTo>
                  <a:pt x="227762" y="408506"/>
                  <a:pt x="228461" y="419319"/>
                  <a:pt x="229066" y="433399"/>
                </a:cubicBezTo>
                <a:lnTo>
                  <a:pt x="229168" y="435749"/>
                </a:lnTo>
                <a:cubicBezTo>
                  <a:pt x="229321" y="439252"/>
                  <a:pt x="229475" y="442756"/>
                  <a:pt x="229575" y="446261"/>
                </a:cubicBezTo>
                <a:cubicBezTo>
                  <a:pt x="229943" y="459184"/>
                  <a:pt x="230271" y="472106"/>
                  <a:pt x="230586" y="485027"/>
                </a:cubicBezTo>
                <a:cubicBezTo>
                  <a:pt x="230684" y="489052"/>
                  <a:pt x="230751" y="493078"/>
                  <a:pt x="230819" y="497103"/>
                </a:cubicBezTo>
                <a:lnTo>
                  <a:pt x="230840" y="498307"/>
                </a:lnTo>
                <a:cubicBezTo>
                  <a:pt x="230883" y="500778"/>
                  <a:pt x="232874" y="502771"/>
                  <a:pt x="235344" y="502811"/>
                </a:cubicBezTo>
                <a:lnTo>
                  <a:pt x="249497" y="503039"/>
                </a:lnTo>
                <a:cubicBezTo>
                  <a:pt x="251999" y="503079"/>
                  <a:pt x="254076" y="501095"/>
                  <a:pt x="254149" y="498592"/>
                </a:cubicBezTo>
                <a:cubicBezTo>
                  <a:pt x="254214" y="496431"/>
                  <a:pt x="254251" y="494339"/>
                  <a:pt x="254283" y="492431"/>
                </a:cubicBezTo>
                <a:cubicBezTo>
                  <a:pt x="254329" y="489565"/>
                  <a:pt x="254363" y="486698"/>
                  <a:pt x="254398" y="483831"/>
                </a:cubicBezTo>
                <a:cubicBezTo>
                  <a:pt x="254472" y="477905"/>
                  <a:pt x="254542" y="471980"/>
                  <a:pt x="254719" y="466057"/>
                </a:cubicBezTo>
                <a:cubicBezTo>
                  <a:pt x="255101" y="453249"/>
                  <a:pt x="255594" y="439698"/>
                  <a:pt x="256184" y="425780"/>
                </a:cubicBezTo>
                <a:cubicBezTo>
                  <a:pt x="256817" y="410824"/>
                  <a:pt x="258104" y="395759"/>
                  <a:pt x="260008" y="381005"/>
                </a:cubicBezTo>
                <a:cubicBezTo>
                  <a:pt x="261392" y="370287"/>
                  <a:pt x="263087" y="360790"/>
                  <a:pt x="265191" y="351979"/>
                </a:cubicBezTo>
                <a:cubicBezTo>
                  <a:pt x="267856" y="340819"/>
                  <a:pt x="271123" y="331300"/>
                  <a:pt x="275178" y="322875"/>
                </a:cubicBezTo>
                <a:cubicBezTo>
                  <a:pt x="281342" y="310075"/>
                  <a:pt x="289435" y="300127"/>
                  <a:pt x="299920" y="292465"/>
                </a:cubicBezTo>
                <a:cubicBezTo>
                  <a:pt x="306490" y="287665"/>
                  <a:pt x="313985" y="283686"/>
                  <a:pt x="322832" y="280300"/>
                </a:cubicBezTo>
                <a:cubicBezTo>
                  <a:pt x="333500" y="276217"/>
                  <a:pt x="345591" y="273128"/>
                  <a:pt x="360883" y="270582"/>
                </a:cubicBezTo>
                <a:cubicBezTo>
                  <a:pt x="372395" y="268666"/>
                  <a:pt x="384641" y="267256"/>
                  <a:pt x="398316" y="266276"/>
                </a:cubicBezTo>
                <a:cubicBezTo>
                  <a:pt x="410215" y="265423"/>
                  <a:pt x="422025" y="264774"/>
                  <a:pt x="433424" y="264341"/>
                </a:cubicBezTo>
                <a:cubicBezTo>
                  <a:pt x="442175" y="264011"/>
                  <a:pt x="451137" y="263847"/>
                  <a:pt x="459803" y="263688"/>
                </a:cubicBezTo>
                <a:cubicBezTo>
                  <a:pt x="463441" y="263622"/>
                  <a:pt x="467079" y="263554"/>
                  <a:pt x="470715" y="263477"/>
                </a:cubicBezTo>
                <a:cubicBezTo>
                  <a:pt x="473701" y="263413"/>
                  <a:pt x="476687" y="263362"/>
                  <a:pt x="479674" y="263311"/>
                </a:cubicBezTo>
                <a:cubicBezTo>
                  <a:pt x="482098" y="263269"/>
                  <a:pt x="484072" y="261342"/>
                  <a:pt x="484170" y="258914"/>
                </a:cubicBezTo>
                <a:lnTo>
                  <a:pt x="484754" y="244565"/>
                </a:lnTo>
                <a:cubicBezTo>
                  <a:pt x="484856" y="242086"/>
                  <a:pt x="482959" y="239989"/>
                  <a:pt x="480490" y="239798"/>
                </a:cubicBezTo>
                <a:cubicBezTo>
                  <a:pt x="476961" y="239523"/>
                  <a:pt x="473632" y="239370"/>
                  <a:pt x="470404" y="239332"/>
                </a:cubicBezTo>
                <a:close/>
              </a:path>
            </a:pathLst>
          </a:custGeom>
          <a:solidFill>
            <a:schemeClr val="accent1"/>
          </a:solidFill>
          <a:ln w="1883" cap="flat">
            <a:noFill/>
            <a:prstDash val="solid"/>
            <a:miter/>
          </a:ln>
        </p:spPr>
      </p:sp>
      <p:sp>
        <p:nvSpPr>
          <p:cNvPr id="24" name="Accent line"/>
          <p:cNvSpPr/>
          <p:nvPr userDrawn="1"/>
        </p:nvSpPr>
        <p:spPr>
          <a:xfrm>
            <a:off x="419604" y="4897313"/>
            <a:ext cx="720000" cy="3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 name="Subtitle 1"/>
          <p:cNvSpPr>
            <a:spLocks noGrp="1"/>
          </p:cNvSpPr>
          <p:nvPr>
            <p:ph type="subTitle" idx="3"/>
          </p:nvPr>
        </p:nvSpPr>
        <p:spPr/>
        <p:txBody>
          <a:bodyPr/>
          <a:lstStyle/>
          <a:p>
            <a:r>
              <a:t>4</a:t>
            </a:r>
          </a:p>
        </p:txBody>
      </p:sp>
      <p:sp>
        <p:nvSpPr>
          <p:cNvPr id="3" name="Subtitle 2"/>
          <p:cNvSpPr>
            <a:spLocks noGrp="1"/>
          </p:cNvSpPr>
          <p:nvPr>
            <p:ph type="subTitle" idx="1"/>
          </p:nvPr>
        </p:nvSpPr>
        <p:spPr/>
        <p:txBody>
          <a:bodyPr/>
          <a:lstStyle/>
          <a:p>
            <a:r>
              <a:t>Project Kickoff Plan</a:t>
            </a:r>
          </a:p>
        </p:txBody>
      </p:sp>
      <p:sp>
        <p:nvSpPr>
          <p:cNvPr id="4" name="Text Placeholder 3"/>
          <p:cNvSpPr>
            <a:spLocks noGrp="1"/>
          </p:cNvSpPr>
          <p:nvPr>
            <p:ph type="body" idx="4"/>
          </p:nvPr>
        </p:nvSpPr>
        <p:spPr/>
        <p:txBody>
          <a:bodyPr/>
          <a:lstStyle/>
          <a:p>
            <a:r>
              <a:t>Sign-off outcomes: what leaders approve as complete and usable</a:t>
            </a:r>
          </a:p>
        </p:txBody>
      </p:sp>
      <p:sp>
        <p:nvSpPr>
          <p:cNvPr id="5" name="Text Placeholder 4"/>
          <p:cNvSpPr>
            <a:spLocks noGrp="1"/>
          </p:cNvSpPr>
          <p:nvPr>
            <p:ph type="body" idx="5"/>
          </p:nvPr>
        </p:nvSpPr>
        <p:spPr/>
        <p:txBody>
          <a:bodyPr/>
          <a:lstStyle/>
          <a:p>
            <a:r>
              <a:rPr cap="all"/>
              <a:t>Leader sign-off</a:t>
            </a:r>
          </a:p>
        </p:txBody>
      </p:sp>
      <p:sp>
        <p:nvSpPr>
          <p:cNvPr id="6" name="Text Placeholder 5"/>
          <p:cNvSpPr>
            <a:spLocks noGrp="1"/>
          </p:cNvSpPr>
          <p:nvPr>
            <p:ph type="body" idx="6"/>
          </p:nvPr>
        </p:nvSpPr>
        <p:spPr/>
        <p:txBody>
          <a:bodyPr/>
          <a:lstStyle/>
          <a:p>
            <a:r>
              <a:t>Measurable KPIs: adoption, quality, performance, cycle time, or cost targets</a:t>
            </a:r>
          </a:p>
        </p:txBody>
      </p:sp>
      <p:sp>
        <p:nvSpPr>
          <p:cNvPr id="7" name="Text Placeholder 6"/>
          <p:cNvSpPr>
            <a:spLocks noGrp="1"/>
          </p:cNvSpPr>
          <p:nvPr>
            <p:ph type="body" idx="7"/>
          </p:nvPr>
        </p:nvSpPr>
        <p:spPr/>
        <p:txBody>
          <a:bodyPr/>
          <a:lstStyle/>
          <a:p>
            <a:r>
              <a:rPr cap="all"/>
              <a:t>Measurable KPIs</a:t>
            </a:r>
          </a:p>
        </p:txBody>
      </p:sp>
      <p:sp>
        <p:nvSpPr>
          <p:cNvPr id="8" name="Text Placeholder 7"/>
          <p:cNvSpPr>
            <a:spLocks noGrp="1"/>
          </p:cNvSpPr>
          <p:nvPr>
            <p:ph type="body" idx="10"/>
          </p:nvPr>
        </p:nvSpPr>
        <p:spPr/>
        <p:txBody>
          <a:bodyPr/>
          <a:lstStyle/>
          <a:p>
            <a:r>
              <a:t>Quality gates: acceptance criteria, test coverage expectations, and risk thresholds</a:t>
            </a:r>
          </a:p>
        </p:txBody>
      </p:sp>
      <p:sp>
        <p:nvSpPr>
          <p:cNvPr id="9" name="Text Placeholder 8"/>
          <p:cNvSpPr>
            <a:spLocks noGrp="1"/>
          </p:cNvSpPr>
          <p:nvPr>
            <p:ph type="body" idx="11"/>
          </p:nvPr>
        </p:nvSpPr>
        <p:spPr/>
        <p:txBody>
          <a:bodyPr/>
          <a:lstStyle/>
          <a:p>
            <a:r>
              <a:rPr cap="all"/>
              <a:t>Quality gates</a:t>
            </a:r>
          </a:p>
        </p:txBody>
      </p:sp>
      <p:sp>
        <p:nvSpPr>
          <p:cNvPr id="10" name="Text Placeholder 9"/>
          <p:cNvSpPr>
            <a:spLocks noGrp="1"/>
          </p:cNvSpPr>
          <p:nvPr>
            <p:ph type="body" idx="12"/>
          </p:nvPr>
        </p:nvSpPr>
        <p:spPr/>
        <p:txBody>
          <a:bodyPr/>
          <a:lstStyle/>
          <a:p>
            <a:r>
              <a:t>Tracking approach: dashboard source, review cadence, and escalation rules</a:t>
            </a:r>
          </a:p>
        </p:txBody>
      </p:sp>
      <p:sp>
        <p:nvSpPr>
          <p:cNvPr id="11" name="Text Placeholder 10"/>
          <p:cNvSpPr>
            <a:spLocks noGrp="1"/>
          </p:cNvSpPr>
          <p:nvPr>
            <p:ph type="body" idx="13"/>
          </p:nvPr>
        </p:nvSpPr>
        <p:spPr/>
        <p:txBody>
          <a:bodyPr/>
          <a:lstStyle/>
          <a:p>
            <a:r>
              <a:rPr cap="all"/>
              <a:t>KPI tracking</a:t>
            </a:r>
          </a:p>
        </p:txBody>
      </p:sp>
      <p:sp>
        <p:nvSpPr>
          <p:cNvPr id="12" name="Text Placeholder 11"/>
          <p:cNvSpPr>
            <a:spLocks noGrp="1"/>
          </p:cNvSpPr>
          <p:nvPr>
            <p:ph type="body" idx="8"/>
          </p:nvPr>
        </p:nvSpPr>
        <p:spPr/>
        <p:txBody>
          <a:bodyPr/>
          <a:lstStyle/>
          <a:p>
            <a:r>
              <a:t>Baseline and targets: current state vs. desired future state with owners</a:t>
            </a:r>
          </a:p>
        </p:txBody>
      </p:sp>
      <p:sp>
        <p:nvSpPr>
          <p:cNvPr id="13" name="Text Placeholder 12"/>
          <p:cNvSpPr>
            <a:spLocks noGrp="1"/>
          </p:cNvSpPr>
          <p:nvPr>
            <p:ph type="body" idx="9"/>
          </p:nvPr>
        </p:nvSpPr>
        <p:spPr/>
        <p:txBody>
          <a:bodyPr/>
          <a:lstStyle/>
          <a:p>
            <a:r>
              <a:rPr cap="all"/>
              <a:t>Baseline vs targets</a:t>
            </a:r>
          </a:p>
        </p:txBody>
      </p:sp>
      <p:sp>
        <p:nvSpPr>
          <p:cNvPr id="14" name="Title 13"/>
          <p:cNvSpPr>
            <a:spLocks noGrp="1"/>
          </p:cNvSpPr>
          <p:nvPr>
            <p:ph type="title"/>
          </p:nvPr>
        </p:nvSpPr>
        <p:spPr/>
        <p:txBody>
          <a:bodyPr/>
          <a:lstStyle/>
          <a:p>
            <a:r>
              <a:rPr cap="all"/>
              <a:t>Success Criteria and KPIs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3" name="Group 2">
            <a:extLst>
              <a:ext uri="{FF2B5EF4-FFF2-40B4-BE49-F238E27FC236}">
                <a16:creationId xmlns:a16="http://schemas.microsoft.com/office/drawing/2014/main" id="{FD23D1AD-6D77-C1F9-5730-D81F68E87BAA}"/>
              </a:ext>
            </a:extLst>
          </p:cNvPr>
          <p:cNvGrpSpPr/>
          <p:nvPr userDrawn="1"/>
        </p:nvGrpSpPr>
        <p:grpSpPr>
          <a:xfrm>
            <a:off x="1" y="1"/>
            <a:ext cx="9144000" cy="5143500"/>
            <a:chOff x="0" y="0"/>
            <a:chExt cx="30502090" cy="15263745"/>
          </a:xfrm>
        </p:grpSpPr>
        <p:sp>
          <p:nvSpPr>
            <p:cNvPr id="14" name="Freeform 3">
              <a:extLst>
                <a:ext uri="{FF2B5EF4-FFF2-40B4-BE49-F238E27FC236}">
                  <a16:creationId xmlns:a16="http://schemas.microsoft.com/office/drawing/2014/main" id="{7E62461F-D7D1-106E-9E79-94E5140C2BD2}"/>
                </a:ext>
              </a:extLst>
            </p:cNvPr>
            <p:cNvSpPr/>
            <p:nvPr/>
          </p:nvSpPr>
          <p:spPr>
            <a:xfrm>
              <a:off x="0" y="0"/>
              <a:ext cx="15263745" cy="15263745"/>
            </a:xfrm>
            <a:custGeom>
              <a:avLst/>
              <a:gdLst/>
              <a:ahLst/>
              <a:cxnLst/>
              <a:rect l="l" t="t" r="r" b="b"/>
              <a:pathLst>
                <a:path w="15263745" h="15263745">
                  <a:moveTo>
                    <a:pt x="0" y="0"/>
                  </a:moveTo>
                  <a:lnTo>
                    <a:pt x="15263745" y="0"/>
                  </a:lnTo>
                  <a:lnTo>
                    <a:pt x="15263745" y="15263745"/>
                  </a:lnTo>
                  <a:lnTo>
                    <a:pt x="0" y="15263745"/>
                  </a:lnTo>
                  <a:lnTo>
                    <a:pt x="0" y="0"/>
                  </a:lnTo>
                  <a:close/>
                </a:path>
              </a:pathLst>
            </a:custGeom>
            <a:blipFill>
              <a:blip r:embed="rId2">
                <a:alphaModFix amt="40000"/>
                <a:extLst>
                  <a:ext uri="{96DAC541-7B7A-43D3-8B79-37D633B846F1}">
                    <asvg:svgBlip xmlns:asvg="http://schemas.microsoft.com/office/drawing/2016/SVG/main" r:embed="rId3"/>
                  </a:ext>
                </a:extLst>
              </a:blip>
              <a:stretch>
                <a:fillRect/>
              </a:stretch>
            </a:blipFill>
          </p:spPr>
          <p:txBody>
            <a:bodyPr/>
            <a:lstStyle/>
            <a:p>
              <a:endParaRPr lang="ms-MY" dirty="0"/>
            </a:p>
          </p:txBody>
        </p:sp>
        <p:sp>
          <p:nvSpPr>
            <p:cNvPr id="15" name="Freeform 4">
              <a:extLst>
                <a:ext uri="{FF2B5EF4-FFF2-40B4-BE49-F238E27FC236}">
                  <a16:creationId xmlns:a16="http://schemas.microsoft.com/office/drawing/2014/main" id="{A32FD9D1-3C88-BB64-8229-0F25DC94463F}"/>
                </a:ext>
              </a:extLst>
            </p:cNvPr>
            <p:cNvSpPr/>
            <p:nvPr/>
          </p:nvSpPr>
          <p:spPr>
            <a:xfrm>
              <a:off x="15238346" y="0"/>
              <a:ext cx="15263744" cy="15263745"/>
            </a:xfrm>
            <a:custGeom>
              <a:avLst/>
              <a:gdLst/>
              <a:ahLst/>
              <a:cxnLst/>
              <a:rect l="l" t="t" r="r" b="b"/>
              <a:pathLst>
                <a:path w="15263745" h="15263745">
                  <a:moveTo>
                    <a:pt x="0" y="0"/>
                  </a:moveTo>
                  <a:lnTo>
                    <a:pt x="15263745" y="0"/>
                  </a:lnTo>
                  <a:lnTo>
                    <a:pt x="15263745" y="15263745"/>
                  </a:lnTo>
                  <a:lnTo>
                    <a:pt x="0" y="15263745"/>
                  </a:lnTo>
                  <a:lnTo>
                    <a:pt x="0" y="0"/>
                  </a:lnTo>
                  <a:close/>
                </a:path>
              </a:pathLst>
            </a:custGeom>
            <a:blipFill>
              <a:blip r:embed="rId2">
                <a:alphaModFix amt="40000"/>
                <a:extLst>
                  <a:ext uri="{96DAC541-7B7A-43D3-8B79-37D633B846F1}">
                    <asvg:svgBlip xmlns:asvg="http://schemas.microsoft.com/office/drawing/2016/SVG/main" r:embed="rId3"/>
                  </a:ext>
                </a:extLst>
              </a:blip>
              <a:stretch>
                <a:fillRect/>
              </a:stretch>
            </a:blipFill>
          </p:spPr>
          <p:txBody>
            <a:bodyPr/>
            <a:lstStyle/>
            <a:p>
              <a:endParaRPr lang="ms-MY" dirty="0"/>
            </a:p>
          </p:txBody>
        </p:sp>
      </p:grpSp>
      <p:sp>
        <p:nvSpPr>
          <p:cNvPr id="16" name="Rectangle 8">
            <a:extLst>
              <a:ext uri="{FF2B5EF4-FFF2-40B4-BE49-F238E27FC236}">
                <a16:creationId xmlns:a16="http://schemas.microsoft.com/office/drawing/2014/main" id="{09E8F74C-0A1E-0D5D-DFAB-20F8A96A2B98}"/>
              </a:ext>
            </a:extLst>
          </p:cNvPr>
          <p:cNvSpPr/>
          <p:nvPr userDrawn="1"/>
        </p:nvSpPr>
        <p:spPr>
          <a:xfrm>
            <a:off x="-44450" y="-66675"/>
            <a:ext cx="461587" cy="10026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7" name="Graphic 11">
            <a:extLst>
              <a:ext uri="{FF2B5EF4-FFF2-40B4-BE49-F238E27FC236}">
                <a16:creationId xmlns:a16="http://schemas.microsoft.com/office/drawing/2014/main" id="{986FB555-84A6-B79A-74C5-32FF73A5B30E}"/>
              </a:ext>
            </a:extLst>
          </p:cNvPr>
          <p:cNvSpPr/>
          <p:nvPr/>
        </p:nvSpPr>
        <p:spPr>
          <a:xfrm rot="10800000">
            <a:off x="105969" y="252000"/>
            <a:ext cx="205198" cy="429417"/>
          </a:xfrm>
          <a:custGeom>
            <a:avLst/>
            <a:gdLst>
              <a:gd name="csX0" fmla="*/ 114313 w 205198"/>
              <a:gd name="csY0" fmla="*/ 424498 h 429417"/>
              <a:gd name="csX1" fmla="*/ 114329 w 205198"/>
              <a:gd name="csY1" fmla="*/ 424482 h 429417"/>
              <a:gd name="csX2" fmla="*/ 200380 w 205198"/>
              <a:gd name="csY2" fmla="*/ 336834 h 429417"/>
              <a:gd name="csX3" fmla="*/ 200324 w 205198"/>
              <a:gd name="csY3" fmla="*/ 313111 h 429417"/>
              <a:gd name="csX4" fmla="*/ 176922 w 205198"/>
              <a:gd name="csY4" fmla="*/ 313168 h 429417"/>
              <a:gd name="csX5" fmla="*/ 119148 w 205198"/>
              <a:gd name="csY5" fmla="*/ 372014 h 429417"/>
              <a:gd name="csX6" fmla="*/ 119148 w 205198"/>
              <a:gd name="csY6" fmla="*/ 16774 h 429417"/>
              <a:gd name="csX7" fmla="*/ 102600 w 205198"/>
              <a:gd name="csY7" fmla="*/ 0 h 429417"/>
              <a:gd name="csX8" fmla="*/ 86051 w 205198"/>
              <a:gd name="csY8" fmla="*/ 16774 h 429417"/>
              <a:gd name="csX9" fmla="*/ 86051 w 205198"/>
              <a:gd name="csY9" fmla="*/ 372014 h 429417"/>
              <a:gd name="csX10" fmla="*/ 28278 w 205198"/>
              <a:gd name="csY10" fmla="*/ 313169 h 429417"/>
              <a:gd name="csX11" fmla="*/ 4875 w 205198"/>
              <a:gd name="csY11" fmla="*/ 313112 h 429417"/>
              <a:gd name="csX12" fmla="*/ 4819 w 205198"/>
              <a:gd name="csY12" fmla="*/ 336835 h 429417"/>
              <a:gd name="csX13" fmla="*/ 90870 w 205198"/>
              <a:gd name="csY13" fmla="*/ 424483 h 429417"/>
              <a:gd name="csX14" fmla="*/ 90886 w 205198"/>
              <a:gd name="csY14" fmla="*/ 424498 h 429417"/>
              <a:gd name="csX15" fmla="*/ 114313 w 205198"/>
              <a:gd name="csY15" fmla="*/ 424498 h 429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05198" h="429417">
                <a:moveTo>
                  <a:pt x="114313" y="424498"/>
                </a:moveTo>
                <a:cubicBezTo>
                  <a:pt x="114318" y="424493"/>
                  <a:pt x="114324" y="424488"/>
                  <a:pt x="114329" y="424482"/>
                </a:cubicBezTo>
                <a:lnTo>
                  <a:pt x="200380" y="336834"/>
                </a:lnTo>
                <a:cubicBezTo>
                  <a:pt x="206826" y="330268"/>
                  <a:pt x="206803" y="319647"/>
                  <a:pt x="200324" y="313111"/>
                </a:cubicBezTo>
                <a:cubicBezTo>
                  <a:pt x="193846" y="306576"/>
                  <a:pt x="183369" y="306602"/>
                  <a:pt x="176922" y="313168"/>
                </a:cubicBezTo>
                <a:lnTo>
                  <a:pt x="119148" y="372014"/>
                </a:lnTo>
                <a:lnTo>
                  <a:pt x="119148" y="16774"/>
                </a:lnTo>
                <a:cubicBezTo>
                  <a:pt x="119148" y="7510"/>
                  <a:pt x="111739" y="0"/>
                  <a:pt x="102600" y="0"/>
                </a:cubicBezTo>
                <a:cubicBezTo>
                  <a:pt x="93460" y="0"/>
                  <a:pt x="86051" y="7510"/>
                  <a:pt x="86051" y="16774"/>
                </a:cubicBezTo>
                <a:lnTo>
                  <a:pt x="86051" y="372014"/>
                </a:lnTo>
                <a:lnTo>
                  <a:pt x="28278" y="313169"/>
                </a:lnTo>
                <a:cubicBezTo>
                  <a:pt x="21830" y="306602"/>
                  <a:pt x="11353" y="306577"/>
                  <a:pt x="4875" y="313112"/>
                </a:cubicBezTo>
                <a:cubicBezTo>
                  <a:pt x="-1604" y="319648"/>
                  <a:pt x="-1627" y="330270"/>
                  <a:pt x="4819" y="336835"/>
                </a:cubicBezTo>
                <a:lnTo>
                  <a:pt x="90870" y="424483"/>
                </a:lnTo>
                <a:cubicBezTo>
                  <a:pt x="90875" y="424488"/>
                  <a:pt x="90880" y="424493"/>
                  <a:pt x="90886" y="424498"/>
                </a:cubicBezTo>
                <a:cubicBezTo>
                  <a:pt x="97354" y="431068"/>
                  <a:pt x="107866" y="431047"/>
                  <a:pt x="114313" y="424498"/>
                </a:cubicBezTo>
                <a:close/>
              </a:path>
            </a:pathLst>
          </a:custGeom>
          <a:solidFill>
            <a:srgbClr val="FFFFFF"/>
          </a:solidFill>
          <a:ln w="7693" cap="flat">
            <a:noFill/>
            <a:prstDash val="solid"/>
            <a:miter/>
          </a:ln>
        </p:spPr>
      </p:sp>
      <p:sp>
        <p:nvSpPr>
          <p:cNvPr id="18" name="Card backdrop">
            <a:extLst>
              <a:ext uri="{FF2B5EF4-FFF2-40B4-BE49-F238E27FC236}">
                <a16:creationId xmlns:a16="http://schemas.microsoft.com/office/drawing/2014/main" id="{B1AE2714-BC73-48EF-5667-CCB8998490DA}"/>
              </a:ext>
            </a:extLst>
          </p:cNvPr>
          <p:cNvSpPr/>
          <p:nvPr userDrawn="1"/>
        </p:nvSpPr>
        <p:spPr>
          <a:xfrm>
            <a:off x="415636" y="940156"/>
            <a:ext cx="8871140" cy="373562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9" name="Card 1">
            <a:extLst>
              <a:ext uri="{FF2B5EF4-FFF2-40B4-BE49-F238E27FC236}">
                <a16:creationId xmlns:a16="http://schemas.microsoft.com/office/drawing/2014/main" id="{B862C7F6-B279-4D14-9379-6987DB213B0E}"/>
              </a:ext>
            </a:extLst>
          </p:cNvPr>
          <p:cNvSpPr/>
          <p:nvPr userDrawn="1"/>
        </p:nvSpPr>
        <p:spPr>
          <a:xfrm>
            <a:off x="-84221" y="1386644"/>
            <a:ext cx="2370221" cy="3888000"/>
          </a:xfrm>
          <a:prstGeom prst="round1Rect">
            <a:avLst>
              <a:gd name="adj" fmla="val 1643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0" name="Card 2">
            <a:extLst>
              <a:ext uri="{FF2B5EF4-FFF2-40B4-BE49-F238E27FC236}">
                <a16:creationId xmlns:a16="http://schemas.microsoft.com/office/drawing/2014/main" id="{5B97EF4F-F51D-61DD-6DA4-4B3C65C8F4FA}"/>
              </a:ext>
            </a:extLst>
          </p:cNvPr>
          <p:cNvSpPr/>
          <p:nvPr userDrawn="1"/>
        </p:nvSpPr>
        <p:spPr>
          <a:xfrm flipH="1">
            <a:off x="2286000" y="1386644"/>
            <a:ext cx="2286000" cy="3888000"/>
          </a:xfrm>
          <a:prstGeom prst="round2Same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ru-UA" sz="1400" b="0" i="0" u="none" strike="noStrike" cap="none" dirty="0">
              <a:solidFill>
                <a:schemeClr val="lt1"/>
              </a:solidFill>
              <a:effectLst/>
              <a:latin typeface="+mn-lt"/>
              <a:ea typeface="+mn-ea"/>
              <a:cs typeface="+mn-cs"/>
            </a:endParaRPr>
          </a:p>
        </p:txBody>
      </p:sp>
      <p:sp>
        <p:nvSpPr>
          <p:cNvPr id="21" name="Card 3">
            <a:extLst>
              <a:ext uri="{FF2B5EF4-FFF2-40B4-BE49-F238E27FC236}">
                <a16:creationId xmlns:a16="http://schemas.microsoft.com/office/drawing/2014/main" id="{5B97EF4F-F51D-61DD-6DA4-4B3C65C8F4FA}"/>
              </a:ext>
            </a:extLst>
          </p:cNvPr>
          <p:cNvSpPr/>
          <p:nvPr userDrawn="1"/>
        </p:nvSpPr>
        <p:spPr>
          <a:xfrm flipH="1">
            <a:off x="4572000" y="1386644"/>
            <a:ext cx="2286000" cy="3888000"/>
          </a:xfrm>
          <a:prstGeom prst="round2Same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ru-UA" sz="1400" b="0" i="0" u="none" strike="noStrike" cap="none" dirty="0">
              <a:solidFill>
                <a:schemeClr val="lt1"/>
              </a:solidFill>
              <a:effectLst/>
              <a:latin typeface="+mn-lt"/>
              <a:ea typeface="+mn-ea"/>
              <a:cs typeface="+mn-cs"/>
            </a:endParaRPr>
          </a:p>
        </p:txBody>
      </p:sp>
      <p:sp>
        <p:nvSpPr>
          <p:cNvPr id="22" name="Card 4">
            <a:extLst>
              <a:ext uri="{FF2B5EF4-FFF2-40B4-BE49-F238E27FC236}">
                <a16:creationId xmlns:a16="http://schemas.microsoft.com/office/drawing/2014/main" id="{CEFFC704-5CDC-5766-0504-DCDE956C113A}"/>
              </a:ext>
            </a:extLst>
          </p:cNvPr>
          <p:cNvSpPr/>
          <p:nvPr userDrawn="1"/>
        </p:nvSpPr>
        <p:spPr>
          <a:xfrm flipH="1">
            <a:off x="6857999" y="1386644"/>
            <a:ext cx="2428777" cy="3888000"/>
          </a:xfrm>
          <a:prstGeom prst="round1Rect">
            <a:avLst>
              <a:gd name="adj" fmla="val 15879"/>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3" name="Graphic 2">
            <a:extLst>
              <a:ext uri="{FF2B5EF4-FFF2-40B4-BE49-F238E27FC236}">
                <a16:creationId xmlns:a16="http://schemas.microsoft.com/office/drawing/2014/main" id="{FA8DCA29-AF86-08F5-C577-9FE1EAD3A58A}"/>
              </a:ext>
            </a:extLst>
          </p:cNvPr>
          <p:cNvSpPr/>
          <p:nvPr/>
        </p:nvSpPr>
        <p:spPr>
          <a:xfrm>
            <a:off x="970216" y="1069779"/>
            <a:ext cx="345640" cy="533400"/>
          </a:xfrm>
          <a:custGeom>
            <a:avLst/>
            <a:gdLst>
              <a:gd name="csX0" fmla="*/ 292513 w 345640"/>
              <a:gd name="csY0" fmla="*/ 112776 h 533400"/>
              <a:gd name="csX1" fmla="*/ 292513 w 345640"/>
              <a:gd name="csY1" fmla="*/ 109252 h 533400"/>
              <a:gd name="csX2" fmla="*/ 342138 w 345640"/>
              <a:gd name="csY2" fmla="*/ 32290 h 533400"/>
              <a:gd name="csX3" fmla="*/ 342900 w 345640"/>
              <a:gd name="csY3" fmla="*/ 9430 h 533400"/>
              <a:gd name="csX4" fmla="*/ 327851 w 345640"/>
              <a:gd name="csY4" fmla="*/ 0 h 533400"/>
              <a:gd name="csX5" fmla="*/ 79534 w 345640"/>
              <a:gd name="csY5" fmla="*/ 0 h 533400"/>
              <a:gd name="csX6" fmla="*/ 70009 w 345640"/>
              <a:gd name="csY6" fmla="*/ 9525 h 533400"/>
              <a:gd name="csX7" fmla="*/ 70009 w 345640"/>
              <a:gd name="csY7" fmla="*/ 428625 h 533400"/>
              <a:gd name="csX8" fmla="*/ 38100 w 345640"/>
              <a:gd name="csY8" fmla="*/ 428625 h 533400"/>
              <a:gd name="csX9" fmla="*/ 0 w 345640"/>
              <a:gd name="csY9" fmla="*/ 466704 h 533400"/>
              <a:gd name="csX10" fmla="*/ 0 w 345640"/>
              <a:gd name="csY10" fmla="*/ 466725 h 533400"/>
              <a:gd name="csX11" fmla="*/ 0 w 345640"/>
              <a:gd name="csY11" fmla="*/ 514350 h 533400"/>
              <a:gd name="csX12" fmla="*/ 19040 w 345640"/>
              <a:gd name="csY12" fmla="*/ 533400 h 533400"/>
              <a:gd name="csX13" fmla="*/ 19050 w 345640"/>
              <a:gd name="csY13" fmla="*/ 533400 h 533400"/>
              <a:gd name="csX14" fmla="*/ 139922 w 345640"/>
              <a:gd name="csY14" fmla="*/ 533400 h 533400"/>
              <a:gd name="csX15" fmla="*/ 158972 w 345640"/>
              <a:gd name="csY15" fmla="*/ 514360 h 533400"/>
              <a:gd name="csX16" fmla="*/ 158972 w 345640"/>
              <a:gd name="csY16" fmla="*/ 514350 h 533400"/>
              <a:gd name="csX17" fmla="*/ 158972 w 345640"/>
              <a:gd name="csY17" fmla="*/ 466725 h 533400"/>
              <a:gd name="csX18" fmla="*/ 120894 w 345640"/>
              <a:gd name="csY18" fmla="*/ 428625 h 533400"/>
              <a:gd name="csX19" fmla="*/ 120872 w 345640"/>
              <a:gd name="csY19" fmla="*/ 428625 h 533400"/>
              <a:gd name="csX20" fmla="*/ 89059 w 345640"/>
              <a:gd name="csY20" fmla="*/ 428625 h 533400"/>
              <a:gd name="csX21" fmla="*/ 89059 w 345640"/>
              <a:gd name="csY21" fmla="*/ 221933 h 533400"/>
              <a:gd name="csX22" fmla="*/ 327851 w 345640"/>
              <a:gd name="csY22" fmla="*/ 221933 h 533400"/>
              <a:gd name="csX23" fmla="*/ 342900 w 345640"/>
              <a:gd name="csY23" fmla="*/ 212503 h 533400"/>
              <a:gd name="csX24" fmla="*/ 342138 w 345640"/>
              <a:gd name="csY24" fmla="*/ 189643 h 533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345640" h="533400">
                <a:moveTo>
                  <a:pt x="292513" y="112776"/>
                </a:moveTo>
                <a:cubicBezTo>
                  <a:pt x="291988" y="111660"/>
                  <a:pt x="291988" y="110368"/>
                  <a:pt x="292513" y="109252"/>
                </a:cubicBezTo>
                <a:lnTo>
                  <a:pt x="342138" y="32290"/>
                </a:lnTo>
                <a:cubicBezTo>
                  <a:pt x="346519" y="25372"/>
                  <a:pt x="346810" y="16624"/>
                  <a:pt x="342900" y="9430"/>
                </a:cubicBezTo>
                <a:cubicBezTo>
                  <a:pt x="340017" y="3742"/>
                  <a:pt x="334226" y="114"/>
                  <a:pt x="327851" y="0"/>
                </a:cubicBezTo>
                <a:lnTo>
                  <a:pt x="79534" y="0"/>
                </a:lnTo>
                <a:cubicBezTo>
                  <a:pt x="74280" y="15"/>
                  <a:pt x="70024" y="4271"/>
                  <a:pt x="70009" y="9525"/>
                </a:cubicBezTo>
                <a:lnTo>
                  <a:pt x="70009" y="428625"/>
                </a:lnTo>
                <a:lnTo>
                  <a:pt x="38100" y="428625"/>
                </a:lnTo>
                <a:cubicBezTo>
                  <a:pt x="17064" y="428619"/>
                  <a:pt x="6" y="445668"/>
                  <a:pt x="0" y="466704"/>
                </a:cubicBezTo>
                <a:cubicBezTo>
                  <a:pt x="0" y="466711"/>
                  <a:pt x="0" y="466718"/>
                  <a:pt x="0" y="466725"/>
                </a:cubicBezTo>
                <a:lnTo>
                  <a:pt x="0" y="514350"/>
                </a:lnTo>
                <a:cubicBezTo>
                  <a:pt x="-3" y="524869"/>
                  <a:pt x="8521" y="533397"/>
                  <a:pt x="19040" y="533400"/>
                </a:cubicBezTo>
                <a:cubicBezTo>
                  <a:pt x="19043" y="533400"/>
                  <a:pt x="19046" y="533400"/>
                  <a:pt x="19050" y="533400"/>
                </a:cubicBezTo>
                <a:lnTo>
                  <a:pt x="139922" y="533400"/>
                </a:lnTo>
                <a:cubicBezTo>
                  <a:pt x="150441" y="533403"/>
                  <a:pt x="158969" y="524878"/>
                  <a:pt x="158972" y="514360"/>
                </a:cubicBezTo>
                <a:cubicBezTo>
                  <a:pt x="158972" y="514357"/>
                  <a:pt x="158972" y="514354"/>
                  <a:pt x="158972" y="514350"/>
                </a:cubicBezTo>
                <a:lnTo>
                  <a:pt x="158972" y="466725"/>
                </a:lnTo>
                <a:cubicBezTo>
                  <a:pt x="158978" y="445689"/>
                  <a:pt x="141930" y="428631"/>
                  <a:pt x="120894" y="428625"/>
                </a:cubicBezTo>
                <a:cubicBezTo>
                  <a:pt x="120887" y="428625"/>
                  <a:pt x="120880" y="428625"/>
                  <a:pt x="120872" y="428625"/>
                </a:cubicBezTo>
                <a:lnTo>
                  <a:pt x="89059" y="428625"/>
                </a:lnTo>
                <a:lnTo>
                  <a:pt x="89059" y="221933"/>
                </a:lnTo>
                <a:lnTo>
                  <a:pt x="327851" y="221933"/>
                </a:lnTo>
                <a:cubicBezTo>
                  <a:pt x="334226" y="221818"/>
                  <a:pt x="340017" y="218190"/>
                  <a:pt x="342900" y="212503"/>
                </a:cubicBezTo>
                <a:cubicBezTo>
                  <a:pt x="346810" y="205309"/>
                  <a:pt x="346519" y="196561"/>
                  <a:pt x="342138" y="189643"/>
                </a:cubicBezTo>
                <a:close/>
              </a:path>
            </a:pathLst>
          </a:custGeom>
          <a:solidFill>
            <a:schemeClr val="accent1"/>
          </a:solidFill>
          <a:ln w="9525" cap="flat">
            <a:noFill/>
            <a:prstDash val="solid"/>
            <a:miter/>
          </a:ln>
        </p:spPr>
      </p:sp>
      <p:sp>
        <p:nvSpPr>
          <p:cNvPr id="24" name="Graphic 3">
            <a:extLst>
              <a:ext uri="{FF2B5EF4-FFF2-40B4-BE49-F238E27FC236}">
                <a16:creationId xmlns:a16="http://schemas.microsoft.com/office/drawing/2014/main" id="{8B606082-80BE-1C4E-0EFD-306D89C453DE}"/>
              </a:ext>
            </a:extLst>
          </p:cNvPr>
          <p:cNvSpPr/>
          <p:nvPr/>
        </p:nvSpPr>
        <p:spPr>
          <a:xfrm>
            <a:off x="3256216" y="1069779"/>
            <a:ext cx="345640" cy="533400"/>
          </a:xfrm>
          <a:custGeom>
            <a:avLst/>
            <a:gdLst>
              <a:gd name="csX0" fmla="*/ 292513 w 345640"/>
              <a:gd name="csY0" fmla="*/ 112776 h 533400"/>
              <a:gd name="csX1" fmla="*/ 292513 w 345640"/>
              <a:gd name="csY1" fmla="*/ 109252 h 533400"/>
              <a:gd name="csX2" fmla="*/ 342138 w 345640"/>
              <a:gd name="csY2" fmla="*/ 32290 h 533400"/>
              <a:gd name="csX3" fmla="*/ 342900 w 345640"/>
              <a:gd name="csY3" fmla="*/ 9430 h 533400"/>
              <a:gd name="csX4" fmla="*/ 327851 w 345640"/>
              <a:gd name="csY4" fmla="*/ 0 h 533400"/>
              <a:gd name="csX5" fmla="*/ 79534 w 345640"/>
              <a:gd name="csY5" fmla="*/ 0 h 533400"/>
              <a:gd name="csX6" fmla="*/ 70009 w 345640"/>
              <a:gd name="csY6" fmla="*/ 9525 h 533400"/>
              <a:gd name="csX7" fmla="*/ 70009 w 345640"/>
              <a:gd name="csY7" fmla="*/ 428625 h 533400"/>
              <a:gd name="csX8" fmla="*/ 38100 w 345640"/>
              <a:gd name="csY8" fmla="*/ 428625 h 533400"/>
              <a:gd name="csX9" fmla="*/ 0 w 345640"/>
              <a:gd name="csY9" fmla="*/ 466704 h 533400"/>
              <a:gd name="csX10" fmla="*/ 0 w 345640"/>
              <a:gd name="csY10" fmla="*/ 466725 h 533400"/>
              <a:gd name="csX11" fmla="*/ 0 w 345640"/>
              <a:gd name="csY11" fmla="*/ 514350 h 533400"/>
              <a:gd name="csX12" fmla="*/ 19040 w 345640"/>
              <a:gd name="csY12" fmla="*/ 533400 h 533400"/>
              <a:gd name="csX13" fmla="*/ 19050 w 345640"/>
              <a:gd name="csY13" fmla="*/ 533400 h 533400"/>
              <a:gd name="csX14" fmla="*/ 139922 w 345640"/>
              <a:gd name="csY14" fmla="*/ 533400 h 533400"/>
              <a:gd name="csX15" fmla="*/ 158972 w 345640"/>
              <a:gd name="csY15" fmla="*/ 514360 h 533400"/>
              <a:gd name="csX16" fmla="*/ 158972 w 345640"/>
              <a:gd name="csY16" fmla="*/ 514350 h 533400"/>
              <a:gd name="csX17" fmla="*/ 158972 w 345640"/>
              <a:gd name="csY17" fmla="*/ 466725 h 533400"/>
              <a:gd name="csX18" fmla="*/ 120894 w 345640"/>
              <a:gd name="csY18" fmla="*/ 428625 h 533400"/>
              <a:gd name="csX19" fmla="*/ 120872 w 345640"/>
              <a:gd name="csY19" fmla="*/ 428625 h 533400"/>
              <a:gd name="csX20" fmla="*/ 89059 w 345640"/>
              <a:gd name="csY20" fmla="*/ 428625 h 533400"/>
              <a:gd name="csX21" fmla="*/ 89059 w 345640"/>
              <a:gd name="csY21" fmla="*/ 221933 h 533400"/>
              <a:gd name="csX22" fmla="*/ 327851 w 345640"/>
              <a:gd name="csY22" fmla="*/ 221933 h 533400"/>
              <a:gd name="csX23" fmla="*/ 342900 w 345640"/>
              <a:gd name="csY23" fmla="*/ 212503 h 533400"/>
              <a:gd name="csX24" fmla="*/ 342138 w 345640"/>
              <a:gd name="csY24" fmla="*/ 189643 h 533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345640" h="533400">
                <a:moveTo>
                  <a:pt x="292513" y="112776"/>
                </a:moveTo>
                <a:cubicBezTo>
                  <a:pt x="291988" y="111660"/>
                  <a:pt x="291988" y="110368"/>
                  <a:pt x="292513" y="109252"/>
                </a:cubicBezTo>
                <a:lnTo>
                  <a:pt x="342138" y="32290"/>
                </a:lnTo>
                <a:cubicBezTo>
                  <a:pt x="346519" y="25372"/>
                  <a:pt x="346810" y="16624"/>
                  <a:pt x="342900" y="9430"/>
                </a:cubicBezTo>
                <a:cubicBezTo>
                  <a:pt x="340017" y="3742"/>
                  <a:pt x="334226" y="114"/>
                  <a:pt x="327851" y="0"/>
                </a:cubicBezTo>
                <a:lnTo>
                  <a:pt x="79534" y="0"/>
                </a:lnTo>
                <a:cubicBezTo>
                  <a:pt x="74280" y="15"/>
                  <a:pt x="70024" y="4271"/>
                  <a:pt x="70009" y="9525"/>
                </a:cubicBezTo>
                <a:lnTo>
                  <a:pt x="70009" y="428625"/>
                </a:lnTo>
                <a:lnTo>
                  <a:pt x="38100" y="428625"/>
                </a:lnTo>
                <a:cubicBezTo>
                  <a:pt x="17064" y="428619"/>
                  <a:pt x="6" y="445668"/>
                  <a:pt x="0" y="466704"/>
                </a:cubicBezTo>
                <a:cubicBezTo>
                  <a:pt x="0" y="466711"/>
                  <a:pt x="0" y="466718"/>
                  <a:pt x="0" y="466725"/>
                </a:cubicBezTo>
                <a:lnTo>
                  <a:pt x="0" y="514350"/>
                </a:lnTo>
                <a:cubicBezTo>
                  <a:pt x="-3" y="524869"/>
                  <a:pt x="8521" y="533397"/>
                  <a:pt x="19040" y="533400"/>
                </a:cubicBezTo>
                <a:cubicBezTo>
                  <a:pt x="19043" y="533400"/>
                  <a:pt x="19046" y="533400"/>
                  <a:pt x="19050" y="533400"/>
                </a:cubicBezTo>
                <a:lnTo>
                  <a:pt x="139922" y="533400"/>
                </a:lnTo>
                <a:cubicBezTo>
                  <a:pt x="150441" y="533403"/>
                  <a:pt x="158969" y="524878"/>
                  <a:pt x="158972" y="514360"/>
                </a:cubicBezTo>
                <a:cubicBezTo>
                  <a:pt x="158972" y="514357"/>
                  <a:pt x="158972" y="514354"/>
                  <a:pt x="158972" y="514350"/>
                </a:cubicBezTo>
                <a:lnTo>
                  <a:pt x="158972" y="466725"/>
                </a:lnTo>
                <a:cubicBezTo>
                  <a:pt x="158978" y="445689"/>
                  <a:pt x="141930" y="428631"/>
                  <a:pt x="120894" y="428625"/>
                </a:cubicBezTo>
                <a:cubicBezTo>
                  <a:pt x="120887" y="428625"/>
                  <a:pt x="120880" y="428625"/>
                  <a:pt x="120872" y="428625"/>
                </a:cubicBezTo>
                <a:lnTo>
                  <a:pt x="89059" y="428625"/>
                </a:lnTo>
                <a:lnTo>
                  <a:pt x="89059" y="221933"/>
                </a:lnTo>
                <a:lnTo>
                  <a:pt x="327851" y="221933"/>
                </a:lnTo>
                <a:cubicBezTo>
                  <a:pt x="334226" y="221818"/>
                  <a:pt x="340017" y="218190"/>
                  <a:pt x="342900" y="212503"/>
                </a:cubicBezTo>
                <a:cubicBezTo>
                  <a:pt x="346810" y="205309"/>
                  <a:pt x="346519" y="196561"/>
                  <a:pt x="342138" y="189643"/>
                </a:cubicBezTo>
                <a:close/>
              </a:path>
            </a:pathLst>
          </a:custGeom>
          <a:solidFill>
            <a:schemeClr val="accent1"/>
          </a:solidFill>
          <a:ln w="9525" cap="flat">
            <a:noFill/>
            <a:prstDash val="solid"/>
            <a:miter/>
          </a:ln>
        </p:spPr>
      </p:sp>
      <p:sp>
        <p:nvSpPr>
          <p:cNvPr id="25" name="Graphic 4">
            <a:extLst>
              <a:ext uri="{FF2B5EF4-FFF2-40B4-BE49-F238E27FC236}">
                <a16:creationId xmlns:a16="http://schemas.microsoft.com/office/drawing/2014/main" id="{B319D121-E9F7-7DA2-06F1-6FD2649CB7B0}"/>
              </a:ext>
            </a:extLst>
          </p:cNvPr>
          <p:cNvSpPr/>
          <p:nvPr/>
        </p:nvSpPr>
        <p:spPr>
          <a:xfrm>
            <a:off x="7828216" y="1069779"/>
            <a:ext cx="345640" cy="533400"/>
          </a:xfrm>
          <a:custGeom>
            <a:avLst/>
            <a:gdLst>
              <a:gd name="csX0" fmla="*/ 292513 w 345640"/>
              <a:gd name="csY0" fmla="*/ 112776 h 533400"/>
              <a:gd name="csX1" fmla="*/ 292513 w 345640"/>
              <a:gd name="csY1" fmla="*/ 109252 h 533400"/>
              <a:gd name="csX2" fmla="*/ 342138 w 345640"/>
              <a:gd name="csY2" fmla="*/ 32290 h 533400"/>
              <a:gd name="csX3" fmla="*/ 342900 w 345640"/>
              <a:gd name="csY3" fmla="*/ 9430 h 533400"/>
              <a:gd name="csX4" fmla="*/ 327851 w 345640"/>
              <a:gd name="csY4" fmla="*/ 0 h 533400"/>
              <a:gd name="csX5" fmla="*/ 79534 w 345640"/>
              <a:gd name="csY5" fmla="*/ 0 h 533400"/>
              <a:gd name="csX6" fmla="*/ 70009 w 345640"/>
              <a:gd name="csY6" fmla="*/ 9525 h 533400"/>
              <a:gd name="csX7" fmla="*/ 70009 w 345640"/>
              <a:gd name="csY7" fmla="*/ 428625 h 533400"/>
              <a:gd name="csX8" fmla="*/ 38100 w 345640"/>
              <a:gd name="csY8" fmla="*/ 428625 h 533400"/>
              <a:gd name="csX9" fmla="*/ 0 w 345640"/>
              <a:gd name="csY9" fmla="*/ 466704 h 533400"/>
              <a:gd name="csX10" fmla="*/ 0 w 345640"/>
              <a:gd name="csY10" fmla="*/ 466725 h 533400"/>
              <a:gd name="csX11" fmla="*/ 0 w 345640"/>
              <a:gd name="csY11" fmla="*/ 514350 h 533400"/>
              <a:gd name="csX12" fmla="*/ 19040 w 345640"/>
              <a:gd name="csY12" fmla="*/ 533400 h 533400"/>
              <a:gd name="csX13" fmla="*/ 19050 w 345640"/>
              <a:gd name="csY13" fmla="*/ 533400 h 533400"/>
              <a:gd name="csX14" fmla="*/ 139922 w 345640"/>
              <a:gd name="csY14" fmla="*/ 533400 h 533400"/>
              <a:gd name="csX15" fmla="*/ 158972 w 345640"/>
              <a:gd name="csY15" fmla="*/ 514360 h 533400"/>
              <a:gd name="csX16" fmla="*/ 158972 w 345640"/>
              <a:gd name="csY16" fmla="*/ 514350 h 533400"/>
              <a:gd name="csX17" fmla="*/ 158972 w 345640"/>
              <a:gd name="csY17" fmla="*/ 466725 h 533400"/>
              <a:gd name="csX18" fmla="*/ 120894 w 345640"/>
              <a:gd name="csY18" fmla="*/ 428625 h 533400"/>
              <a:gd name="csX19" fmla="*/ 120872 w 345640"/>
              <a:gd name="csY19" fmla="*/ 428625 h 533400"/>
              <a:gd name="csX20" fmla="*/ 89059 w 345640"/>
              <a:gd name="csY20" fmla="*/ 428625 h 533400"/>
              <a:gd name="csX21" fmla="*/ 89059 w 345640"/>
              <a:gd name="csY21" fmla="*/ 221933 h 533400"/>
              <a:gd name="csX22" fmla="*/ 327851 w 345640"/>
              <a:gd name="csY22" fmla="*/ 221933 h 533400"/>
              <a:gd name="csX23" fmla="*/ 342900 w 345640"/>
              <a:gd name="csY23" fmla="*/ 212503 h 533400"/>
              <a:gd name="csX24" fmla="*/ 342138 w 345640"/>
              <a:gd name="csY24" fmla="*/ 189643 h 533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345640" h="533400">
                <a:moveTo>
                  <a:pt x="292513" y="112776"/>
                </a:moveTo>
                <a:cubicBezTo>
                  <a:pt x="291988" y="111660"/>
                  <a:pt x="291988" y="110368"/>
                  <a:pt x="292513" y="109252"/>
                </a:cubicBezTo>
                <a:lnTo>
                  <a:pt x="342138" y="32290"/>
                </a:lnTo>
                <a:cubicBezTo>
                  <a:pt x="346519" y="25372"/>
                  <a:pt x="346810" y="16624"/>
                  <a:pt x="342900" y="9430"/>
                </a:cubicBezTo>
                <a:cubicBezTo>
                  <a:pt x="340017" y="3742"/>
                  <a:pt x="334226" y="114"/>
                  <a:pt x="327851" y="0"/>
                </a:cubicBezTo>
                <a:lnTo>
                  <a:pt x="79534" y="0"/>
                </a:lnTo>
                <a:cubicBezTo>
                  <a:pt x="74280" y="15"/>
                  <a:pt x="70024" y="4271"/>
                  <a:pt x="70009" y="9525"/>
                </a:cubicBezTo>
                <a:lnTo>
                  <a:pt x="70009" y="428625"/>
                </a:lnTo>
                <a:lnTo>
                  <a:pt x="38100" y="428625"/>
                </a:lnTo>
                <a:cubicBezTo>
                  <a:pt x="17064" y="428619"/>
                  <a:pt x="6" y="445668"/>
                  <a:pt x="0" y="466704"/>
                </a:cubicBezTo>
                <a:cubicBezTo>
                  <a:pt x="0" y="466711"/>
                  <a:pt x="0" y="466718"/>
                  <a:pt x="0" y="466725"/>
                </a:cubicBezTo>
                <a:lnTo>
                  <a:pt x="0" y="514350"/>
                </a:lnTo>
                <a:cubicBezTo>
                  <a:pt x="-3" y="524869"/>
                  <a:pt x="8521" y="533397"/>
                  <a:pt x="19040" y="533400"/>
                </a:cubicBezTo>
                <a:cubicBezTo>
                  <a:pt x="19043" y="533400"/>
                  <a:pt x="19046" y="533400"/>
                  <a:pt x="19050" y="533400"/>
                </a:cubicBezTo>
                <a:lnTo>
                  <a:pt x="139922" y="533400"/>
                </a:lnTo>
                <a:cubicBezTo>
                  <a:pt x="150441" y="533403"/>
                  <a:pt x="158969" y="524878"/>
                  <a:pt x="158972" y="514360"/>
                </a:cubicBezTo>
                <a:cubicBezTo>
                  <a:pt x="158972" y="514357"/>
                  <a:pt x="158972" y="514354"/>
                  <a:pt x="158972" y="514350"/>
                </a:cubicBezTo>
                <a:lnTo>
                  <a:pt x="158972" y="466725"/>
                </a:lnTo>
                <a:cubicBezTo>
                  <a:pt x="158978" y="445689"/>
                  <a:pt x="141930" y="428631"/>
                  <a:pt x="120894" y="428625"/>
                </a:cubicBezTo>
                <a:cubicBezTo>
                  <a:pt x="120887" y="428625"/>
                  <a:pt x="120880" y="428625"/>
                  <a:pt x="120872" y="428625"/>
                </a:cubicBezTo>
                <a:lnTo>
                  <a:pt x="89059" y="428625"/>
                </a:lnTo>
                <a:lnTo>
                  <a:pt x="89059" y="221933"/>
                </a:lnTo>
                <a:lnTo>
                  <a:pt x="327851" y="221933"/>
                </a:lnTo>
                <a:cubicBezTo>
                  <a:pt x="334226" y="221818"/>
                  <a:pt x="340017" y="218190"/>
                  <a:pt x="342900" y="212503"/>
                </a:cubicBezTo>
                <a:cubicBezTo>
                  <a:pt x="346810" y="205309"/>
                  <a:pt x="346519" y="196561"/>
                  <a:pt x="342138" y="189643"/>
                </a:cubicBezTo>
                <a:close/>
              </a:path>
            </a:pathLst>
          </a:custGeom>
          <a:solidFill>
            <a:schemeClr val="accent1"/>
          </a:solidFill>
          <a:ln w="9525" cap="flat">
            <a:noFill/>
            <a:prstDash val="solid"/>
            <a:miter/>
          </a:ln>
        </p:spPr>
      </p:sp>
      <p:sp>
        <p:nvSpPr>
          <p:cNvPr id="26" name="Graphic 5">
            <a:extLst>
              <a:ext uri="{FF2B5EF4-FFF2-40B4-BE49-F238E27FC236}">
                <a16:creationId xmlns:a16="http://schemas.microsoft.com/office/drawing/2014/main" id="{6747B928-D333-213C-3187-C79F6CAD2D57}"/>
              </a:ext>
            </a:extLst>
          </p:cNvPr>
          <p:cNvSpPr/>
          <p:nvPr/>
        </p:nvSpPr>
        <p:spPr>
          <a:xfrm>
            <a:off x="5542216" y="1069779"/>
            <a:ext cx="345640" cy="533400"/>
          </a:xfrm>
          <a:custGeom>
            <a:avLst/>
            <a:gdLst>
              <a:gd name="csX0" fmla="*/ 292513 w 345640"/>
              <a:gd name="csY0" fmla="*/ 112776 h 533400"/>
              <a:gd name="csX1" fmla="*/ 292513 w 345640"/>
              <a:gd name="csY1" fmla="*/ 109252 h 533400"/>
              <a:gd name="csX2" fmla="*/ 342138 w 345640"/>
              <a:gd name="csY2" fmla="*/ 32290 h 533400"/>
              <a:gd name="csX3" fmla="*/ 342900 w 345640"/>
              <a:gd name="csY3" fmla="*/ 9430 h 533400"/>
              <a:gd name="csX4" fmla="*/ 327851 w 345640"/>
              <a:gd name="csY4" fmla="*/ 0 h 533400"/>
              <a:gd name="csX5" fmla="*/ 79534 w 345640"/>
              <a:gd name="csY5" fmla="*/ 0 h 533400"/>
              <a:gd name="csX6" fmla="*/ 70009 w 345640"/>
              <a:gd name="csY6" fmla="*/ 9525 h 533400"/>
              <a:gd name="csX7" fmla="*/ 70009 w 345640"/>
              <a:gd name="csY7" fmla="*/ 428625 h 533400"/>
              <a:gd name="csX8" fmla="*/ 38100 w 345640"/>
              <a:gd name="csY8" fmla="*/ 428625 h 533400"/>
              <a:gd name="csX9" fmla="*/ 0 w 345640"/>
              <a:gd name="csY9" fmla="*/ 466704 h 533400"/>
              <a:gd name="csX10" fmla="*/ 0 w 345640"/>
              <a:gd name="csY10" fmla="*/ 466725 h 533400"/>
              <a:gd name="csX11" fmla="*/ 0 w 345640"/>
              <a:gd name="csY11" fmla="*/ 514350 h 533400"/>
              <a:gd name="csX12" fmla="*/ 19040 w 345640"/>
              <a:gd name="csY12" fmla="*/ 533400 h 533400"/>
              <a:gd name="csX13" fmla="*/ 19050 w 345640"/>
              <a:gd name="csY13" fmla="*/ 533400 h 533400"/>
              <a:gd name="csX14" fmla="*/ 139922 w 345640"/>
              <a:gd name="csY14" fmla="*/ 533400 h 533400"/>
              <a:gd name="csX15" fmla="*/ 158972 w 345640"/>
              <a:gd name="csY15" fmla="*/ 514360 h 533400"/>
              <a:gd name="csX16" fmla="*/ 158972 w 345640"/>
              <a:gd name="csY16" fmla="*/ 514350 h 533400"/>
              <a:gd name="csX17" fmla="*/ 158972 w 345640"/>
              <a:gd name="csY17" fmla="*/ 466725 h 533400"/>
              <a:gd name="csX18" fmla="*/ 120894 w 345640"/>
              <a:gd name="csY18" fmla="*/ 428625 h 533400"/>
              <a:gd name="csX19" fmla="*/ 120872 w 345640"/>
              <a:gd name="csY19" fmla="*/ 428625 h 533400"/>
              <a:gd name="csX20" fmla="*/ 89059 w 345640"/>
              <a:gd name="csY20" fmla="*/ 428625 h 533400"/>
              <a:gd name="csX21" fmla="*/ 89059 w 345640"/>
              <a:gd name="csY21" fmla="*/ 221933 h 533400"/>
              <a:gd name="csX22" fmla="*/ 327851 w 345640"/>
              <a:gd name="csY22" fmla="*/ 221933 h 533400"/>
              <a:gd name="csX23" fmla="*/ 342900 w 345640"/>
              <a:gd name="csY23" fmla="*/ 212503 h 533400"/>
              <a:gd name="csX24" fmla="*/ 342138 w 345640"/>
              <a:gd name="csY24" fmla="*/ 189643 h 533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345640" h="533400">
                <a:moveTo>
                  <a:pt x="292513" y="112776"/>
                </a:moveTo>
                <a:cubicBezTo>
                  <a:pt x="291988" y="111660"/>
                  <a:pt x="291988" y="110368"/>
                  <a:pt x="292513" y="109252"/>
                </a:cubicBezTo>
                <a:lnTo>
                  <a:pt x="342138" y="32290"/>
                </a:lnTo>
                <a:cubicBezTo>
                  <a:pt x="346519" y="25372"/>
                  <a:pt x="346810" y="16624"/>
                  <a:pt x="342900" y="9430"/>
                </a:cubicBezTo>
                <a:cubicBezTo>
                  <a:pt x="340017" y="3742"/>
                  <a:pt x="334226" y="114"/>
                  <a:pt x="327851" y="0"/>
                </a:cubicBezTo>
                <a:lnTo>
                  <a:pt x="79534" y="0"/>
                </a:lnTo>
                <a:cubicBezTo>
                  <a:pt x="74280" y="15"/>
                  <a:pt x="70024" y="4271"/>
                  <a:pt x="70009" y="9525"/>
                </a:cubicBezTo>
                <a:lnTo>
                  <a:pt x="70009" y="428625"/>
                </a:lnTo>
                <a:lnTo>
                  <a:pt x="38100" y="428625"/>
                </a:lnTo>
                <a:cubicBezTo>
                  <a:pt x="17064" y="428619"/>
                  <a:pt x="6" y="445668"/>
                  <a:pt x="0" y="466704"/>
                </a:cubicBezTo>
                <a:cubicBezTo>
                  <a:pt x="0" y="466711"/>
                  <a:pt x="0" y="466718"/>
                  <a:pt x="0" y="466725"/>
                </a:cubicBezTo>
                <a:lnTo>
                  <a:pt x="0" y="514350"/>
                </a:lnTo>
                <a:cubicBezTo>
                  <a:pt x="-3" y="524869"/>
                  <a:pt x="8521" y="533397"/>
                  <a:pt x="19040" y="533400"/>
                </a:cubicBezTo>
                <a:cubicBezTo>
                  <a:pt x="19043" y="533400"/>
                  <a:pt x="19046" y="533400"/>
                  <a:pt x="19050" y="533400"/>
                </a:cubicBezTo>
                <a:lnTo>
                  <a:pt x="139922" y="533400"/>
                </a:lnTo>
                <a:cubicBezTo>
                  <a:pt x="150441" y="533403"/>
                  <a:pt x="158969" y="524878"/>
                  <a:pt x="158972" y="514360"/>
                </a:cubicBezTo>
                <a:cubicBezTo>
                  <a:pt x="158972" y="514357"/>
                  <a:pt x="158972" y="514354"/>
                  <a:pt x="158972" y="514350"/>
                </a:cubicBezTo>
                <a:lnTo>
                  <a:pt x="158972" y="466725"/>
                </a:lnTo>
                <a:cubicBezTo>
                  <a:pt x="158978" y="445689"/>
                  <a:pt x="141930" y="428631"/>
                  <a:pt x="120894" y="428625"/>
                </a:cubicBezTo>
                <a:cubicBezTo>
                  <a:pt x="120887" y="428625"/>
                  <a:pt x="120880" y="428625"/>
                  <a:pt x="120872" y="428625"/>
                </a:cubicBezTo>
                <a:lnTo>
                  <a:pt x="89059" y="428625"/>
                </a:lnTo>
                <a:lnTo>
                  <a:pt x="89059" y="221933"/>
                </a:lnTo>
                <a:lnTo>
                  <a:pt x="327851" y="221933"/>
                </a:lnTo>
                <a:cubicBezTo>
                  <a:pt x="334226" y="221818"/>
                  <a:pt x="340017" y="218190"/>
                  <a:pt x="342900" y="212503"/>
                </a:cubicBezTo>
                <a:cubicBezTo>
                  <a:pt x="346810" y="205309"/>
                  <a:pt x="346519" y="196561"/>
                  <a:pt x="342138" y="189643"/>
                </a:cubicBezTo>
                <a:close/>
              </a:path>
            </a:pathLst>
          </a:custGeom>
          <a:solidFill>
            <a:schemeClr val="accent1"/>
          </a:solidFill>
          <a:ln w="9525" cap="flat">
            <a:noFill/>
            <a:prstDash val="solid"/>
            <a:miter/>
          </a:ln>
        </p:spPr>
      </p:sp>
      <p:sp>
        <p:nvSpPr>
          <p:cNvPr id="27" name="Accent line"/>
          <p:cNvSpPr/>
          <p:nvPr userDrawn="1"/>
        </p:nvSpPr>
        <p:spPr>
          <a:xfrm>
            <a:off x="419604" y="4897313"/>
            <a:ext cx="720000" cy="36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 name="Subtitle 1"/>
          <p:cNvSpPr>
            <a:spLocks noGrp="1"/>
          </p:cNvSpPr>
          <p:nvPr>
            <p:ph type="subTitle" idx="3"/>
          </p:nvPr>
        </p:nvSpPr>
        <p:spPr/>
        <p:txBody>
          <a:bodyPr/>
          <a:lstStyle/>
          <a:p>
            <a:r>
              <a:t>5</a:t>
            </a:r>
          </a:p>
        </p:txBody>
      </p:sp>
      <p:sp>
        <p:nvSpPr>
          <p:cNvPr id="3" name="Subtitle 2"/>
          <p:cNvSpPr>
            <a:spLocks noGrp="1"/>
          </p:cNvSpPr>
          <p:nvPr>
            <p:ph type="subTitle" idx="1"/>
          </p:nvPr>
        </p:nvSpPr>
        <p:spPr/>
        <p:txBody>
          <a:bodyPr/>
          <a:lstStyle/>
          <a:p>
            <a:r>
              <a:t>Project Kickoff Plan</a:t>
            </a:r>
          </a:p>
        </p:txBody>
      </p:sp>
      <p:sp>
        <p:nvSpPr>
          <p:cNvPr id="4" name="Title 3"/>
          <p:cNvSpPr>
            <a:spLocks noGrp="1"/>
          </p:cNvSpPr>
          <p:nvPr>
            <p:ph type="title"/>
          </p:nvPr>
        </p:nvSpPr>
        <p:spPr/>
        <p:txBody>
          <a:bodyPr/>
          <a:lstStyle/>
          <a:p>
            <a:r>
              <a:rPr cap="all"/>
              <a:t>Roadmap and Major Milestones</a:t>
            </a:r>
          </a:p>
        </p:txBody>
      </p:sp>
      <p:sp>
        <p:nvSpPr>
          <p:cNvPr id="5" name="Text Placeholder 4"/>
          <p:cNvSpPr>
            <a:spLocks noGrp="1"/>
          </p:cNvSpPr>
          <p:nvPr>
            <p:ph type="body" idx="5"/>
          </p:nvPr>
        </p:nvSpPr>
        <p:spPr/>
        <p:txBody>
          <a:bodyPr/>
          <a:lstStyle/>
          <a:p>
            <a:pPr algn="l"/>
            <a:r>
              <a:rPr cap="all"/>
              <a:t>Inception Alignment</a:t>
            </a:r>
          </a:p>
        </p:txBody>
      </p:sp>
      <p:sp>
        <p:nvSpPr>
          <p:cNvPr id="6" name="Text Placeholder 5"/>
          <p:cNvSpPr>
            <a:spLocks noGrp="1"/>
          </p:cNvSpPr>
          <p:nvPr>
            <p:ph type="body" idx="4"/>
          </p:nvPr>
        </p:nvSpPr>
        <p:spPr/>
        <p:txBody>
          <a:bodyPr/>
          <a:lstStyle/>
          <a:p>
            <a:r>
              <a:t>Aligned vision, backlog shaping, and an initial risk register ready</a:t>
            </a:r>
          </a:p>
        </p:txBody>
      </p:sp>
      <p:sp>
        <p:nvSpPr>
          <p:cNvPr id="7" name="Text Placeholder 6"/>
          <p:cNvSpPr>
            <a:spLocks noGrp="1"/>
          </p:cNvSpPr>
          <p:nvPr>
            <p:ph type="body" idx="7"/>
          </p:nvPr>
        </p:nvSpPr>
        <p:spPr/>
        <p:txBody>
          <a:bodyPr/>
          <a:lstStyle/>
          <a:p>
            <a:pPr algn="l"/>
            <a:r>
              <a:rPr cap="all"/>
              <a:t>Alpha Build &amp; Feasibility</a:t>
            </a:r>
          </a:p>
        </p:txBody>
      </p:sp>
      <p:sp>
        <p:nvSpPr>
          <p:cNvPr id="8" name="Text Placeholder 7"/>
          <p:cNvSpPr>
            <a:spLocks noGrp="1"/>
          </p:cNvSpPr>
          <p:nvPr>
            <p:ph type="body" idx="6"/>
          </p:nvPr>
        </p:nvSpPr>
        <p:spPr/>
        <p:txBody>
          <a:bodyPr/>
          <a:lstStyle/>
          <a:p>
            <a:r>
              <a:t>Working increments, usability validation, and technical feasibility confirmed</a:t>
            </a:r>
          </a:p>
        </p:txBody>
      </p:sp>
      <p:sp>
        <p:nvSpPr>
          <p:cNvPr id="9" name="Text Placeholder 8"/>
          <p:cNvSpPr>
            <a:spLocks noGrp="1"/>
          </p:cNvSpPr>
          <p:nvPr>
            <p:ph type="body" idx="9"/>
          </p:nvPr>
        </p:nvSpPr>
        <p:spPr/>
        <p:txBody>
          <a:bodyPr/>
          <a:lstStyle/>
          <a:p>
            <a:pPr algn="l"/>
            <a:r>
              <a:rPr cap="all"/>
              <a:t>Beta Coverage &amp; Readiness</a:t>
            </a:r>
          </a:p>
        </p:txBody>
      </p:sp>
      <p:sp>
        <p:nvSpPr>
          <p:cNvPr id="10" name="Text Placeholder 9"/>
          <p:cNvSpPr>
            <a:spLocks noGrp="1"/>
          </p:cNvSpPr>
          <p:nvPr>
            <p:ph type="body" idx="8"/>
          </p:nvPr>
        </p:nvSpPr>
        <p:spPr/>
        <p:txBody>
          <a:bodyPr/>
          <a:lstStyle/>
          <a:p>
            <a:r>
              <a:t>End-to-end coverage, stakeholder acceptance rehearsed, and readiness review complete</a:t>
            </a:r>
          </a:p>
        </p:txBody>
      </p:sp>
      <p:sp>
        <p:nvSpPr>
          <p:cNvPr id="11" name="Text Placeholder 10"/>
          <p:cNvSpPr>
            <a:spLocks noGrp="1"/>
          </p:cNvSpPr>
          <p:nvPr>
            <p:ph type="body" idx="11"/>
          </p:nvPr>
        </p:nvSpPr>
        <p:spPr/>
        <p:txBody>
          <a:bodyPr/>
          <a:lstStyle/>
          <a:p>
            <a:pPr algn="l"/>
            <a:r>
              <a:rPr cap="all"/>
              <a:t>General Availability Ops</a:t>
            </a:r>
          </a:p>
        </p:txBody>
      </p:sp>
      <p:sp>
        <p:nvSpPr>
          <p:cNvPr id="12" name="Text Placeholder 11"/>
          <p:cNvSpPr>
            <a:spLocks noGrp="1"/>
          </p:cNvSpPr>
          <p:nvPr>
            <p:ph type="body" idx="10"/>
          </p:nvPr>
        </p:nvSpPr>
        <p:spPr/>
        <p:txBody>
          <a:bodyPr/>
          <a:lstStyle/>
          <a:p>
            <a:r>
              <a:t>Production readiness, operational handoff, and KPI monitoring live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3" name="Group 2">
            <a:extLst>
              <a:ext uri="{FF2B5EF4-FFF2-40B4-BE49-F238E27FC236}">
                <a16:creationId xmlns:a16="http://schemas.microsoft.com/office/drawing/2014/main" id="{FD23D1AD-6D77-C1F9-5730-D81F68E87BAA}"/>
              </a:ext>
            </a:extLst>
          </p:cNvPr>
          <p:cNvGrpSpPr/>
          <p:nvPr userDrawn="1"/>
        </p:nvGrpSpPr>
        <p:grpSpPr>
          <a:xfrm>
            <a:off x="1" y="1"/>
            <a:ext cx="9144000" cy="5143500"/>
            <a:chOff x="0" y="0"/>
            <a:chExt cx="30502090" cy="15263745"/>
          </a:xfrm>
        </p:grpSpPr>
        <p:sp>
          <p:nvSpPr>
            <p:cNvPr id="14" name="Freeform 3">
              <a:extLst>
                <a:ext uri="{FF2B5EF4-FFF2-40B4-BE49-F238E27FC236}">
                  <a16:creationId xmlns:a16="http://schemas.microsoft.com/office/drawing/2014/main" id="{7E62461F-D7D1-106E-9E79-94E5140C2BD2}"/>
                </a:ext>
              </a:extLst>
            </p:cNvPr>
            <p:cNvSpPr/>
            <p:nvPr/>
          </p:nvSpPr>
          <p:spPr>
            <a:xfrm>
              <a:off x="0" y="0"/>
              <a:ext cx="15263745" cy="15263745"/>
            </a:xfrm>
            <a:custGeom>
              <a:avLst/>
              <a:gdLst/>
              <a:ahLst/>
              <a:cxnLst/>
              <a:rect l="l" t="t" r="r" b="b"/>
              <a:pathLst>
                <a:path w="15263745" h="15263745">
                  <a:moveTo>
                    <a:pt x="0" y="0"/>
                  </a:moveTo>
                  <a:lnTo>
                    <a:pt x="15263745" y="0"/>
                  </a:lnTo>
                  <a:lnTo>
                    <a:pt x="15263745" y="15263745"/>
                  </a:lnTo>
                  <a:lnTo>
                    <a:pt x="0" y="15263745"/>
                  </a:lnTo>
                  <a:lnTo>
                    <a:pt x="0" y="0"/>
                  </a:lnTo>
                  <a:close/>
                </a:path>
              </a:pathLst>
            </a:custGeom>
            <a:blipFill>
              <a:blip r:embed="rId2">
                <a:alphaModFix amt="40000"/>
                <a:extLst>
                  <a:ext uri="{96DAC541-7B7A-43D3-8B79-37D633B846F1}">
                    <asvg:svgBlip xmlns:asvg="http://schemas.microsoft.com/office/drawing/2016/SVG/main" r:embed="rId3"/>
                  </a:ext>
                </a:extLst>
              </a:blip>
              <a:stretch>
                <a:fillRect/>
              </a:stretch>
            </a:blipFill>
          </p:spPr>
          <p:txBody>
            <a:bodyPr/>
            <a:lstStyle/>
            <a:p>
              <a:endParaRPr lang="ms-MY" dirty="0"/>
            </a:p>
          </p:txBody>
        </p:sp>
        <p:sp>
          <p:nvSpPr>
            <p:cNvPr id="15" name="Freeform 4">
              <a:extLst>
                <a:ext uri="{FF2B5EF4-FFF2-40B4-BE49-F238E27FC236}">
                  <a16:creationId xmlns:a16="http://schemas.microsoft.com/office/drawing/2014/main" id="{A32FD9D1-3C88-BB64-8229-0F25DC94463F}"/>
                </a:ext>
              </a:extLst>
            </p:cNvPr>
            <p:cNvSpPr/>
            <p:nvPr/>
          </p:nvSpPr>
          <p:spPr>
            <a:xfrm>
              <a:off x="15238346" y="0"/>
              <a:ext cx="15263744" cy="15263745"/>
            </a:xfrm>
            <a:custGeom>
              <a:avLst/>
              <a:gdLst/>
              <a:ahLst/>
              <a:cxnLst/>
              <a:rect l="l" t="t" r="r" b="b"/>
              <a:pathLst>
                <a:path w="15263745" h="15263745">
                  <a:moveTo>
                    <a:pt x="0" y="0"/>
                  </a:moveTo>
                  <a:lnTo>
                    <a:pt x="15263745" y="0"/>
                  </a:lnTo>
                  <a:lnTo>
                    <a:pt x="15263745" y="15263745"/>
                  </a:lnTo>
                  <a:lnTo>
                    <a:pt x="0" y="15263745"/>
                  </a:lnTo>
                  <a:lnTo>
                    <a:pt x="0" y="0"/>
                  </a:lnTo>
                  <a:close/>
                </a:path>
              </a:pathLst>
            </a:custGeom>
            <a:blipFill>
              <a:blip r:embed="rId2">
                <a:alphaModFix amt="40000"/>
                <a:extLst>
                  <a:ext uri="{96DAC541-7B7A-43D3-8B79-37D633B846F1}">
                    <asvg:svgBlip xmlns:asvg="http://schemas.microsoft.com/office/drawing/2016/SVG/main" r:embed="rId3"/>
                  </a:ext>
                </a:extLst>
              </a:blip>
              <a:stretch>
                <a:fillRect/>
              </a:stretch>
            </a:blipFill>
          </p:spPr>
          <p:txBody>
            <a:bodyPr/>
            <a:lstStyle/>
            <a:p>
              <a:endParaRPr lang="ms-MY" dirty="0"/>
            </a:p>
          </p:txBody>
        </p:sp>
      </p:grpSp>
      <p:sp>
        <p:nvSpPr>
          <p:cNvPr id="16" name="Rectangle 8">
            <a:extLst>
              <a:ext uri="{FF2B5EF4-FFF2-40B4-BE49-F238E27FC236}">
                <a16:creationId xmlns:a16="http://schemas.microsoft.com/office/drawing/2014/main" id="{09E8F74C-0A1E-0D5D-DFAB-20F8A96A2B98}"/>
              </a:ext>
            </a:extLst>
          </p:cNvPr>
          <p:cNvSpPr/>
          <p:nvPr userDrawn="1"/>
        </p:nvSpPr>
        <p:spPr>
          <a:xfrm>
            <a:off x="-44450" y="-66675"/>
            <a:ext cx="461587" cy="10026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7" name="Graphic 11">
            <a:extLst>
              <a:ext uri="{FF2B5EF4-FFF2-40B4-BE49-F238E27FC236}">
                <a16:creationId xmlns:a16="http://schemas.microsoft.com/office/drawing/2014/main" id="{986FB555-84A6-B79A-74C5-32FF73A5B30E}"/>
              </a:ext>
            </a:extLst>
          </p:cNvPr>
          <p:cNvSpPr/>
          <p:nvPr/>
        </p:nvSpPr>
        <p:spPr>
          <a:xfrm rot="10800000">
            <a:off x="105969" y="252000"/>
            <a:ext cx="205198" cy="429417"/>
          </a:xfrm>
          <a:custGeom>
            <a:avLst/>
            <a:gdLst>
              <a:gd name="csX0" fmla="*/ 114313 w 205198"/>
              <a:gd name="csY0" fmla="*/ 424498 h 429417"/>
              <a:gd name="csX1" fmla="*/ 114329 w 205198"/>
              <a:gd name="csY1" fmla="*/ 424482 h 429417"/>
              <a:gd name="csX2" fmla="*/ 200380 w 205198"/>
              <a:gd name="csY2" fmla="*/ 336834 h 429417"/>
              <a:gd name="csX3" fmla="*/ 200324 w 205198"/>
              <a:gd name="csY3" fmla="*/ 313111 h 429417"/>
              <a:gd name="csX4" fmla="*/ 176922 w 205198"/>
              <a:gd name="csY4" fmla="*/ 313168 h 429417"/>
              <a:gd name="csX5" fmla="*/ 119148 w 205198"/>
              <a:gd name="csY5" fmla="*/ 372014 h 429417"/>
              <a:gd name="csX6" fmla="*/ 119148 w 205198"/>
              <a:gd name="csY6" fmla="*/ 16774 h 429417"/>
              <a:gd name="csX7" fmla="*/ 102600 w 205198"/>
              <a:gd name="csY7" fmla="*/ 0 h 429417"/>
              <a:gd name="csX8" fmla="*/ 86051 w 205198"/>
              <a:gd name="csY8" fmla="*/ 16774 h 429417"/>
              <a:gd name="csX9" fmla="*/ 86051 w 205198"/>
              <a:gd name="csY9" fmla="*/ 372014 h 429417"/>
              <a:gd name="csX10" fmla="*/ 28278 w 205198"/>
              <a:gd name="csY10" fmla="*/ 313169 h 429417"/>
              <a:gd name="csX11" fmla="*/ 4875 w 205198"/>
              <a:gd name="csY11" fmla="*/ 313112 h 429417"/>
              <a:gd name="csX12" fmla="*/ 4819 w 205198"/>
              <a:gd name="csY12" fmla="*/ 336835 h 429417"/>
              <a:gd name="csX13" fmla="*/ 90870 w 205198"/>
              <a:gd name="csY13" fmla="*/ 424483 h 429417"/>
              <a:gd name="csX14" fmla="*/ 90886 w 205198"/>
              <a:gd name="csY14" fmla="*/ 424498 h 429417"/>
              <a:gd name="csX15" fmla="*/ 114313 w 205198"/>
              <a:gd name="csY15" fmla="*/ 424498 h 429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05198" h="429417">
                <a:moveTo>
                  <a:pt x="114313" y="424498"/>
                </a:moveTo>
                <a:cubicBezTo>
                  <a:pt x="114318" y="424493"/>
                  <a:pt x="114324" y="424488"/>
                  <a:pt x="114329" y="424482"/>
                </a:cubicBezTo>
                <a:lnTo>
                  <a:pt x="200380" y="336834"/>
                </a:lnTo>
                <a:cubicBezTo>
                  <a:pt x="206826" y="330268"/>
                  <a:pt x="206803" y="319647"/>
                  <a:pt x="200324" y="313111"/>
                </a:cubicBezTo>
                <a:cubicBezTo>
                  <a:pt x="193846" y="306576"/>
                  <a:pt x="183369" y="306602"/>
                  <a:pt x="176922" y="313168"/>
                </a:cubicBezTo>
                <a:lnTo>
                  <a:pt x="119148" y="372014"/>
                </a:lnTo>
                <a:lnTo>
                  <a:pt x="119148" y="16774"/>
                </a:lnTo>
                <a:cubicBezTo>
                  <a:pt x="119148" y="7510"/>
                  <a:pt x="111739" y="0"/>
                  <a:pt x="102600" y="0"/>
                </a:cubicBezTo>
                <a:cubicBezTo>
                  <a:pt x="93460" y="0"/>
                  <a:pt x="86051" y="7510"/>
                  <a:pt x="86051" y="16774"/>
                </a:cubicBezTo>
                <a:lnTo>
                  <a:pt x="86051" y="372014"/>
                </a:lnTo>
                <a:lnTo>
                  <a:pt x="28278" y="313169"/>
                </a:lnTo>
                <a:cubicBezTo>
                  <a:pt x="21830" y="306602"/>
                  <a:pt x="11353" y="306577"/>
                  <a:pt x="4875" y="313112"/>
                </a:cubicBezTo>
                <a:cubicBezTo>
                  <a:pt x="-1604" y="319648"/>
                  <a:pt x="-1627" y="330270"/>
                  <a:pt x="4819" y="336835"/>
                </a:cubicBezTo>
                <a:lnTo>
                  <a:pt x="90870" y="424483"/>
                </a:lnTo>
                <a:cubicBezTo>
                  <a:pt x="90875" y="424488"/>
                  <a:pt x="90880" y="424493"/>
                  <a:pt x="90886" y="424498"/>
                </a:cubicBezTo>
                <a:cubicBezTo>
                  <a:pt x="97354" y="431068"/>
                  <a:pt x="107866" y="431047"/>
                  <a:pt x="114313" y="424498"/>
                </a:cubicBezTo>
                <a:close/>
              </a:path>
            </a:pathLst>
          </a:custGeom>
          <a:solidFill>
            <a:srgbClr val="FFFFFF"/>
          </a:solidFill>
          <a:ln w="7693" cap="flat">
            <a:noFill/>
            <a:prstDash val="solid"/>
            <a:miter/>
          </a:ln>
        </p:spPr>
      </p:sp>
      <p:sp>
        <p:nvSpPr>
          <p:cNvPr id="18" name="Google Shape;17;p25">
            <a:extLst>
              <a:ext uri="{FF2B5EF4-FFF2-40B4-BE49-F238E27FC236}">
                <a16:creationId xmlns:a16="http://schemas.microsoft.com/office/drawing/2014/main" id="{CDDE4902-55B8-4593-85ED-CE301E020A99}"/>
              </a:ext>
            </a:extLst>
          </p:cNvPr>
          <p:cNvSpPr/>
          <p:nvPr userDrawn="1"/>
        </p:nvSpPr>
        <p:spPr>
          <a:xfrm rot="5400000">
            <a:off x="-688225" y="623526"/>
            <a:ext cx="5184000" cy="3896450"/>
          </a:xfrm>
          <a:prstGeom prst="round2SameRect">
            <a:avLst>
              <a:gd name="adj1" fmla="val 12967"/>
              <a:gd name="adj2" fmla="val 0"/>
            </a:avLst>
          </a:prstGeom>
          <a:solidFill>
            <a:schemeClr val="bg1">
              <a:lumMod val="95000"/>
            </a:scheme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mn-lt"/>
              <a:ea typeface="+mn-ea"/>
              <a:cs typeface="+mn-cs"/>
            </a:endParaRPr>
          </a:p>
        </p:txBody>
      </p:sp>
      <p:cxnSp>
        <p:nvCxnSpPr>
          <p:cNvPr id="19" name="Google Shape;280;g3e4a1d512f3_0_1121">
            <a:extLst>
              <a:ext uri="{FF2B5EF4-FFF2-40B4-BE49-F238E27FC236}">
                <a16:creationId xmlns:a16="http://schemas.microsoft.com/office/drawing/2014/main" id="{83C8E671-2815-BF6C-744A-AC00FE6697EB}"/>
              </a:ext>
            </a:extLst>
          </p:cNvPr>
          <p:cNvCxnSpPr>
            <a:cxnSpLocks/>
          </p:cNvCxnSpPr>
          <p:nvPr userDrawn="1"/>
        </p:nvCxnSpPr>
        <p:spPr>
          <a:xfrm>
            <a:off x="1904702" y="1448713"/>
            <a:ext cx="1944000" cy="0"/>
          </a:xfrm>
          <a:prstGeom prst="straightConnector1">
            <a:avLst/>
          </a:prstGeom>
          <a:noFill/>
          <a:ln w="9525" cap="flat" cmpd="sng">
            <a:solidFill>
              <a:schemeClr val="dk1"/>
            </a:solidFill>
            <a:prstDash val="solid"/>
            <a:round/>
            <a:headEnd type="none" w="med" len="med"/>
            <a:tailEnd type="oval" w="med" len="med"/>
          </a:ln>
        </p:spPr>
      </p:cxnSp>
      <p:cxnSp>
        <p:nvCxnSpPr>
          <p:cNvPr id="20" name="Google Shape;281;g3e4a1d512f3_0_1121">
            <a:extLst>
              <a:ext uri="{FF2B5EF4-FFF2-40B4-BE49-F238E27FC236}">
                <a16:creationId xmlns:a16="http://schemas.microsoft.com/office/drawing/2014/main" id="{3C02F8FA-FE88-8C5E-CEA9-BD181C2EA70B}"/>
              </a:ext>
            </a:extLst>
          </p:cNvPr>
          <p:cNvCxnSpPr/>
          <p:nvPr userDrawn="1"/>
        </p:nvCxnSpPr>
        <p:spPr>
          <a:xfrm>
            <a:off x="1904702" y="2283754"/>
            <a:ext cx="1944000" cy="0"/>
          </a:xfrm>
          <a:prstGeom prst="straightConnector1">
            <a:avLst/>
          </a:prstGeom>
          <a:noFill/>
          <a:ln w="9525" cap="flat" cmpd="sng">
            <a:solidFill>
              <a:schemeClr val="dk1"/>
            </a:solidFill>
            <a:prstDash val="solid"/>
            <a:round/>
            <a:headEnd type="none" w="med" len="med"/>
            <a:tailEnd type="oval" w="med" len="med"/>
          </a:ln>
        </p:spPr>
      </p:cxnSp>
      <p:cxnSp>
        <p:nvCxnSpPr>
          <p:cNvPr id="21" name="Google Shape;282;g3e4a1d512f3_0_1121">
            <a:extLst>
              <a:ext uri="{FF2B5EF4-FFF2-40B4-BE49-F238E27FC236}">
                <a16:creationId xmlns:a16="http://schemas.microsoft.com/office/drawing/2014/main" id="{7671B005-2733-822C-C7F7-A8A51EB58395}"/>
              </a:ext>
            </a:extLst>
          </p:cNvPr>
          <p:cNvCxnSpPr/>
          <p:nvPr userDrawn="1"/>
        </p:nvCxnSpPr>
        <p:spPr>
          <a:xfrm>
            <a:off x="1904702" y="3150477"/>
            <a:ext cx="1944000" cy="0"/>
          </a:xfrm>
          <a:prstGeom prst="straightConnector1">
            <a:avLst/>
          </a:prstGeom>
          <a:noFill/>
          <a:ln w="9525" cap="flat" cmpd="sng">
            <a:solidFill>
              <a:schemeClr val="dk1"/>
            </a:solidFill>
            <a:prstDash val="solid"/>
            <a:round/>
            <a:headEnd type="none" w="med" len="med"/>
            <a:tailEnd type="oval" w="med" len="med"/>
          </a:ln>
        </p:spPr>
      </p:cxnSp>
      <p:cxnSp>
        <p:nvCxnSpPr>
          <p:cNvPr id="22" name="Google Shape;283;g3e4a1d512f3_0_1121">
            <a:extLst>
              <a:ext uri="{FF2B5EF4-FFF2-40B4-BE49-F238E27FC236}">
                <a16:creationId xmlns:a16="http://schemas.microsoft.com/office/drawing/2014/main" id="{5A161E74-B067-4152-F498-B98C8B8E7346}"/>
              </a:ext>
            </a:extLst>
          </p:cNvPr>
          <p:cNvCxnSpPr/>
          <p:nvPr userDrawn="1"/>
        </p:nvCxnSpPr>
        <p:spPr>
          <a:xfrm>
            <a:off x="1904702" y="4000975"/>
            <a:ext cx="1944000" cy="0"/>
          </a:xfrm>
          <a:prstGeom prst="straightConnector1">
            <a:avLst/>
          </a:prstGeom>
          <a:noFill/>
          <a:ln w="9525" cap="flat" cmpd="sng">
            <a:solidFill>
              <a:schemeClr val="dk1"/>
            </a:solidFill>
            <a:prstDash val="solid"/>
            <a:round/>
            <a:headEnd type="none" w="med" len="med"/>
            <a:tailEnd type="oval" w="med" len="med"/>
          </a:ln>
        </p:spPr>
      </p:cxnSp>
      <p:grpSp>
        <p:nvGrpSpPr>
          <p:cNvPr id="23" name="Infographics">
            <a:extLst>
              <a:ext uri="{FF2B5EF4-FFF2-40B4-BE49-F238E27FC236}">
                <a16:creationId xmlns:a16="http://schemas.microsoft.com/office/drawing/2014/main" id="{03CACAC7-F862-18AA-3842-50C652E24B28}"/>
              </a:ext>
            </a:extLst>
          </p:cNvPr>
          <p:cNvGrpSpPr>
            <a:grpSpLocks noChangeAspect="1"/>
          </p:cNvGrpSpPr>
          <p:nvPr userDrawn="1"/>
        </p:nvGrpSpPr>
        <p:grpSpPr>
          <a:xfrm>
            <a:off x="196544" y="1054026"/>
            <a:ext cx="3347992" cy="3631970"/>
            <a:chOff x="234650" y="756875"/>
            <a:chExt cx="3376835" cy="3663261"/>
          </a:xfrm>
        </p:grpSpPr>
        <p:sp>
          <p:nvSpPr>
            <p:cNvPr id="24" name="Item 1">
              <a:extLst>
                <a:ext uri="{FF2B5EF4-FFF2-40B4-BE49-F238E27FC236}">
                  <a16:creationId xmlns:a16="http://schemas.microsoft.com/office/drawing/2014/main" id="{0F27AF59-24FC-DA3B-ECC1-4FBF4B5DBBD1}"/>
                </a:ext>
              </a:extLst>
            </p:cNvPr>
            <p:cNvSpPr/>
            <p:nvPr/>
          </p:nvSpPr>
          <p:spPr>
            <a:xfrm>
              <a:off x="234650" y="3553219"/>
              <a:ext cx="3376835" cy="866917"/>
            </a:xfrm>
            <a:custGeom>
              <a:avLst/>
              <a:gdLst>
                <a:gd name="csX0" fmla="*/ 3376835 w 3376835"/>
                <a:gd name="csY0" fmla="*/ 866918 h 866917"/>
                <a:gd name="csX1" fmla="*/ 0 w 3376835"/>
                <a:gd name="csY1" fmla="*/ 866918 h 866917"/>
                <a:gd name="csX2" fmla="*/ 395182 w 3376835"/>
                <a:gd name="csY2" fmla="*/ 0 h 866917"/>
                <a:gd name="csX3" fmla="*/ 2981653 w 3376835"/>
                <a:gd name="csY3" fmla="*/ 0 h 866917"/>
                <a:gd name="csX4" fmla="*/ 3376835 w 3376835"/>
                <a:gd name="csY4" fmla="*/ 866918 h 866917"/>
              </a:gdLst>
              <a:ahLst/>
              <a:cxnLst>
                <a:cxn ang="0">
                  <a:pos x="csX0" y="csY0"/>
                </a:cxn>
                <a:cxn ang="0">
                  <a:pos x="csX1" y="csY1"/>
                </a:cxn>
                <a:cxn ang="0">
                  <a:pos x="csX2" y="csY2"/>
                </a:cxn>
                <a:cxn ang="0">
                  <a:pos x="csX3" y="csY3"/>
                </a:cxn>
                <a:cxn ang="0">
                  <a:pos x="csX4" y="csY4"/>
                </a:cxn>
              </a:cxnLst>
              <a:rect l="l" t="t" r="r" b="b"/>
              <a:pathLst>
                <a:path w="3376835" h="866917">
                  <a:moveTo>
                    <a:pt x="3376835" y="866918"/>
                  </a:moveTo>
                  <a:lnTo>
                    <a:pt x="0" y="866918"/>
                  </a:lnTo>
                  <a:lnTo>
                    <a:pt x="395182" y="0"/>
                  </a:lnTo>
                  <a:lnTo>
                    <a:pt x="2981653" y="0"/>
                  </a:lnTo>
                  <a:lnTo>
                    <a:pt x="3376835" y="866918"/>
                  </a:lnTo>
                  <a:close/>
                </a:path>
              </a:pathLst>
            </a:custGeom>
            <a:solidFill>
              <a:schemeClr val="accent2"/>
            </a:solidFill>
            <a:ln w="3773" cap="flat">
              <a:noFill/>
              <a:prstDash val="solid"/>
              <a:miter/>
            </a:ln>
          </p:spPr>
        </p:sp>
        <p:sp>
          <p:nvSpPr>
            <p:cNvPr id="25" name="Item 2">
              <a:extLst>
                <a:ext uri="{FF2B5EF4-FFF2-40B4-BE49-F238E27FC236}">
                  <a16:creationId xmlns:a16="http://schemas.microsoft.com/office/drawing/2014/main" id="{7EB1ACA9-2834-0873-A381-53F0E635E5E4}"/>
                </a:ext>
              </a:extLst>
            </p:cNvPr>
            <p:cNvSpPr/>
            <p:nvPr/>
          </p:nvSpPr>
          <p:spPr>
            <a:xfrm>
              <a:off x="663376" y="2595770"/>
              <a:ext cx="2516250" cy="876938"/>
            </a:xfrm>
            <a:custGeom>
              <a:avLst/>
              <a:gdLst>
                <a:gd name="csX0" fmla="*/ 2516251 w 2516250"/>
                <a:gd name="csY0" fmla="*/ 876939 h 876938"/>
                <a:gd name="csX1" fmla="*/ 0 w 2516250"/>
                <a:gd name="csY1" fmla="*/ 876939 h 876938"/>
                <a:gd name="csX2" fmla="*/ 395201 w 2516250"/>
                <a:gd name="csY2" fmla="*/ 0 h 876938"/>
                <a:gd name="csX3" fmla="*/ 2121049 w 2516250"/>
                <a:gd name="csY3" fmla="*/ 0 h 876938"/>
                <a:gd name="csX4" fmla="*/ 2516251 w 2516250"/>
                <a:gd name="csY4" fmla="*/ 876939 h 876938"/>
              </a:gdLst>
              <a:ahLst/>
              <a:cxnLst>
                <a:cxn ang="0">
                  <a:pos x="csX0" y="csY0"/>
                </a:cxn>
                <a:cxn ang="0">
                  <a:pos x="csX1" y="csY1"/>
                </a:cxn>
                <a:cxn ang="0">
                  <a:pos x="csX2" y="csY2"/>
                </a:cxn>
                <a:cxn ang="0">
                  <a:pos x="csX3" y="csY3"/>
                </a:cxn>
                <a:cxn ang="0">
                  <a:pos x="csX4" y="csY4"/>
                </a:cxn>
              </a:cxnLst>
              <a:rect l="l" t="t" r="r" b="b"/>
              <a:pathLst>
                <a:path w="2516250" h="876938">
                  <a:moveTo>
                    <a:pt x="2516251" y="876939"/>
                  </a:moveTo>
                  <a:lnTo>
                    <a:pt x="0" y="876939"/>
                  </a:lnTo>
                  <a:lnTo>
                    <a:pt x="395201" y="0"/>
                  </a:lnTo>
                  <a:lnTo>
                    <a:pt x="2121049" y="0"/>
                  </a:lnTo>
                  <a:lnTo>
                    <a:pt x="2516251" y="876939"/>
                  </a:lnTo>
                  <a:close/>
                </a:path>
              </a:pathLst>
            </a:custGeom>
            <a:solidFill>
              <a:schemeClr val="accent3"/>
            </a:solidFill>
            <a:ln w="3775" cap="flat">
              <a:noFill/>
              <a:prstDash val="solid"/>
              <a:miter/>
            </a:ln>
          </p:spPr>
        </p:sp>
        <p:sp>
          <p:nvSpPr>
            <p:cNvPr id="26" name="Item 3">
              <a:extLst>
                <a:ext uri="{FF2B5EF4-FFF2-40B4-BE49-F238E27FC236}">
                  <a16:creationId xmlns:a16="http://schemas.microsoft.com/office/drawing/2014/main" id="{52E5A57E-22CC-2F9E-970B-C9F3E957E825}"/>
                </a:ext>
              </a:extLst>
            </p:cNvPr>
            <p:cNvSpPr/>
            <p:nvPr/>
          </p:nvSpPr>
          <p:spPr>
            <a:xfrm>
              <a:off x="1093672" y="1638551"/>
              <a:ext cx="1656320" cy="876704"/>
            </a:xfrm>
            <a:custGeom>
              <a:avLst/>
              <a:gdLst>
                <a:gd name="csX0" fmla="*/ 1656320 w 1656320"/>
                <a:gd name="csY0" fmla="*/ 876705 h 876704"/>
                <a:gd name="csX1" fmla="*/ 0 w 1656320"/>
                <a:gd name="csY1" fmla="*/ 876705 h 876704"/>
                <a:gd name="csX2" fmla="*/ 395389 w 1656320"/>
                <a:gd name="csY2" fmla="*/ 0 h 876704"/>
                <a:gd name="csX3" fmla="*/ 1260931 w 1656320"/>
                <a:gd name="csY3" fmla="*/ 0 h 876704"/>
                <a:gd name="csX4" fmla="*/ 1656320 w 1656320"/>
                <a:gd name="csY4" fmla="*/ 876705 h 876704"/>
              </a:gdLst>
              <a:ahLst/>
              <a:cxnLst>
                <a:cxn ang="0">
                  <a:pos x="csX0" y="csY0"/>
                </a:cxn>
                <a:cxn ang="0">
                  <a:pos x="csX1" y="csY1"/>
                </a:cxn>
                <a:cxn ang="0">
                  <a:pos x="csX2" y="csY2"/>
                </a:cxn>
                <a:cxn ang="0">
                  <a:pos x="csX3" y="csY3"/>
                </a:cxn>
                <a:cxn ang="0">
                  <a:pos x="csX4" y="csY4"/>
                </a:cxn>
              </a:cxnLst>
              <a:rect l="l" t="t" r="r" b="b"/>
              <a:pathLst>
                <a:path w="1656320" h="876704">
                  <a:moveTo>
                    <a:pt x="1656320" y="876705"/>
                  </a:moveTo>
                  <a:lnTo>
                    <a:pt x="0" y="876705"/>
                  </a:lnTo>
                  <a:lnTo>
                    <a:pt x="395389" y="0"/>
                  </a:lnTo>
                  <a:lnTo>
                    <a:pt x="1260931" y="0"/>
                  </a:lnTo>
                  <a:lnTo>
                    <a:pt x="1656320" y="876705"/>
                  </a:lnTo>
                  <a:close/>
                </a:path>
              </a:pathLst>
            </a:custGeom>
            <a:solidFill>
              <a:schemeClr val="accent4"/>
            </a:solidFill>
            <a:ln w="3766" cap="flat">
              <a:noFill/>
              <a:prstDash val="solid"/>
              <a:miter/>
            </a:ln>
          </p:spPr>
        </p:sp>
        <p:sp>
          <p:nvSpPr>
            <p:cNvPr id="27" name="Item 4">
              <a:extLst>
                <a:ext uri="{FF2B5EF4-FFF2-40B4-BE49-F238E27FC236}">
                  <a16:creationId xmlns:a16="http://schemas.microsoft.com/office/drawing/2014/main" id="{66B2CF85-1534-0732-7DE6-9C8EBBE55782}"/>
                </a:ext>
              </a:extLst>
            </p:cNvPr>
            <p:cNvSpPr/>
            <p:nvPr/>
          </p:nvSpPr>
          <p:spPr>
            <a:xfrm>
              <a:off x="1520701" y="756875"/>
              <a:ext cx="802911" cy="802429"/>
            </a:xfrm>
            <a:custGeom>
              <a:avLst/>
              <a:gdLst>
                <a:gd name="csX0" fmla="*/ 345290 w 802911"/>
                <a:gd name="csY0" fmla="*/ 36293 h 802429"/>
                <a:gd name="csX1" fmla="*/ 457624 w 802911"/>
                <a:gd name="csY1" fmla="*/ 36293 h 802429"/>
                <a:gd name="csX2" fmla="*/ 802911 w 802911"/>
                <a:gd name="csY2" fmla="*/ 802430 h 802429"/>
                <a:gd name="csX3" fmla="*/ 0 w 802911"/>
                <a:gd name="csY3" fmla="*/ 802430 h 802429"/>
                <a:gd name="csX4" fmla="*/ 345290 w 802911"/>
                <a:gd name="csY4" fmla="*/ 36293 h 802429"/>
              </a:gdLst>
              <a:ahLst/>
              <a:cxnLst>
                <a:cxn ang="0">
                  <a:pos x="csX0" y="csY0"/>
                </a:cxn>
                <a:cxn ang="0">
                  <a:pos x="csX1" y="csY1"/>
                </a:cxn>
                <a:cxn ang="0">
                  <a:pos x="csX2" y="csY2"/>
                </a:cxn>
                <a:cxn ang="0">
                  <a:pos x="csX3" y="csY3"/>
                </a:cxn>
                <a:cxn ang="0">
                  <a:pos x="csX4" y="csY4"/>
                </a:cxn>
              </a:cxnLst>
              <a:rect l="l" t="t" r="r" b="b"/>
              <a:pathLst>
                <a:path w="802911" h="802429">
                  <a:moveTo>
                    <a:pt x="345290" y="36293"/>
                  </a:moveTo>
                  <a:cubicBezTo>
                    <a:pt x="367100" y="-12098"/>
                    <a:pt x="435811" y="-12098"/>
                    <a:pt x="457624" y="36293"/>
                  </a:cubicBezTo>
                  <a:lnTo>
                    <a:pt x="802911" y="802430"/>
                  </a:lnTo>
                  <a:lnTo>
                    <a:pt x="0" y="802430"/>
                  </a:lnTo>
                  <a:lnTo>
                    <a:pt x="345290" y="36293"/>
                  </a:lnTo>
                  <a:close/>
                </a:path>
              </a:pathLst>
            </a:custGeom>
            <a:solidFill>
              <a:schemeClr val="accent5"/>
            </a:solidFill>
            <a:ln w="3783" cap="flat">
              <a:noFill/>
              <a:prstDash val="solid"/>
              <a:miter/>
            </a:ln>
          </p:spPr>
        </p:sp>
      </p:grpSp>
      <p:sp>
        <p:nvSpPr>
          <p:cNvPr id="28" name="Rectangle 6">
            <a:extLst>
              <a:ext uri="{FF2B5EF4-FFF2-40B4-BE49-F238E27FC236}">
                <a16:creationId xmlns:a16="http://schemas.microsoft.com/office/drawing/2014/main" id="{079C4BBD-B65D-06EA-C2F2-5F7CB36D4EB8}"/>
              </a:ext>
            </a:extLst>
          </p:cNvPr>
          <p:cNvSpPr/>
          <p:nvPr userDrawn="1"/>
        </p:nvSpPr>
        <p:spPr>
          <a:xfrm>
            <a:off x="-44450" y="-66675"/>
            <a:ext cx="461587" cy="10026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9" name="Graphic 8">
            <a:extLst>
              <a:ext uri="{FF2B5EF4-FFF2-40B4-BE49-F238E27FC236}">
                <a16:creationId xmlns:a16="http://schemas.microsoft.com/office/drawing/2014/main" id="{F0C415DA-C1B0-4995-A8E8-006765635BCA}"/>
              </a:ext>
            </a:extLst>
          </p:cNvPr>
          <p:cNvSpPr/>
          <p:nvPr/>
        </p:nvSpPr>
        <p:spPr>
          <a:xfrm rot="10800000">
            <a:off x="105969" y="252000"/>
            <a:ext cx="205198" cy="429417"/>
          </a:xfrm>
          <a:custGeom>
            <a:avLst/>
            <a:gdLst>
              <a:gd name="csX0" fmla="*/ 114313 w 205198"/>
              <a:gd name="csY0" fmla="*/ 424498 h 429417"/>
              <a:gd name="csX1" fmla="*/ 114329 w 205198"/>
              <a:gd name="csY1" fmla="*/ 424482 h 429417"/>
              <a:gd name="csX2" fmla="*/ 200380 w 205198"/>
              <a:gd name="csY2" fmla="*/ 336834 h 429417"/>
              <a:gd name="csX3" fmla="*/ 200324 w 205198"/>
              <a:gd name="csY3" fmla="*/ 313111 h 429417"/>
              <a:gd name="csX4" fmla="*/ 176922 w 205198"/>
              <a:gd name="csY4" fmla="*/ 313168 h 429417"/>
              <a:gd name="csX5" fmla="*/ 119148 w 205198"/>
              <a:gd name="csY5" fmla="*/ 372014 h 429417"/>
              <a:gd name="csX6" fmla="*/ 119148 w 205198"/>
              <a:gd name="csY6" fmla="*/ 16774 h 429417"/>
              <a:gd name="csX7" fmla="*/ 102600 w 205198"/>
              <a:gd name="csY7" fmla="*/ 0 h 429417"/>
              <a:gd name="csX8" fmla="*/ 86051 w 205198"/>
              <a:gd name="csY8" fmla="*/ 16774 h 429417"/>
              <a:gd name="csX9" fmla="*/ 86051 w 205198"/>
              <a:gd name="csY9" fmla="*/ 372014 h 429417"/>
              <a:gd name="csX10" fmla="*/ 28278 w 205198"/>
              <a:gd name="csY10" fmla="*/ 313169 h 429417"/>
              <a:gd name="csX11" fmla="*/ 4875 w 205198"/>
              <a:gd name="csY11" fmla="*/ 313112 h 429417"/>
              <a:gd name="csX12" fmla="*/ 4819 w 205198"/>
              <a:gd name="csY12" fmla="*/ 336835 h 429417"/>
              <a:gd name="csX13" fmla="*/ 90870 w 205198"/>
              <a:gd name="csY13" fmla="*/ 424483 h 429417"/>
              <a:gd name="csX14" fmla="*/ 90886 w 205198"/>
              <a:gd name="csY14" fmla="*/ 424498 h 429417"/>
              <a:gd name="csX15" fmla="*/ 114313 w 205198"/>
              <a:gd name="csY15" fmla="*/ 424498 h 429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05198" h="429417">
                <a:moveTo>
                  <a:pt x="114313" y="424498"/>
                </a:moveTo>
                <a:cubicBezTo>
                  <a:pt x="114318" y="424493"/>
                  <a:pt x="114324" y="424488"/>
                  <a:pt x="114329" y="424482"/>
                </a:cubicBezTo>
                <a:lnTo>
                  <a:pt x="200380" y="336834"/>
                </a:lnTo>
                <a:cubicBezTo>
                  <a:pt x="206826" y="330268"/>
                  <a:pt x="206803" y="319647"/>
                  <a:pt x="200324" y="313111"/>
                </a:cubicBezTo>
                <a:cubicBezTo>
                  <a:pt x="193846" y="306576"/>
                  <a:pt x="183369" y="306602"/>
                  <a:pt x="176922" y="313168"/>
                </a:cubicBezTo>
                <a:lnTo>
                  <a:pt x="119148" y="372014"/>
                </a:lnTo>
                <a:lnTo>
                  <a:pt x="119148" y="16774"/>
                </a:lnTo>
                <a:cubicBezTo>
                  <a:pt x="119148" y="7510"/>
                  <a:pt x="111739" y="0"/>
                  <a:pt x="102600" y="0"/>
                </a:cubicBezTo>
                <a:cubicBezTo>
                  <a:pt x="93460" y="0"/>
                  <a:pt x="86051" y="7510"/>
                  <a:pt x="86051" y="16774"/>
                </a:cubicBezTo>
                <a:lnTo>
                  <a:pt x="86051" y="372014"/>
                </a:lnTo>
                <a:lnTo>
                  <a:pt x="28278" y="313169"/>
                </a:lnTo>
                <a:cubicBezTo>
                  <a:pt x="21830" y="306602"/>
                  <a:pt x="11353" y="306577"/>
                  <a:pt x="4875" y="313112"/>
                </a:cubicBezTo>
                <a:cubicBezTo>
                  <a:pt x="-1604" y="319648"/>
                  <a:pt x="-1627" y="330270"/>
                  <a:pt x="4819" y="336835"/>
                </a:cubicBezTo>
                <a:lnTo>
                  <a:pt x="90870" y="424483"/>
                </a:lnTo>
                <a:cubicBezTo>
                  <a:pt x="90875" y="424488"/>
                  <a:pt x="90880" y="424493"/>
                  <a:pt x="90886" y="424498"/>
                </a:cubicBezTo>
                <a:cubicBezTo>
                  <a:pt x="97354" y="431068"/>
                  <a:pt x="107866" y="431047"/>
                  <a:pt x="114313" y="424498"/>
                </a:cubicBezTo>
                <a:close/>
              </a:path>
            </a:pathLst>
          </a:custGeom>
          <a:solidFill>
            <a:srgbClr val="FFFFFF"/>
          </a:solidFill>
          <a:ln w="7693" cap="flat">
            <a:noFill/>
            <a:prstDash val="solid"/>
            <a:miter/>
          </a:ln>
        </p:spPr>
      </p:sp>
      <p:sp>
        <p:nvSpPr>
          <p:cNvPr id="2" name="Subtitle 1"/>
          <p:cNvSpPr>
            <a:spLocks noGrp="1"/>
          </p:cNvSpPr>
          <p:nvPr>
            <p:ph type="subTitle" idx="3"/>
          </p:nvPr>
        </p:nvSpPr>
        <p:spPr/>
        <p:txBody>
          <a:bodyPr/>
          <a:lstStyle/>
          <a:p>
            <a:r>
              <a:t>6</a:t>
            </a:r>
          </a:p>
        </p:txBody>
      </p:sp>
      <p:sp>
        <p:nvSpPr>
          <p:cNvPr id="3" name="Subtitle 2"/>
          <p:cNvSpPr>
            <a:spLocks noGrp="1"/>
          </p:cNvSpPr>
          <p:nvPr>
            <p:ph type="subTitle" idx="1"/>
          </p:nvPr>
        </p:nvSpPr>
        <p:spPr/>
        <p:txBody>
          <a:bodyPr/>
          <a:lstStyle/>
          <a:p>
            <a:r>
              <a:t>Project Kickoff Plan</a:t>
            </a:r>
          </a:p>
        </p:txBody>
      </p:sp>
      <p:sp>
        <p:nvSpPr>
          <p:cNvPr id="4" name="Subtitle 3"/>
          <p:cNvSpPr>
            <a:spLocks noGrp="1"/>
          </p:cNvSpPr>
          <p:nvPr>
            <p:ph type="subTitle" idx="5"/>
          </p:nvPr>
        </p:nvSpPr>
        <p:spPr/>
        <p:txBody>
          <a:bodyPr/>
          <a:lstStyle/>
          <a:p>
            <a:pPr algn="l"/>
            <a:r>
              <a:rPr cap="all"/>
              <a:t>Advisory and stakeholders</a:t>
            </a:r>
          </a:p>
        </p:txBody>
      </p:sp>
      <p:sp>
        <p:nvSpPr>
          <p:cNvPr id="5" name="Subtitle 4"/>
          <p:cNvSpPr>
            <a:spLocks noGrp="1"/>
          </p:cNvSpPr>
          <p:nvPr>
            <p:ph type="subTitle" idx="4"/>
          </p:nvPr>
        </p:nvSpPr>
        <p:spPr/>
        <p:txBody>
          <a:bodyPr/>
          <a:lstStyle/>
          <a:p>
            <a:pPr algn="l"/>
            <a:r>
              <a:t>Compliance, security, legal, and key business owners for reviews</a:t>
            </a:r>
          </a:p>
        </p:txBody>
      </p:sp>
      <p:sp>
        <p:nvSpPr>
          <p:cNvPr id="6" name="Subtitle 5"/>
          <p:cNvSpPr>
            <a:spLocks noGrp="1"/>
          </p:cNvSpPr>
          <p:nvPr>
            <p:ph type="subTitle" idx="6"/>
          </p:nvPr>
        </p:nvSpPr>
        <p:spPr/>
        <p:txBody>
          <a:bodyPr/>
          <a:lstStyle/>
          <a:p>
            <a:pPr algn="l"/>
            <a:r>
              <a:t>Product, engineering, design, data, QA, and operations responsibilities mapped</a:t>
            </a:r>
          </a:p>
        </p:txBody>
      </p:sp>
      <p:sp>
        <p:nvSpPr>
          <p:cNvPr id="7" name="Subtitle 6"/>
          <p:cNvSpPr>
            <a:spLocks noGrp="1"/>
          </p:cNvSpPr>
          <p:nvPr>
            <p:ph type="subTitle" idx="7"/>
          </p:nvPr>
        </p:nvSpPr>
        <p:spPr/>
        <p:txBody>
          <a:bodyPr/>
          <a:lstStyle/>
          <a:p>
            <a:pPr algn="l"/>
            <a:r>
              <a:rPr cap="all"/>
              <a:t>Core delivery team</a:t>
            </a:r>
          </a:p>
        </p:txBody>
      </p:sp>
      <p:sp>
        <p:nvSpPr>
          <p:cNvPr id="8" name="Subtitle 7"/>
          <p:cNvSpPr>
            <a:spLocks noGrp="1"/>
          </p:cNvSpPr>
          <p:nvPr>
            <p:ph type="subTitle" idx="13"/>
          </p:nvPr>
        </p:nvSpPr>
        <p:spPr/>
        <p:txBody>
          <a:bodyPr/>
          <a:lstStyle/>
          <a:p>
            <a:pPr algn="l"/>
            <a:r>
              <a:t>Program director and delivery lead manage scope, risks, and integration</a:t>
            </a:r>
          </a:p>
        </p:txBody>
      </p:sp>
      <p:sp>
        <p:nvSpPr>
          <p:cNvPr id="9" name="Subtitle 8"/>
          <p:cNvSpPr>
            <a:spLocks noGrp="1"/>
          </p:cNvSpPr>
          <p:nvPr>
            <p:ph type="subTitle" idx="14"/>
          </p:nvPr>
        </p:nvSpPr>
        <p:spPr/>
        <p:txBody>
          <a:bodyPr/>
          <a:lstStyle/>
          <a:p>
            <a:pPr algn="l"/>
            <a:r>
              <a:rPr cap="all"/>
              <a:t>Program leadership</a:t>
            </a:r>
          </a:p>
        </p:txBody>
      </p:sp>
      <p:sp>
        <p:nvSpPr>
          <p:cNvPr id="10" name="Subtitle 9"/>
          <p:cNvSpPr>
            <a:spLocks noGrp="1"/>
          </p:cNvSpPr>
          <p:nvPr>
            <p:ph type="subTitle" idx="8"/>
          </p:nvPr>
        </p:nvSpPr>
        <p:spPr/>
        <p:txBody>
          <a:bodyPr/>
          <a:lstStyle/>
          <a:p>
            <a:pPr algn="l"/>
            <a:r>
              <a:t>Approve funding, remove blockers, and confirm strategic outcomes</a:t>
            </a:r>
          </a:p>
        </p:txBody>
      </p:sp>
      <p:sp>
        <p:nvSpPr>
          <p:cNvPr id="11" name="Subtitle 10"/>
          <p:cNvSpPr>
            <a:spLocks noGrp="1"/>
          </p:cNvSpPr>
          <p:nvPr>
            <p:ph type="subTitle" idx="9"/>
          </p:nvPr>
        </p:nvSpPr>
        <p:spPr/>
        <p:txBody>
          <a:bodyPr/>
          <a:lstStyle/>
          <a:p>
            <a:pPr algn="l"/>
            <a:r>
              <a:rPr cap="all"/>
              <a:t>Executive sponsors</a:t>
            </a:r>
          </a:p>
        </p:txBody>
      </p:sp>
      <p:sp>
        <p:nvSpPr>
          <p:cNvPr id="12" name="Title 11"/>
          <p:cNvSpPr>
            <a:spLocks noGrp="1"/>
          </p:cNvSpPr>
          <p:nvPr>
            <p:ph type="title"/>
          </p:nvPr>
        </p:nvSpPr>
        <p:spPr/>
        <p:txBody>
          <a:bodyPr/>
          <a:lstStyle/>
          <a:p>
            <a:r>
              <a:rPr cap="all"/>
              <a:t>Team Structure and Roles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5" name="Group 2">
            <a:extLst>
              <a:ext uri="{FF2B5EF4-FFF2-40B4-BE49-F238E27FC236}">
                <a16:creationId xmlns:a16="http://schemas.microsoft.com/office/drawing/2014/main" id="{FD23D1AD-6D77-C1F9-5730-D81F68E87BAA}"/>
              </a:ext>
            </a:extLst>
          </p:cNvPr>
          <p:cNvGrpSpPr/>
          <p:nvPr userDrawn="1"/>
        </p:nvGrpSpPr>
        <p:grpSpPr>
          <a:xfrm>
            <a:off x="1" y="1"/>
            <a:ext cx="9144000" cy="5143500"/>
            <a:chOff x="0" y="0"/>
            <a:chExt cx="30502090" cy="15263745"/>
          </a:xfrm>
        </p:grpSpPr>
        <p:sp>
          <p:nvSpPr>
            <p:cNvPr id="16" name="Freeform 3">
              <a:extLst>
                <a:ext uri="{FF2B5EF4-FFF2-40B4-BE49-F238E27FC236}">
                  <a16:creationId xmlns:a16="http://schemas.microsoft.com/office/drawing/2014/main" id="{7E62461F-D7D1-106E-9E79-94E5140C2BD2}"/>
                </a:ext>
              </a:extLst>
            </p:cNvPr>
            <p:cNvSpPr/>
            <p:nvPr/>
          </p:nvSpPr>
          <p:spPr>
            <a:xfrm>
              <a:off x="0" y="0"/>
              <a:ext cx="15263745" cy="15263745"/>
            </a:xfrm>
            <a:custGeom>
              <a:avLst/>
              <a:gdLst/>
              <a:ahLst/>
              <a:cxnLst/>
              <a:rect l="l" t="t" r="r" b="b"/>
              <a:pathLst>
                <a:path w="15263745" h="15263745">
                  <a:moveTo>
                    <a:pt x="0" y="0"/>
                  </a:moveTo>
                  <a:lnTo>
                    <a:pt x="15263745" y="0"/>
                  </a:lnTo>
                  <a:lnTo>
                    <a:pt x="15263745" y="15263745"/>
                  </a:lnTo>
                  <a:lnTo>
                    <a:pt x="0" y="15263745"/>
                  </a:lnTo>
                  <a:lnTo>
                    <a:pt x="0" y="0"/>
                  </a:lnTo>
                  <a:close/>
                </a:path>
              </a:pathLst>
            </a:custGeom>
            <a:blipFill>
              <a:blip r:embed="rId2">
                <a:alphaModFix amt="40000"/>
                <a:extLst>
                  <a:ext uri="{96DAC541-7B7A-43D3-8B79-37D633B846F1}">
                    <asvg:svgBlip xmlns:asvg="http://schemas.microsoft.com/office/drawing/2016/SVG/main" r:embed="rId3"/>
                  </a:ext>
                </a:extLst>
              </a:blip>
              <a:stretch>
                <a:fillRect/>
              </a:stretch>
            </a:blipFill>
          </p:spPr>
          <p:txBody>
            <a:bodyPr/>
            <a:lstStyle/>
            <a:p>
              <a:endParaRPr lang="ms-MY" dirty="0"/>
            </a:p>
          </p:txBody>
        </p:sp>
        <p:sp>
          <p:nvSpPr>
            <p:cNvPr id="17" name="Freeform 4">
              <a:extLst>
                <a:ext uri="{FF2B5EF4-FFF2-40B4-BE49-F238E27FC236}">
                  <a16:creationId xmlns:a16="http://schemas.microsoft.com/office/drawing/2014/main" id="{A32FD9D1-3C88-BB64-8229-0F25DC94463F}"/>
                </a:ext>
              </a:extLst>
            </p:cNvPr>
            <p:cNvSpPr/>
            <p:nvPr/>
          </p:nvSpPr>
          <p:spPr>
            <a:xfrm>
              <a:off x="15238346" y="0"/>
              <a:ext cx="15263744" cy="15263745"/>
            </a:xfrm>
            <a:custGeom>
              <a:avLst/>
              <a:gdLst/>
              <a:ahLst/>
              <a:cxnLst/>
              <a:rect l="l" t="t" r="r" b="b"/>
              <a:pathLst>
                <a:path w="15263745" h="15263745">
                  <a:moveTo>
                    <a:pt x="0" y="0"/>
                  </a:moveTo>
                  <a:lnTo>
                    <a:pt x="15263745" y="0"/>
                  </a:lnTo>
                  <a:lnTo>
                    <a:pt x="15263745" y="15263745"/>
                  </a:lnTo>
                  <a:lnTo>
                    <a:pt x="0" y="15263745"/>
                  </a:lnTo>
                  <a:lnTo>
                    <a:pt x="0" y="0"/>
                  </a:lnTo>
                  <a:close/>
                </a:path>
              </a:pathLst>
            </a:custGeom>
            <a:blipFill>
              <a:blip r:embed="rId2">
                <a:alphaModFix amt="40000"/>
                <a:extLst>
                  <a:ext uri="{96DAC541-7B7A-43D3-8B79-37D633B846F1}">
                    <asvg:svgBlip xmlns:asvg="http://schemas.microsoft.com/office/drawing/2016/SVG/main" r:embed="rId3"/>
                  </a:ext>
                </a:extLst>
              </a:blip>
              <a:stretch>
                <a:fillRect/>
              </a:stretch>
            </a:blipFill>
          </p:spPr>
          <p:txBody>
            <a:bodyPr/>
            <a:lstStyle/>
            <a:p>
              <a:endParaRPr lang="ms-MY" dirty="0"/>
            </a:p>
          </p:txBody>
        </p:sp>
      </p:grpSp>
      <p:sp>
        <p:nvSpPr>
          <p:cNvPr id="18" name="Rectangle 8">
            <a:extLst>
              <a:ext uri="{FF2B5EF4-FFF2-40B4-BE49-F238E27FC236}">
                <a16:creationId xmlns:a16="http://schemas.microsoft.com/office/drawing/2014/main" id="{09E8F74C-0A1E-0D5D-DFAB-20F8A96A2B98}"/>
              </a:ext>
            </a:extLst>
          </p:cNvPr>
          <p:cNvSpPr/>
          <p:nvPr userDrawn="1"/>
        </p:nvSpPr>
        <p:spPr>
          <a:xfrm>
            <a:off x="-44450" y="-66675"/>
            <a:ext cx="461587" cy="10026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9" name="Graphic 11">
            <a:extLst>
              <a:ext uri="{FF2B5EF4-FFF2-40B4-BE49-F238E27FC236}">
                <a16:creationId xmlns:a16="http://schemas.microsoft.com/office/drawing/2014/main" id="{986FB555-84A6-B79A-74C5-32FF73A5B30E}"/>
              </a:ext>
            </a:extLst>
          </p:cNvPr>
          <p:cNvSpPr/>
          <p:nvPr/>
        </p:nvSpPr>
        <p:spPr>
          <a:xfrm rot="10800000">
            <a:off x="105969" y="252000"/>
            <a:ext cx="205198" cy="429417"/>
          </a:xfrm>
          <a:custGeom>
            <a:avLst/>
            <a:gdLst>
              <a:gd name="csX0" fmla="*/ 114313 w 205198"/>
              <a:gd name="csY0" fmla="*/ 424498 h 429417"/>
              <a:gd name="csX1" fmla="*/ 114329 w 205198"/>
              <a:gd name="csY1" fmla="*/ 424482 h 429417"/>
              <a:gd name="csX2" fmla="*/ 200380 w 205198"/>
              <a:gd name="csY2" fmla="*/ 336834 h 429417"/>
              <a:gd name="csX3" fmla="*/ 200324 w 205198"/>
              <a:gd name="csY3" fmla="*/ 313111 h 429417"/>
              <a:gd name="csX4" fmla="*/ 176922 w 205198"/>
              <a:gd name="csY4" fmla="*/ 313168 h 429417"/>
              <a:gd name="csX5" fmla="*/ 119148 w 205198"/>
              <a:gd name="csY5" fmla="*/ 372014 h 429417"/>
              <a:gd name="csX6" fmla="*/ 119148 w 205198"/>
              <a:gd name="csY6" fmla="*/ 16774 h 429417"/>
              <a:gd name="csX7" fmla="*/ 102600 w 205198"/>
              <a:gd name="csY7" fmla="*/ 0 h 429417"/>
              <a:gd name="csX8" fmla="*/ 86051 w 205198"/>
              <a:gd name="csY8" fmla="*/ 16774 h 429417"/>
              <a:gd name="csX9" fmla="*/ 86051 w 205198"/>
              <a:gd name="csY9" fmla="*/ 372014 h 429417"/>
              <a:gd name="csX10" fmla="*/ 28278 w 205198"/>
              <a:gd name="csY10" fmla="*/ 313169 h 429417"/>
              <a:gd name="csX11" fmla="*/ 4875 w 205198"/>
              <a:gd name="csY11" fmla="*/ 313112 h 429417"/>
              <a:gd name="csX12" fmla="*/ 4819 w 205198"/>
              <a:gd name="csY12" fmla="*/ 336835 h 429417"/>
              <a:gd name="csX13" fmla="*/ 90870 w 205198"/>
              <a:gd name="csY13" fmla="*/ 424483 h 429417"/>
              <a:gd name="csX14" fmla="*/ 90886 w 205198"/>
              <a:gd name="csY14" fmla="*/ 424498 h 429417"/>
              <a:gd name="csX15" fmla="*/ 114313 w 205198"/>
              <a:gd name="csY15" fmla="*/ 424498 h 429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05198" h="429417">
                <a:moveTo>
                  <a:pt x="114313" y="424498"/>
                </a:moveTo>
                <a:cubicBezTo>
                  <a:pt x="114318" y="424493"/>
                  <a:pt x="114324" y="424488"/>
                  <a:pt x="114329" y="424482"/>
                </a:cubicBezTo>
                <a:lnTo>
                  <a:pt x="200380" y="336834"/>
                </a:lnTo>
                <a:cubicBezTo>
                  <a:pt x="206826" y="330268"/>
                  <a:pt x="206803" y="319647"/>
                  <a:pt x="200324" y="313111"/>
                </a:cubicBezTo>
                <a:cubicBezTo>
                  <a:pt x="193846" y="306576"/>
                  <a:pt x="183369" y="306602"/>
                  <a:pt x="176922" y="313168"/>
                </a:cubicBezTo>
                <a:lnTo>
                  <a:pt x="119148" y="372014"/>
                </a:lnTo>
                <a:lnTo>
                  <a:pt x="119148" y="16774"/>
                </a:lnTo>
                <a:cubicBezTo>
                  <a:pt x="119148" y="7510"/>
                  <a:pt x="111739" y="0"/>
                  <a:pt x="102600" y="0"/>
                </a:cubicBezTo>
                <a:cubicBezTo>
                  <a:pt x="93460" y="0"/>
                  <a:pt x="86051" y="7510"/>
                  <a:pt x="86051" y="16774"/>
                </a:cubicBezTo>
                <a:lnTo>
                  <a:pt x="86051" y="372014"/>
                </a:lnTo>
                <a:lnTo>
                  <a:pt x="28278" y="313169"/>
                </a:lnTo>
                <a:cubicBezTo>
                  <a:pt x="21830" y="306602"/>
                  <a:pt x="11353" y="306577"/>
                  <a:pt x="4875" y="313112"/>
                </a:cubicBezTo>
                <a:cubicBezTo>
                  <a:pt x="-1604" y="319648"/>
                  <a:pt x="-1627" y="330270"/>
                  <a:pt x="4819" y="336835"/>
                </a:cubicBezTo>
                <a:lnTo>
                  <a:pt x="90870" y="424483"/>
                </a:lnTo>
                <a:cubicBezTo>
                  <a:pt x="90875" y="424488"/>
                  <a:pt x="90880" y="424493"/>
                  <a:pt x="90886" y="424498"/>
                </a:cubicBezTo>
                <a:cubicBezTo>
                  <a:pt x="97354" y="431068"/>
                  <a:pt x="107866" y="431047"/>
                  <a:pt x="114313" y="424498"/>
                </a:cubicBezTo>
                <a:close/>
              </a:path>
            </a:pathLst>
          </a:custGeom>
          <a:solidFill>
            <a:srgbClr val="FFFFFF"/>
          </a:solidFill>
          <a:ln w="7693" cap="flat">
            <a:noFill/>
            <a:prstDash val="solid"/>
            <a:miter/>
          </a:ln>
        </p:spPr>
      </p:sp>
      <p:sp>
        <p:nvSpPr>
          <p:cNvPr id="20" name="Rectangle 15">
            <a:extLst>
              <a:ext uri="{FF2B5EF4-FFF2-40B4-BE49-F238E27FC236}">
                <a16:creationId xmlns:a16="http://schemas.microsoft.com/office/drawing/2014/main" id="{3BDB85D6-6ED8-F062-163A-300770D19C79}"/>
              </a:ext>
            </a:extLst>
          </p:cNvPr>
          <p:cNvSpPr/>
          <p:nvPr userDrawn="1"/>
        </p:nvSpPr>
        <p:spPr>
          <a:xfrm>
            <a:off x="7481961" y="-106878"/>
            <a:ext cx="1757041" cy="535577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1" name="Rectangle 2">
            <a:extLst>
              <a:ext uri="{FF2B5EF4-FFF2-40B4-BE49-F238E27FC236}">
                <a16:creationId xmlns:a16="http://schemas.microsoft.com/office/drawing/2014/main" id="{547F5E0C-68D8-E652-78DA-D3DEFBA9474D}"/>
              </a:ext>
            </a:extLst>
          </p:cNvPr>
          <p:cNvSpPr/>
          <p:nvPr userDrawn="1"/>
        </p:nvSpPr>
        <p:spPr>
          <a:xfrm>
            <a:off x="415636" y="940156"/>
            <a:ext cx="8823366" cy="373562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2" name="Прямоугольник с двумя скругленными соседними углами 22">
            <a:extLst>
              <a:ext uri="{FF2B5EF4-FFF2-40B4-BE49-F238E27FC236}">
                <a16:creationId xmlns:a16="http://schemas.microsoft.com/office/drawing/2014/main" id="{B8E0835A-C4B1-C72D-D6AC-216BE3CD00C5}"/>
              </a:ext>
            </a:extLst>
          </p:cNvPr>
          <p:cNvSpPr/>
          <p:nvPr userDrawn="1"/>
        </p:nvSpPr>
        <p:spPr>
          <a:xfrm flipH="1">
            <a:off x="3681662" y="1386644"/>
            <a:ext cx="1792706" cy="3862250"/>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ru-UA" sz="1400" b="0" i="0" u="none" strike="noStrike" cap="none" dirty="0">
              <a:solidFill>
                <a:schemeClr val="lt1"/>
              </a:solidFill>
              <a:effectLst/>
              <a:latin typeface="+mn-lt"/>
              <a:ea typeface="+mn-ea"/>
              <a:cs typeface="+mn-cs"/>
            </a:endParaRPr>
          </a:p>
        </p:txBody>
      </p:sp>
      <p:sp>
        <p:nvSpPr>
          <p:cNvPr id="23" name="Прямоугольник с двумя скругленными соседними углами 23">
            <a:extLst>
              <a:ext uri="{FF2B5EF4-FFF2-40B4-BE49-F238E27FC236}">
                <a16:creationId xmlns:a16="http://schemas.microsoft.com/office/drawing/2014/main" id="{27148DC2-6631-1474-3F20-786462400E38}"/>
              </a:ext>
            </a:extLst>
          </p:cNvPr>
          <p:cNvSpPr/>
          <p:nvPr userDrawn="1"/>
        </p:nvSpPr>
        <p:spPr>
          <a:xfrm flipH="1">
            <a:off x="5474367" y="1386644"/>
            <a:ext cx="1792706" cy="3862250"/>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ru-UA" sz="1400" b="0" i="0" u="none" strike="noStrike" cap="none" dirty="0">
              <a:solidFill>
                <a:schemeClr val="lt1"/>
              </a:solidFill>
              <a:effectLst/>
              <a:latin typeface="+mn-lt"/>
              <a:ea typeface="+mn-ea"/>
              <a:cs typeface="+mn-cs"/>
            </a:endParaRPr>
          </a:p>
        </p:txBody>
      </p:sp>
      <p:sp>
        <p:nvSpPr>
          <p:cNvPr id="24" name="Прямоугольник с одним скругленным углом 24">
            <a:extLst>
              <a:ext uri="{FF2B5EF4-FFF2-40B4-BE49-F238E27FC236}">
                <a16:creationId xmlns:a16="http://schemas.microsoft.com/office/drawing/2014/main" id="{0C4EF6C8-7F2F-0895-E5FA-44DACB65EB25}"/>
              </a:ext>
            </a:extLst>
          </p:cNvPr>
          <p:cNvSpPr/>
          <p:nvPr userDrawn="1"/>
        </p:nvSpPr>
        <p:spPr>
          <a:xfrm flipH="1">
            <a:off x="7267072" y="1386644"/>
            <a:ext cx="1971930" cy="3862250"/>
          </a:xfrm>
          <a:prstGeom prst="round1Rect">
            <a:avLst>
              <a:gd name="adj" fmla="val 146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5" name="Прямоугольник с одним скругленным углом 20">
            <a:extLst>
              <a:ext uri="{FF2B5EF4-FFF2-40B4-BE49-F238E27FC236}">
                <a16:creationId xmlns:a16="http://schemas.microsoft.com/office/drawing/2014/main" id="{A6959AD5-0538-370C-0EF5-109B0523B21D}"/>
              </a:ext>
            </a:extLst>
          </p:cNvPr>
          <p:cNvSpPr/>
          <p:nvPr userDrawn="1"/>
        </p:nvSpPr>
        <p:spPr>
          <a:xfrm>
            <a:off x="-77821" y="1386644"/>
            <a:ext cx="1978811" cy="3862250"/>
          </a:xfrm>
          <a:prstGeom prst="round1Rect">
            <a:avLst>
              <a:gd name="adj" fmla="val 159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6" name="Прямоугольник с двумя скругленными соседними углами 21">
            <a:extLst>
              <a:ext uri="{FF2B5EF4-FFF2-40B4-BE49-F238E27FC236}">
                <a16:creationId xmlns:a16="http://schemas.microsoft.com/office/drawing/2014/main" id="{E5AE2BFE-8435-170E-F121-B9257276007E}"/>
              </a:ext>
            </a:extLst>
          </p:cNvPr>
          <p:cNvSpPr/>
          <p:nvPr userDrawn="1"/>
        </p:nvSpPr>
        <p:spPr>
          <a:xfrm flipH="1">
            <a:off x="1900989" y="1386644"/>
            <a:ext cx="1780674" cy="3862250"/>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ru-UA" sz="1400" b="0" i="0" u="none" strike="noStrike" cap="none" dirty="0">
              <a:solidFill>
                <a:schemeClr val="lt1"/>
              </a:solidFill>
              <a:effectLst/>
              <a:latin typeface="+mn-lt"/>
              <a:ea typeface="+mn-ea"/>
              <a:cs typeface="+mn-cs"/>
            </a:endParaRPr>
          </a:p>
        </p:txBody>
      </p:sp>
      <p:sp>
        <p:nvSpPr>
          <p:cNvPr id="27" name="Google Shape;354;g3e47ced7bc8_0_22"/>
          <p:cNvSpPr txBox="1"/>
          <p:nvPr/>
        </p:nvSpPr>
        <p:spPr>
          <a:xfrm>
            <a:off x="523159" y="1023491"/>
            <a:ext cx="854673" cy="553998"/>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3600" b="1" dirty="0">
                <a:solidFill>
                  <a:schemeClr val="tx2"/>
                </a:solidFill>
                <a:latin typeface="+mj-lt"/>
                <a:ea typeface="+mn-ea"/>
                <a:cs typeface="+mn-cs"/>
              </a:rPr>
              <a:t>01</a:t>
            </a:r>
            <a:endParaRPr sz="3600" b="1" dirty="0">
              <a:solidFill>
                <a:schemeClr val="tx2"/>
              </a:solidFill>
              <a:latin typeface="+mj-lt"/>
              <a:ea typeface="+mn-ea"/>
              <a:cs typeface="+mn-cs"/>
            </a:endParaRPr>
          </a:p>
        </p:txBody>
      </p:sp>
      <p:sp>
        <p:nvSpPr>
          <p:cNvPr id="28" name="Google Shape;355;g3e47ced7bc8_0_22"/>
          <p:cNvSpPr txBox="1"/>
          <p:nvPr/>
        </p:nvSpPr>
        <p:spPr>
          <a:xfrm>
            <a:off x="2313869" y="1023491"/>
            <a:ext cx="881016" cy="553998"/>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3600" b="1" dirty="0">
                <a:solidFill>
                  <a:schemeClr val="tx2"/>
                </a:solidFill>
                <a:latin typeface="+mj-lt"/>
                <a:ea typeface="+mn-ea"/>
                <a:cs typeface="+mn-cs"/>
              </a:rPr>
              <a:t>02</a:t>
            </a:r>
            <a:endParaRPr sz="3600" b="1" dirty="0">
              <a:solidFill>
                <a:schemeClr val="tx2"/>
              </a:solidFill>
              <a:latin typeface="+mj-lt"/>
              <a:ea typeface="+mn-ea"/>
              <a:cs typeface="+mn-cs"/>
            </a:endParaRPr>
          </a:p>
        </p:txBody>
      </p:sp>
      <p:sp>
        <p:nvSpPr>
          <p:cNvPr id="29" name="Google Shape;356;g3e47ced7bc8_0_22"/>
          <p:cNvSpPr txBox="1"/>
          <p:nvPr/>
        </p:nvSpPr>
        <p:spPr>
          <a:xfrm>
            <a:off x="4130922" y="1023491"/>
            <a:ext cx="881016" cy="553998"/>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3600" b="1" dirty="0">
                <a:solidFill>
                  <a:schemeClr val="tx2"/>
                </a:solidFill>
                <a:latin typeface="+mj-lt"/>
                <a:ea typeface="+mn-ea"/>
                <a:cs typeface="+mn-cs"/>
              </a:rPr>
              <a:t>03</a:t>
            </a:r>
            <a:endParaRPr sz="3600" b="1" dirty="0">
              <a:solidFill>
                <a:schemeClr val="tx2"/>
              </a:solidFill>
              <a:latin typeface="+mj-lt"/>
              <a:ea typeface="+mn-ea"/>
              <a:cs typeface="+mn-cs"/>
            </a:endParaRPr>
          </a:p>
        </p:txBody>
      </p:sp>
      <p:sp>
        <p:nvSpPr>
          <p:cNvPr id="30" name="Google Shape;357;g3e47ced7bc8_0_22"/>
          <p:cNvSpPr txBox="1"/>
          <p:nvPr/>
        </p:nvSpPr>
        <p:spPr>
          <a:xfrm>
            <a:off x="5947975" y="1023491"/>
            <a:ext cx="881016" cy="553998"/>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3600" b="1" dirty="0">
                <a:solidFill>
                  <a:schemeClr val="tx2"/>
                </a:solidFill>
                <a:latin typeface="+mj-lt"/>
                <a:ea typeface="+mn-ea"/>
                <a:cs typeface="+mn-cs"/>
              </a:rPr>
              <a:t>04</a:t>
            </a:r>
            <a:endParaRPr sz="3600" b="1" dirty="0">
              <a:solidFill>
                <a:schemeClr val="tx2"/>
              </a:solidFill>
              <a:latin typeface="+mj-lt"/>
              <a:ea typeface="+mn-ea"/>
              <a:cs typeface="+mn-cs"/>
            </a:endParaRPr>
          </a:p>
        </p:txBody>
      </p:sp>
      <p:sp>
        <p:nvSpPr>
          <p:cNvPr id="31" name="Google Shape;358;g3e47ced7bc8_0_22"/>
          <p:cNvSpPr txBox="1"/>
          <p:nvPr/>
        </p:nvSpPr>
        <p:spPr>
          <a:xfrm>
            <a:off x="7765028" y="1023491"/>
            <a:ext cx="881016" cy="553998"/>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3600" b="1" dirty="0">
                <a:solidFill>
                  <a:schemeClr val="tx2"/>
                </a:solidFill>
                <a:latin typeface="+mj-lt"/>
                <a:ea typeface="+mn-ea"/>
                <a:cs typeface="+mn-cs"/>
              </a:rPr>
              <a:t>05</a:t>
            </a:r>
            <a:endParaRPr sz="3600" b="1" dirty="0">
              <a:solidFill>
                <a:schemeClr val="tx2"/>
              </a:solidFill>
              <a:latin typeface="+mj-lt"/>
              <a:ea typeface="+mn-ea"/>
              <a:cs typeface="+mn-cs"/>
            </a:endParaRPr>
          </a:p>
        </p:txBody>
      </p:sp>
      <p:sp>
        <p:nvSpPr>
          <p:cNvPr id="32" name="Accent line"/>
          <p:cNvSpPr/>
          <p:nvPr userDrawn="1"/>
        </p:nvSpPr>
        <p:spPr>
          <a:xfrm>
            <a:off x="419604" y="4897313"/>
            <a:ext cx="720000" cy="3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 name="Subtitle 1"/>
          <p:cNvSpPr>
            <a:spLocks noGrp="1"/>
          </p:cNvSpPr>
          <p:nvPr>
            <p:ph type="subTitle" idx="3"/>
          </p:nvPr>
        </p:nvSpPr>
        <p:spPr/>
        <p:txBody>
          <a:bodyPr/>
          <a:lstStyle/>
          <a:p>
            <a:r>
              <a:t>7</a:t>
            </a:r>
          </a:p>
        </p:txBody>
      </p:sp>
      <p:sp>
        <p:nvSpPr>
          <p:cNvPr id="3" name="Subtitle 2"/>
          <p:cNvSpPr>
            <a:spLocks noGrp="1"/>
          </p:cNvSpPr>
          <p:nvPr>
            <p:ph type="subTitle" idx="1"/>
          </p:nvPr>
        </p:nvSpPr>
        <p:spPr/>
        <p:txBody>
          <a:bodyPr/>
          <a:lstStyle/>
          <a:p>
            <a:r>
              <a:t>Project Kickoff Plan</a:t>
            </a:r>
          </a:p>
        </p:txBody>
      </p:sp>
      <p:sp>
        <p:nvSpPr>
          <p:cNvPr id="4" name="Title 3"/>
          <p:cNvSpPr>
            <a:spLocks noGrp="1"/>
          </p:cNvSpPr>
          <p:nvPr>
            <p:ph type="title"/>
          </p:nvPr>
        </p:nvSpPr>
        <p:spPr/>
        <p:txBody>
          <a:bodyPr/>
          <a:lstStyle/>
          <a:p>
            <a:r>
              <a:rPr cap="all"/>
              <a:t>Ways of Working and Cadence</a:t>
            </a:r>
          </a:p>
        </p:txBody>
      </p:sp>
      <p:sp>
        <p:nvSpPr>
          <p:cNvPr id="5" name="Text Placeholder 4"/>
          <p:cNvSpPr>
            <a:spLocks noGrp="1"/>
          </p:cNvSpPr>
          <p:nvPr>
            <p:ph type="body" idx="13"/>
          </p:nvPr>
        </p:nvSpPr>
        <p:spPr/>
        <p:txBody>
          <a:bodyPr/>
          <a:lstStyle/>
          <a:p>
            <a:pPr algn="l"/>
            <a:r>
              <a:rPr cap="all"/>
              <a:t>Governance cadence</a:t>
            </a:r>
          </a:p>
        </p:txBody>
      </p:sp>
      <p:sp>
        <p:nvSpPr>
          <p:cNvPr id="6" name="Text Placeholder 5"/>
          <p:cNvSpPr>
            <a:spLocks noGrp="1"/>
          </p:cNvSpPr>
          <p:nvPr>
            <p:ph type="body" idx="11"/>
          </p:nvPr>
        </p:nvSpPr>
        <p:spPr/>
        <p:txBody>
          <a:bodyPr/>
          <a:lstStyle/>
          <a:p>
            <a:pPr algn="l"/>
            <a:r>
              <a:rPr cap="all"/>
              <a:t>Documentation hubs</a:t>
            </a:r>
          </a:p>
        </p:txBody>
      </p:sp>
      <p:sp>
        <p:nvSpPr>
          <p:cNvPr id="7" name="Text Placeholder 6"/>
          <p:cNvSpPr>
            <a:spLocks noGrp="1"/>
          </p:cNvSpPr>
          <p:nvPr>
            <p:ph type="body" idx="9"/>
          </p:nvPr>
        </p:nvSpPr>
        <p:spPr/>
        <p:txBody>
          <a:bodyPr/>
          <a:lstStyle/>
          <a:p>
            <a:pPr algn="l"/>
            <a:r>
              <a:rPr cap="all"/>
              <a:t>Communication channels</a:t>
            </a:r>
          </a:p>
        </p:txBody>
      </p:sp>
      <p:sp>
        <p:nvSpPr>
          <p:cNvPr id="8" name="Text Placeholder 7"/>
          <p:cNvSpPr>
            <a:spLocks noGrp="1"/>
          </p:cNvSpPr>
          <p:nvPr>
            <p:ph type="body" idx="7"/>
          </p:nvPr>
        </p:nvSpPr>
        <p:spPr/>
        <p:txBody>
          <a:bodyPr/>
          <a:lstStyle/>
          <a:p>
            <a:pPr algn="l"/>
            <a:r>
              <a:rPr cap="all"/>
              <a:t>Daily execution</a:t>
            </a:r>
          </a:p>
        </p:txBody>
      </p:sp>
      <p:sp>
        <p:nvSpPr>
          <p:cNvPr id="9" name="Text Placeholder 8"/>
          <p:cNvSpPr>
            <a:spLocks noGrp="1"/>
          </p:cNvSpPr>
          <p:nvPr>
            <p:ph type="body" idx="5"/>
          </p:nvPr>
        </p:nvSpPr>
        <p:spPr/>
        <p:txBody>
          <a:bodyPr/>
          <a:lstStyle/>
          <a:p>
            <a:pPr algn="l"/>
            <a:r>
              <a:rPr cap="all"/>
              <a:t>Sprint rhythm</a:t>
            </a:r>
          </a:p>
        </p:txBody>
      </p:sp>
      <p:sp>
        <p:nvSpPr>
          <p:cNvPr id="10" name="Text Placeholder 9"/>
          <p:cNvSpPr>
            <a:spLocks noGrp="1"/>
          </p:cNvSpPr>
          <p:nvPr>
            <p:ph type="body" idx="14"/>
          </p:nvPr>
        </p:nvSpPr>
        <p:spPr/>
        <p:txBody>
          <a:bodyPr/>
          <a:lstStyle/>
          <a:p>
            <a:r>
              <a:t>Define sprint length, planning agenda, demo format, and retrospective focus</a:t>
            </a:r>
          </a:p>
        </p:txBody>
      </p:sp>
      <p:sp>
        <p:nvSpPr>
          <p:cNvPr id="11" name="Text Placeholder 10"/>
          <p:cNvSpPr>
            <a:spLocks noGrp="1"/>
          </p:cNvSpPr>
          <p:nvPr>
            <p:ph type="body" idx="15"/>
          </p:nvPr>
        </p:nvSpPr>
        <p:spPr/>
        <p:txBody>
          <a:bodyPr/>
          <a:lstStyle/>
          <a:p>
            <a:r>
              <a:t>Set standup time, attendance expectations, and a clear blocker escalation path</a:t>
            </a:r>
          </a:p>
        </p:txBody>
      </p:sp>
      <p:sp>
        <p:nvSpPr>
          <p:cNvPr id="12" name="Text Placeholder 11"/>
          <p:cNvSpPr>
            <a:spLocks noGrp="1"/>
          </p:cNvSpPr>
          <p:nvPr>
            <p:ph type="body" idx="16"/>
          </p:nvPr>
        </p:nvSpPr>
        <p:spPr/>
        <p:txBody>
          <a:bodyPr/>
          <a:lstStyle/>
          <a:p>
            <a:r>
              <a:t>Use Slack channels by theme, with guidance on when to use each channel</a:t>
            </a:r>
          </a:p>
        </p:txBody>
      </p:sp>
      <p:sp>
        <p:nvSpPr>
          <p:cNvPr id="13" name="Text Placeholder 12"/>
          <p:cNvSpPr>
            <a:spLocks noGrp="1"/>
          </p:cNvSpPr>
          <p:nvPr>
            <p:ph type="body" idx="17"/>
          </p:nvPr>
        </p:nvSpPr>
        <p:spPr/>
        <p:txBody>
          <a:bodyPr/>
          <a:lstStyle/>
          <a:p>
            <a:r>
              <a:t>Maintain a single source of truth for decisions, backlog, requirements, and releases</a:t>
            </a:r>
          </a:p>
        </p:txBody>
      </p:sp>
      <p:sp>
        <p:nvSpPr>
          <p:cNvPr id="14" name="Text Placeholder 13"/>
          <p:cNvSpPr>
            <a:spLocks noGrp="1"/>
          </p:cNvSpPr>
          <p:nvPr>
            <p:ph type="body" idx="18"/>
          </p:nvPr>
        </p:nvSpPr>
        <p:spPr/>
        <p:txBody>
          <a:bodyPr/>
          <a:lstStyle/>
          <a:p>
            <a:r>
              <a:t>Run a weekly stakeholder sync and biweekly sponsor touchpoints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grpSp>
        <p:nvGrpSpPr>
          <p:cNvPr id="17" name="Group 2">
            <a:extLst>
              <a:ext uri="{FF2B5EF4-FFF2-40B4-BE49-F238E27FC236}">
                <a16:creationId xmlns:a16="http://schemas.microsoft.com/office/drawing/2014/main" id="{FD23D1AD-6D77-C1F9-5730-D81F68E87BAA}"/>
              </a:ext>
            </a:extLst>
          </p:cNvPr>
          <p:cNvGrpSpPr/>
          <p:nvPr userDrawn="1"/>
        </p:nvGrpSpPr>
        <p:grpSpPr>
          <a:xfrm>
            <a:off x="1" y="1"/>
            <a:ext cx="9144000" cy="5143500"/>
            <a:chOff x="0" y="0"/>
            <a:chExt cx="30502090" cy="15263745"/>
          </a:xfrm>
        </p:grpSpPr>
        <p:sp>
          <p:nvSpPr>
            <p:cNvPr id="18" name="Freeform 3">
              <a:extLst>
                <a:ext uri="{FF2B5EF4-FFF2-40B4-BE49-F238E27FC236}">
                  <a16:creationId xmlns:a16="http://schemas.microsoft.com/office/drawing/2014/main" id="{7E62461F-D7D1-106E-9E79-94E5140C2BD2}"/>
                </a:ext>
              </a:extLst>
            </p:cNvPr>
            <p:cNvSpPr/>
            <p:nvPr/>
          </p:nvSpPr>
          <p:spPr>
            <a:xfrm>
              <a:off x="0" y="0"/>
              <a:ext cx="15263745" cy="15263745"/>
            </a:xfrm>
            <a:custGeom>
              <a:avLst/>
              <a:gdLst/>
              <a:ahLst/>
              <a:cxnLst/>
              <a:rect l="l" t="t" r="r" b="b"/>
              <a:pathLst>
                <a:path w="15263745" h="15263745">
                  <a:moveTo>
                    <a:pt x="0" y="0"/>
                  </a:moveTo>
                  <a:lnTo>
                    <a:pt x="15263745" y="0"/>
                  </a:lnTo>
                  <a:lnTo>
                    <a:pt x="15263745" y="15263745"/>
                  </a:lnTo>
                  <a:lnTo>
                    <a:pt x="0" y="15263745"/>
                  </a:lnTo>
                  <a:lnTo>
                    <a:pt x="0" y="0"/>
                  </a:lnTo>
                  <a:close/>
                </a:path>
              </a:pathLst>
            </a:custGeom>
            <a:blipFill>
              <a:blip r:embed="rId2">
                <a:alphaModFix amt="40000"/>
                <a:extLst>
                  <a:ext uri="{96DAC541-7B7A-43D3-8B79-37D633B846F1}">
                    <asvg:svgBlip xmlns:asvg="http://schemas.microsoft.com/office/drawing/2016/SVG/main" r:embed="rId3"/>
                  </a:ext>
                </a:extLst>
              </a:blip>
              <a:stretch>
                <a:fillRect/>
              </a:stretch>
            </a:blipFill>
          </p:spPr>
          <p:txBody>
            <a:bodyPr/>
            <a:lstStyle/>
            <a:p>
              <a:endParaRPr lang="ms-MY" dirty="0"/>
            </a:p>
          </p:txBody>
        </p:sp>
        <p:sp>
          <p:nvSpPr>
            <p:cNvPr id="19" name="Freeform 4">
              <a:extLst>
                <a:ext uri="{FF2B5EF4-FFF2-40B4-BE49-F238E27FC236}">
                  <a16:creationId xmlns:a16="http://schemas.microsoft.com/office/drawing/2014/main" id="{A32FD9D1-3C88-BB64-8229-0F25DC94463F}"/>
                </a:ext>
              </a:extLst>
            </p:cNvPr>
            <p:cNvSpPr/>
            <p:nvPr/>
          </p:nvSpPr>
          <p:spPr>
            <a:xfrm>
              <a:off x="15238346" y="0"/>
              <a:ext cx="15263744" cy="15263745"/>
            </a:xfrm>
            <a:custGeom>
              <a:avLst/>
              <a:gdLst/>
              <a:ahLst/>
              <a:cxnLst/>
              <a:rect l="l" t="t" r="r" b="b"/>
              <a:pathLst>
                <a:path w="15263745" h="15263745">
                  <a:moveTo>
                    <a:pt x="0" y="0"/>
                  </a:moveTo>
                  <a:lnTo>
                    <a:pt x="15263745" y="0"/>
                  </a:lnTo>
                  <a:lnTo>
                    <a:pt x="15263745" y="15263745"/>
                  </a:lnTo>
                  <a:lnTo>
                    <a:pt x="0" y="15263745"/>
                  </a:lnTo>
                  <a:lnTo>
                    <a:pt x="0" y="0"/>
                  </a:lnTo>
                  <a:close/>
                </a:path>
              </a:pathLst>
            </a:custGeom>
            <a:blipFill>
              <a:blip r:embed="rId2">
                <a:alphaModFix amt="40000"/>
                <a:extLst>
                  <a:ext uri="{96DAC541-7B7A-43D3-8B79-37D633B846F1}">
                    <asvg:svgBlip xmlns:asvg="http://schemas.microsoft.com/office/drawing/2016/SVG/main" r:embed="rId3"/>
                  </a:ext>
                </a:extLst>
              </a:blip>
              <a:stretch>
                <a:fillRect/>
              </a:stretch>
            </a:blipFill>
          </p:spPr>
          <p:txBody>
            <a:bodyPr/>
            <a:lstStyle/>
            <a:p>
              <a:endParaRPr lang="ms-MY" dirty="0"/>
            </a:p>
          </p:txBody>
        </p:sp>
      </p:grpSp>
      <p:sp>
        <p:nvSpPr>
          <p:cNvPr id="20" name="Rectangle 8">
            <a:extLst>
              <a:ext uri="{FF2B5EF4-FFF2-40B4-BE49-F238E27FC236}">
                <a16:creationId xmlns:a16="http://schemas.microsoft.com/office/drawing/2014/main" id="{09E8F74C-0A1E-0D5D-DFAB-20F8A96A2B98}"/>
              </a:ext>
            </a:extLst>
          </p:cNvPr>
          <p:cNvSpPr/>
          <p:nvPr userDrawn="1"/>
        </p:nvSpPr>
        <p:spPr>
          <a:xfrm>
            <a:off x="-44450" y="-66675"/>
            <a:ext cx="461587" cy="100267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1" name="Graphic 11">
            <a:extLst>
              <a:ext uri="{FF2B5EF4-FFF2-40B4-BE49-F238E27FC236}">
                <a16:creationId xmlns:a16="http://schemas.microsoft.com/office/drawing/2014/main" id="{986FB555-84A6-B79A-74C5-32FF73A5B30E}"/>
              </a:ext>
            </a:extLst>
          </p:cNvPr>
          <p:cNvSpPr/>
          <p:nvPr/>
        </p:nvSpPr>
        <p:spPr>
          <a:xfrm rot="10800000">
            <a:off x="105969" y="252000"/>
            <a:ext cx="205198" cy="429417"/>
          </a:xfrm>
          <a:custGeom>
            <a:avLst/>
            <a:gdLst>
              <a:gd name="csX0" fmla="*/ 114313 w 205198"/>
              <a:gd name="csY0" fmla="*/ 424498 h 429417"/>
              <a:gd name="csX1" fmla="*/ 114329 w 205198"/>
              <a:gd name="csY1" fmla="*/ 424482 h 429417"/>
              <a:gd name="csX2" fmla="*/ 200380 w 205198"/>
              <a:gd name="csY2" fmla="*/ 336834 h 429417"/>
              <a:gd name="csX3" fmla="*/ 200324 w 205198"/>
              <a:gd name="csY3" fmla="*/ 313111 h 429417"/>
              <a:gd name="csX4" fmla="*/ 176922 w 205198"/>
              <a:gd name="csY4" fmla="*/ 313168 h 429417"/>
              <a:gd name="csX5" fmla="*/ 119148 w 205198"/>
              <a:gd name="csY5" fmla="*/ 372014 h 429417"/>
              <a:gd name="csX6" fmla="*/ 119148 w 205198"/>
              <a:gd name="csY6" fmla="*/ 16774 h 429417"/>
              <a:gd name="csX7" fmla="*/ 102600 w 205198"/>
              <a:gd name="csY7" fmla="*/ 0 h 429417"/>
              <a:gd name="csX8" fmla="*/ 86051 w 205198"/>
              <a:gd name="csY8" fmla="*/ 16774 h 429417"/>
              <a:gd name="csX9" fmla="*/ 86051 w 205198"/>
              <a:gd name="csY9" fmla="*/ 372014 h 429417"/>
              <a:gd name="csX10" fmla="*/ 28278 w 205198"/>
              <a:gd name="csY10" fmla="*/ 313169 h 429417"/>
              <a:gd name="csX11" fmla="*/ 4875 w 205198"/>
              <a:gd name="csY11" fmla="*/ 313112 h 429417"/>
              <a:gd name="csX12" fmla="*/ 4819 w 205198"/>
              <a:gd name="csY12" fmla="*/ 336835 h 429417"/>
              <a:gd name="csX13" fmla="*/ 90870 w 205198"/>
              <a:gd name="csY13" fmla="*/ 424483 h 429417"/>
              <a:gd name="csX14" fmla="*/ 90886 w 205198"/>
              <a:gd name="csY14" fmla="*/ 424498 h 429417"/>
              <a:gd name="csX15" fmla="*/ 114313 w 205198"/>
              <a:gd name="csY15" fmla="*/ 424498 h 429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05198" h="429417">
                <a:moveTo>
                  <a:pt x="114313" y="424498"/>
                </a:moveTo>
                <a:cubicBezTo>
                  <a:pt x="114318" y="424493"/>
                  <a:pt x="114324" y="424488"/>
                  <a:pt x="114329" y="424482"/>
                </a:cubicBezTo>
                <a:lnTo>
                  <a:pt x="200380" y="336834"/>
                </a:lnTo>
                <a:cubicBezTo>
                  <a:pt x="206826" y="330268"/>
                  <a:pt x="206803" y="319647"/>
                  <a:pt x="200324" y="313111"/>
                </a:cubicBezTo>
                <a:cubicBezTo>
                  <a:pt x="193846" y="306576"/>
                  <a:pt x="183369" y="306602"/>
                  <a:pt x="176922" y="313168"/>
                </a:cubicBezTo>
                <a:lnTo>
                  <a:pt x="119148" y="372014"/>
                </a:lnTo>
                <a:lnTo>
                  <a:pt x="119148" y="16774"/>
                </a:lnTo>
                <a:cubicBezTo>
                  <a:pt x="119148" y="7510"/>
                  <a:pt x="111739" y="0"/>
                  <a:pt x="102600" y="0"/>
                </a:cubicBezTo>
                <a:cubicBezTo>
                  <a:pt x="93460" y="0"/>
                  <a:pt x="86051" y="7510"/>
                  <a:pt x="86051" y="16774"/>
                </a:cubicBezTo>
                <a:lnTo>
                  <a:pt x="86051" y="372014"/>
                </a:lnTo>
                <a:lnTo>
                  <a:pt x="28278" y="313169"/>
                </a:lnTo>
                <a:cubicBezTo>
                  <a:pt x="21830" y="306602"/>
                  <a:pt x="11353" y="306577"/>
                  <a:pt x="4875" y="313112"/>
                </a:cubicBezTo>
                <a:cubicBezTo>
                  <a:pt x="-1604" y="319648"/>
                  <a:pt x="-1627" y="330270"/>
                  <a:pt x="4819" y="336835"/>
                </a:cubicBezTo>
                <a:lnTo>
                  <a:pt x="90870" y="424483"/>
                </a:lnTo>
                <a:cubicBezTo>
                  <a:pt x="90875" y="424488"/>
                  <a:pt x="90880" y="424493"/>
                  <a:pt x="90886" y="424498"/>
                </a:cubicBezTo>
                <a:cubicBezTo>
                  <a:pt x="97354" y="431068"/>
                  <a:pt x="107866" y="431047"/>
                  <a:pt x="114313" y="424498"/>
                </a:cubicBezTo>
                <a:close/>
              </a:path>
            </a:pathLst>
          </a:custGeom>
          <a:solidFill>
            <a:srgbClr val="FFFFFF"/>
          </a:solidFill>
          <a:ln w="7693" cap="flat">
            <a:noFill/>
            <a:prstDash val="solid"/>
            <a:miter/>
          </a:ln>
        </p:spPr>
      </p:sp>
      <p:sp>
        <p:nvSpPr>
          <p:cNvPr id="22" name="16-конечная звезда 6">
            <a:extLst>
              <a:ext uri="{FF2B5EF4-FFF2-40B4-BE49-F238E27FC236}">
                <a16:creationId xmlns:a16="http://schemas.microsoft.com/office/drawing/2014/main" id="{4F1602D5-3A98-34A7-79D0-FACF0D92E09F}"/>
              </a:ext>
            </a:extLst>
          </p:cNvPr>
          <p:cNvSpPr/>
          <p:nvPr userDrawn="1"/>
        </p:nvSpPr>
        <p:spPr>
          <a:xfrm>
            <a:off x="2765609" y="4047810"/>
            <a:ext cx="1152000" cy="1152000"/>
          </a:xfrm>
          <a:prstGeom prst="star16">
            <a:avLst>
              <a:gd name="adj" fmla="val 11562"/>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3" name="Backdrop">
            <a:extLst>
              <a:ext uri="{FF2B5EF4-FFF2-40B4-BE49-F238E27FC236}">
                <a16:creationId xmlns:a16="http://schemas.microsoft.com/office/drawing/2014/main" id="{324F3AAB-3039-CF32-0D49-B41E61BB8DB5}"/>
              </a:ext>
            </a:extLst>
          </p:cNvPr>
          <p:cNvSpPr/>
          <p:nvPr userDrawn="1"/>
        </p:nvSpPr>
        <p:spPr>
          <a:xfrm>
            <a:off x="415634" y="940156"/>
            <a:ext cx="8784000" cy="373562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4" name="Tab 1">
            <a:extLst>
              <a:ext uri="{FF2B5EF4-FFF2-40B4-BE49-F238E27FC236}">
                <a16:creationId xmlns:a16="http://schemas.microsoft.com/office/drawing/2014/main" id="{71365945-0B90-5CFF-49F8-A30F7213D44C}"/>
              </a:ext>
            </a:extLst>
          </p:cNvPr>
          <p:cNvSpPr/>
          <p:nvPr userDrawn="1"/>
        </p:nvSpPr>
        <p:spPr>
          <a:xfrm>
            <a:off x="415636" y="940156"/>
            <a:ext cx="2199740" cy="756000"/>
          </a:xfrm>
          <a:prstGeom prst="roundRect">
            <a:avLst>
              <a:gd name="adj" fmla="val 50000"/>
            </a:avLst>
          </a:prstGeom>
          <a:solidFill>
            <a:schemeClr val="bg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bg1"/>
              </a:solidFill>
              <a:latin typeface="+mn-lt"/>
              <a:ea typeface="+mn-ea"/>
              <a:cs typeface="+mn-cs"/>
            </a:endParaRPr>
          </a:p>
        </p:txBody>
      </p:sp>
      <p:sp>
        <p:nvSpPr>
          <p:cNvPr id="25" name="Tab 2">
            <a:extLst>
              <a:ext uri="{FF2B5EF4-FFF2-40B4-BE49-F238E27FC236}">
                <a16:creationId xmlns:a16="http://schemas.microsoft.com/office/drawing/2014/main" id="{71365945-0B90-5CFF-49F8-A30F7213D44C}"/>
              </a:ext>
            </a:extLst>
          </p:cNvPr>
          <p:cNvSpPr/>
          <p:nvPr userDrawn="1"/>
        </p:nvSpPr>
        <p:spPr>
          <a:xfrm>
            <a:off x="2594335" y="940156"/>
            <a:ext cx="2199740" cy="756000"/>
          </a:xfrm>
          <a:prstGeom prst="roundRect">
            <a:avLst>
              <a:gd name="adj" fmla="val 50000"/>
            </a:avLst>
          </a:prstGeom>
          <a:solidFill>
            <a:schemeClr val="bg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bg1"/>
              </a:solidFill>
              <a:latin typeface="+mn-lt"/>
              <a:ea typeface="+mn-ea"/>
              <a:cs typeface="+mn-cs"/>
            </a:endParaRPr>
          </a:p>
        </p:txBody>
      </p:sp>
      <p:sp>
        <p:nvSpPr>
          <p:cNvPr id="26" name="Tab 3">
            <a:extLst>
              <a:ext uri="{FF2B5EF4-FFF2-40B4-BE49-F238E27FC236}">
                <a16:creationId xmlns:a16="http://schemas.microsoft.com/office/drawing/2014/main" id="{71365945-0B90-5CFF-49F8-A30F7213D44C}"/>
              </a:ext>
            </a:extLst>
          </p:cNvPr>
          <p:cNvSpPr/>
          <p:nvPr userDrawn="1"/>
        </p:nvSpPr>
        <p:spPr>
          <a:xfrm>
            <a:off x="4773034" y="940156"/>
            <a:ext cx="2199740" cy="756000"/>
          </a:xfrm>
          <a:prstGeom prst="roundRect">
            <a:avLst>
              <a:gd name="adj" fmla="val 50000"/>
            </a:avLst>
          </a:prstGeom>
          <a:solidFill>
            <a:schemeClr val="bg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bg1"/>
              </a:solidFill>
              <a:latin typeface="+mn-lt"/>
              <a:ea typeface="+mn-ea"/>
              <a:cs typeface="+mn-cs"/>
            </a:endParaRPr>
          </a:p>
        </p:txBody>
      </p:sp>
      <p:sp>
        <p:nvSpPr>
          <p:cNvPr id="27" name="Tab 4">
            <a:extLst>
              <a:ext uri="{FF2B5EF4-FFF2-40B4-BE49-F238E27FC236}">
                <a16:creationId xmlns:a16="http://schemas.microsoft.com/office/drawing/2014/main" id="{71365945-0B90-5CFF-49F8-A30F7213D44C}"/>
              </a:ext>
            </a:extLst>
          </p:cNvPr>
          <p:cNvSpPr/>
          <p:nvPr userDrawn="1"/>
        </p:nvSpPr>
        <p:spPr>
          <a:xfrm>
            <a:off x="6951733" y="940156"/>
            <a:ext cx="2232000" cy="756000"/>
          </a:xfrm>
          <a:prstGeom prst="roundRect">
            <a:avLst>
              <a:gd name="adj" fmla="val 50000"/>
            </a:avLst>
          </a:prstGeom>
          <a:solidFill>
            <a:schemeClr val="bg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dirty="0">
              <a:solidFill>
                <a:schemeClr val="bg1"/>
              </a:solidFill>
              <a:latin typeface="+mn-lt"/>
              <a:ea typeface="+mn-ea"/>
              <a:cs typeface="+mn-cs"/>
            </a:endParaRPr>
          </a:p>
        </p:txBody>
      </p:sp>
      <p:sp>
        <p:nvSpPr>
          <p:cNvPr id="28" name="Band">
            <a:extLst>
              <a:ext uri="{FF2B5EF4-FFF2-40B4-BE49-F238E27FC236}">
                <a16:creationId xmlns:a16="http://schemas.microsoft.com/office/drawing/2014/main" id="{63F7D2F5-F2AF-5E22-56C9-6CC45A985B1B}"/>
              </a:ext>
            </a:extLst>
          </p:cNvPr>
          <p:cNvSpPr/>
          <p:nvPr userDrawn="1"/>
        </p:nvSpPr>
        <p:spPr>
          <a:xfrm>
            <a:off x="415636" y="940156"/>
            <a:ext cx="8783998" cy="40950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9" name="Oval 1">
            <a:extLst>
              <a:ext uri="{FF2B5EF4-FFF2-40B4-BE49-F238E27FC236}">
                <a16:creationId xmlns:a16="http://schemas.microsoft.com/office/drawing/2014/main" id="{7B1FB7DA-34A5-342D-30F5-32971FB8ADA7}"/>
              </a:ext>
            </a:extLst>
          </p:cNvPr>
          <p:cNvSpPr/>
          <p:nvPr userDrawn="1"/>
        </p:nvSpPr>
        <p:spPr>
          <a:xfrm>
            <a:off x="1433863" y="1609488"/>
            <a:ext cx="163286" cy="163286"/>
          </a:xfrm>
          <a:prstGeom prst="ellipse">
            <a:avLst/>
          </a:prstGeom>
          <a:solidFill>
            <a:schemeClr val="tx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30" name="Oval 2">
            <a:extLst>
              <a:ext uri="{FF2B5EF4-FFF2-40B4-BE49-F238E27FC236}">
                <a16:creationId xmlns:a16="http://schemas.microsoft.com/office/drawing/2014/main" id="{7B1FB7DA-34A5-342D-30F5-32971FB8ADA7}"/>
              </a:ext>
            </a:extLst>
          </p:cNvPr>
          <p:cNvSpPr/>
          <p:nvPr userDrawn="1"/>
        </p:nvSpPr>
        <p:spPr>
          <a:xfrm>
            <a:off x="3612562" y="1609488"/>
            <a:ext cx="163286" cy="163286"/>
          </a:xfrm>
          <a:prstGeom prst="ellipse">
            <a:avLst/>
          </a:prstGeom>
          <a:solidFill>
            <a:schemeClr val="tx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31" name="Oval 3">
            <a:extLst>
              <a:ext uri="{FF2B5EF4-FFF2-40B4-BE49-F238E27FC236}">
                <a16:creationId xmlns:a16="http://schemas.microsoft.com/office/drawing/2014/main" id="{7B1FB7DA-34A5-342D-30F5-32971FB8ADA7}"/>
              </a:ext>
            </a:extLst>
          </p:cNvPr>
          <p:cNvSpPr/>
          <p:nvPr userDrawn="1"/>
        </p:nvSpPr>
        <p:spPr>
          <a:xfrm>
            <a:off x="5791261" y="1609488"/>
            <a:ext cx="163286" cy="163286"/>
          </a:xfrm>
          <a:prstGeom prst="ellipse">
            <a:avLst/>
          </a:prstGeom>
          <a:solidFill>
            <a:schemeClr val="tx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32" name="Oval 4">
            <a:extLst>
              <a:ext uri="{FF2B5EF4-FFF2-40B4-BE49-F238E27FC236}">
                <a16:creationId xmlns:a16="http://schemas.microsoft.com/office/drawing/2014/main" id="{7B1FB7DA-34A5-342D-30F5-32971FB8ADA7}"/>
              </a:ext>
            </a:extLst>
          </p:cNvPr>
          <p:cNvSpPr/>
          <p:nvPr userDrawn="1"/>
        </p:nvSpPr>
        <p:spPr>
          <a:xfrm>
            <a:off x="7969960" y="1609488"/>
            <a:ext cx="163286" cy="163286"/>
          </a:xfrm>
          <a:prstGeom prst="ellipse">
            <a:avLst/>
          </a:prstGeom>
          <a:solidFill>
            <a:schemeClr val="tx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33" name="Accent line"/>
          <p:cNvSpPr/>
          <p:nvPr userDrawn="1"/>
        </p:nvSpPr>
        <p:spPr>
          <a:xfrm>
            <a:off x="419604" y="4897313"/>
            <a:ext cx="720000" cy="3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2" name="Subtitle 1"/>
          <p:cNvSpPr>
            <a:spLocks noGrp="1"/>
          </p:cNvSpPr>
          <p:nvPr>
            <p:ph type="subTitle" idx="3"/>
          </p:nvPr>
        </p:nvSpPr>
        <p:spPr/>
        <p:txBody>
          <a:bodyPr/>
          <a:lstStyle/>
          <a:p>
            <a:r>
              <a:t>8</a:t>
            </a:r>
          </a:p>
        </p:txBody>
      </p:sp>
      <p:sp>
        <p:nvSpPr>
          <p:cNvPr id="3" name="Subtitle 2"/>
          <p:cNvSpPr>
            <a:spLocks noGrp="1"/>
          </p:cNvSpPr>
          <p:nvPr>
            <p:ph type="subTitle" idx="1"/>
          </p:nvPr>
        </p:nvSpPr>
        <p:spPr/>
        <p:txBody>
          <a:bodyPr/>
          <a:lstStyle/>
          <a:p>
            <a:r>
              <a:t>Project Kickoff Plan</a:t>
            </a:r>
          </a:p>
        </p:txBody>
      </p:sp>
      <p:sp>
        <p:nvSpPr>
          <p:cNvPr id="4" name="Subtitle 3"/>
          <p:cNvSpPr>
            <a:spLocks noGrp="1"/>
          </p:cNvSpPr>
          <p:nvPr>
            <p:ph type="subTitle" idx="17"/>
          </p:nvPr>
        </p:nvSpPr>
        <p:spPr/>
        <p:txBody>
          <a:bodyPr/>
          <a:lstStyle/>
          <a:p>
            <a:pPr algn="l"/>
            <a:r>
              <a:t>Rehearse demo and sign-off workflows, confirm reporting dashboards, and close open decisions</a:t>
            </a:r>
          </a:p>
        </p:txBody>
      </p:sp>
      <p:sp>
        <p:nvSpPr>
          <p:cNvPr id="5" name="Subtitle 4"/>
          <p:cNvSpPr>
            <a:spLocks noGrp="1"/>
          </p:cNvSpPr>
          <p:nvPr>
            <p:ph type="subTitle" idx="18"/>
          </p:nvPr>
        </p:nvSpPr>
        <p:spPr/>
        <p:txBody>
          <a:bodyPr/>
          <a:lstStyle/>
          <a:p>
            <a:pPr algn="l"/>
            <a:r>
              <a:rPr cap="all"/>
              <a:t>Demo, sign-off, and reporting readiness</a:t>
            </a:r>
          </a:p>
        </p:txBody>
      </p:sp>
      <p:sp>
        <p:nvSpPr>
          <p:cNvPr id="6" name="Subtitle 5"/>
          <p:cNvSpPr>
            <a:spLocks noGrp="1"/>
          </p:cNvSpPr>
          <p:nvPr>
            <p:ph type="subTitle" idx="9"/>
          </p:nvPr>
        </p:nvSpPr>
        <p:spPr/>
        <p:txBody>
          <a:bodyPr/>
          <a:lstStyle/>
          <a:p>
            <a:pPr algn="ctr"/>
            <a:r>
              <a:rPr cap="all"/>
              <a:t>Days 8-14</a:t>
            </a:r>
          </a:p>
        </p:txBody>
      </p:sp>
      <p:sp>
        <p:nvSpPr>
          <p:cNvPr id="7" name="Subtitle 6"/>
          <p:cNvSpPr>
            <a:spLocks noGrp="1"/>
          </p:cNvSpPr>
          <p:nvPr>
            <p:ph type="subTitle" idx="15"/>
          </p:nvPr>
        </p:nvSpPr>
        <p:spPr/>
        <p:txBody>
          <a:bodyPr/>
          <a:lstStyle/>
          <a:p>
            <a:pPr algn="l"/>
            <a:r>
              <a:t>Create initial backlog, risk register, and integration plan with responsible teams</a:t>
            </a:r>
          </a:p>
        </p:txBody>
      </p:sp>
      <p:sp>
        <p:nvSpPr>
          <p:cNvPr id="8" name="Subtitle 7"/>
          <p:cNvSpPr>
            <a:spLocks noGrp="1"/>
          </p:cNvSpPr>
          <p:nvPr>
            <p:ph type="subTitle" idx="16"/>
          </p:nvPr>
        </p:nvSpPr>
        <p:spPr/>
        <p:txBody>
          <a:bodyPr/>
          <a:lstStyle/>
          <a:p>
            <a:pPr algn="l"/>
            <a:r>
              <a:rPr cap="all"/>
              <a:t>Backlog, risks, and integration plan</a:t>
            </a:r>
          </a:p>
        </p:txBody>
      </p:sp>
      <p:sp>
        <p:nvSpPr>
          <p:cNvPr id="9" name="Subtitle 8"/>
          <p:cNvSpPr>
            <a:spLocks noGrp="1"/>
          </p:cNvSpPr>
          <p:nvPr>
            <p:ph type="subTitle" idx="8"/>
          </p:nvPr>
        </p:nvSpPr>
        <p:spPr/>
        <p:txBody>
          <a:bodyPr/>
          <a:lstStyle/>
          <a:p>
            <a:pPr algn="ctr"/>
            <a:r>
              <a:rPr cap="all"/>
              <a:t>Days 4-7</a:t>
            </a:r>
          </a:p>
        </p:txBody>
      </p:sp>
      <p:sp>
        <p:nvSpPr>
          <p:cNvPr id="10" name="Subtitle 9"/>
          <p:cNvSpPr>
            <a:spLocks noGrp="1"/>
          </p:cNvSpPr>
          <p:nvPr>
            <p:ph type="subTitle" idx="13"/>
          </p:nvPr>
        </p:nvSpPr>
        <p:spPr/>
        <p:txBody>
          <a:bodyPr/>
          <a:lstStyle/>
          <a:p>
            <a:pPr algn="l"/>
            <a:r>
              <a:t>Lock scope boundaries, validate KPIs baseline, and confirm milestone gate dates</a:t>
            </a:r>
          </a:p>
        </p:txBody>
      </p:sp>
      <p:sp>
        <p:nvSpPr>
          <p:cNvPr id="11" name="Subtitle 10"/>
          <p:cNvSpPr>
            <a:spLocks noGrp="1"/>
          </p:cNvSpPr>
          <p:nvPr>
            <p:ph type="subTitle" idx="14"/>
          </p:nvPr>
        </p:nvSpPr>
        <p:spPr/>
        <p:txBody>
          <a:bodyPr/>
          <a:lstStyle/>
          <a:p>
            <a:pPr algn="l"/>
            <a:r>
              <a:rPr cap="all"/>
              <a:t>Scope, KPI baseline, and gates</a:t>
            </a:r>
          </a:p>
        </p:txBody>
      </p:sp>
      <p:sp>
        <p:nvSpPr>
          <p:cNvPr id="12" name="Subtitle 11"/>
          <p:cNvSpPr>
            <a:spLocks noGrp="1"/>
          </p:cNvSpPr>
          <p:nvPr>
            <p:ph type="subTitle" idx="7"/>
          </p:nvPr>
        </p:nvSpPr>
        <p:spPr/>
        <p:txBody>
          <a:bodyPr/>
          <a:lstStyle/>
          <a:p>
            <a:pPr algn="ctr"/>
            <a:r>
              <a:rPr cap="all"/>
              <a:t>Days 1-3</a:t>
            </a:r>
          </a:p>
        </p:txBody>
      </p:sp>
      <p:sp>
        <p:nvSpPr>
          <p:cNvPr id="13" name="Subtitle 12"/>
          <p:cNvSpPr>
            <a:spLocks noGrp="1"/>
          </p:cNvSpPr>
          <p:nvPr>
            <p:ph type="subTitle" idx="4"/>
          </p:nvPr>
        </p:nvSpPr>
        <p:spPr/>
        <p:txBody>
          <a:bodyPr/>
          <a:lstStyle/>
          <a:p>
            <a:pPr algn="l"/>
            <a:r>
              <a:t>Finalize kickoff deck, confirm success criteria owners, and publish the working agreement</a:t>
            </a:r>
          </a:p>
        </p:txBody>
      </p:sp>
      <p:sp>
        <p:nvSpPr>
          <p:cNvPr id="14" name="Subtitle 13"/>
          <p:cNvSpPr>
            <a:spLocks noGrp="1"/>
          </p:cNvSpPr>
          <p:nvPr>
            <p:ph type="subTitle" idx="5"/>
          </p:nvPr>
        </p:nvSpPr>
        <p:spPr/>
        <p:txBody>
          <a:bodyPr/>
          <a:lstStyle/>
          <a:p>
            <a:pPr algn="l"/>
            <a:r>
              <a:rPr cap="all"/>
              <a:t>Kickoff deck publication</a:t>
            </a:r>
          </a:p>
        </p:txBody>
      </p:sp>
      <p:sp>
        <p:nvSpPr>
          <p:cNvPr id="15" name="Subtitle 14"/>
          <p:cNvSpPr>
            <a:spLocks noGrp="1"/>
          </p:cNvSpPr>
          <p:nvPr>
            <p:ph type="subTitle" idx="6"/>
          </p:nvPr>
        </p:nvSpPr>
        <p:spPr/>
        <p:txBody>
          <a:bodyPr/>
          <a:lstStyle/>
          <a:p>
            <a:pPr algn="ctr"/>
            <a:r>
              <a:rPr cap="all"/>
              <a:t>Day 0</a:t>
            </a:r>
          </a:p>
        </p:txBody>
      </p:sp>
      <p:sp>
        <p:nvSpPr>
          <p:cNvPr id="16" name="Title 15"/>
          <p:cNvSpPr>
            <a:spLocks noGrp="1"/>
          </p:cNvSpPr>
          <p:nvPr>
            <p:ph type="title"/>
          </p:nvPr>
        </p:nvSpPr>
        <p:spPr/>
        <p:txBody>
          <a:bodyPr/>
          <a:lstStyle/>
          <a:p>
            <a:r>
              <a:rPr cap="all"/>
              <a:t>Immediate Next Steps and Day-1 Actions</a:t>
            </a:r>
          </a:p>
        </p:txBody>
      </p:sp>
    </p:spTree>
  </p:cSld>
  <p:clrMapOvr>
    <a:masterClrMapping/>
  </p:clrMapOvr>
</p:sld>
</file>

<file path=ppt/theme/theme1.xml><?xml version="1.0" encoding="utf-8"?>
<a:theme xmlns:a="http://schemas.openxmlformats.org/drawingml/2006/main" name="Dione [1790858063922]">
  <a:themeElements>
    <a:clrScheme name="Tamplate 6">
      <a:dk1>
        <a:srgbClr val="191919"/>
      </a:dk1>
      <a:lt1>
        <a:srgbClr val="FFFFFF"/>
      </a:lt1>
      <a:dk2>
        <a:srgbClr val="3A2CB6"/>
      </a:dk2>
      <a:lt2>
        <a:srgbClr val="FFBCA6"/>
      </a:lt2>
      <a:accent1>
        <a:srgbClr val="FFBCA6"/>
      </a:accent1>
      <a:accent2>
        <a:srgbClr val="4ECFB0"/>
      </a:accent2>
      <a:accent3>
        <a:srgbClr val="EF5D65"/>
      </a:accent3>
      <a:accent4>
        <a:srgbClr val="63B3F2"/>
      </a:accent4>
      <a:accent5>
        <a:srgbClr val="FFB454"/>
      </a:accent5>
      <a:accent6>
        <a:srgbClr val="9B7BF7"/>
      </a:accent6>
      <a:hlink>
        <a:srgbClr val="191919"/>
      </a:hlink>
      <a:folHlink>
        <a:srgbClr val="0097A7"/>
      </a:folHlink>
    </a:clrScheme>
    <a:fontScheme name="Georgia">
      <a:majorFont>
        <a:latin typeface="Arial Black"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9AA9F5AC-4925-DF47-9BFD-2AA6470762D5}">
  <we:reference id="wa200010001" version="1.0.0.1" store="en-GB" storeType="OMEX"/>
  <we:alternateReferences>
    <we:reference id="wa200010001" version="1.0.0.1" store="wa200010001" storeType="OMEX"/>
  </we:alternateReferences>
  <we:properties>
    <we:property name="claude.fileId" value="&quot;b004846e-2a7f-42e1-9804-c8c5a5bd5fb2&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6522</TotalTime>
  <Words>0</Words>
  <Application>Microsoft Macintosh PowerPoint</Application>
  <PresentationFormat>On-screen Show (16:9)</PresentationFormat>
  <Paragraphs>0</Paragraphs>
  <Slides>60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60</vt:i4>
      </vt:variant>
    </vt:vector>
  </HeadingPairs>
  <TitlesOfParts>
    <vt:vector size="63" baseType="lpstr">
      <vt:lpstr>Arial</vt:lpstr>
      <vt:lpstr>Arial Black</vt:lpstr>
      <vt:lpstr>Dione [1790858063922]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Daria Shendorova</cp:lastModifiedBy>
  <cp:revision>306</cp:revision>
  <dcterms:modified xsi:type="dcterms:W3CDTF">2026-10-02T13:14:05Z</dcterms:modified>
  <dc:title>Project Kickoff Plan</dc:title>
</cp:coreProperties>
</file>