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44.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4480" r:id="rId1"/>
  </p:sldMasterIdLst>
  <p:notesMasterIdLst>
    <p:notesMasterId r:id="rId62"/>
  </p:notesMasterIdLst>
  <p:sldIdLst>
    <p:sldId id="256" r:id="rId24"/>
    <p:sldId id="257" r:id="rId25"/>
    <p:sldId id="258" r:id="rId26"/>
    <p:sldId id="259" r:id="rId27"/>
    <p:sldId id="260" r:id="rId28"/>
    <p:sldId id="261" r:id="rId29"/>
    <p:sldId id="262" r:id="rId30"/>
    <p:sldId id="263" r:id="rId31"/>
    <p:sldId id="264" r:id="rId32"/>
    <p:sldId id="265" r:id="rId33"/>
  </p:sldIdLst>
  <p:sldSz cx="9144000" cy="5143500" type="screen16x9"/>
  <p:notesSz cx="6858000" cy="9144000"/>
  <p:embeddedFontLst>
    <p:embeddedFont>
      <p:font typeface="Funnel Sans" pitchFamily="2" charset="0"/>
      <p:regular r:id="rId63"/>
      <p:bold r:id="rId64"/>
      <p:italic r:id="rId65"/>
      <p:boldItalic r:id="rId66"/>
    </p:embeddedFont>
    <p:embeddedFont>
      <p:font typeface="Geist" pitchFamily="2" charset="77"/>
      <p:regular r:id="rId67"/>
      <p:bold r:id="rId68"/>
      <p:italic r:id="rId69"/>
      <p:boldItalic r:id="rId70"/>
    </p:embeddedFont>
    <p:embeddedFont>
      <p:font typeface="IBM Plex Sans" panose="020B0503050203000203" pitchFamily="34" charset="0"/>
      <p:regular r:id="rId71"/>
      <p:bold r:id="rId72"/>
      <p:italic r:id="rId73"/>
      <p:boldItalic r:id="rId74"/>
    </p:embeddedFont>
    <p:embeddedFont>
      <p:font typeface="Open Sans" panose="020B0606030504020204" pitchFamily="34" charset="0"/>
      <p:regular r:id="rId75"/>
      <p:bold r:id="rId76"/>
      <p:italic r:id="rId77"/>
      <p:boldItalic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9"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90"/>
    <p:restoredTop sz="94640"/>
  </p:normalViewPr>
  <p:slideViewPr>
    <p:cSldViewPr snapToGrid="0">
      <p:cViewPr varScale="1">
        <p:scale>
          <a:sx n="113" d="100"/>
          <a:sy n="113" d="100"/>
        </p:scale>
        <p:origin x="200"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4" Type="http://schemas.openxmlformats.org/officeDocument/2006/relationships/slide" Target="slides/slide1.xml"/><Relationship Id="rId25" Type="http://schemas.openxmlformats.org/officeDocument/2006/relationships/slide" Target="slides/slide2.xml"/><Relationship Id="rId26" Type="http://schemas.openxmlformats.org/officeDocument/2006/relationships/slide" Target="slides/slide3.xml"/><Relationship Id="rId27" Type="http://schemas.openxmlformats.org/officeDocument/2006/relationships/slide" Target="slides/slide4.xml"/><Relationship Id="rId28" Type="http://schemas.openxmlformats.org/officeDocument/2006/relationships/slide" Target="slides/slide5.xml"/><Relationship Id="rId29" Type="http://schemas.openxmlformats.org/officeDocument/2006/relationships/slide" Target="slides/slide6.xml"/><Relationship Id="rId30" Type="http://schemas.openxmlformats.org/officeDocument/2006/relationships/slide" Target="slides/slide7.xml"/><Relationship Id="rId31" Type="http://schemas.openxmlformats.org/officeDocument/2006/relationships/slide" Target="slides/slide8.xml"/><Relationship Id="rId32" Type="http://schemas.openxmlformats.org/officeDocument/2006/relationships/slide" Target="slides/slide9.xml"/><Relationship Id="rId33" Type="http://schemas.openxmlformats.org/officeDocument/2006/relationships/slide" Target="slides/slide10.xml"/><Relationship Id="rId62" Type="http://schemas.openxmlformats.org/officeDocument/2006/relationships/notesMaster" Target="notesMasters/notesMaster1.xml"/><Relationship Id="rId63" Type="http://schemas.openxmlformats.org/officeDocument/2006/relationships/font" Target="fonts/font1.fntdata"/><Relationship Id="rId64" Type="http://schemas.openxmlformats.org/officeDocument/2006/relationships/font" Target="fonts/font2.fntdata"/><Relationship Id="rId65" Type="http://schemas.openxmlformats.org/officeDocument/2006/relationships/font" Target="fonts/font3.fntdata"/><Relationship Id="rId66" Type="http://schemas.openxmlformats.org/officeDocument/2006/relationships/font" Target="fonts/font4.fntdata"/><Relationship Id="rId67" Type="http://schemas.openxmlformats.org/officeDocument/2006/relationships/font" Target="fonts/font5.fntdata"/><Relationship Id="rId68" Type="http://schemas.openxmlformats.org/officeDocument/2006/relationships/font" Target="fonts/font6.fntdata"/><Relationship Id="rId69" Type="http://schemas.openxmlformats.org/officeDocument/2006/relationships/font" Target="fonts/font7.fntdata"/><Relationship Id="rId70" Type="http://schemas.openxmlformats.org/officeDocument/2006/relationships/font" Target="fonts/font8.fntdata"/><Relationship Id="rId71" Type="http://schemas.openxmlformats.org/officeDocument/2006/relationships/font" Target="fonts/font9.fntdata"/><Relationship Id="rId72" Type="http://schemas.openxmlformats.org/officeDocument/2006/relationships/font" Target="fonts/font10.fntdata"/><Relationship Id="rId73" Type="http://schemas.openxmlformats.org/officeDocument/2006/relationships/font" Target="fonts/font11.fntdata"/><Relationship Id="rId74" Type="http://schemas.openxmlformats.org/officeDocument/2006/relationships/font" Target="fonts/font12.fntdata"/><Relationship Id="rId75" Type="http://schemas.openxmlformats.org/officeDocument/2006/relationships/font" Target="fonts/font13.fntdata"/><Relationship Id="rId76" Type="http://schemas.openxmlformats.org/officeDocument/2006/relationships/font" Target="fonts/font14.fntdata"/><Relationship Id="rId77" Type="http://schemas.openxmlformats.org/officeDocument/2006/relationships/font" Target="fonts/font15.fntdata"/><Relationship Id="rId78" Type="http://schemas.openxmlformats.org/officeDocument/2006/relationships/font" Target="fonts/font16.fntdata"/><Relationship Id="rId79" Type="http://customschemas.google.com/relationships/presentationmetadata" Target="metadata"/><Relationship Id="rId80" Type="http://schemas.openxmlformats.org/officeDocument/2006/relationships/presProps" Target="presProps.xml"/><Relationship Id="rId81" Type="http://schemas.openxmlformats.org/officeDocument/2006/relationships/viewProps" Target="viewProps.xml"/><Relationship Id="rId82" Type="http://schemas.openxmlformats.org/officeDocument/2006/relationships/theme" Target="theme/theme1.xml"/><Relationship Id="rId8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rot9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rot9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rot18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bg>
      <p:bgPr>
        <a:solidFill>
          <a:schemeClr val="tx2"/>
        </a:solidFill>
        <a:effectLst/>
      </p:bgPr>
    </p:bg>
    <p:spTree>
      <p:nvGrpSpPr>
        <p:cNvPr id="1" name="Shape 8"/>
        <p:cNvGrpSpPr/>
        <p:nvPr/>
      </p:nvGrpSpPr>
      <p:grpSpPr>
        <a:xfrm>
          <a:off x="0" y="0"/>
          <a:ext cx="0" cy="0"/>
          <a:chOff x="0" y="0"/>
          <a:chExt cx="0" cy="0"/>
        </a:xfrm>
      </p:grpSpPr>
      <p:grpSp>
        <p:nvGrpSpPr>
          <p:cNvPr id="2" name="Group 1">
            <a:extLst>
              <a:ext uri="{FF2B5EF4-FFF2-40B4-BE49-F238E27FC236}">
                <a16:creationId xmlns:a16="http://schemas.microsoft.com/office/drawing/2014/main" id="{FE308EE7-85C9-6A9B-4113-3E2A917E1397}"/>
              </a:ext>
            </a:extLst>
          </p:cNvPr>
          <p:cNvGrpSpPr/>
          <p:nvPr userDrawn="1"/>
        </p:nvGrpSpPr>
        <p:grpSpPr>
          <a:xfrm>
            <a:off x="-1" y="510"/>
            <a:ext cx="1337368" cy="1342667"/>
            <a:chOff x="-1" y="510"/>
            <a:chExt cx="1337368" cy="1342667"/>
          </a:xfrm>
        </p:grpSpPr>
        <p:sp>
          <p:nvSpPr>
            <p:cNvPr id="3" name="Freeform 2">
              <a:extLst>
                <a:ext uri="{FF2B5EF4-FFF2-40B4-BE49-F238E27FC236}">
                  <a16:creationId xmlns:a16="http://schemas.microsoft.com/office/drawing/2014/main" id="{8EB05C9E-AD16-52BF-0879-1AD001AEDD78}"/>
                </a:ext>
              </a:extLst>
            </p:cNvPr>
            <p:cNvSpPr/>
            <p:nvPr/>
          </p:nvSpPr>
          <p:spPr>
            <a:xfrm rot="16200000">
              <a:off x="766" y="671096"/>
              <a:ext cx="671324" cy="672837"/>
            </a:xfrm>
            <a:custGeom>
              <a:avLst/>
              <a:gdLst>
                <a:gd name="csX0" fmla="*/ 671325 w 671324"/>
                <a:gd name="csY0" fmla="*/ 366821 h 672837"/>
                <a:gd name="csX1" fmla="*/ 671325 w 671324"/>
                <a:gd name="csY1" fmla="*/ 672837 h 672837"/>
                <a:gd name="csX2" fmla="*/ 670146 w 671324"/>
                <a:gd name="csY2" fmla="*/ 672837 h 672837"/>
                <a:gd name="csX3" fmla="*/ 596197 w 671324"/>
                <a:gd name="csY3" fmla="*/ 668637 h 672837"/>
                <a:gd name="csX4" fmla="*/ 0 w 671324"/>
                <a:gd name="csY4" fmla="*/ 0 h 672837"/>
                <a:gd name="csX5" fmla="*/ 305333 w 671324"/>
                <a:gd name="csY5" fmla="*/ 0 h 672837"/>
                <a:gd name="csX6" fmla="*/ 671325 w 671324"/>
                <a:gd name="csY6" fmla="*/ 366821 h 6728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71324" h="672837">
                  <a:moveTo>
                    <a:pt x="671325" y="366821"/>
                  </a:moveTo>
                  <a:lnTo>
                    <a:pt x="671325" y="672837"/>
                  </a:lnTo>
                  <a:lnTo>
                    <a:pt x="670146" y="672837"/>
                  </a:lnTo>
                  <a:cubicBezTo>
                    <a:pt x="645175" y="672837"/>
                    <a:pt x="620525" y="671323"/>
                    <a:pt x="596197" y="668637"/>
                  </a:cubicBezTo>
                  <a:cubicBezTo>
                    <a:pt x="260856" y="631269"/>
                    <a:pt x="0" y="346187"/>
                    <a:pt x="0" y="0"/>
                  </a:cubicBezTo>
                  <a:lnTo>
                    <a:pt x="305333" y="0"/>
                  </a:lnTo>
                  <a:cubicBezTo>
                    <a:pt x="305333" y="202686"/>
                    <a:pt x="469199" y="366821"/>
                    <a:pt x="671325" y="366821"/>
                  </a:cubicBezTo>
                  <a:close/>
                </a:path>
              </a:pathLst>
            </a:custGeom>
            <a:solidFill>
              <a:schemeClr val="accent1"/>
            </a:solidFill>
            <a:ln w="1677" cap="flat">
              <a:noFill/>
              <a:prstDash val="solid"/>
              <a:miter/>
            </a:ln>
          </p:spPr>
        </p:sp>
        <p:sp>
          <p:nvSpPr>
            <p:cNvPr id="7" name="Freeform 6">
              <a:extLst>
                <a:ext uri="{FF2B5EF4-FFF2-40B4-BE49-F238E27FC236}">
                  <a16:creationId xmlns:a16="http://schemas.microsoft.com/office/drawing/2014/main" id="{74398A27-6203-FB7C-5DC8-08EDF08321CD}"/>
                </a:ext>
              </a:extLst>
            </p:cNvPr>
            <p:cNvSpPr/>
            <p:nvPr/>
          </p:nvSpPr>
          <p:spPr>
            <a:xfrm rot="16200000">
              <a:off x="665270" y="671079"/>
              <a:ext cx="671325" cy="672837"/>
            </a:xfrm>
            <a:custGeom>
              <a:avLst/>
              <a:gdLst>
                <a:gd name="csX0" fmla="*/ 671325 w 671325"/>
                <a:gd name="csY0" fmla="*/ 366825 h 672837"/>
                <a:gd name="csX1" fmla="*/ 671325 w 671325"/>
                <a:gd name="csY1" fmla="*/ 672837 h 672837"/>
                <a:gd name="csX2" fmla="*/ 0 w 671325"/>
                <a:gd name="csY2" fmla="*/ 0 h 672837"/>
                <a:gd name="csX3" fmla="*/ 305332 w 671325"/>
                <a:gd name="csY3" fmla="*/ 0 h 672837"/>
                <a:gd name="csX4" fmla="*/ 671325 w 671325"/>
                <a:gd name="csY4" fmla="*/ 366825 h 672837"/>
              </a:gdLst>
              <a:ahLst/>
              <a:cxnLst>
                <a:cxn ang="0">
                  <a:pos x="csX0" y="csY0"/>
                </a:cxn>
                <a:cxn ang="0">
                  <a:pos x="csX1" y="csY1"/>
                </a:cxn>
                <a:cxn ang="0">
                  <a:pos x="csX2" y="csY2"/>
                </a:cxn>
                <a:cxn ang="0">
                  <a:pos x="csX3" y="csY3"/>
                </a:cxn>
                <a:cxn ang="0">
                  <a:pos x="csX4" y="csY4"/>
                </a:cxn>
              </a:cxnLst>
              <a:rect l="l" t="t" r="r" b="b"/>
              <a:pathLst>
                <a:path w="671325" h="672837">
                  <a:moveTo>
                    <a:pt x="671325" y="366825"/>
                  </a:moveTo>
                  <a:lnTo>
                    <a:pt x="671325" y="672837"/>
                  </a:lnTo>
                  <a:cubicBezTo>
                    <a:pt x="300617" y="672837"/>
                    <a:pt x="0" y="371644"/>
                    <a:pt x="0" y="0"/>
                  </a:cubicBezTo>
                  <a:lnTo>
                    <a:pt x="305332" y="0"/>
                  </a:lnTo>
                  <a:cubicBezTo>
                    <a:pt x="305332" y="202685"/>
                    <a:pt x="469198" y="366825"/>
                    <a:pt x="671325" y="366825"/>
                  </a:cubicBezTo>
                  <a:close/>
                </a:path>
              </a:pathLst>
            </a:custGeom>
            <a:solidFill>
              <a:schemeClr val="accent1"/>
            </a:solidFill>
            <a:ln w="1677" cap="flat">
              <a:noFill/>
              <a:prstDash val="solid"/>
              <a:miter/>
            </a:ln>
          </p:spPr>
        </p:sp>
        <p:sp>
          <p:nvSpPr>
            <p:cNvPr id="8" name="Freeform 7">
              <a:extLst>
                <a:ext uri="{FF2B5EF4-FFF2-40B4-BE49-F238E27FC236}">
                  <a16:creationId xmlns:a16="http://schemas.microsoft.com/office/drawing/2014/main" id="{47BDD707-4F0C-8F70-766E-F8F35D6D1F45}"/>
                </a:ext>
              </a:extLst>
            </p:cNvPr>
            <p:cNvSpPr/>
            <p:nvPr/>
          </p:nvSpPr>
          <p:spPr>
            <a:xfrm rot="16200000">
              <a:off x="756" y="-233"/>
              <a:ext cx="671324" cy="672837"/>
            </a:xfrm>
            <a:custGeom>
              <a:avLst/>
              <a:gdLst>
                <a:gd name="csX0" fmla="*/ 671325 w 671324"/>
                <a:gd name="csY0" fmla="*/ 366823 h 672837"/>
                <a:gd name="csX1" fmla="*/ 671325 w 671324"/>
                <a:gd name="csY1" fmla="*/ 672837 h 672837"/>
                <a:gd name="csX2" fmla="*/ 670144 w 671324"/>
                <a:gd name="csY2" fmla="*/ 672837 h 672837"/>
                <a:gd name="csX3" fmla="*/ 596196 w 671324"/>
                <a:gd name="csY3" fmla="*/ 668637 h 672837"/>
                <a:gd name="csX4" fmla="*/ 0 w 671324"/>
                <a:gd name="csY4" fmla="*/ 0 h 672837"/>
                <a:gd name="csX5" fmla="*/ 305332 w 671324"/>
                <a:gd name="csY5" fmla="*/ 0 h 672837"/>
                <a:gd name="csX6" fmla="*/ 671325 w 671324"/>
                <a:gd name="csY6" fmla="*/ 366823 h 6728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71324" h="672837">
                  <a:moveTo>
                    <a:pt x="671325" y="366823"/>
                  </a:moveTo>
                  <a:lnTo>
                    <a:pt x="671325" y="672837"/>
                  </a:lnTo>
                  <a:lnTo>
                    <a:pt x="670144" y="672837"/>
                  </a:lnTo>
                  <a:cubicBezTo>
                    <a:pt x="645174" y="672837"/>
                    <a:pt x="620524" y="671323"/>
                    <a:pt x="596196" y="668637"/>
                  </a:cubicBezTo>
                  <a:cubicBezTo>
                    <a:pt x="260856" y="631269"/>
                    <a:pt x="0" y="346189"/>
                    <a:pt x="0" y="0"/>
                  </a:cubicBezTo>
                  <a:lnTo>
                    <a:pt x="305332" y="0"/>
                  </a:lnTo>
                  <a:cubicBezTo>
                    <a:pt x="305332" y="202685"/>
                    <a:pt x="469198" y="366823"/>
                    <a:pt x="671325" y="366823"/>
                  </a:cubicBezTo>
                  <a:close/>
                </a:path>
              </a:pathLst>
            </a:custGeom>
            <a:solidFill>
              <a:schemeClr val="accent1"/>
            </a:solidFill>
            <a:ln w="1677" cap="flat">
              <a:noFill/>
              <a:prstDash val="solid"/>
              <a:miter/>
            </a:ln>
          </p:spPr>
        </p:sp>
        <p:sp>
          <p:nvSpPr>
            <p:cNvPr id="9" name="Freeform 8">
              <a:extLst>
                <a:ext uri="{FF2B5EF4-FFF2-40B4-BE49-F238E27FC236}">
                  <a16:creationId xmlns:a16="http://schemas.microsoft.com/office/drawing/2014/main" id="{B73F640B-4B82-EC1D-9361-41A5A60FDF0F}"/>
                </a:ext>
              </a:extLst>
            </p:cNvPr>
            <p:cNvSpPr/>
            <p:nvPr/>
          </p:nvSpPr>
          <p:spPr>
            <a:xfrm rot="16200000">
              <a:off x="665287" y="-247"/>
              <a:ext cx="671323" cy="672837"/>
            </a:xfrm>
            <a:custGeom>
              <a:avLst/>
              <a:gdLst>
                <a:gd name="csX0" fmla="*/ 671323 w 671323"/>
                <a:gd name="csY0" fmla="*/ 366823 h 672837"/>
                <a:gd name="csX1" fmla="*/ 671323 w 671323"/>
                <a:gd name="csY1" fmla="*/ 672837 h 672837"/>
                <a:gd name="csX2" fmla="*/ 0 w 671323"/>
                <a:gd name="csY2" fmla="*/ 0 h 672837"/>
                <a:gd name="csX3" fmla="*/ 305332 w 671323"/>
                <a:gd name="csY3" fmla="*/ 0 h 672837"/>
                <a:gd name="csX4" fmla="*/ 671323 w 671323"/>
                <a:gd name="csY4" fmla="*/ 366823 h 672837"/>
              </a:gdLst>
              <a:ahLst/>
              <a:cxnLst>
                <a:cxn ang="0">
                  <a:pos x="csX0" y="csY0"/>
                </a:cxn>
                <a:cxn ang="0">
                  <a:pos x="csX1" y="csY1"/>
                </a:cxn>
                <a:cxn ang="0">
                  <a:pos x="csX2" y="csY2"/>
                </a:cxn>
                <a:cxn ang="0">
                  <a:pos x="csX3" y="csY3"/>
                </a:cxn>
                <a:cxn ang="0">
                  <a:pos x="csX4" y="csY4"/>
                </a:cxn>
              </a:cxnLst>
              <a:rect l="l" t="t" r="r" b="b"/>
              <a:pathLst>
                <a:path w="671323" h="672837">
                  <a:moveTo>
                    <a:pt x="671323" y="366823"/>
                  </a:moveTo>
                  <a:lnTo>
                    <a:pt x="671323" y="672837"/>
                  </a:lnTo>
                  <a:cubicBezTo>
                    <a:pt x="300617" y="672837"/>
                    <a:pt x="0" y="371644"/>
                    <a:pt x="0" y="0"/>
                  </a:cubicBezTo>
                  <a:lnTo>
                    <a:pt x="305332" y="0"/>
                  </a:lnTo>
                  <a:cubicBezTo>
                    <a:pt x="305332" y="202684"/>
                    <a:pt x="469198" y="366823"/>
                    <a:pt x="671323" y="366823"/>
                  </a:cubicBezTo>
                  <a:close/>
                </a:path>
              </a:pathLst>
            </a:custGeom>
            <a:solidFill>
              <a:schemeClr val="accent1"/>
            </a:solidFill>
            <a:ln w="1677" cap="flat">
              <a:noFill/>
              <a:prstDash val="solid"/>
              <a:miter/>
            </a:ln>
          </p:spPr>
        </p:sp>
      </p:grpSp>
      <p:sp>
        <p:nvSpPr>
          <p:cNvPr id="5" name="Picture placeholder">
            <a:extLst>
              <a:ext uri="{FF2B5EF4-FFF2-40B4-BE49-F238E27FC236}">
                <a16:creationId xmlns:a16="http://schemas.microsoft.com/office/drawing/2014/main" id="{F0A806B0-4135-1601-CB79-BA1AE3C677A2}"/>
              </a:ext>
            </a:extLst>
          </p:cNvPr>
          <p:cNvSpPr>
            <a:spLocks noGrp="1"/>
          </p:cNvSpPr>
          <p:nvPr>
            <p:ph type="pic" sz="quarter" idx="10"/>
          </p:nvPr>
        </p:nvSpPr>
        <p:spPr>
          <a:xfrm>
            <a:off x="5797684" y="-38250"/>
            <a:ext cx="3420000" cy="5220000"/>
          </a:xfrm>
          <a:solidFill>
            <a:schemeClr val="accent6">
              <a:lumMod val="95000"/>
            </a:schemeClr>
          </a:solidFill>
        </p:spPr>
        <p:txBody>
          <a:bodyPr/>
          <a:lstStyle/>
          <a:p>
            <a:endParaRPr lang="en-UA"/>
          </a:p>
        </p:txBody>
      </p:sp>
      <p:sp>
        <p:nvSpPr>
          <p:cNvPr id="11" name="Subtitle"/>
          <p:cNvSpPr txBox="1">
            <a:spLocks noGrp="1"/>
          </p:cNvSpPr>
          <p:nvPr>
            <p:ph type="subTitle" idx="1" hasCustomPrompt="1"/>
          </p:nvPr>
        </p:nvSpPr>
        <p:spPr>
          <a:xfrm>
            <a:off x="410909" y="3800325"/>
            <a:ext cx="4889753" cy="510900"/>
          </a:xfrm>
          <a:prstGeom prst="rect">
            <a:avLst/>
          </a:prstGeom>
          <a:noFill/>
          <a:ln>
            <a:noFill/>
          </a:ln>
        </p:spPr>
        <p:txBody>
          <a:bodyPr spcFirstLastPara="1" wrap="square" lIns="0" tIns="0" rIns="0" bIns="0" anchor="t" anchorCtr="0">
            <a:noAutofit/>
          </a:bodyPr>
          <a:lstStyle>
            <a:lvl1pPr marL="0" lvl="0" indent="0" algn="l">
              <a:lnSpc>
                <a:spcPct val="115000"/>
              </a:lnSpc>
              <a:spcBef>
                <a:spcPts val="0"/>
              </a:spcBef>
              <a:spcAft>
                <a:spcPts val="0"/>
              </a:spcAft>
              <a:buClr>
                <a:schemeClr val="lt2"/>
              </a:buClr>
              <a:buSzPts val="1200"/>
              <a:buFont typeface="Arial"/>
              <a:buNone/>
              <a:defRPr lang="en-UA" b="0" i="0" u="none" strike="noStrike" smtClean="0">
                <a:solidFill>
                  <a:schemeClr val="tx2">
                    <a:lumMod val="20000"/>
                    <a:lumOff val="80000"/>
                  </a:schemeClr>
                </a:solidFill>
                <a:effectLst/>
                <a:latin typeface="+mn-lt"/>
                <a:cs typeface="Arial" panose="020B0604020202020204" pitchFamily="34" charset="0"/>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lt2"/>
              </a:buClr>
              <a:buSzPts val="1200"/>
              <a:buFont typeface="Arial"/>
              <a:buNone/>
              <a:tabLst/>
              <a:defRPr/>
            </a:pPr>
            <a:r>
              <a:rPr lang="en-GB" dirty="0"/>
              <a:t>Whether you are planning a launch, organizing client requests, or tracking internal tasks, having</a:t>
            </a:r>
            <a:endParaRPr dirty="0"/>
          </a:p>
        </p:txBody>
      </p:sp>
      <p:sp>
        <p:nvSpPr>
          <p:cNvPr id="10" name="Slide title"/>
          <p:cNvSpPr txBox="1">
            <a:spLocks noGrp="1"/>
          </p:cNvSpPr>
          <p:nvPr>
            <p:ph type="ctrTitle" hasCustomPrompt="1"/>
          </p:nvPr>
        </p:nvSpPr>
        <p:spPr>
          <a:xfrm>
            <a:off x="410910" y="1745693"/>
            <a:ext cx="4889753" cy="1725504"/>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00000"/>
              </a:lnSpc>
              <a:spcBef>
                <a:spcPts val="0"/>
              </a:spcBef>
              <a:spcAft>
                <a:spcPts val="0"/>
              </a:spcAft>
              <a:buClr>
                <a:schemeClr val="lt2"/>
              </a:buClr>
              <a:buSzPts val="4200"/>
              <a:buFont typeface="IBM Plex Sans"/>
              <a:buNone/>
              <a:tabLst/>
              <a:defRPr sz="3200" b="1">
                <a:solidFill>
                  <a:schemeClr val="accent6"/>
                </a:solidFill>
                <a:latin typeface="+mj-lt"/>
                <a:ea typeface="IBM Plex Sans"/>
                <a:cs typeface="IBM Plex Sans"/>
                <a:sym typeface="IBM Plex Sans"/>
              </a:defRPr>
            </a:lvl1pPr>
            <a:lvl2pPr lvl="1" algn="ctr">
              <a:lnSpc>
                <a:spcPct val="100000"/>
              </a:lnSpc>
              <a:spcBef>
                <a:spcPts val="0"/>
              </a:spcBef>
              <a:spcAft>
                <a:spcPts val="0"/>
              </a:spcAft>
              <a:buClr>
                <a:srgbClr val="191919"/>
              </a:buClr>
              <a:buSzPts val="5200"/>
              <a:buFont typeface="Geist"/>
              <a:buNone/>
              <a:defRPr sz="5200">
                <a:solidFill>
                  <a:srgbClr val="191919"/>
                </a:solidFill>
                <a:latin typeface="Geist"/>
                <a:ea typeface="Geist"/>
                <a:cs typeface="Geist"/>
                <a:sym typeface="Geist"/>
              </a:defRPr>
            </a:lvl2pPr>
            <a:lvl3pPr lvl="2" algn="ctr">
              <a:lnSpc>
                <a:spcPct val="100000"/>
              </a:lnSpc>
              <a:spcBef>
                <a:spcPts val="0"/>
              </a:spcBef>
              <a:spcAft>
                <a:spcPts val="0"/>
              </a:spcAft>
              <a:buClr>
                <a:srgbClr val="191919"/>
              </a:buClr>
              <a:buSzPts val="5200"/>
              <a:buFont typeface="Geist"/>
              <a:buNone/>
              <a:defRPr sz="5200">
                <a:solidFill>
                  <a:srgbClr val="191919"/>
                </a:solidFill>
                <a:latin typeface="Geist"/>
                <a:ea typeface="Geist"/>
                <a:cs typeface="Geist"/>
                <a:sym typeface="Geist"/>
              </a:defRPr>
            </a:lvl3pPr>
            <a:lvl4pPr lvl="3" algn="ctr">
              <a:lnSpc>
                <a:spcPct val="100000"/>
              </a:lnSpc>
              <a:spcBef>
                <a:spcPts val="0"/>
              </a:spcBef>
              <a:spcAft>
                <a:spcPts val="0"/>
              </a:spcAft>
              <a:buClr>
                <a:srgbClr val="191919"/>
              </a:buClr>
              <a:buSzPts val="5200"/>
              <a:buFont typeface="Geist"/>
              <a:buNone/>
              <a:defRPr sz="5200">
                <a:solidFill>
                  <a:srgbClr val="191919"/>
                </a:solidFill>
                <a:latin typeface="Geist"/>
                <a:ea typeface="Geist"/>
                <a:cs typeface="Geist"/>
                <a:sym typeface="Geist"/>
              </a:defRPr>
            </a:lvl4pPr>
            <a:lvl5pPr lvl="4" algn="ctr">
              <a:lnSpc>
                <a:spcPct val="100000"/>
              </a:lnSpc>
              <a:spcBef>
                <a:spcPts val="0"/>
              </a:spcBef>
              <a:spcAft>
                <a:spcPts val="0"/>
              </a:spcAft>
              <a:buClr>
                <a:srgbClr val="191919"/>
              </a:buClr>
              <a:buSzPts val="5200"/>
              <a:buFont typeface="Geist"/>
              <a:buNone/>
              <a:defRPr sz="5200">
                <a:solidFill>
                  <a:srgbClr val="191919"/>
                </a:solidFill>
                <a:latin typeface="Geist"/>
                <a:ea typeface="Geist"/>
                <a:cs typeface="Geist"/>
                <a:sym typeface="Geist"/>
              </a:defRPr>
            </a:lvl5pPr>
            <a:lvl6pPr lvl="5" algn="ctr">
              <a:lnSpc>
                <a:spcPct val="100000"/>
              </a:lnSpc>
              <a:spcBef>
                <a:spcPts val="0"/>
              </a:spcBef>
              <a:spcAft>
                <a:spcPts val="0"/>
              </a:spcAft>
              <a:buClr>
                <a:srgbClr val="191919"/>
              </a:buClr>
              <a:buSzPts val="5200"/>
              <a:buFont typeface="Geist"/>
              <a:buNone/>
              <a:defRPr sz="5200">
                <a:solidFill>
                  <a:srgbClr val="191919"/>
                </a:solidFill>
                <a:latin typeface="Geist"/>
                <a:ea typeface="Geist"/>
                <a:cs typeface="Geist"/>
                <a:sym typeface="Geist"/>
              </a:defRPr>
            </a:lvl6pPr>
            <a:lvl7pPr lvl="6" algn="ctr">
              <a:lnSpc>
                <a:spcPct val="100000"/>
              </a:lnSpc>
              <a:spcBef>
                <a:spcPts val="0"/>
              </a:spcBef>
              <a:spcAft>
                <a:spcPts val="0"/>
              </a:spcAft>
              <a:buClr>
                <a:srgbClr val="191919"/>
              </a:buClr>
              <a:buSzPts val="5200"/>
              <a:buFont typeface="Geist"/>
              <a:buNone/>
              <a:defRPr sz="5200">
                <a:solidFill>
                  <a:srgbClr val="191919"/>
                </a:solidFill>
                <a:latin typeface="Geist"/>
                <a:ea typeface="Geist"/>
                <a:cs typeface="Geist"/>
                <a:sym typeface="Geist"/>
              </a:defRPr>
            </a:lvl7pPr>
            <a:lvl8pPr lvl="7" algn="ctr">
              <a:lnSpc>
                <a:spcPct val="100000"/>
              </a:lnSpc>
              <a:spcBef>
                <a:spcPts val="0"/>
              </a:spcBef>
              <a:spcAft>
                <a:spcPts val="0"/>
              </a:spcAft>
              <a:buClr>
                <a:srgbClr val="191919"/>
              </a:buClr>
              <a:buSzPts val="5200"/>
              <a:buFont typeface="Geist"/>
              <a:buNone/>
              <a:defRPr sz="5200">
                <a:solidFill>
                  <a:srgbClr val="191919"/>
                </a:solidFill>
                <a:latin typeface="Geist"/>
                <a:ea typeface="Geist"/>
                <a:cs typeface="Geist"/>
                <a:sym typeface="Geist"/>
              </a:defRPr>
            </a:lvl8pPr>
            <a:lvl9pPr lvl="8" algn="ctr">
              <a:lnSpc>
                <a:spcPct val="100000"/>
              </a:lnSpc>
              <a:spcBef>
                <a:spcPts val="0"/>
              </a:spcBef>
              <a:spcAft>
                <a:spcPts val="0"/>
              </a:spcAft>
              <a:buClr>
                <a:srgbClr val="191919"/>
              </a:buClr>
              <a:buSzPts val="5200"/>
              <a:buFont typeface="Geist"/>
              <a:buNone/>
              <a:defRPr sz="5200">
                <a:solidFill>
                  <a:srgbClr val="191919"/>
                </a:solidFill>
                <a:latin typeface="Geist"/>
                <a:ea typeface="Geist"/>
                <a:cs typeface="Geist"/>
                <a:sym typeface="Geist"/>
              </a:defRPr>
            </a:lvl9pPr>
          </a:lstStyle>
          <a:p>
            <a:pPr marL="0" marR="0" lvl="0" indent="0" algn="l" defTabSz="914400" rtl="0" eaLnBrk="1" fontAlgn="auto" latinLnBrk="0" hangingPunct="1">
              <a:lnSpc>
                <a:spcPct val="100000"/>
              </a:lnSpc>
              <a:spcBef>
                <a:spcPts val="0"/>
              </a:spcBef>
              <a:spcAft>
                <a:spcPts val="0"/>
              </a:spcAft>
              <a:buClr>
                <a:schemeClr val="lt2"/>
              </a:buClr>
              <a:buSzPts val="4200"/>
              <a:buFont typeface="IBM Plex Sans"/>
              <a:buNone/>
              <a:tabLst/>
              <a:defRPr/>
            </a:pPr>
            <a:r>
              <a:rPr lang="en-GB" dirty="0"/>
              <a:t>Remove unnecessary steps, and design each</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bg>
      <p:bgPr>
        <a:solidFill>
          <a:schemeClr val="accent6"/>
        </a:solidFill>
        <a:effectLst/>
      </p:bgPr>
    </p:bg>
    <p:spTree>
      <p:nvGrpSpPr>
        <p:cNvPr id="1" name="Shape 16"/>
        <p:cNvGrpSpPr/>
        <p:nvPr/>
      </p:nvGrpSpPr>
      <p:grpSpPr>
        <a:xfrm>
          <a:off x="0" y="0"/>
          <a:ext cx="0" cy="0"/>
          <a:chOff x="0" y="0"/>
          <a:chExt cx="0" cy="0"/>
        </a:xfrm>
      </p:grpSpPr>
      <p:sp>
        <p:nvSpPr>
          <p:cNvPr id="17" name="Google Shape;17;p25"/>
          <p:cNvSpPr/>
          <p:nvPr/>
        </p:nvSpPr>
        <p:spPr>
          <a:xfrm>
            <a:off x="3386800" y="-38250"/>
            <a:ext cx="5832000" cy="5220000"/>
          </a:xfrm>
          <a:prstGeom prst="rect">
            <a:avLst/>
          </a:pr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grpSp>
        <p:nvGrpSpPr>
          <p:cNvPr id="2" name="Group 1">
            <a:extLst>
              <a:ext uri="{FF2B5EF4-FFF2-40B4-BE49-F238E27FC236}">
                <a16:creationId xmlns:a16="http://schemas.microsoft.com/office/drawing/2014/main" id="{408C4408-A5ED-A566-69C0-274DA48141C6}"/>
              </a:ext>
            </a:extLst>
          </p:cNvPr>
          <p:cNvGrpSpPr/>
          <p:nvPr userDrawn="1"/>
        </p:nvGrpSpPr>
        <p:grpSpPr>
          <a:xfrm>
            <a:off x="8003481" y="3966812"/>
            <a:ext cx="1189807" cy="1194523"/>
            <a:chOff x="7985193" y="3948524"/>
            <a:chExt cx="1189807" cy="1194523"/>
          </a:xfrm>
        </p:grpSpPr>
        <p:sp>
          <p:nvSpPr>
            <p:cNvPr id="5" name="Freeform 4">
              <a:extLst>
                <a:ext uri="{FF2B5EF4-FFF2-40B4-BE49-F238E27FC236}">
                  <a16:creationId xmlns:a16="http://schemas.microsoft.com/office/drawing/2014/main" id="{20A5CDDF-D4C4-DE52-6633-00B227B9648E}"/>
                </a:ext>
              </a:extLst>
            </p:cNvPr>
            <p:cNvSpPr/>
            <p:nvPr/>
          </p:nvSpPr>
          <p:spPr>
            <a:xfrm rot="5400000">
              <a:off x="8577066" y="3947851"/>
              <a:ext cx="597253" cy="598599"/>
            </a:xfrm>
            <a:custGeom>
              <a:avLst/>
              <a:gdLst>
                <a:gd name="csX0" fmla="*/ 597254 w 597253"/>
                <a:gd name="csY0" fmla="*/ 326348 h 598599"/>
                <a:gd name="csX1" fmla="*/ 597254 w 597253"/>
                <a:gd name="csY1" fmla="*/ 598600 h 598599"/>
                <a:gd name="csX2" fmla="*/ 596205 w 597253"/>
                <a:gd name="csY2" fmla="*/ 598600 h 598599"/>
                <a:gd name="csX3" fmla="*/ 530416 w 597253"/>
                <a:gd name="csY3" fmla="*/ 594863 h 598599"/>
                <a:gd name="csX4" fmla="*/ 0 w 597253"/>
                <a:gd name="csY4" fmla="*/ 0 h 598599"/>
                <a:gd name="csX5" fmla="*/ 271644 w 597253"/>
                <a:gd name="csY5" fmla="*/ 0 h 598599"/>
                <a:gd name="csX6" fmla="*/ 597254 w 597253"/>
                <a:gd name="csY6" fmla="*/ 326348 h 5985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7253" h="598599">
                  <a:moveTo>
                    <a:pt x="597254" y="326348"/>
                  </a:moveTo>
                  <a:lnTo>
                    <a:pt x="597254" y="598600"/>
                  </a:lnTo>
                  <a:lnTo>
                    <a:pt x="596205" y="598600"/>
                  </a:lnTo>
                  <a:cubicBezTo>
                    <a:pt x="573990" y="598600"/>
                    <a:pt x="552059" y="597252"/>
                    <a:pt x="530416" y="594863"/>
                  </a:cubicBezTo>
                  <a:cubicBezTo>
                    <a:pt x="232074" y="561618"/>
                    <a:pt x="0" y="307991"/>
                    <a:pt x="0" y="0"/>
                  </a:cubicBezTo>
                  <a:lnTo>
                    <a:pt x="271644" y="0"/>
                  </a:lnTo>
                  <a:cubicBezTo>
                    <a:pt x="271644" y="180322"/>
                    <a:pt x="417430" y="326348"/>
                    <a:pt x="597254" y="326348"/>
                  </a:cubicBezTo>
                  <a:close/>
                </a:path>
              </a:pathLst>
            </a:custGeom>
            <a:solidFill>
              <a:schemeClr val="accent1"/>
            </a:solidFill>
            <a:ln w="1486" cap="flat">
              <a:noFill/>
              <a:prstDash val="solid"/>
              <a:miter/>
            </a:ln>
          </p:spPr>
          <p:txBody>
            <a:bodyPr/>
            <a:p/>
          </p:txBody>
        </p:sp>
        <p:sp>
          <p:nvSpPr>
            <p:cNvPr id="6" name="Freeform 5">
              <a:extLst>
                <a:ext uri="{FF2B5EF4-FFF2-40B4-BE49-F238E27FC236}">
                  <a16:creationId xmlns:a16="http://schemas.microsoft.com/office/drawing/2014/main" id="{DB7B8C8A-6FED-02B8-E8DC-B5352139E17A}"/>
                </a:ext>
              </a:extLst>
            </p:cNvPr>
            <p:cNvSpPr/>
            <p:nvPr/>
          </p:nvSpPr>
          <p:spPr>
            <a:xfrm rot="5400000">
              <a:off x="7985879" y="3947866"/>
              <a:ext cx="597254" cy="598599"/>
            </a:xfrm>
            <a:custGeom>
              <a:avLst/>
              <a:gdLst>
                <a:gd name="csX0" fmla="*/ 597254 w 597254"/>
                <a:gd name="csY0" fmla="*/ 326351 h 598599"/>
                <a:gd name="csX1" fmla="*/ 597254 w 597254"/>
                <a:gd name="csY1" fmla="*/ 598599 h 598599"/>
                <a:gd name="csX2" fmla="*/ 0 w 597254"/>
                <a:gd name="csY2" fmla="*/ 0 h 598599"/>
                <a:gd name="csX3" fmla="*/ 271643 w 597254"/>
                <a:gd name="csY3" fmla="*/ 0 h 598599"/>
                <a:gd name="csX4" fmla="*/ 597254 w 597254"/>
                <a:gd name="csY4" fmla="*/ 326351 h 598599"/>
              </a:gdLst>
              <a:ahLst/>
              <a:cxnLst>
                <a:cxn ang="0">
                  <a:pos x="csX0" y="csY0"/>
                </a:cxn>
                <a:cxn ang="0">
                  <a:pos x="csX1" y="csY1"/>
                </a:cxn>
                <a:cxn ang="0">
                  <a:pos x="csX2" y="csY2"/>
                </a:cxn>
                <a:cxn ang="0">
                  <a:pos x="csX3" y="csY3"/>
                </a:cxn>
                <a:cxn ang="0">
                  <a:pos x="csX4" y="csY4"/>
                </a:cxn>
              </a:cxnLst>
              <a:rect l="l" t="t" r="r" b="b"/>
              <a:pathLst>
                <a:path w="597254" h="598599">
                  <a:moveTo>
                    <a:pt x="597254" y="326351"/>
                  </a:moveTo>
                  <a:lnTo>
                    <a:pt x="597254" y="598599"/>
                  </a:lnTo>
                  <a:cubicBezTo>
                    <a:pt x="267448" y="598599"/>
                    <a:pt x="0" y="330638"/>
                    <a:pt x="0" y="0"/>
                  </a:cubicBezTo>
                  <a:lnTo>
                    <a:pt x="271643" y="0"/>
                  </a:lnTo>
                  <a:cubicBezTo>
                    <a:pt x="271643" y="180322"/>
                    <a:pt x="417429" y="326351"/>
                    <a:pt x="597254" y="326351"/>
                  </a:cubicBezTo>
                  <a:close/>
                </a:path>
              </a:pathLst>
            </a:custGeom>
            <a:solidFill>
              <a:schemeClr val="accent1"/>
            </a:solidFill>
            <a:ln w="1486" cap="flat">
              <a:noFill/>
              <a:prstDash val="solid"/>
              <a:miter/>
            </a:ln>
          </p:spPr>
          <p:txBody>
            <a:bodyPr/>
            <a:p/>
          </p:txBody>
        </p:sp>
        <p:sp>
          <p:nvSpPr>
            <p:cNvPr id="7" name="Freeform 6">
              <a:extLst>
                <a:ext uri="{FF2B5EF4-FFF2-40B4-BE49-F238E27FC236}">
                  <a16:creationId xmlns:a16="http://schemas.microsoft.com/office/drawing/2014/main" id="{957648F2-2CFD-185B-55B9-201003E152CC}"/>
                </a:ext>
              </a:extLst>
            </p:cNvPr>
            <p:cNvSpPr/>
            <p:nvPr/>
          </p:nvSpPr>
          <p:spPr>
            <a:xfrm rot="5400000">
              <a:off x="8577074" y="4545107"/>
              <a:ext cx="597253" cy="598599"/>
            </a:xfrm>
            <a:custGeom>
              <a:avLst/>
              <a:gdLst>
                <a:gd name="csX0" fmla="*/ 597254 w 597253"/>
                <a:gd name="csY0" fmla="*/ 326349 h 598599"/>
                <a:gd name="csX1" fmla="*/ 597254 w 597253"/>
                <a:gd name="csY1" fmla="*/ 598599 h 598599"/>
                <a:gd name="csX2" fmla="*/ 596204 w 597253"/>
                <a:gd name="csY2" fmla="*/ 598599 h 598599"/>
                <a:gd name="csX3" fmla="*/ 530414 w 597253"/>
                <a:gd name="csY3" fmla="*/ 594862 h 598599"/>
                <a:gd name="csX4" fmla="*/ 0 w 597253"/>
                <a:gd name="csY4" fmla="*/ 0 h 598599"/>
                <a:gd name="csX5" fmla="*/ 271643 w 597253"/>
                <a:gd name="csY5" fmla="*/ 0 h 598599"/>
                <a:gd name="csX6" fmla="*/ 597254 w 597253"/>
                <a:gd name="csY6" fmla="*/ 326349 h 5985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7253" h="598599">
                  <a:moveTo>
                    <a:pt x="597254" y="326349"/>
                  </a:moveTo>
                  <a:lnTo>
                    <a:pt x="597254" y="598599"/>
                  </a:lnTo>
                  <a:lnTo>
                    <a:pt x="596204" y="598599"/>
                  </a:lnTo>
                  <a:cubicBezTo>
                    <a:pt x="573988" y="598599"/>
                    <a:pt x="552058" y="597252"/>
                    <a:pt x="530414" y="594862"/>
                  </a:cubicBezTo>
                  <a:cubicBezTo>
                    <a:pt x="232074" y="561618"/>
                    <a:pt x="0" y="307992"/>
                    <a:pt x="0" y="0"/>
                  </a:cubicBezTo>
                  <a:lnTo>
                    <a:pt x="271643" y="0"/>
                  </a:lnTo>
                  <a:cubicBezTo>
                    <a:pt x="271643" y="180322"/>
                    <a:pt x="417429" y="326349"/>
                    <a:pt x="597254" y="326349"/>
                  </a:cubicBezTo>
                  <a:close/>
                </a:path>
              </a:pathLst>
            </a:custGeom>
            <a:solidFill>
              <a:schemeClr val="accent1"/>
            </a:solidFill>
            <a:ln w="1486" cap="flat">
              <a:noFill/>
              <a:prstDash val="solid"/>
              <a:miter/>
            </a:ln>
          </p:spPr>
          <p:txBody>
            <a:bodyPr/>
            <a:p/>
          </p:txBody>
        </p:sp>
        <p:sp>
          <p:nvSpPr>
            <p:cNvPr id="8" name="Freeform 7">
              <a:extLst>
                <a:ext uri="{FF2B5EF4-FFF2-40B4-BE49-F238E27FC236}">
                  <a16:creationId xmlns:a16="http://schemas.microsoft.com/office/drawing/2014/main" id="{B43B548E-204E-C16C-245C-196DDF12B03F}"/>
                </a:ext>
              </a:extLst>
            </p:cNvPr>
            <p:cNvSpPr/>
            <p:nvPr/>
          </p:nvSpPr>
          <p:spPr>
            <a:xfrm rot="5400000">
              <a:off x="7985867" y="4545121"/>
              <a:ext cx="597252" cy="598599"/>
            </a:xfrm>
            <a:custGeom>
              <a:avLst/>
              <a:gdLst>
                <a:gd name="csX0" fmla="*/ 597252 w 597252"/>
                <a:gd name="csY0" fmla="*/ 326349 h 598599"/>
                <a:gd name="csX1" fmla="*/ 597252 w 597252"/>
                <a:gd name="csY1" fmla="*/ 598600 h 598599"/>
                <a:gd name="csX2" fmla="*/ 0 w 597252"/>
                <a:gd name="csY2" fmla="*/ 0 h 598599"/>
                <a:gd name="csX3" fmla="*/ 271643 w 597252"/>
                <a:gd name="csY3" fmla="*/ 0 h 598599"/>
                <a:gd name="csX4" fmla="*/ 597252 w 597252"/>
                <a:gd name="csY4" fmla="*/ 326349 h 598599"/>
              </a:gdLst>
              <a:ahLst/>
              <a:cxnLst>
                <a:cxn ang="0">
                  <a:pos x="csX0" y="csY0"/>
                </a:cxn>
                <a:cxn ang="0">
                  <a:pos x="csX1" y="csY1"/>
                </a:cxn>
                <a:cxn ang="0">
                  <a:pos x="csX2" y="csY2"/>
                </a:cxn>
                <a:cxn ang="0">
                  <a:pos x="csX3" y="csY3"/>
                </a:cxn>
                <a:cxn ang="0">
                  <a:pos x="csX4" y="csY4"/>
                </a:cxn>
              </a:cxnLst>
              <a:rect l="l" t="t" r="r" b="b"/>
              <a:pathLst>
                <a:path w="597252" h="598599">
                  <a:moveTo>
                    <a:pt x="597252" y="326349"/>
                  </a:moveTo>
                  <a:lnTo>
                    <a:pt x="597252" y="598600"/>
                  </a:lnTo>
                  <a:cubicBezTo>
                    <a:pt x="267448" y="598600"/>
                    <a:pt x="0" y="330638"/>
                    <a:pt x="0" y="0"/>
                  </a:cubicBezTo>
                  <a:lnTo>
                    <a:pt x="271643" y="0"/>
                  </a:lnTo>
                  <a:cubicBezTo>
                    <a:pt x="271643" y="180321"/>
                    <a:pt x="417429" y="326349"/>
                    <a:pt x="597252" y="326349"/>
                  </a:cubicBezTo>
                  <a:close/>
                </a:path>
              </a:pathLst>
            </a:custGeom>
            <a:solidFill>
              <a:schemeClr val="accent1"/>
            </a:solidFill>
            <a:ln w="1486" cap="flat">
              <a:noFill/>
              <a:prstDash val="solid"/>
              <a:miter/>
            </a:ln>
          </p:spPr>
          <p:txBody>
            <a:bodyPr/>
            <a:p/>
          </p:txBody>
        </p:sp>
      </p:grpSp>
      <p:sp>
        <p:nvSpPr>
          <p:cNvPr id="28" name="Google Shape;28;p25"/>
          <p:cNvSpPr txBox="1"/>
          <p:nvPr/>
        </p:nvSpPr>
        <p:spPr>
          <a:xfrm>
            <a:off x="2929524"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IBM Plex Sans"/>
                <a:cs typeface="IBM Plex Sans"/>
                <a:sym typeface="IBM Plex Sans"/>
              </a:rPr>
              <a:t>01</a:t>
            </a:r>
            <a:endParaRPr sz="1600" b="1" dirty="0">
              <a:solidFill>
                <a:schemeClr val="tx2"/>
              </a:solidFill>
              <a:latin typeface="+mj-lt"/>
              <a:ea typeface="IBM Plex Sans"/>
              <a:cs typeface="IBM Plex Sans"/>
              <a:sym typeface="IBM Plex Sans"/>
            </a:endParaRPr>
          </a:p>
        </p:txBody>
      </p:sp>
      <p:sp>
        <p:nvSpPr>
          <p:cNvPr id="29" name="Google Shape;29;p25"/>
          <p:cNvSpPr txBox="1"/>
          <p:nvPr/>
        </p:nvSpPr>
        <p:spPr>
          <a:xfrm>
            <a:off x="2929524"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IBM Plex Sans"/>
                <a:cs typeface="IBM Plex Sans"/>
                <a:sym typeface="IBM Plex Sans"/>
              </a:rPr>
              <a:t>02</a:t>
            </a:r>
            <a:endParaRPr sz="1600" b="1">
              <a:solidFill>
                <a:schemeClr val="tx2"/>
              </a:solidFill>
              <a:latin typeface="+mj-lt"/>
              <a:ea typeface="IBM Plex Sans"/>
              <a:cs typeface="IBM Plex Sans"/>
              <a:sym typeface="IBM Plex Sans"/>
            </a:endParaRPr>
          </a:p>
        </p:txBody>
      </p:sp>
      <p:sp>
        <p:nvSpPr>
          <p:cNvPr id="30" name="Google Shape;30;p25"/>
          <p:cNvSpPr txBox="1"/>
          <p:nvPr/>
        </p:nvSpPr>
        <p:spPr>
          <a:xfrm>
            <a:off x="2929524"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IBM Plex Sans"/>
                <a:cs typeface="IBM Plex Sans"/>
                <a:sym typeface="IBM Plex Sans"/>
              </a:rPr>
              <a:t>03</a:t>
            </a:r>
            <a:endParaRPr sz="1600" b="1" dirty="0">
              <a:solidFill>
                <a:schemeClr val="tx2"/>
              </a:solidFill>
              <a:latin typeface="+mj-lt"/>
              <a:ea typeface="IBM Plex Sans"/>
              <a:cs typeface="IBM Plex Sans"/>
              <a:sym typeface="IBM Plex Sans"/>
            </a:endParaRPr>
          </a:p>
        </p:txBody>
      </p:sp>
      <p:sp>
        <p:nvSpPr>
          <p:cNvPr id="31" name="Google Shape;31;p25"/>
          <p:cNvSpPr txBox="1"/>
          <p:nvPr/>
        </p:nvSpPr>
        <p:spPr>
          <a:xfrm>
            <a:off x="2929524"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IBM Plex Sans"/>
                <a:cs typeface="IBM Plex Sans"/>
                <a:sym typeface="IBM Plex Sans"/>
              </a:rPr>
              <a:t>04</a:t>
            </a:r>
            <a:endParaRPr sz="1600" b="1">
              <a:solidFill>
                <a:schemeClr val="tx2"/>
              </a:solidFill>
              <a:latin typeface="+mj-lt"/>
              <a:ea typeface="IBM Plex Sans"/>
              <a:cs typeface="IBM Plex Sans"/>
              <a:sym typeface="IBM Plex Sans"/>
            </a:endParaRPr>
          </a:p>
        </p:txBody>
      </p:sp>
      <p:sp>
        <p:nvSpPr>
          <p:cNvPr id="32" name="Google Shape;32;p25"/>
          <p:cNvSpPr txBox="1"/>
          <p:nvPr/>
        </p:nvSpPr>
        <p:spPr>
          <a:xfrm>
            <a:off x="2929524"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IBM Plex Sans"/>
                <a:cs typeface="IBM Plex Sans"/>
                <a:sym typeface="IBM Plex Sans"/>
              </a:rPr>
              <a:t>05</a:t>
            </a:r>
            <a:endParaRPr sz="1600" b="1" dirty="0">
              <a:solidFill>
                <a:schemeClr val="tx2"/>
              </a:solidFill>
              <a:latin typeface="+mj-lt"/>
              <a:ea typeface="IBM Plex Sans"/>
              <a:cs typeface="IBM Plex Sans"/>
              <a:sym typeface="IBM Plex Sans"/>
            </a:endParaRPr>
          </a:p>
        </p:txBody>
      </p:sp>
      <p:sp>
        <p:nvSpPr>
          <p:cNvPr id="33" name="Google Shape;33;p25"/>
          <p:cNvSpPr txBox="1"/>
          <p:nvPr/>
        </p:nvSpPr>
        <p:spPr>
          <a:xfrm>
            <a:off x="2929524"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IBM Plex Sans"/>
                <a:cs typeface="IBM Plex Sans"/>
                <a:sym typeface="IBM Plex Sans"/>
              </a:rPr>
              <a:t>06</a:t>
            </a:r>
            <a:endParaRPr sz="1600" b="1">
              <a:solidFill>
                <a:schemeClr val="tx2"/>
              </a:solidFill>
              <a:latin typeface="+mj-lt"/>
              <a:ea typeface="IBM Plex Sans"/>
              <a:cs typeface="IBM Plex Sans"/>
              <a:sym typeface="IBM Plex Sans"/>
            </a:endParaRPr>
          </a:p>
        </p:txBody>
      </p:sp>
      <p:sp>
        <p:nvSpPr>
          <p:cNvPr id="34" name="Google Shape;34;p25"/>
          <p:cNvSpPr txBox="1"/>
          <p:nvPr/>
        </p:nvSpPr>
        <p:spPr>
          <a:xfrm>
            <a:off x="2929524"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IBM Plex Sans"/>
                <a:cs typeface="IBM Plex Sans"/>
                <a:sym typeface="IBM Plex Sans"/>
              </a:rPr>
              <a:t>07</a:t>
            </a:r>
            <a:endParaRPr sz="1600" b="1">
              <a:solidFill>
                <a:schemeClr val="tx2"/>
              </a:solidFill>
              <a:latin typeface="+mj-lt"/>
              <a:ea typeface="IBM Plex Sans"/>
              <a:cs typeface="IBM Plex Sans"/>
              <a:sym typeface="IBM Plex Sans"/>
            </a:endParaRPr>
          </a:p>
        </p:txBody>
      </p:sp>
      <p:sp>
        <p:nvSpPr>
          <p:cNvPr id="35" name="Google Shape;35;p25"/>
          <p:cNvSpPr txBox="1"/>
          <p:nvPr/>
        </p:nvSpPr>
        <p:spPr>
          <a:xfrm>
            <a:off x="2929524"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IBM Plex Sans"/>
                <a:cs typeface="IBM Plex Sans"/>
                <a:sym typeface="IBM Plex Sans"/>
              </a:rPr>
              <a:t>08</a:t>
            </a:r>
            <a:endParaRPr sz="1600" b="1">
              <a:solidFill>
                <a:schemeClr val="tx2"/>
              </a:solidFill>
              <a:latin typeface="+mj-lt"/>
              <a:ea typeface="IBM Plex Sans"/>
              <a:cs typeface="IBM Plex Sans"/>
              <a:sym typeface="IBM Plex Sans"/>
            </a:endParaRPr>
          </a:p>
        </p:txBody>
      </p:sp>
      <p:sp>
        <p:nvSpPr>
          <p:cNvPr id="39" name="Google Shape;39;p25"/>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26" name="Item 10 / Title"/>
          <p:cNvSpPr txBox="1">
            <a:spLocks noGrp="1"/>
          </p:cNvSpPr>
          <p:nvPr>
            <p:ph type="subTitle" idx="9" hasCustomPrompt="1"/>
          </p:nvPr>
        </p:nvSpPr>
        <p:spPr>
          <a:xfrm>
            <a:off x="3621325" y="4316583"/>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Arial"/>
                <a:cs typeface="Arial"/>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3621325" y="3890048"/>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Arial"/>
                <a:cs typeface="Arial"/>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21" name="Item 8 / Title"/>
          <p:cNvSpPr txBox="1">
            <a:spLocks noGrp="1"/>
          </p:cNvSpPr>
          <p:nvPr>
            <p:ph type="subTitle" idx="4" hasCustomPrompt="1"/>
          </p:nvPr>
        </p:nvSpPr>
        <p:spPr>
          <a:xfrm>
            <a:off x="3621325" y="3463513"/>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Arial"/>
                <a:cs typeface="Arial"/>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3621325" y="3036978"/>
            <a:ext cx="5211300" cy="3108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a:solidFill>
                  <a:schemeClr val="accent6"/>
                </a:solidFill>
                <a:latin typeface="+mn-lt"/>
                <a:ea typeface="Arial"/>
                <a:cs typeface="Arial"/>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r>
              <a:rPr lang="en-GB" dirty="0"/>
              <a:t>Whether you are planning a launch</a:t>
            </a:r>
          </a:p>
        </p:txBody>
      </p:sp>
      <p:sp>
        <p:nvSpPr>
          <p:cNvPr id="24" name="Item 6 / Title"/>
          <p:cNvSpPr txBox="1">
            <a:spLocks noGrp="1"/>
          </p:cNvSpPr>
          <p:nvPr>
            <p:ph type="subTitle" idx="7" hasCustomPrompt="1"/>
          </p:nvPr>
        </p:nvSpPr>
        <p:spPr>
          <a:xfrm>
            <a:off x="3621325" y="2610443"/>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Arial"/>
                <a:cs typeface="Arial"/>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3621325" y="2183907"/>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Arial"/>
                <a:cs typeface="Arial"/>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3621325" y="1757372"/>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Arial"/>
                <a:cs typeface="Arial"/>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19" name="Item 3 / Title"/>
          <p:cNvSpPr txBox="1">
            <a:spLocks noGrp="1"/>
          </p:cNvSpPr>
          <p:nvPr>
            <p:ph type="subTitle" idx="2" hasCustomPrompt="1"/>
          </p:nvPr>
        </p:nvSpPr>
        <p:spPr>
          <a:xfrm>
            <a:off x="3621325" y="1330837"/>
            <a:ext cx="52113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accent6"/>
                </a:solidFill>
                <a:effectLst/>
                <a:latin typeface="+mn-lt"/>
                <a:cs typeface="Arial" panose="020B0604020202020204" pitchFamily="34" charset="0"/>
              </a:defRPr>
            </a:lvl1pPr>
            <a:lvl2pPr lvl="1"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3621325" y="904302"/>
            <a:ext cx="52206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accent6"/>
                </a:solidFill>
                <a:effectLst/>
                <a:latin typeface="+mn-lt"/>
                <a:cs typeface="Arial" panose="020B0604020202020204" pitchFamily="34" charset="0"/>
              </a:defRPr>
            </a:lvl1pPr>
            <a:lvl2pPr lvl="1"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3621325" y="478800"/>
            <a:ext cx="52206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accent6"/>
                </a:solidFill>
                <a:effectLst/>
                <a:latin typeface="+mn-lt"/>
                <a:cs typeface="Arial" panose="020B0604020202020204" pitchFamily="34" charset="0"/>
              </a:defRPr>
            </a:lvl1pPr>
            <a:lvl2pPr lvl="1"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endParaRPr dirty="0"/>
          </a:p>
        </p:txBody>
      </p:sp>
      <p:sp>
        <p:nvSpPr>
          <p:cNvPr id="4" name="Slide title">
            <a:extLst>
              <a:ext uri="{FF2B5EF4-FFF2-40B4-BE49-F238E27FC236}">
                <a16:creationId xmlns:a16="http://schemas.microsoft.com/office/drawing/2014/main" id="{C926CA19-F848-DE35-8505-6B28ECFE1A19}"/>
              </a:ext>
            </a:extLst>
          </p:cNvPr>
          <p:cNvSpPr txBox="1">
            <a:spLocks/>
          </p:cNvSpPr>
          <p:nvPr userDrawn="1"/>
        </p:nvSpPr>
        <p:spPr>
          <a:xfrm>
            <a:off x="218787" y="747983"/>
            <a:ext cx="2368362" cy="11886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lang="en-UA" sz="2000" b="1" i="0" u="none" strike="noStrike" cap="none" smtClean="0">
                <a:solidFill>
                  <a:schemeClr val="tx1"/>
                </a:solidFill>
                <a:effectLst/>
                <a:latin typeface="+mj-lt"/>
                <a:ea typeface="Geist"/>
                <a:cs typeface="Geist"/>
                <a:sym typeface="Geis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9pPr>
          </a:lstStyle>
          <a:p>
            <a:r>
              <a:rPr lang="en-US" dirty="0"/>
              <a:t>Table </a:t>
            </a:r>
            <a:br>
              <a:rPr lang="en-US" dirty="0"/>
            </a:br>
            <a:r>
              <a:rPr lang="en-US" dirty="0"/>
              <a:t>of Contents</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 Items / 3 Items / Option A">
  <p:cSld name="Content / Items / 3 Items / Option A">
    <p:bg>
      <p:bgPr>
        <a:solidFill>
          <a:srgbClr val="F3F3F3"/>
        </a:solidFill>
        <a:effectLst/>
      </p:bgPr>
    </p:bg>
    <p:spTree>
      <p:nvGrpSpPr>
        <p:cNvPr id="1" name="Shape 768"/>
        <p:cNvGrpSpPr/>
        <p:nvPr/>
      </p:nvGrpSpPr>
      <p:grpSpPr>
        <a:xfrm>
          <a:off x="0" y="0"/>
          <a:ext cx="0" cy="0"/>
          <a:chOff x="0" y="0"/>
          <a:chExt cx="0" cy="0"/>
        </a:xfrm>
      </p:grpSpPr>
      <p:cxnSp>
        <p:nvCxnSpPr>
          <p:cNvPr id="771" name="Google Shape;771;g3e4756476a6_0_194"/>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773" name="Google Shape;773;g3e4756476a6_0_194"/>
          <p:cNvSpPr/>
          <p:nvPr/>
        </p:nvSpPr>
        <p:spPr>
          <a:xfrm>
            <a:off x="237075" y="1366050"/>
            <a:ext cx="2766600" cy="3066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rgbClr val="FFFFFF"/>
              </a:solidFill>
              <a:latin typeface="Open Sans"/>
              <a:ea typeface="Open Sans"/>
              <a:cs typeface="Open Sans"/>
              <a:sym typeface="Open Sans"/>
            </a:endParaRPr>
          </a:p>
        </p:txBody>
      </p:sp>
      <p:sp>
        <p:nvSpPr>
          <p:cNvPr id="774" name="Google Shape;774;g3e4756476a6_0_194"/>
          <p:cNvSpPr/>
          <p:nvPr/>
        </p:nvSpPr>
        <p:spPr>
          <a:xfrm>
            <a:off x="3180938" y="1366050"/>
            <a:ext cx="2802900" cy="3066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775" name="Google Shape;775;g3e4756476a6_0_194"/>
          <p:cNvSpPr/>
          <p:nvPr/>
        </p:nvSpPr>
        <p:spPr>
          <a:xfrm>
            <a:off x="6161100" y="1366050"/>
            <a:ext cx="2766600" cy="3066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782" name="Google Shape;782;g3e4756476a6_0_194"/>
          <p:cNvSpPr/>
          <p:nvPr/>
        </p:nvSpPr>
        <p:spPr>
          <a:xfrm>
            <a:off x="398914" y="1526600"/>
            <a:ext cx="248789" cy="298846"/>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783" name="Google Shape;783;g3e4756476a6_0_194"/>
          <p:cNvSpPr/>
          <p:nvPr/>
        </p:nvSpPr>
        <p:spPr>
          <a:xfrm>
            <a:off x="3329722" y="1526600"/>
            <a:ext cx="248789" cy="298846"/>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784" name="Google Shape;784;g3e4756476a6_0_194"/>
          <p:cNvSpPr/>
          <p:nvPr/>
        </p:nvSpPr>
        <p:spPr>
          <a:xfrm>
            <a:off x="6336732" y="1526600"/>
            <a:ext cx="248789" cy="298846"/>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785" name="Google Shape;785;g3e4756476a6_0_194"/>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4" name="Freeform 3">
            <a:extLst>
              <a:ext uri="{FF2B5EF4-FFF2-40B4-BE49-F238E27FC236}">
                <a16:creationId xmlns:a16="http://schemas.microsoft.com/office/drawing/2014/main" id="{21240198-8CBB-E648-1CB7-177D504ABDE4}"/>
              </a:ext>
            </a:extLst>
          </p:cNvPr>
          <p:cNvSpPr/>
          <p:nvPr/>
        </p:nvSpPr>
        <p:spPr>
          <a:xfrm rot="16200000">
            <a:off x="4853511" y="1353189"/>
            <a:ext cx="471727" cy="472790"/>
          </a:xfrm>
          <a:custGeom>
            <a:avLst/>
            <a:gdLst>
              <a:gd name="csX0" fmla="*/ 471727 w 471727"/>
              <a:gd name="csY0" fmla="*/ 257759 h 472790"/>
              <a:gd name="csX1" fmla="*/ 471727 w 471727"/>
              <a:gd name="csY1" fmla="*/ 472790 h 472790"/>
              <a:gd name="csX2" fmla="*/ 470899 w 471727"/>
              <a:gd name="csY2" fmla="*/ 472790 h 472790"/>
              <a:gd name="csX3" fmla="*/ 418937 w 471727"/>
              <a:gd name="csY3" fmla="*/ 469839 h 472790"/>
              <a:gd name="csX4" fmla="*/ 0 w 471727"/>
              <a:gd name="csY4" fmla="*/ 0 h 472790"/>
              <a:gd name="csX5" fmla="*/ 214552 w 471727"/>
              <a:gd name="csY5" fmla="*/ 0 h 472790"/>
              <a:gd name="csX6" fmla="*/ 471727 w 471727"/>
              <a:gd name="csY6" fmla="*/ 257759 h 4727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1727" h="472790">
                <a:moveTo>
                  <a:pt x="471727" y="257759"/>
                </a:moveTo>
                <a:lnTo>
                  <a:pt x="471727" y="472790"/>
                </a:lnTo>
                <a:lnTo>
                  <a:pt x="470899" y="472790"/>
                </a:lnTo>
                <a:cubicBezTo>
                  <a:pt x="453353" y="472790"/>
                  <a:pt x="436032" y="471726"/>
                  <a:pt x="418937" y="469839"/>
                </a:cubicBezTo>
                <a:cubicBezTo>
                  <a:pt x="183299" y="443581"/>
                  <a:pt x="0" y="243260"/>
                  <a:pt x="0" y="0"/>
                </a:cubicBezTo>
                <a:lnTo>
                  <a:pt x="214552" y="0"/>
                </a:lnTo>
                <a:cubicBezTo>
                  <a:pt x="214552" y="142423"/>
                  <a:pt x="329698" y="257759"/>
                  <a:pt x="471727" y="257759"/>
                </a:cubicBezTo>
                <a:close/>
              </a:path>
            </a:pathLst>
          </a:custGeom>
          <a:solidFill>
            <a:schemeClr val="accent1"/>
          </a:solidFill>
          <a:ln w="1177" cap="flat">
            <a:noFill/>
            <a:prstDash val="solid"/>
            <a:miter/>
          </a:ln>
        </p:spPr>
      </p:sp>
      <p:sp>
        <p:nvSpPr>
          <p:cNvPr id="5" name="Freeform 4">
            <a:extLst>
              <a:ext uri="{FF2B5EF4-FFF2-40B4-BE49-F238E27FC236}">
                <a16:creationId xmlns:a16="http://schemas.microsoft.com/office/drawing/2014/main" id="{78909A6D-3C94-7D71-829F-3CE7CE43615C}"/>
              </a:ext>
            </a:extLst>
          </p:cNvPr>
          <p:cNvSpPr/>
          <p:nvPr/>
        </p:nvSpPr>
        <p:spPr>
          <a:xfrm rot="16200000">
            <a:off x="5320447" y="1353178"/>
            <a:ext cx="471727" cy="472790"/>
          </a:xfrm>
          <a:custGeom>
            <a:avLst/>
            <a:gdLst>
              <a:gd name="csX0" fmla="*/ 471728 w 471727"/>
              <a:gd name="csY0" fmla="*/ 257761 h 472790"/>
              <a:gd name="csX1" fmla="*/ 471728 w 471727"/>
              <a:gd name="csY1" fmla="*/ 472790 h 472790"/>
              <a:gd name="csX2" fmla="*/ 0 w 471727"/>
              <a:gd name="csY2" fmla="*/ 0 h 472790"/>
              <a:gd name="csX3" fmla="*/ 214551 w 471727"/>
              <a:gd name="csY3" fmla="*/ 0 h 472790"/>
              <a:gd name="csX4" fmla="*/ 471728 w 471727"/>
              <a:gd name="csY4" fmla="*/ 257761 h 472790"/>
            </a:gdLst>
            <a:ahLst/>
            <a:cxnLst>
              <a:cxn ang="0">
                <a:pos x="csX0" y="csY0"/>
              </a:cxn>
              <a:cxn ang="0">
                <a:pos x="csX1" y="csY1"/>
              </a:cxn>
              <a:cxn ang="0">
                <a:pos x="csX2" y="csY2"/>
              </a:cxn>
              <a:cxn ang="0">
                <a:pos x="csX3" y="csY3"/>
              </a:cxn>
              <a:cxn ang="0">
                <a:pos x="csX4" y="csY4"/>
              </a:cxn>
            </a:cxnLst>
            <a:rect l="l" t="t" r="r" b="b"/>
            <a:pathLst>
              <a:path w="471727" h="472790">
                <a:moveTo>
                  <a:pt x="471728" y="257761"/>
                </a:moveTo>
                <a:lnTo>
                  <a:pt x="471728" y="472790"/>
                </a:lnTo>
                <a:cubicBezTo>
                  <a:pt x="211238" y="472790"/>
                  <a:pt x="0" y="261147"/>
                  <a:pt x="0" y="0"/>
                </a:cubicBezTo>
                <a:lnTo>
                  <a:pt x="214551" y="0"/>
                </a:lnTo>
                <a:cubicBezTo>
                  <a:pt x="214551" y="142423"/>
                  <a:pt x="329697" y="257761"/>
                  <a:pt x="471728" y="257761"/>
                </a:cubicBezTo>
                <a:close/>
              </a:path>
            </a:pathLst>
          </a:custGeom>
          <a:solidFill>
            <a:schemeClr val="accent1"/>
          </a:solidFill>
          <a:ln w="1177" cap="flat">
            <a:noFill/>
            <a:prstDash val="solid"/>
            <a:miter/>
          </a:ln>
        </p:spPr>
      </p:sp>
      <p:sp>
        <p:nvSpPr>
          <p:cNvPr id="6" name="Freeform 5">
            <a:extLst>
              <a:ext uri="{FF2B5EF4-FFF2-40B4-BE49-F238E27FC236}">
                <a16:creationId xmlns:a16="http://schemas.microsoft.com/office/drawing/2014/main" id="{9F27A9F6-AD3E-F0F6-3FC3-C106B636A433}"/>
              </a:ext>
            </a:extLst>
          </p:cNvPr>
          <p:cNvSpPr/>
          <p:nvPr/>
        </p:nvSpPr>
        <p:spPr>
          <a:xfrm rot="16200000">
            <a:off x="4853505" y="881460"/>
            <a:ext cx="471727" cy="472790"/>
          </a:xfrm>
          <a:custGeom>
            <a:avLst/>
            <a:gdLst>
              <a:gd name="csX0" fmla="*/ 471728 w 471727"/>
              <a:gd name="csY0" fmla="*/ 257760 h 472790"/>
              <a:gd name="csX1" fmla="*/ 471728 w 471727"/>
              <a:gd name="csY1" fmla="*/ 472790 h 472790"/>
              <a:gd name="csX2" fmla="*/ 470898 w 471727"/>
              <a:gd name="csY2" fmla="*/ 472790 h 472790"/>
              <a:gd name="csX3" fmla="*/ 418936 w 471727"/>
              <a:gd name="csY3" fmla="*/ 469839 h 472790"/>
              <a:gd name="csX4" fmla="*/ 0 w 471727"/>
              <a:gd name="csY4" fmla="*/ 0 h 472790"/>
              <a:gd name="csX5" fmla="*/ 214551 w 471727"/>
              <a:gd name="csY5" fmla="*/ 0 h 472790"/>
              <a:gd name="csX6" fmla="*/ 471728 w 471727"/>
              <a:gd name="csY6" fmla="*/ 257760 h 4727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1727" h="472790">
                <a:moveTo>
                  <a:pt x="471728" y="257760"/>
                </a:moveTo>
                <a:lnTo>
                  <a:pt x="471728" y="472790"/>
                </a:lnTo>
                <a:lnTo>
                  <a:pt x="470898" y="472790"/>
                </a:lnTo>
                <a:cubicBezTo>
                  <a:pt x="453352" y="472790"/>
                  <a:pt x="436031" y="471726"/>
                  <a:pt x="418936" y="469839"/>
                </a:cubicBezTo>
                <a:cubicBezTo>
                  <a:pt x="183299" y="443581"/>
                  <a:pt x="0" y="243261"/>
                  <a:pt x="0" y="0"/>
                </a:cubicBezTo>
                <a:lnTo>
                  <a:pt x="214551" y="0"/>
                </a:lnTo>
                <a:cubicBezTo>
                  <a:pt x="214551" y="142423"/>
                  <a:pt x="329697" y="257760"/>
                  <a:pt x="471728" y="257760"/>
                </a:cubicBezTo>
                <a:close/>
              </a:path>
            </a:pathLst>
          </a:custGeom>
          <a:solidFill>
            <a:schemeClr val="accent1"/>
          </a:solidFill>
          <a:ln w="1177" cap="flat">
            <a:noFill/>
            <a:prstDash val="solid"/>
            <a:miter/>
          </a:ln>
        </p:spPr>
      </p:sp>
      <p:sp>
        <p:nvSpPr>
          <p:cNvPr id="7" name="Freeform 6">
            <a:extLst>
              <a:ext uri="{FF2B5EF4-FFF2-40B4-BE49-F238E27FC236}">
                <a16:creationId xmlns:a16="http://schemas.microsoft.com/office/drawing/2014/main" id="{81ABEF9A-A693-31C4-555C-50E6A68FCE23}"/>
              </a:ext>
            </a:extLst>
          </p:cNvPr>
          <p:cNvSpPr/>
          <p:nvPr/>
        </p:nvSpPr>
        <p:spPr>
          <a:xfrm rot="16200000">
            <a:off x="5320457" y="881449"/>
            <a:ext cx="471726" cy="472790"/>
          </a:xfrm>
          <a:custGeom>
            <a:avLst/>
            <a:gdLst>
              <a:gd name="csX0" fmla="*/ 471726 w 471726"/>
              <a:gd name="csY0" fmla="*/ 257760 h 472790"/>
              <a:gd name="csX1" fmla="*/ 471726 w 471726"/>
              <a:gd name="csY1" fmla="*/ 472790 h 472790"/>
              <a:gd name="csX2" fmla="*/ 0 w 471726"/>
              <a:gd name="csY2" fmla="*/ 0 h 472790"/>
              <a:gd name="csX3" fmla="*/ 214551 w 471726"/>
              <a:gd name="csY3" fmla="*/ 0 h 472790"/>
              <a:gd name="csX4" fmla="*/ 471726 w 471726"/>
              <a:gd name="csY4" fmla="*/ 257760 h 472790"/>
            </a:gdLst>
            <a:ahLst/>
            <a:cxnLst>
              <a:cxn ang="0">
                <a:pos x="csX0" y="csY0"/>
              </a:cxn>
              <a:cxn ang="0">
                <a:pos x="csX1" y="csY1"/>
              </a:cxn>
              <a:cxn ang="0">
                <a:pos x="csX2" y="csY2"/>
              </a:cxn>
              <a:cxn ang="0">
                <a:pos x="csX3" y="csY3"/>
              </a:cxn>
              <a:cxn ang="0">
                <a:pos x="csX4" y="csY4"/>
              </a:cxn>
            </a:cxnLst>
            <a:rect l="l" t="t" r="r" b="b"/>
            <a:pathLst>
              <a:path w="471726" h="472790">
                <a:moveTo>
                  <a:pt x="471726" y="257760"/>
                </a:moveTo>
                <a:lnTo>
                  <a:pt x="471726" y="472790"/>
                </a:lnTo>
                <a:cubicBezTo>
                  <a:pt x="211238" y="472790"/>
                  <a:pt x="0" y="261147"/>
                  <a:pt x="0" y="0"/>
                </a:cubicBezTo>
                <a:lnTo>
                  <a:pt x="214551" y="0"/>
                </a:lnTo>
                <a:cubicBezTo>
                  <a:pt x="214551" y="142422"/>
                  <a:pt x="329697" y="257760"/>
                  <a:pt x="471726" y="257760"/>
                </a:cubicBezTo>
                <a:close/>
              </a:path>
            </a:pathLst>
          </a:custGeom>
          <a:solidFill>
            <a:schemeClr val="accent1"/>
          </a:solidFill>
          <a:ln w="1177" cap="flat">
            <a:noFill/>
            <a:prstDash val="solid"/>
            <a:miter/>
          </a:ln>
        </p:spPr>
      </p:sp>
      <p:sp>
        <p:nvSpPr>
          <p:cNvPr id="772"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rgbClr val="434343"/>
              </a:buClr>
              <a:buSzPts val="1000"/>
              <a:buFont typeface="Arial"/>
              <a:buNone/>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endParaRPr dirty="0"/>
          </a:p>
        </p:txBody>
      </p:sp>
      <p:sp>
        <p:nvSpPr>
          <p:cNvPr id="769"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a:pPr>
            <a:r>
              <a:rPr lang="en-GB" dirty="0"/>
              <a:t>Remove unnecessary steps, and design each</a:t>
            </a:r>
          </a:p>
        </p:txBody>
      </p:sp>
      <p:sp>
        <p:nvSpPr>
          <p:cNvPr id="780" name="Item 3 / Text"/>
          <p:cNvSpPr txBox="1">
            <a:spLocks noGrp="1"/>
          </p:cNvSpPr>
          <p:nvPr>
            <p:ph type="subTitle" idx="8" hasCustomPrompt="1"/>
          </p:nvPr>
        </p:nvSpPr>
        <p:spPr>
          <a:xfrm>
            <a:off x="6316751" y="2733151"/>
            <a:ext cx="2484000" cy="15327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200"/>
              <a:buFont typeface="Arial"/>
              <a:buNone/>
              <a:defRPr>
                <a:latin typeface="Arial"/>
                <a:ea typeface="Arial"/>
                <a:cs typeface="Arial"/>
                <a:sym typeface="Arial"/>
              </a:defRPr>
            </a:lvl2pPr>
            <a:lvl3pPr lvl="2">
              <a:lnSpc>
                <a:spcPct val="115000"/>
              </a:lnSpc>
              <a:spcBef>
                <a:spcPts val="0"/>
              </a:spcBef>
              <a:spcAft>
                <a:spcPts val="0"/>
              </a:spcAft>
              <a:buSzPts val="1200"/>
              <a:buFont typeface="Arial"/>
              <a:buNone/>
              <a:defRPr>
                <a:latin typeface="Arial"/>
                <a:ea typeface="Arial"/>
                <a:cs typeface="Arial"/>
                <a:sym typeface="Arial"/>
              </a:defRPr>
            </a:lvl3pPr>
            <a:lvl4pPr lvl="3">
              <a:lnSpc>
                <a:spcPct val="115000"/>
              </a:lnSpc>
              <a:spcBef>
                <a:spcPts val="0"/>
              </a:spcBef>
              <a:spcAft>
                <a:spcPts val="0"/>
              </a:spcAft>
              <a:buSzPts val="1200"/>
              <a:buFont typeface="Arial"/>
              <a:buNone/>
              <a:defRPr>
                <a:latin typeface="Arial"/>
                <a:ea typeface="Arial"/>
                <a:cs typeface="Arial"/>
                <a:sym typeface="Arial"/>
              </a:defRPr>
            </a:lvl4pPr>
            <a:lvl5pPr lvl="4">
              <a:lnSpc>
                <a:spcPct val="115000"/>
              </a:lnSpc>
              <a:spcBef>
                <a:spcPts val="0"/>
              </a:spcBef>
              <a:spcAft>
                <a:spcPts val="0"/>
              </a:spcAft>
              <a:buSzPts val="1200"/>
              <a:buFont typeface="Arial"/>
              <a:buNone/>
              <a:defRPr>
                <a:latin typeface="Arial"/>
                <a:ea typeface="Arial"/>
                <a:cs typeface="Arial"/>
                <a:sym typeface="Arial"/>
              </a:defRPr>
            </a:lvl5pPr>
            <a:lvl6pPr lvl="5">
              <a:lnSpc>
                <a:spcPct val="115000"/>
              </a:lnSpc>
              <a:spcBef>
                <a:spcPts val="0"/>
              </a:spcBef>
              <a:spcAft>
                <a:spcPts val="0"/>
              </a:spcAft>
              <a:buSzPts val="1200"/>
              <a:buFont typeface="Arial"/>
              <a:buNone/>
              <a:defRPr>
                <a:latin typeface="Arial"/>
                <a:ea typeface="Arial"/>
                <a:cs typeface="Arial"/>
                <a:sym typeface="Arial"/>
              </a:defRPr>
            </a:lvl6pPr>
            <a:lvl7pPr lvl="6">
              <a:lnSpc>
                <a:spcPct val="115000"/>
              </a:lnSpc>
              <a:spcBef>
                <a:spcPts val="0"/>
              </a:spcBef>
              <a:spcAft>
                <a:spcPts val="0"/>
              </a:spcAft>
              <a:buSzPts val="1200"/>
              <a:buFont typeface="Arial"/>
              <a:buNone/>
              <a:defRPr>
                <a:latin typeface="Arial"/>
                <a:ea typeface="Arial"/>
                <a:cs typeface="Arial"/>
                <a:sym typeface="Arial"/>
              </a:defRPr>
            </a:lvl7pPr>
            <a:lvl8pPr lvl="7">
              <a:lnSpc>
                <a:spcPct val="115000"/>
              </a:lnSpc>
              <a:spcBef>
                <a:spcPts val="0"/>
              </a:spcBef>
              <a:spcAft>
                <a:spcPts val="0"/>
              </a:spcAft>
              <a:buSzPts val="1200"/>
              <a:buFont typeface="Arial"/>
              <a:buNone/>
              <a:defRPr>
                <a:latin typeface="Arial"/>
                <a:ea typeface="Arial"/>
                <a:cs typeface="Arial"/>
                <a:sym typeface="Arial"/>
              </a:defRPr>
            </a:lvl8pPr>
            <a:lvl9pPr lvl="8">
              <a:lnSpc>
                <a:spcPct val="115000"/>
              </a:lnSpc>
              <a:spcBef>
                <a:spcPts val="0"/>
              </a:spcBef>
              <a:spcAft>
                <a:spcPts val="0"/>
              </a:spcAft>
              <a:buSzPts val="1200"/>
              <a:buFont typeface="Arial"/>
              <a:buNone/>
              <a:defRPr>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81" name="Item 3 / Title"/>
          <p:cNvSpPr txBox="1">
            <a:spLocks noGrp="1"/>
          </p:cNvSpPr>
          <p:nvPr>
            <p:ph type="subTitle" idx="9" hasCustomPrompt="1"/>
          </p:nvPr>
        </p:nvSpPr>
        <p:spPr>
          <a:xfrm>
            <a:off x="6316750" y="2193975"/>
            <a:ext cx="2484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a:pPr>
            <a:r>
              <a:rPr lang="en-GB" dirty="0"/>
              <a:t>Remove unnecessary steps, and design each</a:t>
            </a:r>
          </a:p>
        </p:txBody>
      </p:sp>
      <p:sp>
        <p:nvSpPr>
          <p:cNvPr id="778" name="Item 2 / Text"/>
          <p:cNvSpPr txBox="1">
            <a:spLocks noGrp="1"/>
          </p:cNvSpPr>
          <p:nvPr>
            <p:ph type="subTitle" idx="6" hasCustomPrompt="1"/>
          </p:nvPr>
        </p:nvSpPr>
        <p:spPr>
          <a:xfrm>
            <a:off x="3329725" y="2733151"/>
            <a:ext cx="2489400" cy="15327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200"/>
              <a:buFont typeface="Arial"/>
              <a:buNone/>
              <a:defRPr>
                <a:latin typeface="Arial"/>
                <a:ea typeface="Arial"/>
                <a:cs typeface="Arial"/>
                <a:sym typeface="Arial"/>
              </a:defRPr>
            </a:lvl2pPr>
            <a:lvl3pPr lvl="2">
              <a:lnSpc>
                <a:spcPct val="115000"/>
              </a:lnSpc>
              <a:spcBef>
                <a:spcPts val="0"/>
              </a:spcBef>
              <a:spcAft>
                <a:spcPts val="0"/>
              </a:spcAft>
              <a:buSzPts val="1200"/>
              <a:buFont typeface="Arial"/>
              <a:buNone/>
              <a:defRPr>
                <a:latin typeface="Arial"/>
                <a:ea typeface="Arial"/>
                <a:cs typeface="Arial"/>
                <a:sym typeface="Arial"/>
              </a:defRPr>
            </a:lvl3pPr>
            <a:lvl4pPr lvl="3">
              <a:lnSpc>
                <a:spcPct val="115000"/>
              </a:lnSpc>
              <a:spcBef>
                <a:spcPts val="0"/>
              </a:spcBef>
              <a:spcAft>
                <a:spcPts val="0"/>
              </a:spcAft>
              <a:buSzPts val="1200"/>
              <a:buFont typeface="Arial"/>
              <a:buNone/>
              <a:defRPr>
                <a:latin typeface="Arial"/>
                <a:ea typeface="Arial"/>
                <a:cs typeface="Arial"/>
                <a:sym typeface="Arial"/>
              </a:defRPr>
            </a:lvl4pPr>
            <a:lvl5pPr lvl="4">
              <a:lnSpc>
                <a:spcPct val="115000"/>
              </a:lnSpc>
              <a:spcBef>
                <a:spcPts val="0"/>
              </a:spcBef>
              <a:spcAft>
                <a:spcPts val="0"/>
              </a:spcAft>
              <a:buSzPts val="1200"/>
              <a:buFont typeface="Arial"/>
              <a:buNone/>
              <a:defRPr>
                <a:latin typeface="Arial"/>
                <a:ea typeface="Arial"/>
                <a:cs typeface="Arial"/>
                <a:sym typeface="Arial"/>
              </a:defRPr>
            </a:lvl5pPr>
            <a:lvl6pPr lvl="5">
              <a:lnSpc>
                <a:spcPct val="115000"/>
              </a:lnSpc>
              <a:spcBef>
                <a:spcPts val="0"/>
              </a:spcBef>
              <a:spcAft>
                <a:spcPts val="0"/>
              </a:spcAft>
              <a:buSzPts val="1200"/>
              <a:buFont typeface="Arial"/>
              <a:buNone/>
              <a:defRPr>
                <a:latin typeface="Arial"/>
                <a:ea typeface="Arial"/>
                <a:cs typeface="Arial"/>
                <a:sym typeface="Arial"/>
              </a:defRPr>
            </a:lvl6pPr>
            <a:lvl7pPr lvl="6">
              <a:lnSpc>
                <a:spcPct val="115000"/>
              </a:lnSpc>
              <a:spcBef>
                <a:spcPts val="0"/>
              </a:spcBef>
              <a:spcAft>
                <a:spcPts val="0"/>
              </a:spcAft>
              <a:buSzPts val="1200"/>
              <a:buFont typeface="Arial"/>
              <a:buNone/>
              <a:defRPr>
                <a:latin typeface="Arial"/>
                <a:ea typeface="Arial"/>
                <a:cs typeface="Arial"/>
                <a:sym typeface="Arial"/>
              </a:defRPr>
            </a:lvl7pPr>
            <a:lvl8pPr lvl="7">
              <a:lnSpc>
                <a:spcPct val="115000"/>
              </a:lnSpc>
              <a:spcBef>
                <a:spcPts val="0"/>
              </a:spcBef>
              <a:spcAft>
                <a:spcPts val="0"/>
              </a:spcAft>
              <a:buSzPts val="1200"/>
              <a:buFont typeface="Arial"/>
              <a:buNone/>
              <a:defRPr>
                <a:latin typeface="Arial"/>
                <a:ea typeface="Arial"/>
                <a:cs typeface="Arial"/>
                <a:sym typeface="Arial"/>
              </a:defRPr>
            </a:lvl8pPr>
            <a:lvl9pPr lvl="8">
              <a:lnSpc>
                <a:spcPct val="115000"/>
              </a:lnSpc>
              <a:spcBef>
                <a:spcPts val="0"/>
              </a:spcBef>
              <a:spcAft>
                <a:spcPts val="0"/>
              </a:spcAft>
              <a:buSzPts val="1200"/>
              <a:buFont typeface="Arial"/>
              <a:buNone/>
              <a:defRPr>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79" name="Item 2 / Title"/>
          <p:cNvSpPr txBox="1">
            <a:spLocks noGrp="1"/>
          </p:cNvSpPr>
          <p:nvPr>
            <p:ph type="subTitle" idx="7" hasCustomPrompt="1"/>
          </p:nvPr>
        </p:nvSpPr>
        <p:spPr>
          <a:xfrm>
            <a:off x="3329700" y="2193975"/>
            <a:ext cx="24894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a:pPr>
            <a:r>
              <a:rPr lang="en-GB" dirty="0"/>
              <a:t>Remove unnecessary steps, and design each</a:t>
            </a:r>
          </a:p>
        </p:txBody>
      </p:sp>
      <p:sp>
        <p:nvSpPr>
          <p:cNvPr id="776" name="Item 1 / Text"/>
          <p:cNvSpPr txBox="1">
            <a:spLocks noGrp="1"/>
          </p:cNvSpPr>
          <p:nvPr>
            <p:ph type="subTitle" idx="4" hasCustomPrompt="1"/>
          </p:nvPr>
        </p:nvSpPr>
        <p:spPr>
          <a:xfrm>
            <a:off x="383875" y="2733150"/>
            <a:ext cx="2489400" cy="15327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200"/>
              <a:buFont typeface="Arial"/>
              <a:buNone/>
              <a:defRPr>
                <a:latin typeface="Arial"/>
                <a:ea typeface="Arial"/>
                <a:cs typeface="Arial"/>
                <a:sym typeface="Arial"/>
              </a:defRPr>
            </a:lvl2pPr>
            <a:lvl3pPr lvl="2">
              <a:lnSpc>
                <a:spcPct val="115000"/>
              </a:lnSpc>
              <a:spcBef>
                <a:spcPts val="0"/>
              </a:spcBef>
              <a:spcAft>
                <a:spcPts val="0"/>
              </a:spcAft>
              <a:buSzPts val="1200"/>
              <a:buFont typeface="Arial"/>
              <a:buNone/>
              <a:defRPr>
                <a:latin typeface="Arial"/>
                <a:ea typeface="Arial"/>
                <a:cs typeface="Arial"/>
                <a:sym typeface="Arial"/>
              </a:defRPr>
            </a:lvl3pPr>
            <a:lvl4pPr lvl="3">
              <a:lnSpc>
                <a:spcPct val="115000"/>
              </a:lnSpc>
              <a:spcBef>
                <a:spcPts val="0"/>
              </a:spcBef>
              <a:spcAft>
                <a:spcPts val="0"/>
              </a:spcAft>
              <a:buSzPts val="1200"/>
              <a:buFont typeface="Arial"/>
              <a:buNone/>
              <a:defRPr>
                <a:latin typeface="Arial"/>
                <a:ea typeface="Arial"/>
                <a:cs typeface="Arial"/>
                <a:sym typeface="Arial"/>
              </a:defRPr>
            </a:lvl4pPr>
            <a:lvl5pPr lvl="4">
              <a:lnSpc>
                <a:spcPct val="115000"/>
              </a:lnSpc>
              <a:spcBef>
                <a:spcPts val="0"/>
              </a:spcBef>
              <a:spcAft>
                <a:spcPts val="0"/>
              </a:spcAft>
              <a:buSzPts val="1200"/>
              <a:buFont typeface="Arial"/>
              <a:buNone/>
              <a:defRPr>
                <a:latin typeface="Arial"/>
                <a:ea typeface="Arial"/>
                <a:cs typeface="Arial"/>
                <a:sym typeface="Arial"/>
              </a:defRPr>
            </a:lvl5pPr>
            <a:lvl6pPr lvl="5">
              <a:lnSpc>
                <a:spcPct val="115000"/>
              </a:lnSpc>
              <a:spcBef>
                <a:spcPts val="0"/>
              </a:spcBef>
              <a:spcAft>
                <a:spcPts val="0"/>
              </a:spcAft>
              <a:buSzPts val="1200"/>
              <a:buFont typeface="Arial"/>
              <a:buNone/>
              <a:defRPr>
                <a:latin typeface="Arial"/>
                <a:ea typeface="Arial"/>
                <a:cs typeface="Arial"/>
                <a:sym typeface="Arial"/>
              </a:defRPr>
            </a:lvl6pPr>
            <a:lvl7pPr lvl="6">
              <a:lnSpc>
                <a:spcPct val="115000"/>
              </a:lnSpc>
              <a:spcBef>
                <a:spcPts val="0"/>
              </a:spcBef>
              <a:spcAft>
                <a:spcPts val="0"/>
              </a:spcAft>
              <a:buSzPts val="1200"/>
              <a:buFont typeface="Arial"/>
              <a:buNone/>
              <a:defRPr>
                <a:latin typeface="Arial"/>
                <a:ea typeface="Arial"/>
                <a:cs typeface="Arial"/>
                <a:sym typeface="Arial"/>
              </a:defRPr>
            </a:lvl7pPr>
            <a:lvl8pPr lvl="7">
              <a:lnSpc>
                <a:spcPct val="115000"/>
              </a:lnSpc>
              <a:spcBef>
                <a:spcPts val="0"/>
              </a:spcBef>
              <a:spcAft>
                <a:spcPts val="0"/>
              </a:spcAft>
              <a:buSzPts val="1200"/>
              <a:buFont typeface="Arial"/>
              <a:buNone/>
              <a:defRPr>
                <a:latin typeface="Arial"/>
                <a:ea typeface="Arial"/>
                <a:cs typeface="Arial"/>
                <a:sym typeface="Arial"/>
              </a:defRPr>
            </a:lvl8pPr>
            <a:lvl9pPr lvl="8">
              <a:lnSpc>
                <a:spcPct val="115000"/>
              </a:lnSpc>
              <a:spcBef>
                <a:spcPts val="0"/>
              </a:spcBef>
              <a:spcAft>
                <a:spcPts val="0"/>
              </a:spcAft>
              <a:buSzPts val="1200"/>
              <a:buFont typeface="Arial"/>
              <a:buNone/>
              <a:defRPr>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77" name="Item 1 / Title"/>
          <p:cNvSpPr txBox="1">
            <a:spLocks noGrp="1"/>
          </p:cNvSpPr>
          <p:nvPr>
            <p:ph type="subTitle" idx="5" hasCustomPrompt="1"/>
          </p:nvPr>
        </p:nvSpPr>
        <p:spPr>
          <a:xfrm>
            <a:off x="383850" y="2193975"/>
            <a:ext cx="24894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a:pPr>
            <a:r>
              <a:rPr lang="en-GB" dirty="0"/>
              <a:t>Remove unnecessary steps, and design each</a:t>
            </a:r>
          </a:p>
        </p:txBody>
      </p:sp>
      <p:sp>
        <p:nvSpPr>
          <p:cNvPr id="786" name="Slide title"/>
          <p:cNvSpPr txBox="1">
            <a:spLocks noGrp="1"/>
          </p:cNvSpPr>
          <p:nvPr>
            <p:ph type="title" hasCustomPrompt="1"/>
          </p:nvPr>
        </p:nvSpPr>
        <p:spPr>
          <a:xfrm>
            <a:off x="524050" y="227600"/>
            <a:ext cx="5459700" cy="77867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IBM Plex Sans"/>
                <a:cs typeface="IBM Plex San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 Items / 4 Items / Option A">
  <p:cSld name="Content / Items / 4 Items / Option A">
    <p:bg>
      <p:bgPr>
        <a:solidFill>
          <a:schemeClr val="accent6"/>
        </a:solidFill>
        <a:effectLst/>
      </p:bgPr>
    </p:bg>
    <p:spTree>
      <p:nvGrpSpPr>
        <p:cNvPr id="1" name="Shape 524"/>
        <p:cNvGrpSpPr/>
        <p:nvPr/>
      </p:nvGrpSpPr>
      <p:grpSpPr>
        <a:xfrm>
          <a:off x="0" y="0"/>
          <a:ext cx="0" cy="0"/>
          <a:chOff x="0" y="0"/>
          <a:chExt cx="0" cy="0"/>
        </a:xfrm>
      </p:grpSpPr>
      <p:cxnSp>
        <p:nvCxnSpPr>
          <p:cNvPr id="527" name="Google Shape;527;g3e4756476a6_0_126"/>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529" name="Google Shape;529;g3e4756476a6_0_126"/>
          <p:cNvSpPr/>
          <p:nvPr/>
        </p:nvSpPr>
        <p:spPr>
          <a:xfrm>
            <a:off x="237075"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rgbClr val="FFFFFF"/>
              </a:solidFill>
              <a:latin typeface="Open Sans"/>
              <a:ea typeface="Open Sans"/>
              <a:cs typeface="Open Sans"/>
              <a:sym typeface="Open Sans"/>
            </a:endParaRPr>
          </a:p>
        </p:txBody>
      </p:sp>
      <p:sp>
        <p:nvSpPr>
          <p:cNvPr id="530" name="Google Shape;530;g3e4756476a6_0_126"/>
          <p:cNvSpPr/>
          <p:nvPr/>
        </p:nvSpPr>
        <p:spPr>
          <a:xfrm>
            <a:off x="2447934"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531" name="Google Shape;531;g3e4756476a6_0_126"/>
          <p:cNvSpPr/>
          <p:nvPr/>
        </p:nvSpPr>
        <p:spPr>
          <a:xfrm>
            <a:off x="4658792"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532" name="Google Shape;532;g3e4756476a6_0_126"/>
          <p:cNvSpPr/>
          <p:nvPr/>
        </p:nvSpPr>
        <p:spPr>
          <a:xfrm>
            <a:off x="6869650"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541" name="Google Shape;541;g3e4756476a6_0_126"/>
          <p:cNvSpPr/>
          <p:nvPr/>
        </p:nvSpPr>
        <p:spPr>
          <a:xfrm>
            <a:off x="399352"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542" name="Google Shape;542;g3e4756476a6_0_126"/>
          <p:cNvSpPr/>
          <p:nvPr/>
        </p:nvSpPr>
        <p:spPr>
          <a:xfrm>
            <a:off x="2612777"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543" name="Google Shape;543;g3e4756476a6_0_126"/>
          <p:cNvSpPr/>
          <p:nvPr/>
        </p:nvSpPr>
        <p:spPr>
          <a:xfrm>
            <a:off x="4826202"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544" name="Google Shape;544;g3e4756476a6_0_126"/>
          <p:cNvSpPr/>
          <p:nvPr/>
        </p:nvSpPr>
        <p:spPr>
          <a:xfrm>
            <a:off x="7039627"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546" name="Google Shape;546;g3e4756476a6_0_126"/>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4" name="Freeform 3">
            <a:extLst>
              <a:ext uri="{FF2B5EF4-FFF2-40B4-BE49-F238E27FC236}">
                <a16:creationId xmlns:a16="http://schemas.microsoft.com/office/drawing/2014/main" id="{6A0333F5-B0E8-1559-7576-855E35A8F16D}"/>
              </a:ext>
            </a:extLst>
          </p:cNvPr>
          <p:cNvSpPr/>
          <p:nvPr/>
        </p:nvSpPr>
        <p:spPr>
          <a:xfrm rot="10800000">
            <a:off x="5594587" y="939760"/>
            <a:ext cx="875229" cy="435437"/>
          </a:xfrm>
          <a:custGeom>
            <a:avLst/>
            <a:gdLst>
              <a:gd name="csX0" fmla="*/ 437615 w 875229"/>
              <a:gd name="csY0" fmla="*/ 435438 h 435437"/>
              <a:gd name="csX1" fmla="*/ 0 w 875229"/>
              <a:gd name="csY1" fmla="*/ 0 h 435437"/>
              <a:gd name="csX2" fmla="*/ 287622 w 875229"/>
              <a:gd name="csY2" fmla="*/ 0 h 435437"/>
              <a:gd name="csX3" fmla="*/ 437615 w 875229"/>
              <a:gd name="csY3" fmla="*/ 149247 h 435437"/>
              <a:gd name="csX4" fmla="*/ 587607 w 875229"/>
              <a:gd name="csY4" fmla="*/ 0 h 435437"/>
              <a:gd name="csX5" fmla="*/ 875229 w 875229"/>
              <a:gd name="csY5" fmla="*/ 0 h 435437"/>
              <a:gd name="csX6" fmla="*/ 437615 w 875229"/>
              <a:gd name="csY6" fmla="*/ 435438 h 4354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5229" h="435437">
                <a:moveTo>
                  <a:pt x="437615" y="435438"/>
                </a:moveTo>
                <a:cubicBezTo>
                  <a:pt x="195892" y="435438"/>
                  <a:pt x="0" y="240519"/>
                  <a:pt x="0" y="0"/>
                </a:cubicBezTo>
                <a:lnTo>
                  <a:pt x="287622" y="0"/>
                </a:lnTo>
                <a:cubicBezTo>
                  <a:pt x="287622" y="82444"/>
                  <a:pt x="354758" y="149247"/>
                  <a:pt x="437615" y="149247"/>
                </a:cubicBezTo>
                <a:cubicBezTo>
                  <a:pt x="520471" y="149247"/>
                  <a:pt x="587607" y="82444"/>
                  <a:pt x="587607" y="0"/>
                </a:cubicBezTo>
                <a:lnTo>
                  <a:pt x="875229" y="0"/>
                </a:lnTo>
                <a:cubicBezTo>
                  <a:pt x="875229" y="240519"/>
                  <a:pt x="679267" y="435438"/>
                  <a:pt x="437615" y="435438"/>
                </a:cubicBezTo>
                <a:close/>
              </a:path>
            </a:pathLst>
          </a:custGeom>
          <a:solidFill>
            <a:schemeClr val="accent1"/>
          </a:solidFill>
          <a:ln w="1078" cap="flat">
            <a:noFill/>
            <a:prstDash val="solid"/>
            <a:miter/>
          </a:ln>
        </p:spPr>
      </p:sp>
      <p:sp>
        <p:nvSpPr>
          <p:cNvPr id="5" name="Freeform 4">
            <a:extLst>
              <a:ext uri="{FF2B5EF4-FFF2-40B4-BE49-F238E27FC236}">
                <a16:creationId xmlns:a16="http://schemas.microsoft.com/office/drawing/2014/main" id="{8BEEBD5F-D7A5-BAE1-243E-F36877167D99}"/>
              </a:ext>
            </a:extLst>
          </p:cNvPr>
          <p:cNvSpPr/>
          <p:nvPr/>
        </p:nvSpPr>
        <p:spPr>
          <a:xfrm rot="10800000">
            <a:off x="5594587" y="1375197"/>
            <a:ext cx="875229" cy="435437"/>
          </a:xfrm>
          <a:custGeom>
            <a:avLst/>
            <a:gdLst>
              <a:gd name="csX0" fmla="*/ 437615 w 875229"/>
              <a:gd name="csY0" fmla="*/ 435438 h 435437"/>
              <a:gd name="csX1" fmla="*/ 0 w 875229"/>
              <a:gd name="csY1" fmla="*/ 0 h 435437"/>
              <a:gd name="csX2" fmla="*/ 287622 w 875229"/>
              <a:gd name="csY2" fmla="*/ 0 h 435437"/>
              <a:gd name="csX3" fmla="*/ 437615 w 875229"/>
              <a:gd name="csY3" fmla="*/ 149247 h 435437"/>
              <a:gd name="csX4" fmla="*/ 587607 w 875229"/>
              <a:gd name="csY4" fmla="*/ 0 h 435437"/>
              <a:gd name="csX5" fmla="*/ 875229 w 875229"/>
              <a:gd name="csY5" fmla="*/ 0 h 435437"/>
              <a:gd name="csX6" fmla="*/ 437615 w 875229"/>
              <a:gd name="csY6" fmla="*/ 435438 h 4354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5229" h="435437">
                <a:moveTo>
                  <a:pt x="437615" y="435438"/>
                </a:moveTo>
                <a:cubicBezTo>
                  <a:pt x="195892" y="435438"/>
                  <a:pt x="0" y="240519"/>
                  <a:pt x="0" y="0"/>
                </a:cubicBezTo>
                <a:lnTo>
                  <a:pt x="287622" y="0"/>
                </a:lnTo>
                <a:cubicBezTo>
                  <a:pt x="287622" y="82444"/>
                  <a:pt x="354758" y="149247"/>
                  <a:pt x="437615" y="149247"/>
                </a:cubicBezTo>
                <a:cubicBezTo>
                  <a:pt x="520471" y="149247"/>
                  <a:pt x="587607" y="82444"/>
                  <a:pt x="587607" y="0"/>
                </a:cubicBezTo>
                <a:lnTo>
                  <a:pt x="875229" y="0"/>
                </a:lnTo>
                <a:cubicBezTo>
                  <a:pt x="875229" y="240519"/>
                  <a:pt x="679267" y="435438"/>
                  <a:pt x="437615" y="435438"/>
                </a:cubicBezTo>
                <a:close/>
              </a:path>
            </a:pathLst>
          </a:custGeom>
          <a:solidFill>
            <a:schemeClr val="accent1"/>
          </a:solidFill>
          <a:ln w="1078" cap="flat">
            <a:noFill/>
            <a:prstDash val="solid"/>
            <a:miter/>
          </a:ln>
        </p:spPr>
      </p:sp>
      <p:sp>
        <p:nvSpPr>
          <p:cNvPr id="52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rgbClr val="434343"/>
              </a:buClr>
              <a:buSzPts val="1000"/>
              <a:buFont typeface="Arial"/>
              <a:buNone/>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endParaRPr dirty="0"/>
          </a:p>
        </p:txBody>
      </p:sp>
      <p:sp>
        <p:nvSpPr>
          <p:cNvPr id="52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a:pPr>
            <a:r>
              <a:rPr lang="en-GB" dirty="0"/>
              <a:t>Remove unnecessary steps, and design each</a:t>
            </a:r>
          </a:p>
        </p:txBody>
      </p:sp>
      <p:sp>
        <p:nvSpPr>
          <p:cNvPr id="539" name="Item 4 / Text"/>
          <p:cNvSpPr txBox="1">
            <a:spLocks noGrp="1"/>
          </p:cNvSpPr>
          <p:nvPr>
            <p:ph type="subTitle" idx="13" hasCustomPrompt="1"/>
          </p:nvPr>
        </p:nvSpPr>
        <p:spPr>
          <a:xfrm>
            <a:off x="7034525" y="2663450"/>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Arial"/>
                <a:cs typeface="Arial"/>
                <a:sym typeface="Arial"/>
              </a:defRPr>
            </a:lvl1pPr>
            <a:lvl2pPr lvl="1" rtl="0">
              <a:lnSpc>
                <a:spcPct val="115000"/>
              </a:lnSpc>
              <a:spcBef>
                <a:spcPts val="0"/>
              </a:spcBef>
              <a:spcAft>
                <a:spcPts val="0"/>
              </a:spcAft>
              <a:buSzPts val="1000"/>
              <a:buFont typeface="Arial"/>
              <a:buNone/>
              <a:defRPr sz="1000">
                <a:latin typeface="Arial"/>
                <a:ea typeface="Arial"/>
                <a:cs typeface="Arial"/>
                <a:sym typeface="Arial"/>
              </a:defRPr>
            </a:lvl2pPr>
            <a:lvl3pPr lvl="2" rtl="0">
              <a:lnSpc>
                <a:spcPct val="115000"/>
              </a:lnSpc>
              <a:spcBef>
                <a:spcPts val="0"/>
              </a:spcBef>
              <a:spcAft>
                <a:spcPts val="0"/>
              </a:spcAft>
              <a:buSzPts val="1000"/>
              <a:buFont typeface="Arial"/>
              <a:buNone/>
              <a:defRPr sz="1000">
                <a:latin typeface="Arial"/>
                <a:ea typeface="Arial"/>
                <a:cs typeface="Arial"/>
                <a:sym typeface="Arial"/>
              </a:defRPr>
            </a:lvl3pPr>
            <a:lvl4pPr lvl="3" rtl="0">
              <a:lnSpc>
                <a:spcPct val="115000"/>
              </a:lnSpc>
              <a:spcBef>
                <a:spcPts val="0"/>
              </a:spcBef>
              <a:spcAft>
                <a:spcPts val="0"/>
              </a:spcAft>
              <a:buSzPts val="1000"/>
              <a:buFont typeface="Arial"/>
              <a:buNone/>
              <a:defRPr sz="1000">
                <a:latin typeface="Arial"/>
                <a:ea typeface="Arial"/>
                <a:cs typeface="Arial"/>
                <a:sym typeface="Arial"/>
              </a:defRPr>
            </a:lvl4pPr>
            <a:lvl5pPr lvl="4" rtl="0">
              <a:lnSpc>
                <a:spcPct val="115000"/>
              </a:lnSpc>
              <a:spcBef>
                <a:spcPts val="0"/>
              </a:spcBef>
              <a:spcAft>
                <a:spcPts val="0"/>
              </a:spcAft>
              <a:buSzPts val="1000"/>
              <a:buFont typeface="Arial"/>
              <a:buNone/>
              <a:defRPr sz="1000">
                <a:latin typeface="Arial"/>
                <a:ea typeface="Arial"/>
                <a:cs typeface="Arial"/>
                <a:sym typeface="Arial"/>
              </a:defRPr>
            </a:lvl5pPr>
            <a:lvl6pPr lvl="5" rtl="0">
              <a:lnSpc>
                <a:spcPct val="115000"/>
              </a:lnSpc>
              <a:spcBef>
                <a:spcPts val="0"/>
              </a:spcBef>
              <a:spcAft>
                <a:spcPts val="0"/>
              </a:spcAft>
              <a:buSzPts val="1000"/>
              <a:buFont typeface="Arial"/>
              <a:buNone/>
              <a:defRPr sz="1000">
                <a:latin typeface="Arial"/>
                <a:ea typeface="Arial"/>
                <a:cs typeface="Arial"/>
                <a:sym typeface="Arial"/>
              </a:defRPr>
            </a:lvl6pPr>
            <a:lvl7pPr lvl="6" rtl="0">
              <a:lnSpc>
                <a:spcPct val="115000"/>
              </a:lnSpc>
              <a:spcBef>
                <a:spcPts val="0"/>
              </a:spcBef>
              <a:spcAft>
                <a:spcPts val="0"/>
              </a:spcAft>
              <a:buSzPts val="1000"/>
              <a:buFont typeface="Arial"/>
              <a:buNone/>
              <a:defRPr sz="1000">
                <a:latin typeface="Arial"/>
                <a:ea typeface="Arial"/>
                <a:cs typeface="Arial"/>
                <a:sym typeface="Arial"/>
              </a:defRPr>
            </a:lvl7pPr>
            <a:lvl8pPr lvl="7" rtl="0">
              <a:lnSpc>
                <a:spcPct val="115000"/>
              </a:lnSpc>
              <a:spcBef>
                <a:spcPts val="0"/>
              </a:spcBef>
              <a:spcAft>
                <a:spcPts val="0"/>
              </a:spcAft>
              <a:buSzPts val="1000"/>
              <a:buFont typeface="Arial"/>
              <a:buNone/>
              <a:defRPr sz="1000">
                <a:latin typeface="Arial"/>
                <a:ea typeface="Arial"/>
                <a:cs typeface="Arial"/>
                <a:sym typeface="Arial"/>
              </a:defRPr>
            </a:lvl8pPr>
            <a:lvl9pPr lvl="8" rtl="0">
              <a:lnSpc>
                <a:spcPct val="115000"/>
              </a:lnSpc>
              <a:spcBef>
                <a:spcPts val="0"/>
              </a:spcBef>
              <a:spcAft>
                <a:spcPts val="0"/>
              </a:spcAft>
              <a:buSzPts val="1000"/>
              <a:buFont typeface="Arial"/>
              <a:buNone/>
              <a:defRPr sz="1000">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40" name="Item 4 / Title"/>
          <p:cNvSpPr txBox="1">
            <a:spLocks noGrp="1"/>
          </p:cNvSpPr>
          <p:nvPr>
            <p:ph type="subTitle" idx="14" hasCustomPrompt="1"/>
          </p:nvPr>
        </p:nvSpPr>
        <p:spPr>
          <a:xfrm>
            <a:off x="7034500" y="2045535"/>
            <a:ext cx="17283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7" name="Item 3 / Text"/>
          <p:cNvSpPr txBox="1">
            <a:spLocks noGrp="1"/>
          </p:cNvSpPr>
          <p:nvPr>
            <p:ph type="subTitle" idx="8" hasCustomPrompt="1"/>
          </p:nvPr>
        </p:nvSpPr>
        <p:spPr>
          <a:xfrm>
            <a:off x="4823650" y="2663450"/>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Arial"/>
                <a:cs typeface="Arial"/>
                <a:sym typeface="Arial"/>
              </a:defRPr>
            </a:lvl1pPr>
            <a:lvl2pPr lvl="1" rtl="0">
              <a:lnSpc>
                <a:spcPct val="115000"/>
              </a:lnSpc>
              <a:spcBef>
                <a:spcPts val="0"/>
              </a:spcBef>
              <a:spcAft>
                <a:spcPts val="0"/>
              </a:spcAft>
              <a:buSzPts val="1000"/>
              <a:buFont typeface="Arial"/>
              <a:buNone/>
              <a:defRPr sz="1000">
                <a:latin typeface="Arial"/>
                <a:ea typeface="Arial"/>
                <a:cs typeface="Arial"/>
                <a:sym typeface="Arial"/>
              </a:defRPr>
            </a:lvl2pPr>
            <a:lvl3pPr lvl="2" rtl="0">
              <a:lnSpc>
                <a:spcPct val="115000"/>
              </a:lnSpc>
              <a:spcBef>
                <a:spcPts val="0"/>
              </a:spcBef>
              <a:spcAft>
                <a:spcPts val="0"/>
              </a:spcAft>
              <a:buSzPts val="1000"/>
              <a:buFont typeface="Arial"/>
              <a:buNone/>
              <a:defRPr sz="1000">
                <a:latin typeface="Arial"/>
                <a:ea typeface="Arial"/>
                <a:cs typeface="Arial"/>
                <a:sym typeface="Arial"/>
              </a:defRPr>
            </a:lvl3pPr>
            <a:lvl4pPr lvl="3" rtl="0">
              <a:lnSpc>
                <a:spcPct val="115000"/>
              </a:lnSpc>
              <a:spcBef>
                <a:spcPts val="0"/>
              </a:spcBef>
              <a:spcAft>
                <a:spcPts val="0"/>
              </a:spcAft>
              <a:buSzPts val="1000"/>
              <a:buFont typeface="Arial"/>
              <a:buNone/>
              <a:defRPr sz="1000">
                <a:latin typeface="Arial"/>
                <a:ea typeface="Arial"/>
                <a:cs typeface="Arial"/>
                <a:sym typeface="Arial"/>
              </a:defRPr>
            </a:lvl4pPr>
            <a:lvl5pPr lvl="4" rtl="0">
              <a:lnSpc>
                <a:spcPct val="115000"/>
              </a:lnSpc>
              <a:spcBef>
                <a:spcPts val="0"/>
              </a:spcBef>
              <a:spcAft>
                <a:spcPts val="0"/>
              </a:spcAft>
              <a:buSzPts val="1000"/>
              <a:buFont typeface="Arial"/>
              <a:buNone/>
              <a:defRPr sz="1000">
                <a:latin typeface="Arial"/>
                <a:ea typeface="Arial"/>
                <a:cs typeface="Arial"/>
                <a:sym typeface="Arial"/>
              </a:defRPr>
            </a:lvl5pPr>
            <a:lvl6pPr lvl="5" rtl="0">
              <a:lnSpc>
                <a:spcPct val="115000"/>
              </a:lnSpc>
              <a:spcBef>
                <a:spcPts val="0"/>
              </a:spcBef>
              <a:spcAft>
                <a:spcPts val="0"/>
              </a:spcAft>
              <a:buSzPts val="1000"/>
              <a:buFont typeface="Arial"/>
              <a:buNone/>
              <a:defRPr sz="1000">
                <a:latin typeface="Arial"/>
                <a:ea typeface="Arial"/>
                <a:cs typeface="Arial"/>
                <a:sym typeface="Arial"/>
              </a:defRPr>
            </a:lvl6pPr>
            <a:lvl7pPr lvl="6" rtl="0">
              <a:lnSpc>
                <a:spcPct val="115000"/>
              </a:lnSpc>
              <a:spcBef>
                <a:spcPts val="0"/>
              </a:spcBef>
              <a:spcAft>
                <a:spcPts val="0"/>
              </a:spcAft>
              <a:buSzPts val="1000"/>
              <a:buFont typeface="Arial"/>
              <a:buNone/>
              <a:defRPr sz="1000">
                <a:latin typeface="Arial"/>
                <a:ea typeface="Arial"/>
                <a:cs typeface="Arial"/>
                <a:sym typeface="Arial"/>
              </a:defRPr>
            </a:lvl7pPr>
            <a:lvl8pPr lvl="7" rtl="0">
              <a:lnSpc>
                <a:spcPct val="115000"/>
              </a:lnSpc>
              <a:spcBef>
                <a:spcPts val="0"/>
              </a:spcBef>
              <a:spcAft>
                <a:spcPts val="0"/>
              </a:spcAft>
              <a:buSzPts val="1000"/>
              <a:buFont typeface="Arial"/>
              <a:buNone/>
              <a:defRPr sz="1000">
                <a:latin typeface="Arial"/>
                <a:ea typeface="Arial"/>
                <a:cs typeface="Arial"/>
                <a:sym typeface="Arial"/>
              </a:defRPr>
            </a:lvl8pPr>
            <a:lvl9pPr lvl="8" rtl="0">
              <a:lnSpc>
                <a:spcPct val="115000"/>
              </a:lnSpc>
              <a:spcBef>
                <a:spcPts val="0"/>
              </a:spcBef>
              <a:spcAft>
                <a:spcPts val="0"/>
              </a:spcAft>
              <a:buSzPts val="1000"/>
              <a:buFont typeface="Arial"/>
              <a:buNone/>
              <a:defRPr sz="1000">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8" name="Item 3 / Title"/>
          <p:cNvSpPr txBox="1">
            <a:spLocks noGrp="1"/>
          </p:cNvSpPr>
          <p:nvPr>
            <p:ph type="subTitle" idx="9" hasCustomPrompt="1"/>
          </p:nvPr>
        </p:nvSpPr>
        <p:spPr>
          <a:xfrm>
            <a:off x="4823625" y="2045535"/>
            <a:ext cx="17283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rtl="0">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2pPr>
            <a:lvl3pPr lvl="2" rtl="0">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3pPr>
            <a:lvl4pPr lvl="3" rtl="0">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4pPr>
            <a:lvl5pPr lvl="4" rtl="0">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5pPr>
            <a:lvl6pPr lvl="5" rtl="0">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6pPr>
            <a:lvl7pPr lvl="6" rtl="0">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7pPr>
            <a:lvl8pPr lvl="7" rtl="0">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8pPr>
            <a:lvl9pPr lvl="8" rtl="0">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5" name="Item 2 / Text"/>
          <p:cNvSpPr txBox="1">
            <a:spLocks noGrp="1"/>
          </p:cNvSpPr>
          <p:nvPr>
            <p:ph type="subTitle" idx="6" hasCustomPrompt="1"/>
          </p:nvPr>
        </p:nvSpPr>
        <p:spPr>
          <a:xfrm>
            <a:off x="2612800" y="2663450"/>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Arial"/>
                <a:cs typeface="Arial"/>
                <a:sym typeface="Arial"/>
              </a:defRPr>
            </a:lvl1pPr>
            <a:lvl2pPr lvl="1" rtl="0">
              <a:lnSpc>
                <a:spcPct val="115000"/>
              </a:lnSpc>
              <a:spcBef>
                <a:spcPts val="0"/>
              </a:spcBef>
              <a:spcAft>
                <a:spcPts val="0"/>
              </a:spcAft>
              <a:buSzPts val="1000"/>
              <a:buFont typeface="Arial"/>
              <a:buNone/>
              <a:defRPr sz="1000">
                <a:latin typeface="Arial"/>
                <a:ea typeface="Arial"/>
                <a:cs typeface="Arial"/>
                <a:sym typeface="Arial"/>
              </a:defRPr>
            </a:lvl2pPr>
            <a:lvl3pPr lvl="2" rtl="0">
              <a:lnSpc>
                <a:spcPct val="115000"/>
              </a:lnSpc>
              <a:spcBef>
                <a:spcPts val="0"/>
              </a:spcBef>
              <a:spcAft>
                <a:spcPts val="0"/>
              </a:spcAft>
              <a:buSzPts val="1000"/>
              <a:buFont typeface="Arial"/>
              <a:buNone/>
              <a:defRPr sz="1000">
                <a:latin typeface="Arial"/>
                <a:ea typeface="Arial"/>
                <a:cs typeface="Arial"/>
                <a:sym typeface="Arial"/>
              </a:defRPr>
            </a:lvl3pPr>
            <a:lvl4pPr lvl="3" rtl="0">
              <a:lnSpc>
                <a:spcPct val="115000"/>
              </a:lnSpc>
              <a:spcBef>
                <a:spcPts val="0"/>
              </a:spcBef>
              <a:spcAft>
                <a:spcPts val="0"/>
              </a:spcAft>
              <a:buSzPts val="1000"/>
              <a:buFont typeface="Arial"/>
              <a:buNone/>
              <a:defRPr sz="1000">
                <a:latin typeface="Arial"/>
                <a:ea typeface="Arial"/>
                <a:cs typeface="Arial"/>
                <a:sym typeface="Arial"/>
              </a:defRPr>
            </a:lvl4pPr>
            <a:lvl5pPr lvl="4" rtl="0">
              <a:lnSpc>
                <a:spcPct val="115000"/>
              </a:lnSpc>
              <a:spcBef>
                <a:spcPts val="0"/>
              </a:spcBef>
              <a:spcAft>
                <a:spcPts val="0"/>
              </a:spcAft>
              <a:buSzPts val="1000"/>
              <a:buFont typeface="Arial"/>
              <a:buNone/>
              <a:defRPr sz="1000">
                <a:latin typeface="Arial"/>
                <a:ea typeface="Arial"/>
                <a:cs typeface="Arial"/>
                <a:sym typeface="Arial"/>
              </a:defRPr>
            </a:lvl5pPr>
            <a:lvl6pPr lvl="5" rtl="0">
              <a:lnSpc>
                <a:spcPct val="115000"/>
              </a:lnSpc>
              <a:spcBef>
                <a:spcPts val="0"/>
              </a:spcBef>
              <a:spcAft>
                <a:spcPts val="0"/>
              </a:spcAft>
              <a:buSzPts val="1000"/>
              <a:buFont typeface="Arial"/>
              <a:buNone/>
              <a:defRPr sz="1000">
                <a:latin typeface="Arial"/>
                <a:ea typeface="Arial"/>
                <a:cs typeface="Arial"/>
                <a:sym typeface="Arial"/>
              </a:defRPr>
            </a:lvl6pPr>
            <a:lvl7pPr lvl="6" rtl="0">
              <a:lnSpc>
                <a:spcPct val="115000"/>
              </a:lnSpc>
              <a:spcBef>
                <a:spcPts val="0"/>
              </a:spcBef>
              <a:spcAft>
                <a:spcPts val="0"/>
              </a:spcAft>
              <a:buSzPts val="1000"/>
              <a:buFont typeface="Arial"/>
              <a:buNone/>
              <a:defRPr sz="1000">
                <a:latin typeface="Arial"/>
                <a:ea typeface="Arial"/>
                <a:cs typeface="Arial"/>
                <a:sym typeface="Arial"/>
              </a:defRPr>
            </a:lvl7pPr>
            <a:lvl8pPr lvl="7" rtl="0">
              <a:lnSpc>
                <a:spcPct val="115000"/>
              </a:lnSpc>
              <a:spcBef>
                <a:spcPts val="0"/>
              </a:spcBef>
              <a:spcAft>
                <a:spcPts val="0"/>
              </a:spcAft>
              <a:buSzPts val="1000"/>
              <a:buFont typeface="Arial"/>
              <a:buNone/>
              <a:defRPr sz="1000">
                <a:latin typeface="Arial"/>
                <a:ea typeface="Arial"/>
                <a:cs typeface="Arial"/>
                <a:sym typeface="Arial"/>
              </a:defRPr>
            </a:lvl8pPr>
            <a:lvl9pPr lvl="8" rtl="0">
              <a:lnSpc>
                <a:spcPct val="115000"/>
              </a:lnSpc>
              <a:spcBef>
                <a:spcPts val="0"/>
              </a:spcBef>
              <a:spcAft>
                <a:spcPts val="0"/>
              </a:spcAft>
              <a:buSzPts val="1000"/>
              <a:buFont typeface="Arial"/>
              <a:buNone/>
              <a:defRPr sz="1000">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6" name="Item 2 / Title"/>
          <p:cNvSpPr txBox="1">
            <a:spLocks noGrp="1"/>
          </p:cNvSpPr>
          <p:nvPr>
            <p:ph type="subTitle" idx="7" hasCustomPrompt="1"/>
          </p:nvPr>
        </p:nvSpPr>
        <p:spPr>
          <a:xfrm>
            <a:off x="2612775" y="2045535"/>
            <a:ext cx="17283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rtl="0">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3" name="Item 1 / Text"/>
          <p:cNvSpPr txBox="1">
            <a:spLocks noGrp="1"/>
          </p:cNvSpPr>
          <p:nvPr>
            <p:ph type="subTitle" idx="4" hasCustomPrompt="1"/>
          </p:nvPr>
        </p:nvSpPr>
        <p:spPr>
          <a:xfrm>
            <a:off x="399375" y="2663450"/>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Arial"/>
                <a:cs typeface="Arial"/>
                <a:sym typeface="Arial"/>
              </a:defRPr>
            </a:lvl1pPr>
            <a:lvl2pPr lvl="1">
              <a:lnSpc>
                <a:spcPct val="115000"/>
              </a:lnSpc>
              <a:spcBef>
                <a:spcPts val="0"/>
              </a:spcBef>
              <a:spcAft>
                <a:spcPts val="0"/>
              </a:spcAft>
              <a:buSzPts val="1000"/>
              <a:buFont typeface="Arial"/>
              <a:buNone/>
              <a:defRPr sz="1000">
                <a:latin typeface="Arial"/>
                <a:ea typeface="Arial"/>
                <a:cs typeface="Arial"/>
                <a:sym typeface="Arial"/>
              </a:defRPr>
            </a:lvl2pPr>
            <a:lvl3pPr lvl="2">
              <a:lnSpc>
                <a:spcPct val="115000"/>
              </a:lnSpc>
              <a:spcBef>
                <a:spcPts val="0"/>
              </a:spcBef>
              <a:spcAft>
                <a:spcPts val="0"/>
              </a:spcAft>
              <a:buSzPts val="1000"/>
              <a:buFont typeface="Arial"/>
              <a:buNone/>
              <a:defRPr sz="1000">
                <a:latin typeface="Arial"/>
                <a:ea typeface="Arial"/>
                <a:cs typeface="Arial"/>
                <a:sym typeface="Arial"/>
              </a:defRPr>
            </a:lvl3pPr>
            <a:lvl4pPr lvl="3">
              <a:lnSpc>
                <a:spcPct val="115000"/>
              </a:lnSpc>
              <a:spcBef>
                <a:spcPts val="0"/>
              </a:spcBef>
              <a:spcAft>
                <a:spcPts val="0"/>
              </a:spcAft>
              <a:buSzPts val="1000"/>
              <a:buFont typeface="Arial"/>
              <a:buNone/>
              <a:defRPr sz="1000">
                <a:latin typeface="Arial"/>
                <a:ea typeface="Arial"/>
                <a:cs typeface="Arial"/>
                <a:sym typeface="Arial"/>
              </a:defRPr>
            </a:lvl4pPr>
            <a:lvl5pPr lvl="4">
              <a:lnSpc>
                <a:spcPct val="115000"/>
              </a:lnSpc>
              <a:spcBef>
                <a:spcPts val="0"/>
              </a:spcBef>
              <a:spcAft>
                <a:spcPts val="0"/>
              </a:spcAft>
              <a:buSzPts val="1000"/>
              <a:buFont typeface="Arial"/>
              <a:buNone/>
              <a:defRPr sz="1000">
                <a:latin typeface="Arial"/>
                <a:ea typeface="Arial"/>
                <a:cs typeface="Arial"/>
                <a:sym typeface="Arial"/>
              </a:defRPr>
            </a:lvl5pPr>
            <a:lvl6pPr lvl="5">
              <a:lnSpc>
                <a:spcPct val="115000"/>
              </a:lnSpc>
              <a:spcBef>
                <a:spcPts val="0"/>
              </a:spcBef>
              <a:spcAft>
                <a:spcPts val="0"/>
              </a:spcAft>
              <a:buSzPts val="1000"/>
              <a:buFont typeface="Arial"/>
              <a:buNone/>
              <a:defRPr sz="1000">
                <a:latin typeface="Arial"/>
                <a:ea typeface="Arial"/>
                <a:cs typeface="Arial"/>
                <a:sym typeface="Arial"/>
              </a:defRPr>
            </a:lvl6pPr>
            <a:lvl7pPr lvl="6">
              <a:lnSpc>
                <a:spcPct val="115000"/>
              </a:lnSpc>
              <a:spcBef>
                <a:spcPts val="0"/>
              </a:spcBef>
              <a:spcAft>
                <a:spcPts val="0"/>
              </a:spcAft>
              <a:buSzPts val="1000"/>
              <a:buFont typeface="Arial"/>
              <a:buNone/>
              <a:defRPr sz="1000">
                <a:latin typeface="Arial"/>
                <a:ea typeface="Arial"/>
                <a:cs typeface="Arial"/>
                <a:sym typeface="Arial"/>
              </a:defRPr>
            </a:lvl7pPr>
            <a:lvl8pPr lvl="7">
              <a:lnSpc>
                <a:spcPct val="115000"/>
              </a:lnSpc>
              <a:spcBef>
                <a:spcPts val="0"/>
              </a:spcBef>
              <a:spcAft>
                <a:spcPts val="0"/>
              </a:spcAft>
              <a:buSzPts val="1000"/>
              <a:buFont typeface="Arial"/>
              <a:buNone/>
              <a:defRPr sz="1000">
                <a:latin typeface="Arial"/>
                <a:ea typeface="Arial"/>
                <a:cs typeface="Arial"/>
                <a:sym typeface="Arial"/>
              </a:defRPr>
            </a:lvl8pPr>
            <a:lvl9pPr lvl="8">
              <a:lnSpc>
                <a:spcPct val="115000"/>
              </a:lnSpc>
              <a:spcBef>
                <a:spcPts val="0"/>
              </a:spcBef>
              <a:spcAft>
                <a:spcPts val="0"/>
              </a:spcAft>
              <a:buSzPts val="1000"/>
              <a:buFont typeface="Arial"/>
              <a:buNone/>
              <a:defRPr sz="1000">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4" name="Item 1 / Title"/>
          <p:cNvSpPr txBox="1">
            <a:spLocks noGrp="1"/>
          </p:cNvSpPr>
          <p:nvPr>
            <p:ph type="subTitle" idx="5" hasCustomPrompt="1"/>
          </p:nvPr>
        </p:nvSpPr>
        <p:spPr>
          <a:xfrm>
            <a:off x="399350" y="2045535"/>
            <a:ext cx="17283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47" name="Slide title"/>
          <p:cNvSpPr txBox="1">
            <a:spLocks noGrp="1"/>
          </p:cNvSpPr>
          <p:nvPr>
            <p:ph type="title" hasCustomPrompt="1"/>
          </p:nvPr>
        </p:nvSpPr>
        <p:spPr>
          <a:xfrm>
            <a:off x="524050" y="227600"/>
            <a:ext cx="5070537" cy="77867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IBM Plex Sans"/>
                <a:cs typeface="IBM Plex San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 Items / 4 Items / Option B">
  <p:cSld name="Content / Items / 4 Items / Option B">
    <p:bg>
      <p:bgPr>
        <a:solidFill>
          <a:schemeClr val="accent6"/>
        </a:solidFill>
        <a:effectLst/>
      </p:bgPr>
    </p:bg>
    <p:spTree>
      <p:nvGrpSpPr>
        <p:cNvPr id="1" name="Shape 548"/>
        <p:cNvGrpSpPr/>
        <p:nvPr/>
      </p:nvGrpSpPr>
      <p:grpSpPr>
        <a:xfrm>
          <a:off x="0" y="0"/>
          <a:ext cx="0" cy="0"/>
          <a:chOff x="0" y="0"/>
          <a:chExt cx="0" cy="0"/>
        </a:xfrm>
      </p:grpSpPr>
      <p:cxnSp>
        <p:nvCxnSpPr>
          <p:cNvPr id="551" name="Google Shape;551;g3e4eb65d001_0_149"/>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553" name="Google Shape;553;g3e4eb65d001_0_149"/>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555" name="Google Shape;555;g3e4eb65d001_0_149"/>
          <p:cNvSpPr/>
          <p:nvPr/>
        </p:nvSpPr>
        <p:spPr>
          <a:xfrm>
            <a:off x="237075" y="796425"/>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558" name="Google Shape;558;g3e4eb65d001_0_149"/>
          <p:cNvSpPr/>
          <p:nvPr/>
        </p:nvSpPr>
        <p:spPr>
          <a:xfrm>
            <a:off x="4690625" y="796425"/>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561" name="Google Shape;561;g3e4eb65d001_0_149"/>
          <p:cNvSpPr/>
          <p:nvPr/>
        </p:nvSpPr>
        <p:spPr>
          <a:xfrm>
            <a:off x="238325" y="2748650"/>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564" name="Google Shape;564;g3e4eb65d001_0_149"/>
          <p:cNvSpPr/>
          <p:nvPr/>
        </p:nvSpPr>
        <p:spPr>
          <a:xfrm>
            <a:off x="4691875" y="2748650"/>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567" name="Google Shape;567;g3e4eb65d001_0_149"/>
          <p:cNvSpPr/>
          <p:nvPr/>
        </p:nvSpPr>
        <p:spPr>
          <a:xfrm>
            <a:off x="4070522" y="924523"/>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568" name="Google Shape;568;g3e4eb65d001_0_149"/>
          <p:cNvSpPr/>
          <p:nvPr/>
        </p:nvSpPr>
        <p:spPr>
          <a:xfrm>
            <a:off x="8559697" y="924529"/>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569" name="Google Shape;569;g3e4eb65d001_0_149"/>
          <p:cNvSpPr/>
          <p:nvPr/>
        </p:nvSpPr>
        <p:spPr>
          <a:xfrm>
            <a:off x="4070522" y="2874080"/>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570" name="Google Shape;570;g3e4eb65d001_0_149"/>
          <p:cNvSpPr/>
          <p:nvPr/>
        </p:nvSpPr>
        <p:spPr>
          <a:xfrm>
            <a:off x="8559697" y="2874086"/>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3">
              <a:alphaModFix/>
            </a:blip>
            <a:stretch>
              <a:fillRect/>
            </a:stretch>
          </a:blipFill>
          <a:ln>
            <a:noFill/>
          </a:ln>
        </p:spPr>
      </p:sp>
      <p:sp>
        <p:nvSpPr>
          <p:cNvPr id="552"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rgbClr val="434343"/>
              </a:buClr>
              <a:buSzPts val="1000"/>
              <a:buFont typeface="Arial"/>
              <a:buNone/>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endParaRPr dirty="0"/>
          </a:p>
        </p:txBody>
      </p:sp>
      <p:sp>
        <p:nvSpPr>
          <p:cNvPr id="549"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a:pPr>
            <a:r>
              <a:rPr lang="en-GB" dirty="0"/>
              <a:t>Remove unnecessary steps, and design each</a:t>
            </a:r>
          </a:p>
        </p:txBody>
      </p:sp>
      <p:sp>
        <p:nvSpPr>
          <p:cNvPr id="565" name="Item 4 / Text"/>
          <p:cNvSpPr txBox="1">
            <a:spLocks noGrp="1"/>
          </p:cNvSpPr>
          <p:nvPr>
            <p:ph type="subTitle" idx="13" hasCustomPrompt="1"/>
          </p:nvPr>
        </p:nvSpPr>
        <p:spPr>
          <a:xfrm>
            <a:off x="4806050" y="3215300"/>
            <a:ext cx="4016400" cy="11412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000"/>
              <a:buFont typeface="Arial"/>
              <a:buNone/>
              <a:defRPr sz="1000">
                <a:latin typeface="Arial"/>
                <a:ea typeface="Arial"/>
                <a:cs typeface="Arial"/>
                <a:sym typeface="Arial"/>
              </a:defRPr>
            </a:lvl2pPr>
            <a:lvl3pPr lvl="2">
              <a:lnSpc>
                <a:spcPct val="115000"/>
              </a:lnSpc>
              <a:spcBef>
                <a:spcPts val="0"/>
              </a:spcBef>
              <a:spcAft>
                <a:spcPts val="0"/>
              </a:spcAft>
              <a:buSzPts val="1000"/>
              <a:buFont typeface="Arial"/>
              <a:buNone/>
              <a:defRPr sz="1000">
                <a:latin typeface="Arial"/>
                <a:ea typeface="Arial"/>
                <a:cs typeface="Arial"/>
                <a:sym typeface="Arial"/>
              </a:defRPr>
            </a:lvl3pPr>
            <a:lvl4pPr lvl="3">
              <a:lnSpc>
                <a:spcPct val="115000"/>
              </a:lnSpc>
              <a:spcBef>
                <a:spcPts val="0"/>
              </a:spcBef>
              <a:spcAft>
                <a:spcPts val="0"/>
              </a:spcAft>
              <a:buSzPts val="1000"/>
              <a:buFont typeface="Arial"/>
              <a:buNone/>
              <a:defRPr sz="1000">
                <a:latin typeface="Arial"/>
                <a:ea typeface="Arial"/>
                <a:cs typeface="Arial"/>
                <a:sym typeface="Arial"/>
              </a:defRPr>
            </a:lvl4pPr>
            <a:lvl5pPr lvl="4">
              <a:lnSpc>
                <a:spcPct val="115000"/>
              </a:lnSpc>
              <a:spcBef>
                <a:spcPts val="0"/>
              </a:spcBef>
              <a:spcAft>
                <a:spcPts val="0"/>
              </a:spcAft>
              <a:buSzPts val="1000"/>
              <a:buFont typeface="Arial"/>
              <a:buNone/>
              <a:defRPr sz="1000">
                <a:latin typeface="Arial"/>
                <a:ea typeface="Arial"/>
                <a:cs typeface="Arial"/>
                <a:sym typeface="Arial"/>
              </a:defRPr>
            </a:lvl5pPr>
            <a:lvl6pPr lvl="5">
              <a:lnSpc>
                <a:spcPct val="115000"/>
              </a:lnSpc>
              <a:spcBef>
                <a:spcPts val="0"/>
              </a:spcBef>
              <a:spcAft>
                <a:spcPts val="0"/>
              </a:spcAft>
              <a:buSzPts val="1000"/>
              <a:buFont typeface="Arial"/>
              <a:buNone/>
              <a:defRPr sz="1000">
                <a:latin typeface="Arial"/>
                <a:ea typeface="Arial"/>
                <a:cs typeface="Arial"/>
                <a:sym typeface="Arial"/>
              </a:defRPr>
            </a:lvl6pPr>
            <a:lvl7pPr lvl="6">
              <a:lnSpc>
                <a:spcPct val="115000"/>
              </a:lnSpc>
              <a:spcBef>
                <a:spcPts val="0"/>
              </a:spcBef>
              <a:spcAft>
                <a:spcPts val="0"/>
              </a:spcAft>
              <a:buSzPts val="1000"/>
              <a:buFont typeface="Arial"/>
              <a:buNone/>
              <a:defRPr sz="1000">
                <a:latin typeface="Arial"/>
                <a:ea typeface="Arial"/>
                <a:cs typeface="Arial"/>
                <a:sym typeface="Arial"/>
              </a:defRPr>
            </a:lvl7pPr>
            <a:lvl8pPr lvl="7">
              <a:lnSpc>
                <a:spcPct val="115000"/>
              </a:lnSpc>
              <a:spcBef>
                <a:spcPts val="0"/>
              </a:spcBef>
              <a:spcAft>
                <a:spcPts val="0"/>
              </a:spcAft>
              <a:buSzPts val="1000"/>
              <a:buFont typeface="Arial"/>
              <a:buNone/>
              <a:defRPr sz="1000">
                <a:latin typeface="Arial"/>
                <a:ea typeface="Arial"/>
                <a:cs typeface="Arial"/>
                <a:sym typeface="Arial"/>
              </a:defRPr>
            </a:lvl8pPr>
            <a:lvl9pPr lvl="8">
              <a:lnSpc>
                <a:spcPct val="115000"/>
              </a:lnSpc>
              <a:spcBef>
                <a:spcPts val="0"/>
              </a:spcBef>
              <a:spcAft>
                <a:spcPts val="0"/>
              </a:spcAft>
              <a:buSzPts val="1000"/>
              <a:buFont typeface="Arial"/>
              <a:buNone/>
              <a:defRPr sz="1000">
                <a:latin typeface="Arial"/>
                <a:ea typeface="Arial"/>
                <a:cs typeface="Arial"/>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6" name="Item 4 / Title"/>
          <p:cNvSpPr txBox="1">
            <a:spLocks noGrp="1"/>
          </p:cNvSpPr>
          <p:nvPr>
            <p:ph type="subTitle" idx="14" hasCustomPrompt="1"/>
          </p:nvPr>
        </p:nvSpPr>
        <p:spPr>
          <a:xfrm>
            <a:off x="4805975" y="2880100"/>
            <a:ext cx="3499200" cy="2592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62" name="Item 3 / Text"/>
          <p:cNvSpPr txBox="1">
            <a:spLocks noGrp="1"/>
          </p:cNvSpPr>
          <p:nvPr>
            <p:ph type="subTitle" idx="8" hasCustomPrompt="1"/>
          </p:nvPr>
        </p:nvSpPr>
        <p:spPr>
          <a:xfrm>
            <a:off x="352500" y="3215300"/>
            <a:ext cx="4016400" cy="11412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000"/>
              <a:buFont typeface="Arial"/>
              <a:buNone/>
              <a:defRPr sz="1000">
                <a:latin typeface="Arial"/>
                <a:ea typeface="Arial"/>
                <a:cs typeface="Arial"/>
                <a:sym typeface="Arial"/>
              </a:defRPr>
            </a:lvl2pPr>
            <a:lvl3pPr lvl="2">
              <a:lnSpc>
                <a:spcPct val="115000"/>
              </a:lnSpc>
              <a:spcBef>
                <a:spcPts val="0"/>
              </a:spcBef>
              <a:spcAft>
                <a:spcPts val="0"/>
              </a:spcAft>
              <a:buSzPts val="1000"/>
              <a:buFont typeface="Arial"/>
              <a:buNone/>
              <a:defRPr sz="1000">
                <a:latin typeface="Arial"/>
                <a:ea typeface="Arial"/>
                <a:cs typeface="Arial"/>
                <a:sym typeface="Arial"/>
              </a:defRPr>
            </a:lvl3pPr>
            <a:lvl4pPr lvl="3">
              <a:lnSpc>
                <a:spcPct val="115000"/>
              </a:lnSpc>
              <a:spcBef>
                <a:spcPts val="0"/>
              </a:spcBef>
              <a:spcAft>
                <a:spcPts val="0"/>
              </a:spcAft>
              <a:buSzPts val="1000"/>
              <a:buFont typeface="Arial"/>
              <a:buNone/>
              <a:defRPr sz="1000">
                <a:latin typeface="Arial"/>
                <a:ea typeface="Arial"/>
                <a:cs typeface="Arial"/>
                <a:sym typeface="Arial"/>
              </a:defRPr>
            </a:lvl4pPr>
            <a:lvl5pPr lvl="4">
              <a:lnSpc>
                <a:spcPct val="115000"/>
              </a:lnSpc>
              <a:spcBef>
                <a:spcPts val="0"/>
              </a:spcBef>
              <a:spcAft>
                <a:spcPts val="0"/>
              </a:spcAft>
              <a:buSzPts val="1000"/>
              <a:buFont typeface="Arial"/>
              <a:buNone/>
              <a:defRPr sz="1000">
                <a:latin typeface="Arial"/>
                <a:ea typeface="Arial"/>
                <a:cs typeface="Arial"/>
                <a:sym typeface="Arial"/>
              </a:defRPr>
            </a:lvl5pPr>
            <a:lvl6pPr lvl="5">
              <a:lnSpc>
                <a:spcPct val="115000"/>
              </a:lnSpc>
              <a:spcBef>
                <a:spcPts val="0"/>
              </a:spcBef>
              <a:spcAft>
                <a:spcPts val="0"/>
              </a:spcAft>
              <a:buSzPts val="1000"/>
              <a:buFont typeface="Arial"/>
              <a:buNone/>
              <a:defRPr sz="1000">
                <a:latin typeface="Arial"/>
                <a:ea typeface="Arial"/>
                <a:cs typeface="Arial"/>
                <a:sym typeface="Arial"/>
              </a:defRPr>
            </a:lvl6pPr>
            <a:lvl7pPr lvl="6">
              <a:lnSpc>
                <a:spcPct val="115000"/>
              </a:lnSpc>
              <a:spcBef>
                <a:spcPts val="0"/>
              </a:spcBef>
              <a:spcAft>
                <a:spcPts val="0"/>
              </a:spcAft>
              <a:buSzPts val="1000"/>
              <a:buFont typeface="Arial"/>
              <a:buNone/>
              <a:defRPr sz="1000">
                <a:latin typeface="Arial"/>
                <a:ea typeface="Arial"/>
                <a:cs typeface="Arial"/>
                <a:sym typeface="Arial"/>
              </a:defRPr>
            </a:lvl7pPr>
            <a:lvl8pPr lvl="7">
              <a:lnSpc>
                <a:spcPct val="115000"/>
              </a:lnSpc>
              <a:spcBef>
                <a:spcPts val="0"/>
              </a:spcBef>
              <a:spcAft>
                <a:spcPts val="0"/>
              </a:spcAft>
              <a:buSzPts val="1000"/>
              <a:buFont typeface="Arial"/>
              <a:buNone/>
              <a:defRPr sz="1000">
                <a:latin typeface="Arial"/>
                <a:ea typeface="Arial"/>
                <a:cs typeface="Arial"/>
                <a:sym typeface="Arial"/>
              </a:defRPr>
            </a:lvl8pPr>
            <a:lvl9pPr lvl="8">
              <a:lnSpc>
                <a:spcPct val="115000"/>
              </a:lnSpc>
              <a:spcBef>
                <a:spcPts val="0"/>
              </a:spcBef>
              <a:spcAft>
                <a:spcPts val="0"/>
              </a:spcAft>
              <a:buSzPts val="1000"/>
              <a:buFont typeface="Arial"/>
              <a:buNone/>
              <a:defRPr sz="1000">
                <a:latin typeface="Arial"/>
                <a:ea typeface="Arial"/>
                <a:cs typeface="Arial"/>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3" name="Item 3 / Title"/>
          <p:cNvSpPr txBox="1">
            <a:spLocks noGrp="1"/>
          </p:cNvSpPr>
          <p:nvPr>
            <p:ph type="subTitle" idx="9" hasCustomPrompt="1"/>
          </p:nvPr>
        </p:nvSpPr>
        <p:spPr>
          <a:xfrm>
            <a:off x="352425" y="2880100"/>
            <a:ext cx="3500400" cy="2592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59" name="Item 2 / Text"/>
          <p:cNvSpPr txBox="1">
            <a:spLocks noGrp="1"/>
          </p:cNvSpPr>
          <p:nvPr>
            <p:ph type="subTitle" idx="6" hasCustomPrompt="1"/>
          </p:nvPr>
        </p:nvSpPr>
        <p:spPr>
          <a:xfrm>
            <a:off x="4804800" y="1263050"/>
            <a:ext cx="4016400" cy="11412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000"/>
              <a:buFont typeface="Arial"/>
              <a:buNone/>
              <a:defRPr sz="1000">
                <a:latin typeface="Arial"/>
                <a:ea typeface="Arial"/>
                <a:cs typeface="Arial"/>
                <a:sym typeface="Arial"/>
              </a:defRPr>
            </a:lvl2pPr>
            <a:lvl3pPr lvl="2">
              <a:lnSpc>
                <a:spcPct val="115000"/>
              </a:lnSpc>
              <a:spcBef>
                <a:spcPts val="0"/>
              </a:spcBef>
              <a:spcAft>
                <a:spcPts val="0"/>
              </a:spcAft>
              <a:buSzPts val="1000"/>
              <a:buFont typeface="Arial"/>
              <a:buNone/>
              <a:defRPr sz="1000">
                <a:latin typeface="Arial"/>
                <a:ea typeface="Arial"/>
                <a:cs typeface="Arial"/>
                <a:sym typeface="Arial"/>
              </a:defRPr>
            </a:lvl3pPr>
            <a:lvl4pPr lvl="3">
              <a:lnSpc>
                <a:spcPct val="115000"/>
              </a:lnSpc>
              <a:spcBef>
                <a:spcPts val="0"/>
              </a:spcBef>
              <a:spcAft>
                <a:spcPts val="0"/>
              </a:spcAft>
              <a:buSzPts val="1000"/>
              <a:buFont typeface="Arial"/>
              <a:buNone/>
              <a:defRPr sz="1000">
                <a:latin typeface="Arial"/>
                <a:ea typeface="Arial"/>
                <a:cs typeface="Arial"/>
                <a:sym typeface="Arial"/>
              </a:defRPr>
            </a:lvl4pPr>
            <a:lvl5pPr lvl="4">
              <a:lnSpc>
                <a:spcPct val="115000"/>
              </a:lnSpc>
              <a:spcBef>
                <a:spcPts val="0"/>
              </a:spcBef>
              <a:spcAft>
                <a:spcPts val="0"/>
              </a:spcAft>
              <a:buSzPts val="1000"/>
              <a:buFont typeface="Arial"/>
              <a:buNone/>
              <a:defRPr sz="1000">
                <a:latin typeface="Arial"/>
                <a:ea typeface="Arial"/>
                <a:cs typeface="Arial"/>
                <a:sym typeface="Arial"/>
              </a:defRPr>
            </a:lvl5pPr>
            <a:lvl6pPr lvl="5">
              <a:lnSpc>
                <a:spcPct val="115000"/>
              </a:lnSpc>
              <a:spcBef>
                <a:spcPts val="0"/>
              </a:spcBef>
              <a:spcAft>
                <a:spcPts val="0"/>
              </a:spcAft>
              <a:buSzPts val="1000"/>
              <a:buFont typeface="Arial"/>
              <a:buNone/>
              <a:defRPr sz="1000">
                <a:latin typeface="Arial"/>
                <a:ea typeface="Arial"/>
                <a:cs typeface="Arial"/>
                <a:sym typeface="Arial"/>
              </a:defRPr>
            </a:lvl6pPr>
            <a:lvl7pPr lvl="6">
              <a:lnSpc>
                <a:spcPct val="115000"/>
              </a:lnSpc>
              <a:spcBef>
                <a:spcPts val="0"/>
              </a:spcBef>
              <a:spcAft>
                <a:spcPts val="0"/>
              </a:spcAft>
              <a:buSzPts val="1000"/>
              <a:buFont typeface="Arial"/>
              <a:buNone/>
              <a:defRPr sz="1000">
                <a:latin typeface="Arial"/>
                <a:ea typeface="Arial"/>
                <a:cs typeface="Arial"/>
                <a:sym typeface="Arial"/>
              </a:defRPr>
            </a:lvl7pPr>
            <a:lvl8pPr lvl="7">
              <a:lnSpc>
                <a:spcPct val="115000"/>
              </a:lnSpc>
              <a:spcBef>
                <a:spcPts val="0"/>
              </a:spcBef>
              <a:spcAft>
                <a:spcPts val="0"/>
              </a:spcAft>
              <a:buSzPts val="1000"/>
              <a:buFont typeface="Arial"/>
              <a:buNone/>
              <a:defRPr sz="1000">
                <a:latin typeface="Arial"/>
                <a:ea typeface="Arial"/>
                <a:cs typeface="Arial"/>
                <a:sym typeface="Arial"/>
              </a:defRPr>
            </a:lvl8pPr>
            <a:lvl9pPr lvl="8">
              <a:lnSpc>
                <a:spcPct val="115000"/>
              </a:lnSpc>
              <a:spcBef>
                <a:spcPts val="0"/>
              </a:spcBef>
              <a:spcAft>
                <a:spcPts val="0"/>
              </a:spcAft>
              <a:buSzPts val="1000"/>
              <a:buFont typeface="Arial"/>
              <a:buNone/>
              <a:defRPr sz="1000">
                <a:latin typeface="Arial"/>
                <a:ea typeface="Arial"/>
                <a:cs typeface="Arial"/>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0" name="Item 2 / Title"/>
          <p:cNvSpPr txBox="1">
            <a:spLocks noGrp="1"/>
          </p:cNvSpPr>
          <p:nvPr>
            <p:ph type="subTitle" idx="7" hasCustomPrompt="1"/>
          </p:nvPr>
        </p:nvSpPr>
        <p:spPr>
          <a:xfrm>
            <a:off x="4804750" y="927875"/>
            <a:ext cx="3499200" cy="2187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56" name="Item 1 / Text"/>
          <p:cNvSpPr txBox="1">
            <a:spLocks noGrp="1"/>
          </p:cNvSpPr>
          <p:nvPr>
            <p:ph type="subTitle" idx="4" hasCustomPrompt="1"/>
          </p:nvPr>
        </p:nvSpPr>
        <p:spPr>
          <a:xfrm>
            <a:off x="351250" y="1263050"/>
            <a:ext cx="4016400" cy="11412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000"/>
              <a:buFont typeface="Arial"/>
              <a:buNone/>
              <a:defRPr sz="1000">
                <a:latin typeface="Arial"/>
                <a:ea typeface="Arial"/>
                <a:cs typeface="Arial"/>
                <a:sym typeface="Arial"/>
              </a:defRPr>
            </a:lvl2pPr>
            <a:lvl3pPr lvl="2">
              <a:lnSpc>
                <a:spcPct val="115000"/>
              </a:lnSpc>
              <a:spcBef>
                <a:spcPts val="0"/>
              </a:spcBef>
              <a:spcAft>
                <a:spcPts val="0"/>
              </a:spcAft>
              <a:buSzPts val="1000"/>
              <a:buFont typeface="Arial"/>
              <a:buNone/>
              <a:defRPr sz="1000">
                <a:latin typeface="Arial"/>
                <a:ea typeface="Arial"/>
                <a:cs typeface="Arial"/>
                <a:sym typeface="Arial"/>
              </a:defRPr>
            </a:lvl3pPr>
            <a:lvl4pPr lvl="3">
              <a:lnSpc>
                <a:spcPct val="115000"/>
              </a:lnSpc>
              <a:spcBef>
                <a:spcPts val="0"/>
              </a:spcBef>
              <a:spcAft>
                <a:spcPts val="0"/>
              </a:spcAft>
              <a:buSzPts val="1000"/>
              <a:buFont typeface="Arial"/>
              <a:buNone/>
              <a:defRPr sz="1000">
                <a:latin typeface="Arial"/>
                <a:ea typeface="Arial"/>
                <a:cs typeface="Arial"/>
                <a:sym typeface="Arial"/>
              </a:defRPr>
            </a:lvl4pPr>
            <a:lvl5pPr lvl="4">
              <a:lnSpc>
                <a:spcPct val="115000"/>
              </a:lnSpc>
              <a:spcBef>
                <a:spcPts val="0"/>
              </a:spcBef>
              <a:spcAft>
                <a:spcPts val="0"/>
              </a:spcAft>
              <a:buSzPts val="1000"/>
              <a:buFont typeface="Arial"/>
              <a:buNone/>
              <a:defRPr sz="1000">
                <a:latin typeface="Arial"/>
                <a:ea typeface="Arial"/>
                <a:cs typeface="Arial"/>
                <a:sym typeface="Arial"/>
              </a:defRPr>
            </a:lvl5pPr>
            <a:lvl6pPr lvl="5">
              <a:lnSpc>
                <a:spcPct val="115000"/>
              </a:lnSpc>
              <a:spcBef>
                <a:spcPts val="0"/>
              </a:spcBef>
              <a:spcAft>
                <a:spcPts val="0"/>
              </a:spcAft>
              <a:buSzPts val="1000"/>
              <a:buFont typeface="Arial"/>
              <a:buNone/>
              <a:defRPr sz="1000">
                <a:latin typeface="Arial"/>
                <a:ea typeface="Arial"/>
                <a:cs typeface="Arial"/>
                <a:sym typeface="Arial"/>
              </a:defRPr>
            </a:lvl6pPr>
            <a:lvl7pPr lvl="6">
              <a:lnSpc>
                <a:spcPct val="115000"/>
              </a:lnSpc>
              <a:spcBef>
                <a:spcPts val="0"/>
              </a:spcBef>
              <a:spcAft>
                <a:spcPts val="0"/>
              </a:spcAft>
              <a:buSzPts val="1000"/>
              <a:buFont typeface="Arial"/>
              <a:buNone/>
              <a:defRPr sz="1000">
                <a:latin typeface="Arial"/>
                <a:ea typeface="Arial"/>
                <a:cs typeface="Arial"/>
                <a:sym typeface="Arial"/>
              </a:defRPr>
            </a:lvl7pPr>
            <a:lvl8pPr lvl="7">
              <a:lnSpc>
                <a:spcPct val="115000"/>
              </a:lnSpc>
              <a:spcBef>
                <a:spcPts val="0"/>
              </a:spcBef>
              <a:spcAft>
                <a:spcPts val="0"/>
              </a:spcAft>
              <a:buSzPts val="1000"/>
              <a:buFont typeface="Arial"/>
              <a:buNone/>
              <a:defRPr sz="1000">
                <a:latin typeface="Arial"/>
                <a:ea typeface="Arial"/>
                <a:cs typeface="Arial"/>
                <a:sym typeface="Arial"/>
              </a:defRPr>
            </a:lvl8pPr>
            <a:lvl9pPr lvl="8">
              <a:lnSpc>
                <a:spcPct val="115000"/>
              </a:lnSpc>
              <a:spcBef>
                <a:spcPts val="0"/>
              </a:spcBef>
              <a:spcAft>
                <a:spcPts val="0"/>
              </a:spcAft>
              <a:buSzPts val="1000"/>
              <a:buFont typeface="Arial"/>
              <a:buNone/>
              <a:defRPr sz="1000">
                <a:latin typeface="Arial"/>
                <a:ea typeface="Arial"/>
                <a:cs typeface="Arial"/>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57" name="Item 1 / Title"/>
          <p:cNvSpPr txBox="1">
            <a:spLocks noGrp="1"/>
          </p:cNvSpPr>
          <p:nvPr>
            <p:ph type="subTitle" idx="5" hasCustomPrompt="1"/>
          </p:nvPr>
        </p:nvSpPr>
        <p:spPr>
          <a:xfrm>
            <a:off x="351200" y="927875"/>
            <a:ext cx="3500400" cy="2187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54" name="Slide title"/>
          <p:cNvSpPr txBox="1">
            <a:spLocks noGrp="1"/>
          </p:cNvSpPr>
          <p:nvPr>
            <p:ph type="title" hasCustomPrompt="1"/>
          </p:nvPr>
        </p:nvSpPr>
        <p:spPr>
          <a:xfrm>
            <a:off x="524050" y="227600"/>
            <a:ext cx="719130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IBM Plex Sans"/>
                <a:cs typeface="IBM Plex San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p:cSld name="Content / Comparison / Option A">
    <p:bg>
      <p:bgPr>
        <a:solidFill>
          <a:schemeClr val="accent6"/>
        </a:solidFill>
        <a:effectLst/>
      </p:bgPr>
    </p:bg>
    <p:spTree>
      <p:nvGrpSpPr>
        <p:cNvPr id="1" name="Shape 820"/>
        <p:cNvGrpSpPr/>
        <p:nvPr/>
      </p:nvGrpSpPr>
      <p:grpSpPr>
        <a:xfrm>
          <a:off x="0" y="0"/>
          <a:ext cx="0" cy="0"/>
          <a:chOff x="0" y="0"/>
          <a:chExt cx="0" cy="0"/>
        </a:xfrm>
      </p:grpSpPr>
      <p:cxnSp>
        <p:nvCxnSpPr>
          <p:cNvPr id="823" name="Google Shape;823;g3e47ced7bc8_0_215"/>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825" name="Google Shape;825;g3e47ced7bc8_0_215"/>
          <p:cNvSpPr/>
          <p:nvPr/>
        </p:nvSpPr>
        <p:spPr>
          <a:xfrm>
            <a:off x="237075" y="804375"/>
            <a:ext cx="3980700" cy="36276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rgbClr val="FFFFFF"/>
              </a:solidFill>
              <a:latin typeface="Open Sans"/>
              <a:ea typeface="Open Sans"/>
              <a:cs typeface="Open Sans"/>
              <a:sym typeface="Open Sans"/>
            </a:endParaRPr>
          </a:p>
        </p:txBody>
      </p:sp>
      <p:sp>
        <p:nvSpPr>
          <p:cNvPr id="826" name="Google Shape;826;g3e47ced7bc8_0_215"/>
          <p:cNvSpPr/>
          <p:nvPr/>
        </p:nvSpPr>
        <p:spPr>
          <a:xfrm>
            <a:off x="4946900" y="804375"/>
            <a:ext cx="3980700" cy="3627600"/>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831" name="Google Shape;831;g3e47ced7bc8_0_215"/>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cxnSp>
        <p:nvCxnSpPr>
          <p:cNvPr id="834" name="Google Shape;834;g3e47ced7bc8_0_215"/>
          <p:cNvCxnSpPr/>
          <p:nvPr/>
        </p:nvCxnSpPr>
        <p:spPr>
          <a:xfrm>
            <a:off x="237075" y="1610325"/>
            <a:ext cx="3989100" cy="0"/>
          </a:xfrm>
          <a:prstGeom prst="straightConnector1">
            <a:avLst/>
          </a:prstGeom>
          <a:noFill/>
          <a:ln w="9525" cap="flat" cmpd="sng">
            <a:solidFill>
              <a:schemeClr val="accent6"/>
            </a:solidFill>
            <a:prstDash val="solid"/>
            <a:round/>
            <a:headEnd type="none" w="med" len="med"/>
            <a:tailEnd type="none" w="med" len="med"/>
          </a:ln>
        </p:spPr>
      </p:cxnSp>
      <p:cxnSp>
        <p:nvCxnSpPr>
          <p:cNvPr id="835" name="Google Shape;835;g3e47ced7bc8_0_215"/>
          <p:cNvCxnSpPr/>
          <p:nvPr/>
        </p:nvCxnSpPr>
        <p:spPr>
          <a:xfrm>
            <a:off x="4946692" y="1610330"/>
            <a:ext cx="3981600" cy="0"/>
          </a:xfrm>
          <a:prstGeom prst="straightConnector1">
            <a:avLst/>
          </a:prstGeom>
          <a:noFill/>
          <a:ln w="9525" cap="flat" cmpd="sng">
            <a:solidFill>
              <a:schemeClr val="lt2"/>
            </a:solidFill>
            <a:prstDash val="solid"/>
            <a:round/>
            <a:headEnd type="none" w="med" len="med"/>
            <a:tailEnd type="none" w="med" len="med"/>
          </a:ln>
        </p:spPr>
      </p:cxnSp>
      <p:sp>
        <p:nvSpPr>
          <p:cNvPr id="836" name="Google Shape;836;g3e47ced7bc8_0_215"/>
          <p:cNvSpPr txBox="1"/>
          <p:nvPr/>
        </p:nvSpPr>
        <p:spPr>
          <a:xfrm>
            <a:off x="4217700" y="804375"/>
            <a:ext cx="729300" cy="3591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a:solidFill>
                  <a:schemeClr val="dk1"/>
                </a:solidFill>
                <a:latin typeface="IBM Plex Sans"/>
                <a:ea typeface="IBM Plex Sans"/>
                <a:cs typeface="IBM Plex Sans"/>
                <a:sym typeface="IBM Plex Sans"/>
              </a:rPr>
              <a:t>VS</a:t>
            </a:r>
            <a:endParaRPr sz="1800" b="1">
              <a:solidFill>
                <a:schemeClr val="dk1"/>
              </a:solidFill>
              <a:latin typeface="IBM Plex Sans"/>
              <a:ea typeface="IBM Plex Sans"/>
              <a:cs typeface="IBM Plex Sans"/>
              <a:sym typeface="IBM Plex Sans"/>
            </a:endParaRPr>
          </a:p>
        </p:txBody>
      </p:sp>
      <p:sp>
        <p:nvSpPr>
          <p:cNvPr id="4" name="Freeform 3">
            <a:extLst>
              <a:ext uri="{FF2B5EF4-FFF2-40B4-BE49-F238E27FC236}">
                <a16:creationId xmlns:a16="http://schemas.microsoft.com/office/drawing/2014/main" id="{508B87C6-7AF1-7CD4-315D-E862712DDA0B}"/>
              </a:ext>
            </a:extLst>
          </p:cNvPr>
          <p:cNvSpPr/>
          <p:nvPr/>
        </p:nvSpPr>
        <p:spPr>
          <a:xfrm rot="10800000">
            <a:off x="7541835" y="3238381"/>
            <a:ext cx="1199599" cy="596815"/>
          </a:xfrm>
          <a:custGeom>
            <a:avLst/>
            <a:gdLst>
              <a:gd name="csX0" fmla="*/ 599800 w 1199599"/>
              <a:gd name="csY0" fmla="*/ 596816 h 596815"/>
              <a:gd name="csX1" fmla="*/ 0 w 1199599"/>
              <a:gd name="csY1" fmla="*/ 0 h 596815"/>
              <a:gd name="csX2" fmla="*/ 394217 w 1199599"/>
              <a:gd name="csY2" fmla="*/ 0 h 596815"/>
              <a:gd name="csX3" fmla="*/ 599800 w 1199599"/>
              <a:gd name="csY3" fmla="*/ 204560 h 596815"/>
              <a:gd name="csX4" fmla="*/ 805382 w 1199599"/>
              <a:gd name="csY4" fmla="*/ 0 h 596815"/>
              <a:gd name="csX5" fmla="*/ 1199599 w 1199599"/>
              <a:gd name="csY5" fmla="*/ 0 h 596815"/>
              <a:gd name="csX6" fmla="*/ 599800 w 1199599"/>
              <a:gd name="csY6" fmla="*/ 596816 h 59681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99599" h="596815">
                <a:moveTo>
                  <a:pt x="599800" y="596816"/>
                </a:moveTo>
                <a:cubicBezTo>
                  <a:pt x="268492" y="596816"/>
                  <a:pt x="0" y="329659"/>
                  <a:pt x="0" y="0"/>
                </a:cubicBezTo>
                <a:lnTo>
                  <a:pt x="394217" y="0"/>
                </a:lnTo>
                <a:cubicBezTo>
                  <a:pt x="394217" y="112998"/>
                  <a:pt x="486236" y="204560"/>
                  <a:pt x="599800" y="204560"/>
                </a:cubicBezTo>
                <a:cubicBezTo>
                  <a:pt x="713363" y="204560"/>
                  <a:pt x="805382" y="112998"/>
                  <a:pt x="805382" y="0"/>
                </a:cubicBezTo>
                <a:lnTo>
                  <a:pt x="1199599" y="0"/>
                </a:lnTo>
                <a:cubicBezTo>
                  <a:pt x="1199599" y="329659"/>
                  <a:pt x="931011" y="596816"/>
                  <a:pt x="599800" y="596816"/>
                </a:cubicBezTo>
                <a:close/>
              </a:path>
            </a:pathLst>
          </a:custGeom>
          <a:solidFill>
            <a:schemeClr val="accent6"/>
          </a:solidFill>
          <a:ln w="1481" cap="flat">
            <a:noFill/>
            <a:prstDash val="solid"/>
            <a:miter/>
          </a:ln>
        </p:spPr>
      </p:sp>
      <p:sp>
        <p:nvSpPr>
          <p:cNvPr id="5" name="Freeform 4">
            <a:extLst>
              <a:ext uri="{FF2B5EF4-FFF2-40B4-BE49-F238E27FC236}">
                <a16:creationId xmlns:a16="http://schemas.microsoft.com/office/drawing/2014/main" id="{2888A537-D56B-C32F-3D5F-8C1D9E8524D0}"/>
              </a:ext>
            </a:extLst>
          </p:cNvPr>
          <p:cNvSpPr/>
          <p:nvPr/>
        </p:nvSpPr>
        <p:spPr>
          <a:xfrm rot="10800000">
            <a:off x="7541835" y="3835196"/>
            <a:ext cx="1199599" cy="596815"/>
          </a:xfrm>
          <a:custGeom>
            <a:avLst/>
            <a:gdLst>
              <a:gd name="csX0" fmla="*/ 599800 w 1199599"/>
              <a:gd name="csY0" fmla="*/ 596816 h 596815"/>
              <a:gd name="csX1" fmla="*/ 0 w 1199599"/>
              <a:gd name="csY1" fmla="*/ 0 h 596815"/>
              <a:gd name="csX2" fmla="*/ 394217 w 1199599"/>
              <a:gd name="csY2" fmla="*/ 0 h 596815"/>
              <a:gd name="csX3" fmla="*/ 599800 w 1199599"/>
              <a:gd name="csY3" fmla="*/ 204560 h 596815"/>
              <a:gd name="csX4" fmla="*/ 805382 w 1199599"/>
              <a:gd name="csY4" fmla="*/ 0 h 596815"/>
              <a:gd name="csX5" fmla="*/ 1199599 w 1199599"/>
              <a:gd name="csY5" fmla="*/ 0 h 596815"/>
              <a:gd name="csX6" fmla="*/ 599800 w 1199599"/>
              <a:gd name="csY6" fmla="*/ 596816 h 59681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99599" h="596815">
                <a:moveTo>
                  <a:pt x="599800" y="596816"/>
                </a:moveTo>
                <a:cubicBezTo>
                  <a:pt x="268492" y="596816"/>
                  <a:pt x="0" y="329659"/>
                  <a:pt x="0" y="0"/>
                </a:cubicBezTo>
                <a:lnTo>
                  <a:pt x="394217" y="0"/>
                </a:lnTo>
                <a:cubicBezTo>
                  <a:pt x="394217" y="112999"/>
                  <a:pt x="486236" y="204560"/>
                  <a:pt x="599800" y="204560"/>
                </a:cubicBezTo>
                <a:cubicBezTo>
                  <a:pt x="713363" y="204560"/>
                  <a:pt x="805382" y="112999"/>
                  <a:pt x="805382" y="0"/>
                </a:cubicBezTo>
                <a:lnTo>
                  <a:pt x="1199599" y="0"/>
                </a:lnTo>
                <a:cubicBezTo>
                  <a:pt x="1199599" y="329659"/>
                  <a:pt x="931011" y="596816"/>
                  <a:pt x="599800" y="596816"/>
                </a:cubicBezTo>
                <a:close/>
              </a:path>
            </a:pathLst>
          </a:custGeom>
          <a:solidFill>
            <a:schemeClr val="accent6"/>
          </a:solidFill>
          <a:ln w="1481" cap="flat">
            <a:noFill/>
            <a:prstDash val="solid"/>
            <a:miter/>
          </a:ln>
        </p:spPr>
      </p:sp>
      <p:sp>
        <p:nvSpPr>
          <p:cNvPr id="82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rgbClr val="434343"/>
              </a:buClr>
              <a:buSzPts val="1000"/>
              <a:buFont typeface="Arial"/>
              <a:buNone/>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endParaRPr dirty="0"/>
          </a:p>
        </p:txBody>
      </p:sp>
      <p:sp>
        <p:nvSpPr>
          <p:cNvPr id="82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a:pPr>
            <a:r>
              <a:rPr lang="en-GB" dirty="0"/>
              <a:t>Remove unnecessary steps, and design each</a:t>
            </a:r>
          </a:p>
        </p:txBody>
      </p:sp>
      <p:sp>
        <p:nvSpPr>
          <p:cNvPr id="829" name="Item 2 / Text"/>
          <p:cNvSpPr txBox="1">
            <a:spLocks noGrp="1"/>
          </p:cNvSpPr>
          <p:nvPr>
            <p:ph type="subTitle" idx="6" hasCustomPrompt="1"/>
          </p:nvPr>
        </p:nvSpPr>
        <p:spPr>
          <a:xfrm>
            <a:off x="5100875" y="1787517"/>
            <a:ext cx="3658500" cy="245925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200">
                <a:latin typeface="+mn-lt"/>
                <a:ea typeface="Arial"/>
                <a:cs typeface="Arial"/>
                <a:sym typeface="Arial"/>
              </a:defRPr>
            </a:lvl1pPr>
            <a:lvl2pPr lvl="1">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2pPr>
            <a:lvl3pPr lvl="2">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3pPr>
            <a:lvl4pPr lvl="3">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4pPr>
            <a:lvl5pPr lvl="4">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5pPr>
            <a:lvl6pPr lvl="5">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6pPr>
            <a:lvl7pPr lvl="6">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7pPr>
            <a:lvl8pPr lvl="7">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8pPr>
            <a:lvl9pPr lvl="8">
              <a:lnSpc>
                <a:spcPct val="115000"/>
              </a:lnSpc>
              <a:spcBef>
                <a:spcPts val="0"/>
              </a:spcBef>
              <a:spcAft>
                <a:spcPts val="0"/>
              </a:spcAft>
              <a:buClr>
                <a:schemeClr val="lt1"/>
              </a:buClr>
              <a:buSzPts val="1200"/>
              <a:buFont typeface="Arial"/>
              <a:buNone/>
              <a:defRPr>
                <a:solidFill>
                  <a:schemeClr val="lt1"/>
                </a:solidFill>
                <a:latin typeface="Arial"/>
                <a:ea typeface="Arial"/>
                <a:cs typeface="Arial"/>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0" name="Item 2 / Title"/>
          <p:cNvSpPr txBox="1">
            <a:spLocks noGrp="1"/>
          </p:cNvSpPr>
          <p:nvPr>
            <p:ph type="subTitle" idx="7" hasCustomPrompt="1"/>
          </p:nvPr>
        </p:nvSpPr>
        <p:spPr>
          <a:xfrm>
            <a:off x="5100824" y="969249"/>
            <a:ext cx="2909319" cy="444481"/>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300" b="1">
                <a:solidFill>
                  <a:schemeClr val="tx2"/>
                </a:solidFill>
                <a:latin typeface="+mn-lt"/>
                <a:ea typeface="Arial"/>
                <a:cs typeface="Arial"/>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a:pPr>
            <a:r>
              <a:rPr lang="en-GB" dirty="0"/>
              <a:t>Remove unnecessary steps, and design each</a:t>
            </a:r>
          </a:p>
        </p:txBody>
      </p:sp>
      <p:sp>
        <p:nvSpPr>
          <p:cNvPr id="827" name="Item 1 / Text"/>
          <p:cNvSpPr txBox="1">
            <a:spLocks noGrp="1"/>
          </p:cNvSpPr>
          <p:nvPr>
            <p:ph type="subTitle" idx="4" hasCustomPrompt="1"/>
          </p:nvPr>
        </p:nvSpPr>
        <p:spPr>
          <a:xfrm>
            <a:off x="383900" y="1787492"/>
            <a:ext cx="3658500" cy="245925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200" b="0" i="0" u="none" strike="noStrike" smtClean="0">
                <a:solidFill>
                  <a:schemeClr val="accent6"/>
                </a:solidFill>
                <a:effectLst/>
                <a:latin typeface="+mn-lt"/>
              </a:defRPr>
            </a:lvl1pPr>
            <a:lvl2pPr lvl="1">
              <a:lnSpc>
                <a:spcPct val="115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2pPr>
            <a:lvl3pPr lvl="2">
              <a:lnSpc>
                <a:spcPct val="115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3pPr>
            <a:lvl4pPr lvl="3">
              <a:lnSpc>
                <a:spcPct val="115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4pPr>
            <a:lvl5pPr lvl="4">
              <a:lnSpc>
                <a:spcPct val="115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5pPr>
            <a:lvl6pPr lvl="5">
              <a:lnSpc>
                <a:spcPct val="115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6pPr>
            <a:lvl7pPr lvl="6">
              <a:lnSpc>
                <a:spcPct val="115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7pPr>
            <a:lvl8pPr lvl="7">
              <a:lnSpc>
                <a:spcPct val="115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8pPr>
            <a:lvl9pPr lvl="8">
              <a:lnSpc>
                <a:spcPct val="115000"/>
              </a:lnSpc>
              <a:spcBef>
                <a:spcPts val="0"/>
              </a:spcBef>
              <a:spcAft>
                <a:spcPts val="0"/>
              </a:spcAft>
              <a:buClr>
                <a:schemeClr val="accent6"/>
              </a:buClr>
              <a:buSzPts val="1200"/>
              <a:buFont typeface="Arial"/>
              <a:buNone/>
              <a:defRPr>
                <a:solidFill>
                  <a:schemeClr val="accent6"/>
                </a:solidFill>
                <a:latin typeface="Arial"/>
                <a:ea typeface="Arial"/>
                <a:cs typeface="Arial"/>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28" name="Item 1 / Title"/>
          <p:cNvSpPr txBox="1">
            <a:spLocks noGrp="1"/>
          </p:cNvSpPr>
          <p:nvPr>
            <p:ph type="subTitle" idx="5" hasCustomPrompt="1"/>
          </p:nvPr>
        </p:nvSpPr>
        <p:spPr>
          <a:xfrm>
            <a:off x="383850" y="969249"/>
            <a:ext cx="2916393" cy="444485"/>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sz="1300" b="1">
                <a:solidFill>
                  <a:schemeClr val="accent1"/>
                </a:solidFill>
                <a:latin typeface="+mn-lt"/>
                <a:ea typeface="Arial"/>
                <a:cs typeface="Arial"/>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a:pPr>
            <a:r>
              <a:rPr lang="en-GB" dirty="0"/>
              <a:t>Remove unnecessary steps, and design each</a:t>
            </a:r>
          </a:p>
        </p:txBody>
      </p:sp>
      <p:sp>
        <p:nvSpPr>
          <p:cNvPr id="832" name="Slide title"/>
          <p:cNvSpPr txBox="1">
            <a:spLocks noGrp="1"/>
          </p:cNvSpPr>
          <p:nvPr>
            <p:ph type="title" hasCustomPrompt="1"/>
          </p:nvPr>
        </p:nvSpPr>
        <p:spPr>
          <a:xfrm>
            <a:off x="524050" y="227600"/>
            <a:ext cx="702570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IBM Plex Sans"/>
                <a:cs typeface="IBM Plex San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rocess / Milestones / 4 Items / Option A">
  <p:cSld name="Process / Milestones / 4 Items / Option A">
    <p:bg>
      <p:bgPr>
        <a:solidFill>
          <a:schemeClr val="accent6"/>
        </a:solidFill>
        <a:effectLst/>
      </p:bgPr>
    </p:bg>
    <p:spTree>
      <p:nvGrpSpPr>
        <p:cNvPr id="1" name="Shape 97"/>
        <p:cNvGrpSpPr/>
        <p:nvPr/>
      </p:nvGrpSpPr>
      <p:grpSpPr>
        <a:xfrm>
          <a:off x="0" y="0"/>
          <a:ext cx="0" cy="0"/>
          <a:chOff x="0" y="0"/>
          <a:chExt cx="0" cy="0"/>
        </a:xfrm>
      </p:grpSpPr>
      <p:sp>
        <p:nvSpPr>
          <p:cNvPr id="98" name="Google Shape;98;g3e4a1d512f3_0_1760"/>
          <p:cNvSpPr/>
          <p:nvPr/>
        </p:nvSpPr>
        <p:spPr>
          <a:xfrm>
            <a:off x="-72000" y="878150"/>
            <a:ext cx="9288000" cy="1037100"/>
          </a:xfrm>
          <a:prstGeom prst="rect">
            <a:avLst/>
          </a:pr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99" name="Google Shape;99;g3e4a1d512f3_0_1760"/>
          <p:cNvSpPr/>
          <p:nvPr/>
        </p:nvSpPr>
        <p:spPr>
          <a:xfrm>
            <a:off x="-72000" y="1905375"/>
            <a:ext cx="9288000" cy="2795100"/>
          </a:xfrm>
          <a:prstGeom prst="rect">
            <a:avLst/>
          </a:prstGeom>
          <a:solidFill>
            <a:schemeClr val="accent6">
              <a:lumMod val="95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Funnel Sans"/>
              <a:ea typeface="Funnel Sans"/>
              <a:cs typeface="Funnel Sans"/>
              <a:sym typeface="Funnel Sans"/>
            </a:endParaRPr>
          </a:p>
        </p:txBody>
      </p:sp>
      <p:cxnSp>
        <p:nvCxnSpPr>
          <p:cNvPr id="102" name="Google Shape;102;g3e4a1d512f3_0_1760"/>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104" name="Google Shape;104;g3e4a1d512f3_0_1760"/>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7" name="Freeform 6">
            <a:extLst>
              <a:ext uri="{FF2B5EF4-FFF2-40B4-BE49-F238E27FC236}">
                <a16:creationId xmlns:a16="http://schemas.microsoft.com/office/drawing/2014/main" id="{63C7EA77-E87F-DC9B-5EF2-B57D5F4E521C}"/>
              </a:ext>
            </a:extLst>
          </p:cNvPr>
          <p:cNvSpPr/>
          <p:nvPr/>
        </p:nvSpPr>
        <p:spPr>
          <a:xfrm>
            <a:off x="295817" y="1131221"/>
            <a:ext cx="720600" cy="417483"/>
          </a:xfrm>
          <a:custGeom>
            <a:avLst/>
            <a:gdLst>
              <a:gd name="csX0" fmla="*/ 0 w 720600"/>
              <a:gd name="csY0" fmla="*/ 0 h 417483"/>
              <a:gd name="csX1" fmla="*/ 720600 w 720600"/>
              <a:gd name="csY1" fmla="*/ 0 h 417483"/>
              <a:gd name="csX2" fmla="*/ 566553 w 720600"/>
              <a:gd name="csY2" fmla="*/ 208742 h 417483"/>
              <a:gd name="csX3" fmla="*/ 720600 w 720600"/>
              <a:gd name="csY3" fmla="*/ 417483 h 417483"/>
              <a:gd name="csX4" fmla="*/ 0 w 720600"/>
              <a:gd name="csY4" fmla="*/ 417483 h 417483"/>
              <a:gd name="csX5" fmla="*/ 0 w 720600"/>
              <a:gd name="csY5" fmla="*/ 0 h 417483"/>
            </a:gdLst>
            <a:ahLst/>
            <a:cxnLst>
              <a:cxn ang="0">
                <a:pos x="csX0" y="csY0"/>
              </a:cxn>
              <a:cxn ang="0">
                <a:pos x="csX1" y="csY1"/>
              </a:cxn>
              <a:cxn ang="0">
                <a:pos x="csX2" y="csY2"/>
              </a:cxn>
              <a:cxn ang="0">
                <a:pos x="csX3" y="csY3"/>
              </a:cxn>
              <a:cxn ang="0">
                <a:pos x="csX4" y="csY4"/>
              </a:cxn>
              <a:cxn ang="0">
                <a:pos x="csX5" y="csY5"/>
              </a:cxn>
            </a:cxnLst>
            <a:rect l="l" t="t" r="r" b="b"/>
            <a:pathLst>
              <a:path w="720600" h="417483">
                <a:moveTo>
                  <a:pt x="0" y="0"/>
                </a:moveTo>
                <a:lnTo>
                  <a:pt x="720600" y="0"/>
                </a:lnTo>
                <a:lnTo>
                  <a:pt x="566553" y="208742"/>
                </a:lnTo>
                <a:lnTo>
                  <a:pt x="720600" y="417483"/>
                </a:lnTo>
                <a:lnTo>
                  <a:pt x="0" y="417483"/>
                </a:lnTo>
                <a:lnTo>
                  <a:pt x="0" y="0"/>
                </a:lnTo>
                <a:close/>
              </a:path>
            </a:pathLst>
          </a:custGeom>
          <a:solidFill>
            <a:schemeClr val="accent1"/>
          </a:solidFill>
          <a:ln w="848" cap="flat">
            <a:noFill/>
            <a:prstDash val="solid"/>
            <a:miter/>
          </a:ln>
        </p:spPr>
      </p:sp>
      <p:sp>
        <p:nvSpPr>
          <p:cNvPr id="8" name="Rectangle 7">
            <a:extLst>
              <a:ext uri="{FF2B5EF4-FFF2-40B4-BE49-F238E27FC236}">
                <a16:creationId xmlns:a16="http://schemas.microsoft.com/office/drawing/2014/main" id="{A85C8059-BCEF-BD70-1BBC-19113403FB47}"/>
              </a:ext>
            </a:extLst>
          </p:cNvPr>
          <p:cNvSpPr/>
          <p:nvPr/>
        </p:nvSpPr>
        <p:spPr>
          <a:xfrm>
            <a:off x="295817" y="1339962"/>
            <a:ext cx="29953" cy="524420"/>
          </a:xfrm>
          <a:prstGeom prst="rect">
            <a:avLst/>
          </a:prstGeom>
          <a:solidFill>
            <a:schemeClr val="accent1"/>
          </a:solidFill>
          <a:ln w="848" cap="flat">
            <a:noFill/>
            <a:prstDash val="solid"/>
            <a:miter/>
          </a:ln>
        </p:spPr>
      </p:sp>
      <p:sp>
        <p:nvSpPr>
          <p:cNvPr id="121" name="Google Shape;121;g3e4a1d512f3_0_1760"/>
          <p:cNvSpPr/>
          <p:nvPr/>
        </p:nvSpPr>
        <p:spPr>
          <a:xfrm>
            <a:off x="229850" y="1821941"/>
            <a:ext cx="160500" cy="160500"/>
          </a:xfrm>
          <a:prstGeom prst="ellipse">
            <a:avLst/>
          </a:prstGeom>
          <a:solidFill>
            <a:schemeClr val="accen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10" name="Freeform 9">
            <a:extLst>
              <a:ext uri="{FF2B5EF4-FFF2-40B4-BE49-F238E27FC236}">
                <a16:creationId xmlns:a16="http://schemas.microsoft.com/office/drawing/2014/main" id="{28BE2599-9453-5719-D297-1452263BA0E4}"/>
              </a:ext>
            </a:extLst>
          </p:cNvPr>
          <p:cNvSpPr/>
          <p:nvPr/>
        </p:nvSpPr>
        <p:spPr>
          <a:xfrm>
            <a:off x="2578179" y="1131221"/>
            <a:ext cx="720600" cy="417483"/>
          </a:xfrm>
          <a:custGeom>
            <a:avLst/>
            <a:gdLst>
              <a:gd name="csX0" fmla="*/ 0 w 720600"/>
              <a:gd name="csY0" fmla="*/ 0 h 417483"/>
              <a:gd name="csX1" fmla="*/ 720600 w 720600"/>
              <a:gd name="csY1" fmla="*/ 0 h 417483"/>
              <a:gd name="csX2" fmla="*/ 566553 w 720600"/>
              <a:gd name="csY2" fmla="*/ 208742 h 417483"/>
              <a:gd name="csX3" fmla="*/ 720600 w 720600"/>
              <a:gd name="csY3" fmla="*/ 417483 h 417483"/>
              <a:gd name="csX4" fmla="*/ 0 w 720600"/>
              <a:gd name="csY4" fmla="*/ 417483 h 417483"/>
              <a:gd name="csX5" fmla="*/ 0 w 720600"/>
              <a:gd name="csY5" fmla="*/ 0 h 417483"/>
            </a:gdLst>
            <a:ahLst/>
            <a:cxnLst>
              <a:cxn ang="0">
                <a:pos x="csX0" y="csY0"/>
              </a:cxn>
              <a:cxn ang="0">
                <a:pos x="csX1" y="csY1"/>
              </a:cxn>
              <a:cxn ang="0">
                <a:pos x="csX2" y="csY2"/>
              </a:cxn>
              <a:cxn ang="0">
                <a:pos x="csX3" y="csY3"/>
              </a:cxn>
              <a:cxn ang="0">
                <a:pos x="csX4" y="csY4"/>
              </a:cxn>
              <a:cxn ang="0">
                <a:pos x="csX5" y="csY5"/>
              </a:cxn>
            </a:cxnLst>
            <a:rect l="l" t="t" r="r" b="b"/>
            <a:pathLst>
              <a:path w="720600" h="417483">
                <a:moveTo>
                  <a:pt x="0" y="0"/>
                </a:moveTo>
                <a:lnTo>
                  <a:pt x="720600" y="0"/>
                </a:lnTo>
                <a:lnTo>
                  <a:pt x="566553" y="208742"/>
                </a:lnTo>
                <a:lnTo>
                  <a:pt x="720600" y="417483"/>
                </a:lnTo>
                <a:lnTo>
                  <a:pt x="0" y="417483"/>
                </a:lnTo>
                <a:lnTo>
                  <a:pt x="0" y="0"/>
                </a:lnTo>
                <a:close/>
              </a:path>
            </a:pathLst>
          </a:custGeom>
          <a:solidFill>
            <a:schemeClr val="accent1"/>
          </a:solidFill>
          <a:ln w="848" cap="flat">
            <a:noFill/>
            <a:prstDash val="solid"/>
            <a:miter/>
          </a:ln>
        </p:spPr>
      </p:sp>
      <p:sp>
        <p:nvSpPr>
          <p:cNvPr id="11" name="Rectangle 10">
            <a:extLst>
              <a:ext uri="{FF2B5EF4-FFF2-40B4-BE49-F238E27FC236}">
                <a16:creationId xmlns:a16="http://schemas.microsoft.com/office/drawing/2014/main" id="{F4FFC0C1-FB49-E127-AD72-518417949002}"/>
              </a:ext>
            </a:extLst>
          </p:cNvPr>
          <p:cNvSpPr/>
          <p:nvPr/>
        </p:nvSpPr>
        <p:spPr>
          <a:xfrm>
            <a:off x="2578179" y="1339962"/>
            <a:ext cx="29953" cy="524420"/>
          </a:xfrm>
          <a:prstGeom prst="rect">
            <a:avLst/>
          </a:prstGeom>
          <a:solidFill>
            <a:schemeClr val="accent1"/>
          </a:solidFill>
          <a:ln w="848" cap="flat">
            <a:noFill/>
            <a:prstDash val="solid"/>
            <a:miter/>
          </a:ln>
        </p:spPr>
      </p:sp>
      <p:sp>
        <p:nvSpPr>
          <p:cNvPr id="13" name="Freeform 12">
            <a:extLst>
              <a:ext uri="{FF2B5EF4-FFF2-40B4-BE49-F238E27FC236}">
                <a16:creationId xmlns:a16="http://schemas.microsoft.com/office/drawing/2014/main" id="{5DC557CC-54B0-B7B8-0B66-18C9D890F9C5}"/>
              </a:ext>
            </a:extLst>
          </p:cNvPr>
          <p:cNvSpPr/>
          <p:nvPr/>
        </p:nvSpPr>
        <p:spPr>
          <a:xfrm>
            <a:off x="4860541" y="1131221"/>
            <a:ext cx="720600" cy="417483"/>
          </a:xfrm>
          <a:custGeom>
            <a:avLst/>
            <a:gdLst>
              <a:gd name="csX0" fmla="*/ 0 w 720600"/>
              <a:gd name="csY0" fmla="*/ 0 h 417483"/>
              <a:gd name="csX1" fmla="*/ 720600 w 720600"/>
              <a:gd name="csY1" fmla="*/ 0 h 417483"/>
              <a:gd name="csX2" fmla="*/ 566553 w 720600"/>
              <a:gd name="csY2" fmla="*/ 208742 h 417483"/>
              <a:gd name="csX3" fmla="*/ 720600 w 720600"/>
              <a:gd name="csY3" fmla="*/ 417483 h 417483"/>
              <a:gd name="csX4" fmla="*/ 0 w 720600"/>
              <a:gd name="csY4" fmla="*/ 417483 h 417483"/>
              <a:gd name="csX5" fmla="*/ 0 w 720600"/>
              <a:gd name="csY5" fmla="*/ 0 h 417483"/>
            </a:gdLst>
            <a:ahLst/>
            <a:cxnLst>
              <a:cxn ang="0">
                <a:pos x="csX0" y="csY0"/>
              </a:cxn>
              <a:cxn ang="0">
                <a:pos x="csX1" y="csY1"/>
              </a:cxn>
              <a:cxn ang="0">
                <a:pos x="csX2" y="csY2"/>
              </a:cxn>
              <a:cxn ang="0">
                <a:pos x="csX3" y="csY3"/>
              </a:cxn>
              <a:cxn ang="0">
                <a:pos x="csX4" y="csY4"/>
              </a:cxn>
              <a:cxn ang="0">
                <a:pos x="csX5" y="csY5"/>
              </a:cxn>
            </a:cxnLst>
            <a:rect l="l" t="t" r="r" b="b"/>
            <a:pathLst>
              <a:path w="720600" h="417483">
                <a:moveTo>
                  <a:pt x="0" y="0"/>
                </a:moveTo>
                <a:lnTo>
                  <a:pt x="720600" y="0"/>
                </a:lnTo>
                <a:lnTo>
                  <a:pt x="566553" y="208742"/>
                </a:lnTo>
                <a:lnTo>
                  <a:pt x="720600" y="417483"/>
                </a:lnTo>
                <a:lnTo>
                  <a:pt x="0" y="417483"/>
                </a:lnTo>
                <a:lnTo>
                  <a:pt x="0" y="0"/>
                </a:lnTo>
                <a:close/>
              </a:path>
            </a:pathLst>
          </a:custGeom>
          <a:solidFill>
            <a:schemeClr val="accent1"/>
          </a:solidFill>
          <a:ln w="848" cap="flat">
            <a:noFill/>
            <a:prstDash val="solid"/>
            <a:miter/>
          </a:ln>
        </p:spPr>
      </p:sp>
      <p:sp>
        <p:nvSpPr>
          <p:cNvPr id="14" name="Rectangle 13">
            <a:extLst>
              <a:ext uri="{FF2B5EF4-FFF2-40B4-BE49-F238E27FC236}">
                <a16:creationId xmlns:a16="http://schemas.microsoft.com/office/drawing/2014/main" id="{A4A05FA4-34AD-FAD7-B751-FFD0786633F7}"/>
              </a:ext>
            </a:extLst>
          </p:cNvPr>
          <p:cNvSpPr/>
          <p:nvPr/>
        </p:nvSpPr>
        <p:spPr>
          <a:xfrm>
            <a:off x="4860541" y="1339962"/>
            <a:ext cx="29953" cy="524420"/>
          </a:xfrm>
          <a:prstGeom prst="rect">
            <a:avLst/>
          </a:prstGeom>
          <a:solidFill>
            <a:schemeClr val="accent1"/>
          </a:solidFill>
          <a:ln w="848" cap="flat">
            <a:noFill/>
            <a:prstDash val="solid"/>
            <a:miter/>
          </a:ln>
        </p:spPr>
      </p:sp>
      <p:sp>
        <p:nvSpPr>
          <p:cNvPr id="16" name="Freeform 15">
            <a:extLst>
              <a:ext uri="{FF2B5EF4-FFF2-40B4-BE49-F238E27FC236}">
                <a16:creationId xmlns:a16="http://schemas.microsoft.com/office/drawing/2014/main" id="{3084C7E1-10C7-0E96-06FE-5D0FFAC3264B}"/>
              </a:ext>
            </a:extLst>
          </p:cNvPr>
          <p:cNvSpPr/>
          <p:nvPr/>
        </p:nvSpPr>
        <p:spPr>
          <a:xfrm>
            <a:off x="7142903" y="1131221"/>
            <a:ext cx="720600" cy="417483"/>
          </a:xfrm>
          <a:custGeom>
            <a:avLst/>
            <a:gdLst>
              <a:gd name="csX0" fmla="*/ 0 w 720600"/>
              <a:gd name="csY0" fmla="*/ 0 h 417483"/>
              <a:gd name="csX1" fmla="*/ 720600 w 720600"/>
              <a:gd name="csY1" fmla="*/ 0 h 417483"/>
              <a:gd name="csX2" fmla="*/ 566553 w 720600"/>
              <a:gd name="csY2" fmla="*/ 208742 h 417483"/>
              <a:gd name="csX3" fmla="*/ 720600 w 720600"/>
              <a:gd name="csY3" fmla="*/ 417483 h 417483"/>
              <a:gd name="csX4" fmla="*/ 0 w 720600"/>
              <a:gd name="csY4" fmla="*/ 417483 h 417483"/>
              <a:gd name="csX5" fmla="*/ 0 w 720600"/>
              <a:gd name="csY5" fmla="*/ 0 h 417483"/>
            </a:gdLst>
            <a:ahLst/>
            <a:cxnLst>
              <a:cxn ang="0">
                <a:pos x="csX0" y="csY0"/>
              </a:cxn>
              <a:cxn ang="0">
                <a:pos x="csX1" y="csY1"/>
              </a:cxn>
              <a:cxn ang="0">
                <a:pos x="csX2" y="csY2"/>
              </a:cxn>
              <a:cxn ang="0">
                <a:pos x="csX3" y="csY3"/>
              </a:cxn>
              <a:cxn ang="0">
                <a:pos x="csX4" y="csY4"/>
              </a:cxn>
              <a:cxn ang="0">
                <a:pos x="csX5" y="csY5"/>
              </a:cxn>
            </a:cxnLst>
            <a:rect l="l" t="t" r="r" b="b"/>
            <a:pathLst>
              <a:path w="720600" h="417483">
                <a:moveTo>
                  <a:pt x="0" y="0"/>
                </a:moveTo>
                <a:lnTo>
                  <a:pt x="720600" y="0"/>
                </a:lnTo>
                <a:lnTo>
                  <a:pt x="566553" y="208742"/>
                </a:lnTo>
                <a:lnTo>
                  <a:pt x="720600" y="417483"/>
                </a:lnTo>
                <a:lnTo>
                  <a:pt x="0" y="417483"/>
                </a:lnTo>
                <a:lnTo>
                  <a:pt x="0" y="0"/>
                </a:lnTo>
                <a:close/>
              </a:path>
            </a:pathLst>
          </a:custGeom>
          <a:solidFill>
            <a:schemeClr val="accent1"/>
          </a:solidFill>
          <a:ln w="848" cap="flat">
            <a:noFill/>
            <a:prstDash val="solid"/>
            <a:miter/>
          </a:ln>
        </p:spPr>
      </p:sp>
      <p:sp>
        <p:nvSpPr>
          <p:cNvPr id="17" name="Rectangle 16">
            <a:extLst>
              <a:ext uri="{FF2B5EF4-FFF2-40B4-BE49-F238E27FC236}">
                <a16:creationId xmlns:a16="http://schemas.microsoft.com/office/drawing/2014/main" id="{D2D10C4D-172F-3F10-579B-78324E01D89B}"/>
              </a:ext>
            </a:extLst>
          </p:cNvPr>
          <p:cNvSpPr/>
          <p:nvPr/>
        </p:nvSpPr>
        <p:spPr>
          <a:xfrm>
            <a:off x="7142903" y="1339962"/>
            <a:ext cx="29953" cy="524420"/>
          </a:xfrm>
          <a:prstGeom prst="rect">
            <a:avLst/>
          </a:prstGeom>
          <a:solidFill>
            <a:schemeClr val="accent1"/>
          </a:solidFill>
          <a:ln w="848" cap="flat">
            <a:noFill/>
            <a:prstDash val="solid"/>
            <a:miter/>
          </a:ln>
        </p:spPr>
      </p:sp>
      <p:sp>
        <p:nvSpPr>
          <p:cNvPr id="118" name="Google Shape;118;g3e4a1d512f3_0_1760"/>
          <p:cNvSpPr/>
          <p:nvPr/>
        </p:nvSpPr>
        <p:spPr>
          <a:xfrm>
            <a:off x="7081315" y="1821941"/>
            <a:ext cx="160500" cy="160500"/>
          </a:xfrm>
          <a:prstGeom prst="ellipse">
            <a:avLst/>
          </a:prstGeom>
          <a:solidFill>
            <a:schemeClr val="accen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119" name="Google Shape;119;g3e4a1d512f3_0_1760"/>
          <p:cNvSpPr/>
          <p:nvPr/>
        </p:nvSpPr>
        <p:spPr>
          <a:xfrm>
            <a:off x="4797493" y="1821941"/>
            <a:ext cx="160500" cy="160500"/>
          </a:xfrm>
          <a:prstGeom prst="ellipse">
            <a:avLst/>
          </a:prstGeom>
          <a:solidFill>
            <a:schemeClr val="accen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120" name="Google Shape;120;g3e4a1d512f3_0_1760"/>
          <p:cNvSpPr/>
          <p:nvPr/>
        </p:nvSpPr>
        <p:spPr>
          <a:xfrm>
            <a:off x="2513672" y="1821941"/>
            <a:ext cx="160500" cy="160500"/>
          </a:xfrm>
          <a:prstGeom prst="ellipse">
            <a:avLst/>
          </a:prstGeom>
          <a:solidFill>
            <a:schemeClr val="accen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103"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rgbClr val="434343"/>
              </a:buClr>
              <a:buSzPts val="1000"/>
              <a:buFont typeface="Arial"/>
              <a:buNone/>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endParaRPr dirty="0"/>
          </a:p>
        </p:txBody>
      </p:sp>
      <p:sp>
        <p:nvSpPr>
          <p:cNvPr id="100"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a:pPr>
            <a:r>
              <a:rPr lang="en-GB" dirty="0"/>
              <a:t>Remove unnecessary steps, and design each</a:t>
            </a:r>
          </a:p>
        </p:txBody>
      </p:sp>
      <p:sp>
        <p:nvSpPr>
          <p:cNvPr id="112" name="Item 4 / Text"/>
          <p:cNvSpPr txBox="1">
            <a:spLocks noGrp="1"/>
          </p:cNvSpPr>
          <p:nvPr>
            <p:ph type="subTitle" idx="13" hasCustomPrompt="1"/>
          </p:nvPr>
        </p:nvSpPr>
        <p:spPr>
          <a:xfrm>
            <a:off x="7081328" y="2748173"/>
            <a:ext cx="1843800" cy="17199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000"/>
              <a:buFont typeface="Arial"/>
              <a:buNone/>
              <a:defRPr sz="1000">
                <a:latin typeface="Arial"/>
                <a:ea typeface="Arial"/>
                <a:cs typeface="Arial"/>
                <a:sym typeface="Arial"/>
              </a:defRPr>
            </a:lvl2pPr>
            <a:lvl3pPr lvl="2">
              <a:lnSpc>
                <a:spcPct val="115000"/>
              </a:lnSpc>
              <a:spcBef>
                <a:spcPts val="0"/>
              </a:spcBef>
              <a:spcAft>
                <a:spcPts val="0"/>
              </a:spcAft>
              <a:buSzPts val="1000"/>
              <a:buFont typeface="Arial"/>
              <a:buNone/>
              <a:defRPr sz="1000">
                <a:latin typeface="Arial"/>
                <a:ea typeface="Arial"/>
                <a:cs typeface="Arial"/>
                <a:sym typeface="Arial"/>
              </a:defRPr>
            </a:lvl3pPr>
            <a:lvl4pPr lvl="3">
              <a:lnSpc>
                <a:spcPct val="115000"/>
              </a:lnSpc>
              <a:spcBef>
                <a:spcPts val="0"/>
              </a:spcBef>
              <a:spcAft>
                <a:spcPts val="0"/>
              </a:spcAft>
              <a:buSzPts val="1000"/>
              <a:buFont typeface="Arial"/>
              <a:buNone/>
              <a:defRPr sz="1000">
                <a:latin typeface="Arial"/>
                <a:ea typeface="Arial"/>
                <a:cs typeface="Arial"/>
                <a:sym typeface="Arial"/>
              </a:defRPr>
            </a:lvl4pPr>
            <a:lvl5pPr lvl="4">
              <a:lnSpc>
                <a:spcPct val="115000"/>
              </a:lnSpc>
              <a:spcBef>
                <a:spcPts val="0"/>
              </a:spcBef>
              <a:spcAft>
                <a:spcPts val="0"/>
              </a:spcAft>
              <a:buSzPts val="1000"/>
              <a:buFont typeface="Arial"/>
              <a:buNone/>
              <a:defRPr sz="1000">
                <a:latin typeface="Arial"/>
                <a:ea typeface="Arial"/>
                <a:cs typeface="Arial"/>
                <a:sym typeface="Arial"/>
              </a:defRPr>
            </a:lvl5pPr>
            <a:lvl6pPr lvl="5">
              <a:lnSpc>
                <a:spcPct val="115000"/>
              </a:lnSpc>
              <a:spcBef>
                <a:spcPts val="0"/>
              </a:spcBef>
              <a:spcAft>
                <a:spcPts val="0"/>
              </a:spcAft>
              <a:buSzPts val="1000"/>
              <a:buFont typeface="Arial"/>
              <a:buNone/>
              <a:defRPr sz="1000">
                <a:latin typeface="Arial"/>
                <a:ea typeface="Arial"/>
                <a:cs typeface="Arial"/>
                <a:sym typeface="Arial"/>
              </a:defRPr>
            </a:lvl6pPr>
            <a:lvl7pPr lvl="6">
              <a:lnSpc>
                <a:spcPct val="115000"/>
              </a:lnSpc>
              <a:spcBef>
                <a:spcPts val="0"/>
              </a:spcBef>
              <a:spcAft>
                <a:spcPts val="0"/>
              </a:spcAft>
              <a:buSzPts val="1000"/>
              <a:buFont typeface="Arial"/>
              <a:buNone/>
              <a:defRPr sz="1000">
                <a:latin typeface="Arial"/>
                <a:ea typeface="Arial"/>
                <a:cs typeface="Arial"/>
                <a:sym typeface="Arial"/>
              </a:defRPr>
            </a:lvl7pPr>
            <a:lvl8pPr lvl="7">
              <a:lnSpc>
                <a:spcPct val="115000"/>
              </a:lnSpc>
              <a:spcBef>
                <a:spcPts val="0"/>
              </a:spcBef>
              <a:spcAft>
                <a:spcPts val="0"/>
              </a:spcAft>
              <a:buSzPts val="1000"/>
              <a:buFont typeface="Arial"/>
              <a:buNone/>
              <a:defRPr sz="1000">
                <a:latin typeface="Arial"/>
                <a:ea typeface="Arial"/>
                <a:cs typeface="Arial"/>
                <a:sym typeface="Arial"/>
              </a:defRPr>
            </a:lvl8pPr>
            <a:lvl9pPr lvl="8">
              <a:lnSpc>
                <a:spcPct val="115000"/>
              </a:lnSpc>
              <a:spcBef>
                <a:spcPts val="0"/>
              </a:spcBef>
              <a:spcAft>
                <a:spcPts val="0"/>
              </a:spcAft>
              <a:buSzPts val="1000"/>
              <a:buFont typeface="Arial"/>
              <a:buNone/>
              <a:defRPr sz="1000">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b="0" i="0" u="none" strike="noStrike" dirty="0">
                <a:solidFill>
                  <a:srgbClr val="000000"/>
                </a:solidFill>
                <a:effectLst/>
              </a:rPr>
              <a:t>Good software should make work feel lighter, not more complicated. It should help people understand what needs to happen, where things stand, and how to move forward with confidence.</a:t>
            </a:r>
            <a:endParaRPr lang="en-GB" dirty="0"/>
          </a:p>
        </p:txBody>
      </p:sp>
      <p:sp>
        <p:nvSpPr>
          <p:cNvPr id="113" name="Item 4 / Title"/>
          <p:cNvSpPr txBox="1">
            <a:spLocks noGrp="1"/>
          </p:cNvSpPr>
          <p:nvPr>
            <p:ph type="subTitle" idx="14" hasCustomPrompt="1"/>
          </p:nvPr>
        </p:nvSpPr>
        <p:spPr>
          <a:xfrm>
            <a:off x="7081315" y="2228250"/>
            <a:ext cx="18438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10" name="Item 3 / Text"/>
          <p:cNvSpPr txBox="1">
            <a:spLocks noGrp="1"/>
          </p:cNvSpPr>
          <p:nvPr>
            <p:ph type="subTitle" idx="8" hasCustomPrompt="1"/>
          </p:nvPr>
        </p:nvSpPr>
        <p:spPr>
          <a:xfrm>
            <a:off x="4799920" y="2748173"/>
            <a:ext cx="1843800" cy="17199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000"/>
              <a:buFont typeface="Arial"/>
              <a:buNone/>
              <a:defRPr sz="1000">
                <a:latin typeface="Arial"/>
                <a:ea typeface="Arial"/>
                <a:cs typeface="Arial"/>
                <a:sym typeface="Arial"/>
              </a:defRPr>
            </a:lvl2pPr>
            <a:lvl3pPr lvl="2">
              <a:lnSpc>
                <a:spcPct val="115000"/>
              </a:lnSpc>
              <a:spcBef>
                <a:spcPts val="0"/>
              </a:spcBef>
              <a:spcAft>
                <a:spcPts val="0"/>
              </a:spcAft>
              <a:buSzPts val="1000"/>
              <a:buFont typeface="Arial"/>
              <a:buNone/>
              <a:defRPr sz="1000">
                <a:latin typeface="Arial"/>
                <a:ea typeface="Arial"/>
                <a:cs typeface="Arial"/>
                <a:sym typeface="Arial"/>
              </a:defRPr>
            </a:lvl3pPr>
            <a:lvl4pPr lvl="3">
              <a:lnSpc>
                <a:spcPct val="115000"/>
              </a:lnSpc>
              <a:spcBef>
                <a:spcPts val="0"/>
              </a:spcBef>
              <a:spcAft>
                <a:spcPts val="0"/>
              </a:spcAft>
              <a:buSzPts val="1000"/>
              <a:buFont typeface="Arial"/>
              <a:buNone/>
              <a:defRPr sz="1000">
                <a:latin typeface="Arial"/>
                <a:ea typeface="Arial"/>
                <a:cs typeface="Arial"/>
                <a:sym typeface="Arial"/>
              </a:defRPr>
            </a:lvl4pPr>
            <a:lvl5pPr lvl="4">
              <a:lnSpc>
                <a:spcPct val="115000"/>
              </a:lnSpc>
              <a:spcBef>
                <a:spcPts val="0"/>
              </a:spcBef>
              <a:spcAft>
                <a:spcPts val="0"/>
              </a:spcAft>
              <a:buSzPts val="1000"/>
              <a:buFont typeface="Arial"/>
              <a:buNone/>
              <a:defRPr sz="1000">
                <a:latin typeface="Arial"/>
                <a:ea typeface="Arial"/>
                <a:cs typeface="Arial"/>
                <a:sym typeface="Arial"/>
              </a:defRPr>
            </a:lvl5pPr>
            <a:lvl6pPr lvl="5">
              <a:lnSpc>
                <a:spcPct val="115000"/>
              </a:lnSpc>
              <a:spcBef>
                <a:spcPts val="0"/>
              </a:spcBef>
              <a:spcAft>
                <a:spcPts val="0"/>
              </a:spcAft>
              <a:buSzPts val="1000"/>
              <a:buFont typeface="Arial"/>
              <a:buNone/>
              <a:defRPr sz="1000">
                <a:latin typeface="Arial"/>
                <a:ea typeface="Arial"/>
                <a:cs typeface="Arial"/>
                <a:sym typeface="Arial"/>
              </a:defRPr>
            </a:lvl6pPr>
            <a:lvl7pPr lvl="6">
              <a:lnSpc>
                <a:spcPct val="115000"/>
              </a:lnSpc>
              <a:spcBef>
                <a:spcPts val="0"/>
              </a:spcBef>
              <a:spcAft>
                <a:spcPts val="0"/>
              </a:spcAft>
              <a:buSzPts val="1000"/>
              <a:buFont typeface="Arial"/>
              <a:buNone/>
              <a:defRPr sz="1000">
                <a:latin typeface="Arial"/>
                <a:ea typeface="Arial"/>
                <a:cs typeface="Arial"/>
                <a:sym typeface="Arial"/>
              </a:defRPr>
            </a:lvl7pPr>
            <a:lvl8pPr lvl="7">
              <a:lnSpc>
                <a:spcPct val="115000"/>
              </a:lnSpc>
              <a:spcBef>
                <a:spcPts val="0"/>
              </a:spcBef>
              <a:spcAft>
                <a:spcPts val="0"/>
              </a:spcAft>
              <a:buSzPts val="1000"/>
              <a:buFont typeface="Arial"/>
              <a:buNone/>
              <a:defRPr sz="1000">
                <a:latin typeface="Arial"/>
                <a:ea typeface="Arial"/>
                <a:cs typeface="Arial"/>
                <a:sym typeface="Arial"/>
              </a:defRPr>
            </a:lvl8pPr>
            <a:lvl9pPr lvl="8">
              <a:lnSpc>
                <a:spcPct val="115000"/>
              </a:lnSpc>
              <a:spcBef>
                <a:spcPts val="0"/>
              </a:spcBef>
              <a:spcAft>
                <a:spcPts val="0"/>
              </a:spcAft>
              <a:buSzPts val="1000"/>
              <a:buFont typeface="Arial"/>
              <a:buNone/>
              <a:defRPr sz="1000">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b="0" i="0" u="none" strike="noStrike" dirty="0">
                <a:solidFill>
                  <a:srgbClr val="000000"/>
                </a:solidFill>
                <a:effectLst/>
              </a:rPr>
              <a:t>Good software should make work feel lighter, not more complicated. It should help people understand what needs to happen, where things stand, and how to move forward with confidence.</a:t>
            </a:r>
            <a:endParaRPr lang="en-GB" dirty="0"/>
          </a:p>
        </p:txBody>
      </p:sp>
      <p:sp>
        <p:nvSpPr>
          <p:cNvPr id="111" name="Item 3 / Title"/>
          <p:cNvSpPr txBox="1">
            <a:spLocks noGrp="1"/>
          </p:cNvSpPr>
          <p:nvPr>
            <p:ph type="subTitle" idx="9" hasCustomPrompt="1"/>
          </p:nvPr>
        </p:nvSpPr>
        <p:spPr>
          <a:xfrm>
            <a:off x="4799919" y="2228250"/>
            <a:ext cx="18438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08" name="Item 2 / Text"/>
          <p:cNvSpPr txBox="1">
            <a:spLocks noGrp="1"/>
          </p:cNvSpPr>
          <p:nvPr>
            <p:ph type="subTitle" idx="6" hasCustomPrompt="1"/>
          </p:nvPr>
        </p:nvSpPr>
        <p:spPr>
          <a:xfrm>
            <a:off x="2518528" y="2748173"/>
            <a:ext cx="1843800" cy="17199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000"/>
              <a:buFont typeface="Arial"/>
              <a:buNone/>
              <a:defRPr sz="1000">
                <a:latin typeface="Arial"/>
                <a:ea typeface="Arial"/>
                <a:cs typeface="Arial"/>
                <a:sym typeface="Arial"/>
              </a:defRPr>
            </a:lvl2pPr>
            <a:lvl3pPr lvl="2">
              <a:lnSpc>
                <a:spcPct val="115000"/>
              </a:lnSpc>
              <a:spcBef>
                <a:spcPts val="0"/>
              </a:spcBef>
              <a:spcAft>
                <a:spcPts val="0"/>
              </a:spcAft>
              <a:buSzPts val="1000"/>
              <a:buFont typeface="Arial"/>
              <a:buNone/>
              <a:defRPr sz="1000">
                <a:latin typeface="Arial"/>
                <a:ea typeface="Arial"/>
                <a:cs typeface="Arial"/>
                <a:sym typeface="Arial"/>
              </a:defRPr>
            </a:lvl3pPr>
            <a:lvl4pPr lvl="3">
              <a:lnSpc>
                <a:spcPct val="115000"/>
              </a:lnSpc>
              <a:spcBef>
                <a:spcPts val="0"/>
              </a:spcBef>
              <a:spcAft>
                <a:spcPts val="0"/>
              </a:spcAft>
              <a:buSzPts val="1000"/>
              <a:buFont typeface="Arial"/>
              <a:buNone/>
              <a:defRPr sz="1000">
                <a:latin typeface="Arial"/>
                <a:ea typeface="Arial"/>
                <a:cs typeface="Arial"/>
                <a:sym typeface="Arial"/>
              </a:defRPr>
            </a:lvl4pPr>
            <a:lvl5pPr lvl="4">
              <a:lnSpc>
                <a:spcPct val="115000"/>
              </a:lnSpc>
              <a:spcBef>
                <a:spcPts val="0"/>
              </a:spcBef>
              <a:spcAft>
                <a:spcPts val="0"/>
              </a:spcAft>
              <a:buSzPts val="1000"/>
              <a:buFont typeface="Arial"/>
              <a:buNone/>
              <a:defRPr sz="1000">
                <a:latin typeface="Arial"/>
                <a:ea typeface="Arial"/>
                <a:cs typeface="Arial"/>
                <a:sym typeface="Arial"/>
              </a:defRPr>
            </a:lvl5pPr>
            <a:lvl6pPr lvl="5">
              <a:lnSpc>
                <a:spcPct val="115000"/>
              </a:lnSpc>
              <a:spcBef>
                <a:spcPts val="0"/>
              </a:spcBef>
              <a:spcAft>
                <a:spcPts val="0"/>
              </a:spcAft>
              <a:buSzPts val="1000"/>
              <a:buFont typeface="Arial"/>
              <a:buNone/>
              <a:defRPr sz="1000">
                <a:latin typeface="Arial"/>
                <a:ea typeface="Arial"/>
                <a:cs typeface="Arial"/>
                <a:sym typeface="Arial"/>
              </a:defRPr>
            </a:lvl6pPr>
            <a:lvl7pPr lvl="6">
              <a:lnSpc>
                <a:spcPct val="115000"/>
              </a:lnSpc>
              <a:spcBef>
                <a:spcPts val="0"/>
              </a:spcBef>
              <a:spcAft>
                <a:spcPts val="0"/>
              </a:spcAft>
              <a:buSzPts val="1000"/>
              <a:buFont typeface="Arial"/>
              <a:buNone/>
              <a:defRPr sz="1000">
                <a:latin typeface="Arial"/>
                <a:ea typeface="Arial"/>
                <a:cs typeface="Arial"/>
                <a:sym typeface="Arial"/>
              </a:defRPr>
            </a:lvl7pPr>
            <a:lvl8pPr lvl="7">
              <a:lnSpc>
                <a:spcPct val="115000"/>
              </a:lnSpc>
              <a:spcBef>
                <a:spcPts val="0"/>
              </a:spcBef>
              <a:spcAft>
                <a:spcPts val="0"/>
              </a:spcAft>
              <a:buSzPts val="1000"/>
              <a:buFont typeface="Arial"/>
              <a:buNone/>
              <a:defRPr sz="1000">
                <a:latin typeface="Arial"/>
                <a:ea typeface="Arial"/>
                <a:cs typeface="Arial"/>
                <a:sym typeface="Arial"/>
              </a:defRPr>
            </a:lvl8pPr>
            <a:lvl9pPr lvl="8">
              <a:lnSpc>
                <a:spcPct val="115000"/>
              </a:lnSpc>
              <a:spcBef>
                <a:spcPts val="0"/>
              </a:spcBef>
              <a:spcAft>
                <a:spcPts val="0"/>
              </a:spcAft>
              <a:buSzPts val="1000"/>
              <a:buFont typeface="Arial"/>
              <a:buNone/>
              <a:defRPr sz="1000">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b="0" i="0" u="none" strike="noStrike" dirty="0">
                <a:solidFill>
                  <a:srgbClr val="000000"/>
                </a:solidFill>
                <a:effectLst/>
              </a:rPr>
              <a:t>Good software should make work feel lighter, not more complicated. It should help people understand what needs to happen, where things stand, and how to move forward with confidence.</a:t>
            </a:r>
            <a:endParaRPr lang="en-GB" dirty="0"/>
          </a:p>
        </p:txBody>
      </p:sp>
      <p:sp>
        <p:nvSpPr>
          <p:cNvPr id="109" name="Item 2 / Title"/>
          <p:cNvSpPr txBox="1">
            <a:spLocks noGrp="1"/>
          </p:cNvSpPr>
          <p:nvPr>
            <p:ph type="subTitle" idx="7" hasCustomPrompt="1"/>
          </p:nvPr>
        </p:nvSpPr>
        <p:spPr>
          <a:xfrm>
            <a:off x="2518523" y="2228250"/>
            <a:ext cx="18438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06" name="Item 1 / Text"/>
          <p:cNvSpPr txBox="1">
            <a:spLocks noGrp="1"/>
          </p:cNvSpPr>
          <p:nvPr>
            <p:ph type="subTitle" idx="4" hasCustomPrompt="1"/>
          </p:nvPr>
        </p:nvSpPr>
        <p:spPr>
          <a:xfrm>
            <a:off x="237150" y="2748173"/>
            <a:ext cx="1843800" cy="17199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Arial"/>
                <a:cs typeface="Arial"/>
                <a:sym typeface="Arial"/>
              </a:defRPr>
            </a:lvl1pPr>
            <a:lvl2pPr lvl="1">
              <a:lnSpc>
                <a:spcPct val="115000"/>
              </a:lnSpc>
              <a:spcBef>
                <a:spcPts val="0"/>
              </a:spcBef>
              <a:spcAft>
                <a:spcPts val="0"/>
              </a:spcAft>
              <a:buSzPts val="1000"/>
              <a:buFont typeface="Arial"/>
              <a:buNone/>
              <a:defRPr sz="1000">
                <a:latin typeface="Arial"/>
                <a:ea typeface="Arial"/>
                <a:cs typeface="Arial"/>
                <a:sym typeface="Arial"/>
              </a:defRPr>
            </a:lvl2pPr>
            <a:lvl3pPr lvl="2">
              <a:lnSpc>
                <a:spcPct val="115000"/>
              </a:lnSpc>
              <a:spcBef>
                <a:spcPts val="0"/>
              </a:spcBef>
              <a:spcAft>
                <a:spcPts val="0"/>
              </a:spcAft>
              <a:buSzPts val="1000"/>
              <a:buFont typeface="Arial"/>
              <a:buNone/>
              <a:defRPr sz="1000">
                <a:latin typeface="Arial"/>
                <a:ea typeface="Arial"/>
                <a:cs typeface="Arial"/>
                <a:sym typeface="Arial"/>
              </a:defRPr>
            </a:lvl3pPr>
            <a:lvl4pPr lvl="3">
              <a:lnSpc>
                <a:spcPct val="115000"/>
              </a:lnSpc>
              <a:spcBef>
                <a:spcPts val="0"/>
              </a:spcBef>
              <a:spcAft>
                <a:spcPts val="0"/>
              </a:spcAft>
              <a:buSzPts val="1000"/>
              <a:buFont typeface="Arial"/>
              <a:buNone/>
              <a:defRPr sz="1000">
                <a:latin typeface="Arial"/>
                <a:ea typeface="Arial"/>
                <a:cs typeface="Arial"/>
                <a:sym typeface="Arial"/>
              </a:defRPr>
            </a:lvl4pPr>
            <a:lvl5pPr lvl="4">
              <a:lnSpc>
                <a:spcPct val="115000"/>
              </a:lnSpc>
              <a:spcBef>
                <a:spcPts val="0"/>
              </a:spcBef>
              <a:spcAft>
                <a:spcPts val="0"/>
              </a:spcAft>
              <a:buSzPts val="1000"/>
              <a:buFont typeface="Arial"/>
              <a:buNone/>
              <a:defRPr sz="1000">
                <a:latin typeface="Arial"/>
                <a:ea typeface="Arial"/>
                <a:cs typeface="Arial"/>
                <a:sym typeface="Arial"/>
              </a:defRPr>
            </a:lvl5pPr>
            <a:lvl6pPr lvl="5">
              <a:lnSpc>
                <a:spcPct val="115000"/>
              </a:lnSpc>
              <a:spcBef>
                <a:spcPts val="0"/>
              </a:spcBef>
              <a:spcAft>
                <a:spcPts val="0"/>
              </a:spcAft>
              <a:buSzPts val="1000"/>
              <a:buFont typeface="Arial"/>
              <a:buNone/>
              <a:defRPr sz="1000">
                <a:latin typeface="Arial"/>
                <a:ea typeface="Arial"/>
                <a:cs typeface="Arial"/>
                <a:sym typeface="Arial"/>
              </a:defRPr>
            </a:lvl6pPr>
            <a:lvl7pPr lvl="6">
              <a:lnSpc>
                <a:spcPct val="115000"/>
              </a:lnSpc>
              <a:spcBef>
                <a:spcPts val="0"/>
              </a:spcBef>
              <a:spcAft>
                <a:spcPts val="0"/>
              </a:spcAft>
              <a:buSzPts val="1000"/>
              <a:buFont typeface="Arial"/>
              <a:buNone/>
              <a:defRPr sz="1000">
                <a:latin typeface="Arial"/>
                <a:ea typeface="Arial"/>
                <a:cs typeface="Arial"/>
                <a:sym typeface="Arial"/>
              </a:defRPr>
            </a:lvl7pPr>
            <a:lvl8pPr lvl="7">
              <a:lnSpc>
                <a:spcPct val="115000"/>
              </a:lnSpc>
              <a:spcBef>
                <a:spcPts val="0"/>
              </a:spcBef>
              <a:spcAft>
                <a:spcPts val="0"/>
              </a:spcAft>
              <a:buSzPts val="1000"/>
              <a:buFont typeface="Arial"/>
              <a:buNone/>
              <a:defRPr sz="1000">
                <a:latin typeface="Arial"/>
                <a:ea typeface="Arial"/>
                <a:cs typeface="Arial"/>
                <a:sym typeface="Arial"/>
              </a:defRPr>
            </a:lvl8pPr>
            <a:lvl9pPr lvl="8">
              <a:lnSpc>
                <a:spcPct val="115000"/>
              </a:lnSpc>
              <a:spcBef>
                <a:spcPts val="0"/>
              </a:spcBef>
              <a:spcAft>
                <a:spcPts val="0"/>
              </a:spcAft>
              <a:buSzPts val="1000"/>
              <a:buFont typeface="Arial"/>
              <a:buNone/>
              <a:defRPr sz="1000">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b="0" i="0" u="none" strike="noStrike" dirty="0">
                <a:solidFill>
                  <a:srgbClr val="000000"/>
                </a:solidFill>
                <a:effectLst/>
              </a:rPr>
              <a:t>Good software should make work feel lighter, not more complicated. It should help people understand what needs to happen, where things stand, and how to move forward with confidence.</a:t>
            </a:r>
            <a:endParaRPr lang="en-GB" dirty="0"/>
          </a:p>
        </p:txBody>
      </p:sp>
      <p:sp>
        <p:nvSpPr>
          <p:cNvPr id="107" name="Item 1 / Title"/>
          <p:cNvSpPr txBox="1">
            <a:spLocks noGrp="1"/>
          </p:cNvSpPr>
          <p:nvPr>
            <p:ph type="subTitle" idx="5" hasCustomPrompt="1"/>
          </p:nvPr>
        </p:nvSpPr>
        <p:spPr>
          <a:xfrm>
            <a:off x="237127" y="2228250"/>
            <a:ext cx="18438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Arial"/>
                <a:cs typeface="Arial"/>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05" name="Slide title"/>
          <p:cNvSpPr txBox="1">
            <a:spLocks noGrp="1"/>
          </p:cNvSpPr>
          <p:nvPr>
            <p:ph type="title" hasCustomPrompt="1"/>
          </p:nvPr>
        </p:nvSpPr>
        <p:spPr>
          <a:xfrm>
            <a:off x="524050" y="227600"/>
            <a:ext cx="720750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IBM Plex Sans"/>
                <a:cs typeface="IBM Plex San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Frameworks / Pyramid / 3 Items / Option A">
  <p:cSld name="Frameworks / Pyramid / 3 Items / Option A">
    <p:bg>
      <p:bgPr>
        <a:solidFill>
          <a:schemeClr val="accent6"/>
        </a:solidFill>
        <a:effectLst/>
      </p:bgPr>
    </p:bg>
    <p:spTree>
      <p:nvGrpSpPr>
        <p:cNvPr id="1" name="Shape 226"/>
        <p:cNvGrpSpPr/>
        <p:nvPr/>
      </p:nvGrpSpPr>
      <p:grpSpPr>
        <a:xfrm>
          <a:off x="0" y="0"/>
          <a:ext cx="0" cy="0"/>
          <a:chOff x="0" y="0"/>
          <a:chExt cx="0" cy="0"/>
        </a:xfrm>
      </p:grpSpPr>
      <p:cxnSp>
        <p:nvCxnSpPr>
          <p:cNvPr id="229" name="Google Shape;229;g3e471a7fb81_0_10"/>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231" name="Google Shape;231;g3e471a7fb81_0_10"/>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cxnSp>
        <p:nvCxnSpPr>
          <p:cNvPr id="239" name="Google Shape;239;g3e471a7fb81_0_10"/>
          <p:cNvCxnSpPr/>
          <p:nvPr/>
        </p:nvCxnSpPr>
        <p:spPr>
          <a:xfrm>
            <a:off x="2023038" y="1389766"/>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240" name="Google Shape;240;g3e471a7fb81_0_10"/>
          <p:cNvCxnSpPr/>
          <p:nvPr/>
        </p:nvCxnSpPr>
        <p:spPr>
          <a:xfrm>
            <a:off x="2023038" y="2614327"/>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241" name="Google Shape;241;g3e471a7fb81_0_10"/>
          <p:cNvCxnSpPr/>
          <p:nvPr/>
        </p:nvCxnSpPr>
        <p:spPr>
          <a:xfrm>
            <a:off x="2023038" y="3905160"/>
            <a:ext cx="1879800" cy="0"/>
          </a:xfrm>
          <a:prstGeom prst="straightConnector1">
            <a:avLst/>
          </a:prstGeom>
          <a:noFill/>
          <a:ln w="9525" cap="flat" cmpd="sng">
            <a:solidFill>
              <a:schemeClr val="dk1"/>
            </a:solidFill>
            <a:prstDash val="solid"/>
            <a:round/>
            <a:headEnd type="none" w="med" len="med"/>
            <a:tailEnd type="oval" w="med" len="med"/>
          </a:ln>
        </p:spPr>
      </p:cxnSp>
      <p:sp>
        <p:nvSpPr>
          <p:cNvPr id="23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rgbClr val="434343"/>
              </a:buClr>
              <a:buSzPts val="1000"/>
              <a:buFont typeface="Arial"/>
              <a:buNone/>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endParaRPr dirty="0"/>
          </a:p>
        </p:txBody>
      </p:sp>
      <p:sp>
        <p:nvSpPr>
          <p:cNvPr id="22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sz="800">
                <a:solidFill>
                  <a:schemeClr val="tx1"/>
                </a:solidFill>
                <a:latin typeface="+mn-lt"/>
                <a:ea typeface="Arial"/>
                <a:cs typeface="Arial"/>
                <a:sym typeface="Arial"/>
              </a:defRPr>
            </a:lvl1pPr>
            <a:lvl2pPr lvl="1"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2pPr>
            <a:lvl3pPr lvl="2"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3pPr>
            <a:lvl4pPr lvl="3"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4pPr>
            <a:lvl5pPr lvl="4"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5pPr>
            <a:lvl6pPr lvl="5"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6pPr>
            <a:lvl7pPr lvl="6"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7pPr>
            <a:lvl8pPr lvl="7"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8pPr>
            <a:lvl9pPr lvl="8" algn="ctr">
              <a:lnSpc>
                <a:spcPct val="115000"/>
              </a:lnSpc>
              <a:spcBef>
                <a:spcPts val="0"/>
              </a:spcBef>
              <a:spcAft>
                <a:spcPts val="0"/>
              </a:spcAft>
              <a:buClr>
                <a:srgbClr val="434343"/>
              </a:buClr>
              <a:buSzPts val="1200"/>
              <a:buFont typeface="Arial"/>
              <a:buNone/>
              <a:defRPr>
                <a:solidFill>
                  <a:srgbClr val="434343"/>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434343"/>
              </a:buClr>
              <a:buSzPts val="1000"/>
              <a:buFont typeface="Arial"/>
              <a:buNone/>
              <a:tabLst/>
              <a:defRPr/>
            </a:pPr>
            <a:r>
              <a:rPr lang="en-GB" dirty="0"/>
              <a:t>Remove unnecessary steps, and design each</a:t>
            </a:r>
          </a:p>
        </p:txBody>
      </p:sp>
      <p:sp>
        <p:nvSpPr>
          <p:cNvPr id="233" name="Item 3 / Text"/>
          <p:cNvSpPr txBox="1">
            <a:spLocks noGrp="1"/>
          </p:cNvSpPr>
          <p:nvPr>
            <p:ph type="subTitle" idx="4" hasCustomPrompt="1"/>
          </p:nvPr>
        </p:nvSpPr>
        <p:spPr>
          <a:xfrm>
            <a:off x="4034948" y="1394026"/>
            <a:ext cx="4890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solidFill>
                <a:latin typeface="+mn-lt"/>
                <a:ea typeface="Arial"/>
                <a:cs typeface="Arial"/>
                <a:sym typeface="Arial"/>
              </a:defRPr>
            </a:lvl1pPr>
            <a:lvl2pPr lvl="1">
              <a:lnSpc>
                <a:spcPct val="115000"/>
              </a:lnSpc>
              <a:spcBef>
                <a:spcPts val="0"/>
              </a:spcBef>
              <a:spcAft>
                <a:spcPts val="0"/>
              </a:spcAft>
              <a:buSzPts val="1200"/>
              <a:buFont typeface="Arial"/>
              <a:buNone/>
              <a:defRPr>
                <a:latin typeface="Arial"/>
                <a:ea typeface="Arial"/>
                <a:cs typeface="Arial"/>
                <a:sym typeface="Arial"/>
              </a:defRPr>
            </a:lvl2pPr>
            <a:lvl3pPr lvl="2">
              <a:lnSpc>
                <a:spcPct val="115000"/>
              </a:lnSpc>
              <a:spcBef>
                <a:spcPts val="0"/>
              </a:spcBef>
              <a:spcAft>
                <a:spcPts val="0"/>
              </a:spcAft>
              <a:buSzPts val="1200"/>
              <a:buFont typeface="Arial"/>
              <a:buNone/>
              <a:defRPr>
                <a:latin typeface="Arial"/>
                <a:ea typeface="Arial"/>
                <a:cs typeface="Arial"/>
                <a:sym typeface="Arial"/>
              </a:defRPr>
            </a:lvl3pPr>
            <a:lvl4pPr lvl="3">
              <a:lnSpc>
                <a:spcPct val="115000"/>
              </a:lnSpc>
              <a:spcBef>
                <a:spcPts val="0"/>
              </a:spcBef>
              <a:spcAft>
                <a:spcPts val="0"/>
              </a:spcAft>
              <a:buSzPts val="1200"/>
              <a:buFont typeface="Arial"/>
              <a:buNone/>
              <a:defRPr>
                <a:latin typeface="Arial"/>
                <a:ea typeface="Arial"/>
                <a:cs typeface="Arial"/>
                <a:sym typeface="Arial"/>
              </a:defRPr>
            </a:lvl4pPr>
            <a:lvl5pPr lvl="4">
              <a:lnSpc>
                <a:spcPct val="115000"/>
              </a:lnSpc>
              <a:spcBef>
                <a:spcPts val="0"/>
              </a:spcBef>
              <a:spcAft>
                <a:spcPts val="0"/>
              </a:spcAft>
              <a:buSzPts val="1200"/>
              <a:buFont typeface="Arial"/>
              <a:buNone/>
              <a:defRPr>
                <a:latin typeface="Arial"/>
                <a:ea typeface="Arial"/>
                <a:cs typeface="Arial"/>
                <a:sym typeface="Arial"/>
              </a:defRPr>
            </a:lvl5pPr>
            <a:lvl6pPr lvl="5">
              <a:lnSpc>
                <a:spcPct val="115000"/>
              </a:lnSpc>
              <a:spcBef>
                <a:spcPts val="0"/>
              </a:spcBef>
              <a:spcAft>
                <a:spcPts val="0"/>
              </a:spcAft>
              <a:buSzPts val="1200"/>
              <a:buFont typeface="Arial"/>
              <a:buNone/>
              <a:defRPr>
                <a:latin typeface="Arial"/>
                <a:ea typeface="Arial"/>
                <a:cs typeface="Arial"/>
                <a:sym typeface="Arial"/>
              </a:defRPr>
            </a:lvl6pPr>
            <a:lvl7pPr lvl="6">
              <a:lnSpc>
                <a:spcPct val="115000"/>
              </a:lnSpc>
              <a:spcBef>
                <a:spcPts val="0"/>
              </a:spcBef>
              <a:spcAft>
                <a:spcPts val="0"/>
              </a:spcAft>
              <a:buSzPts val="1200"/>
              <a:buFont typeface="Arial"/>
              <a:buNone/>
              <a:defRPr>
                <a:latin typeface="Arial"/>
                <a:ea typeface="Arial"/>
                <a:cs typeface="Arial"/>
                <a:sym typeface="Arial"/>
              </a:defRPr>
            </a:lvl7pPr>
            <a:lvl8pPr lvl="7">
              <a:lnSpc>
                <a:spcPct val="115000"/>
              </a:lnSpc>
              <a:spcBef>
                <a:spcPts val="0"/>
              </a:spcBef>
              <a:spcAft>
                <a:spcPts val="0"/>
              </a:spcAft>
              <a:buSzPts val="1200"/>
              <a:buFont typeface="Arial"/>
              <a:buNone/>
              <a:defRPr>
                <a:latin typeface="Arial"/>
                <a:ea typeface="Arial"/>
                <a:cs typeface="Arial"/>
                <a:sym typeface="Arial"/>
              </a:defRPr>
            </a:lvl8pPr>
            <a:lvl9pPr lvl="8">
              <a:lnSpc>
                <a:spcPct val="115000"/>
              </a:lnSpc>
              <a:spcBef>
                <a:spcPts val="0"/>
              </a:spcBef>
              <a:spcAft>
                <a:spcPts val="0"/>
              </a:spcAft>
              <a:buSzPts val="1200"/>
              <a:buFont typeface="Arial"/>
              <a:buNone/>
              <a:defRPr>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34" name="Item 3 / Title"/>
          <p:cNvSpPr txBox="1">
            <a:spLocks noGrp="1"/>
          </p:cNvSpPr>
          <p:nvPr>
            <p:ph type="subTitle" idx="5" hasCustomPrompt="1"/>
          </p:nvPr>
        </p:nvSpPr>
        <p:spPr>
          <a:xfrm>
            <a:off x="4034948" y="1178636"/>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accent2"/>
                </a:solidFill>
                <a:latin typeface="+mn-lt"/>
                <a:ea typeface="Arial"/>
                <a:cs typeface="Arial"/>
                <a:sym typeface="Arial"/>
              </a:defRPr>
            </a:lvl1pPr>
            <a:lvl2pPr lvl="1">
              <a:lnSpc>
                <a:spcPct val="115000"/>
              </a:lnSpc>
              <a:spcBef>
                <a:spcPts val="0"/>
              </a:spcBef>
              <a:spcAft>
                <a:spcPts val="0"/>
              </a:spcAft>
              <a:buSzPts val="1200"/>
              <a:buFont typeface="Arial"/>
              <a:buNone/>
              <a:defRPr b="1">
                <a:latin typeface="Arial"/>
                <a:ea typeface="Arial"/>
                <a:cs typeface="Arial"/>
                <a:sym typeface="Arial"/>
              </a:defRPr>
            </a:lvl2pPr>
            <a:lvl3pPr lvl="2">
              <a:lnSpc>
                <a:spcPct val="115000"/>
              </a:lnSpc>
              <a:spcBef>
                <a:spcPts val="0"/>
              </a:spcBef>
              <a:spcAft>
                <a:spcPts val="0"/>
              </a:spcAft>
              <a:buSzPts val="1200"/>
              <a:buFont typeface="Arial"/>
              <a:buNone/>
              <a:defRPr b="1">
                <a:latin typeface="Arial"/>
                <a:ea typeface="Arial"/>
                <a:cs typeface="Arial"/>
                <a:sym typeface="Arial"/>
              </a:defRPr>
            </a:lvl3pPr>
            <a:lvl4pPr lvl="3">
              <a:lnSpc>
                <a:spcPct val="115000"/>
              </a:lnSpc>
              <a:spcBef>
                <a:spcPts val="0"/>
              </a:spcBef>
              <a:spcAft>
                <a:spcPts val="0"/>
              </a:spcAft>
              <a:buSzPts val="1200"/>
              <a:buFont typeface="Arial"/>
              <a:buNone/>
              <a:defRPr b="1">
                <a:latin typeface="Arial"/>
                <a:ea typeface="Arial"/>
                <a:cs typeface="Arial"/>
                <a:sym typeface="Arial"/>
              </a:defRPr>
            </a:lvl4pPr>
            <a:lvl5pPr lvl="4">
              <a:lnSpc>
                <a:spcPct val="115000"/>
              </a:lnSpc>
              <a:spcBef>
                <a:spcPts val="0"/>
              </a:spcBef>
              <a:spcAft>
                <a:spcPts val="0"/>
              </a:spcAft>
              <a:buSzPts val="1200"/>
              <a:buFont typeface="Arial"/>
              <a:buNone/>
              <a:defRPr b="1">
                <a:latin typeface="Arial"/>
                <a:ea typeface="Arial"/>
                <a:cs typeface="Arial"/>
                <a:sym typeface="Arial"/>
              </a:defRPr>
            </a:lvl5pPr>
            <a:lvl6pPr lvl="5">
              <a:lnSpc>
                <a:spcPct val="115000"/>
              </a:lnSpc>
              <a:spcBef>
                <a:spcPts val="0"/>
              </a:spcBef>
              <a:spcAft>
                <a:spcPts val="0"/>
              </a:spcAft>
              <a:buSzPts val="1200"/>
              <a:buFont typeface="Arial"/>
              <a:buNone/>
              <a:defRPr b="1">
                <a:latin typeface="Arial"/>
                <a:ea typeface="Arial"/>
                <a:cs typeface="Arial"/>
                <a:sym typeface="Arial"/>
              </a:defRPr>
            </a:lvl6pPr>
            <a:lvl7pPr lvl="6">
              <a:lnSpc>
                <a:spcPct val="115000"/>
              </a:lnSpc>
              <a:spcBef>
                <a:spcPts val="0"/>
              </a:spcBef>
              <a:spcAft>
                <a:spcPts val="0"/>
              </a:spcAft>
              <a:buSzPts val="1200"/>
              <a:buFont typeface="Arial"/>
              <a:buNone/>
              <a:defRPr b="1">
                <a:latin typeface="Arial"/>
                <a:ea typeface="Arial"/>
                <a:cs typeface="Arial"/>
                <a:sym typeface="Arial"/>
              </a:defRPr>
            </a:lvl7pPr>
            <a:lvl8pPr lvl="7">
              <a:lnSpc>
                <a:spcPct val="115000"/>
              </a:lnSpc>
              <a:spcBef>
                <a:spcPts val="0"/>
              </a:spcBef>
              <a:spcAft>
                <a:spcPts val="0"/>
              </a:spcAft>
              <a:buSzPts val="1200"/>
              <a:buFont typeface="Arial"/>
              <a:buNone/>
              <a:defRPr b="1">
                <a:latin typeface="Arial"/>
                <a:ea typeface="Arial"/>
                <a:cs typeface="Arial"/>
                <a:sym typeface="Arial"/>
              </a:defRPr>
            </a:lvl8pPr>
            <a:lvl9pPr lvl="8">
              <a:lnSpc>
                <a:spcPct val="115000"/>
              </a:lnSpc>
              <a:spcBef>
                <a:spcPts val="0"/>
              </a:spcBef>
              <a:spcAft>
                <a:spcPts val="0"/>
              </a:spcAft>
              <a:buSzPts val="1200"/>
              <a:buFont typeface="Arial"/>
              <a:buNone/>
              <a:defRPr b="1">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235" name="Item 2 / Text"/>
          <p:cNvSpPr txBox="1">
            <a:spLocks noGrp="1"/>
          </p:cNvSpPr>
          <p:nvPr>
            <p:ph type="subTitle" idx="6" hasCustomPrompt="1"/>
          </p:nvPr>
        </p:nvSpPr>
        <p:spPr>
          <a:xfrm>
            <a:off x="4034948" y="2610874"/>
            <a:ext cx="4890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solidFill>
                <a:latin typeface="+mn-lt"/>
                <a:ea typeface="Arial"/>
                <a:cs typeface="Arial"/>
                <a:sym typeface="Arial"/>
              </a:defRPr>
            </a:lvl1pPr>
            <a:lvl2pPr lvl="1">
              <a:lnSpc>
                <a:spcPct val="115000"/>
              </a:lnSpc>
              <a:spcBef>
                <a:spcPts val="0"/>
              </a:spcBef>
              <a:spcAft>
                <a:spcPts val="0"/>
              </a:spcAft>
              <a:buSzPts val="1200"/>
              <a:buFont typeface="Arial"/>
              <a:buNone/>
              <a:defRPr>
                <a:latin typeface="Arial"/>
                <a:ea typeface="Arial"/>
                <a:cs typeface="Arial"/>
                <a:sym typeface="Arial"/>
              </a:defRPr>
            </a:lvl2pPr>
            <a:lvl3pPr lvl="2">
              <a:lnSpc>
                <a:spcPct val="115000"/>
              </a:lnSpc>
              <a:spcBef>
                <a:spcPts val="0"/>
              </a:spcBef>
              <a:spcAft>
                <a:spcPts val="0"/>
              </a:spcAft>
              <a:buSzPts val="1200"/>
              <a:buFont typeface="Arial"/>
              <a:buNone/>
              <a:defRPr>
                <a:latin typeface="Arial"/>
                <a:ea typeface="Arial"/>
                <a:cs typeface="Arial"/>
                <a:sym typeface="Arial"/>
              </a:defRPr>
            </a:lvl3pPr>
            <a:lvl4pPr lvl="3">
              <a:lnSpc>
                <a:spcPct val="115000"/>
              </a:lnSpc>
              <a:spcBef>
                <a:spcPts val="0"/>
              </a:spcBef>
              <a:spcAft>
                <a:spcPts val="0"/>
              </a:spcAft>
              <a:buSzPts val="1200"/>
              <a:buFont typeface="Arial"/>
              <a:buNone/>
              <a:defRPr>
                <a:latin typeface="Arial"/>
                <a:ea typeface="Arial"/>
                <a:cs typeface="Arial"/>
                <a:sym typeface="Arial"/>
              </a:defRPr>
            </a:lvl4pPr>
            <a:lvl5pPr lvl="4">
              <a:lnSpc>
                <a:spcPct val="115000"/>
              </a:lnSpc>
              <a:spcBef>
                <a:spcPts val="0"/>
              </a:spcBef>
              <a:spcAft>
                <a:spcPts val="0"/>
              </a:spcAft>
              <a:buSzPts val="1200"/>
              <a:buFont typeface="Arial"/>
              <a:buNone/>
              <a:defRPr>
                <a:latin typeface="Arial"/>
                <a:ea typeface="Arial"/>
                <a:cs typeface="Arial"/>
                <a:sym typeface="Arial"/>
              </a:defRPr>
            </a:lvl5pPr>
            <a:lvl6pPr lvl="5">
              <a:lnSpc>
                <a:spcPct val="115000"/>
              </a:lnSpc>
              <a:spcBef>
                <a:spcPts val="0"/>
              </a:spcBef>
              <a:spcAft>
                <a:spcPts val="0"/>
              </a:spcAft>
              <a:buSzPts val="1200"/>
              <a:buFont typeface="Arial"/>
              <a:buNone/>
              <a:defRPr>
                <a:latin typeface="Arial"/>
                <a:ea typeface="Arial"/>
                <a:cs typeface="Arial"/>
                <a:sym typeface="Arial"/>
              </a:defRPr>
            </a:lvl6pPr>
            <a:lvl7pPr lvl="6">
              <a:lnSpc>
                <a:spcPct val="115000"/>
              </a:lnSpc>
              <a:spcBef>
                <a:spcPts val="0"/>
              </a:spcBef>
              <a:spcAft>
                <a:spcPts val="0"/>
              </a:spcAft>
              <a:buSzPts val="1200"/>
              <a:buFont typeface="Arial"/>
              <a:buNone/>
              <a:defRPr>
                <a:latin typeface="Arial"/>
                <a:ea typeface="Arial"/>
                <a:cs typeface="Arial"/>
                <a:sym typeface="Arial"/>
              </a:defRPr>
            </a:lvl7pPr>
            <a:lvl8pPr lvl="7">
              <a:lnSpc>
                <a:spcPct val="115000"/>
              </a:lnSpc>
              <a:spcBef>
                <a:spcPts val="0"/>
              </a:spcBef>
              <a:spcAft>
                <a:spcPts val="0"/>
              </a:spcAft>
              <a:buSzPts val="1200"/>
              <a:buFont typeface="Arial"/>
              <a:buNone/>
              <a:defRPr>
                <a:latin typeface="Arial"/>
                <a:ea typeface="Arial"/>
                <a:cs typeface="Arial"/>
                <a:sym typeface="Arial"/>
              </a:defRPr>
            </a:lvl8pPr>
            <a:lvl9pPr lvl="8">
              <a:lnSpc>
                <a:spcPct val="115000"/>
              </a:lnSpc>
              <a:spcBef>
                <a:spcPts val="0"/>
              </a:spcBef>
              <a:spcAft>
                <a:spcPts val="0"/>
              </a:spcAft>
              <a:buSzPts val="1200"/>
              <a:buFont typeface="Arial"/>
              <a:buNone/>
              <a:defRPr>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36" name="Item 2 / Title"/>
          <p:cNvSpPr txBox="1">
            <a:spLocks noGrp="1"/>
          </p:cNvSpPr>
          <p:nvPr>
            <p:ph type="subTitle" idx="7" hasCustomPrompt="1"/>
          </p:nvPr>
        </p:nvSpPr>
        <p:spPr>
          <a:xfrm>
            <a:off x="4034948" y="2395484"/>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accent3"/>
                </a:solidFill>
                <a:latin typeface="+mn-lt"/>
                <a:ea typeface="Arial"/>
                <a:cs typeface="Arial"/>
                <a:sym typeface="Arial"/>
              </a:defRPr>
            </a:lvl1pPr>
            <a:lvl2pPr lvl="1">
              <a:lnSpc>
                <a:spcPct val="115000"/>
              </a:lnSpc>
              <a:spcBef>
                <a:spcPts val="0"/>
              </a:spcBef>
              <a:spcAft>
                <a:spcPts val="0"/>
              </a:spcAft>
              <a:buSzPts val="1200"/>
              <a:buFont typeface="Arial"/>
              <a:buNone/>
              <a:defRPr b="1">
                <a:latin typeface="Arial"/>
                <a:ea typeface="Arial"/>
                <a:cs typeface="Arial"/>
                <a:sym typeface="Arial"/>
              </a:defRPr>
            </a:lvl2pPr>
            <a:lvl3pPr lvl="2">
              <a:lnSpc>
                <a:spcPct val="115000"/>
              </a:lnSpc>
              <a:spcBef>
                <a:spcPts val="0"/>
              </a:spcBef>
              <a:spcAft>
                <a:spcPts val="0"/>
              </a:spcAft>
              <a:buSzPts val="1200"/>
              <a:buFont typeface="Arial"/>
              <a:buNone/>
              <a:defRPr b="1">
                <a:latin typeface="Arial"/>
                <a:ea typeface="Arial"/>
                <a:cs typeface="Arial"/>
                <a:sym typeface="Arial"/>
              </a:defRPr>
            </a:lvl3pPr>
            <a:lvl4pPr lvl="3">
              <a:lnSpc>
                <a:spcPct val="115000"/>
              </a:lnSpc>
              <a:spcBef>
                <a:spcPts val="0"/>
              </a:spcBef>
              <a:spcAft>
                <a:spcPts val="0"/>
              </a:spcAft>
              <a:buSzPts val="1200"/>
              <a:buFont typeface="Arial"/>
              <a:buNone/>
              <a:defRPr b="1">
                <a:latin typeface="Arial"/>
                <a:ea typeface="Arial"/>
                <a:cs typeface="Arial"/>
                <a:sym typeface="Arial"/>
              </a:defRPr>
            </a:lvl4pPr>
            <a:lvl5pPr lvl="4">
              <a:lnSpc>
                <a:spcPct val="115000"/>
              </a:lnSpc>
              <a:spcBef>
                <a:spcPts val="0"/>
              </a:spcBef>
              <a:spcAft>
                <a:spcPts val="0"/>
              </a:spcAft>
              <a:buSzPts val="1200"/>
              <a:buFont typeface="Arial"/>
              <a:buNone/>
              <a:defRPr b="1">
                <a:latin typeface="Arial"/>
                <a:ea typeface="Arial"/>
                <a:cs typeface="Arial"/>
                <a:sym typeface="Arial"/>
              </a:defRPr>
            </a:lvl5pPr>
            <a:lvl6pPr lvl="5">
              <a:lnSpc>
                <a:spcPct val="115000"/>
              </a:lnSpc>
              <a:spcBef>
                <a:spcPts val="0"/>
              </a:spcBef>
              <a:spcAft>
                <a:spcPts val="0"/>
              </a:spcAft>
              <a:buSzPts val="1200"/>
              <a:buFont typeface="Arial"/>
              <a:buNone/>
              <a:defRPr b="1">
                <a:latin typeface="Arial"/>
                <a:ea typeface="Arial"/>
                <a:cs typeface="Arial"/>
                <a:sym typeface="Arial"/>
              </a:defRPr>
            </a:lvl6pPr>
            <a:lvl7pPr lvl="6">
              <a:lnSpc>
                <a:spcPct val="115000"/>
              </a:lnSpc>
              <a:spcBef>
                <a:spcPts val="0"/>
              </a:spcBef>
              <a:spcAft>
                <a:spcPts val="0"/>
              </a:spcAft>
              <a:buSzPts val="1200"/>
              <a:buFont typeface="Arial"/>
              <a:buNone/>
              <a:defRPr b="1">
                <a:latin typeface="Arial"/>
                <a:ea typeface="Arial"/>
                <a:cs typeface="Arial"/>
                <a:sym typeface="Arial"/>
              </a:defRPr>
            </a:lvl7pPr>
            <a:lvl8pPr lvl="7">
              <a:lnSpc>
                <a:spcPct val="115000"/>
              </a:lnSpc>
              <a:spcBef>
                <a:spcPts val="0"/>
              </a:spcBef>
              <a:spcAft>
                <a:spcPts val="0"/>
              </a:spcAft>
              <a:buSzPts val="1200"/>
              <a:buFont typeface="Arial"/>
              <a:buNone/>
              <a:defRPr b="1">
                <a:latin typeface="Arial"/>
                <a:ea typeface="Arial"/>
                <a:cs typeface="Arial"/>
                <a:sym typeface="Arial"/>
              </a:defRPr>
            </a:lvl8pPr>
            <a:lvl9pPr lvl="8">
              <a:lnSpc>
                <a:spcPct val="115000"/>
              </a:lnSpc>
              <a:spcBef>
                <a:spcPts val="0"/>
              </a:spcBef>
              <a:spcAft>
                <a:spcPts val="0"/>
              </a:spcAft>
              <a:buSzPts val="1200"/>
              <a:buFont typeface="Arial"/>
              <a:buNone/>
              <a:defRPr b="1">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237" name="Item 1 / Text"/>
          <p:cNvSpPr txBox="1">
            <a:spLocks noGrp="1"/>
          </p:cNvSpPr>
          <p:nvPr>
            <p:ph type="subTitle" idx="8" hasCustomPrompt="1"/>
          </p:nvPr>
        </p:nvSpPr>
        <p:spPr>
          <a:xfrm>
            <a:off x="4034948" y="3905618"/>
            <a:ext cx="4890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solidFill>
                <a:latin typeface="+mn-lt"/>
                <a:ea typeface="Arial"/>
                <a:cs typeface="Arial"/>
                <a:sym typeface="Arial"/>
              </a:defRPr>
            </a:lvl1pPr>
            <a:lvl2pPr lvl="1">
              <a:lnSpc>
                <a:spcPct val="115000"/>
              </a:lnSpc>
              <a:spcBef>
                <a:spcPts val="0"/>
              </a:spcBef>
              <a:spcAft>
                <a:spcPts val="0"/>
              </a:spcAft>
              <a:buSzPts val="1200"/>
              <a:buFont typeface="Arial"/>
              <a:buNone/>
              <a:defRPr>
                <a:latin typeface="Arial"/>
                <a:ea typeface="Arial"/>
                <a:cs typeface="Arial"/>
                <a:sym typeface="Arial"/>
              </a:defRPr>
            </a:lvl2pPr>
            <a:lvl3pPr lvl="2">
              <a:lnSpc>
                <a:spcPct val="115000"/>
              </a:lnSpc>
              <a:spcBef>
                <a:spcPts val="0"/>
              </a:spcBef>
              <a:spcAft>
                <a:spcPts val="0"/>
              </a:spcAft>
              <a:buSzPts val="1200"/>
              <a:buFont typeface="Arial"/>
              <a:buNone/>
              <a:defRPr>
                <a:latin typeface="Arial"/>
                <a:ea typeface="Arial"/>
                <a:cs typeface="Arial"/>
                <a:sym typeface="Arial"/>
              </a:defRPr>
            </a:lvl3pPr>
            <a:lvl4pPr lvl="3">
              <a:lnSpc>
                <a:spcPct val="115000"/>
              </a:lnSpc>
              <a:spcBef>
                <a:spcPts val="0"/>
              </a:spcBef>
              <a:spcAft>
                <a:spcPts val="0"/>
              </a:spcAft>
              <a:buSzPts val="1200"/>
              <a:buFont typeface="Arial"/>
              <a:buNone/>
              <a:defRPr>
                <a:latin typeface="Arial"/>
                <a:ea typeface="Arial"/>
                <a:cs typeface="Arial"/>
                <a:sym typeface="Arial"/>
              </a:defRPr>
            </a:lvl4pPr>
            <a:lvl5pPr lvl="4">
              <a:lnSpc>
                <a:spcPct val="115000"/>
              </a:lnSpc>
              <a:spcBef>
                <a:spcPts val="0"/>
              </a:spcBef>
              <a:spcAft>
                <a:spcPts val="0"/>
              </a:spcAft>
              <a:buSzPts val="1200"/>
              <a:buFont typeface="Arial"/>
              <a:buNone/>
              <a:defRPr>
                <a:latin typeface="Arial"/>
                <a:ea typeface="Arial"/>
                <a:cs typeface="Arial"/>
                <a:sym typeface="Arial"/>
              </a:defRPr>
            </a:lvl5pPr>
            <a:lvl6pPr lvl="5">
              <a:lnSpc>
                <a:spcPct val="115000"/>
              </a:lnSpc>
              <a:spcBef>
                <a:spcPts val="0"/>
              </a:spcBef>
              <a:spcAft>
                <a:spcPts val="0"/>
              </a:spcAft>
              <a:buSzPts val="1200"/>
              <a:buFont typeface="Arial"/>
              <a:buNone/>
              <a:defRPr>
                <a:latin typeface="Arial"/>
                <a:ea typeface="Arial"/>
                <a:cs typeface="Arial"/>
                <a:sym typeface="Arial"/>
              </a:defRPr>
            </a:lvl6pPr>
            <a:lvl7pPr lvl="6">
              <a:lnSpc>
                <a:spcPct val="115000"/>
              </a:lnSpc>
              <a:spcBef>
                <a:spcPts val="0"/>
              </a:spcBef>
              <a:spcAft>
                <a:spcPts val="0"/>
              </a:spcAft>
              <a:buSzPts val="1200"/>
              <a:buFont typeface="Arial"/>
              <a:buNone/>
              <a:defRPr>
                <a:latin typeface="Arial"/>
                <a:ea typeface="Arial"/>
                <a:cs typeface="Arial"/>
                <a:sym typeface="Arial"/>
              </a:defRPr>
            </a:lvl7pPr>
            <a:lvl8pPr lvl="7">
              <a:lnSpc>
                <a:spcPct val="115000"/>
              </a:lnSpc>
              <a:spcBef>
                <a:spcPts val="0"/>
              </a:spcBef>
              <a:spcAft>
                <a:spcPts val="0"/>
              </a:spcAft>
              <a:buSzPts val="1200"/>
              <a:buFont typeface="Arial"/>
              <a:buNone/>
              <a:defRPr>
                <a:latin typeface="Arial"/>
                <a:ea typeface="Arial"/>
                <a:cs typeface="Arial"/>
                <a:sym typeface="Arial"/>
              </a:defRPr>
            </a:lvl8pPr>
            <a:lvl9pPr lvl="8">
              <a:lnSpc>
                <a:spcPct val="115000"/>
              </a:lnSpc>
              <a:spcBef>
                <a:spcPts val="0"/>
              </a:spcBef>
              <a:spcAft>
                <a:spcPts val="0"/>
              </a:spcAft>
              <a:buSzPts val="1200"/>
              <a:buFont typeface="Arial"/>
              <a:buNone/>
              <a:defRPr>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38" name="Item 1 / Title"/>
          <p:cNvSpPr txBox="1">
            <a:spLocks noGrp="1"/>
          </p:cNvSpPr>
          <p:nvPr>
            <p:ph type="subTitle" idx="9" hasCustomPrompt="1"/>
          </p:nvPr>
        </p:nvSpPr>
        <p:spPr>
          <a:xfrm>
            <a:off x="4034948" y="3690228"/>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b="1">
                <a:solidFill>
                  <a:schemeClr val="tx2"/>
                </a:solidFill>
                <a:latin typeface="+mn-lt"/>
                <a:ea typeface="Arial"/>
                <a:cs typeface="Arial"/>
                <a:sym typeface="Arial"/>
              </a:defRPr>
            </a:lvl1pPr>
            <a:lvl2pPr lvl="1">
              <a:lnSpc>
                <a:spcPct val="115000"/>
              </a:lnSpc>
              <a:spcBef>
                <a:spcPts val="0"/>
              </a:spcBef>
              <a:spcAft>
                <a:spcPts val="0"/>
              </a:spcAft>
              <a:buSzPts val="1200"/>
              <a:buFont typeface="Arial"/>
              <a:buNone/>
              <a:defRPr b="1">
                <a:latin typeface="Arial"/>
                <a:ea typeface="Arial"/>
                <a:cs typeface="Arial"/>
                <a:sym typeface="Arial"/>
              </a:defRPr>
            </a:lvl2pPr>
            <a:lvl3pPr lvl="2">
              <a:lnSpc>
                <a:spcPct val="115000"/>
              </a:lnSpc>
              <a:spcBef>
                <a:spcPts val="0"/>
              </a:spcBef>
              <a:spcAft>
                <a:spcPts val="0"/>
              </a:spcAft>
              <a:buSzPts val="1200"/>
              <a:buFont typeface="Arial"/>
              <a:buNone/>
              <a:defRPr b="1">
                <a:latin typeface="Arial"/>
                <a:ea typeface="Arial"/>
                <a:cs typeface="Arial"/>
                <a:sym typeface="Arial"/>
              </a:defRPr>
            </a:lvl3pPr>
            <a:lvl4pPr lvl="3">
              <a:lnSpc>
                <a:spcPct val="115000"/>
              </a:lnSpc>
              <a:spcBef>
                <a:spcPts val="0"/>
              </a:spcBef>
              <a:spcAft>
                <a:spcPts val="0"/>
              </a:spcAft>
              <a:buSzPts val="1200"/>
              <a:buFont typeface="Arial"/>
              <a:buNone/>
              <a:defRPr b="1">
                <a:latin typeface="Arial"/>
                <a:ea typeface="Arial"/>
                <a:cs typeface="Arial"/>
                <a:sym typeface="Arial"/>
              </a:defRPr>
            </a:lvl4pPr>
            <a:lvl5pPr lvl="4">
              <a:lnSpc>
                <a:spcPct val="115000"/>
              </a:lnSpc>
              <a:spcBef>
                <a:spcPts val="0"/>
              </a:spcBef>
              <a:spcAft>
                <a:spcPts val="0"/>
              </a:spcAft>
              <a:buSzPts val="1200"/>
              <a:buFont typeface="Arial"/>
              <a:buNone/>
              <a:defRPr b="1">
                <a:latin typeface="Arial"/>
                <a:ea typeface="Arial"/>
                <a:cs typeface="Arial"/>
                <a:sym typeface="Arial"/>
              </a:defRPr>
            </a:lvl5pPr>
            <a:lvl6pPr lvl="5">
              <a:lnSpc>
                <a:spcPct val="115000"/>
              </a:lnSpc>
              <a:spcBef>
                <a:spcPts val="0"/>
              </a:spcBef>
              <a:spcAft>
                <a:spcPts val="0"/>
              </a:spcAft>
              <a:buSzPts val="1200"/>
              <a:buFont typeface="Arial"/>
              <a:buNone/>
              <a:defRPr b="1">
                <a:latin typeface="Arial"/>
                <a:ea typeface="Arial"/>
                <a:cs typeface="Arial"/>
                <a:sym typeface="Arial"/>
              </a:defRPr>
            </a:lvl6pPr>
            <a:lvl7pPr lvl="6">
              <a:lnSpc>
                <a:spcPct val="115000"/>
              </a:lnSpc>
              <a:spcBef>
                <a:spcPts val="0"/>
              </a:spcBef>
              <a:spcAft>
                <a:spcPts val="0"/>
              </a:spcAft>
              <a:buSzPts val="1200"/>
              <a:buFont typeface="Arial"/>
              <a:buNone/>
              <a:defRPr b="1">
                <a:latin typeface="Arial"/>
                <a:ea typeface="Arial"/>
                <a:cs typeface="Arial"/>
                <a:sym typeface="Arial"/>
              </a:defRPr>
            </a:lvl7pPr>
            <a:lvl8pPr lvl="7">
              <a:lnSpc>
                <a:spcPct val="115000"/>
              </a:lnSpc>
              <a:spcBef>
                <a:spcPts val="0"/>
              </a:spcBef>
              <a:spcAft>
                <a:spcPts val="0"/>
              </a:spcAft>
              <a:buSzPts val="1200"/>
              <a:buFont typeface="Arial"/>
              <a:buNone/>
              <a:defRPr b="1">
                <a:latin typeface="Arial"/>
                <a:ea typeface="Arial"/>
                <a:cs typeface="Arial"/>
                <a:sym typeface="Arial"/>
              </a:defRPr>
            </a:lvl8pPr>
            <a:lvl9pPr lvl="8">
              <a:lnSpc>
                <a:spcPct val="115000"/>
              </a:lnSpc>
              <a:spcBef>
                <a:spcPts val="0"/>
              </a:spcBef>
              <a:spcAft>
                <a:spcPts val="0"/>
              </a:spcAft>
              <a:buSzPts val="1200"/>
              <a:buFont typeface="Arial"/>
              <a:buNone/>
              <a:defRPr b="1">
                <a:latin typeface="Arial"/>
                <a:ea typeface="Arial"/>
                <a:cs typeface="Arial"/>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grpSp>
        <p:nvGrpSpPr>
          <p:cNvPr id="8" name="Infographics">
            <a:extLst>
              <a:ext uri="{FF2B5EF4-FFF2-40B4-BE49-F238E27FC236}">
                <a16:creationId xmlns:a16="http://schemas.microsoft.com/office/drawing/2014/main" id="{03BC0758-3301-6100-4E06-066AFE3069C2}"/>
              </a:ext>
            </a:extLst>
          </p:cNvPr>
          <p:cNvGrpSpPr/>
          <p:nvPr userDrawn="1"/>
        </p:nvGrpSpPr>
        <p:grpSpPr>
          <a:xfrm>
            <a:off x="218752" y="827921"/>
            <a:ext cx="3377904" cy="3663299"/>
            <a:chOff x="218752" y="756873"/>
            <a:chExt cx="3377904" cy="3663299"/>
          </a:xfrm>
        </p:grpSpPr>
        <p:sp>
          <p:nvSpPr>
            <p:cNvPr id="6" name="Item 1">
              <a:extLst>
                <a:ext uri="{FF2B5EF4-FFF2-40B4-BE49-F238E27FC236}">
                  <a16:creationId xmlns:a16="http://schemas.microsoft.com/office/drawing/2014/main" id="{610D338D-3A4A-CACC-4913-46AC9337BCBF}"/>
                </a:ext>
              </a:extLst>
            </p:cNvPr>
            <p:cNvSpPr/>
            <p:nvPr/>
          </p:nvSpPr>
          <p:spPr>
            <a:xfrm>
              <a:off x="218752" y="3245950"/>
              <a:ext cx="3377904" cy="1174222"/>
            </a:xfrm>
            <a:custGeom>
              <a:avLst/>
              <a:gdLst>
                <a:gd name="csX0" fmla="*/ 3377904 w 3377904"/>
                <a:gd name="csY0" fmla="*/ 1174223 h 1174222"/>
                <a:gd name="csX1" fmla="*/ 0 w 3377904"/>
                <a:gd name="csY1" fmla="*/ 1174223 h 1174222"/>
                <a:gd name="csX2" fmla="*/ 530523 w 3377904"/>
                <a:gd name="csY2" fmla="*/ 0 h 1174222"/>
                <a:gd name="csX3" fmla="*/ 2847382 w 3377904"/>
                <a:gd name="csY3" fmla="*/ 0 h 1174222"/>
                <a:gd name="csX4" fmla="*/ 3377904 w 3377904"/>
                <a:gd name="csY4" fmla="*/ 1174223 h 1174222"/>
              </a:gdLst>
              <a:ahLst/>
              <a:cxnLst>
                <a:cxn ang="0">
                  <a:pos x="csX0" y="csY0"/>
                </a:cxn>
                <a:cxn ang="0">
                  <a:pos x="csX1" y="csY1"/>
                </a:cxn>
                <a:cxn ang="0">
                  <a:pos x="csX2" y="csY2"/>
                </a:cxn>
                <a:cxn ang="0">
                  <a:pos x="csX3" y="csY3"/>
                </a:cxn>
                <a:cxn ang="0">
                  <a:pos x="csX4" y="csY4"/>
                </a:cxn>
              </a:cxnLst>
              <a:rect l="l" t="t" r="r" b="b"/>
              <a:pathLst>
                <a:path w="3377904" h="1174222">
                  <a:moveTo>
                    <a:pt x="3377904" y="1174223"/>
                  </a:moveTo>
                  <a:lnTo>
                    <a:pt x="0" y="1174223"/>
                  </a:lnTo>
                  <a:lnTo>
                    <a:pt x="530523" y="0"/>
                  </a:lnTo>
                  <a:lnTo>
                    <a:pt x="2847382" y="0"/>
                  </a:lnTo>
                  <a:lnTo>
                    <a:pt x="3377904" y="1174223"/>
                  </a:lnTo>
                  <a:close/>
                </a:path>
              </a:pathLst>
            </a:custGeom>
            <a:solidFill>
              <a:schemeClr val="tx2"/>
            </a:solidFill>
            <a:ln w="3806" cap="flat">
              <a:noFill/>
              <a:prstDash val="solid"/>
              <a:miter/>
            </a:ln>
          </p:spPr>
        </p:sp>
        <p:sp>
          <p:nvSpPr>
            <p:cNvPr id="4" name="Item 2">
              <a:extLst>
                <a:ext uri="{FF2B5EF4-FFF2-40B4-BE49-F238E27FC236}">
                  <a16:creationId xmlns:a16="http://schemas.microsoft.com/office/drawing/2014/main" id="{DED118FB-3427-46CC-FCA7-B53748FA93D6}"/>
                </a:ext>
              </a:extLst>
            </p:cNvPr>
            <p:cNvSpPr/>
            <p:nvPr/>
          </p:nvSpPr>
          <p:spPr>
            <a:xfrm>
              <a:off x="796152" y="1969365"/>
              <a:ext cx="2222838" cy="1174226"/>
            </a:xfrm>
            <a:custGeom>
              <a:avLst/>
              <a:gdLst>
                <a:gd name="csX0" fmla="*/ 2222838 w 2222838"/>
                <a:gd name="csY0" fmla="*/ 1174227 h 1174226"/>
                <a:gd name="csX1" fmla="*/ 0 w 2222838"/>
                <a:gd name="csY1" fmla="*/ 1174227 h 1174226"/>
                <a:gd name="csX2" fmla="*/ 530626 w 2222838"/>
                <a:gd name="csY2" fmla="*/ 0 h 1174226"/>
                <a:gd name="csX3" fmla="*/ 1692209 w 2222838"/>
                <a:gd name="csY3" fmla="*/ 0 h 1174226"/>
                <a:gd name="csX4" fmla="*/ 2222838 w 2222838"/>
                <a:gd name="csY4" fmla="*/ 1174227 h 1174226"/>
              </a:gdLst>
              <a:ahLst/>
              <a:cxnLst>
                <a:cxn ang="0">
                  <a:pos x="csX0" y="csY0"/>
                </a:cxn>
                <a:cxn ang="0">
                  <a:pos x="csX1" y="csY1"/>
                </a:cxn>
                <a:cxn ang="0">
                  <a:pos x="csX2" y="csY2"/>
                </a:cxn>
                <a:cxn ang="0">
                  <a:pos x="csX3" y="csY3"/>
                </a:cxn>
                <a:cxn ang="0">
                  <a:pos x="csX4" y="csY4"/>
                </a:cxn>
              </a:cxnLst>
              <a:rect l="l" t="t" r="r" b="b"/>
              <a:pathLst>
                <a:path w="2222838" h="1174226">
                  <a:moveTo>
                    <a:pt x="2222838" y="1174227"/>
                  </a:moveTo>
                  <a:lnTo>
                    <a:pt x="0" y="1174227"/>
                  </a:lnTo>
                  <a:lnTo>
                    <a:pt x="530626" y="0"/>
                  </a:lnTo>
                  <a:lnTo>
                    <a:pt x="1692209" y="0"/>
                  </a:lnTo>
                  <a:lnTo>
                    <a:pt x="2222838" y="1174227"/>
                  </a:lnTo>
                  <a:close/>
                </a:path>
              </a:pathLst>
            </a:custGeom>
            <a:solidFill>
              <a:schemeClr val="accent3"/>
            </a:solidFill>
            <a:ln w="3807" cap="flat">
              <a:noFill/>
              <a:prstDash val="solid"/>
              <a:miter/>
            </a:ln>
          </p:spPr>
        </p:sp>
        <p:sp>
          <p:nvSpPr>
            <p:cNvPr id="2" name="Item 3">
              <a:extLst>
                <a:ext uri="{FF2B5EF4-FFF2-40B4-BE49-F238E27FC236}">
                  <a16:creationId xmlns:a16="http://schemas.microsoft.com/office/drawing/2014/main" id="{03B9DDA0-35F9-88A2-DFBC-0D11C2E24169}"/>
                </a:ext>
              </a:extLst>
            </p:cNvPr>
            <p:cNvSpPr/>
            <p:nvPr/>
          </p:nvSpPr>
          <p:spPr>
            <a:xfrm>
              <a:off x="1367613" y="756873"/>
              <a:ext cx="1079626" cy="1109254"/>
            </a:xfrm>
            <a:custGeom>
              <a:avLst/>
              <a:gdLst>
                <a:gd name="csX0" fmla="*/ 483539 w 1079626"/>
                <a:gd name="csY0" fmla="*/ 36363 h 1109254"/>
                <a:gd name="csX1" fmla="*/ 596087 w 1079626"/>
                <a:gd name="csY1" fmla="*/ 36363 h 1109254"/>
                <a:gd name="csX2" fmla="*/ 1079627 w 1079626"/>
                <a:gd name="csY2" fmla="*/ 1109254 h 1109254"/>
                <a:gd name="csX3" fmla="*/ 0 w 1079626"/>
                <a:gd name="csY3" fmla="*/ 1109254 h 1109254"/>
                <a:gd name="csX4" fmla="*/ 483539 w 1079626"/>
                <a:gd name="csY4" fmla="*/ 36363 h 1109254"/>
              </a:gdLst>
              <a:ahLst/>
              <a:cxnLst>
                <a:cxn ang="0">
                  <a:pos x="csX0" y="csY0"/>
                </a:cxn>
                <a:cxn ang="0">
                  <a:pos x="csX1" y="csY1"/>
                </a:cxn>
                <a:cxn ang="0">
                  <a:pos x="csX2" y="csY2"/>
                </a:cxn>
                <a:cxn ang="0">
                  <a:pos x="csX3" y="csY3"/>
                </a:cxn>
                <a:cxn ang="0">
                  <a:pos x="csX4" y="csY4"/>
                </a:cxn>
              </a:cxnLst>
              <a:rect l="l" t="t" r="r" b="b"/>
              <a:pathLst>
                <a:path w="1079626" h="1109254">
                  <a:moveTo>
                    <a:pt x="483539" y="36363"/>
                  </a:moveTo>
                  <a:cubicBezTo>
                    <a:pt x="505390" y="-12121"/>
                    <a:pt x="574233" y="-12121"/>
                    <a:pt x="596087" y="36363"/>
                  </a:cubicBezTo>
                  <a:lnTo>
                    <a:pt x="1079627" y="1109254"/>
                  </a:lnTo>
                  <a:lnTo>
                    <a:pt x="0" y="1109254"/>
                  </a:lnTo>
                  <a:lnTo>
                    <a:pt x="483539" y="36363"/>
                  </a:lnTo>
                  <a:close/>
                </a:path>
              </a:pathLst>
            </a:custGeom>
            <a:solidFill>
              <a:schemeClr val="accent2"/>
            </a:solidFill>
            <a:ln w="3844" cap="flat">
              <a:noFill/>
              <a:prstDash val="solid"/>
              <a:miter/>
            </a:ln>
          </p:spPr>
        </p:sp>
      </p:grpSp>
      <p:sp>
        <p:nvSpPr>
          <p:cNvPr id="232" name="Slide title"/>
          <p:cNvSpPr txBox="1">
            <a:spLocks noGrp="1"/>
          </p:cNvSpPr>
          <p:nvPr>
            <p:ph type="title" hasCustomPrompt="1"/>
          </p:nvPr>
        </p:nvSpPr>
        <p:spPr>
          <a:xfrm>
            <a:off x="524050" y="227600"/>
            <a:ext cx="7155000" cy="389337"/>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IBM Plex Sans"/>
                <a:cs typeface="IBM Plex San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20" Type="http://schemas.openxmlformats.org/officeDocument/2006/relationships/slideLayout" Target="../slideLayouts/slideLayout20.xml"/><Relationship Id="rId44" Type="http://schemas.openxmlformats.org/officeDocument/2006/relationships/slideLayout" Target="../slideLayouts/slideLayout44.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9pPr>
          </a:lstStyle>
          <a:p>
            <a:endParaRPr/>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Funnel Sans"/>
                <a:ea typeface="Funnel Sans"/>
                <a:cs typeface="Funnel Sans"/>
                <a:sym typeface="Funnel Sans"/>
              </a:defRPr>
            </a:lvl1pPr>
            <a:lvl2pPr marL="914400" marR="0" lvl="1"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Funnel Sans"/>
                <a:ea typeface="Funnel Sans"/>
                <a:cs typeface="Funnel Sans"/>
                <a:sym typeface="Funnel Sans"/>
              </a:defRPr>
            </a:lvl2pPr>
            <a:lvl3pPr marL="1371600" marR="0" lvl="2"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Funnel Sans"/>
                <a:ea typeface="Funnel Sans"/>
                <a:cs typeface="Funnel Sans"/>
                <a:sym typeface="Funnel Sans"/>
              </a:defRPr>
            </a:lvl3pPr>
            <a:lvl4pPr marL="1828800" marR="0" lvl="3"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Funnel Sans"/>
                <a:ea typeface="Funnel Sans"/>
                <a:cs typeface="Funnel Sans"/>
                <a:sym typeface="Funnel Sans"/>
              </a:defRPr>
            </a:lvl4pPr>
            <a:lvl5pPr marL="2286000" marR="0" lvl="4"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Funnel Sans"/>
                <a:ea typeface="Funnel Sans"/>
                <a:cs typeface="Funnel Sans"/>
                <a:sym typeface="Funnel Sans"/>
              </a:defRPr>
            </a:lvl5pPr>
            <a:lvl6pPr marL="2743200" marR="0" lvl="5"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Funnel Sans"/>
                <a:ea typeface="Funnel Sans"/>
                <a:cs typeface="Funnel Sans"/>
                <a:sym typeface="Funnel Sans"/>
              </a:defRPr>
            </a:lvl6pPr>
            <a:lvl7pPr marL="3200400" marR="0" lvl="6"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Funnel Sans"/>
                <a:ea typeface="Funnel Sans"/>
                <a:cs typeface="Funnel Sans"/>
                <a:sym typeface="Funnel Sans"/>
              </a:defRPr>
            </a:lvl7pPr>
            <a:lvl8pPr marL="3657600" marR="0" lvl="7"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Funnel Sans"/>
                <a:ea typeface="Funnel Sans"/>
                <a:cs typeface="Funnel Sans"/>
                <a:sym typeface="Funnel Sans"/>
              </a:defRPr>
            </a:lvl8pPr>
            <a:lvl9pPr marL="4114800" marR="0" lvl="8"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Funnel Sans"/>
                <a:ea typeface="Funnel Sans"/>
                <a:cs typeface="Funnel Sans"/>
                <a:sym typeface="Funnel Sans"/>
              </a:defRPr>
            </a:lvl9pPr>
          </a:lstStyle>
          <a:p>
            <a:endParaRPr dirty="0"/>
          </a:p>
        </p:txBody>
      </p:sp>
    </p:spTree>
  </p:cSld>
  <p:clrMap bg1="lt1" tx1="dk1" bg2="dk2" tx2="lt2" accent1="accent1" accent2="accent2" accent3="accent3" accent4="accent4" accent5="accent5" accent6="accent6" hlink="hlink" folHlink="folHlink"/>
  <p:sldLayoutIdLst>
    <p:sldLayoutId id="2147484420" r:id="rId1"/>
    <p:sldLayoutId id="2147484421" r:id="rId2"/>
    <p:sldLayoutId id="2147484427" r:id="rId8"/>
    <p:sldLayoutId id="2147484430" r:id="rId11"/>
    <p:sldLayoutId id="2147484431" r:id="rId12"/>
    <p:sldLayoutId id="2147484434" r:id="rId15"/>
    <p:sldLayoutId id="2147484439" r:id="rId20"/>
    <p:sldLayoutId id="2147484463" r:id="rId4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rot9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rot9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rot18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rot9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rot18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5" name="Group 1">
            <a:extLst>
              <a:ext uri="{FF2B5EF4-FFF2-40B4-BE49-F238E27FC236}">
                <a16:creationId xmlns:a16="http://schemas.microsoft.com/office/drawing/2014/main" id="{FE308EE7-85C9-6A9B-4113-3E2A917E1397}"/>
              </a:ext>
            </a:extLst>
          </p:cNvPr>
          <p:cNvGrpSpPr/>
          <p:nvPr userDrawn="1"/>
        </p:nvGrpSpPr>
        <p:grpSpPr>
          <a:xfrm>
            <a:off x="-1" y="510"/>
            <a:ext cx="1337368" cy="1342667"/>
            <a:chOff x="-1" y="510"/>
            <a:chExt cx="1337368" cy="1342667"/>
          </a:xfrm>
        </p:grpSpPr>
        <p:sp>
          <p:nvSpPr>
            <p:cNvPr id="6" name="Freeform 2">
              <a:extLst>
                <a:ext uri="{FF2B5EF4-FFF2-40B4-BE49-F238E27FC236}">
                  <a16:creationId xmlns:a16="http://schemas.microsoft.com/office/drawing/2014/main" id="{8EB05C9E-AD16-52BF-0879-1AD001AEDD78}"/>
                </a:ext>
              </a:extLst>
            </p:cNvPr>
            <p:cNvSpPr/>
            <p:nvPr/>
          </p:nvSpPr>
          <p:spPr>
            <a:xfrm rot="16200000">
              <a:off x="766" y="671096"/>
              <a:ext cx="671324" cy="672837"/>
            </a:xfrm>
            <a:custGeom>
              <a:avLst/>
              <a:gdLst>
                <a:gd name="csX0" fmla="*/ 671325 w 671324"/>
                <a:gd name="csY0" fmla="*/ 366821 h 672837"/>
                <a:gd name="csX1" fmla="*/ 671325 w 671324"/>
                <a:gd name="csY1" fmla="*/ 672837 h 672837"/>
                <a:gd name="csX2" fmla="*/ 670146 w 671324"/>
                <a:gd name="csY2" fmla="*/ 672837 h 672837"/>
                <a:gd name="csX3" fmla="*/ 596197 w 671324"/>
                <a:gd name="csY3" fmla="*/ 668637 h 672837"/>
                <a:gd name="csX4" fmla="*/ 0 w 671324"/>
                <a:gd name="csY4" fmla="*/ 0 h 672837"/>
                <a:gd name="csX5" fmla="*/ 305333 w 671324"/>
                <a:gd name="csY5" fmla="*/ 0 h 672837"/>
                <a:gd name="csX6" fmla="*/ 671325 w 671324"/>
                <a:gd name="csY6" fmla="*/ 366821 h 6728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71324" h="672837">
                  <a:moveTo>
                    <a:pt x="671325" y="366821"/>
                  </a:moveTo>
                  <a:lnTo>
                    <a:pt x="671325" y="672837"/>
                  </a:lnTo>
                  <a:lnTo>
                    <a:pt x="670146" y="672837"/>
                  </a:lnTo>
                  <a:cubicBezTo>
                    <a:pt x="645175" y="672837"/>
                    <a:pt x="620525" y="671323"/>
                    <a:pt x="596197" y="668637"/>
                  </a:cubicBezTo>
                  <a:cubicBezTo>
                    <a:pt x="260856" y="631269"/>
                    <a:pt x="0" y="346187"/>
                    <a:pt x="0" y="0"/>
                  </a:cubicBezTo>
                  <a:lnTo>
                    <a:pt x="305333" y="0"/>
                  </a:lnTo>
                  <a:cubicBezTo>
                    <a:pt x="305333" y="202686"/>
                    <a:pt x="469199" y="366821"/>
                    <a:pt x="671325" y="366821"/>
                  </a:cubicBezTo>
                  <a:close/>
                </a:path>
              </a:pathLst>
            </a:custGeom>
            <a:solidFill>
              <a:schemeClr val="accent1"/>
            </a:solidFill>
            <a:ln w="1677" cap="flat">
              <a:noFill/>
              <a:prstDash val="solid"/>
              <a:miter/>
            </a:ln>
          </p:spPr>
        </p:sp>
        <p:sp>
          <p:nvSpPr>
            <p:cNvPr id="7" name="Freeform 6">
              <a:extLst>
                <a:ext uri="{FF2B5EF4-FFF2-40B4-BE49-F238E27FC236}">
                  <a16:creationId xmlns:a16="http://schemas.microsoft.com/office/drawing/2014/main" id="{74398A27-6203-FB7C-5DC8-08EDF08321CD}"/>
                </a:ext>
              </a:extLst>
            </p:cNvPr>
            <p:cNvSpPr/>
            <p:nvPr/>
          </p:nvSpPr>
          <p:spPr>
            <a:xfrm rot="16200000">
              <a:off x="665270" y="671079"/>
              <a:ext cx="671325" cy="672837"/>
            </a:xfrm>
            <a:custGeom>
              <a:avLst/>
              <a:gdLst>
                <a:gd name="csX0" fmla="*/ 671325 w 671325"/>
                <a:gd name="csY0" fmla="*/ 366825 h 672837"/>
                <a:gd name="csX1" fmla="*/ 671325 w 671325"/>
                <a:gd name="csY1" fmla="*/ 672837 h 672837"/>
                <a:gd name="csX2" fmla="*/ 0 w 671325"/>
                <a:gd name="csY2" fmla="*/ 0 h 672837"/>
                <a:gd name="csX3" fmla="*/ 305332 w 671325"/>
                <a:gd name="csY3" fmla="*/ 0 h 672837"/>
                <a:gd name="csX4" fmla="*/ 671325 w 671325"/>
                <a:gd name="csY4" fmla="*/ 366825 h 672837"/>
              </a:gdLst>
              <a:ahLst/>
              <a:cxnLst>
                <a:cxn ang="0">
                  <a:pos x="csX0" y="csY0"/>
                </a:cxn>
                <a:cxn ang="0">
                  <a:pos x="csX1" y="csY1"/>
                </a:cxn>
                <a:cxn ang="0">
                  <a:pos x="csX2" y="csY2"/>
                </a:cxn>
                <a:cxn ang="0">
                  <a:pos x="csX3" y="csY3"/>
                </a:cxn>
                <a:cxn ang="0">
                  <a:pos x="csX4" y="csY4"/>
                </a:cxn>
              </a:cxnLst>
              <a:rect l="l" t="t" r="r" b="b"/>
              <a:pathLst>
                <a:path w="671325" h="672837">
                  <a:moveTo>
                    <a:pt x="671325" y="366825"/>
                  </a:moveTo>
                  <a:lnTo>
                    <a:pt x="671325" y="672837"/>
                  </a:lnTo>
                  <a:cubicBezTo>
                    <a:pt x="300617" y="672837"/>
                    <a:pt x="0" y="371644"/>
                    <a:pt x="0" y="0"/>
                  </a:cubicBezTo>
                  <a:lnTo>
                    <a:pt x="305332" y="0"/>
                  </a:lnTo>
                  <a:cubicBezTo>
                    <a:pt x="305332" y="202685"/>
                    <a:pt x="469198" y="366825"/>
                    <a:pt x="671325" y="366825"/>
                  </a:cubicBezTo>
                  <a:close/>
                </a:path>
              </a:pathLst>
            </a:custGeom>
            <a:solidFill>
              <a:schemeClr val="accent1"/>
            </a:solidFill>
            <a:ln w="1677" cap="flat">
              <a:noFill/>
              <a:prstDash val="solid"/>
              <a:miter/>
            </a:ln>
          </p:spPr>
        </p:sp>
        <p:sp>
          <p:nvSpPr>
            <p:cNvPr id="8" name="Freeform 7">
              <a:extLst>
                <a:ext uri="{FF2B5EF4-FFF2-40B4-BE49-F238E27FC236}">
                  <a16:creationId xmlns:a16="http://schemas.microsoft.com/office/drawing/2014/main" id="{47BDD707-4F0C-8F70-766E-F8F35D6D1F45}"/>
                </a:ext>
              </a:extLst>
            </p:cNvPr>
            <p:cNvSpPr/>
            <p:nvPr/>
          </p:nvSpPr>
          <p:spPr>
            <a:xfrm rot="16200000">
              <a:off x="756" y="-233"/>
              <a:ext cx="671324" cy="672837"/>
            </a:xfrm>
            <a:custGeom>
              <a:avLst/>
              <a:gdLst>
                <a:gd name="csX0" fmla="*/ 671325 w 671324"/>
                <a:gd name="csY0" fmla="*/ 366823 h 672837"/>
                <a:gd name="csX1" fmla="*/ 671325 w 671324"/>
                <a:gd name="csY1" fmla="*/ 672837 h 672837"/>
                <a:gd name="csX2" fmla="*/ 670144 w 671324"/>
                <a:gd name="csY2" fmla="*/ 672837 h 672837"/>
                <a:gd name="csX3" fmla="*/ 596196 w 671324"/>
                <a:gd name="csY3" fmla="*/ 668637 h 672837"/>
                <a:gd name="csX4" fmla="*/ 0 w 671324"/>
                <a:gd name="csY4" fmla="*/ 0 h 672837"/>
                <a:gd name="csX5" fmla="*/ 305332 w 671324"/>
                <a:gd name="csY5" fmla="*/ 0 h 672837"/>
                <a:gd name="csX6" fmla="*/ 671325 w 671324"/>
                <a:gd name="csY6" fmla="*/ 366823 h 6728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71324" h="672837">
                  <a:moveTo>
                    <a:pt x="671325" y="366823"/>
                  </a:moveTo>
                  <a:lnTo>
                    <a:pt x="671325" y="672837"/>
                  </a:lnTo>
                  <a:lnTo>
                    <a:pt x="670144" y="672837"/>
                  </a:lnTo>
                  <a:cubicBezTo>
                    <a:pt x="645174" y="672837"/>
                    <a:pt x="620524" y="671323"/>
                    <a:pt x="596196" y="668637"/>
                  </a:cubicBezTo>
                  <a:cubicBezTo>
                    <a:pt x="260856" y="631269"/>
                    <a:pt x="0" y="346189"/>
                    <a:pt x="0" y="0"/>
                  </a:cubicBezTo>
                  <a:lnTo>
                    <a:pt x="305332" y="0"/>
                  </a:lnTo>
                  <a:cubicBezTo>
                    <a:pt x="305332" y="202685"/>
                    <a:pt x="469198" y="366823"/>
                    <a:pt x="671325" y="366823"/>
                  </a:cubicBezTo>
                  <a:close/>
                </a:path>
              </a:pathLst>
            </a:custGeom>
            <a:solidFill>
              <a:schemeClr val="accent1"/>
            </a:solidFill>
            <a:ln w="1677" cap="flat">
              <a:noFill/>
              <a:prstDash val="solid"/>
              <a:miter/>
            </a:ln>
          </p:spPr>
        </p:sp>
        <p:sp>
          <p:nvSpPr>
            <p:cNvPr id="9" name="Freeform 8">
              <a:extLst>
                <a:ext uri="{FF2B5EF4-FFF2-40B4-BE49-F238E27FC236}">
                  <a16:creationId xmlns:a16="http://schemas.microsoft.com/office/drawing/2014/main" id="{B73F640B-4B82-EC1D-9361-41A5A60FDF0F}"/>
                </a:ext>
              </a:extLst>
            </p:cNvPr>
            <p:cNvSpPr/>
            <p:nvPr/>
          </p:nvSpPr>
          <p:spPr>
            <a:xfrm rot="16200000">
              <a:off x="665287" y="-247"/>
              <a:ext cx="671323" cy="672837"/>
            </a:xfrm>
            <a:custGeom>
              <a:avLst/>
              <a:gdLst>
                <a:gd name="csX0" fmla="*/ 671323 w 671323"/>
                <a:gd name="csY0" fmla="*/ 366823 h 672837"/>
                <a:gd name="csX1" fmla="*/ 671323 w 671323"/>
                <a:gd name="csY1" fmla="*/ 672837 h 672837"/>
                <a:gd name="csX2" fmla="*/ 0 w 671323"/>
                <a:gd name="csY2" fmla="*/ 0 h 672837"/>
                <a:gd name="csX3" fmla="*/ 305332 w 671323"/>
                <a:gd name="csY3" fmla="*/ 0 h 672837"/>
                <a:gd name="csX4" fmla="*/ 671323 w 671323"/>
                <a:gd name="csY4" fmla="*/ 366823 h 672837"/>
              </a:gdLst>
              <a:ahLst/>
              <a:cxnLst>
                <a:cxn ang="0">
                  <a:pos x="csX0" y="csY0"/>
                </a:cxn>
                <a:cxn ang="0">
                  <a:pos x="csX1" y="csY1"/>
                </a:cxn>
                <a:cxn ang="0">
                  <a:pos x="csX2" y="csY2"/>
                </a:cxn>
                <a:cxn ang="0">
                  <a:pos x="csX3" y="csY3"/>
                </a:cxn>
                <a:cxn ang="0">
                  <a:pos x="csX4" y="csY4"/>
                </a:cxn>
              </a:cxnLst>
              <a:rect l="l" t="t" r="r" b="b"/>
              <a:pathLst>
                <a:path w="671323" h="672837">
                  <a:moveTo>
                    <a:pt x="671323" y="366823"/>
                  </a:moveTo>
                  <a:lnTo>
                    <a:pt x="671323" y="672837"/>
                  </a:lnTo>
                  <a:cubicBezTo>
                    <a:pt x="300617" y="672837"/>
                    <a:pt x="0" y="371644"/>
                    <a:pt x="0" y="0"/>
                  </a:cubicBezTo>
                  <a:lnTo>
                    <a:pt x="305332" y="0"/>
                  </a:lnTo>
                  <a:cubicBezTo>
                    <a:pt x="305332" y="202684"/>
                    <a:pt x="469198" y="366823"/>
                    <a:pt x="671323" y="366823"/>
                  </a:cubicBezTo>
                  <a:close/>
                </a:path>
              </a:pathLst>
            </a:custGeom>
            <a:solidFill>
              <a:schemeClr val="accent1"/>
            </a:solidFill>
            <a:ln w="1677" cap="flat">
              <a:noFill/>
              <a:prstDash val="solid"/>
              <a:miter/>
            </a:ln>
          </p:spPr>
        </p:sp>
      </p:grpSp>
      <p:pic>
        <p:nvPicPr>
          <p:cNvPr id="2" name="Picture Placeholder 1" descr="image.jpg"/>
          <p:cNvPicPr>
            <a:picLocks noGrp="1" noChangeAspect="1"/>
          </p:cNvPicPr>
          <p:nvPr>
            <p:ph type="pic" idx="10" sz="quarter"/>
          </p:nvPr>
        </p:nvPicPr>
        <p:blipFill>
          <a:blip r:embed="rId2"/>
          <a:srcRect l="28149" r="28149"/>
          <a:stretch>
            <a:fillRect/>
          </a:stretch>
        </p:blipFill>
        <p:spPr/>
      </p:pic>
      <p:sp>
        <p:nvSpPr>
          <p:cNvPr id="3" name="Subtitle 2"/>
          <p:cNvSpPr>
            <a:spLocks noGrp="1"/>
          </p:cNvSpPr>
          <p:nvPr>
            <p:ph type="subTitle" idx="1"/>
          </p:nvPr>
        </p:nvSpPr>
        <p:spPr/>
        <p:txBody>
          <a:bodyPr/>
          <a:lstStyle/>
          <a:p>
            <a:pPr algn="l"/>
            <a:r>
              <a:t>Defines project purpose, scope, governance, milestones, and budget</a:t>
            </a:r>
          </a:p>
        </p:txBody>
      </p:sp>
      <p:sp>
        <p:nvSpPr>
          <p:cNvPr id="4" name="Title 3"/>
          <p:cNvSpPr>
            <a:spLocks noGrp="1"/>
          </p:cNvSpPr>
          <p:nvPr>
            <p:ph type="ctrTitle"/>
          </p:nvPr>
        </p:nvSpPr>
        <p:spPr/>
        <p:txBody>
          <a:bodyPr/>
          <a:lstStyle/>
          <a:p>
            <a:pPr algn="l"/>
            <a:r>
              <a:t>Official Project Charter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Google Shape;17;p25"/>
          <p:cNvSpPr/>
          <p:nvPr/>
        </p:nvSpPr>
        <p:spPr>
          <a:xfrm>
            <a:off x="3386800" y="-38250"/>
            <a:ext cx="5832000" cy="5220000"/>
          </a:xfrm>
          <a:prstGeom prst="rect">
            <a:avLst/>
          </a:pr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grpSp>
        <p:nvGrpSpPr>
          <p:cNvPr id="13" name="Group 1">
            <a:extLst>
              <a:ext uri="{FF2B5EF4-FFF2-40B4-BE49-F238E27FC236}">
                <a16:creationId xmlns:a16="http://schemas.microsoft.com/office/drawing/2014/main" id="{408C4408-A5ED-A566-69C0-274DA48141C6}"/>
              </a:ext>
            </a:extLst>
          </p:cNvPr>
          <p:cNvGrpSpPr/>
          <p:nvPr userDrawn="1"/>
        </p:nvGrpSpPr>
        <p:grpSpPr>
          <a:xfrm>
            <a:off x="8003481" y="3966812"/>
            <a:ext cx="1189807" cy="1194523"/>
            <a:chOff x="7985193" y="3948524"/>
            <a:chExt cx="1189807" cy="1194523"/>
          </a:xfrm>
        </p:grpSpPr>
        <p:sp>
          <p:nvSpPr>
            <p:cNvPr id="14" name="Freeform 4">
              <a:extLst>
                <a:ext uri="{FF2B5EF4-FFF2-40B4-BE49-F238E27FC236}">
                  <a16:creationId xmlns:a16="http://schemas.microsoft.com/office/drawing/2014/main" id="{20A5CDDF-D4C4-DE52-6633-00B227B9648E}"/>
                </a:ext>
              </a:extLst>
            </p:cNvPr>
            <p:cNvSpPr/>
            <p:nvPr/>
          </p:nvSpPr>
          <p:spPr>
            <a:xfrm rot="5400000">
              <a:off x="8577066" y="3947851"/>
              <a:ext cx="597253" cy="598599"/>
            </a:xfrm>
            <a:custGeom>
              <a:avLst/>
              <a:gdLst>
                <a:gd name="csX0" fmla="*/ 597254 w 597253"/>
                <a:gd name="csY0" fmla="*/ 326348 h 598599"/>
                <a:gd name="csX1" fmla="*/ 597254 w 597253"/>
                <a:gd name="csY1" fmla="*/ 598600 h 598599"/>
                <a:gd name="csX2" fmla="*/ 596205 w 597253"/>
                <a:gd name="csY2" fmla="*/ 598600 h 598599"/>
                <a:gd name="csX3" fmla="*/ 530416 w 597253"/>
                <a:gd name="csY3" fmla="*/ 594863 h 598599"/>
                <a:gd name="csX4" fmla="*/ 0 w 597253"/>
                <a:gd name="csY4" fmla="*/ 0 h 598599"/>
                <a:gd name="csX5" fmla="*/ 271644 w 597253"/>
                <a:gd name="csY5" fmla="*/ 0 h 598599"/>
                <a:gd name="csX6" fmla="*/ 597254 w 597253"/>
                <a:gd name="csY6" fmla="*/ 326348 h 5985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7253" h="598599">
                  <a:moveTo>
                    <a:pt x="597254" y="326348"/>
                  </a:moveTo>
                  <a:lnTo>
                    <a:pt x="597254" y="598600"/>
                  </a:lnTo>
                  <a:lnTo>
                    <a:pt x="596205" y="598600"/>
                  </a:lnTo>
                  <a:cubicBezTo>
                    <a:pt x="573990" y="598600"/>
                    <a:pt x="552059" y="597252"/>
                    <a:pt x="530416" y="594863"/>
                  </a:cubicBezTo>
                  <a:cubicBezTo>
                    <a:pt x="232074" y="561618"/>
                    <a:pt x="0" y="307991"/>
                    <a:pt x="0" y="0"/>
                  </a:cubicBezTo>
                  <a:lnTo>
                    <a:pt x="271644" y="0"/>
                  </a:lnTo>
                  <a:cubicBezTo>
                    <a:pt x="271644" y="180322"/>
                    <a:pt x="417430" y="326348"/>
                    <a:pt x="597254" y="326348"/>
                  </a:cubicBezTo>
                  <a:close/>
                </a:path>
              </a:pathLst>
            </a:custGeom>
            <a:solidFill>
              <a:schemeClr val="accent1"/>
            </a:solidFill>
            <a:ln w="1486" cap="flat">
              <a:noFill/>
              <a:prstDash val="solid"/>
              <a:miter/>
            </a:ln>
          </p:spPr>
          <p:txBody>
            <a:bodyPr/>
            <a:p/>
          </p:txBody>
        </p:sp>
        <p:sp>
          <p:nvSpPr>
            <p:cNvPr id="15" name="Freeform 5">
              <a:extLst>
                <a:ext uri="{FF2B5EF4-FFF2-40B4-BE49-F238E27FC236}">
                  <a16:creationId xmlns:a16="http://schemas.microsoft.com/office/drawing/2014/main" id="{DB7B8C8A-6FED-02B8-E8DC-B5352139E17A}"/>
                </a:ext>
              </a:extLst>
            </p:cNvPr>
            <p:cNvSpPr/>
            <p:nvPr/>
          </p:nvSpPr>
          <p:spPr>
            <a:xfrm rot="5400000">
              <a:off x="7985879" y="3947866"/>
              <a:ext cx="597254" cy="598599"/>
            </a:xfrm>
            <a:custGeom>
              <a:avLst/>
              <a:gdLst>
                <a:gd name="csX0" fmla="*/ 597254 w 597254"/>
                <a:gd name="csY0" fmla="*/ 326351 h 598599"/>
                <a:gd name="csX1" fmla="*/ 597254 w 597254"/>
                <a:gd name="csY1" fmla="*/ 598599 h 598599"/>
                <a:gd name="csX2" fmla="*/ 0 w 597254"/>
                <a:gd name="csY2" fmla="*/ 0 h 598599"/>
                <a:gd name="csX3" fmla="*/ 271643 w 597254"/>
                <a:gd name="csY3" fmla="*/ 0 h 598599"/>
                <a:gd name="csX4" fmla="*/ 597254 w 597254"/>
                <a:gd name="csY4" fmla="*/ 326351 h 598599"/>
              </a:gdLst>
              <a:ahLst/>
              <a:cxnLst>
                <a:cxn ang="0">
                  <a:pos x="csX0" y="csY0"/>
                </a:cxn>
                <a:cxn ang="0">
                  <a:pos x="csX1" y="csY1"/>
                </a:cxn>
                <a:cxn ang="0">
                  <a:pos x="csX2" y="csY2"/>
                </a:cxn>
                <a:cxn ang="0">
                  <a:pos x="csX3" y="csY3"/>
                </a:cxn>
                <a:cxn ang="0">
                  <a:pos x="csX4" y="csY4"/>
                </a:cxn>
              </a:cxnLst>
              <a:rect l="l" t="t" r="r" b="b"/>
              <a:pathLst>
                <a:path w="597254" h="598599">
                  <a:moveTo>
                    <a:pt x="597254" y="326351"/>
                  </a:moveTo>
                  <a:lnTo>
                    <a:pt x="597254" y="598599"/>
                  </a:lnTo>
                  <a:cubicBezTo>
                    <a:pt x="267448" y="598599"/>
                    <a:pt x="0" y="330638"/>
                    <a:pt x="0" y="0"/>
                  </a:cubicBezTo>
                  <a:lnTo>
                    <a:pt x="271643" y="0"/>
                  </a:lnTo>
                  <a:cubicBezTo>
                    <a:pt x="271643" y="180322"/>
                    <a:pt x="417429" y="326351"/>
                    <a:pt x="597254" y="326351"/>
                  </a:cubicBezTo>
                  <a:close/>
                </a:path>
              </a:pathLst>
            </a:custGeom>
            <a:solidFill>
              <a:schemeClr val="accent1"/>
            </a:solidFill>
            <a:ln w="1486" cap="flat">
              <a:noFill/>
              <a:prstDash val="solid"/>
              <a:miter/>
            </a:ln>
          </p:spPr>
          <p:txBody>
            <a:bodyPr/>
            <a:p/>
          </p:txBody>
        </p:sp>
        <p:sp>
          <p:nvSpPr>
            <p:cNvPr id="16" name="Freeform 6">
              <a:extLst>
                <a:ext uri="{FF2B5EF4-FFF2-40B4-BE49-F238E27FC236}">
                  <a16:creationId xmlns:a16="http://schemas.microsoft.com/office/drawing/2014/main" id="{957648F2-2CFD-185B-55B9-201003E152CC}"/>
                </a:ext>
              </a:extLst>
            </p:cNvPr>
            <p:cNvSpPr/>
            <p:nvPr/>
          </p:nvSpPr>
          <p:spPr>
            <a:xfrm rot="5400000">
              <a:off x="8577074" y="4545107"/>
              <a:ext cx="597253" cy="598599"/>
            </a:xfrm>
            <a:custGeom>
              <a:avLst/>
              <a:gdLst>
                <a:gd name="csX0" fmla="*/ 597254 w 597253"/>
                <a:gd name="csY0" fmla="*/ 326349 h 598599"/>
                <a:gd name="csX1" fmla="*/ 597254 w 597253"/>
                <a:gd name="csY1" fmla="*/ 598599 h 598599"/>
                <a:gd name="csX2" fmla="*/ 596204 w 597253"/>
                <a:gd name="csY2" fmla="*/ 598599 h 598599"/>
                <a:gd name="csX3" fmla="*/ 530414 w 597253"/>
                <a:gd name="csY3" fmla="*/ 594862 h 598599"/>
                <a:gd name="csX4" fmla="*/ 0 w 597253"/>
                <a:gd name="csY4" fmla="*/ 0 h 598599"/>
                <a:gd name="csX5" fmla="*/ 271643 w 597253"/>
                <a:gd name="csY5" fmla="*/ 0 h 598599"/>
                <a:gd name="csX6" fmla="*/ 597254 w 597253"/>
                <a:gd name="csY6" fmla="*/ 326349 h 5985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97253" h="598599">
                  <a:moveTo>
                    <a:pt x="597254" y="326349"/>
                  </a:moveTo>
                  <a:lnTo>
                    <a:pt x="597254" y="598599"/>
                  </a:lnTo>
                  <a:lnTo>
                    <a:pt x="596204" y="598599"/>
                  </a:lnTo>
                  <a:cubicBezTo>
                    <a:pt x="573988" y="598599"/>
                    <a:pt x="552058" y="597252"/>
                    <a:pt x="530414" y="594862"/>
                  </a:cubicBezTo>
                  <a:cubicBezTo>
                    <a:pt x="232074" y="561618"/>
                    <a:pt x="0" y="307992"/>
                    <a:pt x="0" y="0"/>
                  </a:cubicBezTo>
                  <a:lnTo>
                    <a:pt x="271643" y="0"/>
                  </a:lnTo>
                  <a:cubicBezTo>
                    <a:pt x="271643" y="180322"/>
                    <a:pt x="417429" y="326349"/>
                    <a:pt x="597254" y="326349"/>
                  </a:cubicBezTo>
                  <a:close/>
                </a:path>
              </a:pathLst>
            </a:custGeom>
            <a:solidFill>
              <a:schemeClr val="accent1"/>
            </a:solidFill>
            <a:ln w="1486" cap="flat">
              <a:noFill/>
              <a:prstDash val="solid"/>
              <a:miter/>
            </a:ln>
          </p:spPr>
          <p:txBody>
            <a:bodyPr/>
            <a:p/>
          </p:txBody>
        </p:sp>
        <p:sp>
          <p:nvSpPr>
            <p:cNvPr id="17" name="Freeform 7">
              <a:extLst>
                <a:ext uri="{FF2B5EF4-FFF2-40B4-BE49-F238E27FC236}">
                  <a16:creationId xmlns:a16="http://schemas.microsoft.com/office/drawing/2014/main" id="{B43B548E-204E-C16C-245C-196DDF12B03F}"/>
                </a:ext>
              </a:extLst>
            </p:cNvPr>
            <p:cNvSpPr/>
            <p:nvPr/>
          </p:nvSpPr>
          <p:spPr>
            <a:xfrm rot="5400000">
              <a:off x="7985867" y="4545121"/>
              <a:ext cx="597252" cy="598599"/>
            </a:xfrm>
            <a:custGeom>
              <a:avLst/>
              <a:gdLst>
                <a:gd name="csX0" fmla="*/ 597252 w 597252"/>
                <a:gd name="csY0" fmla="*/ 326349 h 598599"/>
                <a:gd name="csX1" fmla="*/ 597252 w 597252"/>
                <a:gd name="csY1" fmla="*/ 598600 h 598599"/>
                <a:gd name="csX2" fmla="*/ 0 w 597252"/>
                <a:gd name="csY2" fmla="*/ 0 h 598599"/>
                <a:gd name="csX3" fmla="*/ 271643 w 597252"/>
                <a:gd name="csY3" fmla="*/ 0 h 598599"/>
                <a:gd name="csX4" fmla="*/ 597252 w 597252"/>
                <a:gd name="csY4" fmla="*/ 326349 h 598599"/>
              </a:gdLst>
              <a:ahLst/>
              <a:cxnLst>
                <a:cxn ang="0">
                  <a:pos x="csX0" y="csY0"/>
                </a:cxn>
                <a:cxn ang="0">
                  <a:pos x="csX1" y="csY1"/>
                </a:cxn>
                <a:cxn ang="0">
                  <a:pos x="csX2" y="csY2"/>
                </a:cxn>
                <a:cxn ang="0">
                  <a:pos x="csX3" y="csY3"/>
                </a:cxn>
                <a:cxn ang="0">
                  <a:pos x="csX4" y="csY4"/>
                </a:cxn>
              </a:cxnLst>
              <a:rect l="l" t="t" r="r" b="b"/>
              <a:pathLst>
                <a:path w="597252" h="598599">
                  <a:moveTo>
                    <a:pt x="597252" y="326349"/>
                  </a:moveTo>
                  <a:lnTo>
                    <a:pt x="597252" y="598600"/>
                  </a:lnTo>
                  <a:cubicBezTo>
                    <a:pt x="267448" y="598600"/>
                    <a:pt x="0" y="330638"/>
                    <a:pt x="0" y="0"/>
                  </a:cubicBezTo>
                  <a:lnTo>
                    <a:pt x="271643" y="0"/>
                  </a:lnTo>
                  <a:cubicBezTo>
                    <a:pt x="271643" y="180321"/>
                    <a:pt x="417429" y="326349"/>
                    <a:pt x="597252" y="326349"/>
                  </a:cubicBezTo>
                  <a:close/>
                </a:path>
              </a:pathLst>
            </a:custGeom>
            <a:solidFill>
              <a:schemeClr val="accent1"/>
            </a:solidFill>
            <a:ln w="1486" cap="flat">
              <a:noFill/>
              <a:prstDash val="solid"/>
              <a:miter/>
            </a:ln>
          </p:spPr>
          <p:txBody>
            <a:bodyPr/>
            <a:p/>
          </p:txBody>
        </p:sp>
      </p:grpSp>
      <p:sp>
        <p:nvSpPr>
          <p:cNvPr id="18" name="Google Shape;28;p25"/>
          <p:cNvSpPr txBox="1"/>
          <p:nvPr/>
        </p:nvSpPr>
        <p:spPr>
          <a:xfrm>
            <a:off x="2929524"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IBM Plex Sans"/>
                <a:cs typeface="IBM Plex Sans"/>
                <a:sym typeface="IBM Plex Sans"/>
              </a:rPr>
              <a:t>01</a:t>
            </a:r>
            <a:endParaRPr sz="1600" b="1" dirty="0">
              <a:solidFill>
                <a:schemeClr val="tx2"/>
              </a:solidFill>
              <a:latin typeface="+mj-lt"/>
              <a:ea typeface="IBM Plex Sans"/>
              <a:cs typeface="IBM Plex Sans"/>
              <a:sym typeface="IBM Plex Sans"/>
            </a:endParaRPr>
          </a:p>
        </p:txBody>
      </p:sp>
      <p:sp>
        <p:nvSpPr>
          <p:cNvPr id="19" name="Google Shape;29;p25"/>
          <p:cNvSpPr txBox="1"/>
          <p:nvPr/>
        </p:nvSpPr>
        <p:spPr>
          <a:xfrm>
            <a:off x="2929524"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IBM Plex Sans"/>
                <a:cs typeface="IBM Plex Sans"/>
                <a:sym typeface="IBM Plex Sans"/>
              </a:rPr>
              <a:t>02</a:t>
            </a:r>
            <a:endParaRPr sz="1600" b="1">
              <a:solidFill>
                <a:schemeClr val="tx2"/>
              </a:solidFill>
              <a:latin typeface="+mj-lt"/>
              <a:ea typeface="IBM Plex Sans"/>
              <a:cs typeface="IBM Plex Sans"/>
              <a:sym typeface="IBM Plex Sans"/>
            </a:endParaRPr>
          </a:p>
        </p:txBody>
      </p:sp>
      <p:sp>
        <p:nvSpPr>
          <p:cNvPr id="20" name="Google Shape;30;p25"/>
          <p:cNvSpPr txBox="1"/>
          <p:nvPr/>
        </p:nvSpPr>
        <p:spPr>
          <a:xfrm>
            <a:off x="2929524"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IBM Plex Sans"/>
                <a:cs typeface="IBM Plex Sans"/>
                <a:sym typeface="IBM Plex Sans"/>
              </a:rPr>
              <a:t>03</a:t>
            </a:r>
            <a:endParaRPr sz="1600" b="1" dirty="0">
              <a:solidFill>
                <a:schemeClr val="tx2"/>
              </a:solidFill>
              <a:latin typeface="+mj-lt"/>
              <a:ea typeface="IBM Plex Sans"/>
              <a:cs typeface="IBM Plex Sans"/>
              <a:sym typeface="IBM Plex Sans"/>
            </a:endParaRPr>
          </a:p>
        </p:txBody>
      </p:sp>
      <p:sp>
        <p:nvSpPr>
          <p:cNvPr id="21" name="Google Shape;31;p25"/>
          <p:cNvSpPr txBox="1"/>
          <p:nvPr/>
        </p:nvSpPr>
        <p:spPr>
          <a:xfrm>
            <a:off x="2929524"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IBM Plex Sans"/>
                <a:cs typeface="IBM Plex Sans"/>
                <a:sym typeface="IBM Plex Sans"/>
              </a:rPr>
              <a:t>04</a:t>
            </a:r>
            <a:endParaRPr sz="1600" b="1">
              <a:solidFill>
                <a:schemeClr val="tx2"/>
              </a:solidFill>
              <a:latin typeface="+mj-lt"/>
              <a:ea typeface="IBM Plex Sans"/>
              <a:cs typeface="IBM Plex Sans"/>
              <a:sym typeface="IBM Plex Sans"/>
            </a:endParaRPr>
          </a:p>
        </p:txBody>
      </p:sp>
      <p:sp>
        <p:nvSpPr>
          <p:cNvPr id="22" name="Google Shape;32;p25"/>
          <p:cNvSpPr txBox="1"/>
          <p:nvPr/>
        </p:nvSpPr>
        <p:spPr>
          <a:xfrm>
            <a:off x="2929524"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IBM Plex Sans"/>
                <a:cs typeface="IBM Plex Sans"/>
                <a:sym typeface="IBM Plex Sans"/>
              </a:rPr>
              <a:t>05</a:t>
            </a:r>
            <a:endParaRPr sz="1600" b="1" dirty="0">
              <a:solidFill>
                <a:schemeClr val="tx2"/>
              </a:solidFill>
              <a:latin typeface="+mj-lt"/>
              <a:ea typeface="IBM Plex Sans"/>
              <a:cs typeface="IBM Plex Sans"/>
              <a:sym typeface="IBM Plex Sans"/>
            </a:endParaRPr>
          </a:p>
        </p:txBody>
      </p:sp>
      <p:sp>
        <p:nvSpPr>
          <p:cNvPr id="23" name="Google Shape;33;p25"/>
          <p:cNvSpPr txBox="1"/>
          <p:nvPr/>
        </p:nvSpPr>
        <p:spPr>
          <a:xfrm>
            <a:off x="2929524"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IBM Plex Sans"/>
                <a:cs typeface="IBM Plex Sans"/>
                <a:sym typeface="IBM Plex Sans"/>
              </a:rPr>
              <a:t>06</a:t>
            </a:r>
            <a:endParaRPr sz="1600" b="1">
              <a:solidFill>
                <a:schemeClr val="tx2"/>
              </a:solidFill>
              <a:latin typeface="+mj-lt"/>
              <a:ea typeface="IBM Plex Sans"/>
              <a:cs typeface="IBM Plex Sans"/>
              <a:sym typeface="IBM Plex Sans"/>
            </a:endParaRPr>
          </a:p>
        </p:txBody>
      </p:sp>
      <p:sp>
        <p:nvSpPr>
          <p:cNvPr id="24" name="Google Shape;34;p25"/>
          <p:cNvSpPr txBox="1"/>
          <p:nvPr/>
        </p:nvSpPr>
        <p:spPr>
          <a:xfrm>
            <a:off x="2929524"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IBM Plex Sans"/>
                <a:cs typeface="IBM Plex Sans"/>
                <a:sym typeface="IBM Plex Sans"/>
              </a:rPr>
              <a:t>07</a:t>
            </a:r>
            <a:endParaRPr sz="1600" b="1">
              <a:solidFill>
                <a:schemeClr val="tx2"/>
              </a:solidFill>
              <a:latin typeface="+mj-lt"/>
              <a:ea typeface="IBM Plex Sans"/>
              <a:cs typeface="IBM Plex Sans"/>
              <a:sym typeface="IBM Plex Sans"/>
            </a:endParaRPr>
          </a:p>
        </p:txBody>
      </p:sp>
      <p:sp>
        <p:nvSpPr>
          <p:cNvPr id="25" name="Google Shape;35;p25"/>
          <p:cNvSpPr txBox="1"/>
          <p:nvPr/>
        </p:nvSpPr>
        <p:spPr>
          <a:xfrm>
            <a:off x="2929524"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IBM Plex Sans"/>
                <a:cs typeface="IBM Plex Sans"/>
                <a:sym typeface="IBM Plex Sans"/>
              </a:rPr>
              <a:t>08</a:t>
            </a:r>
            <a:endParaRPr sz="1600" b="1">
              <a:solidFill>
                <a:schemeClr val="tx2"/>
              </a:solidFill>
              <a:latin typeface="+mj-lt"/>
              <a:ea typeface="IBM Plex Sans"/>
              <a:cs typeface="IBM Plex Sans"/>
              <a:sym typeface="IBM Plex Sans"/>
            </a:endParaRPr>
          </a:p>
        </p:txBody>
      </p:sp>
      <p:sp>
        <p:nvSpPr>
          <p:cNvPr id="26" name="Google Shape;39;p25"/>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27" name="Slide title">
            <a:extLst>
              <a:ext uri="{FF2B5EF4-FFF2-40B4-BE49-F238E27FC236}">
                <a16:creationId xmlns:a16="http://schemas.microsoft.com/office/drawing/2014/main" id="{C926CA19-F848-DE35-8505-6B28ECFE1A19}"/>
              </a:ext>
            </a:extLst>
          </p:cNvPr>
          <p:cNvSpPr txBox="1">
            <a:spLocks/>
          </p:cNvSpPr>
          <p:nvPr userDrawn="1"/>
        </p:nvSpPr>
        <p:spPr>
          <a:xfrm>
            <a:off x="218787" y="747983"/>
            <a:ext cx="2368362" cy="11886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lang="en-UA" sz="2000" b="1" i="0" u="none" strike="noStrike" cap="none" smtClean="0">
                <a:solidFill>
                  <a:schemeClr val="tx1"/>
                </a:solidFill>
                <a:effectLst/>
                <a:latin typeface="+mj-lt"/>
                <a:ea typeface="Geist"/>
                <a:cs typeface="Geist"/>
                <a:sym typeface="Geis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Geist"/>
                <a:ea typeface="Geist"/>
                <a:cs typeface="Geist"/>
                <a:sym typeface="Geist"/>
              </a:defRPr>
            </a:lvl9pPr>
          </a:lstStyle>
          <a:p>
            <a:r>
              <a:rPr lang="en-US" dirty="0"/>
              <a:t>Table </a:t>
            </a:r>
            <a:br>
              <a:rPr lang="en-US" dirty="0"/>
            </a:br>
            <a:r>
              <a:rPr lang="en-US" dirty="0"/>
              <a:t>of Contents</a:t>
            </a:r>
            <a:endParaRPr lang="en-GB" dirty="0"/>
          </a:p>
        </p:txBody>
      </p:sp>
      <p:sp>
        <p:nvSpPr>
          <p:cNvPr id="4" name="Subtitle 3"/>
          <p:cNvSpPr>
            <a:spLocks noGrp="1"/>
          </p:cNvSpPr>
          <p:nvPr>
            <p:ph type="subTitle" idx="4"/>
          </p:nvPr>
        </p:nvSpPr>
        <p:spPr/>
        <p:txBody>
          <a:bodyPr/>
          <a:lstStyle/>
          <a:p>
            <a:pPr algn="l"/>
            <a:r>
              <a:t>Authorization Signatures and Acceptance</a:t>
            </a:r>
          </a:p>
        </p:txBody>
      </p:sp>
      <p:sp>
        <p:nvSpPr>
          <p:cNvPr id="5" name="Subtitle 4"/>
          <p:cNvSpPr>
            <a:spLocks noGrp="1"/>
          </p:cNvSpPr>
          <p:nvPr>
            <p:ph type="subTitle" idx="5"/>
          </p:nvPr>
        </p:nvSpPr>
        <p:spPr/>
        <p:txBody>
          <a:bodyPr/>
          <a:lstStyle/>
          <a:p>
            <a:r>
              <a:t>Stakeholders and Governance Model</a:t>
            </a:r>
          </a:p>
        </p:txBody>
      </p:sp>
      <p:sp>
        <p:nvSpPr>
          <p:cNvPr id="6" name="Subtitle 5"/>
          <p:cNvSpPr>
            <a:spLocks noGrp="1"/>
          </p:cNvSpPr>
          <p:nvPr>
            <p:ph type="subTitle" idx="7"/>
          </p:nvPr>
        </p:nvSpPr>
        <p:spPr/>
        <p:txBody>
          <a:bodyPr/>
          <a:lstStyle/>
          <a:p>
            <a:pPr algn="l"/>
            <a:r>
              <a:t>Budget Allocation and Cost Baseline</a:t>
            </a:r>
          </a:p>
        </p:txBody>
      </p:sp>
      <p:sp>
        <p:nvSpPr>
          <p:cNvPr id="7" name="Subtitle 6"/>
          <p:cNvSpPr>
            <a:spLocks noGrp="1"/>
          </p:cNvSpPr>
          <p:nvPr>
            <p:ph type="subTitle" idx="3"/>
          </p:nvPr>
        </p:nvSpPr>
        <p:spPr/>
        <p:txBody>
          <a:bodyPr/>
          <a:lstStyle/>
          <a:p>
            <a:pPr algn="l"/>
            <a:r>
              <a:t>High-Level Milestone Schedule</a:t>
            </a:r>
          </a:p>
        </p:txBody>
      </p:sp>
      <p:sp>
        <p:nvSpPr>
          <p:cNvPr id="8" name="Subtitle 7"/>
          <p:cNvSpPr>
            <a:spLocks noGrp="1"/>
          </p:cNvSpPr>
          <p:nvPr>
            <p:ph type="subTitle" idx="6"/>
          </p:nvPr>
        </p:nvSpPr>
        <p:spPr/>
        <p:txBody>
          <a:bodyPr/>
          <a:lstStyle/>
          <a:p>
            <a:pPr algn="l"/>
            <a:r>
              <a:t>Scope, Deliverables, and Constraints</a:t>
            </a:r>
          </a:p>
        </p:txBody>
      </p:sp>
      <p:sp>
        <p:nvSpPr>
          <p:cNvPr id="9" name="Subtitle 8"/>
          <p:cNvSpPr>
            <a:spLocks noGrp="1"/>
          </p:cNvSpPr>
          <p:nvPr>
            <p:ph type="subTitle" idx="2"/>
          </p:nvPr>
        </p:nvSpPr>
        <p:spPr/>
        <p:txBody>
          <a:bodyPr/>
          <a:lstStyle/>
          <a:p>
            <a:r>
              <a:t>Objectives and Success Metrics</a:t>
            </a:r>
          </a:p>
        </p:txBody>
      </p:sp>
      <p:sp>
        <p:nvSpPr>
          <p:cNvPr id="10" name="Subtitle 9"/>
          <p:cNvSpPr>
            <a:spLocks noGrp="1"/>
          </p:cNvSpPr>
          <p:nvPr>
            <p:ph type="subTitle" idx="1"/>
          </p:nvPr>
        </p:nvSpPr>
        <p:spPr/>
        <p:txBody>
          <a:bodyPr/>
          <a:lstStyle/>
          <a:p>
            <a:r>
              <a:t>Purpose and Business Case Summary</a:t>
            </a:r>
          </a:p>
        </p:txBody>
      </p:sp>
      <p:sp>
        <p:nvSpPr>
          <p:cNvPr id="11" name="Subtitle 10"/>
          <p:cNvSpPr>
            <a:spLocks noGrp="1"/>
          </p:cNvSpPr>
          <p:nvPr>
            <p:ph type="subTitle" idx="8"/>
          </p:nvPr>
        </p:nvSpPr>
        <p:spPr/>
        <p:txBody>
          <a:bodyPr/>
          <a:lstStyle/>
          <a:p>
            <a:pPr algn="l"/>
            <a:r>
              <a:t>Official Project Charter Cover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13" name="Google Shape;527;g3e4756476a6_0_126"/>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14" name="Google Shape;529;g3e4756476a6_0_126"/>
          <p:cNvSpPr/>
          <p:nvPr/>
        </p:nvSpPr>
        <p:spPr>
          <a:xfrm>
            <a:off x="237075"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rgbClr val="FFFFFF"/>
              </a:solidFill>
              <a:latin typeface="Open Sans"/>
              <a:ea typeface="Open Sans"/>
              <a:cs typeface="Open Sans"/>
              <a:sym typeface="Open Sans"/>
            </a:endParaRPr>
          </a:p>
        </p:txBody>
      </p:sp>
      <p:sp>
        <p:nvSpPr>
          <p:cNvPr id="15" name="Google Shape;530;g3e4756476a6_0_126"/>
          <p:cNvSpPr/>
          <p:nvPr/>
        </p:nvSpPr>
        <p:spPr>
          <a:xfrm>
            <a:off x="2447934"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16" name="Google Shape;531;g3e4756476a6_0_126"/>
          <p:cNvSpPr/>
          <p:nvPr/>
        </p:nvSpPr>
        <p:spPr>
          <a:xfrm>
            <a:off x="4658792"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17" name="Google Shape;532;g3e4756476a6_0_126"/>
          <p:cNvSpPr/>
          <p:nvPr/>
        </p:nvSpPr>
        <p:spPr>
          <a:xfrm>
            <a:off x="6869650"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18" name="Google Shape;541;g3e4756476a6_0_126"/>
          <p:cNvSpPr/>
          <p:nvPr/>
        </p:nvSpPr>
        <p:spPr>
          <a:xfrm>
            <a:off x="399352"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19" name="Google Shape;542;g3e4756476a6_0_126"/>
          <p:cNvSpPr/>
          <p:nvPr/>
        </p:nvSpPr>
        <p:spPr>
          <a:xfrm>
            <a:off x="2612777"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0" name="Google Shape;543;g3e4756476a6_0_126"/>
          <p:cNvSpPr/>
          <p:nvPr/>
        </p:nvSpPr>
        <p:spPr>
          <a:xfrm>
            <a:off x="4826202"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1" name="Google Shape;544;g3e4756476a6_0_126"/>
          <p:cNvSpPr/>
          <p:nvPr/>
        </p:nvSpPr>
        <p:spPr>
          <a:xfrm>
            <a:off x="7039627"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2" name="Google Shape;546;g3e4756476a6_0_126"/>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23" name="Freeform 3">
            <a:extLst>
              <a:ext uri="{FF2B5EF4-FFF2-40B4-BE49-F238E27FC236}">
                <a16:creationId xmlns:a16="http://schemas.microsoft.com/office/drawing/2014/main" id="{6A0333F5-B0E8-1559-7576-855E35A8F16D}"/>
              </a:ext>
            </a:extLst>
          </p:cNvPr>
          <p:cNvSpPr/>
          <p:nvPr/>
        </p:nvSpPr>
        <p:spPr>
          <a:xfrm rot="10800000">
            <a:off x="5594587" y="939760"/>
            <a:ext cx="875229" cy="435437"/>
          </a:xfrm>
          <a:custGeom>
            <a:avLst/>
            <a:gdLst>
              <a:gd name="csX0" fmla="*/ 437615 w 875229"/>
              <a:gd name="csY0" fmla="*/ 435438 h 435437"/>
              <a:gd name="csX1" fmla="*/ 0 w 875229"/>
              <a:gd name="csY1" fmla="*/ 0 h 435437"/>
              <a:gd name="csX2" fmla="*/ 287622 w 875229"/>
              <a:gd name="csY2" fmla="*/ 0 h 435437"/>
              <a:gd name="csX3" fmla="*/ 437615 w 875229"/>
              <a:gd name="csY3" fmla="*/ 149247 h 435437"/>
              <a:gd name="csX4" fmla="*/ 587607 w 875229"/>
              <a:gd name="csY4" fmla="*/ 0 h 435437"/>
              <a:gd name="csX5" fmla="*/ 875229 w 875229"/>
              <a:gd name="csY5" fmla="*/ 0 h 435437"/>
              <a:gd name="csX6" fmla="*/ 437615 w 875229"/>
              <a:gd name="csY6" fmla="*/ 435438 h 4354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5229" h="435437">
                <a:moveTo>
                  <a:pt x="437615" y="435438"/>
                </a:moveTo>
                <a:cubicBezTo>
                  <a:pt x="195892" y="435438"/>
                  <a:pt x="0" y="240519"/>
                  <a:pt x="0" y="0"/>
                </a:cubicBezTo>
                <a:lnTo>
                  <a:pt x="287622" y="0"/>
                </a:lnTo>
                <a:cubicBezTo>
                  <a:pt x="287622" y="82444"/>
                  <a:pt x="354758" y="149247"/>
                  <a:pt x="437615" y="149247"/>
                </a:cubicBezTo>
                <a:cubicBezTo>
                  <a:pt x="520471" y="149247"/>
                  <a:pt x="587607" y="82444"/>
                  <a:pt x="587607" y="0"/>
                </a:cubicBezTo>
                <a:lnTo>
                  <a:pt x="875229" y="0"/>
                </a:lnTo>
                <a:cubicBezTo>
                  <a:pt x="875229" y="240519"/>
                  <a:pt x="679267" y="435438"/>
                  <a:pt x="437615" y="435438"/>
                </a:cubicBezTo>
                <a:close/>
              </a:path>
            </a:pathLst>
          </a:custGeom>
          <a:solidFill>
            <a:schemeClr val="accent1"/>
          </a:solidFill>
          <a:ln w="1078" cap="flat">
            <a:noFill/>
            <a:prstDash val="solid"/>
            <a:miter/>
          </a:ln>
        </p:spPr>
      </p:sp>
      <p:sp>
        <p:nvSpPr>
          <p:cNvPr id="24" name="Freeform 4">
            <a:extLst>
              <a:ext uri="{FF2B5EF4-FFF2-40B4-BE49-F238E27FC236}">
                <a16:creationId xmlns:a16="http://schemas.microsoft.com/office/drawing/2014/main" id="{8BEEBD5F-D7A5-BAE1-243E-F36877167D99}"/>
              </a:ext>
            </a:extLst>
          </p:cNvPr>
          <p:cNvSpPr/>
          <p:nvPr/>
        </p:nvSpPr>
        <p:spPr>
          <a:xfrm rot="10800000">
            <a:off x="5594587" y="1375197"/>
            <a:ext cx="875229" cy="435437"/>
          </a:xfrm>
          <a:custGeom>
            <a:avLst/>
            <a:gdLst>
              <a:gd name="csX0" fmla="*/ 437615 w 875229"/>
              <a:gd name="csY0" fmla="*/ 435438 h 435437"/>
              <a:gd name="csX1" fmla="*/ 0 w 875229"/>
              <a:gd name="csY1" fmla="*/ 0 h 435437"/>
              <a:gd name="csX2" fmla="*/ 287622 w 875229"/>
              <a:gd name="csY2" fmla="*/ 0 h 435437"/>
              <a:gd name="csX3" fmla="*/ 437615 w 875229"/>
              <a:gd name="csY3" fmla="*/ 149247 h 435437"/>
              <a:gd name="csX4" fmla="*/ 587607 w 875229"/>
              <a:gd name="csY4" fmla="*/ 0 h 435437"/>
              <a:gd name="csX5" fmla="*/ 875229 w 875229"/>
              <a:gd name="csY5" fmla="*/ 0 h 435437"/>
              <a:gd name="csX6" fmla="*/ 437615 w 875229"/>
              <a:gd name="csY6" fmla="*/ 435438 h 4354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5229" h="435437">
                <a:moveTo>
                  <a:pt x="437615" y="435438"/>
                </a:moveTo>
                <a:cubicBezTo>
                  <a:pt x="195892" y="435438"/>
                  <a:pt x="0" y="240519"/>
                  <a:pt x="0" y="0"/>
                </a:cubicBezTo>
                <a:lnTo>
                  <a:pt x="287622" y="0"/>
                </a:lnTo>
                <a:cubicBezTo>
                  <a:pt x="287622" y="82444"/>
                  <a:pt x="354758" y="149247"/>
                  <a:pt x="437615" y="149247"/>
                </a:cubicBezTo>
                <a:cubicBezTo>
                  <a:pt x="520471" y="149247"/>
                  <a:pt x="587607" y="82444"/>
                  <a:pt x="587607" y="0"/>
                </a:cubicBezTo>
                <a:lnTo>
                  <a:pt x="875229" y="0"/>
                </a:lnTo>
                <a:cubicBezTo>
                  <a:pt x="875229" y="240519"/>
                  <a:pt x="679267" y="435438"/>
                  <a:pt x="437615" y="435438"/>
                </a:cubicBezTo>
                <a:close/>
              </a:path>
            </a:pathLst>
          </a:custGeom>
          <a:solidFill>
            <a:schemeClr val="accent1"/>
          </a:solidFill>
          <a:ln w="1078" cap="flat">
            <a:noFill/>
            <a:prstDash val="solid"/>
            <a:miter/>
          </a:ln>
        </p:spPr>
      </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Official Project Charter</a:t>
            </a:r>
          </a:p>
        </p:txBody>
      </p:sp>
      <p:sp>
        <p:nvSpPr>
          <p:cNvPr id="4" name="Subtitle 3"/>
          <p:cNvSpPr>
            <a:spLocks noGrp="1"/>
          </p:cNvSpPr>
          <p:nvPr>
            <p:ph type="subTitle" idx="13"/>
          </p:nvPr>
        </p:nvSpPr>
        <p:spPr/>
        <p:txBody>
          <a:bodyPr/>
          <a:lstStyle/>
          <a:p>
            <a:pPr algn="l"/>
            <a:r>
              <a:t>Charter date field aligned to signature completion to support audit readiness</a:t>
            </a:r>
          </a:p>
        </p:txBody>
      </p:sp>
      <p:sp>
        <p:nvSpPr>
          <p:cNvPr id="5" name="Subtitle 4"/>
          <p:cNvSpPr>
            <a:spLocks noGrp="1"/>
          </p:cNvSpPr>
          <p:nvPr>
            <p:ph type="subTitle" idx="14"/>
          </p:nvPr>
        </p:nvSpPr>
        <p:spPr/>
        <p:txBody>
          <a:bodyPr/>
          <a:lstStyle/>
          <a:p>
            <a:pPr algn="l"/>
            <a:r>
              <a:t>Audit-ready charter date</a:t>
            </a:r>
          </a:p>
        </p:txBody>
      </p:sp>
      <p:sp>
        <p:nvSpPr>
          <p:cNvPr id="6" name="Subtitle 5"/>
          <p:cNvSpPr>
            <a:spLocks noGrp="1"/>
          </p:cNvSpPr>
          <p:nvPr>
            <p:ph type="subTitle" idx="8"/>
          </p:nvPr>
        </p:nvSpPr>
        <p:spPr/>
        <p:txBody>
          <a:bodyPr/>
          <a:lstStyle/>
          <a:p>
            <a:pPr algn="l"/>
            <a:r>
              <a:t>Sponsor and project manager contact placeholders for governance communications</a:t>
            </a:r>
          </a:p>
        </p:txBody>
      </p:sp>
      <p:sp>
        <p:nvSpPr>
          <p:cNvPr id="7" name="Subtitle 6"/>
          <p:cNvSpPr>
            <a:spLocks noGrp="1"/>
          </p:cNvSpPr>
          <p:nvPr>
            <p:ph type="subTitle" idx="9"/>
          </p:nvPr>
        </p:nvSpPr>
        <p:spPr/>
        <p:txBody>
          <a:bodyPr/>
          <a:lstStyle/>
          <a:p>
            <a:pPr algn="l"/>
            <a:r>
              <a:t>Governance contacts</a:t>
            </a:r>
          </a:p>
        </p:txBody>
      </p:sp>
      <p:sp>
        <p:nvSpPr>
          <p:cNvPr id="8" name="Subtitle 7"/>
          <p:cNvSpPr>
            <a:spLocks noGrp="1"/>
          </p:cNvSpPr>
          <p:nvPr>
            <p:ph type="subTitle" idx="6"/>
          </p:nvPr>
        </p:nvSpPr>
        <p:spPr/>
        <p:txBody>
          <a:bodyPr/>
          <a:lstStyle/>
          <a:p>
            <a:pPr algn="l"/>
            <a:r>
              <a:t>Project title, sponsor name, and project manager name with clear ownership accountability</a:t>
            </a:r>
          </a:p>
        </p:txBody>
      </p:sp>
      <p:sp>
        <p:nvSpPr>
          <p:cNvPr id="9" name="Subtitle 8"/>
          <p:cNvSpPr>
            <a:spLocks noGrp="1"/>
          </p:cNvSpPr>
          <p:nvPr>
            <p:ph type="subTitle" idx="7"/>
          </p:nvPr>
        </p:nvSpPr>
        <p:spPr/>
        <p:txBody>
          <a:bodyPr/>
          <a:lstStyle/>
          <a:p>
            <a:pPr algn="l"/>
            <a:r>
              <a:t>Ownership accountability</a:t>
            </a:r>
          </a:p>
        </p:txBody>
      </p:sp>
      <p:sp>
        <p:nvSpPr>
          <p:cNvPr id="10" name="Subtitle 9"/>
          <p:cNvSpPr>
            <a:spLocks noGrp="1"/>
          </p:cNvSpPr>
          <p:nvPr>
            <p:ph type="subTitle" idx="4"/>
          </p:nvPr>
        </p:nvSpPr>
        <p:spPr/>
        <p:txBody>
          <a:bodyPr/>
          <a:lstStyle/>
          <a:p>
            <a:pPr algn="l"/>
            <a:r>
              <a:t>Document title for formal approval routing and recordkeeping</a:t>
            </a:r>
          </a:p>
        </p:txBody>
      </p:sp>
      <p:sp>
        <p:nvSpPr>
          <p:cNvPr id="11" name="Subtitle 10"/>
          <p:cNvSpPr>
            <a:spLocks noGrp="1"/>
          </p:cNvSpPr>
          <p:nvPr>
            <p:ph type="subTitle" idx="5"/>
          </p:nvPr>
        </p:nvSpPr>
        <p:spPr/>
        <p:txBody>
          <a:bodyPr/>
          <a:lstStyle/>
          <a:p>
            <a:pPr algn="l"/>
            <a:r>
              <a:t>Formal approval routing</a:t>
            </a:r>
          </a:p>
        </p:txBody>
      </p:sp>
      <p:sp>
        <p:nvSpPr>
          <p:cNvPr id="12" name="Title 11"/>
          <p:cNvSpPr>
            <a:spLocks noGrp="1"/>
          </p:cNvSpPr>
          <p:nvPr>
            <p:ph type="title"/>
          </p:nvPr>
        </p:nvSpPr>
        <p:spPr/>
        <p:txBody>
          <a:bodyPr/>
          <a:lstStyle/>
          <a:p>
            <a:r>
              <a:t>Official Project Charter Cover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11" name="Google Shape;771;g3e4756476a6_0_194"/>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12" name="Google Shape;773;g3e4756476a6_0_194"/>
          <p:cNvSpPr/>
          <p:nvPr/>
        </p:nvSpPr>
        <p:spPr>
          <a:xfrm>
            <a:off x="237075" y="1366050"/>
            <a:ext cx="2766600" cy="3066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rgbClr val="FFFFFF"/>
              </a:solidFill>
              <a:latin typeface="Open Sans"/>
              <a:ea typeface="Open Sans"/>
              <a:cs typeface="Open Sans"/>
              <a:sym typeface="Open Sans"/>
            </a:endParaRPr>
          </a:p>
        </p:txBody>
      </p:sp>
      <p:sp>
        <p:nvSpPr>
          <p:cNvPr id="13" name="Google Shape;774;g3e4756476a6_0_194"/>
          <p:cNvSpPr/>
          <p:nvPr/>
        </p:nvSpPr>
        <p:spPr>
          <a:xfrm>
            <a:off x="3180938" y="1366050"/>
            <a:ext cx="2802900" cy="3066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14" name="Google Shape;775;g3e4756476a6_0_194"/>
          <p:cNvSpPr/>
          <p:nvPr/>
        </p:nvSpPr>
        <p:spPr>
          <a:xfrm>
            <a:off x="6161100" y="1366050"/>
            <a:ext cx="2766600" cy="3066000"/>
          </a:xfrm>
          <a:prstGeom prst="roundRect">
            <a:avLst>
              <a:gd name="adj" fmla="val 6532"/>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15" name="Google Shape;782;g3e4756476a6_0_194"/>
          <p:cNvSpPr/>
          <p:nvPr/>
        </p:nvSpPr>
        <p:spPr>
          <a:xfrm>
            <a:off x="398914" y="1526600"/>
            <a:ext cx="248789" cy="298846"/>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16" name="Google Shape;783;g3e4756476a6_0_194"/>
          <p:cNvSpPr/>
          <p:nvPr/>
        </p:nvSpPr>
        <p:spPr>
          <a:xfrm>
            <a:off x="3329722" y="1526600"/>
            <a:ext cx="248789" cy="298846"/>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17" name="Google Shape;784;g3e4756476a6_0_194"/>
          <p:cNvSpPr/>
          <p:nvPr/>
        </p:nvSpPr>
        <p:spPr>
          <a:xfrm>
            <a:off x="6336732" y="1526600"/>
            <a:ext cx="248789" cy="298846"/>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18" name="Google Shape;785;g3e4756476a6_0_194"/>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19" name="Freeform 3">
            <a:extLst>
              <a:ext uri="{FF2B5EF4-FFF2-40B4-BE49-F238E27FC236}">
                <a16:creationId xmlns:a16="http://schemas.microsoft.com/office/drawing/2014/main" id="{21240198-8CBB-E648-1CB7-177D504ABDE4}"/>
              </a:ext>
            </a:extLst>
          </p:cNvPr>
          <p:cNvSpPr/>
          <p:nvPr/>
        </p:nvSpPr>
        <p:spPr>
          <a:xfrm rot="16200000">
            <a:off x="4853511" y="1353189"/>
            <a:ext cx="471727" cy="472790"/>
          </a:xfrm>
          <a:custGeom>
            <a:avLst/>
            <a:gdLst>
              <a:gd name="csX0" fmla="*/ 471727 w 471727"/>
              <a:gd name="csY0" fmla="*/ 257759 h 472790"/>
              <a:gd name="csX1" fmla="*/ 471727 w 471727"/>
              <a:gd name="csY1" fmla="*/ 472790 h 472790"/>
              <a:gd name="csX2" fmla="*/ 470899 w 471727"/>
              <a:gd name="csY2" fmla="*/ 472790 h 472790"/>
              <a:gd name="csX3" fmla="*/ 418937 w 471727"/>
              <a:gd name="csY3" fmla="*/ 469839 h 472790"/>
              <a:gd name="csX4" fmla="*/ 0 w 471727"/>
              <a:gd name="csY4" fmla="*/ 0 h 472790"/>
              <a:gd name="csX5" fmla="*/ 214552 w 471727"/>
              <a:gd name="csY5" fmla="*/ 0 h 472790"/>
              <a:gd name="csX6" fmla="*/ 471727 w 471727"/>
              <a:gd name="csY6" fmla="*/ 257759 h 4727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1727" h="472790">
                <a:moveTo>
                  <a:pt x="471727" y="257759"/>
                </a:moveTo>
                <a:lnTo>
                  <a:pt x="471727" y="472790"/>
                </a:lnTo>
                <a:lnTo>
                  <a:pt x="470899" y="472790"/>
                </a:lnTo>
                <a:cubicBezTo>
                  <a:pt x="453353" y="472790"/>
                  <a:pt x="436032" y="471726"/>
                  <a:pt x="418937" y="469839"/>
                </a:cubicBezTo>
                <a:cubicBezTo>
                  <a:pt x="183299" y="443581"/>
                  <a:pt x="0" y="243260"/>
                  <a:pt x="0" y="0"/>
                </a:cubicBezTo>
                <a:lnTo>
                  <a:pt x="214552" y="0"/>
                </a:lnTo>
                <a:cubicBezTo>
                  <a:pt x="214552" y="142423"/>
                  <a:pt x="329698" y="257759"/>
                  <a:pt x="471727" y="257759"/>
                </a:cubicBezTo>
                <a:close/>
              </a:path>
            </a:pathLst>
          </a:custGeom>
          <a:solidFill>
            <a:schemeClr val="accent1"/>
          </a:solidFill>
          <a:ln w="1177" cap="flat">
            <a:noFill/>
            <a:prstDash val="solid"/>
            <a:miter/>
          </a:ln>
        </p:spPr>
      </p:sp>
      <p:sp>
        <p:nvSpPr>
          <p:cNvPr id="20" name="Freeform 4">
            <a:extLst>
              <a:ext uri="{FF2B5EF4-FFF2-40B4-BE49-F238E27FC236}">
                <a16:creationId xmlns:a16="http://schemas.microsoft.com/office/drawing/2014/main" id="{78909A6D-3C94-7D71-829F-3CE7CE43615C}"/>
              </a:ext>
            </a:extLst>
          </p:cNvPr>
          <p:cNvSpPr/>
          <p:nvPr/>
        </p:nvSpPr>
        <p:spPr>
          <a:xfrm rot="16200000">
            <a:off x="5320447" y="1353178"/>
            <a:ext cx="471727" cy="472790"/>
          </a:xfrm>
          <a:custGeom>
            <a:avLst/>
            <a:gdLst>
              <a:gd name="csX0" fmla="*/ 471728 w 471727"/>
              <a:gd name="csY0" fmla="*/ 257761 h 472790"/>
              <a:gd name="csX1" fmla="*/ 471728 w 471727"/>
              <a:gd name="csY1" fmla="*/ 472790 h 472790"/>
              <a:gd name="csX2" fmla="*/ 0 w 471727"/>
              <a:gd name="csY2" fmla="*/ 0 h 472790"/>
              <a:gd name="csX3" fmla="*/ 214551 w 471727"/>
              <a:gd name="csY3" fmla="*/ 0 h 472790"/>
              <a:gd name="csX4" fmla="*/ 471728 w 471727"/>
              <a:gd name="csY4" fmla="*/ 257761 h 472790"/>
            </a:gdLst>
            <a:ahLst/>
            <a:cxnLst>
              <a:cxn ang="0">
                <a:pos x="csX0" y="csY0"/>
              </a:cxn>
              <a:cxn ang="0">
                <a:pos x="csX1" y="csY1"/>
              </a:cxn>
              <a:cxn ang="0">
                <a:pos x="csX2" y="csY2"/>
              </a:cxn>
              <a:cxn ang="0">
                <a:pos x="csX3" y="csY3"/>
              </a:cxn>
              <a:cxn ang="0">
                <a:pos x="csX4" y="csY4"/>
              </a:cxn>
            </a:cxnLst>
            <a:rect l="l" t="t" r="r" b="b"/>
            <a:pathLst>
              <a:path w="471727" h="472790">
                <a:moveTo>
                  <a:pt x="471728" y="257761"/>
                </a:moveTo>
                <a:lnTo>
                  <a:pt x="471728" y="472790"/>
                </a:lnTo>
                <a:cubicBezTo>
                  <a:pt x="211238" y="472790"/>
                  <a:pt x="0" y="261147"/>
                  <a:pt x="0" y="0"/>
                </a:cubicBezTo>
                <a:lnTo>
                  <a:pt x="214551" y="0"/>
                </a:lnTo>
                <a:cubicBezTo>
                  <a:pt x="214551" y="142423"/>
                  <a:pt x="329697" y="257761"/>
                  <a:pt x="471728" y="257761"/>
                </a:cubicBezTo>
                <a:close/>
              </a:path>
            </a:pathLst>
          </a:custGeom>
          <a:solidFill>
            <a:schemeClr val="accent1"/>
          </a:solidFill>
          <a:ln w="1177" cap="flat">
            <a:noFill/>
            <a:prstDash val="solid"/>
            <a:miter/>
          </a:ln>
        </p:spPr>
      </p:sp>
      <p:sp>
        <p:nvSpPr>
          <p:cNvPr id="21" name="Freeform 5">
            <a:extLst>
              <a:ext uri="{FF2B5EF4-FFF2-40B4-BE49-F238E27FC236}">
                <a16:creationId xmlns:a16="http://schemas.microsoft.com/office/drawing/2014/main" id="{9F27A9F6-AD3E-F0F6-3FC3-C106B636A433}"/>
              </a:ext>
            </a:extLst>
          </p:cNvPr>
          <p:cNvSpPr/>
          <p:nvPr/>
        </p:nvSpPr>
        <p:spPr>
          <a:xfrm rot="16200000">
            <a:off x="4853505" y="881460"/>
            <a:ext cx="471727" cy="472790"/>
          </a:xfrm>
          <a:custGeom>
            <a:avLst/>
            <a:gdLst>
              <a:gd name="csX0" fmla="*/ 471728 w 471727"/>
              <a:gd name="csY0" fmla="*/ 257760 h 472790"/>
              <a:gd name="csX1" fmla="*/ 471728 w 471727"/>
              <a:gd name="csY1" fmla="*/ 472790 h 472790"/>
              <a:gd name="csX2" fmla="*/ 470898 w 471727"/>
              <a:gd name="csY2" fmla="*/ 472790 h 472790"/>
              <a:gd name="csX3" fmla="*/ 418936 w 471727"/>
              <a:gd name="csY3" fmla="*/ 469839 h 472790"/>
              <a:gd name="csX4" fmla="*/ 0 w 471727"/>
              <a:gd name="csY4" fmla="*/ 0 h 472790"/>
              <a:gd name="csX5" fmla="*/ 214551 w 471727"/>
              <a:gd name="csY5" fmla="*/ 0 h 472790"/>
              <a:gd name="csX6" fmla="*/ 471728 w 471727"/>
              <a:gd name="csY6" fmla="*/ 257760 h 4727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1727" h="472790">
                <a:moveTo>
                  <a:pt x="471728" y="257760"/>
                </a:moveTo>
                <a:lnTo>
                  <a:pt x="471728" y="472790"/>
                </a:lnTo>
                <a:lnTo>
                  <a:pt x="470898" y="472790"/>
                </a:lnTo>
                <a:cubicBezTo>
                  <a:pt x="453352" y="472790"/>
                  <a:pt x="436031" y="471726"/>
                  <a:pt x="418936" y="469839"/>
                </a:cubicBezTo>
                <a:cubicBezTo>
                  <a:pt x="183299" y="443581"/>
                  <a:pt x="0" y="243261"/>
                  <a:pt x="0" y="0"/>
                </a:cubicBezTo>
                <a:lnTo>
                  <a:pt x="214551" y="0"/>
                </a:lnTo>
                <a:cubicBezTo>
                  <a:pt x="214551" y="142423"/>
                  <a:pt x="329697" y="257760"/>
                  <a:pt x="471728" y="257760"/>
                </a:cubicBezTo>
                <a:close/>
              </a:path>
            </a:pathLst>
          </a:custGeom>
          <a:solidFill>
            <a:schemeClr val="accent1"/>
          </a:solidFill>
          <a:ln w="1177" cap="flat">
            <a:noFill/>
            <a:prstDash val="solid"/>
            <a:miter/>
          </a:ln>
        </p:spPr>
      </p:sp>
      <p:sp>
        <p:nvSpPr>
          <p:cNvPr id="22" name="Freeform 6">
            <a:extLst>
              <a:ext uri="{FF2B5EF4-FFF2-40B4-BE49-F238E27FC236}">
                <a16:creationId xmlns:a16="http://schemas.microsoft.com/office/drawing/2014/main" id="{81ABEF9A-A693-31C4-555C-50E6A68FCE23}"/>
              </a:ext>
            </a:extLst>
          </p:cNvPr>
          <p:cNvSpPr/>
          <p:nvPr/>
        </p:nvSpPr>
        <p:spPr>
          <a:xfrm rot="16200000">
            <a:off x="5320457" y="881449"/>
            <a:ext cx="471726" cy="472790"/>
          </a:xfrm>
          <a:custGeom>
            <a:avLst/>
            <a:gdLst>
              <a:gd name="csX0" fmla="*/ 471726 w 471726"/>
              <a:gd name="csY0" fmla="*/ 257760 h 472790"/>
              <a:gd name="csX1" fmla="*/ 471726 w 471726"/>
              <a:gd name="csY1" fmla="*/ 472790 h 472790"/>
              <a:gd name="csX2" fmla="*/ 0 w 471726"/>
              <a:gd name="csY2" fmla="*/ 0 h 472790"/>
              <a:gd name="csX3" fmla="*/ 214551 w 471726"/>
              <a:gd name="csY3" fmla="*/ 0 h 472790"/>
              <a:gd name="csX4" fmla="*/ 471726 w 471726"/>
              <a:gd name="csY4" fmla="*/ 257760 h 472790"/>
            </a:gdLst>
            <a:ahLst/>
            <a:cxnLst>
              <a:cxn ang="0">
                <a:pos x="csX0" y="csY0"/>
              </a:cxn>
              <a:cxn ang="0">
                <a:pos x="csX1" y="csY1"/>
              </a:cxn>
              <a:cxn ang="0">
                <a:pos x="csX2" y="csY2"/>
              </a:cxn>
              <a:cxn ang="0">
                <a:pos x="csX3" y="csY3"/>
              </a:cxn>
              <a:cxn ang="0">
                <a:pos x="csX4" y="csY4"/>
              </a:cxn>
            </a:cxnLst>
            <a:rect l="l" t="t" r="r" b="b"/>
            <a:pathLst>
              <a:path w="471726" h="472790">
                <a:moveTo>
                  <a:pt x="471726" y="257760"/>
                </a:moveTo>
                <a:lnTo>
                  <a:pt x="471726" y="472790"/>
                </a:lnTo>
                <a:cubicBezTo>
                  <a:pt x="211238" y="472790"/>
                  <a:pt x="0" y="261147"/>
                  <a:pt x="0" y="0"/>
                </a:cubicBezTo>
                <a:lnTo>
                  <a:pt x="214551" y="0"/>
                </a:lnTo>
                <a:cubicBezTo>
                  <a:pt x="214551" y="142422"/>
                  <a:pt x="329697" y="257760"/>
                  <a:pt x="471726" y="257760"/>
                </a:cubicBezTo>
                <a:close/>
              </a:path>
            </a:pathLst>
          </a:custGeom>
          <a:solidFill>
            <a:schemeClr val="accent1"/>
          </a:solidFill>
          <a:ln w="1177" cap="flat">
            <a:noFill/>
            <a:prstDash val="solid"/>
            <a:miter/>
          </a:ln>
        </p:spPr>
      </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Official Project Charter</a:t>
            </a:r>
          </a:p>
        </p:txBody>
      </p:sp>
      <p:sp>
        <p:nvSpPr>
          <p:cNvPr id="4" name="Subtitle 3"/>
          <p:cNvSpPr>
            <a:spLocks noGrp="1"/>
          </p:cNvSpPr>
          <p:nvPr>
            <p:ph type="subTitle" idx="8"/>
          </p:nvPr>
        </p:nvSpPr>
        <p:spPr/>
        <p:txBody>
          <a:bodyPr/>
          <a:lstStyle/>
          <a:p>
            <a:pPr algn="l"/>
            <a:r>
              <a:t>Executive sponsorship section confirming commitment and decision support for cross-functional delivery</a:t>
            </a:r>
          </a:p>
        </p:txBody>
      </p:sp>
      <p:sp>
        <p:nvSpPr>
          <p:cNvPr id="5" name="Subtitle 4"/>
          <p:cNvSpPr>
            <a:spLocks noGrp="1"/>
          </p:cNvSpPr>
          <p:nvPr>
            <p:ph type="subTitle" idx="9"/>
          </p:nvPr>
        </p:nvSpPr>
        <p:spPr/>
        <p:txBody>
          <a:bodyPr/>
          <a:lstStyle/>
          <a:p>
            <a:pPr algn="l"/>
            <a:r>
              <a:t>Executive sponsorship</a:t>
            </a:r>
          </a:p>
        </p:txBody>
      </p:sp>
      <p:sp>
        <p:nvSpPr>
          <p:cNvPr id="6" name="Subtitle 5"/>
          <p:cNvSpPr>
            <a:spLocks noGrp="1"/>
          </p:cNvSpPr>
          <p:nvPr>
            <p:ph type="subTitle" idx="6"/>
          </p:nvPr>
        </p:nvSpPr>
        <p:spPr/>
        <p:txBody>
          <a:bodyPr/>
          <a:lstStyle/>
          <a:p>
            <a:pPr algn="l"/>
            <a:r>
              <a:t>Operational justification describing current pain points and the expected workflow or service improvement</a:t>
            </a:r>
          </a:p>
        </p:txBody>
      </p:sp>
      <p:sp>
        <p:nvSpPr>
          <p:cNvPr id="7" name="Subtitle 6"/>
          <p:cNvSpPr>
            <a:spLocks noGrp="1"/>
          </p:cNvSpPr>
          <p:nvPr>
            <p:ph type="subTitle" idx="7"/>
          </p:nvPr>
        </p:nvSpPr>
        <p:spPr/>
        <p:txBody>
          <a:bodyPr/>
          <a:lstStyle/>
          <a:p>
            <a:pPr algn="l"/>
            <a:r>
              <a:t>Operational justification</a:t>
            </a:r>
          </a:p>
        </p:txBody>
      </p:sp>
      <p:sp>
        <p:nvSpPr>
          <p:cNvPr id="8" name="Subtitle 7"/>
          <p:cNvSpPr>
            <a:spLocks noGrp="1"/>
          </p:cNvSpPr>
          <p:nvPr>
            <p:ph type="subTitle" idx="4"/>
          </p:nvPr>
        </p:nvSpPr>
        <p:spPr/>
        <p:txBody>
          <a:bodyPr/>
          <a:lstStyle/>
          <a:p>
            <a:pPr algn="l"/>
            <a:r>
              <a:t>Strategic alignment statement linking initiatives to enterprise priorities and measurable outcomes</a:t>
            </a:r>
          </a:p>
        </p:txBody>
      </p:sp>
      <p:sp>
        <p:nvSpPr>
          <p:cNvPr id="9" name="Subtitle 8"/>
          <p:cNvSpPr>
            <a:spLocks noGrp="1"/>
          </p:cNvSpPr>
          <p:nvPr>
            <p:ph type="subTitle" idx="5"/>
          </p:nvPr>
        </p:nvSpPr>
        <p:spPr/>
        <p:txBody>
          <a:bodyPr/>
          <a:lstStyle/>
          <a:p>
            <a:pPr algn="l"/>
            <a:r>
              <a:t>Strategic alignment</a:t>
            </a:r>
          </a:p>
        </p:txBody>
      </p:sp>
      <p:sp>
        <p:nvSpPr>
          <p:cNvPr id="10" name="Title 9"/>
          <p:cNvSpPr>
            <a:spLocks noGrp="1"/>
          </p:cNvSpPr>
          <p:nvPr>
            <p:ph type="title"/>
          </p:nvPr>
        </p:nvSpPr>
        <p:spPr/>
        <p:txBody>
          <a:bodyPr/>
          <a:lstStyle/>
          <a:p>
            <a:r>
              <a:t>Purpose and Business Case Summary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13" name="Google Shape;551;g3e4eb65d001_0_149"/>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14" name="Google Shape;553;g3e4eb65d001_0_149"/>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15" name="Google Shape;555;g3e4eb65d001_0_149"/>
          <p:cNvSpPr/>
          <p:nvPr/>
        </p:nvSpPr>
        <p:spPr>
          <a:xfrm>
            <a:off x="237075" y="796425"/>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16" name="Google Shape;558;g3e4eb65d001_0_149"/>
          <p:cNvSpPr/>
          <p:nvPr/>
        </p:nvSpPr>
        <p:spPr>
          <a:xfrm>
            <a:off x="4690625" y="796425"/>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17" name="Google Shape;561;g3e4eb65d001_0_149"/>
          <p:cNvSpPr/>
          <p:nvPr/>
        </p:nvSpPr>
        <p:spPr>
          <a:xfrm>
            <a:off x="238325" y="2748650"/>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18" name="Google Shape;564;g3e4eb65d001_0_149"/>
          <p:cNvSpPr/>
          <p:nvPr/>
        </p:nvSpPr>
        <p:spPr>
          <a:xfrm>
            <a:off x="4691875" y="2748650"/>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19" name="Google Shape;567;g3e4eb65d001_0_149"/>
          <p:cNvSpPr/>
          <p:nvPr/>
        </p:nvSpPr>
        <p:spPr>
          <a:xfrm>
            <a:off x="4070522" y="924523"/>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0" name="Google Shape;568;g3e4eb65d001_0_149"/>
          <p:cNvSpPr/>
          <p:nvPr/>
        </p:nvSpPr>
        <p:spPr>
          <a:xfrm>
            <a:off x="8559697" y="924529"/>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1" name="Google Shape;569;g3e4eb65d001_0_149"/>
          <p:cNvSpPr/>
          <p:nvPr/>
        </p:nvSpPr>
        <p:spPr>
          <a:xfrm>
            <a:off x="4070522" y="2874080"/>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2" name="Google Shape;570;g3e4eb65d001_0_149"/>
          <p:cNvSpPr/>
          <p:nvPr/>
        </p:nvSpPr>
        <p:spPr>
          <a:xfrm>
            <a:off x="8559697" y="2874086"/>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Official Project Charter</a:t>
            </a:r>
          </a:p>
        </p:txBody>
      </p:sp>
      <p:sp>
        <p:nvSpPr>
          <p:cNvPr id="4" name="Subtitle 3"/>
          <p:cNvSpPr>
            <a:spLocks noGrp="1"/>
          </p:cNvSpPr>
          <p:nvPr>
            <p:ph type="subTitle" idx="13"/>
          </p:nvPr>
        </p:nvSpPr>
        <p:spPr/>
        <p:txBody>
          <a:bodyPr/>
          <a:lstStyle/>
          <a:p>
            <a:r>
              <a:t>Include reporting cadence and acceptance criteria so progress can be validated by governance</a:t>
            </a:r>
          </a:p>
        </p:txBody>
      </p:sp>
      <p:sp>
        <p:nvSpPr>
          <p:cNvPr id="5" name="Subtitle 4"/>
          <p:cNvSpPr>
            <a:spLocks noGrp="1"/>
          </p:cNvSpPr>
          <p:nvPr>
            <p:ph type="subTitle" idx="14"/>
          </p:nvPr>
        </p:nvSpPr>
        <p:spPr/>
        <p:txBody>
          <a:bodyPr/>
          <a:lstStyle/>
          <a:p>
            <a:pPr algn="l"/>
            <a:r>
              <a:t>Reporting and acceptance</a:t>
            </a:r>
          </a:p>
        </p:txBody>
      </p:sp>
      <p:sp>
        <p:nvSpPr>
          <p:cNvPr id="6" name="Subtitle 5"/>
          <p:cNvSpPr>
            <a:spLocks noGrp="1"/>
          </p:cNvSpPr>
          <p:nvPr>
            <p:ph type="subTitle" idx="8"/>
          </p:nvPr>
        </p:nvSpPr>
        <p:spPr/>
        <p:txBody>
          <a:bodyPr/>
          <a:lstStyle/>
          <a:p>
            <a:r>
              <a:t>Set time-bound performance indicators for cycle-time reduction or delivery throughput improvements</a:t>
            </a:r>
          </a:p>
        </p:txBody>
      </p:sp>
      <p:sp>
        <p:nvSpPr>
          <p:cNvPr id="7" name="Subtitle 6"/>
          <p:cNvSpPr>
            <a:spLocks noGrp="1"/>
          </p:cNvSpPr>
          <p:nvPr>
            <p:ph type="subTitle" idx="9"/>
          </p:nvPr>
        </p:nvSpPr>
        <p:spPr/>
        <p:txBody>
          <a:bodyPr/>
          <a:lstStyle/>
          <a:p>
            <a:pPr algn="l"/>
            <a:r>
              <a:t>Time-bound performance</a:t>
            </a:r>
          </a:p>
        </p:txBody>
      </p:sp>
      <p:sp>
        <p:nvSpPr>
          <p:cNvPr id="8" name="Subtitle 7"/>
          <p:cNvSpPr>
            <a:spLocks noGrp="1"/>
          </p:cNvSpPr>
          <p:nvPr>
            <p:ph type="subTitle" idx="6"/>
          </p:nvPr>
        </p:nvSpPr>
        <p:spPr/>
        <p:txBody>
          <a:bodyPr/>
          <a:lstStyle/>
          <a:p>
            <a:r>
              <a:t>Specify success metrics with baseline, target, and measurement approach to ensure auditability</a:t>
            </a:r>
          </a:p>
        </p:txBody>
      </p:sp>
      <p:sp>
        <p:nvSpPr>
          <p:cNvPr id="9" name="Subtitle 8"/>
          <p:cNvSpPr>
            <a:spLocks noGrp="1"/>
          </p:cNvSpPr>
          <p:nvPr>
            <p:ph type="subTitle" idx="7"/>
          </p:nvPr>
        </p:nvSpPr>
        <p:spPr/>
        <p:txBody>
          <a:bodyPr/>
          <a:lstStyle/>
          <a:p>
            <a:pPr algn="l"/>
            <a:r>
              <a:t>Success metrics</a:t>
            </a:r>
          </a:p>
        </p:txBody>
      </p:sp>
      <p:sp>
        <p:nvSpPr>
          <p:cNvPr id="10" name="Subtitle 9"/>
          <p:cNvSpPr>
            <a:spLocks noGrp="1"/>
          </p:cNvSpPr>
          <p:nvPr>
            <p:ph type="subTitle" idx="4"/>
          </p:nvPr>
        </p:nvSpPr>
        <p:spPr/>
        <p:txBody>
          <a:bodyPr/>
          <a:lstStyle/>
          <a:p>
            <a:r>
              <a:t>Define measurable objectives with target outcomes for cost savings, revenue impact, or productivity gains</a:t>
            </a:r>
          </a:p>
        </p:txBody>
      </p:sp>
      <p:sp>
        <p:nvSpPr>
          <p:cNvPr id="11" name="Subtitle 10"/>
          <p:cNvSpPr>
            <a:spLocks noGrp="1"/>
          </p:cNvSpPr>
          <p:nvPr>
            <p:ph type="subTitle" idx="5"/>
          </p:nvPr>
        </p:nvSpPr>
        <p:spPr/>
        <p:txBody>
          <a:bodyPr/>
          <a:lstStyle/>
          <a:p>
            <a:pPr algn="l"/>
            <a:r>
              <a:t>Measurable objectives</a:t>
            </a:r>
          </a:p>
        </p:txBody>
      </p:sp>
      <p:sp>
        <p:nvSpPr>
          <p:cNvPr id="12" name="Title 11"/>
          <p:cNvSpPr>
            <a:spLocks noGrp="1"/>
          </p:cNvSpPr>
          <p:nvPr>
            <p:ph type="title"/>
          </p:nvPr>
        </p:nvSpPr>
        <p:spPr/>
        <p:txBody>
          <a:bodyPr/>
          <a:lstStyle/>
          <a:p>
            <a:r>
              <a:t>Objectives and Success Metrics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13" name="Google Shape;527;g3e4756476a6_0_126"/>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14" name="Google Shape;529;g3e4756476a6_0_126"/>
          <p:cNvSpPr/>
          <p:nvPr/>
        </p:nvSpPr>
        <p:spPr>
          <a:xfrm>
            <a:off x="237075"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rgbClr val="FFFFFF"/>
              </a:solidFill>
              <a:latin typeface="Open Sans"/>
              <a:ea typeface="Open Sans"/>
              <a:cs typeface="Open Sans"/>
              <a:sym typeface="Open Sans"/>
            </a:endParaRPr>
          </a:p>
        </p:txBody>
      </p:sp>
      <p:sp>
        <p:nvSpPr>
          <p:cNvPr id="15" name="Google Shape;530;g3e4756476a6_0_126"/>
          <p:cNvSpPr/>
          <p:nvPr/>
        </p:nvSpPr>
        <p:spPr>
          <a:xfrm>
            <a:off x="2447934"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16" name="Google Shape;531;g3e4756476a6_0_126"/>
          <p:cNvSpPr/>
          <p:nvPr/>
        </p:nvSpPr>
        <p:spPr>
          <a:xfrm>
            <a:off x="4658792"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17" name="Google Shape;532;g3e4756476a6_0_126"/>
          <p:cNvSpPr/>
          <p:nvPr/>
        </p:nvSpPr>
        <p:spPr>
          <a:xfrm>
            <a:off x="6869650" y="1366053"/>
            <a:ext cx="2058000" cy="3066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18" name="Google Shape;541;g3e4756476a6_0_126"/>
          <p:cNvSpPr/>
          <p:nvPr/>
        </p:nvSpPr>
        <p:spPr>
          <a:xfrm>
            <a:off x="399352"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19" name="Google Shape;542;g3e4756476a6_0_126"/>
          <p:cNvSpPr/>
          <p:nvPr/>
        </p:nvSpPr>
        <p:spPr>
          <a:xfrm>
            <a:off x="2612777"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0" name="Google Shape;543;g3e4756476a6_0_126"/>
          <p:cNvSpPr/>
          <p:nvPr/>
        </p:nvSpPr>
        <p:spPr>
          <a:xfrm>
            <a:off x="4826202"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1" name="Google Shape;544;g3e4756476a6_0_126"/>
          <p:cNvSpPr/>
          <p:nvPr/>
        </p:nvSpPr>
        <p:spPr>
          <a:xfrm>
            <a:off x="7039627" y="1537911"/>
            <a:ext cx="218747" cy="262759"/>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2" name="Google Shape;546;g3e4756476a6_0_126"/>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23" name="Freeform 3">
            <a:extLst>
              <a:ext uri="{FF2B5EF4-FFF2-40B4-BE49-F238E27FC236}">
                <a16:creationId xmlns:a16="http://schemas.microsoft.com/office/drawing/2014/main" id="{6A0333F5-B0E8-1559-7576-855E35A8F16D}"/>
              </a:ext>
            </a:extLst>
          </p:cNvPr>
          <p:cNvSpPr/>
          <p:nvPr/>
        </p:nvSpPr>
        <p:spPr>
          <a:xfrm rot="10800000">
            <a:off x="5594587" y="939760"/>
            <a:ext cx="875229" cy="435437"/>
          </a:xfrm>
          <a:custGeom>
            <a:avLst/>
            <a:gdLst>
              <a:gd name="csX0" fmla="*/ 437615 w 875229"/>
              <a:gd name="csY0" fmla="*/ 435438 h 435437"/>
              <a:gd name="csX1" fmla="*/ 0 w 875229"/>
              <a:gd name="csY1" fmla="*/ 0 h 435437"/>
              <a:gd name="csX2" fmla="*/ 287622 w 875229"/>
              <a:gd name="csY2" fmla="*/ 0 h 435437"/>
              <a:gd name="csX3" fmla="*/ 437615 w 875229"/>
              <a:gd name="csY3" fmla="*/ 149247 h 435437"/>
              <a:gd name="csX4" fmla="*/ 587607 w 875229"/>
              <a:gd name="csY4" fmla="*/ 0 h 435437"/>
              <a:gd name="csX5" fmla="*/ 875229 w 875229"/>
              <a:gd name="csY5" fmla="*/ 0 h 435437"/>
              <a:gd name="csX6" fmla="*/ 437615 w 875229"/>
              <a:gd name="csY6" fmla="*/ 435438 h 4354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5229" h="435437">
                <a:moveTo>
                  <a:pt x="437615" y="435438"/>
                </a:moveTo>
                <a:cubicBezTo>
                  <a:pt x="195892" y="435438"/>
                  <a:pt x="0" y="240519"/>
                  <a:pt x="0" y="0"/>
                </a:cubicBezTo>
                <a:lnTo>
                  <a:pt x="287622" y="0"/>
                </a:lnTo>
                <a:cubicBezTo>
                  <a:pt x="287622" y="82444"/>
                  <a:pt x="354758" y="149247"/>
                  <a:pt x="437615" y="149247"/>
                </a:cubicBezTo>
                <a:cubicBezTo>
                  <a:pt x="520471" y="149247"/>
                  <a:pt x="587607" y="82444"/>
                  <a:pt x="587607" y="0"/>
                </a:cubicBezTo>
                <a:lnTo>
                  <a:pt x="875229" y="0"/>
                </a:lnTo>
                <a:cubicBezTo>
                  <a:pt x="875229" y="240519"/>
                  <a:pt x="679267" y="435438"/>
                  <a:pt x="437615" y="435438"/>
                </a:cubicBezTo>
                <a:close/>
              </a:path>
            </a:pathLst>
          </a:custGeom>
          <a:solidFill>
            <a:schemeClr val="accent1"/>
          </a:solidFill>
          <a:ln w="1078" cap="flat">
            <a:noFill/>
            <a:prstDash val="solid"/>
            <a:miter/>
          </a:ln>
        </p:spPr>
      </p:sp>
      <p:sp>
        <p:nvSpPr>
          <p:cNvPr id="24" name="Freeform 4">
            <a:extLst>
              <a:ext uri="{FF2B5EF4-FFF2-40B4-BE49-F238E27FC236}">
                <a16:creationId xmlns:a16="http://schemas.microsoft.com/office/drawing/2014/main" id="{8BEEBD5F-D7A5-BAE1-243E-F36877167D99}"/>
              </a:ext>
            </a:extLst>
          </p:cNvPr>
          <p:cNvSpPr/>
          <p:nvPr/>
        </p:nvSpPr>
        <p:spPr>
          <a:xfrm rot="10800000">
            <a:off x="5594587" y="1375197"/>
            <a:ext cx="875229" cy="435437"/>
          </a:xfrm>
          <a:custGeom>
            <a:avLst/>
            <a:gdLst>
              <a:gd name="csX0" fmla="*/ 437615 w 875229"/>
              <a:gd name="csY0" fmla="*/ 435438 h 435437"/>
              <a:gd name="csX1" fmla="*/ 0 w 875229"/>
              <a:gd name="csY1" fmla="*/ 0 h 435437"/>
              <a:gd name="csX2" fmla="*/ 287622 w 875229"/>
              <a:gd name="csY2" fmla="*/ 0 h 435437"/>
              <a:gd name="csX3" fmla="*/ 437615 w 875229"/>
              <a:gd name="csY3" fmla="*/ 149247 h 435437"/>
              <a:gd name="csX4" fmla="*/ 587607 w 875229"/>
              <a:gd name="csY4" fmla="*/ 0 h 435437"/>
              <a:gd name="csX5" fmla="*/ 875229 w 875229"/>
              <a:gd name="csY5" fmla="*/ 0 h 435437"/>
              <a:gd name="csX6" fmla="*/ 437615 w 875229"/>
              <a:gd name="csY6" fmla="*/ 435438 h 4354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5229" h="435437">
                <a:moveTo>
                  <a:pt x="437615" y="435438"/>
                </a:moveTo>
                <a:cubicBezTo>
                  <a:pt x="195892" y="435438"/>
                  <a:pt x="0" y="240519"/>
                  <a:pt x="0" y="0"/>
                </a:cubicBezTo>
                <a:lnTo>
                  <a:pt x="287622" y="0"/>
                </a:lnTo>
                <a:cubicBezTo>
                  <a:pt x="287622" y="82444"/>
                  <a:pt x="354758" y="149247"/>
                  <a:pt x="437615" y="149247"/>
                </a:cubicBezTo>
                <a:cubicBezTo>
                  <a:pt x="520471" y="149247"/>
                  <a:pt x="587607" y="82444"/>
                  <a:pt x="587607" y="0"/>
                </a:cubicBezTo>
                <a:lnTo>
                  <a:pt x="875229" y="0"/>
                </a:lnTo>
                <a:cubicBezTo>
                  <a:pt x="875229" y="240519"/>
                  <a:pt x="679267" y="435438"/>
                  <a:pt x="437615" y="435438"/>
                </a:cubicBezTo>
                <a:close/>
              </a:path>
            </a:pathLst>
          </a:custGeom>
          <a:solidFill>
            <a:schemeClr val="accent1"/>
          </a:solidFill>
          <a:ln w="1078" cap="flat">
            <a:noFill/>
            <a:prstDash val="solid"/>
            <a:miter/>
          </a:ln>
        </p:spPr>
      </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Official Project Charter</a:t>
            </a:r>
          </a:p>
        </p:txBody>
      </p:sp>
      <p:sp>
        <p:nvSpPr>
          <p:cNvPr id="4" name="Subtitle 3"/>
          <p:cNvSpPr>
            <a:spLocks noGrp="1"/>
          </p:cNvSpPr>
          <p:nvPr>
            <p:ph type="subTitle" idx="13"/>
          </p:nvPr>
        </p:nvSpPr>
        <p:spPr/>
        <p:txBody>
          <a:bodyPr/>
          <a:lstStyle/>
          <a:p>
            <a:pPr algn="l"/>
            <a:r>
              <a:t>In-scope and out-of-scope boundaries to prevent scope creep and clarify governance change triggers</a:t>
            </a:r>
          </a:p>
        </p:txBody>
      </p:sp>
      <p:sp>
        <p:nvSpPr>
          <p:cNvPr id="5" name="Subtitle 4"/>
          <p:cNvSpPr>
            <a:spLocks noGrp="1"/>
          </p:cNvSpPr>
          <p:nvPr>
            <p:ph type="subTitle" idx="14"/>
          </p:nvPr>
        </p:nvSpPr>
        <p:spPr/>
        <p:txBody>
          <a:bodyPr/>
          <a:lstStyle/>
          <a:p>
            <a:pPr algn="l"/>
            <a:r>
              <a:t>Scope Boundaries</a:t>
            </a:r>
          </a:p>
        </p:txBody>
      </p:sp>
      <p:sp>
        <p:nvSpPr>
          <p:cNvPr id="6" name="Subtitle 5"/>
          <p:cNvSpPr>
            <a:spLocks noGrp="1"/>
          </p:cNvSpPr>
          <p:nvPr>
            <p:ph type="subTitle" idx="8"/>
          </p:nvPr>
        </p:nvSpPr>
        <p:spPr/>
        <p:txBody>
          <a:bodyPr/>
          <a:lstStyle/>
          <a:p>
            <a:pPr algn="l"/>
            <a:r>
              <a:t>Critical constraints covering regulatory, technical, timeline, resource, and integration limitations</a:t>
            </a:r>
          </a:p>
        </p:txBody>
      </p:sp>
      <p:sp>
        <p:nvSpPr>
          <p:cNvPr id="7" name="Subtitle 6"/>
          <p:cNvSpPr>
            <a:spLocks noGrp="1"/>
          </p:cNvSpPr>
          <p:nvPr>
            <p:ph type="subTitle" idx="9"/>
          </p:nvPr>
        </p:nvSpPr>
        <p:spPr/>
        <p:txBody>
          <a:bodyPr/>
          <a:lstStyle/>
          <a:p>
            <a:pPr algn="l"/>
            <a:r>
              <a:t>Constraints</a:t>
            </a:r>
          </a:p>
        </p:txBody>
      </p:sp>
      <p:sp>
        <p:nvSpPr>
          <p:cNvPr id="8" name="Subtitle 7"/>
          <p:cNvSpPr>
            <a:spLocks noGrp="1"/>
          </p:cNvSpPr>
          <p:nvPr>
            <p:ph type="subTitle" idx="6"/>
          </p:nvPr>
        </p:nvSpPr>
        <p:spPr/>
        <p:txBody>
          <a:bodyPr/>
          <a:lstStyle/>
          <a:p>
            <a:pPr algn="l"/>
            <a:r>
              <a:t>Assumptions section capturing dependencies, required inputs, and conditions for delivery feasibility</a:t>
            </a:r>
          </a:p>
        </p:txBody>
      </p:sp>
      <p:sp>
        <p:nvSpPr>
          <p:cNvPr id="9" name="Subtitle 8"/>
          <p:cNvSpPr>
            <a:spLocks noGrp="1"/>
          </p:cNvSpPr>
          <p:nvPr>
            <p:ph type="subTitle" idx="7"/>
          </p:nvPr>
        </p:nvSpPr>
        <p:spPr/>
        <p:txBody>
          <a:bodyPr/>
          <a:lstStyle/>
          <a:p>
            <a:pPr algn="l"/>
            <a:r>
              <a:t>Delivery Assumptions</a:t>
            </a:r>
          </a:p>
        </p:txBody>
      </p:sp>
      <p:sp>
        <p:nvSpPr>
          <p:cNvPr id="10" name="Subtitle 9"/>
          <p:cNvSpPr>
            <a:spLocks noGrp="1"/>
          </p:cNvSpPr>
          <p:nvPr>
            <p:ph type="subTitle" idx="4"/>
          </p:nvPr>
        </p:nvSpPr>
        <p:spPr/>
        <p:txBody>
          <a:bodyPr/>
          <a:lstStyle/>
          <a:p>
            <a:pPr algn="l"/>
            <a:r>
              <a:t>Explicit deliverables list describing what will be produced, including key outputs and handoff artifacts</a:t>
            </a:r>
          </a:p>
        </p:txBody>
      </p:sp>
      <p:sp>
        <p:nvSpPr>
          <p:cNvPr id="11" name="Subtitle 10"/>
          <p:cNvSpPr>
            <a:spLocks noGrp="1"/>
          </p:cNvSpPr>
          <p:nvPr>
            <p:ph type="subTitle" idx="5"/>
          </p:nvPr>
        </p:nvSpPr>
        <p:spPr/>
        <p:txBody>
          <a:bodyPr/>
          <a:lstStyle/>
          <a:p>
            <a:pPr algn="l"/>
            <a:r>
              <a:t>Deliverables</a:t>
            </a:r>
          </a:p>
        </p:txBody>
      </p:sp>
      <p:sp>
        <p:nvSpPr>
          <p:cNvPr id="12" name="Title 11"/>
          <p:cNvSpPr>
            <a:spLocks noGrp="1"/>
          </p:cNvSpPr>
          <p:nvPr>
            <p:ph type="title"/>
          </p:nvPr>
        </p:nvSpPr>
        <p:spPr/>
        <p:txBody>
          <a:bodyPr/>
          <a:lstStyle/>
          <a:p>
            <a:r>
              <a:t>Scope, Deliverables, and Constraints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98;g3e4a1d512f3_0_1760"/>
          <p:cNvSpPr/>
          <p:nvPr/>
        </p:nvSpPr>
        <p:spPr>
          <a:xfrm>
            <a:off x="-72000" y="878150"/>
            <a:ext cx="9288000" cy="1037100"/>
          </a:xfrm>
          <a:prstGeom prst="rect">
            <a:avLst/>
          </a:pr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14" name="Google Shape;99;g3e4a1d512f3_0_1760"/>
          <p:cNvSpPr/>
          <p:nvPr/>
        </p:nvSpPr>
        <p:spPr>
          <a:xfrm>
            <a:off x="-72000" y="1905375"/>
            <a:ext cx="9288000" cy="2795100"/>
          </a:xfrm>
          <a:prstGeom prst="rect">
            <a:avLst/>
          </a:prstGeom>
          <a:solidFill>
            <a:schemeClr val="accent6">
              <a:lumMod val="95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Funnel Sans"/>
              <a:ea typeface="Funnel Sans"/>
              <a:cs typeface="Funnel Sans"/>
              <a:sym typeface="Funnel Sans"/>
            </a:endParaRPr>
          </a:p>
        </p:txBody>
      </p:sp>
      <p:cxnSp>
        <p:nvCxnSpPr>
          <p:cNvPr id="15" name="Google Shape;102;g3e4a1d512f3_0_1760"/>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16" name="Google Shape;104;g3e4a1d512f3_0_1760"/>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17" name="Freeform 6">
            <a:extLst>
              <a:ext uri="{FF2B5EF4-FFF2-40B4-BE49-F238E27FC236}">
                <a16:creationId xmlns:a16="http://schemas.microsoft.com/office/drawing/2014/main" id="{63C7EA77-E87F-DC9B-5EF2-B57D5F4E521C}"/>
              </a:ext>
            </a:extLst>
          </p:cNvPr>
          <p:cNvSpPr/>
          <p:nvPr/>
        </p:nvSpPr>
        <p:spPr>
          <a:xfrm>
            <a:off x="295817" y="1131221"/>
            <a:ext cx="720600" cy="417483"/>
          </a:xfrm>
          <a:custGeom>
            <a:avLst/>
            <a:gdLst>
              <a:gd name="csX0" fmla="*/ 0 w 720600"/>
              <a:gd name="csY0" fmla="*/ 0 h 417483"/>
              <a:gd name="csX1" fmla="*/ 720600 w 720600"/>
              <a:gd name="csY1" fmla="*/ 0 h 417483"/>
              <a:gd name="csX2" fmla="*/ 566553 w 720600"/>
              <a:gd name="csY2" fmla="*/ 208742 h 417483"/>
              <a:gd name="csX3" fmla="*/ 720600 w 720600"/>
              <a:gd name="csY3" fmla="*/ 417483 h 417483"/>
              <a:gd name="csX4" fmla="*/ 0 w 720600"/>
              <a:gd name="csY4" fmla="*/ 417483 h 417483"/>
              <a:gd name="csX5" fmla="*/ 0 w 720600"/>
              <a:gd name="csY5" fmla="*/ 0 h 417483"/>
            </a:gdLst>
            <a:ahLst/>
            <a:cxnLst>
              <a:cxn ang="0">
                <a:pos x="csX0" y="csY0"/>
              </a:cxn>
              <a:cxn ang="0">
                <a:pos x="csX1" y="csY1"/>
              </a:cxn>
              <a:cxn ang="0">
                <a:pos x="csX2" y="csY2"/>
              </a:cxn>
              <a:cxn ang="0">
                <a:pos x="csX3" y="csY3"/>
              </a:cxn>
              <a:cxn ang="0">
                <a:pos x="csX4" y="csY4"/>
              </a:cxn>
              <a:cxn ang="0">
                <a:pos x="csX5" y="csY5"/>
              </a:cxn>
            </a:cxnLst>
            <a:rect l="l" t="t" r="r" b="b"/>
            <a:pathLst>
              <a:path w="720600" h="417483">
                <a:moveTo>
                  <a:pt x="0" y="0"/>
                </a:moveTo>
                <a:lnTo>
                  <a:pt x="720600" y="0"/>
                </a:lnTo>
                <a:lnTo>
                  <a:pt x="566553" y="208742"/>
                </a:lnTo>
                <a:lnTo>
                  <a:pt x="720600" y="417483"/>
                </a:lnTo>
                <a:lnTo>
                  <a:pt x="0" y="417483"/>
                </a:lnTo>
                <a:lnTo>
                  <a:pt x="0" y="0"/>
                </a:lnTo>
                <a:close/>
              </a:path>
            </a:pathLst>
          </a:custGeom>
          <a:solidFill>
            <a:schemeClr val="accent1"/>
          </a:solidFill>
          <a:ln w="848" cap="flat">
            <a:noFill/>
            <a:prstDash val="solid"/>
            <a:miter/>
          </a:ln>
        </p:spPr>
      </p:sp>
      <p:sp>
        <p:nvSpPr>
          <p:cNvPr id="18" name="Rectangle 7">
            <a:extLst>
              <a:ext uri="{FF2B5EF4-FFF2-40B4-BE49-F238E27FC236}">
                <a16:creationId xmlns:a16="http://schemas.microsoft.com/office/drawing/2014/main" id="{A85C8059-BCEF-BD70-1BBC-19113403FB47}"/>
              </a:ext>
            </a:extLst>
          </p:cNvPr>
          <p:cNvSpPr/>
          <p:nvPr/>
        </p:nvSpPr>
        <p:spPr>
          <a:xfrm>
            <a:off x="295817" y="1339962"/>
            <a:ext cx="29953" cy="524420"/>
          </a:xfrm>
          <a:prstGeom prst="rect">
            <a:avLst/>
          </a:prstGeom>
          <a:solidFill>
            <a:schemeClr val="accent1"/>
          </a:solidFill>
          <a:ln w="848" cap="flat">
            <a:noFill/>
            <a:prstDash val="solid"/>
            <a:miter/>
          </a:ln>
        </p:spPr>
      </p:sp>
      <p:sp>
        <p:nvSpPr>
          <p:cNvPr id="19" name="Google Shape;121;g3e4a1d512f3_0_1760"/>
          <p:cNvSpPr/>
          <p:nvPr/>
        </p:nvSpPr>
        <p:spPr>
          <a:xfrm>
            <a:off x="229850" y="1821941"/>
            <a:ext cx="160500" cy="160500"/>
          </a:xfrm>
          <a:prstGeom prst="ellipse">
            <a:avLst/>
          </a:prstGeom>
          <a:solidFill>
            <a:schemeClr val="accen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20" name="Freeform 9">
            <a:extLst>
              <a:ext uri="{FF2B5EF4-FFF2-40B4-BE49-F238E27FC236}">
                <a16:creationId xmlns:a16="http://schemas.microsoft.com/office/drawing/2014/main" id="{28BE2599-9453-5719-D297-1452263BA0E4}"/>
              </a:ext>
            </a:extLst>
          </p:cNvPr>
          <p:cNvSpPr/>
          <p:nvPr/>
        </p:nvSpPr>
        <p:spPr>
          <a:xfrm>
            <a:off x="2578179" y="1131221"/>
            <a:ext cx="720600" cy="417483"/>
          </a:xfrm>
          <a:custGeom>
            <a:avLst/>
            <a:gdLst>
              <a:gd name="csX0" fmla="*/ 0 w 720600"/>
              <a:gd name="csY0" fmla="*/ 0 h 417483"/>
              <a:gd name="csX1" fmla="*/ 720600 w 720600"/>
              <a:gd name="csY1" fmla="*/ 0 h 417483"/>
              <a:gd name="csX2" fmla="*/ 566553 w 720600"/>
              <a:gd name="csY2" fmla="*/ 208742 h 417483"/>
              <a:gd name="csX3" fmla="*/ 720600 w 720600"/>
              <a:gd name="csY3" fmla="*/ 417483 h 417483"/>
              <a:gd name="csX4" fmla="*/ 0 w 720600"/>
              <a:gd name="csY4" fmla="*/ 417483 h 417483"/>
              <a:gd name="csX5" fmla="*/ 0 w 720600"/>
              <a:gd name="csY5" fmla="*/ 0 h 417483"/>
            </a:gdLst>
            <a:ahLst/>
            <a:cxnLst>
              <a:cxn ang="0">
                <a:pos x="csX0" y="csY0"/>
              </a:cxn>
              <a:cxn ang="0">
                <a:pos x="csX1" y="csY1"/>
              </a:cxn>
              <a:cxn ang="0">
                <a:pos x="csX2" y="csY2"/>
              </a:cxn>
              <a:cxn ang="0">
                <a:pos x="csX3" y="csY3"/>
              </a:cxn>
              <a:cxn ang="0">
                <a:pos x="csX4" y="csY4"/>
              </a:cxn>
              <a:cxn ang="0">
                <a:pos x="csX5" y="csY5"/>
              </a:cxn>
            </a:cxnLst>
            <a:rect l="l" t="t" r="r" b="b"/>
            <a:pathLst>
              <a:path w="720600" h="417483">
                <a:moveTo>
                  <a:pt x="0" y="0"/>
                </a:moveTo>
                <a:lnTo>
                  <a:pt x="720600" y="0"/>
                </a:lnTo>
                <a:lnTo>
                  <a:pt x="566553" y="208742"/>
                </a:lnTo>
                <a:lnTo>
                  <a:pt x="720600" y="417483"/>
                </a:lnTo>
                <a:lnTo>
                  <a:pt x="0" y="417483"/>
                </a:lnTo>
                <a:lnTo>
                  <a:pt x="0" y="0"/>
                </a:lnTo>
                <a:close/>
              </a:path>
            </a:pathLst>
          </a:custGeom>
          <a:solidFill>
            <a:schemeClr val="accent1"/>
          </a:solidFill>
          <a:ln w="848" cap="flat">
            <a:noFill/>
            <a:prstDash val="solid"/>
            <a:miter/>
          </a:ln>
        </p:spPr>
      </p:sp>
      <p:sp>
        <p:nvSpPr>
          <p:cNvPr id="21" name="Rectangle 10">
            <a:extLst>
              <a:ext uri="{FF2B5EF4-FFF2-40B4-BE49-F238E27FC236}">
                <a16:creationId xmlns:a16="http://schemas.microsoft.com/office/drawing/2014/main" id="{F4FFC0C1-FB49-E127-AD72-518417949002}"/>
              </a:ext>
            </a:extLst>
          </p:cNvPr>
          <p:cNvSpPr/>
          <p:nvPr/>
        </p:nvSpPr>
        <p:spPr>
          <a:xfrm>
            <a:off x="2578179" y="1339962"/>
            <a:ext cx="29953" cy="524420"/>
          </a:xfrm>
          <a:prstGeom prst="rect">
            <a:avLst/>
          </a:prstGeom>
          <a:solidFill>
            <a:schemeClr val="accent1"/>
          </a:solidFill>
          <a:ln w="848" cap="flat">
            <a:noFill/>
            <a:prstDash val="solid"/>
            <a:miter/>
          </a:ln>
        </p:spPr>
      </p:sp>
      <p:sp>
        <p:nvSpPr>
          <p:cNvPr id="22" name="Freeform 12">
            <a:extLst>
              <a:ext uri="{FF2B5EF4-FFF2-40B4-BE49-F238E27FC236}">
                <a16:creationId xmlns:a16="http://schemas.microsoft.com/office/drawing/2014/main" id="{5DC557CC-54B0-B7B8-0B66-18C9D890F9C5}"/>
              </a:ext>
            </a:extLst>
          </p:cNvPr>
          <p:cNvSpPr/>
          <p:nvPr/>
        </p:nvSpPr>
        <p:spPr>
          <a:xfrm>
            <a:off x="4860541" y="1131221"/>
            <a:ext cx="720600" cy="417483"/>
          </a:xfrm>
          <a:custGeom>
            <a:avLst/>
            <a:gdLst>
              <a:gd name="csX0" fmla="*/ 0 w 720600"/>
              <a:gd name="csY0" fmla="*/ 0 h 417483"/>
              <a:gd name="csX1" fmla="*/ 720600 w 720600"/>
              <a:gd name="csY1" fmla="*/ 0 h 417483"/>
              <a:gd name="csX2" fmla="*/ 566553 w 720600"/>
              <a:gd name="csY2" fmla="*/ 208742 h 417483"/>
              <a:gd name="csX3" fmla="*/ 720600 w 720600"/>
              <a:gd name="csY3" fmla="*/ 417483 h 417483"/>
              <a:gd name="csX4" fmla="*/ 0 w 720600"/>
              <a:gd name="csY4" fmla="*/ 417483 h 417483"/>
              <a:gd name="csX5" fmla="*/ 0 w 720600"/>
              <a:gd name="csY5" fmla="*/ 0 h 417483"/>
            </a:gdLst>
            <a:ahLst/>
            <a:cxnLst>
              <a:cxn ang="0">
                <a:pos x="csX0" y="csY0"/>
              </a:cxn>
              <a:cxn ang="0">
                <a:pos x="csX1" y="csY1"/>
              </a:cxn>
              <a:cxn ang="0">
                <a:pos x="csX2" y="csY2"/>
              </a:cxn>
              <a:cxn ang="0">
                <a:pos x="csX3" y="csY3"/>
              </a:cxn>
              <a:cxn ang="0">
                <a:pos x="csX4" y="csY4"/>
              </a:cxn>
              <a:cxn ang="0">
                <a:pos x="csX5" y="csY5"/>
              </a:cxn>
            </a:cxnLst>
            <a:rect l="l" t="t" r="r" b="b"/>
            <a:pathLst>
              <a:path w="720600" h="417483">
                <a:moveTo>
                  <a:pt x="0" y="0"/>
                </a:moveTo>
                <a:lnTo>
                  <a:pt x="720600" y="0"/>
                </a:lnTo>
                <a:lnTo>
                  <a:pt x="566553" y="208742"/>
                </a:lnTo>
                <a:lnTo>
                  <a:pt x="720600" y="417483"/>
                </a:lnTo>
                <a:lnTo>
                  <a:pt x="0" y="417483"/>
                </a:lnTo>
                <a:lnTo>
                  <a:pt x="0" y="0"/>
                </a:lnTo>
                <a:close/>
              </a:path>
            </a:pathLst>
          </a:custGeom>
          <a:solidFill>
            <a:schemeClr val="accent1"/>
          </a:solidFill>
          <a:ln w="848" cap="flat">
            <a:noFill/>
            <a:prstDash val="solid"/>
            <a:miter/>
          </a:ln>
        </p:spPr>
      </p:sp>
      <p:sp>
        <p:nvSpPr>
          <p:cNvPr id="23" name="Rectangle 13">
            <a:extLst>
              <a:ext uri="{FF2B5EF4-FFF2-40B4-BE49-F238E27FC236}">
                <a16:creationId xmlns:a16="http://schemas.microsoft.com/office/drawing/2014/main" id="{A4A05FA4-34AD-FAD7-B751-FFD0786633F7}"/>
              </a:ext>
            </a:extLst>
          </p:cNvPr>
          <p:cNvSpPr/>
          <p:nvPr/>
        </p:nvSpPr>
        <p:spPr>
          <a:xfrm>
            <a:off x="4860541" y="1339962"/>
            <a:ext cx="29953" cy="524420"/>
          </a:xfrm>
          <a:prstGeom prst="rect">
            <a:avLst/>
          </a:prstGeom>
          <a:solidFill>
            <a:schemeClr val="accent1"/>
          </a:solidFill>
          <a:ln w="848" cap="flat">
            <a:noFill/>
            <a:prstDash val="solid"/>
            <a:miter/>
          </a:ln>
        </p:spPr>
      </p:sp>
      <p:sp>
        <p:nvSpPr>
          <p:cNvPr id="24" name="Freeform 15">
            <a:extLst>
              <a:ext uri="{FF2B5EF4-FFF2-40B4-BE49-F238E27FC236}">
                <a16:creationId xmlns:a16="http://schemas.microsoft.com/office/drawing/2014/main" id="{3084C7E1-10C7-0E96-06FE-5D0FFAC3264B}"/>
              </a:ext>
            </a:extLst>
          </p:cNvPr>
          <p:cNvSpPr/>
          <p:nvPr/>
        </p:nvSpPr>
        <p:spPr>
          <a:xfrm>
            <a:off x="7142903" y="1131221"/>
            <a:ext cx="720600" cy="417483"/>
          </a:xfrm>
          <a:custGeom>
            <a:avLst/>
            <a:gdLst>
              <a:gd name="csX0" fmla="*/ 0 w 720600"/>
              <a:gd name="csY0" fmla="*/ 0 h 417483"/>
              <a:gd name="csX1" fmla="*/ 720600 w 720600"/>
              <a:gd name="csY1" fmla="*/ 0 h 417483"/>
              <a:gd name="csX2" fmla="*/ 566553 w 720600"/>
              <a:gd name="csY2" fmla="*/ 208742 h 417483"/>
              <a:gd name="csX3" fmla="*/ 720600 w 720600"/>
              <a:gd name="csY3" fmla="*/ 417483 h 417483"/>
              <a:gd name="csX4" fmla="*/ 0 w 720600"/>
              <a:gd name="csY4" fmla="*/ 417483 h 417483"/>
              <a:gd name="csX5" fmla="*/ 0 w 720600"/>
              <a:gd name="csY5" fmla="*/ 0 h 417483"/>
            </a:gdLst>
            <a:ahLst/>
            <a:cxnLst>
              <a:cxn ang="0">
                <a:pos x="csX0" y="csY0"/>
              </a:cxn>
              <a:cxn ang="0">
                <a:pos x="csX1" y="csY1"/>
              </a:cxn>
              <a:cxn ang="0">
                <a:pos x="csX2" y="csY2"/>
              </a:cxn>
              <a:cxn ang="0">
                <a:pos x="csX3" y="csY3"/>
              </a:cxn>
              <a:cxn ang="0">
                <a:pos x="csX4" y="csY4"/>
              </a:cxn>
              <a:cxn ang="0">
                <a:pos x="csX5" y="csY5"/>
              </a:cxn>
            </a:cxnLst>
            <a:rect l="l" t="t" r="r" b="b"/>
            <a:pathLst>
              <a:path w="720600" h="417483">
                <a:moveTo>
                  <a:pt x="0" y="0"/>
                </a:moveTo>
                <a:lnTo>
                  <a:pt x="720600" y="0"/>
                </a:lnTo>
                <a:lnTo>
                  <a:pt x="566553" y="208742"/>
                </a:lnTo>
                <a:lnTo>
                  <a:pt x="720600" y="417483"/>
                </a:lnTo>
                <a:lnTo>
                  <a:pt x="0" y="417483"/>
                </a:lnTo>
                <a:lnTo>
                  <a:pt x="0" y="0"/>
                </a:lnTo>
                <a:close/>
              </a:path>
            </a:pathLst>
          </a:custGeom>
          <a:solidFill>
            <a:schemeClr val="accent1"/>
          </a:solidFill>
          <a:ln w="848" cap="flat">
            <a:noFill/>
            <a:prstDash val="solid"/>
            <a:miter/>
          </a:ln>
        </p:spPr>
      </p:sp>
      <p:sp>
        <p:nvSpPr>
          <p:cNvPr id="25" name="Rectangle 16">
            <a:extLst>
              <a:ext uri="{FF2B5EF4-FFF2-40B4-BE49-F238E27FC236}">
                <a16:creationId xmlns:a16="http://schemas.microsoft.com/office/drawing/2014/main" id="{D2D10C4D-172F-3F10-579B-78324E01D89B}"/>
              </a:ext>
            </a:extLst>
          </p:cNvPr>
          <p:cNvSpPr/>
          <p:nvPr/>
        </p:nvSpPr>
        <p:spPr>
          <a:xfrm>
            <a:off x="7142903" y="1339962"/>
            <a:ext cx="29953" cy="524420"/>
          </a:xfrm>
          <a:prstGeom prst="rect">
            <a:avLst/>
          </a:prstGeom>
          <a:solidFill>
            <a:schemeClr val="accent1"/>
          </a:solidFill>
          <a:ln w="848" cap="flat">
            <a:noFill/>
            <a:prstDash val="solid"/>
            <a:miter/>
          </a:ln>
        </p:spPr>
      </p:sp>
      <p:sp>
        <p:nvSpPr>
          <p:cNvPr id="26" name="Google Shape;118;g3e4a1d512f3_0_1760"/>
          <p:cNvSpPr/>
          <p:nvPr/>
        </p:nvSpPr>
        <p:spPr>
          <a:xfrm>
            <a:off x="7081315" y="1821941"/>
            <a:ext cx="160500" cy="160500"/>
          </a:xfrm>
          <a:prstGeom prst="ellipse">
            <a:avLst/>
          </a:prstGeom>
          <a:solidFill>
            <a:schemeClr val="accen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27" name="Google Shape;119;g3e4a1d512f3_0_1760"/>
          <p:cNvSpPr/>
          <p:nvPr/>
        </p:nvSpPr>
        <p:spPr>
          <a:xfrm>
            <a:off x="4797493" y="1821941"/>
            <a:ext cx="160500" cy="160500"/>
          </a:xfrm>
          <a:prstGeom prst="ellipse">
            <a:avLst/>
          </a:prstGeom>
          <a:solidFill>
            <a:schemeClr val="accen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28" name="Google Shape;120;g3e4a1d512f3_0_1760"/>
          <p:cNvSpPr/>
          <p:nvPr/>
        </p:nvSpPr>
        <p:spPr>
          <a:xfrm>
            <a:off x="2513672" y="1821941"/>
            <a:ext cx="160500" cy="160500"/>
          </a:xfrm>
          <a:prstGeom prst="ellipse">
            <a:avLst/>
          </a:prstGeom>
          <a:solidFill>
            <a:schemeClr val="accent1"/>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Official Project Charter</a:t>
            </a:r>
          </a:p>
        </p:txBody>
      </p:sp>
      <p:sp>
        <p:nvSpPr>
          <p:cNvPr id="4" name="Subtitle 3"/>
          <p:cNvSpPr>
            <a:spLocks noGrp="1"/>
          </p:cNvSpPr>
          <p:nvPr>
            <p:ph type="subTitle" idx="13"/>
          </p:nvPr>
        </p:nvSpPr>
        <p:spPr/>
        <p:txBody>
          <a:bodyPr/>
          <a:lstStyle/>
          <a:p>
            <a:pPr algn="l"/>
            <a:r>
              <a:t>Final acceptance milestone confirming completion criteria and readiness for closure and benefits tracking</a:t>
            </a:r>
          </a:p>
        </p:txBody>
      </p:sp>
      <p:sp>
        <p:nvSpPr>
          <p:cNvPr id="5" name="Subtitle 4"/>
          <p:cNvSpPr>
            <a:spLocks noGrp="1"/>
          </p:cNvSpPr>
          <p:nvPr>
            <p:ph type="subTitle" idx="14"/>
          </p:nvPr>
        </p:nvSpPr>
        <p:spPr/>
        <p:txBody>
          <a:bodyPr/>
          <a:lstStyle/>
          <a:p>
            <a:pPr algn="l"/>
            <a:r>
              <a:t>Final acceptance &amp; closure</a:t>
            </a:r>
          </a:p>
        </p:txBody>
      </p:sp>
      <p:sp>
        <p:nvSpPr>
          <p:cNvPr id="6" name="Subtitle 5"/>
          <p:cNvSpPr>
            <a:spLocks noGrp="1"/>
          </p:cNvSpPr>
          <p:nvPr>
            <p:ph type="subTitle" idx="8"/>
          </p:nvPr>
        </p:nvSpPr>
        <p:spPr/>
        <p:txBody>
          <a:bodyPr/>
          <a:lstStyle/>
          <a:p>
            <a:pPr algn="l"/>
            <a:r>
              <a:t>Build and transition milestone completing core implementation and readiness for operational handoff</a:t>
            </a:r>
          </a:p>
        </p:txBody>
      </p:sp>
      <p:sp>
        <p:nvSpPr>
          <p:cNvPr id="7" name="Subtitle 6"/>
          <p:cNvSpPr>
            <a:spLocks noGrp="1"/>
          </p:cNvSpPr>
          <p:nvPr>
            <p:ph type="subTitle" idx="9"/>
          </p:nvPr>
        </p:nvSpPr>
        <p:spPr/>
        <p:txBody>
          <a:bodyPr/>
          <a:lstStyle/>
          <a:p>
            <a:pPr algn="l"/>
            <a:r>
              <a:t>Operational handoff readiness</a:t>
            </a:r>
          </a:p>
        </p:txBody>
      </p:sp>
      <p:sp>
        <p:nvSpPr>
          <p:cNvPr id="8" name="Subtitle 7"/>
          <p:cNvSpPr>
            <a:spLocks noGrp="1"/>
          </p:cNvSpPr>
          <p:nvPr>
            <p:ph type="subTitle" idx="6"/>
          </p:nvPr>
        </p:nvSpPr>
        <p:spPr/>
        <p:txBody>
          <a:bodyPr/>
          <a:lstStyle/>
          <a:p>
            <a:pPr algn="l"/>
            <a:r>
              <a:t>Foundation phase milestone covering requirements confirmation and solution design sign-off</a:t>
            </a:r>
          </a:p>
        </p:txBody>
      </p:sp>
      <p:sp>
        <p:nvSpPr>
          <p:cNvPr id="9" name="Subtitle 8"/>
          <p:cNvSpPr>
            <a:spLocks noGrp="1"/>
          </p:cNvSpPr>
          <p:nvPr>
            <p:ph type="subTitle" idx="7"/>
          </p:nvPr>
        </p:nvSpPr>
        <p:spPr/>
        <p:txBody>
          <a:bodyPr/>
          <a:lstStyle/>
          <a:p>
            <a:pPr algn="l"/>
            <a:r>
              <a:t>Requirements &amp; design sign-off</a:t>
            </a:r>
          </a:p>
        </p:txBody>
      </p:sp>
      <p:sp>
        <p:nvSpPr>
          <p:cNvPr id="10" name="Subtitle 9"/>
          <p:cNvSpPr>
            <a:spLocks noGrp="1"/>
          </p:cNvSpPr>
          <p:nvPr>
            <p:ph type="subTitle" idx="4"/>
          </p:nvPr>
        </p:nvSpPr>
        <p:spPr/>
        <p:txBody>
          <a:bodyPr/>
          <a:lstStyle/>
          <a:p>
            <a:pPr algn="l"/>
            <a:r>
              <a:t>Initiation and charter approval milestone to establish authority, roles, and initial governance cadence</a:t>
            </a:r>
          </a:p>
        </p:txBody>
      </p:sp>
      <p:sp>
        <p:nvSpPr>
          <p:cNvPr id="11" name="Subtitle 10"/>
          <p:cNvSpPr>
            <a:spLocks noGrp="1"/>
          </p:cNvSpPr>
          <p:nvPr>
            <p:ph type="subTitle" idx="5"/>
          </p:nvPr>
        </p:nvSpPr>
        <p:spPr/>
        <p:txBody>
          <a:bodyPr/>
          <a:lstStyle/>
          <a:p>
            <a:pPr algn="l"/>
            <a:r>
              <a:t>Charter approval</a:t>
            </a:r>
          </a:p>
        </p:txBody>
      </p:sp>
      <p:sp>
        <p:nvSpPr>
          <p:cNvPr id="12" name="Title 11"/>
          <p:cNvSpPr>
            <a:spLocks noGrp="1"/>
          </p:cNvSpPr>
          <p:nvPr>
            <p:ph type="title"/>
          </p:nvPr>
        </p:nvSpPr>
        <p:spPr/>
        <p:txBody>
          <a:bodyPr/>
          <a:lstStyle/>
          <a:p>
            <a:r>
              <a:t>High-Level Milestone Schedule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13" name="Google Shape;551;g3e4eb65d001_0_149"/>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14" name="Google Shape;553;g3e4eb65d001_0_149"/>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sp>
        <p:nvSpPr>
          <p:cNvPr id="15" name="Google Shape;555;g3e4eb65d001_0_149"/>
          <p:cNvSpPr/>
          <p:nvPr/>
        </p:nvSpPr>
        <p:spPr>
          <a:xfrm>
            <a:off x="237075" y="796425"/>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16" name="Google Shape;558;g3e4eb65d001_0_149"/>
          <p:cNvSpPr/>
          <p:nvPr/>
        </p:nvSpPr>
        <p:spPr>
          <a:xfrm>
            <a:off x="4690625" y="796425"/>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17" name="Google Shape;561;g3e4eb65d001_0_149"/>
          <p:cNvSpPr/>
          <p:nvPr/>
        </p:nvSpPr>
        <p:spPr>
          <a:xfrm>
            <a:off x="238325" y="2748650"/>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18" name="Google Shape;564;g3e4eb65d001_0_149"/>
          <p:cNvSpPr/>
          <p:nvPr/>
        </p:nvSpPr>
        <p:spPr>
          <a:xfrm>
            <a:off x="4691875" y="2748650"/>
            <a:ext cx="4234500" cy="1737000"/>
          </a:xfrm>
          <a:prstGeom prst="roundRect">
            <a:avLst>
              <a:gd name="adj" fmla="val 6532"/>
            </a:avLst>
          </a:prstGeom>
          <a:solidFill>
            <a:schemeClr val="accent6">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Open Sans"/>
              <a:ea typeface="Open Sans"/>
              <a:cs typeface="Open Sans"/>
              <a:sym typeface="Open Sans"/>
            </a:endParaRPr>
          </a:p>
        </p:txBody>
      </p:sp>
      <p:sp>
        <p:nvSpPr>
          <p:cNvPr id="19" name="Google Shape;567;g3e4eb65d001_0_149"/>
          <p:cNvSpPr/>
          <p:nvPr/>
        </p:nvSpPr>
        <p:spPr>
          <a:xfrm>
            <a:off x="4070522" y="924523"/>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0" name="Google Shape;568;g3e4eb65d001_0_149"/>
          <p:cNvSpPr/>
          <p:nvPr/>
        </p:nvSpPr>
        <p:spPr>
          <a:xfrm>
            <a:off x="8559697" y="924529"/>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1" name="Google Shape;569;g3e4eb65d001_0_149"/>
          <p:cNvSpPr/>
          <p:nvPr/>
        </p:nvSpPr>
        <p:spPr>
          <a:xfrm>
            <a:off x="4070522" y="2874080"/>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2" name="Google Shape;570;g3e4eb65d001_0_149"/>
          <p:cNvSpPr/>
          <p:nvPr/>
        </p:nvSpPr>
        <p:spPr>
          <a:xfrm>
            <a:off x="8559697" y="2874086"/>
            <a:ext cx="262759" cy="218747"/>
          </a:xfrm>
          <a:custGeom>
            <a:avLst/>
            <a:gdLst/>
            <a:ahLst/>
            <a:cxnLst/>
            <a:rect l="l" t="t" r="r" b="b"/>
            <a:pathLst>
              <a:path w="451089" h="375531" extrusionOk="0">
                <a:moveTo>
                  <a:pt x="0" y="0"/>
                </a:moveTo>
                <a:lnTo>
                  <a:pt x="451089" y="0"/>
                </a:lnTo>
                <a:lnTo>
                  <a:pt x="451089" y="375532"/>
                </a:lnTo>
                <a:lnTo>
                  <a:pt x="0" y="375532"/>
                </a:lnTo>
                <a:lnTo>
                  <a:pt x="0" y="0"/>
                </a:lnTo>
                <a:close/>
              </a:path>
            </a:pathLst>
          </a:custGeom>
          <a:blipFill rotWithShape="1">
            <a:blip r:embed="rId2">
              <a:alphaModFix/>
            </a:blip>
            <a:stretch>
              <a:fillRect/>
            </a:stretch>
          </a:blipFill>
          <a:ln>
            <a:noFill/>
          </a:ln>
        </p:spPr>
      </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Official Project Charter</a:t>
            </a:r>
          </a:p>
        </p:txBody>
      </p:sp>
      <p:sp>
        <p:nvSpPr>
          <p:cNvPr id="4" name="Subtitle 3"/>
          <p:cNvSpPr>
            <a:spLocks noGrp="1"/>
          </p:cNvSpPr>
          <p:nvPr>
            <p:ph type="subTitle" idx="13"/>
          </p:nvPr>
        </p:nvSpPr>
        <p:spPr/>
        <p:txBody>
          <a:bodyPr/>
          <a:lstStyle/>
          <a:p>
            <a:r>
              <a:t>Cost baseline traceability to scope and milestones to ensure financial alignment with delivery plan</a:t>
            </a:r>
          </a:p>
        </p:txBody>
      </p:sp>
      <p:sp>
        <p:nvSpPr>
          <p:cNvPr id="5" name="Subtitle 4"/>
          <p:cNvSpPr>
            <a:spLocks noGrp="1"/>
          </p:cNvSpPr>
          <p:nvPr>
            <p:ph type="subTitle" idx="14"/>
          </p:nvPr>
        </p:nvSpPr>
        <p:spPr/>
        <p:txBody>
          <a:bodyPr/>
          <a:lstStyle/>
          <a:p>
            <a:pPr algn="l"/>
            <a:r>
              <a:t>Baseline traceability</a:t>
            </a:r>
          </a:p>
        </p:txBody>
      </p:sp>
      <p:sp>
        <p:nvSpPr>
          <p:cNvPr id="6" name="Subtitle 5"/>
          <p:cNvSpPr>
            <a:spLocks noGrp="1"/>
          </p:cNvSpPr>
          <p:nvPr>
            <p:ph type="subTitle" idx="8"/>
          </p:nvPr>
        </p:nvSpPr>
        <p:spPr/>
        <p:txBody>
          <a:bodyPr/>
          <a:lstStyle/>
          <a:p>
            <a:r>
              <a:t>Funding phases outlining release timing, conditions for spend authorization, and phase-level accountability</a:t>
            </a:r>
          </a:p>
        </p:txBody>
      </p:sp>
      <p:sp>
        <p:nvSpPr>
          <p:cNvPr id="7" name="Subtitle 6"/>
          <p:cNvSpPr>
            <a:spLocks noGrp="1"/>
          </p:cNvSpPr>
          <p:nvPr>
            <p:ph type="subTitle" idx="9"/>
          </p:nvPr>
        </p:nvSpPr>
        <p:spPr/>
        <p:txBody>
          <a:bodyPr/>
          <a:lstStyle/>
          <a:p>
            <a:pPr algn="l"/>
            <a:r>
              <a:t>Funding phase controls</a:t>
            </a:r>
          </a:p>
        </p:txBody>
      </p:sp>
      <p:sp>
        <p:nvSpPr>
          <p:cNvPr id="8" name="Subtitle 7"/>
          <p:cNvSpPr>
            <a:spLocks noGrp="1"/>
          </p:cNvSpPr>
          <p:nvPr>
            <p:ph type="subTitle" idx="6"/>
          </p:nvPr>
        </p:nvSpPr>
        <p:spPr/>
        <p:txBody>
          <a:bodyPr/>
          <a:lstStyle/>
          <a:p>
            <a:r>
              <a:t>Contingency reserve description including governance rules for drawdown and re-forecasting triggers</a:t>
            </a:r>
          </a:p>
        </p:txBody>
      </p:sp>
      <p:sp>
        <p:nvSpPr>
          <p:cNvPr id="9" name="Subtitle 8"/>
          <p:cNvSpPr>
            <a:spLocks noGrp="1"/>
          </p:cNvSpPr>
          <p:nvPr>
            <p:ph type="subTitle" idx="7"/>
          </p:nvPr>
        </p:nvSpPr>
        <p:spPr/>
        <p:txBody>
          <a:bodyPr/>
          <a:lstStyle/>
          <a:p>
            <a:pPr algn="l"/>
            <a:r>
              <a:t>Contingency governance</a:t>
            </a:r>
          </a:p>
        </p:txBody>
      </p:sp>
      <p:sp>
        <p:nvSpPr>
          <p:cNvPr id="10" name="Subtitle 9"/>
          <p:cNvSpPr>
            <a:spLocks noGrp="1"/>
          </p:cNvSpPr>
          <p:nvPr>
            <p:ph type="subTitle" idx="4"/>
          </p:nvPr>
        </p:nvSpPr>
        <p:spPr/>
        <p:txBody>
          <a:bodyPr/>
          <a:lstStyle/>
          <a:p>
            <a:r>
              <a:t>Approved expenditure limits with a cost baseline that defines total authorized spend for the project lifecycle</a:t>
            </a:r>
          </a:p>
        </p:txBody>
      </p:sp>
      <p:sp>
        <p:nvSpPr>
          <p:cNvPr id="11" name="Subtitle 10"/>
          <p:cNvSpPr>
            <a:spLocks noGrp="1"/>
          </p:cNvSpPr>
          <p:nvPr>
            <p:ph type="subTitle" idx="5"/>
          </p:nvPr>
        </p:nvSpPr>
        <p:spPr/>
        <p:txBody>
          <a:bodyPr/>
          <a:lstStyle/>
          <a:p>
            <a:pPr algn="l"/>
            <a:r>
              <a:t>Total authorized spend</a:t>
            </a:r>
          </a:p>
        </p:txBody>
      </p:sp>
      <p:sp>
        <p:nvSpPr>
          <p:cNvPr id="12" name="Title 11"/>
          <p:cNvSpPr>
            <a:spLocks noGrp="1"/>
          </p:cNvSpPr>
          <p:nvPr>
            <p:ph type="title"/>
          </p:nvPr>
        </p:nvSpPr>
        <p:spPr/>
        <p:txBody>
          <a:bodyPr/>
          <a:lstStyle/>
          <a:p>
            <a:r>
              <a:t>Budget Allocation and Cost Baseline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11" name="Google Shape;229;g3e471a7fb81_0_10"/>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12" name="Google Shape;231;g3e471a7fb81_0_10"/>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cxnSp>
        <p:nvCxnSpPr>
          <p:cNvPr id="13" name="Google Shape;239;g3e471a7fb81_0_10"/>
          <p:cNvCxnSpPr/>
          <p:nvPr/>
        </p:nvCxnSpPr>
        <p:spPr>
          <a:xfrm>
            <a:off x="2023038" y="1389766"/>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14" name="Google Shape;240;g3e471a7fb81_0_10"/>
          <p:cNvCxnSpPr/>
          <p:nvPr/>
        </p:nvCxnSpPr>
        <p:spPr>
          <a:xfrm>
            <a:off x="2023038" y="2614327"/>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15" name="Google Shape;241;g3e471a7fb81_0_10"/>
          <p:cNvCxnSpPr/>
          <p:nvPr/>
        </p:nvCxnSpPr>
        <p:spPr>
          <a:xfrm>
            <a:off x="2023038" y="3905160"/>
            <a:ext cx="1879800" cy="0"/>
          </a:xfrm>
          <a:prstGeom prst="straightConnector1">
            <a:avLst/>
          </a:prstGeom>
          <a:noFill/>
          <a:ln w="9525" cap="flat" cmpd="sng">
            <a:solidFill>
              <a:schemeClr val="dk1"/>
            </a:solidFill>
            <a:prstDash val="solid"/>
            <a:round/>
            <a:headEnd type="none" w="med" len="med"/>
            <a:tailEnd type="oval" w="med" len="med"/>
          </a:ln>
        </p:spPr>
      </p:cxnSp>
      <p:grpSp>
        <p:nvGrpSpPr>
          <p:cNvPr id="16" name="Infographics">
            <a:extLst>
              <a:ext uri="{FF2B5EF4-FFF2-40B4-BE49-F238E27FC236}">
                <a16:creationId xmlns:a16="http://schemas.microsoft.com/office/drawing/2014/main" id="{03BC0758-3301-6100-4E06-066AFE3069C2}"/>
              </a:ext>
            </a:extLst>
          </p:cNvPr>
          <p:cNvGrpSpPr/>
          <p:nvPr userDrawn="1"/>
        </p:nvGrpSpPr>
        <p:grpSpPr>
          <a:xfrm>
            <a:off x="218752" y="827921"/>
            <a:ext cx="3377904" cy="3663299"/>
            <a:chOff x="218752" y="756873"/>
            <a:chExt cx="3377904" cy="3663299"/>
          </a:xfrm>
        </p:grpSpPr>
        <p:sp>
          <p:nvSpPr>
            <p:cNvPr id="17" name="Item 1">
              <a:extLst>
                <a:ext uri="{FF2B5EF4-FFF2-40B4-BE49-F238E27FC236}">
                  <a16:creationId xmlns:a16="http://schemas.microsoft.com/office/drawing/2014/main" id="{610D338D-3A4A-CACC-4913-46AC9337BCBF}"/>
                </a:ext>
              </a:extLst>
            </p:cNvPr>
            <p:cNvSpPr/>
            <p:nvPr/>
          </p:nvSpPr>
          <p:spPr>
            <a:xfrm>
              <a:off x="218752" y="3245950"/>
              <a:ext cx="3377904" cy="1174222"/>
            </a:xfrm>
            <a:custGeom>
              <a:avLst/>
              <a:gdLst>
                <a:gd name="csX0" fmla="*/ 3377904 w 3377904"/>
                <a:gd name="csY0" fmla="*/ 1174223 h 1174222"/>
                <a:gd name="csX1" fmla="*/ 0 w 3377904"/>
                <a:gd name="csY1" fmla="*/ 1174223 h 1174222"/>
                <a:gd name="csX2" fmla="*/ 530523 w 3377904"/>
                <a:gd name="csY2" fmla="*/ 0 h 1174222"/>
                <a:gd name="csX3" fmla="*/ 2847382 w 3377904"/>
                <a:gd name="csY3" fmla="*/ 0 h 1174222"/>
                <a:gd name="csX4" fmla="*/ 3377904 w 3377904"/>
                <a:gd name="csY4" fmla="*/ 1174223 h 1174222"/>
              </a:gdLst>
              <a:ahLst/>
              <a:cxnLst>
                <a:cxn ang="0">
                  <a:pos x="csX0" y="csY0"/>
                </a:cxn>
                <a:cxn ang="0">
                  <a:pos x="csX1" y="csY1"/>
                </a:cxn>
                <a:cxn ang="0">
                  <a:pos x="csX2" y="csY2"/>
                </a:cxn>
                <a:cxn ang="0">
                  <a:pos x="csX3" y="csY3"/>
                </a:cxn>
                <a:cxn ang="0">
                  <a:pos x="csX4" y="csY4"/>
                </a:cxn>
              </a:cxnLst>
              <a:rect l="l" t="t" r="r" b="b"/>
              <a:pathLst>
                <a:path w="3377904" h="1174222">
                  <a:moveTo>
                    <a:pt x="3377904" y="1174223"/>
                  </a:moveTo>
                  <a:lnTo>
                    <a:pt x="0" y="1174223"/>
                  </a:lnTo>
                  <a:lnTo>
                    <a:pt x="530523" y="0"/>
                  </a:lnTo>
                  <a:lnTo>
                    <a:pt x="2847382" y="0"/>
                  </a:lnTo>
                  <a:lnTo>
                    <a:pt x="3377904" y="1174223"/>
                  </a:lnTo>
                  <a:close/>
                </a:path>
              </a:pathLst>
            </a:custGeom>
            <a:solidFill>
              <a:schemeClr val="tx2"/>
            </a:solidFill>
            <a:ln w="3806" cap="flat">
              <a:noFill/>
              <a:prstDash val="solid"/>
              <a:miter/>
            </a:ln>
          </p:spPr>
        </p:sp>
        <p:sp>
          <p:nvSpPr>
            <p:cNvPr id="18" name="Item 2">
              <a:extLst>
                <a:ext uri="{FF2B5EF4-FFF2-40B4-BE49-F238E27FC236}">
                  <a16:creationId xmlns:a16="http://schemas.microsoft.com/office/drawing/2014/main" id="{DED118FB-3427-46CC-FCA7-B53748FA93D6}"/>
                </a:ext>
              </a:extLst>
            </p:cNvPr>
            <p:cNvSpPr/>
            <p:nvPr/>
          </p:nvSpPr>
          <p:spPr>
            <a:xfrm>
              <a:off x="796152" y="1969365"/>
              <a:ext cx="2222838" cy="1174226"/>
            </a:xfrm>
            <a:custGeom>
              <a:avLst/>
              <a:gdLst>
                <a:gd name="csX0" fmla="*/ 2222838 w 2222838"/>
                <a:gd name="csY0" fmla="*/ 1174227 h 1174226"/>
                <a:gd name="csX1" fmla="*/ 0 w 2222838"/>
                <a:gd name="csY1" fmla="*/ 1174227 h 1174226"/>
                <a:gd name="csX2" fmla="*/ 530626 w 2222838"/>
                <a:gd name="csY2" fmla="*/ 0 h 1174226"/>
                <a:gd name="csX3" fmla="*/ 1692209 w 2222838"/>
                <a:gd name="csY3" fmla="*/ 0 h 1174226"/>
                <a:gd name="csX4" fmla="*/ 2222838 w 2222838"/>
                <a:gd name="csY4" fmla="*/ 1174227 h 1174226"/>
              </a:gdLst>
              <a:ahLst/>
              <a:cxnLst>
                <a:cxn ang="0">
                  <a:pos x="csX0" y="csY0"/>
                </a:cxn>
                <a:cxn ang="0">
                  <a:pos x="csX1" y="csY1"/>
                </a:cxn>
                <a:cxn ang="0">
                  <a:pos x="csX2" y="csY2"/>
                </a:cxn>
                <a:cxn ang="0">
                  <a:pos x="csX3" y="csY3"/>
                </a:cxn>
                <a:cxn ang="0">
                  <a:pos x="csX4" y="csY4"/>
                </a:cxn>
              </a:cxnLst>
              <a:rect l="l" t="t" r="r" b="b"/>
              <a:pathLst>
                <a:path w="2222838" h="1174226">
                  <a:moveTo>
                    <a:pt x="2222838" y="1174227"/>
                  </a:moveTo>
                  <a:lnTo>
                    <a:pt x="0" y="1174227"/>
                  </a:lnTo>
                  <a:lnTo>
                    <a:pt x="530626" y="0"/>
                  </a:lnTo>
                  <a:lnTo>
                    <a:pt x="1692209" y="0"/>
                  </a:lnTo>
                  <a:lnTo>
                    <a:pt x="2222838" y="1174227"/>
                  </a:lnTo>
                  <a:close/>
                </a:path>
              </a:pathLst>
            </a:custGeom>
            <a:solidFill>
              <a:schemeClr val="accent3"/>
            </a:solidFill>
            <a:ln w="3807" cap="flat">
              <a:noFill/>
              <a:prstDash val="solid"/>
              <a:miter/>
            </a:ln>
          </p:spPr>
        </p:sp>
        <p:sp>
          <p:nvSpPr>
            <p:cNvPr id="19" name="Item 3">
              <a:extLst>
                <a:ext uri="{FF2B5EF4-FFF2-40B4-BE49-F238E27FC236}">
                  <a16:creationId xmlns:a16="http://schemas.microsoft.com/office/drawing/2014/main" id="{03B9DDA0-35F9-88A2-DFBC-0D11C2E24169}"/>
                </a:ext>
              </a:extLst>
            </p:cNvPr>
            <p:cNvSpPr/>
            <p:nvPr/>
          </p:nvSpPr>
          <p:spPr>
            <a:xfrm>
              <a:off x="1367613" y="756873"/>
              <a:ext cx="1079626" cy="1109254"/>
            </a:xfrm>
            <a:custGeom>
              <a:avLst/>
              <a:gdLst>
                <a:gd name="csX0" fmla="*/ 483539 w 1079626"/>
                <a:gd name="csY0" fmla="*/ 36363 h 1109254"/>
                <a:gd name="csX1" fmla="*/ 596087 w 1079626"/>
                <a:gd name="csY1" fmla="*/ 36363 h 1109254"/>
                <a:gd name="csX2" fmla="*/ 1079627 w 1079626"/>
                <a:gd name="csY2" fmla="*/ 1109254 h 1109254"/>
                <a:gd name="csX3" fmla="*/ 0 w 1079626"/>
                <a:gd name="csY3" fmla="*/ 1109254 h 1109254"/>
                <a:gd name="csX4" fmla="*/ 483539 w 1079626"/>
                <a:gd name="csY4" fmla="*/ 36363 h 1109254"/>
              </a:gdLst>
              <a:ahLst/>
              <a:cxnLst>
                <a:cxn ang="0">
                  <a:pos x="csX0" y="csY0"/>
                </a:cxn>
                <a:cxn ang="0">
                  <a:pos x="csX1" y="csY1"/>
                </a:cxn>
                <a:cxn ang="0">
                  <a:pos x="csX2" y="csY2"/>
                </a:cxn>
                <a:cxn ang="0">
                  <a:pos x="csX3" y="csY3"/>
                </a:cxn>
                <a:cxn ang="0">
                  <a:pos x="csX4" y="csY4"/>
                </a:cxn>
              </a:cxnLst>
              <a:rect l="l" t="t" r="r" b="b"/>
              <a:pathLst>
                <a:path w="1079626" h="1109254">
                  <a:moveTo>
                    <a:pt x="483539" y="36363"/>
                  </a:moveTo>
                  <a:cubicBezTo>
                    <a:pt x="505390" y="-12121"/>
                    <a:pt x="574233" y="-12121"/>
                    <a:pt x="596087" y="36363"/>
                  </a:cubicBezTo>
                  <a:lnTo>
                    <a:pt x="1079627" y="1109254"/>
                  </a:lnTo>
                  <a:lnTo>
                    <a:pt x="0" y="1109254"/>
                  </a:lnTo>
                  <a:lnTo>
                    <a:pt x="483539" y="36363"/>
                  </a:lnTo>
                  <a:close/>
                </a:path>
              </a:pathLst>
            </a:custGeom>
            <a:solidFill>
              <a:schemeClr val="accent2"/>
            </a:solidFill>
            <a:ln w="3844" cap="flat">
              <a:noFill/>
              <a:prstDash val="solid"/>
              <a:miter/>
            </a:ln>
          </p:spPr>
        </p:sp>
      </p:grpSp>
      <p:sp>
        <p:nvSpPr>
          <p:cNvPr id="2" name="Subtitle 1"/>
          <p:cNvSpPr>
            <a:spLocks noGrp="1"/>
          </p:cNvSpPr>
          <p:nvPr>
            <p:ph type="subTitle" idx="3"/>
          </p:nvPr>
        </p:nvSpPr>
        <p:spPr/>
        <p:txBody>
          <a:bodyPr/>
          <a:lstStyle/>
          <a:p>
            <a:r>
              <a:t>7</a:t>
            </a:r>
          </a:p>
        </p:txBody>
      </p:sp>
      <p:sp>
        <p:nvSpPr>
          <p:cNvPr id="3" name="Subtitle 2"/>
          <p:cNvSpPr>
            <a:spLocks noGrp="1"/>
          </p:cNvSpPr>
          <p:nvPr>
            <p:ph type="subTitle" idx="1"/>
          </p:nvPr>
        </p:nvSpPr>
        <p:spPr/>
        <p:txBody>
          <a:bodyPr/>
          <a:lstStyle/>
          <a:p>
            <a:pPr algn="l"/>
            <a:r>
              <a:t>Official Project Charter</a:t>
            </a:r>
          </a:p>
        </p:txBody>
      </p:sp>
      <p:sp>
        <p:nvSpPr>
          <p:cNvPr id="4" name="Subtitle 3"/>
          <p:cNvSpPr>
            <a:spLocks noGrp="1"/>
          </p:cNvSpPr>
          <p:nvPr>
            <p:ph type="subTitle" idx="4"/>
          </p:nvPr>
        </p:nvSpPr>
        <p:spPr/>
        <p:txBody>
          <a:bodyPr/>
          <a:lstStyle/>
          <a:p>
            <a:pPr algn="l"/>
            <a:r>
              <a:t>Working governance describes decision cadence, issue intake, and the escalation path to leadership</a:t>
            </a:r>
          </a:p>
        </p:txBody>
      </p:sp>
      <p:sp>
        <p:nvSpPr>
          <p:cNvPr id="5" name="Subtitle 4"/>
          <p:cNvSpPr>
            <a:spLocks noGrp="1"/>
          </p:cNvSpPr>
          <p:nvPr>
            <p:ph type="subTitle" idx="5"/>
          </p:nvPr>
        </p:nvSpPr>
        <p:spPr/>
        <p:txBody>
          <a:bodyPr/>
          <a:lstStyle/>
          <a:p>
            <a:pPr algn="l"/>
            <a:r>
              <a:t>Decision cadence</a:t>
            </a:r>
          </a:p>
        </p:txBody>
      </p:sp>
      <p:sp>
        <p:nvSpPr>
          <p:cNvPr id="6" name="Subtitle 5"/>
          <p:cNvSpPr>
            <a:spLocks noGrp="1"/>
          </p:cNvSpPr>
          <p:nvPr>
            <p:ph type="subTitle" idx="6"/>
          </p:nvPr>
        </p:nvSpPr>
        <p:spPr/>
        <p:txBody>
          <a:bodyPr/>
          <a:lstStyle/>
          <a:p>
            <a:pPr algn="l"/>
            <a:r>
              <a:t>Project leadership names project leads and functional owners responsible for delivery execution and reporting</a:t>
            </a:r>
          </a:p>
        </p:txBody>
      </p:sp>
      <p:sp>
        <p:nvSpPr>
          <p:cNvPr id="7" name="Subtitle 6"/>
          <p:cNvSpPr>
            <a:spLocks noGrp="1"/>
          </p:cNvSpPr>
          <p:nvPr>
            <p:ph type="subTitle" idx="7"/>
          </p:nvPr>
        </p:nvSpPr>
        <p:spPr/>
        <p:txBody>
          <a:bodyPr/>
          <a:lstStyle/>
          <a:p>
            <a:pPr algn="l"/>
            <a:r>
              <a:t>Delivery leadership</a:t>
            </a:r>
          </a:p>
        </p:txBody>
      </p:sp>
      <p:sp>
        <p:nvSpPr>
          <p:cNvPr id="8" name="Subtitle 7"/>
          <p:cNvSpPr>
            <a:spLocks noGrp="1"/>
          </p:cNvSpPr>
          <p:nvPr>
            <p:ph type="subTitle" idx="8"/>
          </p:nvPr>
        </p:nvSpPr>
        <p:spPr/>
        <p:txBody>
          <a:bodyPr/>
          <a:lstStyle/>
          <a:p>
            <a:pPr algn="l"/>
            <a:r>
              <a:t>Steering committee oversight defines strategic decisions, resource prioritization, and escalation authority</a:t>
            </a:r>
          </a:p>
        </p:txBody>
      </p:sp>
      <p:sp>
        <p:nvSpPr>
          <p:cNvPr id="9" name="Subtitle 8"/>
          <p:cNvSpPr>
            <a:spLocks noGrp="1"/>
          </p:cNvSpPr>
          <p:nvPr>
            <p:ph type="subTitle" idx="9"/>
          </p:nvPr>
        </p:nvSpPr>
        <p:spPr/>
        <p:txBody>
          <a:bodyPr/>
          <a:lstStyle/>
          <a:p>
            <a:pPr algn="l"/>
            <a:r>
              <a:t>Strategic oversight</a:t>
            </a:r>
          </a:p>
        </p:txBody>
      </p:sp>
      <p:sp>
        <p:nvSpPr>
          <p:cNvPr id="10" name="Title 9"/>
          <p:cNvSpPr>
            <a:spLocks noGrp="1"/>
          </p:cNvSpPr>
          <p:nvPr>
            <p:ph type="title"/>
          </p:nvPr>
        </p:nvSpPr>
        <p:spPr/>
        <p:txBody>
          <a:bodyPr/>
          <a:lstStyle/>
          <a:p>
            <a:r>
              <a:t>Stakeholders and Governance Model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9" name="Google Shape;823;g3e47ced7bc8_0_215"/>
          <p:cNvCxnSpPr>
            <a:cxnSpLocks/>
          </p:cNvCxnSpPr>
          <p:nvPr/>
        </p:nvCxnSpPr>
        <p:spPr>
          <a:xfrm>
            <a:off x="-72000" y="4700870"/>
            <a:ext cx="9288000" cy="0"/>
          </a:xfrm>
          <a:prstGeom prst="straightConnector1">
            <a:avLst/>
          </a:prstGeom>
          <a:noFill/>
          <a:ln w="9525" cap="flat" cmpd="sng">
            <a:solidFill>
              <a:schemeClr val="lt2"/>
            </a:solidFill>
            <a:prstDash val="solid"/>
            <a:round/>
            <a:headEnd type="none" w="med" len="med"/>
            <a:tailEnd type="none" w="med" len="med"/>
          </a:ln>
        </p:spPr>
      </p:cxnSp>
      <p:sp>
        <p:nvSpPr>
          <p:cNvPr id="10" name="Google Shape;825;g3e47ced7bc8_0_215"/>
          <p:cNvSpPr/>
          <p:nvPr/>
        </p:nvSpPr>
        <p:spPr>
          <a:xfrm>
            <a:off x="237075" y="804375"/>
            <a:ext cx="3980700" cy="36276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rgbClr val="FFFFFF"/>
              </a:solidFill>
              <a:latin typeface="Open Sans"/>
              <a:ea typeface="Open Sans"/>
              <a:cs typeface="Open Sans"/>
              <a:sym typeface="Open Sans"/>
            </a:endParaRPr>
          </a:p>
        </p:txBody>
      </p:sp>
      <p:sp>
        <p:nvSpPr>
          <p:cNvPr id="11" name="Google Shape;826;g3e47ced7bc8_0_215"/>
          <p:cNvSpPr/>
          <p:nvPr/>
        </p:nvSpPr>
        <p:spPr>
          <a:xfrm>
            <a:off x="4946900" y="804375"/>
            <a:ext cx="3980700" cy="3627600"/>
          </a:xfrm>
          <a:prstGeom prst="roundRect">
            <a:avLst>
              <a:gd name="adj" fmla="val 6532"/>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rgbClr val="FFFFFF"/>
              </a:solidFill>
              <a:latin typeface="Open Sans"/>
              <a:ea typeface="Open Sans"/>
              <a:cs typeface="Open Sans"/>
              <a:sym typeface="Open Sans"/>
            </a:endParaRPr>
          </a:p>
        </p:txBody>
      </p:sp>
      <p:sp>
        <p:nvSpPr>
          <p:cNvPr id="12" name="Google Shape;831;g3e47ced7bc8_0_215"/>
          <p:cNvSpPr/>
          <p:nvPr/>
        </p:nvSpPr>
        <p:spPr>
          <a:xfrm>
            <a:off x="237075" y="-84151"/>
            <a:ext cx="146700" cy="6195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unnel Sans"/>
              <a:ea typeface="Funnel Sans"/>
              <a:cs typeface="Funnel Sans"/>
              <a:sym typeface="Funnel Sans"/>
            </a:endParaRPr>
          </a:p>
        </p:txBody>
      </p:sp>
      <p:cxnSp>
        <p:nvCxnSpPr>
          <p:cNvPr id="13" name="Google Shape;834;g3e47ced7bc8_0_215"/>
          <p:cNvCxnSpPr/>
          <p:nvPr/>
        </p:nvCxnSpPr>
        <p:spPr>
          <a:xfrm>
            <a:off x="237075" y="1610325"/>
            <a:ext cx="3989100" cy="0"/>
          </a:xfrm>
          <a:prstGeom prst="straightConnector1">
            <a:avLst/>
          </a:prstGeom>
          <a:noFill/>
          <a:ln w="9525" cap="flat" cmpd="sng">
            <a:solidFill>
              <a:schemeClr val="accent6"/>
            </a:solidFill>
            <a:prstDash val="solid"/>
            <a:round/>
            <a:headEnd type="none" w="med" len="med"/>
            <a:tailEnd type="none" w="med" len="med"/>
          </a:ln>
        </p:spPr>
      </p:cxnSp>
      <p:cxnSp>
        <p:nvCxnSpPr>
          <p:cNvPr id="14" name="Google Shape;835;g3e47ced7bc8_0_215"/>
          <p:cNvCxnSpPr/>
          <p:nvPr/>
        </p:nvCxnSpPr>
        <p:spPr>
          <a:xfrm>
            <a:off x="4946692" y="1610330"/>
            <a:ext cx="3981600" cy="0"/>
          </a:xfrm>
          <a:prstGeom prst="straightConnector1">
            <a:avLst/>
          </a:prstGeom>
          <a:noFill/>
          <a:ln w="9525" cap="flat" cmpd="sng">
            <a:solidFill>
              <a:schemeClr val="lt2"/>
            </a:solidFill>
            <a:prstDash val="solid"/>
            <a:round/>
            <a:headEnd type="none" w="med" len="med"/>
            <a:tailEnd type="none" w="med" len="med"/>
          </a:ln>
        </p:spPr>
      </p:cxnSp>
      <p:sp>
        <p:nvSpPr>
          <p:cNvPr id="15" name="Google Shape;836;g3e47ced7bc8_0_215"/>
          <p:cNvSpPr txBox="1"/>
          <p:nvPr/>
        </p:nvSpPr>
        <p:spPr>
          <a:xfrm>
            <a:off x="4217700" y="804375"/>
            <a:ext cx="729300" cy="3591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a:solidFill>
                  <a:schemeClr val="dk1"/>
                </a:solidFill>
                <a:latin typeface="IBM Plex Sans"/>
                <a:ea typeface="IBM Plex Sans"/>
                <a:cs typeface="IBM Plex Sans"/>
                <a:sym typeface="IBM Plex Sans"/>
              </a:rPr>
              <a:t>VS</a:t>
            </a:r>
            <a:endParaRPr sz="1800" b="1">
              <a:solidFill>
                <a:schemeClr val="dk1"/>
              </a:solidFill>
              <a:latin typeface="IBM Plex Sans"/>
              <a:ea typeface="IBM Plex Sans"/>
              <a:cs typeface="IBM Plex Sans"/>
              <a:sym typeface="IBM Plex Sans"/>
            </a:endParaRPr>
          </a:p>
        </p:txBody>
      </p:sp>
      <p:sp>
        <p:nvSpPr>
          <p:cNvPr id="16" name="Freeform 3">
            <a:extLst>
              <a:ext uri="{FF2B5EF4-FFF2-40B4-BE49-F238E27FC236}">
                <a16:creationId xmlns:a16="http://schemas.microsoft.com/office/drawing/2014/main" id="{508B87C6-7AF1-7CD4-315D-E862712DDA0B}"/>
              </a:ext>
            </a:extLst>
          </p:cNvPr>
          <p:cNvSpPr/>
          <p:nvPr/>
        </p:nvSpPr>
        <p:spPr>
          <a:xfrm rot="10800000">
            <a:off x="7541835" y="3238381"/>
            <a:ext cx="1199599" cy="596815"/>
          </a:xfrm>
          <a:custGeom>
            <a:avLst/>
            <a:gdLst>
              <a:gd name="csX0" fmla="*/ 599800 w 1199599"/>
              <a:gd name="csY0" fmla="*/ 596816 h 596815"/>
              <a:gd name="csX1" fmla="*/ 0 w 1199599"/>
              <a:gd name="csY1" fmla="*/ 0 h 596815"/>
              <a:gd name="csX2" fmla="*/ 394217 w 1199599"/>
              <a:gd name="csY2" fmla="*/ 0 h 596815"/>
              <a:gd name="csX3" fmla="*/ 599800 w 1199599"/>
              <a:gd name="csY3" fmla="*/ 204560 h 596815"/>
              <a:gd name="csX4" fmla="*/ 805382 w 1199599"/>
              <a:gd name="csY4" fmla="*/ 0 h 596815"/>
              <a:gd name="csX5" fmla="*/ 1199599 w 1199599"/>
              <a:gd name="csY5" fmla="*/ 0 h 596815"/>
              <a:gd name="csX6" fmla="*/ 599800 w 1199599"/>
              <a:gd name="csY6" fmla="*/ 596816 h 59681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99599" h="596815">
                <a:moveTo>
                  <a:pt x="599800" y="596816"/>
                </a:moveTo>
                <a:cubicBezTo>
                  <a:pt x="268492" y="596816"/>
                  <a:pt x="0" y="329659"/>
                  <a:pt x="0" y="0"/>
                </a:cubicBezTo>
                <a:lnTo>
                  <a:pt x="394217" y="0"/>
                </a:lnTo>
                <a:cubicBezTo>
                  <a:pt x="394217" y="112998"/>
                  <a:pt x="486236" y="204560"/>
                  <a:pt x="599800" y="204560"/>
                </a:cubicBezTo>
                <a:cubicBezTo>
                  <a:pt x="713363" y="204560"/>
                  <a:pt x="805382" y="112998"/>
                  <a:pt x="805382" y="0"/>
                </a:cubicBezTo>
                <a:lnTo>
                  <a:pt x="1199599" y="0"/>
                </a:lnTo>
                <a:cubicBezTo>
                  <a:pt x="1199599" y="329659"/>
                  <a:pt x="931011" y="596816"/>
                  <a:pt x="599800" y="596816"/>
                </a:cubicBezTo>
                <a:close/>
              </a:path>
            </a:pathLst>
          </a:custGeom>
          <a:solidFill>
            <a:schemeClr val="accent6"/>
          </a:solidFill>
          <a:ln w="1481" cap="flat">
            <a:noFill/>
            <a:prstDash val="solid"/>
            <a:miter/>
          </a:ln>
        </p:spPr>
      </p:sp>
      <p:sp>
        <p:nvSpPr>
          <p:cNvPr id="17" name="Freeform 4">
            <a:extLst>
              <a:ext uri="{FF2B5EF4-FFF2-40B4-BE49-F238E27FC236}">
                <a16:creationId xmlns:a16="http://schemas.microsoft.com/office/drawing/2014/main" id="{2888A537-D56B-C32F-3D5F-8C1D9E8524D0}"/>
              </a:ext>
            </a:extLst>
          </p:cNvPr>
          <p:cNvSpPr/>
          <p:nvPr/>
        </p:nvSpPr>
        <p:spPr>
          <a:xfrm rot="10800000">
            <a:off x="7541835" y="3835196"/>
            <a:ext cx="1199599" cy="596815"/>
          </a:xfrm>
          <a:custGeom>
            <a:avLst/>
            <a:gdLst>
              <a:gd name="csX0" fmla="*/ 599800 w 1199599"/>
              <a:gd name="csY0" fmla="*/ 596816 h 596815"/>
              <a:gd name="csX1" fmla="*/ 0 w 1199599"/>
              <a:gd name="csY1" fmla="*/ 0 h 596815"/>
              <a:gd name="csX2" fmla="*/ 394217 w 1199599"/>
              <a:gd name="csY2" fmla="*/ 0 h 596815"/>
              <a:gd name="csX3" fmla="*/ 599800 w 1199599"/>
              <a:gd name="csY3" fmla="*/ 204560 h 596815"/>
              <a:gd name="csX4" fmla="*/ 805382 w 1199599"/>
              <a:gd name="csY4" fmla="*/ 0 h 596815"/>
              <a:gd name="csX5" fmla="*/ 1199599 w 1199599"/>
              <a:gd name="csY5" fmla="*/ 0 h 596815"/>
              <a:gd name="csX6" fmla="*/ 599800 w 1199599"/>
              <a:gd name="csY6" fmla="*/ 596816 h 59681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99599" h="596815">
                <a:moveTo>
                  <a:pt x="599800" y="596816"/>
                </a:moveTo>
                <a:cubicBezTo>
                  <a:pt x="268492" y="596816"/>
                  <a:pt x="0" y="329659"/>
                  <a:pt x="0" y="0"/>
                </a:cubicBezTo>
                <a:lnTo>
                  <a:pt x="394217" y="0"/>
                </a:lnTo>
                <a:cubicBezTo>
                  <a:pt x="394217" y="112999"/>
                  <a:pt x="486236" y="204560"/>
                  <a:pt x="599800" y="204560"/>
                </a:cubicBezTo>
                <a:cubicBezTo>
                  <a:pt x="713363" y="204560"/>
                  <a:pt x="805382" y="112999"/>
                  <a:pt x="805382" y="0"/>
                </a:cubicBezTo>
                <a:lnTo>
                  <a:pt x="1199599" y="0"/>
                </a:lnTo>
                <a:cubicBezTo>
                  <a:pt x="1199599" y="329659"/>
                  <a:pt x="931011" y="596816"/>
                  <a:pt x="599800" y="596816"/>
                </a:cubicBezTo>
                <a:close/>
              </a:path>
            </a:pathLst>
          </a:custGeom>
          <a:solidFill>
            <a:schemeClr val="accent6"/>
          </a:solidFill>
          <a:ln w="1481" cap="flat">
            <a:noFill/>
            <a:prstDash val="solid"/>
            <a:miter/>
          </a:ln>
        </p:spPr>
      </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Official Project Charter</a:t>
            </a:r>
          </a:p>
        </p:txBody>
      </p:sp>
      <p:sp>
        <p:nvSpPr>
          <p:cNvPr id="4" name="Subtitle 3"/>
          <p:cNvSpPr>
            <a:spLocks noGrp="1"/>
          </p:cNvSpPr>
          <p:nvPr>
            <p:ph type="subTitle" idx="6"/>
          </p:nvPr>
        </p:nvSpPr>
        <p:spPr/>
        <p:txBody>
          <a:bodyPr/>
          <a:lstStyle/>
          <a:p>
            <a:r>
              <a:t>PM acceptance block capturing acceptance of charter scope, plan alignment, and authorization date for official record</a:t>
            </a:r>
          </a:p>
        </p:txBody>
      </p:sp>
      <p:sp>
        <p:nvSpPr>
          <p:cNvPr id="5" name="Subtitle 4"/>
          <p:cNvSpPr>
            <a:spLocks noGrp="1"/>
          </p:cNvSpPr>
          <p:nvPr>
            <p:ph type="subTitle" idx="7"/>
          </p:nvPr>
        </p:nvSpPr>
        <p:spPr/>
        <p:txBody>
          <a:bodyPr/>
          <a:lstStyle/>
          <a:p>
            <a:pPr algn="l"/>
            <a:r>
              <a:t>PM acceptance</a:t>
            </a:r>
          </a:p>
        </p:txBody>
      </p:sp>
      <p:sp>
        <p:nvSpPr>
          <p:cNvPr id="6" name="Subtitle 5"/>
          <p:cNvSpPr>
            <a:spLocks noGrp="1"/>
          </p:cNvSpPr>
          <p:nvPr>
            <p:ph type="subTitle" idx="4"/>
          </p:nvPr>
        </p:nvSpPr>
        <p:spPr/>
        <p:txBody>
          <a:bodyPr/>
          <a:lstStyle/>
          <a:p>
            <a:r>
              <a:t>Sponsor signature block confirming authorization to proceed, funding commitment, and governance accountability</a:t>
            </a:r>
          </a:p>
        </p:txBody>
      </p:sp>
      <p:sp>
        <p:nvSpPr>
          <p:cNvPr id="7" name="Subtitle 6"/>
          <p:cNvSpPr>
            <a:spLocks noGrp="1"/>
          </p:cNvSpPr>
          <p:nvPr>
            <p:ph type="subTitle" idx="5"/>
          </p:nvPr>
        </p:nvSpPr>
        <p:spPr/>
        <p:txBody>
          <a:bodyPr/>
          <a:lstStyle/>
          <a:p>
            <a:pPr algn="l"/>
            <a:r>
              <a:t>Sponsor authorization</a:t>
            </a:r>
          </a:p>
        </p:txBody>
      </p:sp>
      <p:sp>
        <p:nvSpPr>
          <p:cNvPr id="8" name="Title 7"/>
          <p:cNvSpPr>
            <a:spLocks noGrp="1"/>
          </p:cNvSpPr>
          <p:nvPr>
            <p:ph type="title"/>
          </p:nvPr>
        </p:nvSpPr>
        <p:spPr/>
        <p:txBody>
          <a:bodyPr/>
          <a:lstStyle/>
          <a:p>
            <a:r>
              <a:t>Authorization Signatures and Acceptance</a:t>
            </a:r>
          </a:p>
        </p:txBody>
      </p:sp>
    </p:spTree>
  </p:cSld>
  <p:clrMapOvr>
    <a:masterClrMapping/>
  </p:clrMapOvr>
</p:sld>
</file>

<file path=ppt/theme/theme1.xml><?xml version="1.0" encoding="utf-8"?>
<a:theme xmlns:a="http://schemas.openxmlformats.org/drawingml/2006/main" name="Electra [1790927417706]">
  <a:themeElements>
    <a:clrScheme name="Custom 3">
      <a:dk1>
        <a:srgbClr val="191919"/>
      </a:dk1>
      <a:lt1>
        <a:srgbClr val="C9DAF8"/>
      </a:lt1>
      <a:dk2>
        <a:srgbClr val="191919"/>
      </a:dk2>
      <a:lt2>
        <a:srgbClr val="030397"/>
      </a:lt2>
      <a:accent1>
        <a:srgbClr val="D2F288"/>
      </a:accent1>
      <a:accent2>
        <a:srgbClr val="DB286E"/>
      </a:accent2>
      <a:accent3>
        <a:srgbClr val="9BB264"/>
      </a:accent3>
      <a:accent4>
        <a:srgbClr val="E68B0B"/>
      </a:accent4>
      <a:accent5>
        <a:srgbClr val="3FA0DE"/>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06CBCC9-F383-8743-916B-981FFC5658D4}">
  <we:reference id="wa200010001" version="1.0.0.1" store="en-GB" storeType="OMEX"/>
  <we:alternateReferences>
    <we:reference id="wa200010001" version="1.0.0.1" store="wa200010001" storeType="OMEX"/>
  </we:alternateReferences>
  <we:properties>
    <we:property name="claude.fileId" value="&quot;66df3f92-03e7-40d3-8e3d-6649979dfe2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3912</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Geist</vt:lpstr>
      <vt:lpstr>Open Sans</vt:lpstr>
      <vt:lpstr>Arial</vt:lpstr>
      <vt:lpstr>Funnel Sans</vt:lpstr>
      <vt:lpstr>IBM Plex Sans</vt:lpstr>
      <vt:lpstr>Electra [1790927417706]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Daria Shendorova</cp:lastModifiedBy>
  <cp:revision>97</cp:revision>
  <dcterms:modified xsi:type="dcterms:W3CDTF">2026-10-02T13:14:43Z</dcterms:modified>
  <dc:title>Official Project Charter</dc:title>
</cp:coreProperties>
</file>