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480" r:id="rId1"/>
  </p:sldMasterIdLst>
  <p:notesMasterIdLst>
    <p:notesMasterId r:id="rId62"/>
  </p:notesMasterIdLst>
  <p:sldIdLst>
    <p:sldId id="256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</p:sldIdLst>
  <p:sldSz cx="9144000" cy="5143500" type="screen16x9"/>
  <p:notesSz cx="6858000" cy="9144000"/>
  <p:embeddedFontLst>
    <p:embeddedFont>
      <p:font typeface="Funnel Sans" pitchFamily="2" charset="0"/>
      <p:regular r:id="rId63"/>
      <p:bold r:id="rId64"/>
      <p:italic r:id="rId65"/>
      <p:boldItalic r:id="rId66"/>
    </p:embeddedFont>
    <p:embeddedFont>
      <p:font typeface="Geist" pitchFamily="2" charset="77"/>
      <p:regular r:id="rId67"/>
      <p:bold r:id="rId68"/>
      <p:italic r:id="rId69"/>
      <p:boldItalic r:id="rId70"/>
    </p:embeddedFont>
    <p:embeddedFont>
      <p:font typeface="IBM Plex Sans" panose="020B0503050203000203" pitchFamily="34" charset="0"/>
      <p:regular r:id="rId71"/>
      <p:bold r:id="rId72"/>
      <p:italic r:id="rId73"/>
      <p:boldItalic r:id="rId74"/>
    </p:embeddedFont>
    <p:embeddedFont>
      <p:font typeface="Open Sans" panose="020B0606030504020204" pitchFamily="34" charset="0"/>
      <p:regular r:id="rId75"/>
      <p:bold r:id="rId76"/>
      <p:italic r:id="rId77"/>
      <p:boldItalic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9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90"/>
    <p:restoredTop sz="94640"/>
  </p:normalViewPr>
  <p:slideViewPr>
    <p:cSldViewPr snapToGrid="0">
      <p:cViewPr varScale="1">
        <p:scale>
          <a:sx n="113" d="100"/>
          <a:sy n="113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4" Type="http://schemas.openxmlformats.org/officeDocument/2006/relationships/slide" Target="slides/slide1.xml"/><Relationship Id="rId25" Type="http://schemas.openxmlformats.org/officeDocument/2006/relationships/slide" Target="slides/slide2.xml"/><Relationship Id="rId26" Type="http://schemas.openxmlformats.org/officeDocument/2006/relationships/slide" Target="slides/slide3.xml"/><Relationship Id="rId27" Type="http://schemas.openxmlformats.org/officeDocument/2006/relationships/slide" Target="slides/slide4.xml"/><Relationship Id="rId28" Type="http://schemas.openxmlformats.org/officeDocument/2006/relationships/slide" Target="slides/slide5.xml"/><Relationship Id="rId29" Type="http://schemas.openxmlformats.org/officeDocument/2006/relationships/slide" Target="slides/slide6.xml"/><Relationship Id="rId30" Type="http://schemas.openxmlformats.org/officeDocument/2006/relationships/slide" Target="slides/slide7.xml"/><Relationship Id="rId31" Type="http://schemas.openxmlformats.org/officeDocument/2006/relationships/slide" Target="slides/slide8.xml"/><Relationship Id="rId32" Type="http://schemas.openxmlformats.org/officeDocument/2006/relationships/slide" Target="slides/slide9.xml"/><Relationship Id="rId33" Type="http://schemas.openxmlformats.org/officeDocument/2006/relationships/slide" Target="slides/slide10.xml"/><Relationship Id="rId62" Type="http://schemas.openxmlformats.org/officeDocument/2006/relationships/notesMaster" Target="notesMasters/notesMaster1.xml"/><Relationship Id="rId63" Type="http://schemas.openxmlformats.org/officeDocument/2006/relationships/font" Target="fonts/font1.fntdata"/><Relationship Id="rId64" Type="http://schemas.openxmlformats.org/officeDocument/2006/relationships/font" Target="fonts/font2.fntdata"/><Relationship Id="rId65" Type="http://schemas.openxmlformats.org/officeDocument/2006/relationships/font" Target="fonts/font3.fntdata"/><Relationship Id="rId66" Type="http://schemas.openxmlformats.org/officeDocument/2006/relationships/font" Target="fonts/font4.fntdata"/><Relationship Id="rId67" Type="http://schemas.openxmlformats.org/officeDocument/2006/relationships/font" Target="fonts/font5.fntdata"/><Relationship Id="rId68" Type="http://schemas.openxmlformats.org/officeDocument/2006/relationships/font" Target="fonts/font6.fntdata"/><Relationship Id="rId69" Type="http://schemas.openxmlformats.org/officeDocument/2006/relationships/font" Target="fonts/font7.fntdata"/><Relationship Id="rId70" Type="http://schemas.openxmlformats.org/officeDocument/2006/relationships/font" Target="fonts/font8.fntdata"/><Relationship Id="rId71" Type="http://schemas.openxmlformats.org/officeDocument/2006/relationships/font" Target="fonts/font9.fntdata"/><Relationship Id="rId72" Type="http://schemas.openxmlformats.org/officeDocument/2006/relationships/font" Target="fonts/font10.fntdata"/><Relationship Id="rId73" Type="http://schemas.openxmlformats.org/officeDocument/2006/relationships/font" Target="fonts/font11.fntdata"/><Relationship Id="rId74" Type="http://schemas.openxmlformats.org/officeDocument/2006/relationships/font" Target="fonts/font12.fntdata"/><Relationship Id="rId75" Type="http://schemas.openxmlformats.org/officeDocument/2006/relationships/font" Target="fonts/font13.fntdata"/><Relationship Id="rId76" Type="http://schemas.openxmlformats.org/officeDocument/2006/relationships/font" Target="fonts/font14.fntdata"/><Relationship Id="rId77" Type="http://schemas.openxmlformats.org/officeDocument/2006/relationships/font" Target="fonts/font15.fntdata"/><Relationship Id="rId78" Type="http://schemas.openxmlformats.org/officeDocument/2006/relationships/font" Target="fonts/font16.fntdata"/><Relationship Id="rId79" Type="http://customschemas.google.com/relationships/presentationmetadata" Target="metadata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solidFill>
          <a:schemeClr val="tx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308EE7-85C9-6A9B-4113-3E2A917E1397}"/>
              </a:ext>
            </a:extLst>
          </p:cNvPr>
          <p:cNvGrpSpPr/>
          <p:nvPr userDrawn="1"/>
        </p:nvGrpSpPr>
        <p:grpSpPr>
          <a:xfrm>
            <a:off x="-1" y="510"/>
            <a:ext cx="1337368" cy="1342667"/>
            <a:chOff x="-1" y="510"/>
            <a:chExt cx="1337368" cy="134266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EB05C9E-AD16-52BF-0879-1AD001AEDD78}"/>
                </a:ext>
              </a:extLst>
            </p:cNvPr>
            <p:cNvSpPr/>
            <p:nvPr/>
          </p:nvSpPr>
          <p:spPr>
            <a:xfrm rot="16200000">
              <a:off x="766" y="671096"/>
              <a:ext cx="671324" cy="672837"/>
            </a:xfrm>
            <a:custGeom>
              <a:avLst/>
              <a:gdLst>
                <a:gd name="csX0" fmla="*/ 671325 w 671324"/>
                <a:gd name="csY0" fmla="*/ 366821 h 672837"/>
                <a:gd name="csX1" fmla="*/ 671325 w 671324"/>
                <a:gd name="csY1" fmla="*/ 672837 h 672837"/>
                <a:gd name="csX2" fmla="*/ 670146 w 671324"/>
                <a:gd name="csY2" fmla="*/ 672837 h 672837"/>
                <a:gd name="csX3" fmla="*/ 596197 w 671324"/>
                <a:gd name="csY3" fmla="*/ 668637 h 672837"/>
                <a:gd name="csX4" fmla="*/ 0 w 671324"/>
                <a:gd name="csY4" fmla="*/ 0 h 672837"/>
                <a:gd name="csX5" fmla="*/ 305333 w 671324"/>
                <a:gd name="csY5" fmla="*/ 0 h 672837"/>
                <a:gd name="csX6" fmla="*/ 671325 w 671324"/>
                <a:gd name="csY6" fmla="*/ 366821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71324" h="672837">
                  <a:moveTo>
                    <a:pt x="671325" y="366821"/>
                  </a:moveTo>
                  <a:lnTo>
                    <a:pt x="671325" y="672837"/>
                  </a:lnTo>
                  <a:lnTo>
                    <a:pt x="670146" y="672837"/>
                  </a:lnTo>
                  <a:cubicBezTo>
                    <a:pt x="645175" y="672837"/>
                    <a:pt x="620525" y="671323"/>
                    <a:pt x="596197" y="668637"/>
                  </a:cubicBezTo>
                  <a:cubicBezTo>
                    <a:pt x="260856" y="631269"/>
                    <a:pt x="0" y="346187"/>
                    <a:pt x="0" y="0"/>
                  </a:cubicBezTo>
                  <a:lnTo>
                    <a:pt x="305333" y="0"/>
                  </a:lnTo>
                  <a:cubicBezTo>
                    <a:pt x="305333" y="202686"/>
                    <a:pt x="469199" y="366821"/>
                    <a:pt x="671325" y="366821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4398A27-6203-FB7C-5DC8-08EDF08321CD}"/>
                </a:ext>
              </a:extLst>
            </p:cNvPr>
            <p:cNvSpPr/>
            <p:nvPr/>
          </p:nvSpPr>
          <p:spPr>
            <a:xfrm rot="16200000">
              <a:off x="665270" y="671079"/>
              <a:ext cx="671325" cy="672837"/>
            </a:xfrm>
            <a:custGeom>
              <a:avLst/>
              <a:gdLst>
                <a:gd name="csX0" fmla="*/ 671325 w 671325"/>
                <a:gd name="csY0" fmla="*/ 366825 h 672837"/>
                <a:gd name="csX1" fmla="*/ 671325 w 671325"/>
                <a:gd name="csY1" fmla="*/ 672837 h 672837"/>
                <a:gd name="csX2" fmla="*/ 0 w 671325"/>
                <a:gd name="csY2" fmla="*/ 0 h 672837"/>
                <a:gd name="csX3" fmla="*/ 305332 w 671325"/>
                <a:gd name="csY3" fmla="*/ 0 h 672837"/>
                <a:gd name="csX4" fmla="*/ 671325 w 671325"/>
                <a:gd name="csY4" fmla="*/ 366825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1325" h="672837">
                  <a:moveTo>
                    <a:pt x="671325" y="366825"/>
                  </a:moveTo>
                  <a:lnTo>
                    <a:pt x="671325" y="672837"/>
                  </a:lnTo>
                  <a:cubicBezTo>
                    <a:pt x="300617" y="672837"/>
                    <a:pt x="0" y="371644"/>
                    <a:pt x="0" y="0"/>
                  </a:cubicBezTo>
                  <a:lnTo>
                    <a:pt x="305332" y="0"/>
                  </a:lnTo>
                  <a:cubicBezTo>
                    <a:pt x="305332" y="202685"/>
                    <a:pt x="469198" y="366825"/>
                    <a:pt x="671325" y="366825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7BDD707-4F0C-8F70-766E-F8F35D6D1F45}"/>
                </a:ext>
              </a:extLst>
            </p:cNvPr>
            <p:cNvSpPr/>
            <p:nvPr/>
          </p:nvSpPr>
          <p:spPr>
            <a:xfrm rot="16200000">
              <a:off x="756" y="-233"/>
              <a:ext cx="671324" cy="672837"/>
            </a:xfrm>
            <a:custGeom>
              <a:avLst/>
              <a:gdLst>
                <a:gd name="csX0" fmla="*/ 671325 w 671324"/>
                <a:gd name="csY0" fmla="*/ 366823 h 672837"/>
                <a:gd name="csX1" fmla="*/ 671325 w 671324"/>
                <a:gd name="csY1" fmla="*/ 672837 h 672837"/>
                <a:gd name="csX2" fmla="*/ 670144 w 671324"/>
                <a:gd name="csY2" fmla="*/ 672837 h 672837"/>
                <a:gd name="csX3" fmla="*/ 596196 w 671324"/>
                <a:gd name="csY3" fmla="*/ 668637 h 672837"/>
                <a:gd name="csX4" fmla="*/ 0 w 671324"/>
                <a:gd name="csY4" fmla="*/ 0 h 672837"/>
                <a:gd name="csX5" fmla="*/ 305332 w 671324"/>
                <a:gd name="csY5" fmla="*/ 0 h 672837"/>
                <a:gd name="csX6" fmla="*/ 671325 w 671324"/>
                <a:gd name="csY6" fmla="*/ 366823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71324" h="672837">
                  <a:moveTo>
                    <a:pt x="671325" y="366823"/>
                  </a:moveTo>
                  <a:lnTo>
                    <a:pt x="671325" y="672837"/>
                  </a:lnTo>
                  <a:lnTo>
                    <a:pt x="670144" y="672837"/>
                  </a:lnTo>
                  <a:cubicBezTo>
                    <a:pt x="645174" y="672837"/>
                    <a:pt x="620524" y="671323"/>
                    <a:pt x="596196" y="668637"/>
                  </a:cubicBezTo>
                  <a:cubicBezTo>
                    <a:pt x="260856" y="631269"/>
                    <a:pt x="0" y="346189"/>
                    <a:pt x="0" y="0"/>
                  </a:cubicBezTo>
                  <a:lnTo>
                    <a:pt x="305332" y="0"/>
                  </a:lnTo>
                  <a:cubicBezTo>
                    <a:pt x="305332" y="202685"/>
                    <a:pt x="469198" y="366823"/>
                    <a:pt x="671325" y="366823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73F640B-4B82-EC1D-9361-41A5A60FDF0F}"/>
                </a:ext>
              </a:extLst>
            </p:cNvPr>
            <p:cNvSpPr/>
            <p:nvPr/>
          </p:nvSpPr>
          <p:spPr>
            <a:xfrm rot="16200000">
              <a:off x="665287" y="-247"/>
              <a:ext cx="671323" cy="672837"/>
            </a:xfrm>
            <a:custGeom>
              <a:avLst/>
              <a:gdLst>
                <a:gd name="csX0" fmla="*/ 671323 w 671323"/>
                <a:gd name="csY0" fmla="*/ 366823 h 672837"/>
                <a:gd name="csX1" fmla="*/ 671323 w 671323"/>
                <a:gd name="csY1" fmla="*/ 672837 h 672837"/>
                <a:gd name="csX2" fmla="*/ 0 w 671323"/>
                <a:gd name="csY2" fmla="*/ 0 h 672837"/>
                <a:gd name="csX3" fmla="*/ 305332 w 671323"/>
                <a:gd name="csY3" fmla="*/ 0 h 672837"/>
                <a:gd name="csX4" fmla="*/ 671323 w 671323"/>
                <a:gd name="csY4" fmla="*/ 366823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1323" h="672837">
                  <a:moveTo>
                    <a:pt x="671323" y="366823"/>
                  </a:moveTo>
                  <a:lnTo>
                    <a:pt x="671323" y="672837"/>
                  </a:lnTo>
                  <a:cubicBezTo>
                    <a:pt x="300617" y="672837"/>
                    <a:pt x="0" y="371644"/>
                    <a:pt x="0" y="0"/>
                  </a:cubicBezTo>
                  <a:lnTo>
                    <a:pt x="305332" y="0"/>
                  </a:lnTo>
                  <a:cubicBezTo>
                    <a:pt x="305332" y="202684"/>
                    <a:pt x="469198" y="366823"/>
                    <a:pt x="671323" y="366823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</p:grp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7684" y="-38250"/>
            <a:ext cx="3420000" cy="5220000"/>
          </a:xfrm>
          <a:solidFill>
            <a:schemeClr val="accent6">
              <a:lumMod val="95000"/>
            </a:schemeClr>
          </a:solidFill>
        </p:spPr>
        <p:txBody>
          <a:bodyPr/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10909" y="3800325"/>
            <a:ext cx="4889753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410910" y="1745693"/>
            <a:ext cx="4889753" cy="172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3200" b="1">
                <a:solidFill>
                  <a:schemeClr val="accent6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bg>
      <p:bgPr>
        <a:solidFill>
          <a:schemeClr val="accent6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/>
          <p:nvPr/>
        </p:nvSpPr>
        <p:spPr>
          <a:xfrm>
            <a:off x="3386800" y="-38250"/>
            <a:ext cx="5832000" cy="52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8C4408-A5ED-A566-69C0-274DA48141C6}"/>
              </a:ext>
            </a:extLst>
          </p:cNvPr>
          <p:cNvGrpSpPr/>
          <p:nvPr userDrawn="1"/>
        </p:nvGrpSpPr>
        <p:grpSpPr>
          <a:xfrm>
            <a:off x="8003481" y="3966812"/>
            <a:ext cx="1189807" cy="1194523"/>
            <a:chOff x="7985193" y="3948524"/>
            <a:chExt cx="1189807" cy="119452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0A5CDDF-D4C4-DE52-6633-00B227B9648E}"/>
                </a:ext>
              </a:extLst>
            </p:cNvPr>
            <p:cNvSpPr/>
            <p:nvPr/>
          </p:nvSpPr>
          <p:spPr>
            <a:xfrm rot="5400000">
              <a:off x="8577066" y="3947851"/>
              <a:ext cx="597253" cy="598599"/>
            </a:xfrm>
            <a:custGeom>
              <a:avLst/>
              <a:gdLst>
                <a:gd name="csX0" fmla="*/ 597254 w 597253"/>
                <a:gd name="csY0" fmla="*/ 326348 h 598599"/>
                <a:gd name="csX1" fmla="*/ 597254 w 597253"/>
                <a:gd name="csY1" fmla="*/ 598600 h 598599"/>
                <a:gd name="csX2" fmla="*/ 596205 w 597253"/>
                <a:gd name="csY2" fmla="*/ 598600 h 598599"/>
                <a:gd name="csX3" fmla="*/ 530416 w 597253"/>
                <a:gd name="csY3" fmla="*/ 594863 h 598599"/>
                <a:gd name="csX4" fmla="*/ 0 w 597253"/>
                <a:gd name="csY4" fmla="*/ 0 h 598599"/>
                <a:gd name="csX5" fmla="*/ 271644 w 597253"/>
                <a:gd name="csY5" fmla="*/ 0 h 598599"/>
                <a:gd name="csX6" fmla="*/ 597254 w 597253"/>
                <a:gd name="csY6" fmla="*/ 326348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97253" h="598599">
                  <a:moveTo>
                    <a:pt x="597254" y="326348"/>
                  </a:moveTo>
                  <a:lnTo>
                    <a:pt x="597254" y="598600"/>
                  </a:lnTo>
                  <a:lnTo>
                    <a:pt x="596205" y="598600"/>
                  </a:lnTo>
                  <a:cubicBezTo>
                    <a:pt x="573990" y="598600"/>
                    <a:pt x="552059" y="597252"/>
                    <a:pt x="530416" y="594863"/>
                  </a:cubicBezTo>
                  <a:cubicBezTo>
                    <a:pt x="232074" y="561618"/>
                    <a:pt x="0" y="307991"/>
                    <a:pt x="0" y="0"/>
                  </a:cubicBezTo>
                  <a:lnTo>
                    <a:pt x="271644" y="0"/>
                  </a:lnTo>
                  <a:cubicBezTo>
                    <a:pt x="271644" y="180322"/>
                    <a:pt x="417430" y="326348"/>
                    <a:pt x="597254" y="326348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B7B8C8A-6FED-02B8-E8DC-B5352139E17A}"/>
                </a:ext>
              </a:extLst>
            </p:cNvPr>
            <p:cNvSpPr/>
            <p:nvPr/>
          </p:nvSpPr>
          <p:spPr>
            <a:xfrm rot="5400000">
              <a:off x="7985879" y="3947866"/>
              <a:ext cx="597254" cy="598599"/>
            </a:xfrm>
            <a:custGeom>
              <a:avLst/>
              <a:gdLst>
                <a:gd name="csX0" fmla="*/ 597254 w 597254"/>
                <a:gd name="csY0" fmla="*/ 326351 h 598599"/>
                <a:gd name="csX1" fmla="*/ 597254 w 597254"/>
                <a:gd name="csY1" fmla="*/ 598599 h 598599"/>
                <a:gd name="csX2" fmla="*/ 0 w 597254"/>
                <a:gd name="csY2" fmla="*/ 0 h 598599"/>
                <a:gd name="csX3" fmla="*/ 271643 w 597254"/>
                <a:gd name="csY3" fmla="*/ 0 h 598599"/>
                <a:gd name="csX4" fmla="*/ 597254 w 597254"/>
                <a:gd name="csY4" fmla="*/ 326351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254" h="598599">
                  <a:moveTo>
                    <a:pt x="597254" y="326351"/>
                  </a:moveTo>
                  <a:lnTo>
                    <a:pt x="597254" y="598599"/>
                  </a:lnTo>
                  <a:cubicBezTo>
                    <a:pt x="267448" y="598599"/>
                    <a:pt x="0" y="330638"/>
                    <a:pt x="0" y="0"/>
                  </a:cubicBezTo>
                  <a:lnTo>
                    <a:pt x="271643" y="0"/>
                  </a:lnTo>
                  <a:cubicBezTo>
                    <a:pt x="271643" y="180322"/>
                    <a:pt x="417429" y="326351"/>
                    <a:pt x="597254" y="326351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57648F2-2CFD-185B-55B9-201003E152CC}"/>
                </a:ext>
              </a:extLst>
            </p:cNvPr>
            <p:cNvSpPr/>
            <p:nvPr/>
          </p:nvSpPr>
          <p:spPr>
            <a:xfrm rot="5400000">
              <a:off x="8577074" y="4545107"/>
              <a:ext cx="597253" cy="598599"/>
            </a:xfrm>
            <a:custGeom>
              <a:avLst/>
              <a:gdLst>
                <a:gd name="csX0" fmla="*/ 597254 w 597253"/>
                <a:gd name="csY0" fmla="*/ 326349 h 598599"/>
                <a:gd name="csX1" fmla="*/ 597254 w 597253"/>
                <a:gd name="csY1" fmla="*/ 598599 h 598599"/>
                <a:gd name="csX2" fmla="*/ 596204 w 597253"/>
                <a:gd name="csY2" fmla="*/ 598599 h 598599"/>
                <a:gd name="csX3" fmla="*/ 530414 w 597253"/>
                <a:gd name="csY3" fmla="*/ 594862 h 598599"/>
                <a:gd name="csX4" fmla="*/ 0 w 597253"/>
                <a:gd name="csY4" fmla="*/ 0 h 598599"/>
                <a:gd name="csX5" fmla="*/ 271643 w 597253"/>
                <a:gd name="csY5" fmla="*/ 0 h 598599"/>
                <a:gd name="csX6" fmla="*/ 597254 w 597253"/>
                <a:gd name="csY6" fmla="*/ 326349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97253" h="598599">
                  <a:moveTo>
                    <a:pt x="597254" y="326349"/>
                  </a:moveTo>
                  <a:lnTo>
                    <a:pt x="597254" y="598599"/>
                  </a:lnTo>
                  <a:lnTo>
                    <a:pt x="596204" y="598599"/>
                  </a:lnTo>
                  <a:cubicBezTo>
                    <a:pt x="573988" y="598599"/>
                    <a:pt x="552058" y="597252"/>
                    <a:pt x="530414" y="594862"/>
                  </a:cubicBezTo>
                  <a:cubicBezTo>
                    <a:pt x="232074" y="561618"/>
                    <a:pt x="0" y="307992"/>
                    <a:pt x="0" y="0"/>
                  </a:cubicBezTo>
                  <a:lnTo>
                    <a:pt x="271643" y="0"/>
                  </a:lnTo>
                  <a:cubicBezTo>
                    <a:pt x="271643" y="180322"/>
                    <a:pt x="417429" y="326349"/>
                    <a:pt x="597254" y="326349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43B548E-204E-C16C-245C-196DDF12B03F}"/>
                </a:ext>
              </a:extLst>
            </p:cNvPr>
            <p:cNvSpPr/>
            <p:nvPr/>
          </p:nvSpPr>
          <p:spPr>
            <a:xfrm rot="5400000">
              <a:off x="7985867" y="4545121"/>
              <a:ext cx="597252" cy="598599"/>
            </a:xfrm>
            <a:custGeom>
              <a:avLst/>
              <a:gdLst>
                <a:gd name="csX0" fmla="*/ 597252 w 597252"/>
                <a:gd name="csY0" fmla="*/ 326349 h 598599"/>
                <a:gd name="csX1" fmla="*/ 597252 w 597252"/>
                <a:gd name="csY1" fmla="*/ 598600 h 598599"/>
                <a:gd name="csX2" fmla="*/ 0 w 597252"/>
                <a:gd name="csY2" fmla="*/ 0 h 598599"/>
                <a:gd name="csX3" fmla="*/ 271643 w 597252"/>
                <a:gd name="csY3" fmla="*/ 0 h 598599"/>
                <a:gd name="csX4" fmla="*/ 597252 w 597252"/>
                <a:gd name="csY4" fmla="*/ 326349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252" h="598599">
                  <a:moveTo>
                    <a:pt x="597252" y="326349"/>
                  </a:moveTo>
                  <a:lnTo>
                    <a:pt x="597252" y="598600"/>
                  </a:lnTo>
                  <a:cubicBezTo>
                    <a:pt x="267448" y="598600"/>
                    <a:pt x="0" y="330638"/>
                    <a:pt x="0" y="0"/>
                  </a:cubicBezTo>
                  <a:lnTo>
                    <a:pt x="271643" y="0"/>
                  </a:lnTo>
                  <a:cubicBezTo>
                    <a:pt x="271643" y="180321"/>
                    <a:pt x="417429" y="326349"/>
                    <a:pt x="597252" y="326349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</p:grpSp>
      <p:sp>
        <p:nvSpPr>
          <p:cNvPr id="28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1600" b="1" dirty="0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1600" b="1" dirty="0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1600" b="1" dirty="0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07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08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" name="Google Shape;39;p25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621325" y="431658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621325" y="389004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621325" y="346351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621325" y="303697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621325" y="261044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621325" y="218390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621325" y="1757372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621325" y="133083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accent6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621325" y="904302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accent6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621325" y="478800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accent6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8787" y="747983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/>
              <a:t>Table </a:t>
            </a:r>
            <a:br>
              <a:rPr lang="en-US" dirty="0"/>
            </a:br>
            <a:r>
              <a:rPr lang="en-US" dirty="0"/>
              <a:t>of Contents</a:t>
            </a: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bg>
      <p:bgPr>
        <a:solidFill>
          <a:srgbClr val="F3F3F3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4" name="Google Shape;574;g3e478b0359b_0_37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6" name="Google Shape;576;g3e478b0359b_0_37"/>
          <p:cNvSpPr/>
          <p:nvPr/>
        </p:nvSpPr>
        <p:spPr>
          <a:xfrm>
            <a:off x="237075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80938" y="79642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61100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237088" y="269125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6" name="Google Shape;586;g3e478b0359b_0_37"/>
          <p:cNvSpPr/>
          <p:nvPr/>
        </p:nvSpPr>
        <p:spPr>
          <a:xfrm>
            <a:off x="3180950" y="269125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2" name="Google Shape;592;g3e478b0359b_0_37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C36E8C5-694D-86B8-EEEA-50D153D79AC1}"/>
              </a:ext>
            </a:extLst>
          </p:cNvPr>
          <p:cNvSpPr/>
          <p:nvPr/>
        </p:nvSpPr>
        <p:spPr>
          <a:xfrm rot="5400000">
            <a:off x="8336776" y="3249657"/>
            <a:ext cx="587684" cy="589009"/>
          </a:xfrm>
          <a:custGeom>
            <a:avLst/>
            <a:gdLst>
              <a:gd name="csX0" fmla="*/ 587685 w 587684"/>
              <a:gd name="csY0" fmla="*/ 321119 h 589009"/>
              <a:gd name="csX1" fmla="*/ 587685 w 587684"/>
              <a:gd name="csY1" fmla="*/ 589009 h 589009"/>
              <a:gd name="csX2" fmla="*/ 586653 w 587684"/>
              <a:gd name="csY2" fmla="*/ 589009 h 589009"/>
              <a:gd name="csX3" fmla="*/ 521918 w 587684"/>
              <a:gd name="csY3" fmla="*/ 585332 h 589009"/>
              <a:gd name="csX4" fmla="*/ 0 w 587684"/>
              <a:gd name="csY4" fmla="*/ 0 h 589009"/>
              <a:gd name="csX5" fmla="*/ 267292 w 587684"/>
              <a:gd name="csY5" fmla="*/ 0 h 589009"/>
              <a:gd name="csX6" fmla="*/ 587685 w 587684"/>
              <a:gd name="csY6" fmla="*/ 321119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4" h="589009">
                <a:moveTo>
                  <a:pt x="587685" y="321119"/>
                </a:moveTo>
                <a:lnTo>
                  <a:pt x="587685" y="589009"/>
                </a:lnTo>
                <a:lnTo>
                  <a:pt x="586653" y="589009"/>
                </a:lnTo>
                <a:cubicBezTo>
                  <a:pt x="564794" y="589009"/>
                  <a:pt x="543215" y="587684"/>
                  <a:pt x="521918" y="585332"/>
                </a:cubicBezTo>
                <a:cubicBezTo>
                  <a:pt x="228356" y="552620"/>
                  <a:pt x="0" y="303056"/>
                  <a:pt x="0" y="0"/>
                </a:cubicBezTo>
                <a:lnTo>
                  <a:pt x="267292" y="0"/>
                </a:lnTo>
                <a:cubicBezTo>
                  <a:pt x="267292" y="177433"/>
                  <a:pt x="410742" y="321119"/>
                  <a:pt x="587685" y="321119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AE801E9-1723-35EE-7E62-DFB94181BAFF}"/>
              </a:ext>
            </a:extLst>
          </p:cNvPr>
          <p:cNvSpPr/>
          <p:nvPr/>
        </p:nvSpPr>
        <p:spPr>
          <a:xfrm rot="5400000">
            <a:off x="7755060" y="3249671"/>
            <a:ext cx="587685" cy="589009"/>
          </a:xfrm>
          <a:custGeom>
            <a:avLst/>
            <a:gdLst>
              <a:gd name="csX0" fmla="*/ 587685 w 587685"/>
              <a:gd name="csY0" fmla="*/ 321122 h 589009"/>
              <a:gd name="csX1" fmla="*/ 587685 w 587685"/>
              <a:gd name="csY1" fmla="*/ 589009 h 589009"/>
              <a:gd name="csX2" fmla="*/ 0 w 587685"/>
              <a:gd name="csY2" fmla="*/ 0 h 589009"/>
              <a:gd name="csX3" fmla="*/ 267291 w 587685"/>
              <a:gd name="csY3" fmla="*/ 0 h 589009"/>
              <a:gd name="csX4" fmla="*/ 587685 w 587685"/>
              <a:gd name="csY4" fmla="*/ 321122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5" h="589009">
                <a:moveTo>
                  <a:pt x="587685" y="321122"/>
                </a:moveTo>
                <a:lnTo>
                  <a:pt x="587685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2"/>
                  <a:pt x="587685" y="321122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691889F-0733-A5B4-A392-15DCB56B8B30}"/>
              </a:ext>
            </a:extLst>
          </p:cNvPr>
          <p:cNvSpPr/>
          <p:nvPr/>
        </p:nvSpPr>
        <p:spPr>
          <a:xfrm rot="5400000">
            <a:off x="8336783" y="3837344"/>
            <a:ext cx="587685" cy="589009"/>
          </a:xfrm>
          <a:custGeom>
            <a:avLst/>
            <a:gdLst>
              <a:gd name="csX0" fmla="*/ 587685 w 587685"/>
              <a:gd name="csY0" fmla="*/ 321121 h 589009"/>
              <a:gd name="csX1" fmla="*/ 587685 w 587685"/>
              <a:gd name="csY1" fmla="*/ 589009 h 589009"/>
              <a:gd name="csX2" fmla="*/ 586652 w 587685"/>
              <a:gd name="csY2" fmla="*/ 589009 h 589009"/>
              <a:gd name="csX3" fmla="*/ 521916 w 587685"/>
              <a:gd name="csY3" fmla="*/ 585332 h 589009"/>
              <a:gd name="csX4" fmla="*/ 0 w 587685"/>
              <a:gd name="csY4" fmla="*/ 0 h 589009"/>
              <a:gd name="csX5" fmla="*/ 267291 w 587685"/>
              <a:gd name="csY5" fmla="*/ 0 h 589009"/>
              <a:gd name="csX6" fmla="*/ 587685 w 587685"/>
              <a:gd name="csY6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5" h="589009">
                <a:moveTo>
                  <a:pt x="587685" y="321121"/>
                </a:moveTo>
                <a:lnTo>
                  <a:pt x="587685" y="589009"/>
                </a:lnTo>
                <a:lnTo>
                  <a:pt x="586652" y="589009"/>
                </a:lnTo>
                <a:cubicBezTo>
                  <a:pt x="564792" y="589009"/>
                  <a:pt x="543213" y="587684"/>
                  <a:pt x="521916" y="585332"/>
                </a:cubicBezTo>
                <a:cubicBezTo>
                  <a:pt x="228356" y="552620"/>
                  <a:pt x="0" y="303058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1"/>
                  <a:pt x="587685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1F0091B-0C7F-337A-A3E1-D9244EADA0D2}"/>
              </a:ext>
            </a:extLst>
          </p:cNvPr>
          <p:cNvSpPr/>
          <p:nvPr/>
        </p:nvSpPr>
        <p:spPr>
          <a:xfrm rot="5400000">
            <a:off x="7755048" y="3837357"/>
            <a:ext cx="587683" cy="589009"/>
          </a:xfrm>
          <a:custGeom>
            <a:avLst/>
            <a:gdLst>
              <a:gd name="csX0" fmla="*/ 587684 w 587683"/>
              <a:gd name="csY0" fmla="*/ 321121 h 589009"/>
              <a:gd name="csX1" fmla="*/ 587684 w 587683"/>
              <a:gd name="csY1" fmla="*/ 589009 h 589009"/>
              <a:gd name="csX2" fmla="*/ 0 w 587683"/>
              <a:gd name="csY2" fmla="*/ 0 h 589009"/>
              <a:gd name="csX3" fmla="*/ 267291 w 587683"/>
              <a:gd name="csY3" fmla="*/ 0 h 589009"/>
              <a:gd name="csX4" fmla="*/ 587684 w 587683"/>
              <a:gd name="csY4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3" h="589009">
                <a:moveTo>
                  <a:pt x="587684" y="321121"/>
                </a:moveTo>
                <a:lnTo>
                  <a:pt x="587684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2"/>
                  <a:pt x="410741" y="321121"/>
                  <a:pt x="587684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3316925" y="3355551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3316900" y="282671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71075" y="335555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1050" y="282671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16775" y="143965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316750" y="910725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29725" y="143963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29700" y="91072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43963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91072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24041" y="227600"/>
            <a:ext cx="70257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tx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>
  <p:cSld name="Process / Steps / 4 Items / Option A">
    <p:bg>
      <p:bgPr>
        <a:solidFill>
          <a:schemeClr val="accent6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3" name="Google Shape;373;g3e4a1d512f3_0_994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" name="Infographics">
            <a:extLst>
              <a:ext uri="{FF2B5EF4-FFF2-40B4-BE49-F238E27FC236}">
                <a16:creationId xmlns:a16="http://schemas.microsoft.com/office/drawing/2014/main" id="{F4B4AC52-1468-526E-DDCA-788569BE3488}"/>
              </a:ext>
            </a:extLst>
          </p:cNvPr>
          <p:cNvGrpSpPr/>
          <p:nvPr userDrawn="1"/>
        </p:nvGrpSpPr>
        <p:grpSpPr>
          <a:xfrm>
            <a:off x="238891" y="902165"/>
            <a:ext cx="8686229" cy="3394729"/>
            <a:chOff x="238891" y="902165"/>
            <a:chExt cx="8686229" cy="339472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0ED651F-7C01-7BD8-B137-33020E3B769E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accent4"/>
            </a:solidFill>
            <a:ln w="3377" cap="flat">
              <a:noFill/>
              <a:prstDash val="solid"/>
              <a:miter/>
            </a:ln>
          </p:spPr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93F5ACF-D4F4-E4B2-5AD8-9D8272CAEC8C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accent4"/>
            </a:solidFill>
            <a:ln w="3377" cap="flat">
              <a:noFill/>
              <a:prstDash val="solid"/>
              <a:miter/>
            </a:ln>
          </p:spPr>
        </p:sp>
        <p:sp>
          <p:nvSpPr>
            <p:cNvPr id="6" name="Item 3">
              <a:extLst>
                <a:ext uri="{FF2B5EF4-FFF2-40B4-BE49-F238E27FC236}">
                  <a16:creationId xmlns:a16="http://schemas.microsoft.com/office/drawing/2014/main" id="{50B75244-0A0B-D1F5-244E-489CF4BB2AF2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accent2"/>
            </a:solidFill>
            <a:ln w="3386" cap="flat">
              <a:noFill/>
              <a:prstDash val="solid"/>
              <a:miter/>
            </a:ln>
          </p:spPr>
        </p:sp>
        <p:sp>
          <p:nvSpPr>
            <p:cNvPr id="4" name="Item 2">
              <a:extLst>
                <a:ext uri="{FF2B5EF4-FFF2-40B4-BE49-F238E27FC236}">
                  <a16:creationId xmlns:a16="http://schemas.microsoft.com/office/drawing/2014/main" id="{9FA193E9-68BA-1B39-EEB2-668602FF589A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accent3"/>
            </a:solidFill>
            <a:ln w="3386" cap="flat">
              <a:noFill/>
              <a:prstDash val="solid"/>
              <a:miter/>
            </a:ln>
          </p:spPr>
        </p:sp>
        <p:sp>
          <p:nvSpPr>
            <p:cNvPr id="2" name="Item 1">
              <a:extLst>
                <a:ext uri="{FF2B5EF4-FFF2-40B4-BE49-F238E27FC236}">
                  <a16:creationId xmlns:a16="http://schemas.microsoft.com/office/drawing/2014/main" id="{0FAC40EB-9DE5-E931-6DD1-C886078A16F6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tx2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377" name="Google Shape;377;g3e4a1d512f3_0_994"/>
          <p:cNvSpPr txBox="1"/>
          <p:nvPr/>
        </p:nvSpPr>
        <p:spPr>
          <a:xfrm>
            <a:off x="341944" y="969871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8" name="Google Shape;378;g3e4a1d512f3_0_994"/>
          <p:cNvSpPr txBox="1"/>
          <p:nvPr/>
        </p:nvSpPr>
        <p:spPr>
          <a:xfrm>
            <a:off x="2534529" y="969861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9" name="Google Shape;379;g3e4a1d512f3_0_994"/>
          <p:cNvSpPr txBox="1"/>
          <p:nvPr/>
        </p:nvSpPr>
        <p:spPr>
          <a:xfrm>
            <a:off x="4708429" y="969861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80" name="Google Shape;380;g3e4a1d512f3_0_994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382" name="Google Shape;382;g3e4a1d512f3_0_994"/>
          <p:cNvSpPr txBox="1"/>
          <p:nvPr/>
        </p:nvSpPr>
        <p:spPr>
          <a:xfrm>
            <a:off x="6909920" y="969861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04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01025" y="2290102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01025" y="1776577"/>
            <a:ext cx="19176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17775" y="2293556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17775" y="1780032"/>
            <a:ext cx="19176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34525" y="2293556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34525" y="1780032"/>
            <a:ext cx="19176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41944" y="2294024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41944" y="1780500"/>
            <a:ext cx="19176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24050" y="227600"/>
            <a:ext cx="71802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tx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Timeline / 4 Items / Option A">
  <p:cSld name="Process / Timeline / 4 Items / Option A">
    <p:bg>
      <p:bgPr>
        <a:solidFill>
          <a:schemeClr val="accent6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4a1d512f3_0_1556"/>
          <p:cNvSpPr/>
          <p:nvPr/>
        </p:nvSpPr>
        <p:spPr>
          <a:xfrm>
            <a:off x="-72000" y="878150"/>
            <a:ext cx="9288000" cy="103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74" name="Google Shape;174;g3e4a1d512f3_0_1556"/>
          <p:cNvSpPr/>
          <p:nvPr/>
        </p:nvSpPr>
        <p:spPr>
          <a:xfrm>
            <a:off x="-72000" y="1905375"/>
            <a:ext cx="9288000" cy="27951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177" name="Google Shape;177;g3e4a1d512f3_0_1556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" name="Google Shape;185;g3e4a1d512f3_0_1556"/>
          <p:cNvSpPr/>
          <p:nvPr/>
        </p:nvSpPr>
        <p:spPr>
          <a:xfrm>
            <a:off x="229846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86" name="Google Shape;186;g3e4a1d512f3_0_1556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89" name="Google Shape;189;g3e4a1d512f3_0_1556"/>
          <p:cNvSpPr/>
          <p:nvPr/>
        </p:nvSpPr>
        <p:spPr>
          <a:xfrm>
            <a:off x="4799921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90" name="Google Shape;190;g3e4a1d512f3_0_1556"/>
          <p:cNvSpPr/>
          <p:nvPr/>
        </p:nvSpPr>
        <p:spPr>
          <a:xfrm>
            <a:off x="7081321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88" name="Google Shape;188;g3e4a1d512f3_0_1556"/>
          <p:cNvSpPr/>
          <p:nvPr/>
        </p:nvSpPr>
        <p:spPr>
          <a:xfrm>
            <a:off x="2514896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78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95" name="Item 4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7081328" y="2748173"/>
            <a:ext cx="1843800" cy="17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/>
          </a:p>
        </p:txBody>
      </p:sp>
      <p:sp>
        <p:nvSpPr>
          <p:cNvPr id="196" name="Item 4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7081315" y="2228250"/>
            <a:ext cx="1843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4" name="Item 4 / Name"/>
          <p:cNvSpPr txBox="1">
            <a:spLocks noGrp="1"/>
          </p:cNvSpPr>
          <p:nvPr>
            <p:ph type="subTitle" idx="9" hasCustomPrompt="1"/>
          </p:nvPr>
        </p:nvSpPr>
        <p:spPr>
          <a:xfrm>
            <a:off x="7081325" y="1089480"/>
            <a:ext cx="184379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6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3" name="Item 3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4799920" y="2748173"/>
            <a:ext cx="1843800" cy="17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/>
          </a:p>
        </p:txBody>
      </p:sp>
      <p:sp>
        <p:nvSpPr>
          <p:cNvPr id="194" name="Item 3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4799919" y="2228250"/>
            <a:ext cx="1843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3" name="Item 3 / Name"/>
          <p:cNvSpPr txBox="1">
            <a:spLocks noGrp="1"/>
          </p:cNvSpPr>
          <p:nvPr>
            <p:ph type="subTitle" idx="8" hasCustomPrompt="1"/>
          </p:nvPr>
        </p:nvSpPr>
        <p:spPr>
          <a:xfrm>
            <a:off x="4799912" y="1089480"/>
            <a:ext cx="1843801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6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2518528" y="2748173"/>
            <a:ext cx="1843800" cy="17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/>
          </a:p>
        </p:txBody>
      </p:sp>
      <p:sp>
        <p:nvSpPr>
          <p:cNvPr id="19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2518523" y="2228250"/>
            <a:ext cx="1843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2" name="Item 2 / Name"/>
          <p:cNvSpPr txBox="1">
            <a:spLocks noGrp="1"/>
          </p:cNvSpPr>
          <p:nvPr>
            <p:ph type="subTitle" idx="7" hasCustomPrompt="1"/>
          </p:nvPr>
        </p:nvSpPr>
        <p:spPr>
          <a:xfrm>
            <a:off x="2518518" y="1089480"/>
            <a:ext cx="1843801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6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7150" y="2748173"/>
            <a:ext cx="1843800" cy="17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/>
          </a:p>
        </p:txBody>
      </p:sp>
      <p:sp>
        <p:nvSpPr>
          <p:cNvPr id="1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37127" y="2228250"/>
            <a:ext cx="1843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1" name="Item 1 / Name"/>
          <p:cNvSpPr txBox="1">
            <a:spLocks noGrp="1"/>
          </p:cNvSpPr>
          <p:nvPr>
            <p:ph type="subTitle" idx="6" hasCustomPrompt="1"/>
          </p:nvPr>
        </p:nvSpPr>
        <p:spPr>
          <a:xfrm>
            <a:off x="237125" y="1089480"/>
            <a:ext cx="1843802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6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8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24050" y="227600"/>
            <a:ext cx="72075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tx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3 Items / Option A">
  <p:cSld name="Process / Funnel / 3 Items / Option A">
    <p:bg>
      <p:bgPr>
        <a:solidFill>
          <a:schemeClr val="accent6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4DDBE6C-3DA0-B9BB-5F1B-8DF21EDB07C9}"/>
              </a:ext>
            </a:extLst>
          </p:cNvPr>
          <p:cNvGrpSpPr/>
          <p:nvPr userDrawn="1"/>
        </p:nvGrpSpPr>
        <p:grpSpPr>
          <a:xfrm>
            <a:off x="3975108" y="706349"/>
            <a:ext cx="4438473" cy="3784862"/>
            <a:chOff x="3975108" y="706349"/>
            <a:chExt cx="4438473" cy="3784862"/>
          </a:xfrm>
        </p:grpSpPr>
        <p:sp>
          <p:nvSpPr>
            <p:cNvPr id="2" name="Graphic 2">
              <a:extLst>
                <a:ext uri="{FF2B5EF4-FFF2-40B4-BE49-F238E27FC236}">
                  <a16:creationId xmlns:a16="http://schemas.microsoft.com/office/drawing/2014/main" id="{274D50ED-EA04-BA5F-4324-4D48C5D0763A}"/>
                </a:ext>
              </a:extLst>
            </p:cNvPr>
            <p:cNvSpPr/>
            <p:nvPr/>
          </p:nvSpPr>
          <p:spPr>
            <a:xfrm>
              <a:off x="3975108" y="706349"/>
              <a:ext cx="4438473" cy="673314"/>
            </a:xfrm>
            <a:custGeom>
              <a:avLst/>
              <a:gdLst>
                <a:gd name="csX0" fmla="*/ 2219245 w 4438473"/>
                <a:gd name="csY0" fmla="*/ 673314 h 673314"/>
                <a:gd name="csX1" fmla="*/ 4438473 w 4438473"/>
                <a:gd name="csY1" fmla="*/ 324485 h 673314"/>
                <a:gd name="csX2" fmla="*/ 2219245 w 4438473"/>
                <a:gd name="csY2" fmla="*/ 0 h 673314"/>
                <a:gd name="csX3" fmla="*/ 0 w 4438473"/>
                <a:gd name="csY3" fmla="*/ 324485 h 673314"/>
                <a:gd name="csX4" fmla="*/ 2219245 w 4438473"/>
                <a:gd name="csY4" fmla="*/ 673314 h 673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8473" h="673314">
                  <a:moveTo>
                    <a:pt x="2219245" y="673314"/>
                  </a:moveTo>
                  <a:cubicBezTo>
                    <a:pt x="3444900" y="673314"/>
                    <a:pt x="4438473" y="503695"/>
                    <a:pt x="4438473" y="324485"/>
                  </a:cubicBezTo>
                  <a:cubicBezTo>
                    <a:pt x="4438473" y="145277"/>
                    <a:pt x="3444900" y="0"/>
                    <a:pt x="2219245" y="0"/>
                  </a:cubicBezTo>
                  <a:cubicBezTo>
                    <a:pt x="993589" y="0"/>
                    <a:pt x="0" y="145277"/>
                    <a:pt x="0" y="324485"/>
                  </a:cubicBezTo>
                  <a:cubicBezTo>
                    <a:pt x="0" y="503695"/>
                    <a:pt x="993589" y="673314"/>
                    <a:pt x="2219245" y="67331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3923" cap="flat">
              <a:noFill/>
              <a:prstDash val="solid"/>
              <a:miter/>
            </a:ln>
          </p:spPr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BDA0458E-0048-1858-AEA5-8E39A027E59F}"/>
                </a:ext>
              </a:extLst>
            </p:cNvPr>
            <p:cNvSpPr/>
            <p:nvPr/>
          </p:nvSpPr>
          <p:spPr>
            <a:xfrm>
              <a:off x="4595802" y="3268487"/>
              <a:ext cx="3193674" cy="1222724"/>
            </a:xfrm>
            <a:custGeom>
              <a:avLst/>
              <a:gdLst>
                <a:gd name="csX0" fmla="*/ 0 w 3193674"/>
                <a:gd name="csY0" fmla="*/ 0 h 1222724"/>
                <a:gd name="csX1" fmla="*/ 257729 w 3193674"/>
                <a:gd name="csY1" fmla="*/ 819689 h 1222724"/>
                <a:gd name="csX2" fmla="*/ 258610 w 3193674"/>
                <a:gd name="csY2" fmla="*/ 819689 h 1222724"/>
                <a:gd name="csX3" fmla="*/ 258954 w 3193674"/>
                <a:gd name="csY3" fmla="*/ 823478 h 1222724"/>
                <a:gd name="csX4" fmla="*/ 277852 w 3193674"/>
                <a:gd name="csY4" fmla="*/ 883636 h 1222724"/>
                <a:gd name="csX5" fmla="*/ 1596838 w 3193674"/>
                <a:gd name="csY5" fmla="*/ 1222724 h 1222724"/>
                <a:gd name="csX6" fmla="*/ 2915819 w 3193674"/>
                <a:gd name="csY6" fmla="*/ 883636 h 1222724"/>
                <a:gd name="csX7" fmla="*/ 2934758 w 3193674"/>
                <a:gd name="csY7" fmla="*/ 823478 h 1222724"/>
                <a:gd name="csX8" fmla="*/ 2935065 w 3193674"/>
                <a:gd name="csY8" fmla="*/ 819689 h 1222724"/>
                <a:gd name="csX9" fmla="*/ 2935945 w 3193674"/>
                <a:gd name="csY9" fmla="*/ 819689 h 1222724"/>
                <a:gd name="csX10" fmla="*/ 3193675 w 3193674"/>
                <a:gd name="csY10" fmla="*/ 0 h 1222724"/>
                <a:gd name="csX11" fmla="*/ 1596877 w 3193674"/>
                <a:gd name="csY11" fmla="*/ 298176 h 1222724"/>
                <a:gd name="csX12" fmla="*/ 0 w 3193674"/>
                <a:gd name="csY12" fmla="*/ 0 h 1222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93674" h="1222724">
                  <a:moveTo>
                    <a:pt x="0" y="0"/>
                  </a:moveTo>
                  <a:lnTo>
                    <a:pt x="257729" y="819689"/>
                  </a:lnTo>
                  <a:lnTo>
                    <a:pt x="258610" y="819689"/>
                  </a:lnTo>
                  <a:cubicBezTo>
                    <a:pt x="258610" y="820932"/>
                    <a:pt x="258877" y="822236"/>
                    <a:pt x="258954" y="823478"/>
                  </a:cubicBezTo>
                  <a:lnTo>
                    <a:pt x="277852" y="883636"/>
                  </a:lnTo>
                  <a:cubicBezTo>
                    <a:pt x="379536" y="1057353"/>
                    <a:pt x="883746" y="1222724"/>
                    <a:pt x="1596838" y="1222724"/>
                  </a:cubicBezTo>
                  <a:cubicBezTo>
                    <a:pt x="2309925" y="1222724"/>
                    <a:pt x="2814137" y="1057353"/>
                    <a:pt x="2915819" y="883636"/>
                  </a:cubicBezTo>
                  <a:lnTo>
                    <a:pt x="2934758" y="823478"/>
                  </a:lnTo>
                  <a:cubicBezTo>
                    <a:pt x="2934797" y="822236"/>
                    <a:pt x="2935065" y="820932"/>
                    <a:pt x="2935065" y="819689"/>
                  </a:cubicBezTo>
                  <a:lnTo>
                    <a:pt x="2935945" y="819689"/>
                  </a:lnTo>
                  <a:lnTo>
                    <a:pt x="3193675" y="0"/>
                  </a:lnTo>
                  <a:cubicBezTo>
                    <a:pt x="2946502" y="194679"/>
                    <a:pt x="2255295" y="298176"/>
                    <a:pt x="1596877" y="298176"/>
                  </a:cubicBezTo>
                  <a:cubicBezTo>
                    <a:pt x="938376" y="298176"/>
                    <a:pt x="247171" y="19462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920" cap="flat">
              <a:noFill/>
              <a:prstDash val="solid"/>
              <a:miter/>
            </a:ln>
          </p:spPr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42BF5A64-9DB6-0FC8-54EA-B467315C1023}"/>
                </a:ext>
              </a:extLst>
            </p:cNvPr>
            <p:cNvSpPr/>
            <p:nvPr/>
          </p:nvSpPr>
          <p:spPr>
            <a:xfrm>
              <a:off x="3975108" y="1180834"/>
              <a:ext cx="4438473" cy="1245788"/>
            </a:xfrm>
            <a:custGeom>
              <a:avLst/>
              <a:gdLst>
                <a:gd name="csX0" fmla="*/ 2217744 w 4438473"/>
                <a:gd name="csY0" fmla="*/ 320322 h 1245788"/>
                <a:gd name="csX1" fmla="*/ 593267 w 4438473"/>
                <a:gd name="csY1" fmla="*/ 194030 h 1245788"/>
                <a:gd name="csX2" fmla="*/ 0 w 4438473"/>
                <a:gd name="csY2" fmla="*/ 2785 h 1245788"/>
                <a:gd name="csX3" fmla="*/ 283569 w 4438473"/>
                <a:gd name="csY3" fmla="*/ 905495 h 1245788"/>
                <a:gd name="csX4" fmla="*/ 2218777 w 4438473"/>
                <a:gd name="csY4" fmla="*/ 1245789 h 1245788"/>
                <a:gd name="csX5" fmla="*/ 4153979 w 4438473"/>
                <a:gd name="csY5" fmla="*/ 905554 h 1245788"/>
                <a:gd name="csX6" fmla="*/ 4438473 w 4438473"/>
                <a:gd name="csY6" fmla="*/ 0 h 1245788"/>
                <a:gd name="csX7" fmla="*/ 2218777 w 4438473"/>
                <a:gd name="csY7" fmla="*/ 320381 h 1245788"/>
                <a:gd name="csX8" fmla="*/ 2217744 w 4438473"/>
                <a:gd name="csY8" fmla="*/ 320322 h 1245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8473" h="1245788">
                  <a:moveTo>
                    <a:pt x="2217744" y="320322"/>
                  </a:moveTo>
                  <a:cubicBezTo>
                    <a:pt x="1604237" y="320322"/>
                    <a:pt x="1027381" y="275459"/>
                    <a:pt x="593267" y="194030"/>
                  </a:cubicBezTo>
                  <a:cubicBezTo>
                    <a:pt x="306179" y="140160"/>
                    <a:pt x="107964" y="76154"/>
                    <a:pt x="0" y="2785"/>
                  </a:cubicBezTo>
                  <a:lnTo>
                    <a:pt x="283569" y="905495"/>
                  </a:lnTo>
                  <a:cubicBezTo>
                    <a:pt x="436027" y="1077181"/>
                    <a:pt x="1188030" y="1245789"/>
                    <a:pt x="2218777" y="1245789"/>
                  </a:cubicBezTo>
                  <a:cubicBezTo>
                    <a:pt x="3249489" y="1245789"/>
                    <a:pt x="4001460" y="1077181"/>
                    <a:pt x="4153979" y="905554"/>
                  </a:cubicBezTo>
                  <a:lnTo>
                    <a:pt x="4438473" y="0"/>
                  </a:lnTo>
                  <a:cubicBezTo>
                    <a:pt x="4134811" y="208906"/>
                    <a:pt x="3152734" y="320263"/>
                    <a:pt x="2218777" y="320381"/>
                  </a:cubicBezTo>
                  <a:cubicBezTo>
                    <a:pt x="2218510" y="320322"/>
                    <a:pt x="2218090" y="320322"/>
                    <a:pt x="2217744" y="320322"/>
                  </a:cubicBezTo>
                  <a:close/>
                </a:path>
              </a:pathLst>
            </a:custGeom>
            <a:solidFill>
              <a:schemeClr val="tx2"/>
            </a:solidFill>
            <a:ln w="3920" cap="flat">
              <a:noFill/>
              <a:prstDash val="solid"/>
              <a:miter/>
            </a:ln>
          </p:spPr>
        </p:sp>
        <p:sp>
          <p:nvSpPr>
            <p:cNvPr id="6" name="Graphic 8">
              <a:extLst>
                <a:ext uri="{FF2B5EF4-FFF2-40B4-BE49-F238E27FC236}">
                  <a16:creationId xmlns:a16="http://schemas.microsoft.com/office/drawing/2014/main" id="{259B8008-E9D6-3285-4F60-9E6FFEB36E18}"/>
                </a:ext>
              </a:extLst>
            </p:cNvPr>
            <p:cNvSpPr/>
            <p:nvPr/>
          </p:nvSpPr>
          <p:spPr>
            <a:xfrm>
              <a:off x="4271318" y="2218670"/>
              <a:ext cx="3844797" cy="1244498"/>
            </a:xfrm>
            <a:custGeom>
              <a:avLst/>
              <a:gdLst>
                <a:gd name="csX0" fmla="*/ 0 w 3844797"/>
                <a:gd name="csY0" fmla="*/ 0 h 1244498"/>
                <a:gd name="csX1" fmla="*/ 282810 w 3844797"/>
                <a:gd name="csY1" fmla="*/ 900704 h 1244498"/>
                <a:gd name="csX2" fmla="*/ 1922397 w 3844797"/>
                <a:gd name="csY2" fmla="*/ 1244498 h 1244498"/>
                <a:gd name="csX3" fmla="*/ 3561986 w 3844797"/>
                <a:gd name="csY3" fmla="*/ 900704 h 1244498"/>
                <a:gd name="csX4" fmla="*/ 3844798 w 3844797"/>
                <a:gd name="csY4" fmla="*/ 0 h 1244498"/>
                <a:gd name="csX5" fmla="*/ 1922397 w 3844797"/>
                <a:gd name="csY5" fmla="*/ 311842 h 1244498"/>
                <a:gd name="csX6" fmla="*/ 0 w 3844797"/>
                <a:gd name="csY6" fmla="*/ 0 h 1244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844797" h="1244498">
                  <a:moveTo>
                    <a:pt x="0" y="0"/>
                  </a:moveTo>
                  <a:lnTo>
                    <a:pt x="282810" y="900704"/>
                  </a:lnTo>
                  <a:cubicBezTo>
                    <a:pt x="410416" y="1074036"/>
                    <a:pt x="1047954" y="1244498"/>
                    <a:pt x="1922397" y="1244498"/>
                  </a:cubicBezTo>
                  <a:cubicBezTo>
                    <a:pt x="2796844" y="1244498"/>
                    <a:pt x="3434378" y="1073977"/>
                    <a:pt x="3561986" y="900704"/>
                  </a:cubicBezTo>
                  <a:lnTo>
                    <a:pt x="3844798" y="0"/>
                  </a:lnTo>
                  <a:cubicBezTo>
                    <a:pt x="3564606" y="203554"/>
                    <a:pt x="2723116" y="311842"/>
                    <a:pt x="1922397" y="311842"/>
                  </a:cubicBezTo>
                  <a:cubicBezTo>
                    <a:pt x="1121682" y="311901"/>
                    <a:pt x="280189" y="20355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949" cap="flat">
              <a:noFill/>
              <a:prstDash val="solid"/>
              <a:miter/>
            </a:ln>
          </p:spPr>
        </p:sp>
      </p:grpSp>
      <p:cxnSp>
        <p:nvCxnSpPr>
          <p:cNvPr id="291" name="Google Shape;291;g3e4a1d512f3_0_1058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3" name="Google Shape;293;g3e4a1d512f3_0_1058"/>
          <p:cNvSpPr/>
          <p:nvPr/>
        </p:nvSpPr>
        <p:spPr>
          <a:xfrm>
            <a:off x="234650" y="1900566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95" name="Google Shape;295;g3e4a1d512f3_0_1058"/>
          <p:cNvSpPr/>
          <p:nvPr/>
        </p:nvSpPr>
        <p:spPr>
          <a:xfrm>
            <a:off x="234650" y="2537191"/>
            <a:ext cx="43500" cy="4104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97" name="Google Shape;297;g3e4a1d512f3_0_1058"/>
          <p:cNvSpPr/>
          <p:nvPr/>
        </p:nvSpPr>
        <p:spPr>
          <a:xfrm>
            <a:off x="234650" y="3173816"/>
            <a:ext cx="43500" cy="410400"/>
          </a:xfrm>
          <a:prstGeom prst="roundRect">
            <a:avLst>
              <a:gd name="adj" fmla="val 16667"/>
            </a:avLst>
          </a:prstGeom>
          <a:solidFill>
            <a:srgbClr val="E552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301" name="Google Shape;301;g3e4a1d512f3_0_1058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92" name="Page #"/>
          <p:cNvSpPr txBox="1">
            <a:spLocks noGrp="1"/>
          </p:cNvSpPr>
          <p:nvPr>
            <p:ph type="subTitle" idx="4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9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96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81843" y="3173809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00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195294" y="3766628"/>
            <a:ext cx="2029530" cy="45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294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381843" y="2537184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299" name="Item 2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4950059" y="2756734"/>
            <a:ext cx="2520000" cy="456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288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381843" y="1900559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298" name="Item 1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794024" y="1692880"/>
            <a:ext cx="2832071" cy="452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</a:t>
            </a:r>
            <a:r>
              <a:rPr lang="uk-UA" dirty="0"/>
              <a:t> </a:t>
            </a:r>
            <a:r>
              <a:rPr lang="en-GB" dirty="0"/>
              <a:t>each</a:t>
            </a:r>
          </a:p>
        </p:txBody>
      </p:sp>
      <p:sp>
        <p:nvSpPr>
          <p:cNvPr id="30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24050" y="227600"/>
            <a:ext cx="5040000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tx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bg>
      <p:bgPr>
        <a:solidFill>
          <a:schemeClr val="accent6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9" name="Google Shape;519;g3e4eb65d001_0_399"/>
          <p:cNvCxnSpPr/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1" name="Google Shape;521;g3e4eb65d001_0_399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24050" y="227600"/>
            <a:ext cx="7095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tx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Cycle / 3 Items / Option A">
  <p:cSld name="Frameworks / Cycle / 3 Items / Option A">
    <p:bg>
      <p:bgPr>
        <a:solidFill>
          <a:schemeClr val="accent6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" name="Google Shape;410;g3e478b0359b_0_156"/>
          <p:cNvCxnSpPr/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2" name="Google Shape;412;g3e478b0359b_0_156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414" name="Google Shape;414;g3e478b0359b_0_156"/>
          <p:cNvSpPr txBox="1"/>
          <p:nvPr/>
        </p:nvSpPr>
        <p:spPr>
          <a:xfrm>
            <a:off x="237065" y="1481594"/>
            <a:ext cx="39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3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sz="1800" b="1" dirty="0">
              <a:solidFill>
                <a:schemeClr val="accent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16" name="Google Shape;416;g3e478b0359b_0_156"/>
          <p:cNvSpPr/>
          <p:nvPr/>
        </p:nvSpPr>
        <p:spPr>
          <a:xfrm>
            <a:off x="609375" y="1538757"/>
            <a:ext cx="43500" cy="5289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418" name="Google Shape;418;g3e478b0359b_0_156"/>
          <p:cNvSpPr txBox="1"/>
          <p:nvPr/>
        </p:nvSpPr>
        <p:spPr>
          <a:xfrm>
            <a:off x="237065" y="2341945"/>
            <a:ext cx="39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sz="1800" b="1" dirty="0">
              <a:solidFill>
                <a:schemeClr val="accen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20" name="Google Shape;420;g3e478b0359b_0_156"/>
          <p:cNvSpPr/>
          <p:nvPr/>
        </p:nvSpPr>
        <p:spPr>
          <a:xfrm>
            <a:off x="609375" y="2399109"/>
            <a:ext cx="43500" cy="528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422" name="Google Shape;422;g3e478b0359b_0_156"/>
          <p:cNvSpPr txBox="1"/>
          <p:nvPr/>
        </p:nvSpPr>
        <p:spPr>
          <a:xfrm>
            <a:off x="237065" y="3175070"/>
            <a:ext cx="39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sz="1800" b="1" dirty="0"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24" name="Google Shape;424;g3e478b0359b_0_156"/>
          <p:cNvSpPr/>
          <p:nvPr/>
        </p:nvSpPr>
        <p:spPr>
          <a:xfrm>
            <a:off x="609375" y="3232234"/>
            <a:ext cx="43500" cy="528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2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2" name="Infographics">
            <a:extLst>
              <a:ext uri="{FF2B5EF4-FFF2-40B4-BE49-F238E27FC236}">
                <a16:creationId xmlns:a16="http://schemas.microsoft.com/office/drawing/2014/main" id="{76CBCF30-6D17-E099-311D-D8510D54CFEA}"/>
              </a:ext>
            </a:extLst>
          </p:cNvPr>
          <p:cNvGrpSpPr/>
          <p:nvPr userDrawn="1"/>
        </p:nvGrpSpPr>
        <p:grpSpPr>
          <a:xfrm>
            <a:off x="5280810" y="847547"/>
            <a:ext cx="3633920" cy="3646493"/>
            <a:chOff x="5280810" y="820115"/>
            <a:chExt cx="3633920" cy="3646493"/>
          </a:xfrm>
        </p:grpSpPr>
        <p:sp>
          <p:nvSpPr>
            <p:cNvPr id="4" name="Item 3">
              <a:extLst>
                <a:ext uri="{FF2B5EF4-FFF2-40B4-BE49-F238E27FC236}">
                  <a16:creationId xmlns:a16="http://schemas.microsoft.com/office/drawing/2014/main" id="{C5A82233-7638-4588-EA54-D42360BA0F7C}"/>
                </a:ext>
              </a:extLst>
            </p:cNvPr>
            <p:cNvSpPr/>
            <p:nvPr/>
          </p:nvSpPr>
          <p:spPr>
            <a:xfrm>
              <a:off x="5280810" y="822544"/>
              <a:ext cx="2083781" cy="2653183"/>
            </a:xfrm>
            <a:custGeom>
              <a:avLst/>
              <a:gdLst>
                <a:gd name="csX0" fmla="*/ 2083782 w 2083781"/>
                <a:gd name="csY0" fmla="*/ 505897 h 2653183"/>
                <a:gd name="csX1" fmla="*/ 1786999 w 2083781"/>
                <a:gd name="csY1" fmla="*/ 0 h 2653183"/>
                <a:gd name="csX2" fmla="*/ 0 w 2083781"/>
                <a:gd name="csY2" fmla="*/ 1820999 h 2653183"/>
                <a:gd name="csX3" fmla="*/ 200825 w 2083781"/>
                <a:gd name="csY3" fmla="*/ 2653184 h 2653183"/>
                <a:gd name="csX4" fmla="*/ 489440 w 2083781"/>
                <a:gd name="csY4" fmla="*/ 2144675 h 2653183"/>
                <a:gd name="csX5" fmla="*/ 1082713 w 2083781"/>
                <a:gd name="csY5" fmla="*/ 2148885 h 2653183"/>
                <a:gd name="csX6" fmla="*/ 1013167 w 2083781"/>
                <a:gd name="csY6" fmla="*/ 1820999 h 2653183"/>
                <a:gd name="csX7" fmla="*/ 1785692 w 2083781"/>
                <a:gd name="csY7" fmla="*/ 1014148 h 2653183"/>
                <a:gd name="csX8" fmla="*/ 2083782 w 2083781"/>
                <a:gd name="csY8" fmla="*/ 505897 h 2653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83781" h="2653183">
                  <a:moveTo>
                    <a:pt x="2083782" y="505897"/>
                  </a:moveTo>
                  <a:lnTo>
                    <a:pt x="1786999" y="0"/>
                  </a:lnTo>
                  <a:cubicBezTo>
                    <a:pt x="798871" y="17931"/>
                    <a:pt x="0" y="828622"/>
                    <a:pt x="0" y="1820999"/>
                  </a:cubicBezTo>
                  <a:cubicBezTo>
                    <a:pt x="0" y="2111180"/>
                    <a:pt x="69186" y="2396946"/>
                    <a:pt x="200825" y="2653184"/>
                  </a:cubicBezTo>
                  <a:lnTo>
                    <a:pt x="489440" y="2144675"/>
                  </a:lnTo>
                  <a:lnTo>
                    <a:pt x="1082713" y="2148885"/>
                  </a:lnTo>
                  <a:cubicBezTo>
                    <a:pt x="1037030" y="2046062"/>
                    <a:pt x="1013167" y="1934254"/>
                    <a:pt x="1013167" y="1820999"/>
                  </a:cubicBezTo>
                  <a:cubicBezTo>
                    <a:pt x="1013167" y="1388251"/>
                    <a:pt x="1356983" y="1032476"/>
                    <a:pt x="1785692" y="1014148"/>
                  </a:cubicBezTo>
                  <a:lnTo>
                    <a:pt x="2083782" y="505897"/>
                  </a:lnTo>
                  <a:close/>
                </a:path>
              </a:pathLst>
            </a:custGeom>
            <a:solidFill>
              <a:schemeClr val="tx2"/>
            </a:solidFill>
            <a:ln w="3640" cap="flat">
              <a:noFill/>
              <a:prstDash val="solid"/>
              <a:miter/>
            </a:ln>
          </p:spPr>
        </p:sp>
        <p:sp>
          <p:nvSpPr>
            <p:cNvPr id="8" name="Item 2">
              <a:extLst>
                <a:ext uri="{FF2B5EF4-FFF2-40B4-BE49-F238E27FC236}">
                  <a16:creationId xmlns:a16="http://schemas.microsoft.com/office/drawing/2014/main" id="{88C017E5-C50B-64D4-7C2B-A43DC7725908}"/>
                </a:ext>
              </a:extLst>
            </p:cNvPr>
            <p:cNvSpPr/>
            <p:nvPr/>
          </p:nvSpPr>
          <p:spPr>
            <a:xfrm>
              <a:off x="5534189" y="3080128"/>
              <a:ext cx="3077878" cy="1386480"/>
            </a:xfrm>
            <a:custGeom>
              <a:avLst/>
              <a:gdLst>
                <a:gd name="csX0" fmla="*/ 2203793 w 3077878"/>
                <a:gd name="csY0" fmla="*/ 45554 h 1386480"/>
                <a:gd name="csX1" fmla="*/ 1553663 w 3077878"/>
                <a:gd name="csY1" fmla="*/ 376799 h 1386480"/>
                <a:gd name="csX2" fmla="*/ 875283 w 3077878"/>
                <a:gd name="csY2" fmla="*/ 4145 h 1386480"/>
                <a:gd name="csX3" fmla="*/ 288531 w 3077878"/>
                <a:gd name="csY3" fmla="*/ 0 h 1386480"/>
                <a:gd name="csX4" fmla="*/ 0 w 3077878"/>
                <a:gd name="csY4" fmla="*/ 508323 h 1386480"/>
                <a:gd name="csX5" fmla="*/ 1553667 w 3077878"/>
                <a:gd name="csY5" fmla="*/ 1386480 h 1386480"/>
                <a:gd name="csX6" fmla="*/ 3077879 w 3077878"/>
                <a:gd name="csY6" fmla="*/ 555633 h 1386480"/>
                <a:gd name="csX7" fmla="*/ 2495751 w 3077878"/>
                <a:gd name="csY7" fmla="*/ 559798 h 1386480"/>
                <a:gd name="csX8" fmla="*/ 2203793 w 3077878"/>
                <a:gd name="csY8" fmla="*/ 45554 h 1386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077878" h="1386480">
                  <a:moveTo>
                    <a:pt x="2203793" y="45554"/>
                  </a:moveTo>
                  <a:cubicBezTo>
                    <a:pt x="2053409" y="251818"/>
                    <a:pt x="1811637" y="376799"/>
                    <a:pt x="1553663" y="376799"/>
                  </a:cubicBezTo>
                  <a:cubicBezTo>
                    <a:pt x="1279510" y="376799"/>
                    <a:pt x="1022341" y="234774"/>
                    <a:pt x="875283" y="4145"/>
                  </a:cubicBezTo>
                  <a:lnTo>
                    <a:pt x="288531" y="0"/>
                  </a:lnTo>
                  <a:lnTo>
                    <a:pt x="0" y="508323"/>
                  </a:lnTo>
                  <a:cubicBezTo>
                    <a:pt x="327337" y="1050787"/>
                    <a:pt x="919822" y="1386480"/>
                    <a:pt x="1553667" y="1386480"/>
                  </a:cubicBezTo>
                  <a:cubicBezTo>
                    <a:pt x="2169471" y="1386480"/>
                    <a:pt x="2745201" y="1070389"/>
                    <a:pt x="3077879" y="555633"/>
                  </a:cubicBezTo>
                  <a:lnTo>
                    <a:pt x="2495751" y="559798"/>
                  </a:lnTo>
                  <a:lnTo>
                    <a:pt x="2203793" y="45554"/>
                  </a:lnTo>
                  <a:close/>
                </a:path>
              </a:pathLst>
            </a:custGeom>
            <a:solidFill>
              <a:schemeClr val="accent2"/>
            </a:solidFill>
            <a:ln w="3624" cap="flat">
              <a:noFill/>
              <a:prstDash val="solid"/>
              <a:miter/>
            </a:ln>
          </p:spPr>
        </p:sp>
        <p:sp>
          <p:nvSpPr>
            <p:cNvPr id="6" name="Item 1">
              <a:extLst>
                <a:ext uri="{FF2B5EF4-FFF2-40B4-BE49-F238E27FC236}">
                  <a16:creationId xmlns:a16="http://schemas.microsoft.com/office/drawing/2014/main" id="{C633F3B9-F8B9-1AF1-4D6F-F75E1FB848BB}"/>
                </a:ext>
              </a:extLst>
            </p:cNvPr>
            <p:cNvSpPr/>
            <p:nvPr/>
          </p:nvSpPr>
          <p:spPr>
            <a:xfrm>
              <a:off x="7168746" y="820115"/>
              <a:ext cx="1745984" cy="2724793"/>
            </a:xfrm>
            <a:custGeom>
              <a:avLst/>
              <a:gdLst>
                <a:gd name="csX0" fmla="*/ 1517553 w 1745984"/>
                <a:gd name="csY0" fmla="*/ 2720574 h 2724793"/>
                <a:gd name="csX1" fmla="*/ 1745985 w 1745984"/>
                <a:gd name="csY1" fmla="*/ 1832593 h 2724793"/>
                <a:gd name="csX2" fmla="*/ 4549 w 1745984"/>
                <a:gd name="csY2" fmla="*/ 0 h 2724793"/>
                <a:gd name="csX3" fmla="*/ 302065 w 1745984"/>
                <a:gd name="csY3" fmla="*/ 507784 h 2724793"/>
                <a:gd name="csX4" fmla="*/ 0 w 1745984"/>
                <a:gd name="csY4" fmla="*/ 1023423 h 2724793"/>
                <a:gd name="csX5" fmla="*/ 726630 w 1745984"/>
                <a:gd name="csY5" fmla="*/ 1832589 h 2724793"/>
                <a:gd name="csX6" fmla="*/ 634604 w 1745984"/>
                <a:gd name="csY6" fmla="*/ 2208648 h 2724793"/>
                <a:gd name="csX7" fmla="*/ 927262 w 1745984"/>
                <a:gd name="csY7" fmla="*/ 2724794 h 2724793"/>
                <a:gd name="csX8" fmla="*/ 1517553 w 1745984"/>
                <a:gd name="csY8" fmla="*/ 2720574 h 2724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45984" h="2724793">
                  <a:moveTo>
                    <a:pt x="1517553" y="2720574"/>
                  </a:moveTo>
                  <a:cubicBezTo>
                    <a:pt x="1667102" y="2450086"/>
                    <a:pt x="1745985" y="2143765"/>
                    <a:pt x="1745985" y="1832593"/>
                  </a:cubicBezTo>
                  <a:cubicBezTo>
                    <a:pt x="1745985" y="851146"/>
                    <a:pt x="972814" y="47209"/>
                    <a:pt x="4549" y="0"/>
                  </a:cubicBezTo>
                  <a:lnTo>
                    <a:pt x="302065" y="507784"/>
                  </a:lnTo>
                  <a:lnTo>
                    <a:pt x="0" y="1023423"/>
                  </a:lnTo>
                  <a:cubicBezTo>
                    <a:pt x="407777" y="1066423"/>
                    <a:pt x="726630" y="1412911"/>
                    <a:pt x="726630" y="1832589"/>
                  </a:cubicBezTo>
                  <a:cubicBezTo>
                    <a:pt x="726630" y="1963559"/>
                    <a:pt x="694889" y="2092917"/>
                    <a:pt x="634604" y="2208648"/>
                  </a:cubicBezTo>
                  <a:lnTo>
                    <a:pt x="927262" y="2724794"/>
                  </a:lnTo>
                  <a:lnTo>
                    <a:pt x="1517553" y="2720574"/>
                  </a:lnTo>
                  <a:close/>
                </a:path>
              </a:pathLst>
            </a:custGeom>
            <a:solidFill>
              <a:schemeClr val="accent3"/>
            </a:solidFill>
            <a:ln w="3654" cap="flat">
              <a:noFill/>
              <a:prstDash val="solid"/>
              <a:miter/>
            </a:ln>
          </p:spPr>
        </p:sp>
        <p:sp>
          <p:nvSpPr>
            <p:cNvPr id="427" name="Google Shape;427;g3e478b0359b_0_156"/>
            <p:cNvSpPr txBox="1"/>
            <p:nvPr/>
          </p:nvSpPr>
          <p:spPr>
            <a:xfrm>
              <a:off x="8060057" y="1848667"/>
              <a:ext cx="398400" cy="3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01</a:t>
              </a:r>
              <a:endParaRPr sz="1800" b="1" dirty="0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428" name="Google Shape;428;g3e478b0359b_0_156"/>
            <p:cNvSpPr txBox="1"/>
            <p:nvPr/>
          </p:nvSpPr>
          <p:spPr>
            <a:xfrm>
              <a:off x="6761202" y="3699818"/>
              <a:ext cx="398400" cy="3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02</a:t>
              </a:r>
              <a:endParaRPr sz="18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429" name="Google Shape;429;g3e478b0359b_0_156"/>
            <p:cNvSpPr txBox="1"/>
            <p:nvPr/>
          </p:nvSpPr>
          <p:spPr>
            <a:xfrm>
              <a:off x="5912240" y="1599646"/>
              <a:ext cx="398400" cy="3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03</a:t>
              </a:r>
              <a:endParaRPr sz="18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411" name="Page #"/>
          <p:cNvSpPr txBox="1">
            <a:spLocks noGrp="1"/>
          </p:cNvSpPr>
          <p:nvPr>
            <p:ph type="subTitle" idx="4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8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421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757936" y="3423190"/>
            <a:ext cx="4235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423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757936" y="3207801"/>
            <a:ext cx="4235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417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757936" y="2590063"/>
            <a:ext cx="4235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419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757936" y="2374674"/>
            <a:ext cx="4235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407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757936" y="1729710"/>
            <a:ext cx="4235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415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757936" y="1514320"/>
            <a:ext cx="4235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3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41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524050" y="227600"/>
            <a:ext cx="70062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tx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5.xml"/><Relationship Id="rId43" Type="http://schemas.openxmlformats.org/officeDocument/2006/relationships/slideLayout" Target="../slideLayouts/slideLayout43.xml"/><Relationship Id="rId47" Type="http://schemas.openxmlformats.org/officeDocument/2006/relationships/slideLayout" Target="../slideLayouts/slideLayout47.xml"/><Relationship Id="rId6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420" r:id="rId1"/>
    <p:sldLayoutId id="2147484421" r:id="rId2"/>
    <p:sldLayoutId id="2147484432" r:id="rId13"/>
    <p:sldLayoutId id="2147484436" r:id="rId17"/>
    <p:sldLayoutId id="2147484442" r:id="rId23"/>
    <p:sldLayoutId id="2147484444" r:id="rId25"/>
    <p:sldLayoutId id="2147484462" r:id="rId43"/>
    <p:sldLayoutId id="2147484466" r:id="rId4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5" name="Group 1">
            <a:extLst>
              <a:ext uri="{FF2B5EF4-FFF2-40B4-BE49-F238E27FC236}">
                <a16:creationId xmlns:a16="http://schemas.microsoft.com/office/drawing/2014/main" id="{FE308EE7-85C9-6A9B-4113-3E2A917E1397}"/>
              </a:ext>
            </a:extLst>
          </p:cNvPr>
          <p:cNvGrpSpPr/>
          <p:nvPr userDrawn="1"/>
        </p:nvGrpSpPr>
        <p:grpSpPr>
          <a:xfrm>
            <a:off x="-1" y="510"/>
            <a:ext cx="1337368" cy="1342667"/>
            <a:chOff x="-1" y="510"/>
            <a:chExt cx="1337368" cy="1342667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8EB05C9E-AD16-52BF-0879-1AD001AEDD78}"/>
                </a:ext>
              </a:extLst>
            </p:cNvPr>
            <p:cNvSpPr/>
            <p:nvPr/>
          </p:nvSpPr>
          <p:spPr>
            <a:xfrm rot="16200000">
              <a:off x="766" y="671096"/>
              <a:ext cx="671324" cy="672837"/>
            </a:xfrm>
            <a:custGeom>
              <a:avLst/>
              <a:gdLst>
                <a:gd name="csX0" fmla="*/ 671325 w 671324"/>
                <a:gd name="csY0" fmla="*/ 366821 h 672837"/>
                <a:gd name="csX1" fmla="*/ 671325 w 671324"/>
                <a:gd name="csY1" fmla="*/ 672837 h 672837"/>
                <a:gd name="csX2" fmla="*/ 670146 w 671324"/>
                <a:gd name="csY2" fmla="*/ 672837 h 672837"/>
                <a:gd name="csX3" fmla="*/ 596197 w 671324"/>
                <a:gd name="csY3" fmla="*/ 668637 h 672837"/>
                <a:gd name="csX4" fmla="*/ 0 w 671324"/>
                <a:gd name="csY4" fmla="*/ 0 h 672837"/>
                <a:gd name="csX5" fmla="*/ 305333 w 671324"/>
                <a:gd name="csY5" fmla="*/ 0 h 672837"/>
                <a:gd name="csX6" fmla="*/ 671325 w 671324"/>
                <a:gd name="csY6" fmla="*/ 366821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71324" h="672837">
                  <a:moveTo>
                    <a:pt x="671325" y="366821"/>
                  </a:moveTo>
                  <a:lnTo>
                    <a:pt x="671325" y="672837"/>
                  </a:lnTo>
                  <a:lnTo>
                    <a:pt x="670146" y="672837"/>
                  </a:lnTo>
                  <a:cubicBezTo>
                    <a:pt x="645175" y="672837"/>
                    <a:pt x="620525" y="671323"/>
                    <a:pt x="596197" y="668637"/>
                  </a:cubicBezTo>
                  <a:cubicBezTo>
                    <a:pt x="260856" y="631269"/>
                    <a:pt x="0" y="346187"/>
                    <a:pt x="0" y="0"/>
                  </a:cubicBezTo>
                  <a:lnTo>
                    <a:pt x="305333" y="0"/>
                  </a:lnTo>
                  <a:cubicBezTo>
                    <a:pt x="305333" y="202686"/>
                    <a:pt x="469199" y="366821"/>
                    <a:pt x="671325" y="366821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4398A27-6203-FB7C-5DC8-08EDF08321CD}"/>
                </a:ext>
              </a:extLst>
            </p:cNvPr>
            <p:cNvSpPr/>
            <p:nvPr/>
          </p:nvSpPr>
          <p:spPr>
            <a:xfrm rot="16200000">
              <a:off x="665270" y="671079"/>
              <a:ext cx="671325" cy="672837"/>
            </a:xfrm>
            <a:custGeom>
              <a:avLst/>
              <a:gdLst>
                <a:gd name="csX0" fmla="*/ 671325 w 671325"/>
                <a:gd name="csY0" fmla="*/ 366825 h 672837"/>
                <a:gd name="csX1" fmla="*/ 671325 w 671325"/>
                <a:gd name="csY1" fmla="*/ 672837 h 672837"/>
                <a:gd name="csX2" fmla="*/ 0 w 671325"/>
                <a:gd name="csY2" fmla="*/ 0 h 672837"/>
                <a:gd name="csX3" fmla="*/ 305332 w 671325"/>
                <a:gd name="csY3" fmla="*/ 0 h 672837"/>
                <a:gd name="csX4" fmla="*/ 671325 w 671325"/>
                <a:gd name="csY4" fmla="*/ 366825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1325" h="672837">
                  <a:moveTo>
                    <a:pt x="671325" y="366825"/>
                  </a:moveTo>
                  <a:lnTo>
                    <a:pt x="671325" y="672837"/>
                  </a:lnTo>
                  <a:cubicBezTo>
                    <a:pt x="300617" y="672837"/>
                    <a:pt x="0" y="371644"/>
                    <a:pt x="0" y="0"/>
                  </a:cubicBezTo>
                  <a:lnTo>
                    <a:pt x="305332" y="0"/>
                  </a:lnTo>
                  <a:cubicBezTo>
                    <a:pt x="305332" y="202685"/>
                    <a:pt x="469198" y="366825"/>
                    <a:pt x="671325" y="366825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7BDD707-4F0C-8F70-766E-F8F35D6D1F45}"/>
                </a:ext>
              </a:extLst>
            </p:cNvPr>
            <p:cNvSpPr/>
            <p:nvPr/>
          </p:nvSpPr>
          <p:spPr>
            <a:xfrm rot="16200000">
              <a:off x="756" y="-233"/>
              <a:ext cx="671324" cy="672837"/>
            </a:xfrm>
            <a:custGeom>
              <a:avLst/>
              <a:gdLst>
                <a:gd name="csX0" fmla="*/ 671325 w 671324"/>
                <a:gd name="csY0" fmla="*/ 366823 h 672837"/>
                <a:gd name="csX1" fmla="*/ 671325 w 671324"/>
                <a:gd name="csY1" fmla="*/ 672837 h 672837"/>
                <a:gd name="csX2" fmla="*/ 670144 w 671324"/>
                <a:gd name="csY2" fmla="*/ 672837 h 672837"/>
                <a:gd name="csX3" fmla="*/ 596196 w 671324"/>
                <a:gd name="csY3" fmla="*/ 668637 h 672837"/>
                <a:gd name="csX4" fmla="*/ 0 w 671324"/>
                <a:gd name="csY4" fmla="*/ 0 h 672837"/>
                <a:gd name="csX5" fmla="*/ 305332 w 671324"/>
                <a:gd name="csY5" fmla="*/ 0 h 672837"/>
                <a:gd name="csX6" fmla="*/ 671325 w 671324"/>
                <a:gd name="csY6" fmla="*/ 366823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71324" h="672837">
                  <a:moveTo>
                    <a:pt x="671325" y="366823"/>
                  </a:moveTo>
                  <a:lnTo>
                    <a:pt x="671325" y="672837"/>
                  </a:lnTo>
                  <a:lnTo>
                    <a:pt x="670144" y="672837"/>
                  </a:lnTo>
                  <a:cubicBezTo>
                    <a:pt x="645174" y="672837"/>
                    <a:pt x="620524" y="671323"/>
                    <a:pt x="596196" y="668637"/>
                  </a:cubicBezTo>
                  <a:cubicBezTo>
                    <a:pt x="260856" y="631269"/>
                    <a:pt x="0" y="346189"/>
                    <a:pt x="0" y="0"/>
                  </a:cubicBezTo>
                  <a:lnTo>
                    <a:pt x="305332" y="0"/>
                  </a:lnTo>
                  <a:cubicBezTo>
                    <a:pt x="305332" y="202685"/>
                    <a:pt x="469198" y="366823"/>
                    <a:pt x="671325" y="366823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73F640B-4B82-EC1D-9361-41A5A60FDF0F}"/>
                </a:ext>
              </a:extLst>
            </p:cNvPr>
            <p:cNvSpPr/>
            <p:nvPr/>
          </p:nvSpPr>
          <p:spPr>
            <a:xfrm rot="16200000">
              <a:off x="665287" y="-247"/>
              <a:ext cx="671323" cy="672837"/>
            </a:xfrm>
            <a:custGeom>
              <a:avLst/>
              <a:gdLst>
                <a:gd name="csX0" fmla="*/ 671323 w 671323"/>
                <a:gd name="csY0" fmla="*/ 366823 h 672837"/>
                <a:gd name="csX1" fmla="*/ 671323 w 671323"/>
                <a:gd name="csY1" fmla="*/ 672837 h 672837"/>
                <a:gd name="csX2" fmla="*/ 0 w 671323"/>
                <a:gd name="csY2" fmla="*/ 0 h 672837"/>
                <a:gd name="csX3" fmla="*/ 305332 w 671323"/>
                <a:gd name="csY3" fmla="*/ 0 h 672837"/>
                <a:gd name="csX4" fmla="*/ 671323 w 671323"/>
                <a:gd name="csY4" fmla="*/ 366823 h 672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1323" h="672837">
                  <a:moveTo>
                    <a:pt x="671323" y="366823"/>
                  </a:moveTo>
                  <a:lnTo>
                    <a:pt x="671323" y="672837"/>
                  </a:lnTo>
                  <a:cubicBezTo>
                    <a:pt x="300617" y="672837"/>
                    <a:pt x="0" y="371644"/>
                    <a:pt x="0" y="0"/>
                  </a:cubicBezTo>
                  <a:lnTo>
                    <a:pt x="305332" y="0"/>
                  </a:lnTo>
                  <a:cubicBezTo>
                    <a:pt x="305332" y="202684"/>
                    <a:pt x="469198" y="366823"/>
                    <a:pt x="671323" y="366823"/>
                  </a:cubicBezTo>
                  <a:close/>
                </a:path>
              </a:pathLst>
            </a:custGeom>
            <a:solidFill>
              <a:schemeClr val="accent1"/>
            </a:solidFill>
            <a:ln w="1677" cap="flat">
              <a:noFill/>
              <a:prstDash val="solid"/>
              <a:miter/>
            </a:ln>
          </p:spPr>
        </p:sp>
      </p:grp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28149" r="28149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Align strategy, priorities, and delivery through an agile roadmap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Google Shape;17;p25"/>
          <p:cNvSpPr/>
          <p:nvPr/>
        </p:nvSpPr>
        <p:spPr>
          <a:xfrm>
            <a:off x="3386800" y="-38250"/>
            <a:ext cx="5832000" cy="52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13" name="Group 1">
            <a:extLst>
              <a:ext uri="{FF2B5EF4-FFF2-40B4-BE49-F238E27FC236}">
                <a16:creationId xmlns:a16="http://schemas.microsoft.com/office/drawing/2014/main" id="{408C4408-A5ED-A566-69C0-274DA48141C6}"/>
              </a:ext>
            </a:extLst>
          </p:cNvPr>
          <p:cNvGrpSpPr/>
          <p:nvPr userDrawn="1"/>
        </p:nvGrpSpPr>
        <p:grpSpPr>
          <a:xfrm>
            <a:off x="8003481" y="3966812"/>
            <a:ext cx="1189807" cy="1194523"/>
            <a:chOff x="7985193" y="3948524"/>
            <a:chExt cx="1189807" cy="1194523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20A5CDDF-D4C4-DE52-6633-00B227B9648E}"/>
                </a:ext>
              </a:extLst>
            </p:cNvPr>
            <p:cNvSpPr/>
            <p:nvPr/>
          </p:nvSpPr>
          <p:spPr>
            <a:xfrm rot="5400000">
              <a:off x="8577066" y="3947851"/>
              <a:ext cx="597253" cy="598599"/>
            </a:xfrm>
            <a:custGeom>
              <a:avLst/>
              <a:gdLst>
                <a:gd name="csX0" fmla="*/ 597254 w 597253"/>
                <a:gd name="csY0" fmla="*/ 326348 h 598599"/>
                <a:gd name="csX1" fmla="*/ 597254 w 597253"/>
                <a:gd name="csY1" fmla="*/ 598600 h 598599"/>
                <a:gd name="csX2" fmla="*/ 596205 w 597253"/>
                <a:gd name="csY2" fmla="*/ 598600 h 598599"/>
                <a:gd name="csX3" fmla="*/ 530416 w 597253"/>
                <a:gd name="csY3" fmla="*/ 594863 h 598599"/>
                <a:gd name="csX4" fmla="*/ 0 w 597253"/>
                <a:gd name="csY4" fmla="*/ 0 h 598599"/>
                <a:gd name="csX5" fmla="*/ 271644 w 597253"/>
                <a:gd name="csY5" fmla="*/ 0 h 598599"/>
                <a:gd name="csX6" fmla="*/ 597254 w 597253"/>
                <a:gd name="csY6" fmla="*/ 326348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97253" h="598599">
                  <a:moveTo>
                    <a:pt x="597254" y="326348"/>
                  </a:moveTo>
                  <a:lnTo>
                    <a:pt x="597254" y="598600"/>
                  </a:lnTo>
                  <a:lnTo>
                    <a:pt x="596205" y="598600"/>
                  </a:lnTo>
                  <a:cubicBezTo>
                    <a:pt x="573990" y="598600"/>
                    <a:pt x="552059" y="597252"/>
                    <a:pt x="530416" y="594863"/>
                  </a:cubicBezTo>
                  <a:cubicBezTo>
                    <a:pt x="232074" y="561618"/>
                    <a:pt x="0" y="307991"/>
                    <a:pt x="0" y="0"/>
                  </a:cubicBezTo>
                  <a:lnTo>
                    <a:pt x="271644" y="0"/>
                  </a:lnTo>
                  <a:cubicBezTo>
                    <a:pt x="271644" y="180322"/>
                    <a:pt x="417430" y="326348"/>
                    <a:pt x="597254" y="326348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B7B8C8A-6FED-02B8-E8DC-B5352139E17A}"/>
                </a:ext>
              </a:extLst>
            </p:cNvPr>
            <p:cNvSpPr/>
            <p:nvPr/>
          </p:nvSpPr>
          <p:spPr>
            <a:xfrm rot="5400000">
              <a:off x="7985879" y="3947866"/>
              <a:ext cx="597254" cy="598599"/>
            </a:xfrm>
            <a:custGeom>
              <a:avLst/>
              <a:gdLst>
                <a:gd name="csX0" fmla="*/ 597254 w 597254"/>
                <a:gd name="csY0" fmla="*/ 326351 h 598599"/>
                <a:gd name="csX1" fmla="*/ 597254 w 597254"/>
                <a:gd name="csY1" fmla="*/ 598599 h 598599"/>
                <a:gd name="csX2" fmla="*/ 0 w 597254"/>
                <a:gd name="csY2" fmla="*/ 0 h 598599"/>
                <a:gd name="csX3" fmla="*/ 271643 w 597254"/>
                <a:gd name="csY3" fmla="*/ 0 h 598599"/>
                <a:gd name="csX4" fmla="*/ 597254 w 597254"/>
                <a:gd name="csY4" fmla="*/ 326351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254" h="598599">
                  <a:moveTo>
                    <a:pt x="597254" y="326351"/>
                  </a:moveTo>
                  <a:lnTo>
                    <a:pt x="597254" y="598599"/>
                  </a:lnTo>
                  <a:cubicBezTo>
                    <a:pt x="267448" y="598599"/>
                    <a:pt x="0" y="330638"/>
                    <a:pt x="0" y="0"/>
                  </a:cubicBezTo>
                  <a:lnTo>
                    <a:pt x="271643" y="0"/>
                  </a:lnTo>
                  <a:cubicBezTo>
                    <a:pt x="271643" y="180322"/>
                    <a:pt x="417429" y="326351"/>
                    <a:pt x="597254" y="326351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57648F2-2CFD-185B-55B9-201003E152CC}"/>
                </a:ext>
              </a:extLst>
            </p:cNvPr>
            <p:cNvSpPr/>
            <p:nvPr/>
          </p:nvSpPr>
          <p:spPr>
            <a:xfrm rot="5400000">
              <a:off x="8577074" y="4545107"/>
              <a:ext cx="597253" cy="598599"/>
            </a:xfrm>
            <a:custGeom>
              <a:avLst/>
              <a:gdLst>
                <a:gd name="csX0" fmla="*/ 597254 w 597253"/>
                <a:gd name="csY0" fmla="*/ 326349 h 598599"/>
                <a:gd name="csX1" fmla="*/ 597254 w 597253"/>
                <a:gd name="csY1" fmla="*/ 598599 h 598599"/>
                <a:gd name="csX2" fmla="*/ 596204 w 597253"/>
                <a:gd name="csY2" fmla="*/ 598599 h 598599"/>
                <a:gd name="csX3" fmla="*/ 530414 w 597253"/>
                <a:gd name="csY3" fmla="*/ 594862 h 598599"/>
                <a:gd name="csX4" fmla="*/ 0 w 597253"/>
                <a:gd name="csY4" fmla="*/ 0 h 598599"/>
                <a:gd name="csX5" fmla="*/ 271643 w 597253"/>
                <a:gd name="csY5" fmla="*/ 0 h 598599"/>
                <a:gd name="csX6" fmla="*/ 597254 w 597253"/>
                <a:gd name="csY6" fmla="*/ 326349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97253" h="598599">
                  <a:moveTo>
                    <a:pt x="597254" y="326349"/>
                  </a:moveTo>
                  <a:lnTo>
                    <a:pt x="597254" y="598599"/>
                  </a:lnTo>
                  <a:lnTo>
                    <a:pt x="596204" y="598599"/>
                  </a:lnTo>
                  <a:cubicBezTo>
                    <a:pt x="573988" y="598599"/>
                    <a:pt x="552058" y="597252"/>
                    <a:pt x="530414" y="594862"/>
                  </a:cubicBezTo>
                  <a:cubicBezTo>
                    <a:pt x="232074" y="561618"/>
                    <a:pt x="0" y="307992"/>
                    <a:pt x="0" y="0"/>
                  </a:cubicBezTo>
                  <a:lnTo>
                    <a:pt x="271643" y="0"/>
                  </a:lnTo>
                  <a:cubicBezTo>
                    <a:pt x="271643" y="180322"/>
                    <a:pt x="417429" y="326349"/>
                    <a:pt x="597254" y="326349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43B548E-204E-C16C-245C-196DDF12B03F}"/>
                </a:ext>
              </a:extLst>
            </p:cNvPr>
            <p:cNvSpPr/>
            <p:nvPr/>
          </p:nvSpPr>
          <p:spPr>
            <a:xfrm rot="5400000">
              <a:off x="7985867" y="4545121"/>
              <a:ext cx="597252" cy="598599"/>
            </a:xfrm>
            <a:custGeom>
              <a:avLst/>
              <a:gdLst>
                <a:gd name="csX0" fmla="*/ 597252 w 597252"/>
                <a:gd name="csY0" fmla="*/ 326349 h 598599"/>
                <a:gd name="csX1" fmla="*/ 597252 w 597252"/>
                <a:gd name="csY1" fmla="*/ 598600 h 598599"/>
                <a:gd name="csX2" fmla="*/ 0 w 597252"/>
                <a:gd name="csY2" fmla="*/ 0 h 598599"/>
                <a:gd name="csX3" fmla="*/ 271643 w 597252"/>
                <a:gd name="csY3" fmla="*/ 0 h 598599"/>
                <a:gd name="csX4" fmla="*/ 597252 w 597252"/>
                <a:gd name="csY4" fmla="*/ 326349 h 5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252" h="598599">
                  <a:moveTo>
                    <a:pt x="597252" y="326349"/>
                  </a:moveTo>
                  <a:lnTo>
                    <a:pt x="597252" y="598600"/>
                  </a:lnTo>
                  <a:cubicBezTo>
                    <a:pt x="267448" y="598600"/>
                    <a:pt x="0" y="330638"/>
                    <a:pt x="0" y="0"/>
                  </a:cubicBezTo>
                  <a:lnTo>
                    <a:pt x="271643" y="0"/>
                  </a:lnTo>
                  <a:cubicBezTo>
                    <a:pt x="271643" y="180321"/>
                    <a:pt x="417429" y="326349"/>
                    <a:pt x="597252" y="326349"/>
                  </a:cubicBezTo>
                  <a:close/>
                </a:path>
              </a:pathLst>
            </a:custGeom>
            <a:solidFill>
              <a:schemeClr val="accent1"/>
            </a:solidFill>
            <a:ln w="1486" cap="flat">
              <a:noFill/>
              <a:prstDash val="solid"/>
              <a:miter/>
            </a:ln>
          </p:spPr>
          <p:txBody>
            <a:bodyPr/>
            <a:p/>
          </p:txBody>
        </p:sp>
      </p:grpSp>
      <p:sp>
        <p:nvSpPr>
          <p:cNvPr id="18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1600" b="1" dirty="0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1600" b="1" dirty="0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1600" b="1" dirty="0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4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07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5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IBM Plex Sans"/>
                <a:cs typeface="IBM Plex Sans"/>
                <a:sym typeface="IBM Plex Sans"/>
              </a:rPr>
              <a:t>08</a:t>
            </a:r>
            <a:endParaRPr sz="1600" b="1">
              <a:solidFill>
                <a:schemeClr val="tx2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6" name="Google Shape;39;p25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7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8787" y="747983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/>
              <a:t>Table </a:t>
            </a:r>
            <a:br>
              <a:rPr lang="en-US" dirty="0"/>
            </a:br>
            <a:r>
              <a:rPr lang="en-US" dirty="0"/>
              <a:t>of Contents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Release Schedule and Feedback Loops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Customer Requests and RICE Prioritization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Tech Debt and Architectural Enablers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Flagship Feature Deep Dive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Quarterly Milestone Gantt Roadmap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Now Next Later Agile Roadmap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North Star Metric and Strategic Themes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Product Vision Roadmap 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5" name="Google Shape;574;g3e478b0359b_0_37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576;g3e478b0359b_0_37"/>
          <p:cNvSpPr/>
          <p:nvPr/>
        </p:nvSpPr>
        <p:spPr>
          <a:xfrm>
            <a:off x="237075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79642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69125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69125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592;g3e478b0359b_0_37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DC36E8C5-694D-86B8-EEEA-50D153D79AC1}"/>
              </a:ext>
            </a:extLst>
          </p:cNvPr>
          <p:cNvSpPr/>
          <p:nvPr/>
        </p:nvSpPr>
        <p:spPr>
          <a:xfrm rot="5400000">
            <a:off x="8336776" y="3249657"/>
            <a:ext cx="587684" cy="589009"/>
          </a:xfrm>
          <a:custGeom>
            <a:avLst/>
            <a:gdLst>
              <a:gd name="csX0" fmla="*/ 587685 w 587684"/>
              <a:gd name="csY0" fmla="*/ 321119 h 589009"/>
              <a:gd name="csX1" fmla="*/ 587685 w 587684"/>
              <a:gd name="csY1" fmla="*/ 589009 h 589009"/>
              <a:gd name="csX2" fmla="*/ 586653 w 587684"/>
              <a:gd name="csY2" fmla="*/ 589009 h 589009"/>
              <a:gd name="csX3" fmla="*/ 521918 w 587684"/>
              <a:gd name="csY3" fmla="*/ 585332 h 589009"/>
              <a:gd name="csX4" fmla="*/ 0 w 587684"/>
              <a:gd name="csY4" fmla="*/ 0 h 589009"/>
              <a:gd name="csX5" fmla="*/ 267292 w 587684"/>
              <a:gd name="csY5" fmla="*/ 0 h 589009"/>
              <a:gd name="csX6" fmla="*/ 587685 w 587684"/>
              <a:gd name="csY6" fmla="*/ 321119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4" h="589009">
                <a:moveTo>
                  <a:pt x="587685" y="321119"/>
                </a:moveTo>
                <a:lnTo>
                  <a:pt x="587685" y="589009"/>
                </a:lnTo>
                <a:lnTo>
                  <a:pt x="586653" y="589009"/>
                </a:lnTo>
                <a:cubicBezTo>
                  <a:pt x="564794" y="589009"/>
                  <a:pt x="543215" y="587684"/>
                  <a:pt x="521918" y="585332"/>
                </a:cubicBezTo>
                <a:cubicBezTo>
                  <a:pt x="228356" y="552620"/>
                  <a:pt x="0" y="303056"/>
                  <a:pt x="0" y="0"/>
                </a:cubicBezTo>
                <a:lnTo>
                  <a:pt x="267292" y="0"/>
                </a:lnTo>
                <a:cubicBezTo>
                  <a:pt x="267292" y="177433"/>
                  <a:pt x="410742" y="321119"/>
                  <a:pt x="587685" y="321119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3" name="Freeform 4">
            <a:extLst>
              <a:ext uri="{FF2B5EF4-FFF2-40B4-BE49-F238E27FC236}">
                <a16:creationId xmlns:a16="http://schemas.microsoft.com/office/drawing/2014/main" id="{0AE801E9-1723-35EE-7E62-DFB94181BAFF}"/>
              </a:ext>
            </a:extLst>
          </p:cNvPr>
          <p:cNvSpPr/>
          <p:nvPr/>
        </p:nvSpPr>
        <p:spPr>
          <a:xfrm rot="5400000">
            <a:off x="7755060" y="3249671"/>
            <a:ext cx="587685" cy="589009"/>
          </a:xfrm>
          <a:custGeom>
            <a:avLst/>
            <a:gdLst>
              <a:gd name="csX0" fmla="*/ 587685 w 587685"/>
              <a:gd name="csY0" fmla="*/ 321122 h 589009"/>
              <a:gd name="csX1" fmla="*/ 587685 w 587685"/>
              <a:gd name="csY1" fmla="*/ 589009 h 589009"/>
              <a:gd name="csX2" fmla="*/ 0 w 587685"/>
              <a:gd name="csY2" fmla="*/ 0 h 589009"/>
              <a:gd name="csX3" fmla="*/ 267291 w 587685"/>
              <a:gd name="csY3" fmla="*/ 0 h 589009"/>
              <a:gd name="csX4" fmla="*/ 587685 w 587685"/>
              <a:gd name="csY4" fmla="*/ 321122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5" h="589009">
                <a:moveTo>
                  <a:pt x="587685" y="321122"/>
                </a:moveTo>
                <a:lnTo>
                  <a:pt x="587685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2"/>
                  <a:pt x="587685" y="321122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B691889F-0733-A5B4-A392-15DCB56B8B30}"/>
              </a:ext>
            </a:extLst>
          </p:cNvPr>
          <p:cNvSpPr/>
          <p:nvPr/>
        </p:nvSpPr>
        <p:spPr>
          <a:xfrm rot="5400000">
            <a:off x="8336783" y="3837344"/>
            <a:ext cx="587685" cy="589009"/>
          </a:xfrm>
          <a:custGeom>
            <a:avLst/>
            <a:gdLst>
              <a:gd name="csX0" fmla="*/ 587685 w 587685"/>
              <a:gd name="csY0" fmla="*/ 321121 h 589009"/>
              <a:gd name="csX1" fmla="*/ 587685 w 587685"/>
              <a:gd name="csY1" fmla="*/ 589009 h 589009"/>
              <a:gd name="csX2" fmla="*/ 586652 w 587685"/>
              <a:gd name="csY2" fmla="*/ 589009 h 589009"/>
              <a:gd name="csX3" fmla="*/ 521916 w 587685"/>
              <a:gd name="csY3" fmla="*/ 585332 h 589009"/>
              <a:gd name="csX4" fmla="*/ 0 w 587685"/>
              <a:gd name="csY4" fmla="*/ 0 h 589009"/>
              <a:gd name="csX5" fmla="*/ 267291 w 587685"/>
              <a:gd name="csY5" fmla="*/ 0 h 589009"/>
              <a:gd name="csX6" fmla="*/ 587685 w 587685"/>
              <a:gd name="csY6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5" h="589009">
                <a:moveTo>
                  <a:pt x="587685" y="321121"/>
                </a:moveTo>
                <a:lnTo>
                  <a:pt x="587685" y="589009"/>
                </a:lnTo>
                <a:lnTo>
                  <a:pt x="586652" y="589009"/>
                </a:lnTo>
                <a:cubicBezTo>
                  <a:pt x="564792" y="589009"/>
                  <a:pt x="543213" y="587684"/>
                  <a:pt x="521916" y="585332"/>
                </a:cubicBezTo>
                <a:cubicBezTo>
                  <a:pt x="228356" y="552620"/>
                  <a:pt x="0" y="303058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1"/>
                  <a:pt x="587685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21F0091B-0C7F-337A-A3E1-D9244EADA0D2}"/>
              </a:ext>
            </a:extLst>
          </p:cNvPr>
          <p:cNvSpPr/>
          <p:nvPr/>
        </p:nvSpPr>
        <p:spPr>
          <a:xfrm rot="5400000">
            <a:off x="7755048" y="3837357"/>
            <a:ext cx="587683" cy="589009"/>
          </a:xfrm>
          <a:custGeom>
            <a:avLst/>
            <a:gdLst>
              <a:gd name="csX0" fmla="*/ 587684 w 587683"/>
              <a:gd name="csY0" fmla="*/ 321121 h 589009"/>
              <a:gd name="csX1" fmla="*/ 587684 w 587683"/>
              <a:gd name="csY1" fmla="*/ 589009 h 589009"/>
              <a:gd name="csX2" fmla="*/ 0 w 587683"/>
              <a:gd name="csY2" fmla="*/ 0 h 589009"/>
              <a:gd name="csX3" fmla="*/ 267291 w 587683"/>
              <a:gd name="csY3" fmla="*/ 0 h 589009"/>
              <a:gd name="csX4" fmla="*/ 587684 w 587683"/>
              <a:gd name="csY4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3" h="589009">
                <a:moveTo>
                  <a:pt x="587684" y="321121"/>
                </a:moveTo>
                <a:lnTo>
                  <a:pt x="587684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2"/>
                  <a:pt x="410741" y="321121"/>
                  <a:pt x="587684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The roadmap pillars will surface later as themes, timelines, and priority areas across subsequent slides.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Roadmap pillars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The roadmap explains the “why” and “what’s next” in plain language for engineering, executives, and customers.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Roadmap purpose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CPO/product lead ownership ensures decisions and sequencing across key stakeholders involved in the roadmap.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CPO and stakeholder ownership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The roadmap horizon is defined by timeframe and intent: current execution, quarterly plans, and future exploration.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Roadmap timeframe horizon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The product vision sets our strategic direction for the roadmap horizon, guiding what we build and why now.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Product vision direction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Product Vision Roadmap 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5" name="Google Shape;574;g3e478b0359b_0_37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576;g3e478b0359b_0_37"/>
          <p:cNvSpPr/>
          <p:nvPr/>
        </p:nvSpPr>
        <p:spPr>
          <a:xfrm>
            <a:off x="237075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79642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69125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69125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592;g3e478b0359b_0_37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DC36E8C5-694D-86B8-EEEA-50D153D79AC1}"/>
              </a:ext>
            </a:extLst>
          </p:cNvPr>
          <p:cNvSpPr/>
          <p:nvPr/>
        </p:nvSpPr>
        <p:spPr>
          <a:xfrm rot="5400000">
            <a:off x="8336776" y="3249657"/>
            <a:ext cx="587684" cy="589009"/>
          </a:xfrm>
          <a:custGeom>
            <a:avLst/>
            <a:gdLst>
              <a:gd name="csX0" fmla="*/ 587685 w 587684"/>
              <a:gd name="csY0" fmla="*/ 321119 h 589009"/>
              <a:gd name="csX1" fmla="*/ 587685 w 587684"/>
              <a:gd name="csY1" fmla="*/ 589009 h 589009"/>
              <a:gd name="csX2" fmla="*/ 586653 w 587684"/>
              <a:gd name="csY2" fmla="*/ 589009 h 589009"/>
              <a:gd name="csX3" fmla="*/ 521918 w 587684"/>
              <a:gd name="csY3" fmla="*/ 585332 h 589009"/>
              <a:gd name="csX4" fmla="*/ 0 w 587684"/>
              <a:gd name="csY4" fmla="*/ 0 h 589009"/>
              <a:gd name="csX5" fmla="*/ 267292 w 587684"/>
              <a:gd name="csY5" fmla="*/ 0 h 589009"/>
              <a:gd name="csX6" fmla="*/ 587685 w 587684"/>
              <a:gd name="csY6" fmla="*/ 321119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4" h="589009">
                <a:moveTo>
                  <a:pt x="587685" y="321119"/>
                </a:moveTo>
                <a:lnTo>
                  <a:pt x="587685" y="589009"/>
                </a:lnTo>
                <a:lnTo>
                  <a:pt x="586653" y="589009"/>
                </a:lnTo>
                <a:cubicBezTo>
                  <a:pt x="564794" y="589009"/>
                  <a:pt x="543215" y="587684"/>
                  <a:pt x="521918" y="585332"/>
                </a:cubicBezTo>
                <a:cubicBezTo>
                  <a:pt x="228356" y="552620"/>
                  <a:pt x="0" y="303056"/>
                  <a:pt x="0" y="0"/>
                </a:cubicBezTo>
                <a:lnTo>
                  <a:pt x="267292" y="0"/>
                </a:lnTo>
                <a:cubicBezTo>
                  <a:pt x="267292" y="177433"/>
                  <a:pt x="410742" y="321119"/>
                  <a:pt x="587685" y="321119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3" name="Freeform 4">
            <a:extLst>
              <a:ext uri="{FF2B5EF4-FFF2-40B4-BE49-F238E27FC236}">
                <a16:creationId xmlns:a16="http://schemas.microsoft.com/office/drawing/2014/main" id="{0AE801E9-1723-35EE-7E62-DFB94181BAFF}"/>
              </a:ext>
            </a:extLst>
          </p:cNvPr>
          <p:cNvSpPr/>
          <p:nvPr/>
        </p:nvSpPr>
        <p:spPr>
          <a:xfrm rot="5400000">
            <a:off x="7755060" y="3249671"/>
            <a:ext cx="587685" cy="589009"/>
          </a:xfrm>
          <a:custGeom>
            <a:avLst/>
            <a:gdLst>
              <a:gd name="csX0" fmla="*/ 587685 w 587685"/>
              <a:gd name="csY0" fmla="*/ 321122 h 589009"/>
              <a:gd name="csX1" fmla="*/ 587685 w 587685"/>
              <a:gd name="csY1" fmla="*/ 589009 h 589009"/>
              <a:gd name="csX2" fmla="*/ 0 w 587685"/>
              <a:gd name="csY2" fmla="*/ 0 h 589009"/>
              <a:gd name="csX3" fmla="*/ 267291 w 587685"/>
              <a:gd name="csY3" fmla="*/ 0 h 589009"/>
              <a:gd name="csX4" fmla="*/ 587685 w 587685"/>
              <a:gd name="csY4" fmla="*/ 321122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5" h="589009">
                <a:moveTo>
                  <a:pt x="587685" y="321122"/>
                </a:moveTo>
                <a:lnTo>
                  <a:pt x="587685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2"/>
                  <a:pt x="587685" y="321122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B691889F-0733-A5B4-A392-15DCB56B8B30}"/>
              </a:ext>
            </a:extLst>
          </p:cNvPr>
          <p:cNvSpPr/>
          <p:nvPr/>
        </p:nvSpPr>
        <p:spPr>
          <a:xfrm rot="5400000">
            <a:off x="8336783" y="3837344"/>
            <a:ext cx="587685" cy="589009"/>
          </a:xfrm>
          <a:custGeom>
            <a:avLst/>
            <a:gdLst>
              <a:gd name="csX0" fmla="*/ 587685 w 587685"/>
              <a:gd name="csY0" fmla="*/ 321121 h 589009"/>
              <a:gd name="csX1" fmla="*/ 587685 w 587685"/>
              <a:gd name="csY1" fmla="*/ 589009 h 589009"/>
              <a:gd name="csX2" fmla="*/ 586652 w 587685"/>
              <a:gd name="csY2" fmla="*/ 589009 h 589009"/>
              <a:gd name="csX3" fmla="*/ 521916 w 587685"/>
              <a:gd name="csY3" fmla="*/ 585332 h 589009"/>
              <a:gd name="csX4" fmla="*/ 0 w 587685"/>
              <a:gd name="csY4" fmla="*/ 0 h 589009"/>
              <a:gd name="csX5" fmla="*/ 267291 w 587685"/>
              <a:gd name="csY5" fmla="*/ 0 h 589009"/>
              <a:gd name="csX6" fmla="*/ 587685 w 587685"/>
              <a:gd name="csY6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5" h="589009">
                <a:moveTo>
                  <a:pt x="587685" y="321121"/>
                </a:moveTo>
                <a:lnTo>
                  <a:pt x="587685" y="589009"/>
                </a:lnTo>
                <a:lnTo>
                  <a:pt x="586652" y="589009"/>
                </a:lnTo>
                <a:cubicBezTo>
                  <a:pt x="564792" y="589009"/>
                  <a:pt x="543213" y="587684"/>
                  <a:pt x="521916" y="585332"/>
                </a:cubicBezTo>
                <a:cubicBezTo>
                  <a:pt x="228356" y="552620"/>
                  <a:pt x="0" y="303058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1"/>
                  <a:pt x="587685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21F0091B-0C7F-337A-A3E1-D9244EADA0D2}"/>
              </a:ext>
            </a:extLst>
          </p:cNvPr>
          <p:cNvSpPr/>
          <p:nvPr/>
        </p:nvSpPr>
        <p:spPr>
          <a:xfrm rot="5400000">
            <a:off x="7755048" y="3837357"/>
            <a:ext cx="587683" cy="589009"/>
          </a:xfrm>
          <a:custGeom>
            <a:avLst/>
            <a:gdLst>
              <a:gd name="csX0" fmla="*/ 587684 w 587683"/>
              <a:gd name="csY0" fmla="*/ 321121 h 589009"/>
              <a:gd name="csX1" fmla="*/ 587684 w 587683"/>
              <a:gd name="csY1" fmla="*/ 589009 h 589009"/>
              <a:gd name="csX2" fmla="*/ 0 w 587683"/>
              <a:gd name="csY2" fmla="*/ 0 h 589009"/>
              <a:gd name="csX3" fmla="*/ 267291 w 587683"/>
              <a:gd name="csY3" fmla="*/ 0 h 589009"/>
              <a:gd name="csX4" fmla="*/ 587684 w 587683"/>
              <a:gd name="csY4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3" h="589009">
                <a:moveTo>
                  <a:pt x="587684" y="321121"/>
                </a:moveTo>
                <a:lnTo>
                  <a:pt x="587684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2"/>
                  <a:pt x="410741" y="321121"/>
                  <a:pt x="587684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Progress is tracked to keep the roadmap evidence-based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Evidence-Based Tracking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Each theme targets intended user impact with concise, outcome-focused wording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User Impact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Each theme is reflected in epics, features, and release planning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Theme Alignment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Three strategic themes connect customer value to measurable outcomes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Strategic Themes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The North Star metric anchors product success and guides tradeoffs across teams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North Star Metric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North Star Metric and Strategic Themes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1" name="Group 9">
            <a:extLst>
              <a:ext uri="{FF2B5EF4-FFF2-40B4-BE49-F238E27FC236}">
                <a16:creationId xmlns:a16="http://schemas.microsoft.com/office/drawing/2014/main" id="{84DDBE6C-3DA0-B9BB-5F1B-8DF21EDB07C9}"/>
              </a:ext>
            </a:extLst>
          </p:cNvPr>
          <p:cNvGrpSpPr/>
          <p:nvPr userDrawn="1"/>
        </p:nvGrpSpPr>
        <p:grpSpPr>
          <a:xfrm>
            <a:off x="3975108" y="706349"/>
            <a:ext cx="4438473" cy="3784862"/>
            <a:chOff x="3975108" y="706349"/>
            <a:chExt cx="4438473" cy="3784862"/>
          </a:xfrm>
        </p:grpSpPr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274D50ED-EA04-BA5F-4324-4D48C5D0763A}"/>
                </a:ext>
              </a:extLst>
            </p:cNvPr>
            <p:cNvSpPr/>
            <p:nvPr/>
          </p:nvSpPr>
          <p:spPr>
            <a:xfrm>
              <a:off x="3975108" y="706349"/>
              <a:ext cx="4438473" cy="673314"/>
            </a:xfrm>
            <a:custGeom>
              <a:avLst/>
              <a:gdLst>
                <a:gd name="csX0" fmla="*/ 2219245 w 4438473"/>
                <a:gd name="csY0" fmla="*/ 673314 h 673314"/>
                <a:gd name="csX1" fmla="*/ 4438473 w 4438473"/>
                <a:gd name="csY1" fmla="*/ 324485 h 673314"/>
                <a:gd name="csX2" fmla="*/ 2219245 w 4438473"/>
                <a:gd name="csY2" fmla="*/ 0 h 673314"/>
                <a:gd name="csX3" fmla="*/ 0 w 4438473"/>
                <a:gd name="csY3" fmla="*/ 324485 h 673314"/>
                <a:gd name="csX4" fmla="*/ 2219245 w 4438473"/>
                <a:gd name="csY4" fmla="*/ 673314 h 673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8473" h="673314">
                  <a:moveTo>
                    <a:pt x="2219245" y="673314"/>
                  </a:moveTo>
                  <a:cubicBezTo>
                    <a:pt x="3444900" y="673314"/>
                    <a:pt x="4438473" y="503695"/>
                    <a:pt x="4438473" y="324485"/>
                  </a:cubicBezTo>
                  <a:cubicBezTo>
                    <a:pt x="4438473" y="145277"/>
                    <a:pt x="3444900" y="0"/>
                    <a:pt x="2219245" y="0"/>
                  </a:cubicBezTo>
                  <a:cubicBezTo>
                    <a:pt x="993589" y="0"/>
                    <a:pt x="0" y="145277"/>
                    <a:pt x="0" y="324485"/>
                  </a:cubicBezTo>
                  <a:cubicBezTo>
                    <a:pt x="0" y="503695"/>
                    <a:pt x="993589" y="673314"/>
                    <a:pt x="2219245" y="67331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3923" cap="flat">
              <a:noFill/>
              <a:prstDash val="solid"/>
              <a:miter/>
            </a:ln>
          </p:spPr>
        </p:sp>
        <p:sp>
          <p:nvSpPr>
            <p:cNvPr id="13" name="Graphic 4">
              <a:extLst>
                <a:ext uri="{FF2B5EF4-FFF2-40B4-BE49-F238E27FC236}">
                  <a16:creationId xmlns:a16="http://schemas.microsoft.com/office/drawing/2014/main" id="{BDA0458E-0048-1858-AEA5-8E39A027E59F}"/>
                </a:ext>
              </a:extLst>
            </p:cNvPr>
            <p:cNvSpPr/>
            <p:nvPr/>
          </p:nvSpPr>
          <p:spPr>
            <a:xfrm>
              <a:off x="4595802" y="3268487"/>
              <a:ext cx="3193674" cy="1222724"/>
            </a:xfrm>
            <a:custGeom>
              <a:avLst/>
              <a:gdLst>
                <a:gd name="csX0" fmla="*/ 0 w 3193674"/>
                <a:gd name="csY0" fmla="*/ 0 h 1222724"/>
                <a:gd name="csX1" fmla="*/ 257729 w 3193674"/>
                <a:gd name="csY1" fmla="*/ 819689 h 1222724"/>
                <a:gd name="csX2" fmla="*/ 258610 w 3193674"/>
                <a:gd name="csY2" fmla="*/ 819689 h 1222724"/>
                <a:gd name="csX3" fmla="*/ 258954 w 3193674"/>
                <a:gd name="csY3" fmla="*/ 823478 h 1222724"/>
                <a:gd name="csX4" fmla="*/ 277852 w 3193674"/>
                <a:gd name="csY4" fmla="*/ 883636 h 1222724"/>
                <a:gd name="csX5" fmla="*/ 1596838 w 3193674"/>
                <a:gd name="csY5" fmla="*/ 1222724 h 1222724"/>
                <a:gd name="csX6" fmla="*/ 2915819 w 3193674"/>
                <a:gd name="csY6" fmla="*/ 883636 h 1222724"/>
                <a:gd name="csX7" fmla="*/ 2934758 w 3193674"/>
                <a:gd name="csY7" fmla="*/ 823478 h 1222724"/>
                <a:gd name="csX8" fmla="*/ 2935065 w 3193674"/>
                <a:gd name="csY8" fmla="*/ 819689 h 1222724"/>
                <a:gd name="csX9" fmla="*/ 2935945 w 3193674"/>
                <a:gd name="csY9" fmla="*/ 819689 h 1222724"/>
                <a:gd name="csX10" fmla="*/ 3193675 w 3193674"/>
                <a:gd name="csY10" fmla="*/ 0 h 1222724"/>
                <a:gd name="csX11" fmla="*/ 1596877 w 3193674"/>
                <a:gd name="csY11" fmla="*/ 298176 h 1222724"/>
                <a:gd name="csX12" fmla="*/ 0 w 3193674"/>
                <a:gd name="csY12" fmla="*/ 0 h 1222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93674" h="1222724">
                  <a:moveTo>
                    <a:pt x="0" y="0"/>
                  </a:moveTo>
                  <a:lnTo>
                    <a:pt x="257729" y="819689"/>
                  </a:lnTo>
                  <a:lnTo>
                    <a:pt x="258610" y="819689"/>
                  </a:lnTo>
                  <a:cubicBezTo>
                    <a:pt x="258610" y="820932"/>
                    <a:pt x="258877" y="822236"/>
                    <a:pt x="258954" y="823478"/>
                  </a:cubicBezTo>
                  <a:lnTo>
                    <a:pt x="277852" y="883636"/>
                  </a:lnTo>
                  <a:cubicBezTo>
                    <a:pt x="379536" y="1057353"/>
                    <a:pt x="883746" y="1222724"/>
                    <a:pt x="1596838" y="1222724"/>
                  </a:cubicBezTo>
                  <a:cubicBezTo>
                    <a:pt x="2309925" y="1222724"/>
                    <a:pt x="2814137" y="1057353"/>
                    <a:pt x="2915819" y="883636"/>
                  </a:cubicBezTo>
                  <a:lnTo>
                    <a:pt x="2934758" y="823478"/>
                  </a:lnTo>
                  <a:cubicBezTo>
                    <a:pt x="2934797" y="822236"/>
                    <a:pt x="2935065" y="820932"/>
                    <a:pt x="2935065" y="819689"/>
                  </a:cubicBezTo>
                  <a:lnTo>
                    <a:pt x="2935945" y="819689"/>
                  </a:lnTo>
                  <a:lnTo>
                    <a:pt x="3193675" y="0"/>
                  </a:lnTo>
                  <a:cubicBezTo>
                    <a:pt x="2946502" y="194679"/>
                    <a:pt x="2255295" y="298176"/>
                    <a:pt x="1596877" y="298176"/>
                  </a:cubicBezTo>
                  <a:cubicBezTo>
                    <a:pt x="938376" y="298176"/>
                    <a:pt x="247171" y="19462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920" cap="flat">
              <a:noFill/>
              <a:prstDash val="solid"/>
              <a:miter/>
            </a:ln>
          </p:spPr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2BF5A64-9DB6-0FC8-54EA-B467315C1023}"/>
                </a:ext>
              </a:extLst>
            </p:cNvPr>
            <p:cNvSpPr/>
            <p:nvPr/>
          </p:nvSpPr>
          <p:spPr>
            <a:xfrm>
              <a:off x="3975108" y="1180834"/>
              <a:ext cx="4438473" cy="1245788"/>
            </a:xfrm>
            <a:custGeom>
              <a:avLst/>
              <a:gdLst>
                <a:gd name="csX0" fmla="*/ 2217744 w 4438473"/>
                <a:gd name="csY0" fmla="*/ 320322 h 1245788"/>
                <a:gd name="csX1" fmla="*/ 593267 w 4438473"/>
                <a:gd name="csY1" fmla="*/ 194030 h 1245788"/>
                <a:gd name="csX2" fmla="*/ 0 w 4438473"/>
                <a:gd name="csY2" fmla="*/ 2785 h 1245788"/>
                <a:gd name="csX3" fmla="*/ 283569 w 4438473"/>
                <a:gd name="csY3" fmla="*/ 905495 h 1245788"/>
                <a:gd name="csX4" fmla="*/ 2218777 w 4438473"/>
                <a:gd name="csY4" fmla="*/ 1245789 h 1245788"/>
                <a:gd name="csX5" fmla="*/ 4153979 w 4438473"/>
                <a:gd name="csY5" fmla="*/ 905554 h 1245788"/>
                <a:gd name="csX6" fmla="*/ 4438473 w 4438473"/>
                <a:gd name="csY6" fmla="*/ 0 h 1245788"/>
                <a:gd name="csX7" fmla="*/ 2218777 w 4438473"/>
                <a:gd name="csY7" fmla="*/ 320381 h 1245788"/>
                <a:gd name="csX8" fmla="*/ 2217744 w 4438473"/>
                <a:gd name="csY8" fmla="*/ 320322 h 1245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8473" h="1245788">
                  <a:moveTo>
                    <a:pt x="2217744" y="320322"/>
                  </a:moveTo>
                  <a:cubicBezTo>
                    <a:pt x="1604237" y="320322"/>
                    <a:pt x="1027381" y="275459"/>
                    <a:pt x="593267" y="194030"/>
                  </a:cubicBezTo>
                  <a:cubicBezTo>
                    <a:pt x="306179" y="140160"/>
                    <a:pt x="107964" y="76154"/>
                    <a:pt x="0" y="2785"/>
                  </a:cubicBezTo>
                  <a:lnTo>
                    <a:pt x="283569" y="905495"/>
                  </a:lnTo>
                  <a:cubicBezTo>
                    <a:pt x="436027" y="1077181"/>
                    <a:pt x="1188030" y="1245789"/>
                    <a:pt x="2218777" y="1245789"/>
                  </a:cubicBezTo>
                  <a:cubicBezTo>
                    <a:pt x="3249489" y="1245789"/>
                    <a:pt x="4001460" y="1077181"/>
                    <a:pt x="4153979" y="905554"/>
                  </a:cubicBezTo>
                  <a:lnTo>
                    <a:pt x="4438473" y="0"/>
                  </a:lnTo>
                  <a:cubicBezTo>
                    <a:pt x="4134811" y="208906"/>
                    <a:pt x="3152734" y="320263"/>
                    <a:pt x="2218777" y="320381"/>
                  </a:cubicBezTo>
                  <a:cubicBezTo>
                    <a:pt x="2218510" y="320322"/>
                    <a:pt x="2218090" y="320322"/>
                    <a:pt x="2217744" y="320322"/>
                  </a:cubicBezTo>
                  <a:close/>
                </a:path>
              </a:pathLst>
            </a:custGeom>
            <a:solidFill>
              <a:schemeClr val="tx2"/>
            </a:solidFill>
            <a:ln w="3920" cap="flat">
              <a:noFill/>
              <a:prstDash val="solid"/>
              <a:miter/>
            </a:ln>
          </p:spPr>
        </p:sp>
        <p:sp>
          <p:nvSpPr>
            <p:cNvPr id="15" name="Graphic 8">
              <a:extLst>
                <a:ext uri="{FF2B5EF4-FFF2-40B4-BE49-F238E27FC236}">
                  <a16:creationId xmlns:a16="http://schemas.microsoft.com/office/drawing/2014/main" id="{259B8008-E9D6-3285-4F60-9E6FFEB36E18}"/>
                </a:ext>
              </a:extLst>
            </p:cNvPr>
            <p:cNvSpPr/>
            <p:nvPr/>
          </p:nvSpPr>
          <p:spPr>
            <a:xfrm>
              <a:off x="4271318" y="2218670"/>
              <a:ext cx="3844797" cy="1244498"/>
            </a:xfrm>
            <a:custGeom>
              <a:avLst/>
              <a:gdLst>
                <a:gd name="csX0" fmla="*/ 0 w 3844797"/>
                <a:gd name="csY0" fmla="*/ 0 h 1244498"/>
                <a:gd name="csX1" fmla="*/ 282810 w 3844797"/>
                <a:gd name="csY1" fmla="*/ 900704 h 1244498"/>
                <a:gd name="csX2" fmla="*/ 1922397 w 3844797"/>
                <a:gd name="csY2" fmla="*/ 1244498 h 1244498"/>
                <a:gd name="csX3" fmla="*/ 3561986 w 3844797"/>
                <a:gd name="csY3" fmla="*/ 900704 h 1244498"/>
                <a:gd name="csX4" fmla="*/ 3844798 w 3844797"/>
                <a:gd name="csY4" fmla="*/ 0 h 1244498"/>
                <a:gd name="csX5" fmla="*/ 1922397 w 3844797"/>
                <a:gd name="csY5" fmla="*/ 311842 h 1244498"/>
                <a:gd name="csX6" fmla="*/ 0 w 3844797"/>
                <a:gd name="csY6" fmla="*/ 0 h 1244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844797" h="1244498">
                  <a:moveTo>
                    <a:pt x="0" y="0"/>
                  </a:moveTo>
                  <a:lnTo>
                    <a:pt x="282810" y="900704"/>
                  </a:lnTo>
                  <a:cubicBezTo>
                    <a:pt x="410416" y="1074036"/>
                    <a:pt x="1047954" y="1244498"/>
                    <a:pt x="1922397" y="1244498"/>
                  </a:cubicBezTo>
                  <a:cubicBezTo>
                    <a:pt x="2796844" y="1244498"/>
                    <a:pt x="3434378" y="1073977"/>
                    <a:pt x="3561986" y="900704"/>
                  </a:cubicBezTo>
                  <a:lnTo>
                    <a:pt x="3844798" y="0"/>
                  </a:lnTo>
                  <a:cubicBezTo>
                    <a:pt x="3564606" y="203554"/>
                    <a:pt x="2723116" y="311842"/>
                    <a:pt x="1922397" y="311842"/>
                  </a:cubicBezTo>
                  <a:cubicBezTo>
                    <a:pt x="1121682" y="311901"/>
                    <a:pt x="280189" y="20355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949" cap="flat">
              <a:noFill/>
              <a:prstDash val="solid"/>
              <a:miter/>
            </a:ln>
          </p:spPr>
        </p:sp>
      </p:grpSp>
      <p:cxnSp>
        <p:nvCxnSpPr>
          <p:cNvPr id="16" name="Google Shape;291;g3e4a1d512f3_0_1058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93;g3e4a1d512f3_0_1058"/>
          <p:cNvSpPr/>
          <p:nvPr/>
        </p:nvSpPr>
        <p:spPr>
          <a:xfrm>
            <a:off x="234650" y="1900566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8" name="Google Shape;295;g3e4a1d512f3_0_1058"/>
          <p:cNvSpPr/>
          <p:nvPr/>
        </p:nvSpPr>
        <p:spPr>
          <a:xfrm>
            <a:off x="234650" y="2537191"/>
            <a:ext cx="43500" cy="410400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9" name="Google Shape;297;g3e4a1d512f3_0_1058"/>
          <p:cNvSpPr/>
          <p:nvPr/>
        </p:nvSpPr>
        <p:spPr>
          <a:xfrm>
            <a:off x="234650" y="3173816"/>
            <a:ext cx="43500" cy="410400"/>
          </a:xfrm>
          <a:prstGeom prst="roundRect">
            <a:avLst>
              <a:gd name="adj" fmla="val 16667"/>
            </a:avLst>
          </a:prstGeom>
          <a:solidFill>
            <a:srgbClr val="E552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0" name="Google Shape;301;g3e4a1d512f3_0_1058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Future exploration bets to test assumptions before committing fully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Later: Assumption Testing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Upcoming quarter scope with planned epics and dependencies to reduce risk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Next: Quarter Scope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Current sprint focus on the highest-readiness items for immediate delivery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ctr"/>
            <a:r>
              <a:t>Now: Immediate Delivery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Now Next Later Agile Roadmap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7" name="Google Shape;173;g3e4a1d512f3_0_1556"/>
          <p:cNvSpPr/>
          <p:nvPr/>
        </p:nvSpPr>
        <p:spPr>
          <a:xfrm>
            <a:off x="-72000" y="878150"/>
            <a:ext cx="9288000" cy="103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8" name="Google Shape;174;g3e4a1d512f3_0_1556"/>
          <p:cNvSpPr/>
          <p:nvPr/>
        </p:nvSpPr>
        <p:spPr>
          <a:xfrm>
            <a:off x="-72000" y="1905375"/>
            <a:ext cx="9288000" cy="2795100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cxnSp>
        <p:nvCxnSpPr>
          <p:cNvPr id="19" name="Google Shape;177;g3e4a1d512f3_0_1556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185;g3e4a1d512f3_0_1556"/>
          <p:cNvSpPr/>
          <p:nvPr/>
        </p:nvSpPr>
        <p:spPr>
          <a:xfrm>
            <a:off x="229846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1" name="Google Shape;186;g3e4a1d512f3_0_1556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2" name="Google Shape;189;g3e4a1d512f3_0_1556"/>
          <p:cNvSpPr/>
          <p:nvPr/>
        </p:nvSpPr>
        <p:spPr>
          <a:xfrm>
            <a:off x="4799921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3" name="Google Shape;190;g3e4a1d512f3_0_1556"/>
          <p:cNvSpPr/>
          <p:nvPr/>
        </p:nvSpPr>
        <p:spPr>
          <a:xfrm>
            <a:off x="7081321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4" name="Google Shape;188;g3e4a1d512f3_0_1556"/>
          <p:cNvSpPr/>
          <p:nvPr/>
        </p:nvSpPr>
        <p:spPr>
          <a:xfrm>
            <a:off x="2514896" y="1798878"/>
            <a:ext cx="224400" cy="2244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Close the year with release readiness gates and next-horizon handoff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Release readiness gates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Q4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Complete key milestones and validate outcomes against the roadmap themes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Milestone completion and validation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Q3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Advance active epics and surface cross-platform dependencies early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Early dependency surfacing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Q2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Map epics across Web, Mobile, and Infrastructure with milestone checkpoints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Cross-platform epic mapping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Q1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Quarterly Milestone Gantt Roadmap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5" name="Google Shape;574;g3e478b0359b_0_37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576;g3e478b0359b_0_37"/>
          <p:cNvSpPr/>
          <p:nvPr/>
        </p:nvSpPr>
        <p:spPr>
          <a:xfrm>
            <a:off x="237075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79642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79642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69125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69125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592;g3e478b0359b_0_37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DC36E8C5-694D-86B8-EEEA-50D153D79AC1}"/>
              </a:ext>
            </a:extLst>
          </p:cNvPr>
          <p:cNvSpPr/>
          <p:nvPr/>
        </p:nvSpPr>
        <p:spPr>
          <a:xfrm rot="5400000">
            <a:off x="8336776" y="3249657"/>
            <a:ext cx="587684" cy="589009"/>
          </a:xfrm>
          <a:custGeom>
            <a:avLst/>
            <a:gdLst>
              <a:gd name="csX0" fmla="*/ 587685 w 587684"/>
              <a:gd name="csY0" fmla="*/ 321119 h 589009"/>
              <a:gd name="csX1" fmla="*/ 587685 w 587684"/>
              <a:gd name="csY1" fmla="*/ 589009 h 589009"/>
              <a:gd name="csX2" fmla="*/ 586653 w 587684"/>
              <a:gd name="csY2" fmla="*/ 589009 h 589009"/>
              <a:gd name="csX3" fmla="*/ 521918 w 587684"/>
              <a:gd name="csY3" fmla="*/ 585332 h 589009"/>
              <a:gd name="csX4" fmla="*/ 0 w 587684"/>
              <a:gd name="csY4" fmla="*/ 0 h 589009"/>
              <a:gd name="csX5" fmla="*/ 267292 w 587684"/>
              <a:gd name="csY5" fmla="*/ 0 h 589009"/>
              <a:gd name="csX6" fmla="*/ 587685 w 587684"/>
              <a:gd name="csY6" fmla="*/ 321119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4" h="589009">
                <a:moveTo>
                  <a:pt x="587685" y="321119"/>
                </a:moveTo>
                <a:lnTo>
                  <a:pt x="587685" y="589009"/>
                </a:lnTo>
                <a:lnTo>
                  <a:pt x="586653" y="589009"/>
                </a:lnTo>
                <a:cubicBezTo>
                  <a:pt x="564794" y="589009"/>
                  <a:pt x="543215" y="587684"/>
                  <a:pt x="521918" y="585332"/>
                </a:cubicBezTo>
                <a:cubicBezTo>
                  <a:pt x="228356" y="552620"/>
                  <a:pt x="0" y="303056"/>
                  <a:pt x="0" y="0"/>
                </a:cubicBezTo>
                <a:lnTo>
                  <a:pt x="267292" y="0"/>
                </a:lnTo>
                <a:cubicBezTo>
                  <a:pt x="267292" y="177433"/>
                  <a:pt x="410742" y="321119"/>
                  <a:pt x="587685" y="321119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3" name="Freeform 4">
            <a:extLst>
              <a:ext uri="{FF2B5EF4-FFF2-40B4-BE49-F238E27FC236}">
                <a16:creationId xmlns:a16="http://schemas.microsoft.com/office/drawing/2014/main" id="{0AE801E9-1723-35EE-7E62-DFB94181BAFF}"/>
              </a:ext>
            </a:extLst>
          </p:cNvPr>
          <p:cNvSpPr/>
          <p:nvPr/>
        </p:nvSpPr>
        <p:spPr>
          <a:xfrm rot="5400000">
            <a:off x="7755060" y="3249671"/>
            <a:ext cx="587685" cy="589009"/>
          </a:xfrm>
          <a:custGeom>
            <a:avLst/>
            <a:gdLst>
              <a:gd name="csX0" fmla="*/ 587685 w 587685"/>
              <a:gd name="csY0" fmla="*/ 321122 h 589009"/>
              <a:gd name="csX1" fmla="*/ 587685 w 587685"/>
              <a:gd name="csY1" fmla="*/ 589009 h 589009"/>
              <a:gd name="csX2" fmla="*/ 0 w 587685"/>
              <a:gd name="csY2" fmla="*/ 0 h 589009"/>
              <a:gd name="csX3" fmla="*/ 267291 w 587685"/>
              <a:gd name="csY3" fmla="*/ 0 h 589009"/>
              <a:gd name="csX4" fmla="*/ 587685 w 587685"/>
              <a:gd name="csY4" fmla="*/ 321122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5" h="589009">
                <a:moveTo>
                  <a:pt x="587685" y="321122"/>
                </a:moveTo>
                <a:lnTo>
                  <a:pt x="587685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2"/>
                  <a:pt x="587685" y="321122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B691889F-0733-A5B4-A392-15DCB56B8B30}"/>
              </a:ext>
            </a:extLst>
          </p:cNvPr>
          <p:cNvSpPr/>
          <p:nvPr/>
        </p:nvSpPr>
        <p:spPr>
          <a:xfrm rot="5400000">
            <a:off x="8336783" y="3837344"/>
            <a:ext cx="587685" cy="589009"/>
          </a:xfrm>
          <a:custGeom>
            <a:avLst/>
            <a:gdLst>
              <a:gd name="csX0" fmla="*/ 587685 w 587685"/>
              <a:gd name="csY0" fmla="*/ 321121 h 589009"/>
              <a:gd name="csX1" fmla="*/ 587685 w 587685"/>
              <a:gd name="csY1" fmla="*/ 589009 h 589009"/>
              <a:gd name="csX2" fmla="*/ 586652 w 587685"/>
              <a:gd name="csY2" fmla="*/ 589009 h 589009"/>
              <a:gd name="csX3" fmla="*/ 521916 w 587685"/>
              <a:gd name="csY3" fmla="*/ 585332 h 589009"/>
              <a:gd name="csX4" fmla="*/ 0 w 587685"/>
              <a:gd name="csY4" fmla="*/ 0 h 589009"/>
              <a:gd name="csX5" fmla="*/ 267291 w 587685"/>
              <a:gd name="csY5" fmla="*/ 0 h 589009"/>
              <a:gd name="csX6" fmla="*/ 587685 w 587685"/>
              <a:gd name="csY6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87685" h="589009">
                <a:moveTo>
                  <a:pt x="587685" y="321121"/>
                </a:moveTo>
                <a:lnTo>
                  <a:pt x="587685" y="589009"/>
                </a:lnTo>
                <a:lnTo>
                  <a:pt x="586652" y="589009"/>
                </a:lnTo>
                <a:cubicBezTo>
                  <a:pt x="564792" y="589009"/>
                  <a:pt x="543213" y="587684"/>
                  <a:pt x="521916" y="585332"/>
                </a:cubicBezTo>
                <a:cubicBezTo>
                  <a:pt x="228356" y="552620"/>
                  <a:pt x="0" y="303058"/>
                  <a:pt x="0" y="0"/>
                </a:cubicBezTo>
                <a:lnTo>
                  <a:pt x="267291" y="0"/>
                </a:lnTo>
                <a:cubicBezTo>
                  <a:pt x="267291" y="177433"/>
                  <a:pt x="410741" y="321121"/>
                  <a:pt x="587685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21F0091B-0C7F-337A-A3E1-D9244EADA0D2}"/>
              </a:ext>
            </a:extLst>
          </p:cNvPr>
          <p:cNvSpPr/>
          <p:nvPr/>
        </p:nvSpPr>
        <p:spPr>
          <a:xfrm rot="5400000">
            <a:off x="7755048" y="3837357"/>
            <a:ext cx="587683" cy="589009"/>
          </a:xfrm>
          <a:custGeom>
            <a:avLst/>
            <a:gdLst>
              <a:gd name="csX0" fmla="*/ 587684 w 587683"/>
              <a:gd name="csY0" fmla="*/ 321121 h 589009"/>
              <a:gd name="csX1" fmla="*/ 587684 w 587683"/>
              <a:gd name="csY1" fmla="*/ 589009 h 589009"/>
              <a:gd name="csX2" fmla="*/ 0 w 587683"/>
              <a:gd name="csY2" fmla="*/ 0 h 589009"/>
              <a:gd name="csX3" fmla="*/ 267291 w 587683"/>
              <a:gd name="csY3" fmla="*/ 0 h 589009"/>
              <a:gd name="csX4" fmla="*/ 587684 w 587683"/>
              <a:gd name="csY4" fmla="*/ 321121 h 589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7683" h="589009">
                <a:moveTo>
                  <a:pt x="587684" y="321121"/>
                </a:moveTo>
                <a:lnTo>
                  <a:pt x="587684" y="589009"/>
                </a:lnTo>
                <a:cubicBezTo>
                  <a:pt x="263163" y="589009"/>
                  <a:pt x="0" y="325341"/>
                  <a:pt x="0" y="0"/>
                </a:cubicBezTo>
                <a:lnTo>
                  <a:pt x="267291" y="0"/>
                </a:lnTo>
                <a:cubicBezTo>
                  <a:pt x="267291" y="177432"/>
                  <a:pt x="410741" y="321121"/>
                  <a:pt x="587684" y="321121"/>
                </a:cubicBezTo>
                <a:close/>
              </a:path>
            </a:pathLst>
          </a:custGeom>
          <a:solidFill>
            <a:schemeClr val="tx2"/>
          </a:solidFill>
          <a:ln w="1463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How the feature supports one or more strategic themes and the North Star metric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Strategic themes &amp; North Star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Key capabilities included in the flagship scope for engineering clarity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Flagship scope capabilities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Release target and what success looks like from a user and product lens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Release success criteria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User problem solved, including who feels the pain and why it matters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User pain and impact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High-fidelity prototype mockup that demonstrates the experience end-to-end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End-to-end prototype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Flagship Feature Deep Dive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1" name="Google Shape;410;g3e478b0359b_0_156"/>
          <p:cNvCxnSpPr/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412;g3e478b0359b_0_156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3" name="Google Shape;414;g3e478b0359b_0_156"/>
          <p:cNvSpPr txBox="1"/>
          <p:nvPr/>
        </p:nvSpPr>
        <p:spPr>
          <a:xfrm>
            <a:off x="237065" y="1481594"/>
            <a:ext cx="39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3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sz="1800" b="1" dirty="0">
              <a:solidFill>
                <a:schemeClr val="accent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" name="Google Shape;416;g3e478b0359b_0_156"/>
          <p:cNvSpPr/>
          <p:nvPr/>
        </p:nvSpPr>
        <p:spPr>
          <a:xfrm>
            <a:off x="609375" y="1538757"/>
            <a:ext cx="43500" cy="5289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5" name="Google Shape;418;g3e478b0359b_0_156"/>
          <p:cNvSpPr txBox="1"/>
          <p:nvPr/>
        </p:nvSpPr>
        <p:spPr>
          <a:xfrm>
            <a:off x="237065" y="2341945"/>
            <a:ext cx="39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sz="1800" b="1" dirty="0">
              <a:solidFill>
                <a:schemeClr val="accen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" name="Google Shape;420;g3e478b0359b_0_156"/>
          <p:cNvSpPr/>
          <p:nvPr/>
        </p:nvSpPr>
        <p:spPr>
          <a:xfrm>
            <a:off x="609375" y="2399109"/>
            <a:ext cx="43500" cy="528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7" name="Google Shape;422;g3e478b0359b_0_156"/>
          <p:cNvSpPr txBox="1"/>
          <p:nvPr/>
        </p:nvSpPr>
        <p:spPr>
          <a:xfrm>
            <a:off x="237065" y="3175070"/>
            <a:ext cx="39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sz="1800" b="1" dirty="0"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" name="Google Shape;424;g3e478b0359b_0_156"/>
          <p:cNvSpPr/>
          <p:nvPr/>
        </p:nvSpPr>
        <p:spPr>
          <a:xfrm>
            <a:off x="609375" y="3232234"/>
            <a:ext cx="43500" cy="528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2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19" name="Infographics">
            <a:extLst>
              <a:ext uri="{FF2B5EF4-FFF2-40B4-BE49-F238E27FC236}">
                <a16:creationId xmlns:a16="http://schemas.microsoft.com/office/drawing/2014/main" id="{76CBCF30-6D17-E099-311D-D8510D54CFEA}"/>
              </a:ext>
            </a:extLst>
          </p:cNvPr>
          <p:cNvGrpSpPr/>
          <p:nvPr userDrawn="1"/>
        </p:nvGrpSpPr>
        <p:grpSpPr>
          <a:xfrm>
            <a:off x="5280810" y="847547"/>
            <a:ext cx="3633920" cy="3646493"/>
            <a:chOff x="5280810" y="820115"/>
            <a:chExt cx="3633920" cy="3646493"/>
          </a:xfrm>
        </p:grpSpPr>
        <p:sp>
          <p:nvSpPr>
            <p:cNvPr id="20" name="Item 3">
              <a:extLst>
                <a:ext uri="{FF2B5EF4-FFF2-40B4-BE49-F238E27FC236}">
                  <a16:creationId xmlns:a16="http://schemas.microsoft.com/office/drawing/2014/main" id="{C5A82233-7638-4588-EA54-D42360BA0F7C}"/>
                </a:ext>
              </a:extLst>
            </p:cNvPr>
            <p:cNvSpPr/>
            <p:nvPr/>
          </p:nvSpPr>
          <p:spPr>
            <a:xfrm>
              <a:off x="5280810" y="822544"/>
              <a:ext cx="2083781" cy="2653183"/>
            </a:xfrm>
            <a:custGeom>
              <a:avLst/>
              <a:gdLst>
                <a:gd name="csX0" fmla="*/ 2083782 w 2083781"/>
                <a:gd name="csY0" fmla="*/ 505897 h 2653183"/>
                <a:gd name="csX1" fmla="*/ 1786999 w 2083781"/>
                <a:gd name="csY1" fmla="*/ 0 h 2653183"/>
                <a:gd name="csX2" fmla="*/ 0 w 2083781"/>
                <a:gd name="csY2" fmla="*/ 1820999 h 2653183"/>
                <a:gd name="csX3" fmla="*/ 200825 w 2083781"/>
                <a:gd name="csY3" fmla="*/ 2653184 h 2653183"/>
                <a:gd name="csX4" fmla="*/ 489440 w 2083781"/>
                <a:gd name="csY4" fmla="*/ 2144675 h 2653183"/>
                <a:gd name="csX5" fmla="*/ 1082713 w 2083781"/>
                <a:gd name="csY5" fmla="*/ 2148885 h 2653183"/>
                <a:gd name="csX6" fmla="*/ 1013167 w 2083781"/>
                <a:gd name="csY6" fmla="*/ 1820999 h 2653183"/>
                <a:gd name="csX7" fmla="*/ 1785692 w 2083781"/>
                <a:gd name="csY7" fmla="*/ 1014148 h 2653183"/>
                <a:gd name="csX8" fmla="*/ 2083782 w 2083781"/>
                <a:gd name="csY8" fmla="*/ 505897 h 2653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83781" h="2653183">
                  <a:moveTo>
                    <a:pt x="2083782" y="505897"/>
                  </a:moveTo>
                  <a:lnTo>
                    <a:pt x="1786999" y="0"/>
                  </a:lnTo>
                  <a:cubicBezTo>
                    <a:pt x="798871" y="17931"/>
                    <a:pt x="0" y="828622"/>
                    <a:pt x="0" y="1820999"/>
                  </a:cubicBezTo>
                  <a:cubicBezTo>
                    <a:pt x="0" y="2111180"/>
                    <a:pt x="69186" y="2396946"/>
                    <a:pt x="200825" y="2653184"/>
                  </a:cubicBezTo>
                  <a:lnTo>
                    <a:pt x="489440" y="2144675"/>
                  </a:lnTo>
                  <a:lnTo>
                    <a:pt x="1082713" y="2148885"/>
                  </a:lnTo>
                  <a:cubicBezTo>
                    <a:pt x="1037030" y="2046062"/>
                    <a:pt x="1013167" y="1934254"/>
                    <a:pt x="1013167" y="1820999"/>
                  </a:cubicBezTo>
                  <a:cubicBezTo>
                    <a:pt x="1013167" y="1388251"/>
                    <a:pt x="1356983" y="1032476"/>
                    <a:pt x="1785692" y="1014148"/>
                  </a:cubicBezTo>
                  <a:lnTo>
                    <a:pt x="2083782" y="505897"/>
                  </a:lnTo>
                  <a:close/>
                </a:path>
              </a:pathLst>
            </a:custGeom>
            <a:solidFill>
              <a:schemeClr val="tx2"/>
            </a:solidFill>
            <a:ln w="3640" cap="flat">
              <a:noFill/>
              <a:prstDash val="solid"/>
              <a:miter/>
            </a:ln>
          </p:spPr>
        </p:sp>
        <p:sp>
          <p:nvSpPr>
            <p:cNvPr id="21" name="Item 2">
              <a:extLst>
                <a:ext uri="{FF2B5EF4-FFF2-40B4-BE49-F238E27FC236}">
                  <a16:creationId xmlns:a16="http://schemas.microsoft.com/office/drawing/2014/main" id="{88C017E5-C50B-64D4-7C2B-A43DC7725908}"/>
                </a:ext>
              </a:extLst>
            </p:cNvPr>
            <p:cNvSpPr/>
            <p:nvPr/>
          </p:nvSpPr>
          <p:spPr>
            <a:xfrm>
              <a:off x="5534189" y="3080128"/>
              <a:ext cx="3077878" cy="1386480"/>
            </a:xfrm>
            <a:custGeom>
              <a:avLst/>
              <a:gdLst>
                <a:gd name="csX0" fmla="*/ 2203793 w 3077878"/>
                <a:gd name="csY0" fmla="*/ 45554 h 1386480"/>
                <a:gd name="csX1" fmla="*/ 1553663 w 3077878"/>
                <a:gd name="csY1" fmla="*/ 376799 h 1386480"/>
                <a:gd name="csX2" fmla="*/ 875283 w 3077878"/>
                <a:gd name="csY2" fmla="*/ 4145 h 1386480"/>
                <a:gd name="csX3" fmla="*/ 288531 w 3077878"/>
                <a:gd name="csY3" fmla="*/ 0 h 1386480"/>
                <a:gd name="csX4" fmla="*/ 0 w 3077878"/>
                <a:gd name="csY4" fmla="*/ 508323 h 1386480"/>
                <a:gd name="csX5" fmla="*/ 1553667 w 3077878"/>
                <a:gd name="csY5" fmla="*/ 1386480 h 1386480"/>
                <a:gd name="csX6" fmla="*/ 3077879 w 3077878"/>
                <a:gd name="csY6" fmla="*/ 555633 h 1386480"/>
                <a:gd name="csX7" fmla="*/ 2495751 w 3077878"/>
                <a:gd name="csY7" fmla="*/ 559798 h 1386480"/>
                <a:gd name="csX8" fmla="*/ 2203793 w 3077878"/>
                <a:gd name="csY8" fmla="*/ 45554 h 1386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077878" h="1386480">
                  <a:moveTo>
                    <a:pt x="2203793" y="45554"/>
                  </a:moveTo>
                  <a:cubicBezTo>
                    <a:pt x="2053409" y="251818"/>
                    <a:pt x="1811637" y="376799"/>
                    <a:pt x="1553663" y="376799"/>
                  </a:cubicBezTo>
                  <a:cubicBezTo>
                    <a:pt x="1279510" y="376799"/>
                    <a:pt x="1022341" y="234774"/>
                    <a:pt x="875283" y="4145"/>
                  </a:cubicBezTo>
                  <a:lnTo>
                    <a:pt x="288531" y="0"/>
                  </a:lnTo>
                  <a:lnTo>
                    <a:pt x="0" y="508323"/>
                  </a:lnTo>
                  <a:cubicBezTo>
                    <a:pt x="327337" y="1050787"/>
                    <a:pt x="919822" y="1386480"/>
                    <a:pt x="1553667" y="1386480"/>
                  </a:cubicBezTo>
                  <a:cubicBezTo>
                    <a:pt x="2169471" y="1386480"/>
                    <a:pt x="2745201" y="1070389"/>
                    <a:pt x="3077879" y="555633"/>
                  </a:cubicBezTo>
                  <a:lnTo>
                    <a:pt x="2495751" y="559798"/>
                  </a:lnTo>
                  <a:lnTo>
                    <a:pt x="2203793" y="45554"/>
                  </a:lnTo>
                  <a:close/>
                </a:path>
              </a:pathLst>
            </a:custGeom>
            <a:solidFill>
              <a:schemeClr val="accent2"/>
            </a:solidFill>
            <a:ln w="3624" cap="flat">
              <a:noFill/>
              <a:prstDash val="solid"/>
              <a:miter/>
            </a:ln>
          </p:spPr>
        </p:sp>
        <p:sp>
          <p:nvSpPr>
            <p:cNvPr id="22" name="Item 1">
              <a:extLst>
                <a:ext uri="{FF2B5EF4-FFF2-40B4-BE49-F238E27FC236}">
                  <a16:creationId xmlns:a16="http://schemas.microsoft.com/office/drawing/2014/main" id="{C633F3B9-F8B9-1AF1-4D6F-F75E1FB848BB}"/>
                </a:ext>
              </a:extLst>
            </p:cNvPr>
            <p:cNvSpPr/>
            <p:nvPr/>
          </p:nvSpPr>
          <p:spPr>
            <a:xfrm>
              <a:off x="7168746" y="820115"/>
              <a:ext cx="1745984" cy="2724793"/>
            </a:xfrm>
            <a:custGeom>
              <a:avLst/>
              <a:gdLst>
                <a:gd name="csX0" fmla="*/ 1517553 w 1745984"/>
                <a:gd name="csY0" fmla="*/ 2720574 h 2724793"/>
                <a:gd name="csX1" fmla="*/ 1745985 w 1745984"/>
                <a:gd name="csY1" fmla="*/ 1832593 h 2724793"/>
                <a:gd name="csX2" fmla="*/ 4549 w 1745984"/>
                <a:gd name="csY2" fmla="*/ 0 h 2724793"/>
                <a:gd name="csX3" fmla="*/ 302065 w 1745984"/>
                <a:gd name="csY3" fmla="*/ 507784 h 2724793"/>
                <a:gd name="csX4" fmla="*/ 0 w 1745984"/>
                <a:gd name="csY4" fmla="*/ 1023423 h 2724793"/>
                <a:gd name="csX5" fmla="*/ 726630 w 1745984"/>
                <a:gd name="csY5" fmla="*/ 1832589 h 2724793"/>
                <a:gd name="csX6" fmla="*/ 634604 w 1745984"/>
                <a:gd name="csY6" fmla="*/ 2208648 h 2724793"/>
                <a:gd name="csX7" fmla="*/ 927262 w 1745984"/>
                <a:gd name="csY7" fmla="*/ 2724794 h 2724793"/>
                <a:gd name="csX8" fmla="*/ 1517553 w 1745984"/>
                <a:gd name="csY8" fmla="*/ 2720574 h 2724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45984" h="2724793">
                  <a:moveTo>
                    <a:pt x="1517553" y="2720574"/>
                  </a:moveTo>
                  <a:cubicBezTo>
                    <a:pt x="1667102" y="2450086"/>
                    <a:pt x="1745985" y="2143765"/>
                    <a:pt x="1745985" y="1832593"/>
                  </a:cubicBezTo>
                  <a:cubicBezTo>
                    <a:pt x="1745985" y="851146"/>
                    <a:pt x="972814" y="47209"/>
                    <a:pt x="4549" y="0"/>
                  </a:cubicBezTo>
                  <a:lnTo>
                    <a:pt x="302065" y="507784"/>
                  </a:lnTo>
                  <a:lnTo>
                    <a:pt x="0" y="1023423"/>
                  </a:lnTo>
                  <a:cubicBezTo>
                    <a:pt x="407777" y="1066423"/>
                    <a:pt x="726630" y="1412911"/>
                    <a:pt x="726630" y="1832589"/>
                  </a:cubicBezTo>
                  <a:cubicBezTo>
                    <a:pt x="726630" y="1963559"/>
                    <a:pt x="694889" y="2092917"/>
                    <a:pt x="634604" y="2208648"/>
                  </a:cubicBezTo>
                  <a:lnTo>
                    <a:pt x="927262" y="2724794"/>
                  </a:lnTo>
                  <a:lnTo>
                    <a:pt x="1517553" y="2720574"/>
                  </a:lnTo>
                  <a:close/>
                </a:path>
              </a:pathLst>
            </a:custGeom>
            <a:solidFill>
              <a:schemeClr val="accent3"/>
            </a:solidFill>
            <a:ln w="3654" cap="flat">
              <a:noFill/>
              <a:prstDash val="solid"/>
              <a:miter/>
            </a:ln>
          </p:spPr>
        </p:sp>
        <p:sp>
          <p:nvSpPr>
            <p:cNvPr id="23" name="Google Shape;427;g3e478b0359b_0_156"/>
            <p:cNvSpPr txBox="1"/>
            <p:nvPr/>
          </p:nvSpPr>
          <p:spPr>
            <a:xfrm>
              <a:off x="8060057" y="1848667"/>
              <a:ext cx="398400" cy="3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01</a:t>
              </a:r>
              <a:endParaRPr sz="1800" b="1" dirty="0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24" name="Google Shape;428;g3e478b0359b_0_156"/>
            <p:cNvSpPr txBox="1"/>
            <p:nvPr/>
          </p:nvSpPr>
          <p:spPr>
            <a:xfrm>
              <a:off x="6761202" y="3699818"/>
              <a:ext cx="398400" cy="3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02</a:t>
              </a:r>
              <a:endParaRPr sz="18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25" name="Google Shape;429;g3e478b0359b_0_156"/>
            <p:cNvSpPr txBox="1"/>
            <p:nvPr/>
          </p:nvSpPr>
          <p:spPr>
            <a:xfrm>
              <a:off x="5912240" y="1599646"/>
              <a:ext cx="398400" cy="3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03</a:t>
              </a:r>
              <a:endParaRPr sz="18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Upgrade security and reliability foundations to support growth and reduce risk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Security &amp; reliability foundations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Integrate and harden APIs so integrations scale across platforms and environments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API integration &amp; hardening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Identify backend improvements that unlock faster feature delivery and stability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Backend improvements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 Debt and Architectural Enablers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6" name="Google Shape;519;g3e4eb65d001_0_399"/>
          <p:cNvCxnSpPr/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Google Shape;521;g3e4eb65d001_0_399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Customer Requests and RICE Prioritization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877020"/>
          <a:ext cx="8684396" cy="2042104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1736879"/>
                <a:gridCol w="1736879"/>
                <a:gridCol w="1736879"/>
                <a:gridCol w="1736879"/>
                <a:gridCol w="1736880"/>
              </a:tblGrid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accent6"/>
                          </a:solidFill>
                          <a:latin typeface="+mn-lt"/>
                        </a:rPr>
                        <a:t>Request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accent6"/>
                          </a:solidFill>
                          <a:latin typeface="+mn-lt"/>
                        </a:rPr>
                        <a:t>Reach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accent6"/>
                          </a:solidFill>
                          <a:latin typeface="+mn-lt"/>
                        </a:rPr>
                        <a:t>Impact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accent6"/>
                          </a:solidFill>
                          <a:latin typeface="+mn-lt"/>
                        </a:rPr>
                        <a:t>Confidence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accent6"/>
                          </a:solidFill>
                          <a:latin typeface="+mn-lt"/>
                        </a:rPr>
                        <a:t>Effort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Request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Reach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Impact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Confidence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Effort value</a:t>
                      </a:r>
                    </a:p>
                  </a:txBody>
                  <a:tcPr anchor="ctr"/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Request B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Reach value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Impact value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Confidence value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Effort value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Request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Reach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Impact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Confidence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Effort value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3" name="Google Shape;373;g3e4a1d512f3_0_994"/>
          <p:cNvCxnSpPr>
            <a:cxnSpLocks/>
          </p:cNvCxnSpPr>
          <p:nvPr/>
        </p:nvCxnSpPr>
        <p:spPr>
          <a:xfrm>
            <a:off x="-72000" y="4700870"/>
            <a:ext cx="9288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" name="Infographics">
            <a:extLst>
              <a:ext uri="{FF2B5EF4-FFF2-40B4-BE49-F238E27FC236}">
                <a16:creationId xmlns:a16="http://schemas.microsoft.com/office/drawing/2014/main" id="{F4B4AC52-1468-526E-DDCA-788569BE3488}"/>
              </a:ext>
            </a:extLst>
          </p:cNvPr>
          <p:cNvGrpSpPr/>
          <p:nvPr userDrawn="1"/>
        </p:nvGrpSpPr>
        <p:grpSpPr>
          <a:xfrm>
            <a:off x="238891" y="902165"/>
            <a:ext cx="8686229" cy="3394729"/>
            <a:chOff x="238891" y="902165"/>
            <a:chExt cx="8686229" cy="3394729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40ED651F-7C01-7BD8-B137-33020E3B769E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accent4"/>
            </a:solidFill>
            <a:ln w="3377" cap="flat">
              <a:noFill/>
              <a:prstDash val="solid"/>
              <a:miter/>
            </a:ln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93F5ACF-D4F4-E4B2-5AD8-9D8272CAEC8C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accent4"/>
            </a:solidFill>
            <a:ln w="3377" cap="flat">
              <a:noFill/>
              <a:prstDash val="solid"/>
              <a:miter/>
            </a:ln>
          </p:spPr>
        </p:sp>
        <p:sp>
          <p:nvSpPr>
            <p:cNvPr id="17" name="Item 3">
              <a:extLst>
                <a:ext uri="{FF2B5EF4-FFF2-40B4-BE49-F238E27FC236}">
                  <a16:creationId xmlns:a16="http://schemas.microsoft.com/office/drawing/2014/main" id="{50B75244-0A0B-D1F5-244E-489CF4BB2AF2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accent2"/>
            </a:solidFill>
            <a:ln w="3386" cap="flat">
              <a:noFill/>
              <a:prstDash val="solid"/>
              <a:miter/>
            </a:ln>
          </p:spPr>
        </p:sp>
        <p:sp>
          <p:nvSpPr>
            <p:cNvPr id="18" name="Item 2">
              <a:extLst>
                <a:ext uri="{FF2B5EF4-FFF2-40B4-BE49-F238E27FC236}">
                  <a16:creationId xmlns:a16="http://schemas.microsoft.com/office/drawing/2014/main" id="{9FA193E9-68BA-1B39-EEB2-668602FF589A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accent3"/>
            </a:solidFill>
            <a:ln w="3386" cap="flat">
              <a:noFill/>
              <a:prstDash val="solid"/>
              <a:miter/>
            </a:ln>
          </p:spPr>
        </p:sp>
        <p:sp>
          <p:nvSpPr>
            <p:cNvPr id="19" name="Item 1">
              <a:extLst>
                <a:ext uri="{FF2B5EF4-FFF2-40B4-BE49-F238E27FC236}">
                  <a16:creationId xmlns:a16="http://schemas.microsoft.com/office/drawing/2014/main" id="{0FAC40EB-9DE5-E931-6DD1-C886078A16F6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tx2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20" name="Google Shape;377;g3e4a1d512f3_0_994"/>
          <p:cNvSpPr txBox="1"/>
          <p:nvPr/>
        </p:nvSpPr>
        <p:spPr>
          <a:xfrm>
            <a:off x="341944" y="969871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" name="Google Shape;378;g3e4a1d512f3_0_994"/>
          <p:cNvSpPr txBox="1"/>
          <p:nvPr/>
        </p:nvSpPr>
        <p:spPr>
          <a:xfrm>
            <a:off x="2534529" y="969861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" name="Google Shape;379;g3e4a1d512f3_0_994"/>
          <p:cNvSpPr txBox="1"/>
          <p:nvPr/>
        </p:nvSpPr>
        <p:spPr>
          <a:xfrm>
            <a:off x="4708429" y="969861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" name="Google Shape;380;g3e4a1d512f3_0_994"/>
          <p:cNvSpPr/>
          <p:nvPr/>
        </p:nvSpPr>
        <p:spPr>
          <a:xfrm>
            <a:off x="237075" y="-84151"/>
            <a:ext cx="146700" cy="61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4" name="Google Shape;382;g3e4a1d512f3_0_994"/>
          <p:cNvSpPr txBox="1"/>
          <p:nvPr/>
        </p:nvSpPr>
        <p:spPr>
          <a:xfrm>
            <a:off x="6909920" y="969861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04</a:t>
            </a:r>
            <a:endParaRPr sz="2200" b="1"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Product Vision and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Close the loop by updating priorities, timelines, and communications based on what the feedback shows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Priority and timeline updates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Route user feedback into the backlog with clear ownership and tagging for follow-up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Owned feedback triage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Use general availability gates based on readiness signals from QA, telemetry, and stakeholder review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Readiness-based GA gates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Run beta testing with defined entry criteria and a timeboxed feedback collection plan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Timeboxed beta feedback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Release Schedule and Feedback Loops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lectra [1790927417706]">
  <a:themeElements>
    <a:clrScheme name="Custom 3">
      <a:dk1>
        <a:srgbClr val="191919"/>
      </a:dk1>
      <a:lt1>
        <a:srgbClr val="C9DAF8"/>
      </a:lt1>
      <a:dk2>
        <a:srgbClr val="191919"/>
      </a:dk2>
      <a:lt2>
        <a:srgbClr val="030397"/>
      </a:lt2>
      <a:accent1>
        <a:srgbClr val="D2F288"/>
      </a:accent1>
      <a:accent2>
        <a:srgbClr val="DB286E"/>
      </a:accent2>
      <a:accent3>
        <a:srgbClr val="9BB264"/>
      </a:accent3>
      <a:accent4>
        <a:srgbClr val="E68B0B"/>
      </a:accent4>
      <a:accent5>
        <a:srgbClr val="3FA0DE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06CBCC9-F383-8743-916B-981FFC5658D4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66df3f92-03e7-40d3-8e3d-6649979dfe2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3912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Geist</vt:lpstr>
      <vt:lpstr>Open Sans</vt:lpstr>
      <vt:lpstr>Arial</vt:lpstr>
      <vt:lpstr>Funnel Sans</vt:lpstr>
      <vt:lpstr>IBM Plex Sans</vt:lpstr>
      <vt:lpstr>Electra [1790927417706]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97</cp:revision>
  <dcterms:modified xsi:type="dcterms:W3CDTF">2026-10-02T13:14:43Z</dcterms:modified>
  <dc:title>Product Vision and Roadmap</dc:title>
</cp:coreProperties>
</file>