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7857" r:id="rId1"/>
  </p:sldMasterIdLst>
  <p:notesMasterIdLst>
    <p:notesMasterId r:id="rId62"/>
  </p:notesMasterIdLst>
  <p:handoutMasterIdLst>
    <p:handoutMasterId r:id="rId63"/>
  </p:handoutMasterIdLst>
  <p:sldIdLst>
    <p:sldId id="256" r:id="rId10"/>
    <p:sldId id="257" r:id="rId11"/>
    <p:sldId id="258" r:id="rId12"/>
    <p:sldId id="259" r:id="rId13"/>
    <p:sldId id="260" r:id="rId14"/>
    <p:sldId id="261" r:id="rId15"/>
    <p:sldId id="262" r:id="rId16"/>
    <p:sldId id="263" r:id="rId17"/>
    <p:sldId id="264" r:id="rId18"/>
    <p:sldId id="265" r:id="rId19"/>
  </p:sldIdLst>
  <p:sldSz cx="9144000" cy="5143500" type="screen16x9"/>
  <p:notesSz cx="6858000" cy="9144000"/>
  <p:embeddedFontLst>
    <p:embeddedFont>
      <p:font typeface="Arial Black" panose="020B0604020202020204" pitchFamily="34" charset="0"/>
      <p:bold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5"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84"/>
    <p:restoredTop sz="94720"/>
  </p:normalViewPr>
  <p:slideViewPr>
    <p:cSldViewPr snapToGrid="0">
      <p:cViewPr varScale="1">
        <p:scale>
          <a:sx n="98" d="100"/>
          <a:sy n="98" d="100"/>
        </p:scale>
        <p:origin x="184" y="848"/>
      </p:cViewPr>
      <p:guideLst/>
    </p:cSldViewPr>
  </p:slideViewPr>
  <p:notesTextViewPr>
    <p:cViewPr>
      <p:scale>
        <a:sx n="1" d="1"/>
        <a:sy n="1" d="1"/>
      </p:scale>
      <p:origin x="0" y="0"/>
    </p:cViewPr>
  </p:notesText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handoutMaster" Target="handoutMasters/handoutMaster1.xml"/><Relationship Id="rId64" Type="http://schemas.openxmlformats.org/officeDocument/2006/relationships/font" Target="fonts/font1.fntdata"/><Relationship Id="rId75" Type="http://customschemas.google.com/relationships/presentationmetadata" Target="metadata"/><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316C1D-8447-81C7-448F-E271D5C39F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CF3AA982-DCBE-9B62-D913-AB53C26178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57B853-92DC-FF40-B0A3-B553AF35C496}" type="datetimeFigureOut">
              <a:rPr lang="en-UA" smtClean="0"/>
              <a:t>02.10.2026</a:t>
            </a:fld>
            <a:endParaRPr lang="en-UA"/>
          </a:p>
        </p:txBody>
      </p:sp>
      <p:sp>
        <p:nvSpPr>
          <p:cNvPr id="4" name="Footer Placeholder 3">
            <a:extLst>
              <a:ext uri="{FF2B5EF4-FFF2-40B4-BE49-F238E27FC236}">
                <a16:creationId xmlns:a16="http://schemas.microsoft.com/office/drawing/2014/main" id="{D1B2B59F-056A-8071-19EB-E9134C9F01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78DFFA23-4D12-6326-341C-49492E81AA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2FC21F-A07D-7040-984F-E4B88E3166DB}" type="slidenum">
              <a:rPr lang="en-UA" smtClean="0"/>
              <a:t>‹#›</a:t>
            </a:fld>
            <a:endParaRPr lang="en-UA"/>
          </a:p>
        </p:txBody>
      </p:sp>
    </p:spTree>
    <p:extLst>
      <p:ext uri="{BB962C8B-B14F-4D97-AF65-F5344CB8AC3E}">
        <p14:creationId xmlns:p14="http://schemas.microsoft.com/office/powerpoint/2010/main" val="407007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4" name="Rectangle 3">
            <a:extLst>
              <a:ext uri="{FF2B5EF4-FFF2-40B4-BE49-F238E27FC236}">
                <a16:creationId xmlns:a16="http://schemas.microsoft.com/office/drawing/2014/main" id="{F5DEFBAD-35C6-0C69-E31B-20653D49E2C3}"/>
              </a:ext>
            </a:extLst>
          </p:cNvPr>
          <p:cNvSpPr/>
          <p:nvPr userDrawn="1"/>
        </p:nvSpPr>
        <p:spPr>
          <a:xfrm>
            <a:off x="0" y="4550376"/>
            <a:ext cx="951471" cy="5931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Скругленный прямоугольник 1">
            <a:extLst>
              <a:ext uri="{FF2B5EF4-FFF2-40B4-BE49-F238E27FC236}">
                <a16:creationId xmlns:a16="http://schemas.microsoft.com/office/drawing/2014/main" id="{F7519DA4-BA4A-BA3C-A416-C088E133C7AE}"/>
              </a:ext>
            </a:extLst>
          </p:cNvPr>
          <p:cNvSpPr/>
          <p:nvPr userDrawn="1"/>
        </p:nvSpPr>
        <p:spPr>
          <a:xfrm>
            <a:off x="98854" y="95254"/>
            <a:ext cx="8946292" cy="1465324"/>
          </a:xfrm>
          <a:prstGeom prst="roundRect">
            <a:avLst>
              <a:gd name="adj" fmla="val 25226"/>
            </a:avLst>
          </a:prstGeom>
          <a:blipFill>
            <a:blip r:embed="rId2"/>
            <a:stretch>
              <a:fillRect t="-1" b="-3926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3" name="Скругленный прямоугольник 12">
            <a:extLst>
              <a:ext uri="{FF2B5EF4-FFF2-40B4-BE49-F238E27FC236}">
                <a16:creationId xmlns:a16="http://schemas.microsoft.com/office/drawing/2014/main" id="{BE29EB22-F1CF-C226-3B70-9B932EDE33E4}"/>
              </a:ext>
            </a:extLst>
          </p:cNvPr>
          <p:cNvSpPr/>
          <p:nvPr userDrawn="1"/>
        </p:nvSpPr>
        <p:spPr>
          <a:xfrm>
            <a:off x="5998941" y="450262"/>
            <a:ext cx="2731448" cy="4435115"/>
          </a:xfrm>
          <a:prstGeom prst="roundRect">
            <a:avLst>
              <a:gd name="adj" fmla="val 9625"/>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6142774" y="583096"/>
            <a:ext cx="2448000" cy="4176000"/>
          </a:xfrm>
          <a:prstGeom prst="roundRect">
            <a:avLst>
              <a:gd name="adj" fmla="val 9625"/>
            </a:avLst>
          </a:prstGeom>
          <a:solidFill>
            <a:schemeClr val="tx1">
              <a:lumMod val="95000"/>
            </a:schemeClr>
          </a:solidFill>
          <a:ln>
            <a:noFill/>
          </a:ln>
          <a:effectLst/>
        </p:spPr>
        <p:txBody>
          <a:bodyPr>
            <a:noAutofit/>
          </a:bodyPr>
          <a:lstStyle/>
          <a:p>
            <a:endParaRPr lang="en-UA"/>
          </a:p>
        </p:txBody>
      </p:sp>
      <p:sp>
        <p:nvSpPr>
          <p:cNvPr id="11" name="Subtitle"/>
          <p:cNvSpPr txBox="1">
            <a:spLocks noGrp="1"/>
          </p:cNvSpPr>
          <p:nvPr>
            <p:ph type="subTitle" idx="1" hasCustomPrompt="1"/>
          </p:nvPr>
        </p:nvSpPr>
        <p:spPr>
          <a:xfrm>
            <a:off x="413611" y="4087364"/>
            <a:ext cx="5256000" cy="510900"/>
          </a:xfrm>
          <a:prstGeom prst="rect">
            <a:avLst/>
          </a:prstGeom>
          <a:noFill/>
          <a:ln>
            <a:noFill/>
          </a:ln>
        </p:spPr>
        <p:txBody>
          <a:bodyPr spcFirstLastPara="1" wrap="square" lIns="0" tIns="0" rIns="0" bIns="0" anchor="b"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bg1"/>
                </a:solidFill>
                <a:effectLst/>
                <a:latin typeface="+mn-lt"/>
                <a:cs typeface="+mn-cs" panose="020B0604020202020204" pitchFamily="34" charset="0"/>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413611" y="2402026"/>
            <a:ext cx="5256000" cy="1465324"/>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00000"/>
              </a:lnSpc>
              <a:spcBef>
                <a:spcPts val="0"/>
              </a:spcBef>
              <a:spcAft>
                <a:spcPts val="0"/>
              </a:spcAft>
              <a:buClr>
                <a:schemeClr val="lt2"/>
              </a:buClr>
              <a:buSzPts val="4200"/>
              <a:buFont typeface="Arial"/>
              <a:buNone/>
              <a:tabLst/>
              <a:defRPr sz="2800" b="1">
                <a:solidFill>
                  <a:schemeClr val="bg1"/>
                </a:solidFill>
                <a:latin typeface="+mj-lt"/>
                <a:ea typeface="+mn-ea"/>
                <a:cs typeface="+mn-cs"/>
                <a:sym typeface="Arial"/>
              </a:defRPr>
            </a:lvl1pPr>
            <a:lvl2pPr lvl="1"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2pPr>
            <a:lvl3pPr lvl="2"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3pPr>
            <a:lvl4pPr lvl="3"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4pPr>
            <a:lvl5pPr lvl="4"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5pPr>
            <a:lvl6pPr lvl="5"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6pPr>
            <a:lvl7pPr lvl="6"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7pPr>
            <a:lvl8pPr lvl="7"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8pPr>
            <a:lvl9pPr lvl="8" algn="ctr">
              <a:lnSpc>
                <a:spcPct val="100000"/>
              </a:lnSpc>
              <a:spcBef>
                <a:spcPts val="0"/>
              </a:spcBef>
              <a:spcAft>
                <a:spcPts val="0"/>
              </a:spcAft>
              <a:buClr>
                <a:schemeClr val="bg1"/>
              </a:buClr>
              <a:buSzPts val="5200"/>
              <a:buFont typeface="Arial"/>
              <a:buNone/>
              <a:defRPr sz="5200">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lt2"/>
              </a:buClr>
              <a:buSzPts val="4200"/>
              <a:buFont typeface="Arial"/>
              <a:buNone/>
              <a:tabLst/>
              <a:defRPr/>
            </a:pPr>
            <a:r>
              <a:rPr lang="en-GB" dirty="0"/>
              <a:t>Remove unnecessary steps, and design each</a:t>
            </a:r>
            <a:endParaRPr dirty="0"/>
          </a:p>
        </p:txBody>
      </p:sp>
      <p:sp>
        <p:nvSpPr>
          <p:cNvPr id="3" name="Скругленный прямоугольник 1">
            <a:extLst>
              <a:ext uri="{FF2B5EF4-FFF2-40B4-BE49-F238E27FC236}">
                <a16:creationId xmlns:a16="http://schemas.microsoft.com/office/drawing/2014/main" id="{757C1112-2D68-6E73-EEEB-953B303520D8}"/>
              </a:ext>
            </a:extLst>
          </p:cNvPr>
          <p:cNvSpPr/>
          <p:nvPr userDrawn="1"/>
        </p:nvSpPr>
        <p:spPr>
          <a:xfrm>
            <a:off x="413611"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3" name="Скругленный прямоугольник 2">
            <a:extLst>
              <a:ext uri="{FF2B5EF4-FFF2-40B4-BE49-F238E27FC236}">
                <a16:creationId xmlns:a16="http://schemas.microsoft.com/office/drawing/2014/main" id="{6913F2B6-371A-A50C-1836-A08B52C95689}"/>
              </a:ext>
            </a:extLst>
          </p:cNvPr>
          <p:cNvSpPr/>
          <p:nvPr userDrawn="1"/>
        </p:nvSpPr>
        <p:spPr>
          <a:xfrm>
            <a:off x="2584262" y="117474"/>
            <a:ext cx="6451788" cy="4911726"/>
          </a:xfrm>
          <a:prstGeom prst="roundRect">
            <a:avLst>
              <a:gd name="adj" fmla="val 715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7" name="Google Shape;17;p25"/>
          <p:cNvSpPr/>
          <p:nvPr userDrawn="1"/>
        </p:nvSpPr>
        <p:spPr>
          <a:xfrm>
            <a:off x="3396624" y="231774"/>
            <a:ext cx="5531476" cy="4679951"/>
          </a:xfrm>
          <a:prstGeom prst="roundRect">
            <a:avLst>
              <a:gd name="adj" fmla="val 5735"/>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28" name="Google Shape;28;p25"/>
          <p:cNvSpPr txBox="1"/>
          <p:nvPr/>
        </p:nvSpPr>
        <p:spPr>
          <a:xfrm>
            <a:off x="292952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n-lt"/>
                <a:ea typeface="+mn-ea"/>
                <a:cs typeface="+mn-cs"/>
                <a:sym typeface="Arial"/>
              </a:rPr>
              <a:t>01</a:t>
            </a:r>
            <a:endParaRPr sz="1600" b="1" dirty="0">
              <a:solidFill>
                <a:schemeClr val="tx1"/>
              </a:solidFill>
              <a:latin typeface="+mn-lt"/>
              <a:ea typeface="+mn-ea"/>
              <a:cs typeface="+mn-cs"/>
              <a:sym typeface="Arial"/>
            </a:endParaRPr>
          </a:p>
        </p:txBody>
      </p:sp>
      <p:sp>
        <p:nvSpPr>
          <p:cNvPr id="29" name="Google Shape;29;p25"/>
          <p:cNvSpPr txBox="1"/>
          <p:nvPr/>
        </p:nvSpPr>
        <p:spPr>
          <a:xfrm>
            <a:off x="292952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02</a:t>
            </a:r>
            <a:endParaRPr sz="1600" b="1">
              <a:solidFill>
                <a:schemeClr val="tx1"/>
              </a:solidFill>
              <a:latin typeface="+mn-lt"/>
              <a:ea typeface="+mn-ea"/>
              <a:cs typeface="+mn-cs"/>
              <a:sym typeface="Arial"/>
            </a:endParaRPr>
          </a:p>
        </p:txBody>
      </p:sp>
      <p:sp>
        <p:nvSpPr>
          <p:cNvPr id="30" name="Google Shape;30;p25"/>
          <p:cNvSpPr txBox="1"/>
          <p:nvPr/>
        </p:nvSpPr>
        <p:spPr>
          <a:xfrm>
            <a:off x="292952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n-lt"/>
                <a:ea typeface="+mn-ea"/>
                <a:cs typeface="+mn-cs"/>
                <a:sym typeface="Arial"/>
              </a:rPr>
              <a:t>03</a:t>
            </a:r>
            <a:endParaRPr sz="1600" b="1" dirty="0">
              <a:solidFill>
                <a:schemeClr val="tx1"/>
              </a:solidFill>
              <a:latin typeface="+mn-lt"/>
              <a:ea typeface="+mn-ea"/>
              <a:cs typeface="+mn-cs"/>
              <a:sym typeface="Arial"/>
            </a:endParaRPr>
          </a:p>
        </p:txBody>
      </p:sp>
      <p:sp>
        <p:nvSpPr>
          <p:cNvPr id="31" name="Google Shape;31;p25"/>
          <p:cNvSpPr txBox="1"/>
          <p:nvPr/>
        </p:nvSpPr>
        <p:spPr>
          <a:xfrm>
            <a:off x="292952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04</a:t>
            </a:r>
            <a:endParaRPr sz="1600" b="1">
              <a:solidFill>
                <a:schemeClr val="tx1"/>
              </a:solidFill>
              <a:latin typeface="+mn-lt"/>
              <a:ea typeface="+mn-ea"/>
              <a:cs typeface="+mn-cs"/>
              <a:sym typeface="Arial"/>
            </a:endParaRPr>
          </a:p>
        </p:txBody>
      </p:sp>
      <p:sp>
        <p:nvSpPr>
          <p:cNvPr id="32" name="Google Shape;32;p25"/>
          <p:cNvSpPr txBox="1"/>
          <p:nvPr/>
        </p:nvSpPr>
        <p:spPr>
          <a:xfrm>
            <a:off x="292952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05</a:t>
            </a:r>
            <a:endParaRPr sz="1600" b="1">
              <a:solidFill>
                <a:schemeClr val="tx1"/>
              </a:solidFill>
              <a:latin typeface="+mn-lt"/>
              <a:ea typeface="+mn-ea"/>
              <a:cs typeface="+mn-cs"/>
              <a:sym typeface="Arial"/>
            </a:endParaRPr>
          </a:p>
        </p:txBody>
      </p:sp>
      <p:sp>
        <p:nvSpPr>
          <p:cNvPr id="33" name="Google Shape;33;p25"/>
          <p:cNvSpPr txBox="1"/>
          <p:nvPr/>
        </p:nvSpPr>
        <p:spPr>
          <a:xfrm>
            <a:off x="292952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06</a:t>
            </a:r>
            <a:endParaRPr sz="1600" b="1">
              <a:solidFill>
                <a:schemeClr val="tx1"/>
              </a:solidFill>
              <a:latin typeface="+mn-lt"/>
              <a:ea typeface="+mn-ea"/>
              <a:cs typeface="+mn-cs"/>
              <a:sym typeface="Arial"/>
            </a:endParaRPr>
          </a:p>
        </p:txBody>
      </p:sp>
      <p:sp>
        <p:nvSpPr>
          <p:cNvPr id="34" name="Google Shape;34;p25"/>
          <p:cNvSpPr txBox="1"/>
          <p:nvPr/>
        </p:nvSpPr>
        <p:spPr>
          <a:xfrm>
            <a:off x="292952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07</a:t>
            </a:r>
            <a:endParaRPr sz="1600" b="1">
              <a:solidFill>
                <a:schemeClr val="tx1"/>
              </a:solidFill>
              <a:latin typeface="+mn-lt"/>
              <a:ea typeface="+mn-ea"/>
              <a:cs typeface="+mn-cs"/>
              <a:sym typeface="Arial"/>
            </a:endParaRPr>
          </a:p>
        </p:txBody>
      </p:sp>
      <p:sp>
        <p:nvSpPr>
          <p:cNvPr id="35" name="Google Shape;35;p25"/>
          <p:cNvSpPr txBox="1"/>
          <p:nvPr/>
        </p:nvSpPr>
        <p:spPr>
          <a:xfrm>
            <a:off x="292952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08</a:t>
            </a:r>
            <a:endParaRPr sz="1600" b="1">
              <a:solidFill>
                <a:schemeClr val="tx1"/>
              </a:solidFill>
              <a:latin typeface="+mn-lt"/>
              <a:ea typeface="+mn-ea"/>
              <a:cs typeface="+mn-cs"/>
              <a:sym typeface="Arial"/>
            </a:endParaRPr>
          </a:p>
        </p:txBody>
      </p:sp>
      <p:sp>
        <p:nvSpPr>
          <p:cNvPr id="26" name="Item 10 / Title"/>
          <p:cNvSpPr txBox="1">
            <a:spLocks noGrp="1"/>
          </p:cNvSpPr>
          <p:nvPr>
            <p:ph type="subTitle" idx="9" hasCustomPrompt="1"/>
          </p:nvPr>
        </p:nvSpPr>
        <p:spPr>
          <a:xfrm>
            <a:off x="3621325" y="431658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3621325" y="3890048"/>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3621325" y="346351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3621325" y="3036978"/>
            <a:ext cx="52113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3621325" y="261044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621325" y="218390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621325" y="1757372"/>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sz="1100">
                <a:solidFill>
                  <a:schemeClr val="bg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3621325" y="133083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sz="1100" b="0" i="0" u="none" strike="noStrike" smtClean="0">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3621325" y="904302"/>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sz="1100" b="0" i="0" u="none" strike="noStrike" smtClean="0">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621325" y="478800"/>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sz="1100" b="0" i="0" u="none" strike="noStrike" smtClean="0">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215900" y="227600"/>
            <a:ext cx="2160000"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sz="2000" dirty="0">
                <a:solidFill>
                  <a:schemeClr val="bg1"/>
                </a:solidFill>
              </a:rPr>
              <a:t>Table </a:t>
            </a:r>
            <a:br>
              <a:rPr lang="en-US" sz="2000" dirty="0">
                <a:solidFill>
                  <a:schemeClr val="bg1"/>
                </a:solidFill>
              </a:rPr>
            </a:br>
            <a:r>
              <a:rPr lang="en-US" sz="2000" dirty="0">
                <a:solidFill>
                  <a:schemeClr val="bg1"/>
                </a:solidFill>
              </a:rPr>
              <a:t>of Contents</a:t>
            </a:r>
            <a:endParaRPr lang="en-GB" sz="2000" dirty="0">
              <a:solidFill>
                <a:schemeClr val="bg1"/>
              </a:solidFill>
            </a:endParaRPr>
          </a:p>
        </p:txBody>
      </p:sp>
      <p:sp>
        <p:nvSpPr>
          <p:cNvPr id="2" name="Рисунок 7">
            <a:extLst>
              <a:ext uri="{FF2B5EF4-FFF2-40B4-BE49-F238E27FC236}">
                <a16:creationId xmlns:a16="http://schemas.microsoft.com/office/drawing/2014/main" id="{D1300016-90AC-3BDB-6270-9288EE44958A}"/>
              </a:ext>
            </a:extLst>
          </p:cNvPr>
          <p:cNvSpPr/>
          <p:nvPr/>
        </p:nvSpPr>
        <p:spPr>
          <a:xfrm flipV="1">
            <a:off x="1900410" y="2419348"/>
            <a:ext cx="378870" cy="302734"/>
          </a:xfrm>
          <a:custGeom>
            <a:avLst/>
            <a:gdLst>
              <a:gd name="csX0" fmla="*/ 267366 w 378870"/>
              <a:gd name="csY0" fmla="*/ 0 h 302734"/>
              <a:gd name="csX1" fmla="*/ 265989 w 378870"/>
              <a:gd name="csY1" fmla="*/ 113112 h 302734"/>
              <a:gd name="csX2" fmla="*/ 154255 w 378870"/>
              <a:gd name="csY2" fmla="*/ 0 h 302734"/>
              <a:gd name="csX3" fmla="*/ 0 w 378870"/>
              <a:gd name="csY3" fmla="*/ 1341 h 302734"/>
              <a:gd name="csX4" fmla="*/ 186189 w 378870"/>
              <a:gd name="csY4" fmla="*/ 190532 h 302734"/>
              <a:gd name="csX5" fmla="*/ 72387 w 378870"/>
              <a:gd name="csY5" fmla="*/ 189163 h 302734"/>
              <a:gd name="csX6" fmla="*/ 71045 w 378870"/>
              <a:gd name="csY6" fmla="*/ 299985 h 302734"/>
              <a:gd name="csX7" fmla="*/ 223118 w 378870"/>
              <a:gd name="csY7" fmla="*/ 301818 h 302734"/>
              <a:gd name="csX8" fmla="*/ 299154 w 378870"/>
              <a:gd name="csY8" fmla="*/ 302734 h 302734"/>
              <a:gd name="csX9" fmla="*/ 376111 w 378870"/>
              <a:gd name="csY9" fmla="*/ 228073 h 302734"/>
              <a:gd name="csX10" fmla="*/ 377031 w 378870"/>
              <a:gd name="csY10" fmla="*/ 152495 h 302734"/>
              <a:gd name="csX11" fmla="*/ 378870 w 378870"/>
              <a:gd name="csY11" fmla="*/ 1341 h 302734"/>
              <a:gd name="csX12" fmla="*/ 267366 w 378870"/>
              <a:gd name="csY12" fmla="*/ 0 h 30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78870" h="302734">
                <a:moveTo>
                  <a:pt x="267366" y="0"/>
                </a:moveTo>
                <a:lnTo>
                  <a:pt x="265989" y="113112"/>
                </a:lnTo>
                <a:lnTo>
                  <a:pt x="154255" y="0"/>
                </a:lnTo>
                <a:lnTo>
                  <a:pt x="0" y="1341"/>
                </a:lnTo>
                <a:lnTo>
                  <a:pt x="186189" y="190532"/>
                </a:lnTo>
                <a:lnTo>
                  <a:pt x="72387" y="189163"/>
                </a:lnTo>
                <a:lnTo>
                  <a:pt x="71045" y="299985"/>
                </a:lnTo>
                <a:lnTo>
                  <a:pt x="223118" y="301818"/>
                </a:lnTo>
                <a:lnTo>
                  <a:pt x="299154" y="302734"/>
                </a:lnTo>
                <a:lnTo>
                  <a:pt x="376111" y="228073"/>
                </a:lnTo>
                <a:lnTo>
                  <a:pt x="377031" y="152495"/>
                </a:lnTo>
                <a:lnTo>
                  <a:pt x="378870" y="1341"/>
                </a:lnTo>
                <a:lnTo>
                  <a:pt x="267366" y="0"/>
                </a:lnTo>
                <a:close/>
              </a:path>
            </a:pathLst>
          </a:custGeom>
          <a:solidFill>
            <a:schemeClr val="tx2"/>
          </a:solidFill>
          <a:ln w="9293" cap="flat">
            <a:noFill/>
            <a:prstDash val="solid"/>
            <a:miter/>
          </a:ln>
        </p:spPr>
        <p:txBody>
          <a:body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spTree>
      <p:nvGrpSpPr>
        <p:cNvPr id="1" name="Shape 524"/>
        <p:cNvGrpSpPr/>
        <p:nvPr/>
      </p:nvGrpSpPr>
      <p:grpSpPr>
        <a:xfrm>
          <a:off x="0" y="0"/>
          <a:ext cx="0" cy="0"/>
          <a:chOff x="0" y="0"/>
          <a:chExt cx="0" cy="0"/>
        </a:xfrm>
      </p:grpSpPr>
      <p:sp>
        <p:nvSpPr>
          <p:cNvPr id="528" name="Page #"/>
          <p:cNvSpPr txBox="1">
            <a:spLocks noGrp="1"/>
          </p:cNvSpPr>
          <p:nvPr>
            <p:ph type="subTitle" idx="3"/>
          </p:nvPr>
        </p:nvSpPr>
        <p:spPr>
          <a:xfrm>
            <a:off x="6336731" y="491701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917010"/>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a:pPr>
            <a:r>
              <a:rPr lang="en-GB" dirty="0"/>
              <a:t>Remove unnecessary steps, and design each</a:t>
            </a:r>
          </a:p>
        </p:txBody>
      </p:sp>
      <p:sp>
        <p:nvSpPr>
          <p:cNvPr id="547" name="Slide title"/>
          <p:cNvSpPr txBox="1">
            <a:spLocks noGrp="1"/>
          </p:cNvSpPr>
          <p:nvPr>
            <p:ph type="title" hasCustomPrompt="1"/>
          </p:nvPr>
        </p:nvSpPr>
        <p:spPr>
          <a:xfrm>
            <a:off x="215900" y="227600"/>
            <a:ext cx="74883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bg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900" name="Card"/>
          <p:cNvSpPr/>
          <p:nvPr/>
        </p:nvSpPr>
        <p:spPr>
          <a:xfrm>
            <a:off x="237073" y="917987"/>
            <a:ext cx="5256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901" name="Card"/>
          <p:cNvSpPr/>
          <p:nvPr/>
        </p:nvSpPr>
        <p:spPr>
          <a:xfrm>
            <a:off x="5685131" y="917987"/>
            <a:ext cx="3240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902" name="Card"/>
          <p:cNvSpPr/>
          <p:nvPr/>
        </p:nvSpPr>
        <p:spPr>
          <a:xfrm>
            <a:off x="237075" y="2855899"/>
            <a:ext cx="3276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903" name="Card"/>
          <p:cNvSpPr/>
          <p:nvPr/>
        </p:nvSpPr>
        <p:spPr>
          <a:xfrm>
            <a:off x="3705125" y="2855899"/>
            <a:ext cx="5220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34" name="Item 1 / Title"/>
          <p:cNvSpPr txBox="1">
            <a:spLocks noGrp="1"/>
          </p:cNvSpPr>
          <p:nvPr>
            <p:ph type="subTitle" idx="5" hasCustomPrompt="1"/>
          </p:nvPr>
        </p:nvSpPr>
        <p:spPr>
          <a:xfrm>
            <a:off x="371051" y="1075378"/>
            <a:ext cx="270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383874" y="1554332"/>
            <a:ext cx="38880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5821397" y="1075378"/>
            <a:ext cx="270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bg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5827775" y="1554332"/>
            <a:ext cx="29520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371051" y="2994587"/>
            <a:ext cx="270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bg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383875" y="3473541"/>
            <a:ext cx="29520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3844501" y="2994587"/>
            <a:ext cx="270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3857325" y="3473541"/>
            <a:ext cx="38880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2" name="Рисунок 1">
            <a:extLst>
              <a:ext uri="{FF2B5EF4-FFF2-40B4-BE49-F238E27FC236}">
                <a16:creationId xmlns:a16="http://schemas.microsoft.com/office/drawing/2014/main" id="{13B0F827-BF1D-C730-ED50-6726E28B5ED2}"/>
              </a:ext>
            </a:extLst>
          </p:cNvPr>
          <p:cNvSpPr/>
          <p:nvPr/>
        </p:nvSpPr>
        <p:spPr>
          <a:xfrm flipH="1">
            <a:off x="3970763" y="10577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5" name="Рисунок 5">
            <a:extLst>
              <a:ext uri="{FF2B5EF4-FFF2-40B4-BE49-F238E27FC236}">
                <a16:creationId xmlns:a16="http://schemas.microsoft.com/office/drawing/2014/main" id="{D1EF1E4D-0F1F-73D4-EA5E-BACDA9FDFED0}"/>
              </a:ext>
            </a:extLst>
          </p:cNvPr>
          <p:cNvSpPr/>
          <p:nvPr/>
        </p:nvSpPr>
        <p:spPr>
          <a:xfrm>
            <a:off x="4995529" y="22305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6" name="Рисунок 1">
            <a:extLst>
              <a:ext uri="{FF2B5EF4-FFF2-40B4-BE49-F238E27FC236}">
                <a16:creationId xmlns:a16="http://schemas.microsoft.com/office/drawing/2014/main" id="{5BA3DA1F-8C47-D50E-797B-D8ED70C341EB}"/>
              </a:ext>
            </a:extLst>
          </p:cNvPr>
          <p:cNvSpPr/>
          <p:nvPr/>
        </p:nvSpPr>
        <p:spPr>
          <a:xfrm flipH="1">
            <a:off x="7396016" y="2982609"/>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7" name="Рисунок 5">
            <a:extLst>
              <a:ext uri="{FF2B5EF4-FFF2-40B4-BE49-F238E27FC236}">
                <a16:creationId xmlns:a16="http://schemas.microsoft.com/office/drawing/2014/main" id="{6BBCE078-7EB4-79D5-F351-6CBBD98F83A0}"/>
              </a:ext>
            </a:extLst>
          </p:cNvPr>
          <p:cNvSpPr/>
          <p:nvPr/>
        </p:nvSpPr>
        <p:spPr>
          <a:xfrm>
            <a:off x="8420782" y="4164553"/>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userDrawn="1">
  <p:cSld name="Content / Items / 4 Items / Option B">
    <p:spTree>
      <p:nvGrpSpPr>
        <p:cNvPr id="1" name="Shape 548"/>
        <p:cNvGrpSpPr/>
        <p:nvPr/>
      </p:nvGrpSpPr>
      <p:grpSpPr>
        <a:xfrm>
          <a:off x="0" y="0"/>
          <a:ext cx="0" cy="0"/>
          <a:chOff x="0" y="0"/>
          <a:chExt cx="0" cy="0"/>
        </a:xfrm>
      </p:grpSpPr>
      <p:sp>
        <p:nvSpPr>
          <p:cNvPr id="561" name="Google Shape;561;g3e4eb65d001_0_149"/>
          <p:cNvSpPr/>
          <p:nvPr/>
        </p:nvSpPr>
        <p:spPr>
          <a:xfrm>
            <a:off x="246721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3" name="Google Shape;561;g3e4eb65d001_0_149">
            <a:extLst>
              <a:ext uri="{FF2B5EF4-FFF2-40B4-BE49-F238E27FC236}">
                <a16:creationId xmlns:a16="http://schemas.microsoft.com/office/drawing/2014/main" id="{8FA7E7AC-1D14-8FA8-005E-DA55BD0241AA}"/>
              </a:ext>
            </a:extLst>
          </p:cNvPr>
          <p:cNvSpPr/>
          <p:nvPr userDrawn="1"/>
        </p:nvSpPr>
        <p:spPr>
          <a:xfrm>
            <a:off x="469978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4" name="Google Shape;561;g3e4eb65d001_0_149">
            <a:extLst>
              <a:ext uri="{FF2B5EF4-FFF2-40B4-BE49-F238E27FC236}">
                <a16:creationId xmlns:a16="http://schemas.microsoft.com/office/drawing/2014/main" id="{7A68A6FE-4FAF-0C3B-B60C-2DA2B13194D0}"/>
              </a:ext>
            </a:extLst>
          </p:cNvPr>
          <p:cNvSpPr/>
          <p:nvPr userDrawn="1"/>
        </p:nvSpPr>
        <p:spPr>
          <a:xfrm>
            <a:off x="693235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 name="Google Shape;561;g3e4eb65d001_0_149">
            <a:extLst>
              <a:ext uri="{FF2B5EF4-FFF2-40B4-BE49-F238E27FC236}">
                <a16:creationId xmlns:a16="http://schemas.microsoft.com/office/drawing/2014/main" id="{24855B8B-7E15-434F-4599-05F59879F4C1}"/>
              </a:ext>
            </a:extLst>
          </p:cNvPr>
          <p:cNvSpPr/>
          <p:nvPr userDrawn="1"/>
        </p:nvSpPr>
        <p:spPr>
          <a:xfrm>
            <a:off x="23464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52" name="Page #"/>
          <p:cNvSpPr txBox="1">
            <a:spLocks noGrp="1"/>
          </p:cNvSpPr>
          <p:nvPr>
            <p:ph type="subTitle" idx="3"/>
          </p:nvPr>
        </p:nvSpPr>
        <p:spPr>
          <a:xfrm>
            <a:off x="6336731" y="491701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endParaRPr dirty="0"/>
          </a:p>
        </p:txBody>
      </p:sp>
      <p:sp>
        <p:nvSpPr>
          <p:cNvPr id="549" name="Presentation name"/>
          <p:cNvSpPr txBox="1">
            <a:spLocks noGrp="1"/>
          </p:cNvSpPr>
          <p:nvPr>
            <p:ph type="subTitle" idx="1" hasCustomPrompt="1"/>
          </p:nvPr>
        </p:nvSpPr>
        <p:spPr>
          <a:xfrm>
            <a:off x="234650" y="4917010"/>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7070947" y="2530200"/>
            <a:ext cx="18000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7058123" y="1904434"/>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62" name="Item 3 / Text"/>
          <p:cNvSpPr txBox="1">
            <a:spLocks noGrp="1"/>
          </p:cNvSpPr>
          <p:nvPr>
            <p:ph type="subTitle" idx="8" hasCustomPrompt="1"/>
          </p:nvPr>
        </p:nvSpPr>
        <p:spPr>
          <a:xfrm>
            <a:off x="4826065" y="1701144"/>
            <a:ext cx="18000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4826065" y="1075378"/>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9" name="Item 2 / Text"/>
          <p:cNvSpPr txBox="1">
            <a:spLocks noGrp="1"/>
          </p:cNvSpPr>
          <p:nvPr>
            <p:ph type="subTitle" idx="6" hasCustomPrompt="1"/>
          </p:nvPr>
        </p:nvSpPr>
        <p:spPr>
          <a:xfrm>
            <a:off x="2590286" y="2530200"/>
            <a:ext cx="18000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2577462" y="1904434"/>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6" name="Item 1 / Text"/>
          <p:cNvSpPr txBox="1">
            <a:spLocks noGrp="1"/>
          </p:cNvSpPr>
          <p:nvPr>
            <p:ph type="subTitle" idx="4" hasCustomPrompt="1"/>
          </p:nvPr>
        </p:nvSpPr>
        <p:spPr>
          <a:xfrm>
            <a:off x="351601" y="1701144"/>
            <a:ext cx="18000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351601" y="1075378"/>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1BDDB3B2-1907-B927-4BC2-CE25288B18D3}"/>
              </a:ext>
            </a:extLst>
          </p:cNvPr>
          <p:cNvSpPr txBox="1">
            <a:spLocks noGrp="1"/>
          </p:cNvSpPr>
          <p:nvPr>
            <p:ph type="title" hasCustomPrompt="1"/>
          </p:nvPr>
        </p:nvSpPr>
        <p:spPr>
          <a:xfrm>
            <a:off x="215900" y="227600"/>
            <a:ext cx="74883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bg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14" name="Рисунок 1">
            <a:extLst>
              <a:ext uri="{FF2B5EF4-FFF2-40B4-BE49-F238E27FC236}">
                <a16:creationId xmlns:a16="http://schemas.microsoft.com/office/drawing/2014/main" id="{101470C0-B07A-54B3-2DA5-455E023318D2}"/>
              </a:ext>
            </a:extLst>
          </p:cNvPr>
          <p:cNvSpPr/>
          <p:nvPr/>
        </p:nvSpPr>
        <p:spPr>
          <a:xfrm>
            <a:off x="4029990"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16" name="Рисунок 1">
            <a:extLst>
              <a:ext uri="{FF2B5EF4-FFF2-40B4-BE49-F238E27FC236}">
                <a16:creationId xmlns:a16="http://schemas.microsoft.com/office/drawing/2014/main" id="{48162239-9464-9A21-EBC9-D01676241C14}"/>
              </a:ext>
            </a:extLst>
          </p:cNvPr>
          <p:cNvSpPr/>
          <p:nvPr/>
        </p:nvSpPr>
        <p:spPr>
          <a:xfrm>
            <a:off x="8486472"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17" name="Рисунок 1">
            <a:extLst>
              <a:ext uri="{FF2B5EF4-FFF2-40B4-BE49-F238E27FC236}">
                <a16:creationId xmlns:a16="http://schemas.microsoft.com/office/drawing/2014/main" id="{DAE3CE36-251E-1798-725A-83282984F678}"/>
              </a:ext>
            </a:extLst>
          </p:cNvPr>
          <p:cNvSpPr/>
          <p:nvPr/>
        </p:nvSpPr>
        <p:spPr>
          <a:xfrm flipH="1">
            <a:off x="1828412"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15" name="Рисунок 1">
            <a:extLst>
              <a:ext uri="{FF2B5EF4-FFF2-40B4-BE49-F238E27FC236}">
                <a16:creationId xmlns:a16="http://schemas.microsoft.com/office/drawing/2014/main" id="{DB1C4BC4-B209-936D-14BA-7361EB7EBC76}"/>
              </a:ext>
            </a:extLst>
          </p:cNvPr>
          <p:cNvSpPr/>
          <p:nvPr/>
        </p:nvSpPr>
        <p:spPr>
          <a:xfrm flipH="1">
            <a:off x="6284894"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10" name="Скругленный прямоугольник 2">
            <a:extLst>
              <a:ext uri="{FF2B5EF4-FFF2-40B4-BE49-F238E27FC236}">
                <a16:creationId xmlns:a16="http://schemas.microsoft.com/office/drawing/2014/main" id="{589C8C4A-73CD-B84E-15A2-8C9954C4DB0F}"/>
              </a:ext>
            </a:extLst>
          </p:cNvPr>
          <p:cNvSpPr/>
          <p:nvPr userDrawn="1"/>
        </p:nvSpPr>
        <p:spPr>
          <a:xfrm>
            <a:off x="2577462"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Скругленный прямоугольник 2">
            <a:extLst>
              <a:ext uri="{FF2B5EF4-FFF2-40B4-BE49-F238E27FC236}">
                <a16:creationId xmlns:a16="http://schemas.microsoft.com/office/drawing/2014/main" id="{75FF2C95-7184-21F1-38BB-5D12B770A1D6}"/>
              </a:ext>
            </a:extLst>
          </p:cNvPr>
          <p:cNvSpPr/>
          <p:nvPr userDrawn="1"/>
        </p:nvSpPr>
        <p:spPr>
          <a:xfrm>
            <a:off x="7058123"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2" name="Скругленный прямоугольник 2">
            <a:extLst>
              <a:ext uri="{FF2B5EF4-FFF2-40B4-BE49-F238E27FC236}">
                <a16:creationId xmlns:a16="http://schemas.microsoft.com/office/drawing/2014/main" id="{BB8477B7-DDA7-2CC1-5AC7-C0F80D03CE02}"/>
              </a:ext>
            </a:extLst>
          </p:cNvPr>
          <p:cNvSpPr/>
          <p:nvPr userDrawn="1"/>
        </p:nvSpPr>
        <p:spPr>
          <a:xfrm>
            <a:off x="361509"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3" name="Скругленный прямоугольник 2">
            <a:extLst>
              <a:ext uri="{FF2B5EF4-FFF2-40B4-BE49-F238E27FC236}">
                <a16:creationId xmlns:a16="http://schemas.microsoft.com/office/drawing/2014/main" id="{FE9BC8D4-6010-37F0-75BA-0FA33122AA96}"/>
              </a:ext>
            </a:extLst>
          </p:cNvPr>
          <p:cNvSpPr/>
          <p:nvPr userDrawn="1"/>
        </p:nvSpPr>
        <p:spPr>
          <a:xfrm>
            <a:off x="4842170"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spTree>
      <p:nvGrpSpPr>
        <p:cNvPr id="1" name="Shape 820"/>
        <p:cNvGrpSpPr/>
        <p:nvPr/>
      </p:nvGrpSpPr>
      <p:grpSpPr>
        <a:xfrm>
          <a:off x="0" y="0"/>
          <a:ext cx="0" cy="0"/>
          <a:chOff x="0" y="0"/>
          <a:chExt cx="0" cy="0"/>
        </a:xfrm>
      </p:grpSpPr>
      <p:sp>
        <p:nvSpPr>
          <p:cNvPr id="2" name="Google Shape;792;g3e4756476a6_0_234">
            <a:extLst>
              <a:ext uri="{FF2B5EF4-FFF2-40B4-BE49-F238E27FC236}">
                <a16:creationId xmlns:a16="http://schemas.microsoft.com/office/drawing/2014/main" id="{6F5F251D-22F2-84DB-A0AD-56353536D488}"/>
              </a:ext>
            </a:extLst>
          </p:cNvPr>
          <p:cNvSpPr/>
          <p:nvPr userDrawn="1"/>
        </p:nvSpPr>
        <p:spPr>
          <a:xfrm>
            <a:off x="4696936" y="851527"/>
            <a:ext cx="4230000" cy="3838320"/>
          </a:xfrm>
          <a:prstGeom prst="roundRect">
            <a:avLst>
              <a:gd name="adj" fmla="val 5912"/>
            </a:avLst>
          </a:prstGeom>
          <a:solidFill>
            <a:schemeClr val="tx1"/>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4" name="Google Shape;792;g3e4756476a6_0_234">
            <a:extLst>
              <a:ext uri="{FF2B5EF4-FFF2-40B4-BE49-F238E27FC236}">
                <a16:creationId xmlns:a16="http://schemas.microsoft.com/office/drawing/2014/main" id="{898054C0-51F1-7CDA-89F6-3E0721C50EDB}"/>
              </a:ext>
            </a:extLst>
          </p:cNvPr>
          <p:cNvSpPr/>
          <p:nvPr userDrawn="1"/>
        </p:nvSpPr>
        <p:spPr>
          <a:xfrm>
            <a:off x="234650" y="844100"/>
            <a:ext cx="4230000" cy="3838320"/>
          </a:xfrm>
          <a:prstGeom prst="roundRect">
            <a:avLst>
              <a:gd name="adj" fmla="val 5912"/>
            </a:avLst>
          </a:prstGeom>
          <a:solidFill>
            <a:schemeClr val="tx1"/>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8" name="Card 1">
            <a:extLst>
              <a:ext uri="{FF2B5EF4-FFF2-40B4-BE49-F238E27FC236}">
                <a16:creationId xmlns:a16="http://schemas.microsoft.com/office/drawing/2014/main" id="{0740374B-6EA1-78E0-87B9-7985815A2557}"/>
              </a:ext>
            </a:extLst>
          </p:cNvPr>
          <p:cNvSpPr/>
          <p:nvPr userDrawn="1"/>
        </p:nvSpPr>
        <p:spPr>
          <a:xfrm>
            <a:off x="4816421" y="947651"/>
            <a:ext cx="3995057" cy="741911"/>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7" name="Card 1">
            <a:extLst>
              <a:ext uri="{FF2B5EF4-FFF2-40B4-BE49-F238E27FC236}">
                <a16:creationId xmlns:a16="http://schemas.microsoft.com/office/drawing/2014/main" id="{6EF2E313-B7A6-61CB-DFD9-AE8E391456C1}"/>
              </a:ext>
            </a:extLst>
          </p:cNvPr>
          <p:cNvSpPr/>
          <p:nvPr userDrawn="1"/>
        </p:nvSpPr>
        <p:spPr>
          <a:xfrm>
            <a:off x="348342" y="947652"/>
            <a:ext cx="3995057" cy="741911"/>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824" name="Page #"/>
          <p:cNvSpPr txBox="1">
            <a:spLocks noGrp="1"/>
          </p:cNvSpPr>
          <p:nvPr>
            <p:ph type="subTitle" idx="3"/>
          </p:nvPr>
        </p:nvSpPr>
        <p:spPr>
          <a:xfrm>
            <a:off x="6336731" y="491701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917010"/>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5011936" y="1865549"/>
            <a:ext cx="3600000" cy="2330299"/>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solidFill>
                  <a:schemeClr val="bg1"/>
                </a:solidFill>
                <a:latin typeface="+mn-lt"/>
                <a:ea typeface="+mn-ea"/>
                <a:cs typeface="+mn-cs"/>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5011937" y="1085240"/>
            <a:ext cx="3060000" cy="4444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526028" y="1865549"/>
            <a:ext cx="3600000" cy="2330299"/>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bg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526029" y="1085240"/>
            <a:ext cx="3060000" cy="4444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4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 each</a:t>
            </a:r>
          </a:p>
        </p:txBody>
      </p:sp>
      <p:sp>
        <p:nvSpPr>
          <p:cNvPr id="832" name="Slide title"/>
          <p:cNvSpPr txBox="1">
            <a:spLocks noGrp="1"/>
          </p:cNvSpPr>
          <p:nvPr>
            <p:ph type="title" hasCustomPrompt="1"/>
          </p:nvPr>
        </p:nvSpPr>
        <p:spPr>
          <a:xfrm>
            <a:off x="215900" y="227600"/>
            <a:ext cx="74883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bg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9" name="Card 1">
            <a:extLst>
              <a:ext uri="{FF2B5EF4-FFF2-40B4-BE49-F238E27FC236}">
                <a16:creationId xmlns:a16="http://schemas.microsoft.com/office/drawing/2014/main" id="{32E61BD2-4AF0-2747-CCC8-C41A4D3E56AA}"/>
              </a:ext>
            </a:extLst>
          </p:cNvPr>
          <p:cNvSpPr/>
          <p:nvPr userDrawn="1"/>
        </p:nvSpPr>
        <p:spPr>
          <a:xfrm>
            <a:off x="4223656" y="4143279"/>
            <a:ext cx="696687" cy="312242"/>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1" name="Item 2 / Title">
            <a:extLst>
              <a:ext uri="{FF2B5EF4-FFF2-40B4-BE49-F238E27FC236}">
                <a16:creationId xmlns:a16="http://schemas.microsoft.com/office/drawing/2014/main" id="{C6B41E92-5D11-F2B5-C8D3-2CD7CDB88F5D}"/>
              </a:ext>
            </a:extLst>
          </p:cNvPr>
          <p:cNvSpPr txBox="1">
            <a:spLocks/>
          </p:cNvSpPr>
          <p:nvPr userDrawn="1"/>
        </p:nvSpPr>
        <p:spPr>
          <a:xfrm>
            <a:off x="4336843" y="4161567"/>
            <a:ext cx="470313" cy="29208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9pPr>
          </a:lstStyle>
          <a:p>
            <a:pPr algn="ctr">
              <a:defRPr/>
            </a:pPr>
            <a:r>
              <a:rPr lang="en-GB" dirty="0"/>
              <a:t>VS</a:t>
            </a:r>
          </a:p>
        </p:txBody>
      </p:sp>
      <p:sp>
        <p:nvSpPr>
          <p:cNvPr id="12" name="Рисунок 3">
            <a:extLst>
              <a:ext uri="{FF2B5EF4-FFF2-40B4-BE49-F238E27FC236}">
                <a16:creationId xmlns:a16="http://schemas.microsoft.com/office/drawing/2014/main" id="{0A76FB51-69E9-6DC5-370D-41AA329DF6FF}"/>
              </a:ext>
            </a:extLst>
          </p:cNvPr>
          <p:cNvSpPr/>
          <p:nvPr/>
        </p:nvSpPr>
        <p:spPr>
          <a:xfrm flipH="1">
            <a:off x="8274250" y="1413285"/>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bg2"/>
          </a:solidFill>
          <a:ln w="8596" cap="flat">
            <a:noFill/>
            <a:prstDash val="solid"/>
            <a:miter/>
          </a:ln>
        </p:spPr>
      </p:sp>
      <p:sp>
        <p:nvSpPr>
          <p:cNvPr id="3" name="Рисунок 3">
            <a:extLst>
              <a:ext uri="{FF2B5EF4-FFF2-40B4-BE49-F238E27FC236}">
                <a16:creationId xmlns:a16="http://schemas.microsoft.com/office/drawing/2014/main" id="{DFB2C51D-4D3C-FBF8-A488-85AA56584B5F}"/>
              </a:ext>
            </a:extLst>
          </p:cNvPr>
          <p:cNvSpPr/>
          <p:nvPr/>
        </p:nvSpPr>
        <p:spPr>
          <a:xfrm flipH="1">
            <a:off x="3784983" y="1413285"/>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bg2"/>
          </a:solidFill>
          <a:ln w="8596" cap="flat">
            <a:noFill/>
            <a:prstDash val="solid"/>
            <a:miter/>
          </a:ln>
        </p:spPr>
      </p:sp>
      <p:sp>
        <p:nvSpPr>
          <p:cNvPr id="6" name="Скругленный прямоугольник 2">
            <a:extLst>
              <a:ext uri="{FF2B5EF4-FFF2-40B4-BE49-F238E27FC236}">
                <a16:creationId xmlns:a16="http://schemas.microsoft.com/office/drawing/2014/main" id="{40439651-AF0D-4978-ABF5-CC356BD3F637}"/>
              </a:ext>
            </a:extLst>
          </p:cNvPr>
          <p:cNvSpPr/>
          <p:nvPr userDrawn="1"/>
        </p:nvSpPr>
        <p:spPr>
          <a:xfrm>
            <a:off x="533054" y="4357424"/>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Скругленный прямоугольник 20">
            <a:extLst>
              <a:ext uri="{FF2B5EF4-FFF2-40B4-BE49-F238E27FC236}">
                <a16:creationId xmlns:a16="http://schemas.microsoft.com/office/drawing/2014/main" id="{73702388-A424-B20B-8B17-F1E73EC30A66}"/>
              </a:ext>
            </a:extLst>
          </p:cNvPr>
          <p:cNvSpPr/>
          <p:nvPr userDrawn="1"/>
        </p:nvSpPr>
        <p:spPr>
          <a:xfrm>
            <a:off x="8274252" y="4357424"/>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rocess / Steps / 3 Items / Option A" userDrawn="1">
  <p:cSld name="Process / Steps / 3 Items / Option A">
    <p:spTree>
      <p:nvGrpSpPr>
        <p:cNvPr id="1" name="Shape 389"/>
        <p:cNvGrpSpPr/>
        <p:nvPr/>
      </p:nvGrpSpPr>
      <p:grpSpPr>
        <a:xfrm>
          <a:off x="0" y="0"/>
          <a:ext cx="0" cy="0"/>
          <a:chOff x="0" y="0"/>
          <a:chExt cx="0" cy="0"/>
        </a:xfrm>
      </p:grpSpPr>
      <p:sp>
        <p:nvSpPr>
          <p:cNvPr id="5" name="Card 1">
            <a:extLst>
              <a:ext uri="{FF2B5EF4-FFF2-40B4-BE49-F238E27FC236}">
                <a16:creationId xmlns:a16="http://schemas.microsoft.com/office/drawing/2014/main" id="{2A52DA0A-68D3-A34A-CEE7-C1122844258D}"/>
              </a:ext>
            </a:extLst>
          </p:cNvPr>
          <p:cNvSpPr/>
          <p:nvPr userDrawn="1"/>
        </p:nvSpPr>
        <p:spPr>
          <a:xfrm>
            <a:off x="3186001" y="891161"/>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6" name="Badge 1">
            <a:extLst>
              <a:ext uri="{FF2B5EF4-FFF2-40B4-BE49-F238E27FC236}">
                <a16:creationId xmlns:a16="http://schemas.microsoft.com/office/drawing/2014/main" id="{E741ABE2-FDBA-36A3-AEEE-F67D392F0655}"/>
              </a:ext>
            </a:extLst>
          </p:cNvPr>
          <p:cNvSpPr/>
          <p:nvPr userDrawn="1"/>
        </p:nvSpPr>
        <p:spPr>
          <a:xfrm>
            <a:off x="3186001" y="885847"/>
            <a:ext cx="619418" cy="622800"/>
          </a:xfrm>
          <a:prstGeom prst="round2DiagRect">
            <a:avLst>
              <a:gd name="adj1" fmla="val 33380"/>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3" name="Card 1">
            <a:extLst>
              <a:ext uri="{FF2B5EF4-FFF2-40B4-BE49-F238E27FC236}">
                <a16:creationId xmlns:a16="http://schemas.microsoft.com/office/drawing/2014/main" id="{4065C68E-594C-7067-536C-AB8115269457}"/>
              </a:ext>
            </a:extLst>
          </p:cNvPr>
          <p:cNvSpPr/>
          <p:nvPr userDrawn="1"/>
        </p:nvSpPr>
        <p:spPr>
          <a:xfrm>
            <a:off x="6150612" y="896475"/>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grpSp>
        <p:nvGrpSpPr>
          <p:cNvPr id="8" name="Infographics">
            <a:extLst>
              <a:ext uri="{FF2B5EF4-FFF2-40B4-BE49-F238E27FC236}">
                <a16:creationId xmlns:a16="http://schemas.microsoft.com/office/drawing/2014/main" id="{D681BF51-CFB1-BD34-E6F3-2A667EF6CA1D}"/>
              </a:ext>
            </a:extLst>
          </p:cNvPr>
          <p:cNvGrpSpPr/>
          <p:nvPr userDrawn="1"/>
        </p:nvGrpSpPr>
        <p:grpSpPr>
          <a:xfrm>
            <a:off x="241586" y="905366"/>
            <a:ext cx="8683545" cy="3394724"/>
            <a:chOff x="241586" y="905366"/>
            <a:chExt cx="8683545" cy="3394724"/>
          </a:xfrm>
        </p:grpSpPr>
      </p:grpSp>
      <p:sp>
        <p:nvSpPr>
          <p:cNvPr id="394" name="Page #"/>
          <p:cNvSpPr txBox="1">
            <a:spLocks noGrp="1"/>
          </p:cNvSpPr>
          <p:nvPr>
            <p:ph type="subTitle" idx="3"/>
          </p:nvPr>
        </p:nvSpPr>
        <p:spPr>
          <a:xfrm>
            <a:off x="6336731" y="491701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endParaRPr dirty="0"/>
          </a:p>
        </p:txBody>
      </p:sp>
      <p:sp>
        <p:nvSpPr>
          <p:cNvPr id="391" name="Presentation name"/>
          <p:cNvSpPr txBox="1">
            <a:spLocks noGrp="1"/>
          </p:cNvSpPr>
          <p:nvPr>
            <p:ph type="subTitle" idx="1" hasCustomPrompt="1"/>
          </p:nvPr>
        </p:nvSpPr>
        <p:spPr>
          <a:xfrm>
            <a:off x="234650" y="4917010"/>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a:pPr>
            <a:r>
              <a:rPr lang="en-GB" dirty="0"/>
              <a:t>Remove unnecessary steps, and design each</a:t>
            </a:r>
          </a:p>
        </p:txBody>
      </p:sp>
      <p:sp>
        <p:nvSpPr>
          <p:cNvPr id="520" name="Card 1">
            <a:extLst>
              <a:ext uri="{FF2B5EF4-FFF2-40B4-BE49-F238E27FC236}">
                <a16:creationId xmlns:a16="http://schemas.microsoft.com/office/drawing/2014/main" id="{041C944B-320C-8048-25DC-FAB73AC87CC9}"/>
              </a:ext>
            </a:extLst>
          </p:cNvPr>
          <p:cNvSpPr/>
          <p:nvPr userDrawn="1"/>
        </p:nvSpPr>
        <p:spPr>
          <a:xfrm>
            <a:off x="216374" y="896475"/>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521" name="Badge 1">
            <a:extLst>
              <a:ext uri="{FF2B5EF4-FFF2-40B4-BE49-F238E27FC236}">
                <a16:creationId xmlns:a16="http://schemas.microsoft.com/office/drawing/2014/main" id="{DB7C3EDA-D554-2236-1EA4-3AEAC42584D2}"/>
              </a:ext>
            </a:extLst>
          </p:cNvPr>
          <p:cNvSpPr/>
          <p:nvPr userDrawn="1"/>
        </p:nvSpPr>
        <p:spPr>
          <a:xfrm>
            <a:off x="214213" y="891161"/>
            <a:ext cx="619418" cy="622800"/>
          </a:xfrm>
          <a:prstGeom prst="round2DiagRect">
            <a:avLst>
              <a:gd name="adj1" fmla="val 35955"/>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22" name="Num 1"/>
          <p:cNvSpPr txBox="1"/>
          <p:nvPr/>
        </p:nvSpPr>
        <p:spPr>
          <a:xfrm>
            <a:off x="214213" y="1033284"/>
            <a:ext cx="619418"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01</a:t>
            </a:r>
            <a:endParaRPr sz="2200" b="1" dirty="0">
              <a:solidFill>
                <a:schemeClr val="bg1"/>
              </a:solidFill>
              <a:latin typeface="+mj-lt"/>
              <a:ea typeface="+mn-ea"/>
              <a:cs typeface="+mn-cs"/>
              <a:sym typeface="Arial"/>
            </a:endParaRPr>
          </a:p>
        </p:txBody>
      </p:sp>
      <p:sp>
        <p:nvSpPr>
          <p:cNvPr id="525" name="Num 2"/>
          <p:cNvSpPr txBox="1"/>
          <p:nvPr/>
        </p:nvSpPr>
        <p:spPr>
          <a:xfrm>
            <a:off x="3180985" y="1033284"/>
            <a:ext cx="6120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02</a:t>
            </a:r>
            <a:endParaRPr sz="2200" b="1" dirty="0">
              <a:solidFill>
                <a:schemeClr val="bg1"/>
              </a:solidFill>
              <a:latin typeface="+mj-lt"/>
              <a:ea typeface="+mn-ea"/>
              <a:cs typeface="+mn-cs"/>
              <a:sym typeface="Arial"/>
            </a:endParaRPr>
          </a:p>
        </p:txBody>
      </p:sp>
      <p:sp>
        <p:nvSpPr>
          <p:cNvPr id="396" name="Item 1 / Title"/>
          <p:cNvSpPr txBox="1">
            <a:spLocks noGrp="1"/>
          </p:cNvSpPr>
          <p:nvPr>
            <p:ph type="subTitle" idx="5" hasCustomPrompt="1"/>
          </p:nvPr>
        </p:nvSpPr>
        <p:spPr>
          <a:xfrm>
            <a:off x="423593" y="1723340"/>
            <a:ext cx="2340000" cy="42473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accent6"/>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95" name="Item 1 / Text"/>
          <p:cNvSpPr txBox="1">
            <a:spLocks noGrp="1"/>
          </p:cNvSpPr>
          <p:nvPr>
            <p:ph type="subTitle" idx="4" hasCustomPrompt="1"/>
          </p:nvPr>
        </p:nvSpPr>
        <p:spPr>
          <a:xfrm>
            <a:off x="423593" y="2395257"/>
            <a:ext cx="234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100">
                <a:solidFill>
                  <a:schemeClr val="accent6"/>
                </a:solidFill>
                <a:latin typeface="+mn-lt"/>
                <a:ea typeface="+mn-ea"/>
                <a:cs typeface="+mn-cs"/>
                <a:sym typeface="Arial"/>
              </a:defRPr>
            </a:lvl1pPr>
            <a:lvl2pPr lvl="1">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401" name="Item 2 / Title"/>
          <p:cNvSpPr txBox="1">
            <a:spLocks noGrp="1"/>
          </p:cNvSpPr>
          <p:nvPr>
            <p:ph type="subTitle" idx="7" hasCustomPrompt="1"/>
          </p:nvPr>
        </p:nvSpPr>
        <p:spPr>
          <a:xfrm>
            <a:off x="3402000" y="1723340"/>
            <a:ext cx="2340000" cy="42473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accent6"/>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400" name="Item 2 / Text"/>
          <p:cNvSpPr txBox="1">
            <a:spLocks noGrp="1"/>
          </p:cNvSpPr>
          <p:nvPr>
            <p:ph type="subTitle" idx="6" hasCustomPrompt="1"/>
          </p:nvPr>
        </p:nvSpPr>
        <p:spPr>
          <a:xfrm>
            <a:off x="3402000" y="2395257"/>
            <a:ext cx="234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100">
                <a:solidFill>
                  <a:schemeClr val="accent6"/>
                </a:solidFill>
                <a:latin typeface="+mn-lt"/>
                <a:ea typeface="+mn-ea"/>
                <a:cs typeface="+mn-cs"/>
                <a:sym typeface="Arial"/>
              </a:defRPr>
            </a:lvl1pPr>
            <a:lvl2pPr lvl="1">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403" name="Item 3 / Title"/>
          <p:cNvSpPr txBox="1">
            <a:spLocks noGrp="1"/>
          </p:cNvSpPr>
          <p:nvPr>
            <p:ph type="subTitle" idx="9" hasCustomPrompt="1"/>
          </p:nvPr>
        </p:nvSpPr>
        <p:spPr>
          <a:xfrm>
            <a:off x="6348020" y="1723340"/>
            <a:ext cx="2340000" cy="42473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accent6"/>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402" name="Item 3 / Text"/>
          <p:cNvSpPr txBox="1">
            <a:spLocks noGrp="1"/>
          </p:cNvSpPr>
          <p:nvPr>
            <p:ph type="subTitle" idx="8" hasCustomPrompt="1"/>
          </p:nvPr>
        </p:nvSpPr>
        <p:spPr>
          <a:xfrm>
            <a:off x="6348020" y="2395257"/>
            <a:ext cx="234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100">
                <a:solidFill>
                  <a:schemeClr val="accent6"/>
                </a:solidFill>
                <a:latin typeface="+mn-lt"/>
                <a:ea typeface="+mn-ea"/>
                <a:cs typeface="+mn-cs"/>
                <a:sym typeface="Arial"/>
              </a:defRPr>
            </a:lvl1pPr>
            <a:lvl2pPr lvl="1">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000"/>
              <a:buFont typeface="Arial"/>
              <a:buNone/>
              <a:defRPr sz="10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2" name="Slide title">
            <a:extLst>
              <a:ext uri="{FF2B5EF4-FFF2-40B4-BE49-F238E27FC236}">
                <a16:creationId xmlns:a16="http://schemas.microsoft.com/office/drawing/2014/main" id="{2A2E5145-C222-DCA6-FB1B-5E7CFB3DEE69}"/>
              </a:ext>
            </a:extLst>
          </p:cNvPr>
          <p:cNvSpPr txBox="1">
            <a:spLocks noGrp="1"/>
          </p:cNvSpPr>
          <p:nvPr>
            <p:ph type="title" hasCustomPrompt="1"/>
          </p:nvPr>
        </p:nvSpPr>
        <p:spPr>
          <a:xfrm>
            <a:off x="215900" y="227600"/>
            <a:ext cx="74883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bg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7" name="Badge 1">
            <a:extLst>
              <a:ext uri="{FF2B5EF4-FFF2-40B4-BE49-F238E27FC236}">
                <a16:creationId xmlns:a16="http://schemas.microsoft.com/office/drawing/2014/main" id="{AC5B694E-7786-C16D-0E8F-37FA6D5123A0}"/>
              </a:ext>
            </a:extLst>
          </p:cNvPr>
          <p:cNvSpPr/>
          <p:nvPr userDrawn="1"/>
        </p:nvSpPr>
        <p:spPr>
          <a:xfrm>
            <a:off x="6150612" y="885847"/>
            <a:ext cx="619418" cy="622800"/>
          </a:xfrm>
          <a:prstGeom prst="round2DiagRect">
            <a:avLst>
              <a:gd name="adj1" fmla="val 33380"/>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28" name="Num 3"/>
          <p:cNvSpPr txBox="1"/>
          <p:nvPr/>
        </p:nvSpPr>
        <p:spPr>
          <a:xfrm>
            <a:off x="6160243" y="1033284"/>
            <a:ext cx="6120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03</a:t>
            </a:r>
            <a:endParaRPr sz="2200" b="1" dirty="0">
              <a:solidFill>
                <a:schemeClr val="bg1"/>
              </a:solidFill>
              <a:latin typeface="+mj-lt"/>
              <a:ea typeface="+mn-ea"/>
              <a:cs typeface="+mn-cs"/>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917010"/>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917010"/>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2pPr>
            <a:lvl3pPr lvl="2"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3pPr>
            <a:lvl4pPr lvl="3"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4pPr>
            <a:lvl5pPr lvl="4"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5pPr>
            <a:lvl6pPr lvl="5"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6pPr>
            <a:lvl7pPr lvl="6"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7pPr>
            <a:lvl8pPr lvl="7"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8pPr>
            <a:lvl9pPr lvl="8" algn="ctr">
              <a:lnSpc>
                <a:spcPct val="115000"/>
              </a:lnSpc>
              <a:spcBef>
                <a:spcPts val="0"/>
              </a:spcBef>
              <a:spcAft>
                <a:spcPts val="0"/>
              </a:spcAft>
              <a:buClr>
                <a:schemeClr val="bg1"/>
              </a:buClr>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15900" y="227600"/>
            <a:ext cx="7488350" cy="389337"/>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Arial"/>
              <a:buNone/>
              <a:defRPr sz="2000" b="1">
                <a:solidFill>
                  <a:schemeClr val="bg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extLst>
      <p:ext uri="{BB962C8B-B14F-4D97-AF65-F5344CB8AC3E}">
        <p14:creationId xmlns:p14="http://schemas.microsoft.com/office/powerpoint/2010/main" val="315469019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43" Type="http://schemas.openxmlformats.org/officeDocument/2006/relationships/slideLayout" Target="../slideLayouts/slideLayout43.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2"/>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uk-UA" dirty="0"/>
              <a:t> </a:t>
            </a:r>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dirty="0"/>
          </a:p>
        </p:txBody>
      </p:sp>
      <p:sp>
        <p:nvSpPr>
          <p:cNvPr id="2"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3"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Tree>
  </p:cSld>
  <p:clrMap bg1="lt1" tx1="dk1" bg2="dk2" tx2="lt2" accent1="accent1" accent2="accent2" accent3="accent3" accent4="accent4" accent5="accent5" accent6="accent6" hlink="hlink" folHlink="folHlink"/>
  <p:sldLayoutIdLst>
    <p:sldLayoutId id="2147487858" r:id="rId1"/>
    <p:sldLayoutId id="2147487859" r:id="rId2"/>
    <p:sldLayoutId id="2147487868" r:id="rId11"/>
    <p:sldLayoutId id="2147487869" r:id="rId12"/>
    <p:sldLayoutId id="2147487872" r:id="rId15"/>
    <p:sldLayoutId id="2147487873" r:id="rId16"/>
    <p:sldLayoutId id="2147487900" r:id="rId4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7" name="Rectangle 3">
            <a:extLst>
              <a:ext uri="{FF2B5EF4-FFF2-40B4-BE49-F238E27FC236}">
                <a16:creationId xmlns:a16="http://schemas.microsoft.com/office/drawing/2014/main" id="{F5DEFBAD-35C6-0C69-E31B-20653D49E2C3}"/>
              </a:ext>
            </a:extLst>
          </p:cNvPr>
          <p:cNvSpPr/>
          <p:nvPr userDrawn="1"/>
        </p:nvSpPr>
        <p:spPr>
          <a:xfrm>
            <a:off x="0" y="4550376"/>
            <a:ext cx="951471" cy="5931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 name="Скругленный прямоугольник 1">
            <a:extLst>
              <a:ext uri="{FF2B5EF4-FFF2-40B4-BE49-F238E27FC236}">
                <a16:creationId xmlns:a16="http://schemas.microsoft.com/office/drawing/2014/main" id="{F7519DA4-BA4A-BA3C-A416-C088E133C7AE}"/>
              </a:ext>
            </a:extLst>
          </p:cNvPr>
          <p:cNvSpPr/>
          <p:nvPr userDrawn="1"/>
        </p:nvSpPr>
        <p:spPr>
          <a:xfrm>
            <a:off x="98854" y="95254"/>
            <a:ext cx="8946292" cy="1465324"/>
          </a:xfrm>
          <a:prstGeom prst="roundRect">
            <a:avLst>
              <a:gd name="adj" fmla="val 25226"/>
            </a:avLst>
          </a:prstGeom>
          <a:blipFill>
            <a:blip r:embed="rId3"/>
            <a:stretch>
              <a:fillRect t="-1" b="-3926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9" name="Скругленный прямоугольник 12">
            <a:extLst>
              <a:ext uri="{FF2B5EF4-FFF2-40B4-BE49-F238E27FC236}">
                <a16:creationId xmlns:a16="http://schemas.microsoft.com/office/drawing/2014/main" id="{BE29EB22-F1CF-C226-3B70-9B932EDE33E4}"/>
              </a:ext>
            </a:extLst>
          </p:cNvPr>
          <p:cNvSpPr/>
          <p:nvPr userDrawn="1"/>
        </p:nvSpPr>
        <p:spPr>
          <a:xfrm>
            <a:off x="5998941" y="450262"/>
            <a:ext cx="2731448" cy="4435115"/>
          </a:xfrm>
          <a:prstGeom prst="roundRect">
            <a:avLst>
              <a:gd name="adj" fmla="val 9625"/>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Скругленный прямоугольник 1">
            <a:extLst>
              <a:ext uri="{FF2B5EF4-FFF2-40B4-BE49-F238E27FC236}">
                <a16:creationId xmlns:a16="http://schemas.microsoft.com/office/drawing/2014/main" id="{757C1112-2D68-6E73-EEEB-953B303520D8}"/>
              </a:ext>
            </a:extLst>
          </p:cNvPr>
          <p:cNvSpPr/>
          <p:nvPr userDrawn="1"/>
        </p:nvSpPr>
        <p:spPr>
          <a:xfrm>
            <a:off x="413611"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pic>
        <p:nvPicPr>
          <p:cNvPr id="2" name="Picture Placeholder 1" descr="image.jpg"/>
          <p:cNvPicPr>
            <a:picLocks noGrp="1" noChangeAspect="1"/>
          </p:cNvPicPr>
          <p:nvPr>
            <p:ph type="pic" idx="10" sz="quarter"/>
          </p:nvPr>
        </p:nvPicPr>
        <p:blipFill>
          <a:blip r:embed="rId2"/>
          <a:srcRect l="30449" r="30449"/>
          <a:stretch>
            <a:fillRect/>
          </a:stretch>
        </p:blipFill>
        <p:spPr/>
      </p:pic>
      <p:sp>
        <p:nvSpPr>
          <p:cNvPr id="3" name="Subtitle 2"/>
          <p:cNvSpPr>
            <a:spLocks noGrp="1"/>
          </p:cNvSpPr>
          <p:nvPr>
            <p:ph type="subTitle" idx="1"/>
          </p:nvPr>
        </p:nvSpPr>
        <p:spPr/>
        <p:txBody>
          <a:bodyPr/>
          <a:lstStyle/>
          <a:p>
            <a:pPr algn="l"/>
            <a:r>
              <a:t>A launch deck covering product, architecture, demos, and pricing</a:t>
            </a:r>
          </a:p>
        </p:txBody>
      </p:sp>
      <p:sp>
        <p:nvSpPr>
          <p:cNvPr id="4" name="Title 3"/>
          <p:cNvSpPr>
            <a:spLocks noGrp="1"/>
          </p:cNvSpPr>
          <p:nvPr>
            <p:ph type="ctrTitle"/>
          </p:nvPr>
        </p:nvSpPr>
        <p:spPr/>
        <p:txBody>
          <a:bodyPr/>
          <a:lstStyle/>
          <a:p>
            <a:pPr algn="l"/>
            <a:r>
              <a:t>SIRIUS Launch Overview</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3"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4" name="Скругленный прямоугольник 2">
            <a:extLst>
              <a:ext uri="{FF2B5EF4-FFF2-40B4-BE49-F238E27FC236}">
                <a16:creationId xmlns:a16="http://schemas.microsoft.com/office/drawing/2014/main" id="{6913F2B6-371A-A50C-1836-A08B52C95689}"/>
              </a:ext>
            </a:extLst>
          </p:cNvPr>
          <p:cNvSpPr/>
          <p:nvPr userDrawn="1"/>
        </p:nvSpPr>
        <p:spPr>
          <a:xfrm>
            <a:off x="2584262" y="117474"/>
            <a:ext cx="6451788" cy="4911726"/>
          </a:xfrm>
          <a:prstGeom prst="roundRect">
            <a:avLst>
              <a:gd name="adj" fmla="val 715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5" name="Google Shape;17;p25"/>
          <p:cNvSpPr/>
          <p:nvPr userDrawn="1"/>
        </p:nvSpPr>
        <p:spPr>
          <a:xfrm>
            <a:off x="3396624" y="231774"/>
            <a:ext cx="5531476" cy="4679951"/>
          </a:xfrm>
          <a:prstGeom prst="roundRect">
            <a:avLst>
              <a:gd name="adj" fmla="val 5735"/>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16" name="Google Shape;28;p25"/>
          <p:cNvSpPr txBox="1"/>
          <p:nvPr/>
        </p:nvSpPr>
        <p:spPr>
          <a:xfrm>
            <a:off x="292952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n-lt"/>
                <a:ea typeface="+mn-ea"/>
                <a:cs typeface="+mn-cs"/>
                <a:sym typeface="Arial"/>
              </a:rPr>
              <a:t>01</a:t>
            </a:r>
            <a:endParaRPr sz="1600" b="1" dirty="0">
              <a:solidFill>
                <a:schemeClr val="tx1"/>
              </a:solidFill>
              <a:latin typeface="+mn-lt"/>
              <a:ea typeface="+mn-ea"/>
              <a:cs typeface="+mn-cs"/>
              <a:sym typeface="Arial"/>
            </a:endParaRPr>
          </a:p>
        </p:txBody>
      </p:sp>
      <p:sp>
        <p:nvSpPr>
          <p:cNvPr id="17" name="Google Shape;29;p25"/>
          <p:cNvSpPr txBox="1"/>
          <p:nvPr/>
        </p:nvSpPr>
        <p:spPr>
          <a:xfrm>
            <a:off x="292952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02</a:t>
            </a:r>
            <a:endParaRPr sz="1600" b="1">
              <a:solidFill>
                <a:schemeClr val="tx1"/>
              </a:solidFill>
              <a:latin typeface="+mn-lt"/>
              <a:ea typeface="+mn-ea"/>
              <a:cs typeface="+mn-cs"/>
              <a:sym typeface="Arial"/>
            </a:endParaRPr>
          </a:p>
        </p:txBody>
      </p:sp>
      <p:sp>
        <p:nvSpPr>
          <p:cNvPr id="18" name="Google Shape;30;p25"/>
          <p:cNvSpPr txBox="1"/>
          <p:nvPr/>
        </p:nvSpPr>
        <p:spPr>
          <a:xfrm>
            <a:off x="292952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1"/>
                </a:solidFill>
                <a:latin typeface="+mn-lt"/>
                <a:ea typeface="+mn-ea"/>
                <a:cs typeface="+mn-cs"/>
                <a:sym typeface="Arial"/>
              </a:rPr>
              <a:t>03</a:t>
            </a:r>
            <a:endParaRPr sz="1600" b="1" dirty="0">
              <a:solidFill>
                <a:schemeClr val="tx1"/>
              </a:solidFill>
              <a:latin typeface="+mn-lt"/>
              <a:ea typeface="+mn-ea"/>
              <a:cs typeface="+mn-cs"/>
              <a:sym typeface="Arial"/>
            </a:endParaRPr>
          </a:p>
        </p:txBody>
      </p:sp>
      <p:sp>
        <p:nvSpPr>
          <p:cNvPr id="19" name="Google Shape;31;p25"/>
          <p:cNvSpPr txBox="1"/>
          <p:nvPr/>
        </p:nvSpPr>
        <p:spPr>
          <a:xfrm>
            <a:off x="292952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04</a:t>
            </a:r>
            <a:endParaRPr sz="1600" b="1">
              <a:solidFill>
                <a:schemeClr val="tx1"/>
              </a:solidFill>
              <a:latin typeface="+mn-lt"/>
              <a:ea typeface="+mn-ea"/>
              <a:cs typeface="+mn-cs"/>
              <a:sym typeface="Arial"/>
            </a:endParaRPr>
          </a:p>
        </p:txBody>
      </p:sp>
      <p:sp>
        <p:nvSpPr>
          <p:cNvPr id="20" name="Google Shape;32;p25"/>
          <p:cNvSpPr txBox="1"/>
          <p:nvPr/>
        </p:nvSpPr>
        <p:spPr>
          <a:xfrm>
            <a:off x="292952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05</a:t>
            </a:r>
            <a:endParaRPr sz="1600" b="1">
              <a:solidFill>
                <a:schemeClr val="tx1"/>
              </a:solidFill>
              <a:latin typeface="+mn-lt"/>
              <a:ea typeface="+mn-ea"/>
              <a:cs typeface="+mn-cs"/>
              <a:sym typeface="Arial"/>
            </a:endParaRPr>
          </a:p>
        </p:txBody>
      </p:sp>
      <p:sp>
        <p:nvSpPr>
          <p:cNvPr id="21" name="Google Shape;33;p25"/>
          <p:cNvSpPr txBox="1"/>
          <p:nvPr/>
        </p:nvSpPr>
        <p:spPr>
          <a:xfrm>
            <a:off x="292952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06</a:t>
            </a:r>
            <a:endParaRPr sz="1600" b="1">
              <a:solidFill>
                <a:schemeClr val="tx1"/>
              </a:solidFill>
              <a:latin typeface="+mn-lt"/>
              <a:ea typeface="+mn-ea"/>
              <a:cs typeface="+mn-cs"/>
              <a:sym typeface="Arial"/>
            </a:endParaRPr>
          </a:p>
        </p:txBody>
      </p:sp>
      <p:sp>
        <p:nvSpPr>
          <p:cNvPr id="22" name="Google Shape;34;p25"/>
          <p:cNvSpPr txBox="1"/>
          <p:nvPr/>
        </p:nvSpPr>
        <p:spPr>
          <a:xfrm>
            <a:off x="292952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07</a:t>
            </a:r>
            <a:endParaRPr sz="1600" b="1">
              <a:solidFill>
                <a:schemeClr val="tx1"/>
              </a:solidFill>
              <a:latin typeface="+mn-lt"/>
              <a:ea typeface="+mn-ea"/>
              <a:cs typeface="+mn-cs"/>
              <a:sym typeface="Arial"/>
            </a:endParaRPr>
          </a:p>
        </p:txBody>
      </p:sp>
      <p:sp>
        <p:nvSpPr>
          <p:cNvPr id="23" name="Google Shape;35;p25"/>
          <p:cNvSpPr txBox="1"/>
          <p:nvPr/>
        </p:nvSpPr>
        <p:spPr>
          <a:xfrm>
            <a:off x="292952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1"/>
                </a:solidFill>
                <a:latin typeface="+mn-lt"/>
                <a:ea typeface="+mn-ea"/>
                <a:cs typeface="+mn-cs"/>
                <a:sym typeface="Arial"/>
              </a:rPr>
              <a:t>08</a:t>
            </a:r>
            <a:endParaRPr sz="1600" b="1">
              <a:solidFill>
                <a:schemeClr val="tx1"/>
              </a:solidFill>
              <a:latin typeface="+mn-lt"/>
              <a:ea typeface="+mn-ea"/>
              <a:cs typeface="+mn-cs"/>
              <a:sym typeface="Arial"/>
            </a:endParaRPr>
          </a:p>
        </p:txBody>
      </p:sp>
      <p:sp>
        <p:nvSpPr>
          <p:cNvPr id="24" name="Slide title">
            <a:extLst>
              <a:ext uri="{FF2B5EF4-FFF2-40B4-BE49-F238E27FC236}">
                <a16:creationId xmlns:a16="http://schemas.microsoft.com/office/drawing/2014/main" id="{C926CA19-F848-DE35-8505-6B28ECFE1A19}"/>
              </a:ext>
            </a:extLst>
          </p:cNvPr>
          <p:cNvSpPr txBox="1">
            <a:spLocks/>
          </p:cNvSpPr>
          <p:nvPr userDrawn="1"/>
        </p:nvSpPr>
        <p:spPr>
          <a:xfrm>
            <a:off x="215900" y="227600"/>
            <a:ext cx="2160000"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sz="2000" dirty="0">
                <a:solidFill>
                  <a:schemeClr val="bg1"/>
                </a:solidFill>
              </a:rPr>
              <a:t>Table </a:t>
            </a:r>
            <a:br>
              <a:rPr lang="en-US" sz="2000" dirty="0">
                <a:solidFill>
                  <a:schemeClr val="bg1"/>
                </a:solidFill>
              </a:rPr>
            </a:br>
            <a:r>
              <a:rPr lang="en-US" sz="2000" dirty="0">
                <a:solidFill>
                  <a:schemeClr val="bg1"/>
                </a:solidFill>
              </a:rPr>
              <a:t>of Contents</a:t>
            </a:r>
            <a:endParaRPr lang="en-GB" sz="2000" dirty="0">
              <a:solidFill>
                <a:schemeClr val="bg1"/>
              </a:solidFill>
            </a:endParaRPr>
          </a:p>
        </p:txBody>
      </p:sp>
      <p:sp>
        <p:nvSpPr>
          <p:cNvPr id="25" name="Рисунок 7">
            <a:extLst>
              <a:ext uri="{FF2B5EF4-FFF2-40B4-BE49-F238E27FC236}">
                <a16:creationId xmlns:a16="http://schemas.microsoft.com/office/drawing/2014/main" id="{D1300016-90AC-3BDB-6270-9288EE44958A}"/>
              </a:ext>
            </a:extLst>
          </p:cNvPr>
          <p:cNvSpPr/>
          <p:nvPr/>
        </p:nvSpPr>
        <p:spPr>
          <a:xfrm flipV="1">
            <a:off x="1900410" y="2419348"/>
            <a:ext cx="378870" cy="302734"/>
          </a:xfrm>
          <a:custGeom>
            <a:avLst/>
            <a:gdLst>
              <a:gd name="csX0" fmla="*/ 267366 w 378870"/>
              <a:gd name="csY0" fmla="*/ 0 h 302734"/>
              <a:gd name="csX1" fmla="*/ 265989 w 378870"/>
              <a:gd name="csY1" fmla="*/ 113112 h 302734"/>
              <a:gd name="csX2" fmla="*/ 154255 w 378870"/>
              <a:gd name="csY2" fmla="*/ 0 h 302734"/>
              <a:gd name="csX3" fmla="*/ 0 w 378870"/>
              <a:gd name="csY3" fmla="*/ 1341 h 302734"/>
              <a:gd name="csX4" fmla="*/ 186189 w 378870"/>
              <a:gd name="csY4" fmla="*/ 190532 h 302734"/>
              <a:gd name="csX5" fmla="*/ 72387 w 378870"/>
              <a:gd name="csY5" fmla="*/ 189163 h 302734"/>
              <a:gd name="csX6" fmla="*/ 71045 w 378870"/>
              <a:gd name="csY6" fmla="*/ 299985 h 302734"/>
              <a:gd name="csX7" fmla="*/ 223118 w 378870"/>
              <a:gd name="csY7" fmla="*/ 301818 h 302734"/>
              <a:gd name="csX8" fmla="*/ 299154 w 378870"/>
              <a:gd name="csY8" fmla="*/ 302734 h 302734"/>
              <a:gd name="csX9" fmla="*/ 376111 w 378870"/>
              <a:gd name="csY9" fmla="*/ 228073 h 302734"/>
              <a:gd name="csX10" fmla="*/ 377031 w 378870"/>
              <a:gd name="csY10" fmla="*/ 152495 h 302734"/>
              <a:gd name="csX11" fmla="*/ 378870 w 378870"/>
              <a:gd name="csY11" fmla="*/ 1341 h 302734"/>
              <a:gd name="csX12" fmla="*/ 267366 w 378870"/>
              <a:gd name="csY12" fmla="*/ 0 h 30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78870" h="302734">
                <a:moveTo>
                  <a:pt x="267366" y="0"/>
                </a:moveTo>
                <a:lnTo>
                  <a:pt x="265989" y="113112"/>
                </a:lnTo>
                <a:lnTo>
                  <a:pt x="154255" y="0"/>
                </a:lnTo>
                <a:lnTo>
                  <a:pt x="0" y="1341"/>
                </a:lnTo>
                <a:lnTo>
                  <a:pt x="186189" y="190532"/>
                </a:lnTo>
                <a:lnTo>
                  <a:pt x="72387" y="189163"/>
                </a:lnTo>
                <a:lnTo>
                  <a:pt x="71045" y="299985"/>
                </a:lnTo>
                <a:lnTo>
                  <a:pt x="223118" y="301818"/>
                </a:lnTo>
                <a:lnTo>
                  <a:pt x="299154" y="302734"/>
                </a:lnTo>
                <a:lnTo>
                  <a:pt x="376111" y="228073"/>
                </a:lnTo>
                <a:lnTo>
                  <a:pt x="377031" y="152495"/>
                </a:lnTo>
                <a:lnTo>
                  <a:pt x="378870" y="1341"/>
                </a:lnTo>
                <a:lnTo>
                  <a:pt x="267366" y="0"/>
                </a:lnTo>
                <a:close/>
              </a:path>
            </a:pathLst>
          </a:custGeom>
          <a:solidFill>
            <a:schemeClr val="tx2"/>
          </a:solidFill>
          <a:ln w="9293" cap="flat">
            <a:noFill/>
            <a:prstDash val="solid"/>
            <a:miter/>
          </a:ln>
        </p:spPr>
        <p:txBody>
          <a:bodyPr/>
          <a:p/>
        </p:txBody>
      </p:sp>
      <p:sp>
        <p:nvSpPr>
          <p:cNvPr id="4" name="Subtitle 3"/>
          <p:cNvSpPr>
            <a:spLocks noGrp="1"/>
          </p:cNvSpPr>
          <p:nvPr>
            <p:ph type="subTitle" idx="4"/>
          </p:nvPr>
        </p:nvSpPr>
        <p:spPr/>
        <p:txBody>
          <a:bodyPr/>
          <a:lstStyle/>
          <a:p>
            <a:pPr algn="l"/>
            <a:r>
              <a:t>Pricing Tiers and Call to Action</a:t>
            </a:r>
          </a:p>
        </p:txBody>
      </p:sp>
      <p:sp>
        <p:nvSpPr>
          <p:cNvPr id="5" name="Subtitle 4"/>
          <p:cNvSpPr>
            <a:spLocks noGrp="1"/>
          </p:cNvSpPr>
          <p:nvPr>
            <p:ph type="subTitle" idx="5"/>
          </p:nvPr>
        </p:nvSpPr>
        <p:spPr/>
        <p:txBody>
          <a:bodyPr/>
          <a:lstStyle/>
          <a:p>
            <a:r>
              <a:t>Customer Proof and Testimonials</a:t>
            </a:r>
          </a:p>
        </p:txBody>
      </p:sp>
      <p:sp>
        <p:nvSpPr>
          <p:cNvPr id="6" name="Subtitle 5"/>
          <p:cNvSpPr>
            <a:spLocks noGrp="1"/>
          </p:cNvSpPr>
          <p:nvPr>
            <p:ph type="subTitle" idx="7"/>
          </p:nvPr>
        </p:nvSpPr>
        <p:spPr/>
        <p:txBody>
          <a:bodyPr/>
          <a:lstStyle/>
          <a:p>
            <a:pPr algn="l"/>
            <a:r>
              <a:t>Performance Benchmarks and Differentiation</a:t>
            </a:r>
          </a:p>
        </p:txBody>
      </p:sp>
      <p:sp>
        <p:nvSpPr>
          <p:cNvPr id="7" name="Subtitle 6"/>
          <p:cNvSpPr>
            <a:spLocks noGrp="1"/>
          </p:cNvSpPr>
          <p:nvPr>
            <p:ph type="subTitle" idx="3"/>
          </p:nvPr>
        </p:nvSpPr>
        <p:spPr/>
        <p:txBody>
          <a:bodyPr/>
          <a:lstStyle/>
          <a:p>
            <a:pPr algn="l"/>
            <a:r>
              <a:t>Live Demo Workflow Walkthrough</a:t>
            </a:r>
          </a:p>
        </p:txBody>
      </p:sp>
      <p:sp>
        <p:nvSpPr>
          <p:cNvPr id="8" name="Subtitle 7"/>
          <p:cNvSpPr>
            <a:spLocks noGrp="1"/>
          </p:cNvSpPr>
          <p:nvPr>
            <p:ph type="subTitle" idx="6"/>
          </p:nvPr>
        </p:nvSpPr>
        <p:spPr/>
        <p:txBody>
          <a:bodyPr/>
          <a:lstStyle/>
          <a:p>
            <a:pPr algn="l"/>
            <a:r>
              <a:t>Key Features and Benefits</a:t>
            </a:r>
          </a:p>
        </p:txBody>
      </p:sp>
      <p:sp>
        <p:nvSpPr>
          <p:cNvPr id="9" name="Subtitle 8"/>
          <p:cNvSpPr>
            <a:spLocks noGrp="1"/>
          </p:cNvSpPr>
          <p:nvPr>
            <p:ph type="subTitle" idx="2"/>
          </p:nvPr>
        </p:nvSpPr>
        <p:spPr/>
        <p:txBody>
          <a:bodyPr/>
          <a:lstStyle/>
          <a:p>
            <a:r>
              <a:t>Product Reveal and Core Architecture</a:t>
            </a:r>
          </a:p>
        </p:txBody>
      </p:sp>
      <p:sp>
        <p:nvSpPr>
          <p:cNvPr id="10" name="Subtitle 9"/>
          <p:cNvSpPr>
            <a:spLocks noGrp="1"/>
          </p:cNvSpPr>
          <p:nvPr>
            <p:ph type="subTitle" idx="1"/>
          </p:nvPr>
        </p:nvSpPr>
        <p:spPr/>
        <p:txBody>
          <a:bodyPr/>
          <a:lstStyle/>
          <a:p>
            <a:r>
              <a:t>The Core User Problem</a:t>
            </a:r>
          </a:p>
        </p:txBody>
      </p:sp>
      <p:sp>
        <p:nvSpPr>
          <p:cNvPr id="11" name="Subtitle 10"/>
          <p:cNvSpPr>
            <a:spLocks noGrp="1"/>
          </p:cNvSpPr>
          <p:nvPr>
            <p:ph type="subTitle" idx="8"/>
          </p:nvPr>
        </p:nvSpPr>
        <p:spPr/>
        <p:txBody>
          <a:bodyPr/>
          <a:lstStyle/>
          <a:p>
            <a:pPr algn="l"/>
            <a:r>
              <a:t>SIRIUS Launch Hero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5" name="Card"/>
          <p:cNvSpPr/>
          <p:nvPr/>
        </p:nvSpPr>
        <p:spPr>
          <a:xfrm>
            <a:off x="237073" y="917987"/>
            <a:ext cx="5256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Card"/>
          <p:cNvSpPr/>
          <p:nvPr/>
        </p:nvSpPr>
        <p:spPr>
          <a:xfrm>
            <a:off x="5685131" y="917987"/>
            <a:ext cx="3240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7" name="Card"/>
          <p:cNvSpPr/>
          <p:nvPr/>
        </p:nvSpPr>
        <p:spPr>
          <a:xfrm>
            <a:off x="237075" y="2855899"/>
            <a:ext cx="3276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8" name="Card"/>
          <p:cNvSpPr/>
          <p:nvPr/>
        </p:nvSpPr>
        <p:spPr>
          <a:xfrm>
            <a:off x="3705125" y="2855899"/>
            <a:ext cx="5220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9" name="Рисунок 1">
            <a:extLst>
              <a:ext uri="{FF2B5EF4-FFF2-40B4-BE49-F238E27FC236}">
                <a16:creationId xmlns:a16="http://schemas.microsoft.com/office/drawing/2014/main" id="{13B0F827-BF1D-C730-ED50-6726E28B5ED2}"/>
              </a:ext>
            </a:extLst>
          </p:cNvPr>
          <p:cNvSpPr/>
          <p:nvPr/>
        </p:nvSpPr>
        <p:spPr>
          <a:xfrm flipH="1">
            <a:off x="3970763" y="10577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0" name="Рисунок 5">
            <a:extLst>
              <a:ext uri="{FF2B5EF4-FFF2-40B4-BE49-F238E27FC236}">
                <a16:creationId xmlns:a16="http://schemas.microsoft.com/office/drawing/2014/main" id="{D1EF1E4D-0F1F-73D4-EA5E-BACDA9FDFED0}"/>
              </a:ext>
            </a:extLst>
          </p:cNvPr>
          <p:cNvSpPr/>
          <p:nvPr/>
        </p:nvSpPr>
        <p:spPr>
          <a:xfrm>
            <a:off x="4995529" y="22305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1" name="Рисунок 1">
            <a:extLst>
              <a:ext uri="{FF2B5EF4-FFF2-40B4-BE49-F238E27FC236}">
                <a16:creationId xmlns:a16="http://schemas.microsoft.com/office/drawing/2014/main" id="{5BA3DA1F-8C47-D50E-797B-D8ED70C341EB}"/>
              </a:ext>
            </a:extLst>
          </p:cNvPr>
          <p:cNvSpPr/>
          <p:nvPr/>
        </p:nvSpPr>
        <p:spPr>
          <a:xfrm flipH="1">
            <a:off x="7396016" y="2982609"/>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2" name="Рисунок 5">
            <a:extLst>
              <a:ext uri="{FF2B5EF4-FFF2-40B4-BE49-F238E27FC236}">
                <a16:creationId xmlns:a16="http://schemas.microsoft.com/office/drawing/2014/main" id="{6BBCE078-7EB4-79D5-F351-6CBBD98F83A0}"/>
              </a:ext>
            </a:extLst>
          </p:cNvPr>
          <p:cNvSpPr/>
          <p:nvPr/>
        </p:nvSpPr>
        <p:spPr>
          <a:xfrm>
            <a:off x="8420782" y="4164553"/>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SIRIUS Launch Overview</a:t>
            </a:r>
          </a:p>
        </p:txBody>
      </p:sp>
      <p:sp>
        <p:nvSpPr>
          <p:cNvPr id="4" name="Title 3"/>
          <p:cNvSpPr>
            <a:spLocks noGrp="1"/>
          </p:cNvSpPr>
          <p:nvPr>
            <p:ph type="title"/>
          </p:nvPr>
        </p:nvSpPr>
        <p:spPr/>
        <p:txBody>
          <a:bodyPr/>
          <a:lstStyle/>
          <a:p>
            <a:r>
              <a:t>SIRIUS Launch Hero</a:t>
            </a:r>
          </a:p>
        </p:txBody>
      </p:sp>
      <p:sp>
        <p:nvSpPr>
          <p:cNvPr id="5" name="Subtitle 4"/>
          <p:cNvSpPr>
            <a:spLocks noGrp="1"/>
          </p:cNvSpPr>
          <p:nvPr>
            <p:ph type="subTitle" idx="5"/>
          </p:nvPr>
        </p:nvSpPr>
        <p:spPr/>
        <p:txBody>
          <a:bodyPr/>
          <a:lstStyle/>
          <a:p>
            <a:pPr algn="l"/>
            <a:r>
              <a:t>Product name</a:t>
            </a:r>
          </a:p>
        </p:txBody>
      </p:sp>
      <p:sp>
        <p:nvSpPr>
          <p:cNvPr id="6" name="Subtitle 5"/>
          <p:cNvSpPr>
            <a:spLocks noGrp="1"/>
          </p:cNvSpPr>
          <p:nvPr>
            <p:ph type="subTitle" idx="4"/>
          </p:nvPr>
        </p:nvSpPr>
        <p:spPr/>
        <p:txBody>
          <a:bodyPr/>
          <a:lstStyle/>
          <a:p>
            <a:r>
              <a:t>[Insert Product] with a crisp, buyer-ready tagline</a:t>
            </a:r>
          </a:p>
        </p:txBody>
      </p:sp>
      <p:sp>
        <p:nvSpPr>
          <p:cNvPr id="7" name="Subtitle 6"/>
          <p:cNvSpPr>
            <a:spLocks noGrp="1"/>
          </p:cNvSpPr>
          <p:nvPr>
            <p:ph type="subTitle" idx="7"/>
          </p:nvPr>
        </p:nvSpPr>
        <p:spPr/>
        <p:txBody>
          <a:bodyPr/>
          <a:lstStyle/>
          <a:p>
            <a:pPr algn="l"/>
            <a:r>
              <a:t>Value proposition</a:t>
            </a:r>
          </a:p>
        </p:txBody>
      </p:sp>
      <p:sp>
        <p:nvSpPr>
          <p:cNvPr id="8" name="Subtitle 7"/>
          <p:cNvSpPr>
            <a:spLocks noGrp="1"/>
          </p:cNvSpPr>
          <p:nvPr>
            <p:ph type="subTitle" idx="6"/>
          </p:nvPr>
        </p:nvSpPr>
        <p:spPr/>
        <p:txBody>
          <a:bodyPr/>
          <a:lstStyle/>
          <a:p>
            <a:r>
              <a:t>Faster outcomes, lower risk, and measurable ROI for target users</a:t>
            </a:r>
          </a:p>
        </p:txBody>
      </p:sp>
      <p:sp>
        <p:nvSpPr>
          <p:cNvPr id="9" name="Subtitle 8"/>
          <p:cNvSpPr>
            <a:spLocks noGrp="1"/>
          </p:cNvSpPr>
          <p:nvPr>
            <p:ph type="subTitle" idx="9"/>
          </p:nvPr>
        </p:nvSpPr>
        <p:spPr/>
        <p:txBody>
          <a:bodyPr/>
          <a:lstStyle/>
          <a:p>
            <a:pPr algn="l"/>
            <a:r>
              <a:t>Hero render</a:t>
            </a:r>
          </a:p>
        </p:txBody>
      </p:sp>
      <p:sp>
        <p:nvSpPr>
          <p:cNvPr id="10" name="Subtitle 9"/>
          <p:cNvSpPr>
            <a:spLocks noGrp="1"/>
          </p:cNvSpPr>
          <p:nvPr>
            <p:ph type="subTitle" idx="8"/>
          </p:nvPr>
        </p:nvSpPr>
        <p:spPr/>
        <p:txBody>
          <a:bodyPr/>
          <a:lstStyle/>
          <a:p>
            <a:r>
              <a:t>Show the device or software UI in a sleek mockup frame</a:t>
            </a:r>
          </a:p>
        </p:txBody>
      </p:sp>
      <p:sp>
        <p:nvSpPr>
          <p:cNvPr id="11" name="Subtitle 10"/>
          <p:cNvSpPr>
            <a:spLocks noGrp="1"/>
          </p:cNvSpPr>
          <p:nvPr>
            <p:ph type="subTitle" idx="14"/>
          </p:nvPr>
        </p:nvSpPr>
        <p:spPr/>
        <p:txBody>
          <a:bodyPr/>
          <a:lstStyle/>
          <a:p>
            <a:pPr algn="l"/>
            <a:r>
              <a:t>Positioning line</a:t>
            </a:r>
          </a:p>
        </p:txBody>
      </p:sp>
      <p:sp>
        <p:nvSpPr>
          <p:cNvPr id="12" name="Subtitle 11"/>
          <p:cNvSpPr>
            <a:spLocks noGrp="1"/>
          </p:cNvSpPr>
          <p:nvPr>
            <p:ph type="subTitle" idx="13"/>
          </p:nvPr>
        </p:nvSpPr>
        <p:spPr/>
        <p:txBody>
          <a:bodyPr/>
          <a:lstStyle/>
          <a:p>
            <a:r>
              <a:t>Why this product wins versus the current status quo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5" name="Google Shape;561;g3e4eb65d001_0_149"/>
          <p:cNvSpPr/>
          <p:nvPr/>
        </p:nvSpPr>
        <p:spPr>
          <a:xfrm>
            <a:off x="246721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Google Shape;561;g3e4eb65d001_0_149">
            <a:extLst>
              <a:ext uri="{FF2B5EF4-FFF2-40B4-BE49-F238E27FC236}">
                <a16:creationId xmlns:a16="http://schemas.microsoft.com/office/drawing/2014/main" id="{8FA7E7AC-1D14-8FA8-005E-DA55BD0241AA}"/>
              </a:ext>
            </a:extLst>
          </p:cNvPr>
          <p:cNvSpPr/>
          <p:nvPr userDrawn="1"/>
        </p:nvSpPr>
        <p:spPr>
          <a:xfrm>
            <a:off x="469978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7" name="Google Shape;561;g3e4eb65d001_0_149">
            <a:extLst>
              <a:ext uri="{FF2B5EF4-FFF2-40B4-BE49-F238E27FC236}">
                <a16:creationId xmlns:a16="http://schemas.microsoft.com/office/drawing/2014/main" id="{7A68A6FE-4FAF-0C3B-B60C-2DA2B13194D0}"/>
              </a:ext>
            </a:extLst>
          </p:cNvPr>
          <p:cNvSpPr/>
          <p:nvPr userDrawn="1"/>
        </p:nvSpPr>
        <p:spPr>
          <a:xfrm>
            <a:off x="693235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8" name="Google Shape;561;g3e4eb65d001_0_149">
            <a:extLst>
              <a:ext uri="{FF2B5EF4-FFF2-40B4-BE49-F238E27FC236}">
                <a16:creationId xmlns:a16="http://schemas.microsoft.com/office/drawing/2014/main" id="{24855B8B-7E15-434F-4599-05F59879F4C1}"/>
              </a:ext>
            </a:extLst>
          </p:cNvPr>
          <p:cNvSpPr/>
          <p:nvPr userDrawn="1"/>
        </p:nvSpPr>
        <p:spPr>
          <a:xfrm>
            <a:off x="23464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9" name="Рисунок 1">
            <a:extLst>
              <a:ext uri="{FF2B5EF4-FFF2-40B4-BE49-F238E27FC236}">
                <a16:creationId xmlns:a16="http://schemas.microsoft.com/office/drawing/2014/main" id="{101470C0-B07A-54B3-2DA5-455E023318D2}"/>
              </a:ext>
            </a:extLst>
          </p:cNvPr>
          <p:cNvSpPr/>
          <p:nvPr/>
        </p:nvSpPr>
        <p:spPr>
          <a:xfrm>
            <a:off x="4029990"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0" name="Рисунок 1">
            <a:extLst>
              <a:ext uri="{FF2B5EF4-FFF2-40B4-BE49-F238E27FC236}">
                <a16:creationId xmlns:a16="http://schemas.microsoft.com/office/drawing/2014/main" id="{48162239-9464-9A21-EBC9-D01676241C14}"/>
              </a:ext>
            </a:extLst>
          </p:cNvPr>
          <p:cNvSpPr/>
          <p:nvPr/>
        </p:nvSpPr>
        <p:spPr>
          <a:xfrm>
            <a:off x="8486472"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1" name="Рисунок 1">
            <a:extLst>
              <a:ext uri="{FF2B5EF4-FFF2-40B4-BE49-F238E27FC236}">
                <a16:creationId xmlns:a16="http://schemas.microsoft.com/office/drawing/2014/main" id="{DAE3CE36-251E-1798-725A-83282984F678}"/>
              </a:ext>
            </a:extLst>
          </p:cNvPr>
          <p:cNvSpPr/>
          <p:nvPr/>
        </p:nvSpPr>
        <p:spPr>
          <a:xfrm flipH="1">
            <a:off x="1828412"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2" name="Рисунок 1">
            <a:extLst>
              <a:ext uri="{FF2B5EF4-FFF2-40B4-BE49-F238E27FC236}">
                <a16:creationId xmlns:a16="http://schemas.microsoft.com/office/drawing/2014/main" id="{DB1C4BC4-B209-936D-14BA-7361EB7EBC76}"/>
              </a:ext>
            </a:extLst>
          </p:cNvPr>
          <p:cNvSpPr/>
          <p:nvPr/>
        </p:nvSpPr>
        <p:spPr>
          <a:xfrm flipH="1">
            <a:off x="6284894"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3" name="Скругленный прямоугольник 2">
            <a:extLst>
              <a:ext uri="{FF2B5EF4-FFF2-40B4-BE49-F238E27FC236}">
                <a16:creationId xmlns:a16="http://schemas.microsoft.com/office/drawing/2014/main" id="{589C8C4A-73CD-B84E-15A2-8C9954C4DB0F}"/>
              </a:ext>
            </a:extLst>
          </p:cNvPr>
          <p:cNvSpPr/>
          <p:nvPr userDrawn="1"/>
        </p:nvSpPr>
        <p:spPr>
          <a:xfrm>
            <a:off x="2577462"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4" name="Скругленный прямоугольник 2">
            <a:extLst>
              <a:ext uri="{FF2B5EF4-FFF2-40B4-BE49-F238E27FC236}">
                <a16:creationId xmlns:a16="http://schemas.microsoft.com/office/drawing/2014/main" id="{75FF2C95-7184-21F1-38BB-5D12B770A1D6}"/>
              </a:ext>
            </a:extLst>
          </p:cNvPr>
          <p:cNvSpPr/>
          <p:nvPr userDrawn="1"/>
        </p:nvSpPr>
        <p:spPr>
          <a:xfrm>
            <a:off x="7058123"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5" name="Скругленный прямоугольник 2">
            <a:extLst>
              <a:ext uri="{FF2B5EF4-FFF2-40B4-BE49-F238E27FC236}">
                <a16:creationId xmlns:a16="http://schemas.microsoft.com/office/drawing/2014/main" id="{BB8477B7-DDA7-2CC1-5AC7-C0F80D03CE02}"/>
              </a:ext>
            </a:extLst>
          </p:cNvPr>
          <p:cNvSpPr/>
          <p:nvPr userDrawn="1"/>
        </p:nvSpPr>
        <p:spPr>
          <a:xfrm>
            <a:off x="361509"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6" name="Скругленный прямоугольник 2">
            <a:extLst>
              <a:ext uri="{FF2B5EF4-FFF2-40B4-BE49-F238E27FC236}">
                <a16:creationId xmlns:a16="http://schemas.microsoft.com/office/drawing/2014/main" id="{FE9BC8D4-6010-37F0-75BA-0FA33122AA96}"/>
              </a:ext>
            </a:extLst>
          </p:cNvPr>
          <p:cNvSpPr/>
          <p:nvPr userDrawn="1"/>
        </p:nvSpPr>
        <p:spPr>
          <a:xfrm>
            <a:off x="4842170"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SIRIUS Launch Overview</a:t>
            </a:r>
          </a:p>
        </p:txBody>
      </p:sp>
      <p:sp>
        <p:nvSpPr>
          <p:cNvPr id="4" name="Subtitle 3"/>
          <p:cNvSpPr>
            <a:spLocks noGrp="1"/>
          </p:cNvSpPr>
          <p:nvPr>
            <p:ph type="subTitle" idx="13"/>
          </p:nvPr>
        </p:nvSpPr>
        <p:spPr/>
        <p:txBody>
          <a:bodyPr/>
          <a:lstStyle/>
          <a:p>
            <a:r>
              <a:t>Users need speed plus reliability without disruptive change to close the opportunity gap</a:t>
            </a:r>
          </a:p>
        </p:txBody>
      </p:sp>
      <p:sp>
        <p:nvSpPr>
          <p:cNvPr id="5" name="Subtitle 4"/>
          <p:cNvSpPr>
            <a:spLocks noGrp="1"/>
          </p:cNvSpPr>
          <p:nvPr>
            <p:ph type="subTitle" idx="14"/>
          </p:nvPr>
        </p:nvSpPr>
        <p:spPr/>
        <p:txBody>
          <a:bodyPr/>
          <a:lstStyle/>
          <a:p>
            <a:pPr algn="l"/>
            <a:r>
              <a:t>Opportunity gap</a:t>
            </a:r>
          </a:p>
        </p:txBody>
      </p:sp>
      <p:sp>
        <p:nvSpPr>
          <p:cNvPr id="6" name="Subtitle 5"/>
          <p:cNvSpPr>
            <a:spLocks noGrp="1"/>
          </p:cNvSpPr>
          <p:nvPr>
            <p:ph type="subTitle" idx="8"/>
          </p:nvPr>
        </p:nvSpPr>
        <p:spPr/>
        <p:txBody>
          <a:bodyPr/>
          <a:lstStyle/>
          <a:p>
            <a:r>
              <a:t>Downtime, integration uncertainty, and hidden cost growth over time create buyer risk</a:t>
            </a:r>
          </a:p>
        </p:txBody>
      </p:sp>
      <p:sp>
        <p:nvSpPr>
          <p:cNvPr id="7" name="Subtitle 6"/>
          <p:cNvSpPr>
            <a:spLocks noGrp="1"/>
          </p:cNvSpPr>
          <p:nvPr>
            <p:ph type="subTitle" idx="9"/>
          </p:nvPr>
        </p:nvSpPr>
        <p:spPr/>
        <p:txBody>
          <a:bodyPr/>
          <a:lstStyle/>
          <a:p>
            <a:pPr algn="l"/>
            <a:r>
              <a:t>Buyer risk</a:t>
            </a:r>
          </a:p>
        </p:txBody>
      </p:sp>
      <p:sp>
        <p:nvSpPr>
          <p:cNvPr id="8" name="Subtitle 7"/>
          <p:cNvSpPr>
            <a:spLocks noGrp="1"/>
          </p:cNvSpPr>
          <p:nvPr>
            <p:ph type="subTitle" idx="6"/>
          </p:nvPr>
        </p:nvSpPr>
        <p:spPr/>
        <p:txBody>
          <a:bodyPr/>
          <a:lstStyle/>
          <a:p>
            <a:r>
              <a:t>Inconsistent results force extra checks and increase total effort</a:t>
            </a:r>
          </a:p>
        </p:txBody>
      </p:sp>
      <p:sp>
        <p:nvSpPr>
          <p:cNvPr id="9" name="Subtitle 8"/>
          <p:cNvSpPr>
            <a:spLocks noGrp="1"/>
          </p:cNvSpPr>
          <p:nvPr>
            <p:ph type="subTitle" idx="7"/>
          </p:nvPr>
        </p:nvSpPr>
        <p:spPr/>
        <p:txBody>
          <a:bodyPr/>
          <a:lstStyle/>
          <a:p>
            <a:pPr algn="l"/>
            <a:r>
              <a:t>Operational inconsistency</a:t>
            </a:r>
          </a:p>
        </p:txBody>
      </p:sp>
      <p:sp>
        <p:nvSpPr>
          <p:cNvPr id="10" name="Subtitle 9"/>
          <p:cNvSpPr>
            <a:spLocks noGrp="1"/>
          </p:cNvSpPr>
          <p:nvPr>
            <p:ph type="subTitle" idx="4"/>
          </p:nvPr>
        </p:nvSpPr>
        <p:spPr/>
        <p:txBody>
          <a:bodyPr/>
          <a:lstStyle/>
          <a:p>
            <a:r>
              <a:t>Manual steps, rework loops, and slow handoffs between teams create workflow friction</a:t>
            </a:r>
          </a:p>
        </p:txBody>
      </p:sp>
      <p:sp>
        <p:nvSpPr>
          <p:cNvPr id="11" name="Subtitle 10"/>
          <p:cNvSpPr>
            <a:spLocks noGrp="1"/>
          </p:cNvSpPr>
          <p:nvPr>
            <p:ph type="subTitle" idx="5"/>
          </p:nvPr>
        </p:nvSpPr>
        <p:spPr/>
        <p:txBody>
          <a:bodyPr/>
          <a:lstStyle/>
          <a:p>
            <a:pPr algn="l"/>
            <a:r>
              <a:t>Workflow friction</a:t>
            </a:r>
          </a:p>
        </p:txBody>
      </p:sp>
      <p:sp>
        <p:nvSpPr>
          <p:cNvPr id="12" name="Title 11"/>
          <p:cNvSpPr>
            <a:spLocks noGrp="1"/>
          </p:cNvSpPr>
          <p:nvPr>
            <p:ph type="title"/>
          </p:nvPr>
        </p:nvSpPr>
        <p:spPr/>
        <p:txBody>
          <a:bodyPr/>
          <a:lstStyle/>
          <a:p>
            <a:r>
              <a:t>The Core User Problem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5" name="Card"/>
          <p:cNvSpPr/>
          <p:nvPr/>
        </p:nvSpPr>
        <p:spPr>
          <a:xfrm>
            <a:off x="237073" y="917987"/>
            <a:ext cx="5256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Card"/>
          <p:cNvSpPr/>
          <p:nvPr/>
        </p:nvSpPr>
        <p:spPr>
          <a:xfrm>
            <a:off x="5685131" y="917987"/>
            <a:ext cx="3240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7" name="Card"/>
          <p:cNvSpPr/>
          <p:nvPr/>
        </p:nvSpPr>
        <p:spPr>
          <a:xfrm>
            <a:off x="237075" y="2855899"/>
            <a:ext cx="3276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8" name="Card"/>
          <p:cNvSpPr/>
          <p:nvPr/>
        </p:nvSpPr>
        <p:spPr>
          <a:xfrm>
            <a:off x="3705125" y="2855899"/>
            <a:ext cx="5220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9" name="Рисунок 1">
            <a:extLst>
              <a:ext uri="{FF2B5EF4-FFF2-40B4-BE49-F238E27FC236}">
                <a16:creationId xmlns:a16="http://schemas.microsoft.com/office/drawing/2014/main" id="{13B0F827-BF1D-C730-ED50-6726E28B5ED2}"/>
              </a:ext>
            </a:extLst>
          </p:cNvPr>
          <p:cNvSpPr/>
          <p:nvPr/>
        </p:nvSpPr>
        <p:spPr>
          <a:xfrm flipH="1">
            <a:off x="3970763" y="10577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0" name="Рисунок 5">
            <a:extLst>
              <a:ext uri="{FF2B5EF4-FFF2-40B4-BE49-F238E27FC236}">
                <a16:creationId xmlns:a16="http://schemas.microsoft.com/office/drawing/2014/main" id="{D1EF1E4D-0F1F-73D4-EA5E-BACDA9FDFED0}"/>
              </a:ext>
            </a:extLst>
          </p:cNvPr>
          <p:cNvSpPr/>
          <p:nvPr/>
        </p:nvSpPr>
        <p:spPr>
          <a:xfrm>
            <a:off x="4995529" y="22305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1" name="Рисунок 1">
            <a:extLst>
              <a:ext uri="{FF2B5EF4-FFF2-40B4-BE49-F238E27FC236}">
                <a16:creationId xmlns:a16="http://schemas.microsoft.com/office/drawing/2014/main" id="{5BA3DA1F-8C47-D50E-797B-D8ED70C341EB}"/>
              </a:ext>
            </a:extLst>
          </p:cNvPr>
          <p:cNvSpPr/>
          <p:nvPr/>
        </p:nvSpPr>
        <p:spPr>
          <a:xfrm flipH="1">
            <a:off x="7396016" y="2982609"/>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2" name="Рисунок 5">
            <a:extLst>
              <a:ext uri="{FF2B5EF4-FFF2-40B4-BE49-F238E27FC236}">
                <a16:creationId xmlns:a16="http://schemas.microsoft.com/office/drawing/2014/main" id="{6BBCE078-7EB4-79D5-F351-6CBBD98F83A0}"/>
              </a:ext>
            </a:extLst>
          </p:cNvPr>
          <p:cNvSpPr/>
          <p:nvPr/>
        </p:nvSpPr>
        <p:spPr>
          <a:xfrm>
            <a:off x="8420782" y="4164553"/>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SIRIUS Launch Overview</a:t>
            </a:r>
          </a:p>
        </p:txBody>
      </p:sp>
      <p:sp>
        <p:nvSpPr>
          <p:cNvPr id="4" name="Title 3"/>
          <p:cNvSpPr>
            <a:spLocks noGrp="1"/>
          </p:cNvSpPr>
          <p:nvPr>
            <p:ph type="title"/>
          </p:nvPr>
        </p:nvSpPr>
        <p:spPr/>
        <p:txBody>
          <a:bodyPr/>
          <a:lstStyle/>
          <a:p>
            <a:r>
              <a:t>Product Reveal and Core Architecture</a:t>
            </a:r>
          </a:p>
        </p:txBody>
      </p:sp>
      <p:sp>
        <p:nvSpPr>
          <p:cNvPr id="5" name="Subtitle 4"/>
          <p:cNvSpPr>
            <a:spLocks noGrp="1"/>
          </p:cNvSpPr>
          <p:nvPr>
            <p:ph type="subTitle" idx="5"/>
          </p:nvPr>
        </p:nvSpPr>
        <p:spPr/>
        <p:txBody>
          <a:bodyPr/>
          <a:lstStyle/>
          <a:p>
            <a:pPr algn="l"/>
            <a:r>
              <a:t>End-to-end platform</a:t>
            </a:r>
          </a:p>
        </p:txBody>
      </p:sp>
      <p:sp>
        <p:nvSpPr>
          <p:cNvPr id="6" name="Subtitle 5"/>
          <p:cNvSpPr>
            <a:spLocks noGrp="1"/>
          </p:cNvSpPr>
          <p:nvPr>
            <p:ph type="subTitle" idx="4"/>
          </p:nvPr>
        </p:nvSpPr>
        <p:spPr/>
        <p:txBody>
          <a:bodyPr/>
          <a:lstStyle/>
          <a:p>
            <a:r>
              <a:t>Connect inputs, processing, and outputs into one coherent platform</a:t>
            </a:r>
          </a:p>
        </p:txBody>
      </p:sp>
      <p:sp>
        <p:nvSpPr>
          <p:cNvPr id="7" name="Subtitle 6"/>
          <p:cNvSpPr>
            <a:spLocks noGrp="1"/>
          </p:cNvSpPr>
          <p:nvPr>
            <p:ph type="subTitle" idx="7"/>
          </p:nvPr>
        </p:nvSpPr>
        <p:spPr/>
        <p:txBody>
          <a:bodyPr/>
          <a:lstStyle/>
          <a:p>
            <a:pPr algn="l"/>
            <a:r>
              <a:t>Foundational capabilities</a:t>
            </a:r>
          </a:p>
        </p:txBody>
      </p:sp>
      <p:sp>
        <p:nvSpPr>
          <p:cNvPr id="8" name="Subtitle 7"/>
          <p:cNvSpPr>
            <a:spLocks noGrp="1"/>
          </p:cNvSpPr>
          <p:nvPr>
            <p:ph type="subTitle" idx="6"/>
          </p:nvPr>
        </p:nvSpPr>
        <p:spPr/>
        <p:txBody>
          <a:bodyPr/>
          <a:lstStyle/>
          <a:p>
            <a:r>
              <a:t>Data ingestion, orchestration, and secure delivery of results</a:t>
            </a:r>
          </a:p>
        </p:txBody>
      </p:sp>
      <p:sp>
        <p:nvSpPr>
          <p:cNvPr id="9" name="Subtitle 8"/>
          <p:cNvSpPr>
            <a:spLocks noGrp="1"/>
          </p:cNvSpPr>
          <p:nvPr>
            <p:ph type="subTitle" idx="9"/>
          </p:nvPr>
        </p:nvSpPr>
        <p:spPr/>
        <p:txBody>
          <a:bodyPr/>
          <a:lstStyle/>
          <a:p>
            <a:pPr algn="l"/>
            <a:r>
              <a:t>Integration layer</a:t>
            </a:r>
          </a:p>
        </p:txBody>
      </p:sp>
      <p:sp>
        <p:nvSpPr>
          <p:cNvPr id="10" name="Subtitle 9"/>
          <p:cNvSpPr>
            <a:spLocks noGrp="1"/>
          </p:cNvSpPr>
          <p:nvPr>
            <p:ph type="subTitle" idx="8"/>
          </p:nvPr>
        </p:nvSpPr>
        <p:spPr/>
        <p:txBody>
          <a:bodyPr/>
          <a:lstStyle/>
          <a:p>
            <a:r>
              <a:t>APIs, connectors, and deployment options for existing environments</a:t>
            </a:r>
          </a:p>
        </p:txBody>
      </p:sp>
      <p:sp>
        <p:nvSpPr>
          <p:cNvPr id="11" name="Subtitle 10"/>
          <p:cNvSpPr>
            <a:spLocks noGrp="1"/>
          </p:cNvSpPr>
          <p:nvPr>
            <p:ph type="subTitle" idx="14"/>
          </p:nvPr>
        </p:nvSpPr>
        <p:spPr/>
        <p:txBody>
          <a:bodyPr/>
          <a:lstStyle/>
          <a:p>
            <a:pPr algn="l"/>
            <a:r>
              <a:t>Security and governance</a:t>
            </a:r>
          </a:p>
        </p:txBody>
      </p:sp>
      <p:sp>
        <p:nvSpPr>
          <p:cNvPr id="12" name="Subtitle 11"/>
          <p:cNvSpPr>
            <a:spLocks noGrp="1"/>
          </p:cNvSpPr>
          <p:nvPr>
            <p:ph type="subTitle" idx="13"/>
          </p:nvPr>
        </p:nvSpPr>
        <p:spPr/>
        <p:txBody>
          <a:bodyPr/>
          <a:lstStyle/>
          <a:p>
            <a:r>
              <a:t>Identity, audit trails, and role-based access controls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5" name="Google Shape;561;g3e4eb65d001_0_149"/>
          <p:cNvSpPr/>
          <p:nvPr/>
        </p:nvSpPr>
        <p:spPr>
          <a:xfrm>
            <a:off x="246721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Google Shape;561;g3e4eb65d001_0_149">
            <a:extLst>
              <a:ext uri="{FF2B5EF4-FFF2-40B4-BE49-F238E27FC236}">
                <a16:creationId xmlns:a16="http://schemas.microsoft.com/office/drawing/2014/main" id="{8FA7E7AC-1D14-8FA8-005E-DA55BD0241AA}"/>
              </a:ext>
            </a:extLst>
          </p:cNvPr>
          <p:cNvSpPr/>
          <p:nvPr userDrawn="1"/>
        </p:nvSpPr>
        <p:spPr>
          <a:xfrm>
            <a:off x="469978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7" name="Google Shape;561;g3e4eb65d001_0_149">
            <a:extLst>
              <a:ext uri="{FF2B5EF4-FFF2-40B4-BE49-F238E27FC236}">
                <a16:creationId xmlns:a16="http://schemas.microsoft.com/office/drawing/2014/main" id="{7A68A6FE-4FAF-0C3B-B60C-2DA2B13194D0}"/>
              </a:ext>
            </a:extLst>
          </p:cNvPr>
          <p:cNvSpPr/>
          <p:nvPr userDrawn="1"/>
        </p:nvSpPr>
        <p:spPr>
          <a:xfrm>
            <a:off x="693235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8" name="Google Shape;561;g3e4eb65d001_0_149">
            <a:extLst>
              <a:ext uri="{FF2B5EF4-FFF2-40B4-BE49-F238E27FC236}">
                <a16:creationId xmlns:a16="http://schemas.microsoft.com/office/drawing/2014/main" id="{24855B8B-7E15-434F-4599-05F59879F4C1}"/>
              </a:ext>
            </a:extLst>
          </p:cNvPr>
          <p:cNvSpPr/>
          <p:nvPr userDrawn="1"/>
        </p:nvSpPr>
        <p:spPr>
          <a:xfrm>
            <a:off x="234649" y="904844"/>
            <a:ext cx="2052000" cy="3685954"/>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9" name="Рисунок 1">
            <a:extLst>
              <a:ext uri="{FF2B5EF4-FFF2-40B4-BE49-F238E27FC236}">
                <a16:creationId xmlns:a16="http://schemas.microsoft.com/office/drawing/2014/main" id="{101470C0-B07A-54B3-2DA5-455E023318D2}"/>
              </a:ext>
            </a:extLst>
          </p:cNvPr>
          <p:cNvSpPr/>
          <p:nvPr/>
        </p:nvSpPr>
        <p:spPr>
          <a:xfrm>
            <a:off x="4029990"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0" name="Рисунок 1">
            <a:extLst>
              <a:ext uri="{FF2B5EF4-FFF2-40B4-BE49-F238E27FC236}">
                <a16:creationId xmlns:a16="http://schemas.microsoft.com/office/drawing/2014/main" id="{48162239-9464-9A21-EBC9-D01676241C14}"/>
              </a:ext>
            </a:extLst>
          </p:cNvPr>
          <p:cNvSpPr/>
          <p:nvPr/>
        </p:nvSpPr>
        <p:spPr>
          <a:xfrm>
            <a:off x="8486472" y="103996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1" name="Рисунок 1">
            <a:extLst>
              <a:ext uri="{FF2B5EF4-FFF2-40B4-BE49-F238E27FC236}">
                <a16:creationId xmlns:a16="http://schemas.microsoft.com/office/drawing/2014/main" id="{DAE3CE36-251E-1798-725A-83282984F678}"/>
              </a:ext>
            </a:extLst>
          </p:cNvPr>
          <p:cNvSpPr/>
          <p:nvPr/>
        </p:nvSpPr>
        <p:spPr>
          <a:xfrm flipH="1">
            <a:off x="1828412"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2" name="Рисунок 1">
            <a:extLst>
              <a:ext uri="{FF2B5EF4-FFF2-40B4-BE49-F238E27FC236}">
                <a16:creationId xmlns:a16="http://schemas.microsoft.com/office/drawing/2014/main" id="{DB1C4BC4-B209-936D-14BA-7361EB7EBC76}"/>
              </a:ext>
            </a:extLst>
          </p:cNvPr>
          <p:cNvSpPr/>
          <p:nvPr/>
        </p:nvSpPr>
        <p:spPr>
          <a:xfrm flipH="1">
            <a:off x="6284894" y="4166944"/>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3" name="Скругленный прямоугольник 2">
            <a:extLst>
              <a:ext uri="{FF2B5EF4-FFF2-40B4-BE49-F238E27FC236}">
                <a16:creationId xmlns:a16="http://schemas.microsoft.com/office/drawing/2014/main" id="{589C8C4A-73CD-B84E-15A2-8C9954C4DB0F}"/>
              </a:ext>
            </a:extLst>
          </p:cNvPr>
          <p:cNvSpPr/>
          <p:nvPr userDrawn="1"/>
        </p:nvSpPr>
        <p:spPr>
          <a:xfrm>
            <a:off x="2577462"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4" name="Скругленный прямоугольник 2">
            <a:extLst>
              <a:ext uri="{FF2B5EF4-FFF2-40B4-BE49-F238E27FC236}">
                <a16:creationId xmlns:a16="http://schemas.microsoft.com/office/drawing/2014/main" id="{75FF2C95-7184-21F1-38BB-5D12B770A1D6}"/>
              </a:ext>
            </a:extLst>
          </p:cNvPr>
          <p:cNvSpPr/>
          <p:nvPr userDrawn="1"/>
        </p:nvSpPr>
        <p:spPr>
          <a:xfrm>
            <a:off x="7058123" y="1032356"/>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5" name="Скругленный прямоугольник 2">
            <a:extLst>
              <a:ext uri="{FF2B5EF4-FFF2-40B4-BE49-F238E27FC236}">
                <a16:creationId xmlns:a16="http://schemas.microsoft.com/office/drawing/2014/main" id="{BB8477B7-DDA7-2CC1-5AC7-C0F80D03CE02}"/>
              </a:ext>
            </a:extLst>
          </p:cNvPr>
          <p:cNvSpPr/>
          <p:nvPr userDrawn="1"/>
        </p:nvSpPr>
        <p:spPr>
          <a:xfrm>
            <a:off x="361509"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6" name="Скругленный прямоугольник 2">
            <a:extLst>
              <a:ext uri="{FF2B5EF4-FFF2-40B4-BE49-F238E27FC236}">
                <a16:creationId xmlns:a16="http://schemas.microsoft.com/office/drawing/2014/main" id="{FE9BC8D4-6010-37F0-75BA-0FA33122AA96}"/>
              </a:ext>
            </a:extLst>
          </p:cNvPr>
          <p:cNvSpPr/>
          <p:nvPr userDrawn="1"/>
        </p:nvSpPr>
        <p:spPr>
          <a:xfrm>
            <a:off x="4842170" y="4414939"/>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SIRIUS Launch Overview</a:t>
            </a:r>
          </a:p>
        </p:txBody>
      </p:sp>
      <p:sp>
        <p:nvSpPr>
          <p:cNvPr id="4" name="Subtitle 3"/>
          <p:cNvSpPr>
            <a:spLocks noGrp="1"/>
          </p:cNvSpPr>
          <p:nvPr>
            <p:ph type="subTitle" idx="13"/>
          </p:nvPr>
        </p:nvSpPr>
        <p:spPr/>
        <p:txBody>
          <a:bodyPr/>
          <a:lstStyle/>
          <a:p>
            <a:r>
              <a:t>Measurable gains in speed, consistency, and time-to-value</a:t>
            </a:r>
          </a:p>
        </p:txBody>
      </p:sp>
      <p:sp>
        <p:nvSpPr>
          <p:cNvPr id="5" name="Subtitle 4"/>
          <p:cNvSpPr>
            <a:spLocks noGrp="1"/>
          </p:cNvSpPr>
          <p:nvPr>
            <p:ph type="subTitle" idx="14"/>
          </p:nvPr>
        </p:nvSpPr>
        <p:spPr/>
        <p:txBody>
          <a:bodyPr/>
          <a:lstStyle/>
          <a:p>
            <a:pPr algn="l"/>
            <a:r>
              <a:t>Measurable gains</a:t>
            </a:r>
          </a:p>
        </p:txBody>
      </p:sp>
      <p:sp>
        <p:nvSpPr>
          <p:cNvPr id="6" name="Subtitle 5"/>
          <p:cNvSpPr>
            <a:spLocks noGrp="1"/>
          </p:cNvSpPr>
          <p:nvPr>
            <p:ph type="subTitle" idx="8"/>
          </p:nvPr>
        </p:nvSpPr>
        <p:spPr/>
        <p:txBody>
          <a:bodyPr/>
          <a:lstStyle/>
          <a:p>
            <a:r>
              <a:t>Reliability toolkit with monitoring and safeguards to prevent costly failures</a:t>
            </a:r>
          </a:p>
        </p:txBody>
      </p:sp>
      <p:sp>
        <p:nvSpPr>
          <p:cNvPr id="7" name="Subtitle 6"/>
          <p:cNvSpPr>
            <a:spLocks noGrp="1"/>
          </p:cNvSpPr>
          <p:nvPr>
            <p:ph type="subTitle" idx="9"/>
          </p:nvPr>
        </p:nvSpPr>
        <p:spPr/>
        <p:txBody>
          <a:bodyPr/>
          <a:lstStyle/>
          <a:p>
            <a:pPr algn="l"/>
            <a:r>
              <a:t>Reliability toolkit</a:t>
            </a:r>
          </a:p>
        </p:txBody>
      </p:sp>
      <p:sp>
        <p:nvSpPr>
          <p:cNvPr id="8" name="Subtitle 7"/>
          <p:cNvSpPr>
            <a:spLocks noGrp="1"/>
          </p:cNvSpPr>
          <p:nvPr>
            <p:ph type="subTitle" idx="6"/>
          </p:nvPr>
        </p:nvSpPr>
        <p:spPr/>
        <p:txBody>
          <a:bodyPr/>
          <a:lstStyle/>
          <a:p>
            <a:r>
              <a:t>Real-time analytics that improve decision quality and operational visibility</a:t>
            </a:r>
          </a:p>
        </p:txBody>
      </p:sp>
      <p:sp>
        <p:nvSpPr>
          <p:cNvPr id="9" name="Subtitle 8"/>
          <p:cNvSpPr>
            <a:spLocks noGrp="1"/>
          </p:cNvSpPr>
          <p:nvPr>
            <p:ph type="subTitle" idx="7"/>
          </p:nvPr>
        </p:nvSpPr>
        <p:spPr/>
        <p:txBody>
          <a:bodyPr/>
          <a:lstStyle/>
          <a:p>
            <a:pPr algn="l"/>
            <a:r>
              <a:t>Real-time analytics</a:t>
            </a:r>
          </a:p>
        </p:txBody>
      </p:sp>
      <p:sp>
        <p:nvSpPr>
          <p:cNvPr id="10" name="Subtitle 9"/>
          <p:cNvSpPr>
            <a:spLocks noGrp="1"/>
          </p:cNvSpPr>
          <p:nvPr>
            <p:ph type="subTitle" idx="4"/>
          </p:nvPr>
        </p:nvSpPr>
        <p:spPr/>
        <p:txBody>
          <a:bodyPr/>
          <a:lstStyle/>
          <a:p>
            <a:r>
              <a:t>Automated workflow engine that reduces manual effort and turnaround time</a:t>
            </a:r>
          </a:p>
        </p:txBody>
      </p:sp>
      <p:sp>
        <p:nvSpPr>
          <p:cNvPr id="11" name="Subtitle 10"/>
          <p:cNvSpPr>
            <a:spLocks noGrp="1"/>
          </p:cNvSpPr>
          <p:nvPr>
            <p:ph type="subTitle" idx="5"/>
          </p:nvPr>
        </p:nvSpPr>
        <p:spPr/>
        <p:txBody>
          <a:bodyPr/>
          <a:lstStyle/>
          <a:p>
            <a:pPr algn="l"/>
            <a:r>
              <a:t>Automated workflow</a:t>
            </a:r>
          </a:p>
        </p:txBody>
      </p:sp>
      <p:sp>
        <p:nvSpPr>
          <p:cNvPr id="12" name="Title 11"/>
          <p:cNvSpPr>
            <a:spLocks noGrp="1"/>
          </p:cNvSpPr>
          <p:nvPr>
            <p:ph type="title"/>
          </p:nvPr>
        </p:nvSpPr>
        <p:spPr/>
        <p:txBody>
          <a:bodyPr/>
          <a:lstStyle/>
          <a:p>
            <a:r>
              <a:t>Key Features and Benefits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1"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2"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3" name="Card 1">
            <a:extLst>
              <a:ext uri="{FF2B5EF4-FFF2-40B4-BE49-F238E27FC236}">
                <a16:creationId xmlns:a16="http://schemas.microsoft.com/office/drawing/2014/main" id="{2A52DA0A-68D3-A34A-CEE7-C1122844258D}"/>
              </a:ext>
            </a:extLst>
          </p:cNvPr>
          <p:cNvSpPr/>
          <p:nvPr userDrawn="1"/>
        </p:nvSpPr>
        <p:spPr>
          <a:xfrm>
            <a:off x="3186001" y="891161"/>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4" name="Badge 1">
            <a:extLst>
              <a:ext uri="{FF2B5EF4-FFF2-40B4-BE49-F238E27FC236}">
                <a16:creationId xmlns:a16="http://schemas.microsoft.com/office/drawing/2014/main" id="{E741ABE2-FDBA-36A3-AEEE-F67D392F0655}"/>
              </a:ext>
            </a:extLst>
          </p:cNvPr>
          <p:cNvSpPr/>
          <p:nvPr userDrawn="1"/>
        </p:nvSpPr>
        <p:spPr>
          <a:xfrm>
            <a:off x="3186001" y="885847"/>
            <a:ext cx="619418" cy="622800"/>
          </a:xfrm>
          <a:prstGeom prst="round2DiagRect">
            <a:avLst>
              <a:gd name="adj1" fmla="val 33380"/>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5" name="Card 1">
            <a:extLst>
              <a:ext uri="{FF2B5EF4-FFF2-40B4-BE49-F238E27FC236}">
                <a16:creationId xmlns:a16="http://schemas.microsoft.com/office/drawing/2014/main" id="{4065C68E-594C-7067-536C-AB8115269457}"/>
              </a:ext>
            </a:extLst>
          </p:cNvPr>
          <p:cNvSpPr/>
          <p:nvPr userDrawn="1"/>
        </p:nvSpPr>
        <p:spPr>
          <a:xfrm>
            <a:off x="6150612" y="896475"/>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grpSp>
        <p:nvGrpSpPr>
          <p:cNvPr id="16" name="Infographics">
            <a:extLst>
              <a:ext uri="{FF2B5EF4-FFF2-40B4-BE49-F238E27FC236}">
                <a16:creationId xmlns:a16="http://schemas.microsoft.com/office/drawing/2014/main" id="{D681BF51-CFB1-BD34-E6F3-2A667EF6CA1D}"/>
              </a:ext>
            </a:extLst>
          </p:cNvPr>
          <p:cNvGrpSpPr/>
          <p:nvPr userDrawn="1"/>
        </p:nvGrpSpPr>
        <p:grpSpPr>
          <a:xfrm>
            <a:off x="241586" y="905366"/>
            <a:ext cx="8683545" cy="3394724"/>
            <a:chOff x="241586" y="905366"/>
            <a:chExt cx="8683545" cy="3394724"/>
          </a:xfrm>
        </p:grpSpPr>
      </p:grpSp>
      <p:sp>
        <p:nvSpPr>
          <p:cNvPr id="17" name="Card 1">
            <a:extLst>
              <a:ext uri="{FF2B5EF4-FFF2-40B4-BE49-F238E27FC236}">
                <a16:creationId xmlns:a16="http://schemas.microsoft.com/office/drawing/2014/main" id="{041C944B-320C-8048-25DC-FAB73AC87CC9}"/>
              </a:ext>
            </a:extLst>
          </p:cNvPr>
          <p:cNvSpPr/>
          <p:nvPr userDrawn="1"/>
        </p:nvSpPr>
        <p:spPr>
          <a:xfrm>
            <a:off x="216374" y="896475"/>
            <a:ext cx="2772000" cy="3742432"/>
          </a:xfrm>
          <a:prstGeom prst="roundRect">
            <a:avLst>
              <a:gd name="adj" fmla="val 792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8" name="Badge 1">
            <a:extLst>
              <a:ext uri="{FF2B5EF4-FFF2-40B4-BE49-F238E27FC236}">
                <a16:creationId xmlns:a16="http://schemas.microsoft.com/office/drawing/2014/main" id="{DB7C3EDA-D554-2236-1EA4-3AEAC42584D2}"/>
              </a:ext>
            </a:extLst>
          </p:cNvPr>
          <p:cNvSpPr/>
          <p:nvPr userDrawn="1"/>
        </p:nvSpPr>
        <p:spPr>
          <a:xfrm>
            <a:off x="214213" y="891161"/>
            <a:ext cx="619418" cy="622800"/>
          </a:xfrm>
          <a:prstGeom prst="round2DiagRect">
            <a:avLst>
              <a:gd name="adj1" fmla="val 35955"/>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9" name="Num 1"/>
          <p:cNvSpPr txBox="1"/>
          <p:nvPr/>
        </p:nvSpPr>
        <p:spPr>
          <a:xfrm>
            <a:off x="214213" y="1033284"/>
            <a:ext cx="619418"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01</a:t>
            </a:r>
            <a:endParaRPr sz="2200" b="1" dirty="0">
              <a:solidFill>
                <a:schemeClr val="bg1"/>
              </a:solidFill>
              <a:latin typeface="+mj-lt"/>
              <a:ea typeface="+mn-ea"/>
              <a:cs typeface="+mn-cs"/>
              <a:sym typeface="Arial"/>
            </a:endParaRPr>
          </a:p>
        </p:txBody>
      </p:sp>
      <p:sp>
        <p:nvSpPr>
          <p:cNvPr id="20" name="Num 2"/>
          <p:cNvSpPr txBox="1"/>
          <p:nvPr/>
        </p:nvSpPr>
        <p:spPr>
          <a:xfrm>
            <a:off x="3180985" y="1033284"/>
            <a:ext cx="6120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02</a:t>
            </a:r>
            <a:endParaRPr sz="2200" b="1" dirty="0">
              <a:solidFill>
                <a:schemeClr val="bg1"/>
              </a:solidFill>
              <a:latin typeface="+mj-lt"/>
              <a:ea typeface="+mn-ea"/>
              <a:cs typeface="+mn-cs"/>
              <a:sym typeface="Arial"/>
            </a:endParaRPr>
          </a:p>
        </p:txBody>
      </p:sp>
      <p:sp>
        <p:nvSpPr>
          <p:cNvPr id="21" name="Badge 1">
            <a:extLst>
              <a:ext uri="{FF2B5EF4-FFF2-40B4-BE49-F238E27FC236}">
                <a16:creationId xmlns:a16="http://schemas.microsoft.com/office/drawing/2014/main" id="{AC5B694E-7786-C16D-0E8F-37FA6D5123A0}"/>
              </a:ext>
            </a:extLst>
          </p:cNvPr>
          <p:cNvSpPr/>
          <p:nvPr userDrawn="1"/>
        </p:nvSpPr>
        <p:spPr>
          <a:xfrm>
            <a:off x="6150612" y="885847"/>
            <a:ext cx="619418" cy="622800"/>
          </a:xfrm>
          <a:prstGeom prst="round2DiagRect">
            <a:avLst>
              <a:gd name="adj1" fmla="val 33380"/>
              <a:gd name="adj2" fmla="val 0"/>
            </a:avLst>
          </a:prstGeom>
          <a:solidFill>
            <a:schemeClr val="bg2"/>
          </a:solidFill>
          <a:ln>
            <a:noFill/>
          </a:ln>
          <a:effectLst>
            <a:outerShdw blurRad="196910" dir="5400000" algn="ctr" rotWithShape="0">
              <a:prstClr val="black">
                <a:alpha val="1042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2" name="Num 3"/>
          <p:cNvSpPr txBox="1"/>
          <p:nvPr/>
        </p:nvSpPr>
        <p:spPr>
          <a:xfrm>
            <a:off x="6160243" y="1033284"/>
            <a:ext cx="6120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1"/>
                </a:solidFill>
                <a:latin typeface="+mj-lt"/>
                <a:ea typeface="+mn-ea"/>
                <a:cs typeface="+mn-cs"/>
                <a:sym typeface="Arial"/>
              </a:rPr>
              <a:t>03</a:t>
            </a:r>
            <a:endParaRPr sz="2200" b="1" dirty="0">
              <a:solidFill>
                <a:schemeClr val="bg1"/>
              </a:solidFill>
              <a:latin typeface="+mj-lt"/>
              <a:ea typeface="+mn-ea"/>
              <a:cs typeface="+mn-cs"/>
              <a:sym typeface="Arial"/>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SIRIUS Launch Overview</a:t>
            </a:r>
          </a:p>
        </p:txBody>
      </p:sp>
      <p:sp>
        <p:nvSpPr>
          <p:cNvPr id="4" name="Subtitle 3"/>
          <p:cNvSpPr>
            <a:spLocks noGrp="1"/>
          </p:cNvSpPr>
          <p:nvPr>
            <p:ph type="subTitle" idx="5"/>
          </p:nvPr>
        </p:nvSpPr>
        <p:spPr/>
        <p:txBody>
          <a:bodyPr/>
          <a:lstStyle/>
          <a:p>
            <a:pPr algn="l"/>
            <a:r>
              <a:t>Guided setup</a:t>
            </a:r>
          </a:p>
        </p:txBody>
      </p:sp>
      <p:sp>
        <p:nvSpPr>
          <p:cNvPr id="5" name="Subtitle 4"/>
          <p:cNvSpPr>
            <a:spLocks noGrp="1"/>
          </p:cNvSpPr>
          <p:nvPr>
            <p:ph type="subTitle" idx="4"/>
          </p:nvPr>
        </p:nvSpPr>
        <p:spPr/>
        <p:txBody>
          <a:bodyPr/>
          <a:lstStyle/>
          <a:p>
            <a:r>
              <a:t>Connect inputs and define the objective in a guided setup flow</a:t>
            </a:r>
          </a:p>
        </p:txBody>
      </p:sp>
      <p:sp>
        <p:nvSpPr>
          <p:cNvPr id="6" name="Subtitle 5"/>
          <p:cNvSpPr>
            <a:spLocks noGrp="1"/>
          </p:cNvSpPr>
          <p:nvPr>
            <p:ph type="subTitle" idx="7"/>
          </p:nvPr>
        </p:nvSpPr>
        <p:spPr/>
        <p:txBody>
          <a:bodyPr/>
          <a:lstStyle/>
          <a:p>
            <a:pPr algn="l"/>
            <a:r>
              <a:t>Orchestration run</a:t>
            </a:r>
          </a:p>
        </p:txBody>
      </p:sp>
      <p:sp>
        <p:nvSpPr>
          <p:cNvPr id="7" name="Subtitle 6"/>
          <p:cNvSpPr>
            <a:spLocks noGrp="1"/>
          </p:cNvSpPr>
          <p:nvPr>
            <p:ph type="subTitle" idx="6"/>
          </p:nvPr>
        </p:nvSpPr>
        <p:spPr/>
        <p:txBody>
          <a:bodyPr/>
          <a:lstStyle/>
          <a:p>
            <a:r>
              <a:t>Run orchestration to process data and apply rules with transparent progress</a:t>
            </a:r>
          </a:p>
        </p:txBody>
      </p:sp>
      <p:sp>
        <p:nvSpPr>
          <p:cNvPr id="8" name="Subtitle 7"/>
          <p:cNvSpPr>
            <a:spLocks noGrp="1"/>
          </p:cNvSpPr>
          <p:nvPr>
            <p:ph type="subTitle" idx="9"/>
          </p:nvPr>
        </p:nvSpPr>
        <p:spPr/>
        <p:txBody>
          <a:bodyPr/>
          <a:lstStyle/>
          <a:p>
            <a:pPr algn="l"/>
            <a:r>
              <a:t>Fast export</a:t>
            </a:r>
          </a:p>
        </p:txBody>
      </p:sp>
      <p:sp>
        <p:nvSpPr>
          <p:cNvPr id="9" name="Subtitle 8"/>
          <p:cNvSpPr>
            <a:spLocks noGrp="1"/>
          </p:cNvSpPr>
          <p:nvPr>
            <p:ph type="subTitle" idx="8"/>
          </p:nvPr>
        </p:nvSpPr>
        <p:spPr/>
        <p:txBody>
          <a:bodyPr/>
          <a:lstStyle/>
          <a:p>
            <a:r>
              <a:t>Review outputs and export results to downstream systems in seconds</a:t>
            </a:r>
          </a:p>
        </p:txBody>
      </p:sp>
      <p:sp>
        <p:nvSpPr>
          <p:cNvPr id="10" name="Title 9"/>
          <p:cNvSpPr>
            <a:spLocks noGrp="1"/>
          </p:cNvSpPr>
          <p:nvPr>
            <p:ph type="title"/>
          </p:nvPr>
        </p:nvSpPr>
        <p:spPr/>
        <p:txBody>
          <a:bodyPr/>
          <a:lstStyle/>
          <a:p>
            <a:r>
              <a:t>Live Demo Workflow Walkthrough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1" name="Google Shape;792;g3e4756476a6_0_234">
            <a:extLst>
              <a:ext uri="{FF2B5EF4-FFF2-40B4-BE49-F238E27FC236}">
                <a16:creationId xmlns:a16="http://schemas.microsoft.com/office/drawing/2014/main" id="{6F5F251D-22F2-84DB-A0AD-56353536D488}"/>
              </a:ext>
            </a:extLst>
          </p:cNvPr>
          <p:cNvSpPr/>
          <p:nvPr userDrawn="1"/>
        </p:nvSpPr>
        <p:spPr>
          <a:xfrm>
            <a:off x="4696936" y="851527"/>
            <a:ext cx="4230000" cy="3838320"/>
          </a:xfrm>
          <a:prstGeom prst="roundRect">
            <a:avLst>
              <a:gd name="adj" fmla="val 5912"/>
            </a:avLst>
          </a:prstGeom>
          <a:solidFill>
            <a:schemeClr val="tx1"/>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2" name="Google Shape;792;g3e4756476a6_0_234">
            <a:extLst>
              <a:ext uri="{FF2B5EF4-FFF2-40B4-BE49-F238E27FC236}">
                <a16:creationId xmlns:a16="http://schemas.microsoft.com/office/drawing/2014/main" id="{898054C0-51F1-7CDA-89F6-3E0721C50EDB}"/>
              </a:ext>
            </a:extLst>
          </p:cNvPr>
          <p:cNvSpPr/>
          <p:nvPr userDrawn="1"/>
        </p:nvSpPr>
        <p:spPr>
          <a:xfrm>
            <a:off x="234650" y="844100"/>
            <a:ext cx="4230000" cy="3838320"/>
          </a:xfrm>
          <a:prstGeom prst="roundRect">
            <a:avLst>
              <a:gd name="adj" fmla="val 5912"/>
            </a:avLst>
          </a:prstGeom>
          <a:solidFill>
            <a:schemeClr val="tx1"/>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3" name="Card 1">
            <a:extLst>
              <a:ext uri="{FF2B5EF4-FFF2-40B4-BE49-F238E27FC236}">
                <a16:creationId xmlns:a16="http://schemas.microsoft.com/office/drawing/2014/main" id="{0740374B-6EA1-78E0-87B9-7985815A2557}"/>
              </a:ext>
            </a:extLst>
          </p:cNvPr>
          <p:cNvSpPr/>
          <p:nvPr userDrawn="1"/>
        </p:nvSpPr>
        <p:spPr>
          <a:xfrm>
            <a:off x="4816421" y="947651"/>
            <a:ext cx="3995057" cy="741911"/>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4" name="Card 1">
            <a:extLst>
              <a:ext uri="{FF2B5EF4-FFF2-40B4-BE49-F238E27FC236}">
                <a16:creationId xmlns:a16="http://schemas.microsoft.com/office/drawing/2014/main" id="{6EF2E313-B7A6-61CB-DFD9-AE8E391456C1}"/>
              </a:ext>
            </a:extLst>
          </p:cNvPr>
          <p:cNvSpPr/>
          <p:nvPr userDrawn="1"/>
        </p:nvSpPr>
        <p:spPr>
          <a:xfrm>
            <a:off x="348342" y="947652"/>
            <a:ext cx="3995057" cy="741911"/>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5" name="Card 1">
            <a:extLst>
              <a:ext uri="{FF2B5EF4-FFF2-40B4-BE49-F238E27FC236}">
                <a16:creationId xmlns:a16="http://schemas.microsoft.com/office/drawing/2014/main" id="{32E61BD2-4AF0-2747-CCC8-C41A4D3E56AA}"/>
              </a:ext>
            </a:extLst>
          </p:cNvPr>
          <p:cNvSpPr/>
          <p:nvPr userDrawn="1"/>
        </p:nvSpPr>
        <p:spPr>
          <a:xfrm>
            <a:off x="4223656" y="4143279"/>
            <a:ext cx="696687" cy="312242"/>
          </a:xfrm>
          <a:prstGeom prst="roundRect">
            <a:avLst>
              <a:gd name="adj" fmla="val 24063"/>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1"/>
              </a:solidFill>
              <a:latin typeface="+mn-lt"/>
              <a:ea typeface="+mn-ea"/>
              <a:cs typeface="+mn-cs"/>
              <a:sym typeface="Arial"/>
            </a:endParaRPr>
          </a:p>
        </p:txBody>
      </p:sp>
      <p:sp>
        <p:nvSpPr>
          <p:cNvPr id="16" name="Item 2 / Title">
            <a:extLst>
              <a:ext uri="{FF2B5EF4-FFF2-40B4-BE49-F238E27FC236}">
                <a16:creationId xmlns:a16="http://schemas.microsoft.com/office/drawing/2014/main" id="{C6B41E92-5D11-F2B5-C8D3-2CD7CDB88F5D}"/>
              </a:ext>
            </a:extLst>
          </p:cNvPr>
          <p:cNvSpPr txBox="1">
            <a:spLocks/>
          </p:cNvSpPr>
          <p:nvPr userDrawn="1"/>
        </p:nvSpPr>
        <p:spPr>
          <a:xfrm>
            <a:off x="4336843" y="4161567"/>
            <a:ext cx="470313" cy="292081"/>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9pPr>
          </a:lstStyle>
          <a:p>
            <a:pPr algn="ctr">
              <a:defRPr/>
            </a:pPr>
            <a:r>
              <a:rPr lang="en-GB" dirty="0"/>
              <a:t>VS</a:t>
            </a:r>
          </a:p>
        </p:txBody>
      </p:sp>
      <p:sp>
        <p:nvSpPr>
          <p:cNvPr id="17" name="Рисунок 3">
            <a:extLst>
              <a:ext uri="{FF2B5EF4-FFF2-40B4-BE49-F238E27FC236}">
                <a16:creationId xmlns:a16="http://schemas.microsoft.com/office/drawing/2014/main" id="{0A76FB51-69E9-6DC5-370D-41AA329DF6FF}"/>
              </a:ext>
            </a:extLst>
          </p:cNvPr>
          <p:cNvSpPr/>
          <p:nvPr/>
        </p:nvSpPr>
        <p:spPr>
          <a:xfrm flipH="1">
            <a:off x="8274250" y="1413285"/>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bg2"/>
          </a:solidFill>
          <a:ln w="8596" cap="flat">
            <a:noFill/>
            <a:prstDash val="solid"/>
            <a:miter/>
          </a:ln>
        </p:spPr>
      </p:sp>
      <p:sp>
        <p:nvSpPr>
          <p:cNvPr id="18" name="Рисунок 3">
            <a:extLst>
              <a:ext uri="{FF2B5EF4-FFF2-40B4-BE49-F238E27FC236}">
                <a16:creationId xmlns:a16="http://schemas.microsoft.com/office/drawing/2014/main" id="{DFB2C51D-4D3C-FBF8-A488-85AA56584B5F}"/>
              </a:ext>
            </a:extLst>
          </p:cNvPr>
          <p:cNvSpPr/>
          <p:nvPr/>
        </p:nvSpPr>
        <p:spPr>
          <a:xfrm flipH="1">
            <a:off x="3784983" y="1413285"/>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bg2"/>
          </a:solidFill>
          <a:ln w="8596" cap="flat">
            <a:noFill/>
            <a:prstDash val="solid"/>
            <a:miter/>
          </a:ln>
        </p:spPr>
      </p:sp>
      <p:sp>
        <p:nvSpPr>
          <p:cNvPr id="19" name="Скругленный прямоугольник 2">
            <a:extLst>
              <a:ext uri="{FF2B5EF4-FFF2-40B4-BE49-F238E27FC236}">
                <a16:creationId xmlns:a16="http://schemas.microsoft.com/office/drawing/2014/main" id="{40439651-AF0D-4978-ABF5-CC356BD3F637}"/>
              </a:ext>
            </a:extLst>
          </p:cNvPr>
          <p:cNvSpPr/>
          <p:nvPr userDrawn="1"/>
        </p:nvSpPr>
        <p:spPr>
          <a:xfrm>
            <a:off x="533054" y="4357424"/>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 name="Скругленный прямоугольник 20">
            <a:extLst>
              <a:ext uri="{FF2B5EF4-FFF2-40B4-BE49-F238E27FC236}">
                <a16:creationId xmlns:a16="http://schemas.microsoft.com/office/drawing/2014/main" id="{73702388-A424-B20B-8B17-F1E73EC30A66}"/>
              </a:ext>
            </a:extLst>
          </p:cNvPr>
          <p:cNvSpPr/>
          <p:nvPr userDrawn="1"/>
        </p:nvSpPr>
        <p:spPr>
          <a:xfrm>
            <a:off x="8274252" y="4357424"/>
            <a:ext cx="3600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SIRIUS Launch Overview</a:t>
            </a:r>
          </a:p>
        </p:txBody>
      </p:sp>
      <p:sp>
        <p:nvSpPr>
          <p:cNvPr id="4" name="Subtitle 3"/>
          <p:cNvSpPr>
            <a:spLocks noGrp="1"/>
          </p:cNvSpPr>
          <p:nvPr>
            <p:ph type="subTitle" idx="6"/>
          </p:nvPr>
        </p:nvSpPr>
        <p:spPr/>
        <p:txBody>
          <a:bodyPr/>
          <a:lstStyle/>
          <a:p>
            <a:r>
              <a:t>Slower throughput, more manual steps, and higher operational overhead for comparable work</a:t>
            </a:r>
          </a:p>
        </p:txBody>
      </p:sp>
      <p:sp>
        <p:nvSpPr>
          <p:cNvPr id="5" name="Subtitle 4"/>
          <p:cNvSpPr>
            <a:spLocks noGrp="1"/>
          </p:cNvSpPr>
          <p:nvPr>
            <p:ph type="subTitle" idx="7"/>
          </p:nvPr>
        </p:nvSpPr>
        <p:spPr/>
        <p:txBody>
          <a:bodyPr/>
          <a:lstStyle/>
          <a:p>
            <a:pPr algn="l"/>
            <a:r>
              <a:t>Legacy alternatives</a:t>
            </a:r>
          </a:p>
        </p:txBody>
      </p:sp>
      <p:sp>
        <p:nvSpPr>
          <p:cNvPr id="6" name="Subtitle 5"/>
          <p:cNvSpPr>
            <a:spLocks noGrp="1"/>
          </p:cNvSpPr>
          <p:nvPr>
            <p:ph type="subTitle" idx="4"/>
          </p:nvPr>
        </p:nvSpPr>
        <p:spPr/>
        <p:txBody>
          <a:bodyPr/>
          <a:lstStyle/>
          <a:p>
            <a:r>
              <a:t>Optimized execution path shortens cycle time and reduces compute waste</a:t>
            </a:r>
          </a:p>
        </p:txBody>
      </p:sp>
      <p:sp>
        <p:nvSpPr>
          <p:cNvPr id="7" name="Subtitle 6"/>
          <p:cNvSpPr>
            <a:spLocks noGrp="1"/>
          </p:cNvSpPr>
          <p:nvPr>
            <p:ph type="subTitle" idx="5"/>
          </p:nvPr>
        </p:nvSpPr>
        <p:spPr/>
        <p:txBody>
          <a:bodyPr/>
          <a:lstStyle/>
          <a:p>
            <a:pPr algn="l"/>
            <a:r>
              <a:t>Optimized execution</a:t>
            </a:r>
          </a:p>
        </p:txBody>
      </p:sp>
      <p:sp>
        <p:nvSpPr>
          <p:cNvPr id="8" name="Title 7"/>
          <p:cNvSpPr>
            <a:spLocks noGrp="1"/>
          </p:cNvSpPr>
          <p:nvPr>
            <p:ph type="title"/>
          </p:nvPr>
        </p:nvSpPr>
        <p:spPr/>
        <p:txBody>
          <a:bodyPr/>
          <a:lstStyle/>
          <a:p>
            <a:r>
              <a:t>Performance Benchmarks and Differentiation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15" name="Card"/>
          <p:cNvSpPr/>
          <p:nvPr/>
        </p:nvSpPr>
        <p:spPr>
          <a:xfrm>
            <a:off x="237073" y="917987"/>
            <a:ext cx="5256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Card"/>
          <p:cNvSpPr/>
          <p:nvPr/>
        </p:nvSpPr>
        <p:spPr>
          <a:xfrm>
            <a:off x="5685131" y="917987"/>
            <a:ext cx="3240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7" name="Card"/>
          <p:cNvSpPr/>
          <p:nvPr/>
        </p:nvSpPr>
        <p:spPr>
          <a:xfrm>
            <a:off x="237075" y="2855899"/>
            <a:ext cx="3276000" cy="1734900"/>
          </a:xfrm>
          <a:prstGeom prst="roundRect">
            <a:avLst>
              <a:gd name="adj" fmla="val 6532"/>
            </a:avLst>
          </a:prstGeom>
          <a:solidFill>
            <a:schemeClr val="tx2"/>
          </a:solidFill>
          <a:ln>
            <a:no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8" name="Card"/>
          <p:cNvSpPr/>
          <p:nvPr/>
        </p:nvSpPr>
        <p:spPr>
          <a:xfrm>
            <a:off x="3705125" y="2855899"/>
            <a:ext cx="5220000" cy="1734900"/>
          </a:xfrm>
          <a:prstGeom prst="roundRect">
            <a:avLst>
              <a:gd name="adj" fmla="val 6532"/>
            </a:avLst>
          </a:prstGeom>
          <a:solidFill>
            <a:schemeClr val="bg2"/>
          </a:solidFill>
          <a:ln>
            <a:noFill/>
          </a:ln>
          <a:effectLst>
            <a:outerShdw blurRad="196910" dir="5400000" algn="ctr" rotWithShape="0">
              <a:prstClr val="black">
                <a:alpha val="10421"/>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9" name="Рисунок 1">
            <a:extLst>
              <a:ext uri="{FF2B5EF4-FFF2-40B4-BE49-F238E27FC236}">
                <a16:creationId xmlns:a16="http://schemas.microsoft.com/office/drawing/2014/main" id="{13B0F827-BF1D-C730-ED50-6726E28B5ED2}"/>
              </a:ext>
            </a:extLst>
          </p:cNvPr>
          <p:cNvSpPr/>
          <p:nvPr/>
        </p:nvSpPr>
        <p:spPr>
          <a:xfrm flipH="1">
            <a:off x="3970763" y="10577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0" name="Рисунок 5">
            <a:extLst>
              <a:ext uri="{FF2B5EF4-FFF2-40B4-BE49-F238E27FC236}">
                <a16:creationId xmlns:a16="http://schemas.microsoft.com/office/drawing/2014/main" id="{D1EF1E4D-0F1F-73D4-EA5E-BACDA9FDFED0}"/>
              </a:ext>
            </a:extLst>
          </p:cNvPr>
          <p:cNvSpPr/>
          <p:nvPr/>
        </p:nvSpPr>
        <p:spPr>
          <a:xfrm>
            <a:off x="4995529" y="2230572"/>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1" name="Рисунок 1">
            <a:extLst>
              <a:ext uri="{FF2B5EF4-FFF2-40B4-BE49-F238E27FC236}">
                <a16:creationId xmlns:a16="http://schemas.microsoft.com/office/drawing/2014/main" id="{5BA3DA1F-8C47-D50E-797B-D8ED70C341EB}"/>
              </a:ext>
            </a:extLst>
          </p:cNvPr>
          <p:cNvSpPr/>
          <p:nvPr/>
        </p:nvSpPr>
        <p:spPr>
          <a:xfrm flipH="1">
            <a:off x="7396016" y="2982609"/>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2" name="Рисунок 5">
            <a:extLst>
              <a:ext uri="{FF2B5EF4-FFF2-40B4-BE49-F238E27FC236}">
                <a16:creationId xmlns:a16="http://schemas.microsoft.com/office/drawing/2014/main" id="{6BBCE078-7EB4-79D5-F351-6CBBD98F83A0}"/>
              </a:ext>
            </a:extLst>
          </p:cNvPr>
          <p:cNvSpPr/>
          <p:nvPr/>
        </p:nvSpPr>
        <p:spPr>
          <a:xfrm>
            <a:off x="8420782" y="4164553"/>
            <a:ext cx="357447" cy="285616"/>
          </a:xfrm>
          <a:custGeom>
            <a:avLst/>
            <a:gdLst>
              <a:gd name="csX0" fmla="*/ 252248 w 357447"/>
              <a:gd name="csY0" fmla="*/ 285616 h 285616"/>
              <a:gd name="csX1" fmla="*/ 250949 w 357447"/>
              <a:gd name="csY1" fmla="*/ 178900 h 285616"/>
              <a:gd name="csX2" fmla="*/ 145533 w 357447"/>
              <a:gd name="csY2" fmla="*/ 285616 h 285616"/>
              <a:gd name="csX3" fmla="*/ 0 w 357447"/>
              <a:gd name="csY3" fmla="*/ 284351 h 285616"/>
              <a:gd name="csX4" fmla="*/ 175662 w 357447"/>
              <a:gd name="csY4" fmla="*/ 105858 h 285616"/>
              <a:gd name="csX5" fmla="*/ 68294 w 357447"/>
              <a:gd name="csY5" fmla="*/ 107149 h 285616"/>
              <a:gd name="csX6" fmla="*/ 67028 w 357447"/>
              <a:gd name="csY6" fmla="*/ 2593 h 285616"/>
              <a:gd name="csX7" fmla="*/ 210502 w 357447"/>
              <a:gd name="csY7" fmla="*/ 864 h 285616"/>
              <a:gd name="csX8" fmla="*/ 282239 w 357447"/>
              <a:gd name="csY8" fmla="*/ 0 h 285616"/>
              <a:gd name="csX9" fmla="*/ 354844 w 357447"/>
              <a:gd name="csY9" fmla="*/ 70440 h 285616"/>
              <a:gd name="csX10" fmla="*/ 355712 w 357447"/>
              <a:gd name="csY10" fmla="*/ 141744 h 285616"/>
              <a:gd name="csX11" fmla="*/ 357448 w 357447"/>
              <a:gd name="csY11" fmla="*/ 284351 h 285616"/>
              <a:gd name="csX12" fmla="*/ 252248 w 357447"/>
              <a:gd name="csY12" fmla="*/ 285616 h 2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57447" h="285616">
                <a:moveTo>
                  <a:pt x="252248" y="285616"/>
                </a:moveTo>
                <a:lnTo>
                  <a:pt x="250949" y="178900"/>
                </a:lnTo>
                <a:lnTo>
                  <a:pt x="145533" y="285616"/>
                </a:lnTo>
                <a:lnTo>
                  <a:pt x="0" y="284351"/>
                </a:lnTo>
                <a:lnTo>
                  <a:pt x="175662" y="105858"/>
                </a:lnTo>
                <a:lnTo>
                  <a:pt x="68294" y="107149"/>
                </a:lnTo>
                <a:lnTo>
                  <a:pt x="67028" y="2593"/>
                </a:lnTo>
                <a:lnTo>
                  <a:pt x="210502" y="864"/>
                </a:lnTo>
                <a:lnTo>
                  <a:pt x="282239" y="0"/>
                </a:lnTo>
                <a:lnTo>
                  <a:pt x="354844" y="70440"/>
                </a:lnTo>
                <a:lnTo>
                  <a:pt x="355712" y="141744"/>
                </a:lnTo>
                <a:lnTo>
                  <a:pt x="357448" y="284351"/>
                </a:lnTo>
                <a:lnTo>
                  <a:pt x="252248" y="285616"/>
                </a:lnTo>
                <a:close/>
              </a:path>
            </a:pathLst>
          </a:custGeom>
          <a:solidFill>
            <a:schemeClr val="tx2"/>
          </a:solidFill>
          <a:ln w="8596" cap="flat">
            <a:noFill/>
            <a:prstDash val="solid"/>
            <a:miter/>
          </a:ln>
        </p:spPr>
      </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SIRIUS Launch Overview</a:t>
            </a:r>
          </a:p>
        </p:txBody>
      </p:sp>
      <p:sp>
        <p:nvSpPr>
          <p:cNvPr id="4" name="Title 3"/>
          <p:cNvSpPr>
            <a:spLocks noGrp="1"/>
          </p:cNvSpPr>
          <p:nvPr>
            <p:ph type="title"/>
          </p:nvPr>
        </p:nvSpPr>
        <p:spPr/>
        <p:txBody>
          <a:bodyPr/>
          <a:lstStyle/>
          <a:p>
            <a:r>
              <a:t>Customer Proof and Testimonials</a:t>
            </a:r>
          </a:p>
        </p:txBody>
      </p:sp>
      <p:sp>
        <p:nvSpPr>
          <p:cNvPr id="5" name="Subtitle 4"/>
          <p:cNvSpPr>
            <a:spLocks noGrp="1"/>
          </p:cNvSpPr>
          <p:nvPr>
            <p:ph type="subTitle" idx="5"/>
          </p:nvPr>
        </p:nvSpPr>
        <p:spPr/>
        <p:txBody>
          <a:bodyPr/>
          <a:lstStyle/>
          <a:p>
            <a:pPr algn="l"/>
            <a:r>
              <a:t>Pilot client outcomes</a:t>
            </a:r>
          </a:p>
        </p:txBody>
      </p:sp>
      <p:sp>
        <p:nvSpPr>
          <p:cNvPr id="6" name="Subtitle 5"/>
          <p:cNvSpPr>
            <a:spLocks noGrp="1"/>
          </p:cNvSpPr>
          <p:nvPr>
            <p:ph type="subTitle" idx="4"/>
          </p:nvPr>
        </p:nvSpPr>
        <p:spPr/>
        <p:txBody>
          <a:bodyPr/>
          <a:lstStyle/>
          <a:p>
            <a:r>
              <a:t>Stakeholder perspective on outcomes and ease of adoption</a:t>
            </a:r>
          </a:p>
        </p:txBody>
      </p:sp>
      <p:sp>
        <p:nvSpPr>
          <p:cNvPr id="7" name="Subtitle 6"/>
          <p:cNvSpPr>
            <a:spLocks noGrp="1"/>
          </p:cNvSpPr>
          <p:nvPr>
            <p:ph type="subTitle" idx="7"/>
          </p:nvPr>
        </p:nvSpPr>
        <p:spPr/>
        <p:txBody>
          <a:bodyPr/>
          <a:lstStyle/>
          <a:p>
            <a:pPr algn="l"/>
            <a:r>
              <a:t>Verified ROI metrics</a:t>
            </a:r>
          </a:p>
        </p:txBody>
      </p:sp>
      <p:sp>
        <p:nvSpPr>
          <p:cNvPr id="8" name="Subtitle 7"/>
          <p:cNvSpPr>
            <a:spLocks noGrp="1"/>
          </p:cNvSpPr>
          <p:nvPr>
            <p:ph type="subTitle" idx="6"/>
          </p:nvPr>
        </p:nvSpPr>
        <p:spPr/>
        <p:txBody>
          <a:bodyPr/>
          <a:lstStyle/>
          <a:p>
            <a:r>
              <a:t>Time saved, cost reduction, and improved reliability in production</a:t>
            </a:r>
          </a:p>
        </p:txBody>
      </p:sp>
      <p:sp>
        <p:nvSpPr>
          <p:cNvPr id="9" name="Subtitle 8"/>
          <p:cNvSpPr>
            <a:spLocks noGrp="1"/>
          </p:cNvSpPr>
          <p:nvPr>
            <p:ph type="subTitle" idx="9"/>
          </p:nvPr>
        </p:nvSpPr>
        <p:spPr/>
        <p:txBody>
          <a:bodyPr/>
          <a:lstStyle/>
          <a:p>
            <a:pPr algn="l"/>
            <a:r>
              <a:t>Implementation highlights</a:t>
            </a:r>
          </a:p>
        </p:txBody>
      </p:sp>
      <p:sp>
        <p:nvSpPr>
          <p:cNvPr id="10" name="Subtitle 9"/>
          <p:cNvSpPr>
            <a:spLocks noGrp="1"/>
          </p:cNvSpPr>
          <p:nvPr>
            <p:ph type="subTitle" idx="8"/>
          </p:nvPr>
        </p:nvSpPr>
        <p:spPr/>
        <p:txBody>
          <a:bodyPr/>
          <a:lstStyle/>
          <a:p>
            <a:r>
              <a:t>Integration approach that minimized disruption and accelerated go-live</a:t>
            </a:r>
          </a:p>
        </p:txBody>
      </p:sp>
      <p:sp>
        <p:nvSpPr>
          <p:cNvPr id="11" name="Subtitle 10"/>
          <p:cNvSpPr>
            <a:spLocks noGrp="1"/>
          </p:cNvSpPr>
          <p:nvPr>
            <p:ph type="subTitle" idx="14"/>
          </p:nvPr>
        </p:nvSpPr>
        <p:spPr/>
        <p:txBody>
          <a:bodyPr/>
          <a:lstStyle/>
          <a:p>
            <a:pPr algn="l"/>
            <a:r>
              <a:t>Trust and governance</a:t>
            </a:r>
          </a:p>
        </p:txBody>
      </p:sp>
      <p:sp>
        <p:nvSpPr>
          <p:cNvPr id="12" name="Subtitle 11"/>
          <p:cNvSpPr>
            <a:spLocks noGrp="1"/>
          </p:cNvSpPr>
          <p:nvPr>
            <p:ph type="subTitle" idx="13"/>
          </p:nvPr>
        </p:nvSpPr>
        <p:spPr/>
        <p:txBody>
          <a:bodyPr/>
          <a:lstStyle/>
          <a:p>
            <a:r>
              <a:t>References to security posture, governance fit, and measurable impact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6" name="Скругленный прямоугольник 1">
            <a:extLst>
              <a:ext uri="{FF2B5EF4-FFF2-40B4-BE49-F238E27FC236}">
                <a16:creationId xmlns:a16="http://schemas.microsoft.com/office/drawing/2014/main" id="{DFED931F-E98D-A714-A811-BCB75038056D}"/>
              </a:ext>
            </a:extLst>
          </p:cNvPr>
          <p:cNvSpPr/>
          <p:nvPr userDrawn="1"/>
        </p:nvSpPr>
        <p:spPr>
          <a:xfrm>
            <a:off x="215899" y="4872125"/>
            <a:ext cx="836900" cy="396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 name="Google Shape;7;p21">
            <a:extLst>
              <a:ext uri="{FF2B5EF4-FFF2-40B4-BE49-F238E27FC236}">
                <a16:creationId xmlns:a16="http://schemas.microsoft.com/office/drawing/2014/main" id="{F29BFD91-81ED-6D15-8656-771755B0D435}"/>
              </a:ext>
            </a:extLst>
          </p:cNvPr>
          <p:cNvSpPr txBox="1">
            <a:spLocks/>
          </p:cNvSpPr>
          <p:nvPr userDrawn="1"/>
        </p:nvSpPr>
        <p:spPr>
          <a:xfrm>
            <a:off x="381000" y="1088450"/>
            <a:ext cx="77175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lang="en-UA" dirty="0"/>
          </a:p>
        </p:txBody>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SIRIUS Launch Overview</a:t>
            </a:r>
          </a:p>
        </p:txBody>
      </p:sp>
      <p:sp>
        <p:nvSpPr>
          <p:cNvPr id="4" name="Title 3"/>
          <p:cNvSpPr>
            <a:spLocks noGrp="1"/>
          </p:cNvSpPr>
          <p:nvPr>
            <p:ph type="title"/>
          </p:nvPr>
        </p:nvSpPr>
        <p:spPr/>
        <p:txBody>
          <a:bodyPr/>
          <a:lstStyle/>
          <a:p>
            <a:r>
              <a:t>Pricing Tiers and Call to Action</a:t>
            </a:r>
          </a:p>
        </p:txBody>
      </p:sp>
      <p:graphicFrame>
        <p:nvGraphicFramePr>
          <p:cNvPr id="5" name="Table 4"/>
          <p:cNvGraphicFramePr>
            <a:graphicFrameLocks noGrp="1"/>
          </p:cNvGraphicFramePr>
          <p:nvPr/>
        </p:nvGraphicFramePr>
        <p:xfrm>
          <a:off x="240732" y="762001"/>
          <a:ext cx="8684396" cy="2216136"/>
        </p:xfrm>
        <a:graphic>
          <a:graphicData uri="http://schemas.openxmlformats.org/drawingml/2006/table">
            <a:tbl>
              <a:tblPr firstRow="1" bandRow="1">
                <a:tableStyleId>{0ED337F2-5EF9-4EC5-8057-203B44DC6CB3}</a:tableStyleId>
              </a:tblPr>
              <a:tblGrid>
                <a:gridCol w="2171099"/>
                <a:gridCol w="2171099"/>
                <a:gridCol w="2171099"/>
                <a:gridCol w="2171099"/>
              </a:tblGrid>
              <a:tr h="554034">
                <a:tc>
                  <a:txBody>
                    <a:bodyPr/>
                    <a:lstStyle/>
                    <a:p>
                      <a:pPr algn="l"/>
                      <a:r>
                        <a:rPr lang="en-UA" sz="1100" b="1" dirty="0">
                          <a:solidFill>
                            <a:schemeClr val="accent6"/>
                          </a:solidFill>
                          <a:latin typeface="+mn-lt"/>
                        </a:rPr>
                        <a:t>Tier</a:t>
                      </a:r>
                    </a:p>
                  </a:txBody>
                  <a:tcP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100" b="1" dirty="0">
                          <a:solidFill>
                            <a:schemeClr val="accent6"/>
                          </a:solidFill>
                          <a:latin typeface="+mn-lt"/>
                        </a:rPr>
                        <a:t>Best For</a:t>
                      </a:r>
                    </a:p>
                  </a:txBody>
                  <a:tcP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100" b="1" dirty="0">
                          <a:solidFill>
                            <a:schemeClr val="accent6"/>
                          </a:solidFill>
                          <a:latin typeface="+mn-lt"/>
                        </a:rPr>
                        <a:t>Included Scope</a:t>
                      </a:r>
                    </a:p>
                  </a:txBody>
                  <a:tcP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100" b="1" dirty="0">
                          <a:solidFill>
                            <a:schemeClr val="accent6"/>
                          </a:solidFill>
                          <a:latin typeface="+mn-lt"/>
                        </a:rPr>
                        <a:t>Onboarding Path</a:t>
                      </a:r>
                    </a:p>
                  </a:txBody>
                  <a:tcPr>
                    <a:solidFill>
                      <a:schemeClr val="tx2"/>
                    </a:solidFill>
                  </a:tcPr>
                </a:tc>
              </a:tr>
              <a:tr h="554034">
                <a:tc>
                  <a:txBody>
                    <a:bodyPr/>
                    <a:lstStyle/>
                    <a:p>
                      <a:pPr algn="l"/>
                      <a:r>
                        <a:rPr lang="en-UA" sz="1000" b="0" dirty="0">
                          <a:solidFill>
                            <a:schemeClr val="bg1"/>
                          </a:solidFill>
                          <a:latin typeface="+mn-lt"/>
                        </a:rPr>
                        <a:t>Starter</a:t>
                      </a:r>
                    </a:p>
                  </a:txBody>
                  <a:tcPr anchor="ctr"/>
                </a:tc>
                <a:tc>
                  <a:txBody>
                    <a:bodyPr/>
                    <a:lstStyle/>
                    <a:p>
                      <a:pPr algn="l"/>
                      <a:r>
                        <a:rPr lang="en-UA" sz="1000" b="0" dirty="0">
                          <a:solidFill>
                            <a:schemeClr val="bg1"/>
                          </a:solidFill>
                          <a:latin typeface="+mn-lt"/>
                        </a:rPr>
                        <a:t>Evaluation and pilots</a:t>
                      </a:r>
                    </a:p>
                  </a:txBody>
                  <a:tcPr anchor="ctr"/>
                </a:tc>
                <a:tc>
                  <a:txBody>
                    <a:bodyPr/>
                    <a:lstStyle/>
                    <a:p>
                      <a:pPr algn="l"/>
                      <a:r>
                        <a:rPr lang="en-UA" sz="1000" b="0" dirty="0">
                          <a:solidFill>
                            <a:schemeClr val="bg1"/>
                          </a:solidFill>
                          <a:latin typeface="+mn-lt"/>
                        </a:rPr>
                        <a:t>Core capabilities and baseline integrations</a:t>
                      </a:r>
                    </a:p>
                  </a:txBody>
                  <a:tcPr anchor="ctr"/>
                </a:tc>
                <a:tc>
                  <a:txBody>
                    <a:bodyPr/>
                    <a:lstStyle/>
                    <a:p>
                      <a:pPr algn="l"/>
                      <a:r>
                        <a:rPr lang="en-UA" sz="1000" b="0" dirty="0">
                          <a:solidFill>
                            <a:schemeClr val="bg1"/>
                          </a:solidFill>
                          <a:latin typeface="+mn-lt"/>
                        </a:rPr>
                        <a:t>Guided setup and success plan</a:t>
                      </a:r>
                    </a:p>
                  </a:txBody>
                  <a:tcPr anchor="ctr"/>
                </a:tc>
              </a:tr>
              <a:tr h="554034">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Growth</a:t>
                      </a:r>
                    </a:p>
                  </a:txBody>
                  <a:tcPr anchor="ctr">
                    <a:solidFill>
                      <a:schemeClr val="accent6">
                        <a:lumMod val="95000"/>
                      </a:schemeClr>
                    </a:solidFill>
                  </a:tcPr>
                </a:tc>
                <a:tc>
                  <a:txBody>
                    <a:bodyPr/>
                    <a:lstStyle/>
                    <a:p>
                      <a:pPr algn="l"/>
                      <a:r>
                        <a:rPr lang="en-UA" sz="1000" b="0" dirty="0">
                          <a:solidFill>
                            <a:schemeClr val="bg1"/>
                          </a:solidFill>
                          <a:latin typeface="+mn-lt"/>
                        </a:rPr>
                        <a:t>Scaling teams</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Advanced workflows and broader integration set</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Implementation support and training</a:t>
                      </a:r>
                    </a:p>
                  </a:txBody>
                  <a:tcPr anchor="ctr">
                    <a:solidFill>
                      <a:schemeClr val="accent6">
                        <a:lumMod val="95000"/>
                      </a:schemeClr>
                    </a:solidFill>
                  </a:tcPr>
                </a:tc>
              </a:tr>
              <a:tr h="554034">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Enterprise</a:t>
                      </a:r>
                    </a:p>
                  </a:txBody>
                  <a:tcPr anchor="ctr"/>
                </a:tc>
                <a:tc>
                  <a:txBody>
                    <a:bodyPr/>
                    <a:lstStyle/>
                    <a:p>
                      <a:pPr algn="l"/>
                      <a:r>
                        <a:rPr lang="en-UA" sz="1000" b="0" dirty="0">
                          <a:solidFill>
                            <a:schemeClr val="bg1"/>
                          </a:solidFill>
                          <a:latin typeface="+mn-lt"/>
                        </a:rPr>
                        <a:t>Large deployments</a:t>
                      </a:r>
                    </a:p>
                  </a:txBody>
                  <a:tcPr anchor="ct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Security controls, governance, and custom options</a:t>
                      </a:r>
                    </a:p>
                  </a:txBody>
                  <a:tcPr anchor="ct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i="0" u="none" strike="noStrike" kern="0" cap="none" spc="0" normalizeH="0" baseline="0" noProof="0" dirty="0">
                          <a:ln>
                            <a:noFill/>
                          </a:ln>
                          <a:solidFill>
                            <a:schemeClr val="bg1"/>
                          </a:solidFill>
                          <a:effectLst/>
                          <a:uLnTx/>
                          <a:uFillTx/>
                          <a:latin typeface="+mn-lt"/>
                          <a:cs typeface="+mn-cs"/>
                          <a:sym typeface="Arial"/>
                        </a:rPr>
                        <a:t>Dedicated onboarding and SLA</a:t>
                      </a:r>
                    </a:p>
                  </a:txBody>
                  <a:tcPr anchor="ctr"/>
                </a:tc>
              </a:tr>
            </a:tbl>
          </a:graphicData>
        </a:graphic>
      </p:graphicFrame>
    </p:spTree>
  </p:cSld>
  <p:clrMapOvr>
    <a:masterClrMapping/>
  </p:clrMapOvr>
</p:sld>
</file>

<file path=ppt/theme/theme1.xml><?xml version="1.0" encoding="utf-8"?>
<a:theme xmlns:a="http://schemas.openxmlformats.org/drawingml/2006/main" name="Sirius [1790859278338]">
  <a:themeElements>
    <a:clrScheme name="Custom 5">
      <a:dk1>
        <a:srgbClr val="FFFFFF"/>
      </a:dk1>
      <a:lt1>
        <a:srgbClr val="212121"/>
      </a:lt1>
      <a:dk2>
        <a:srgbClr val="FEFFFF"/>
      </a:dk2>
      <a:lt2>
        <a:srgbClr val="002A9D"/>
      </a:lt2>
      <a:accent1>
        <a:srgbClr val="5000E0"/>
      </a:accent1>
      <a:accent2>
        <a:srgbClr val="CC1C71"/>
      </a:accent2>
      <a:accent3>
        <a:srgbClr val="009CCC"/>
      </a:accent3>
      <a:accent4>
        <a:srgbClr val="D27A00"/>
      </a:accent4>
      <a:accent5>
        <a:srgbClr val="00AA89"/>
      </a:accent5>
      <a:accent6>
        <a:srgbClr val="FFFFFF"/>
      </a:accent6>
      <a:hlink>
        <a:srgbClr val="191919"/>
      </a:hlink>
      <a:folHlink>
        <a:srgbClr val="0097A7"/>
      </a:folHlink>
    </a:clrScheme>
    <a:fontScheme name="Century Gothic">
      <a:majorFont>
        <a:latin typeface="Arial Black"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 Id="rId2" Type="http://schemas.microsoft.com/office/2011/relationships/webextension" Target="webextension2.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A8731535-2B55-3E45-9968-27D04326DB1E}">
  <we:reference id="wa200010725" version="1.0.0.1" store="ru-RU" storeType="OMEX"/>
  <we:alternateReferences>
    <we:reference id="wa200010725" version="1.0.0.1" store="wa200010725" storeType="OMEX"/>
  </we:alternateReferences>
  <we:properties>
    <we:property name="claude.fileId" value="&quot;84d3d9f2-56f9-4239-96f1-84bba80d1fff&quot;"/>
  </we:properties>
  <we:bindings/>
  <we:snapshot xmlns:r="http://schemas.openxmlformats.org/officeDocument/2006/relationships"/>
</we:webextension>
</file>

<file path=ppt/webextensions/webextension2.xml><?xml version="1.0" encoding="utf-8"?>
<we:webextension xmlns:we="http://schemas.microsoft.com/office/webextensions/webextension/2010/11" id="{2297E212-FF82-8A4F-9523-5891BED536E2}">
  <we:reference id="wa200010001" version="1.0.0.1" store="en-GB" storeType="OMEX"/>
  <we:alternateReferences>
    <we:reference id="wa200010001" version="1.0.0.1" store="wa200010001" storeType="OMEX"/>
  </we:alternateReferences>
  <we:properties>
    <we:property name="claude.fileId" value="&quot;0f8d8ad6-105d-4a7a-9b00-91887fd0dae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9111</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Arial Black</vt:lpstr>
      <vt:lpstr>Sirius [1790859278338]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261</cp:revision>
  <dcterms:modified xsi:type="dcterms:W3CDTF">2026-10-02T13:43:15Z</dcterms:modified>
  <dc:title>SIRIUS Launch Overview</dc:title>
</cp:coreProperties>
</file>