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2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8918" r:id="rId1"/>
  </p:sldMasterIdLst>
  <p:notesMasterIdLst>
    <p:notesMasterId r:id="rId62"/>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Lst>
  <p:sldSz cx="9144000" cy="5143500" type="screen16x9"/>
  <p:notesSz cx="6858000" cy="9144000"/>
  <p:embeddedFontLst>
    <p:embeddedFont>
      <p:font typeface="Georgia" panose="02040502050405020303" pitchFamily="18"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77"/>
    <p:restoredTop sz="94640"/>
  </p:normalViewPr>
  <p:slideViewPr>
    <p:cSldViewPr snapToGrid="0">
      <p:cViewPr varScale="1">
        <p:scale>
          <a:sx n="103" d="100"/>
          <a:sy n="103" d="100"/>
        </p:scale>
        <p:origin x="184" y="76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20"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75" Type="http://customschemas.google.com/relationships/presentationmetadata" Target="metadata"/><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gradFill rotWithShape="1">
          <a:gsLst>
            <a:gs pos="0">
              <a:srgbClr val="F5C4D3"/>
            </a:gs>
            <a:gs pos="28000">
              <a:srgbClr val="F9D6E2"/>
            </a:gs>
            <a:gs pos="52000">
              <a:srgbClr val="FBEAF1"/>
            </a:gs>
            <a:gs pos="78000">
              <a:srgbClr val="EDE8F4"/>
            </a:gs>
            <a:gs pos="100000">
              <a:srgbClr val="E9E2F0"/>
            </a:gs>
          </a:gsLst>
          <a:lin ang="2400000" scaled="1"/>
        </a:gradFill>
        <a:effectLst/>
      </p:bgPr>
    </p:bg>
    <p:spTree>
      <p:nvGrpSpPr>
        <p:cNvPr id="1" name="Shape 8"/>
        <p:cNvGrpSpPr/>
        <p:nvPr/>
      </p:nvGrpSpPr>
      <p:grpSpPr>
        <a:xfrm>
          <a:off x="0" y="0"/>
          <a:ext cx="0" cy="0"/>
          <a:chOff x="0" y="0"/>
          <a:chExt cx="0" cy="0"/>
        </a:xfrm>
      </p:grpSpPr>
      <p:sp>
        <p:nvSpPr>
          <p:cNvPr id="3" name="Round Same-side Corner of Rectangle 2">
            <a:extLst>
              <a:ext uri="{FF2B5EF4-FFF2-40B4-BE49-F238E27FC236}">
                <a16:creationId xmlns:a16="http://schemas.microsoft.com/office/drawing/2014/main" id="{B9909D62-516B-7DA9-3C68-EA1F8A84E51A}"/>
              </a:ext>
            </a:extLst>
          </p:cNvPr>
          <p:cNvSpPr/>
          <p:nvPr userDrawn="1"/>
        </p:nvSpPr>
        <p:spPr>
          <a:xfrm>
            <a:off x="1760499" y="403208"/>
            <a:ext cx="4176000" cy="4788000"/>
          </a:xfrm>
          <a:prstGeom prst="round2SameRect">
            <a:avLst>
              <a:gd name="adj1" fmla="val 50000"/>
              <a:gd name="adj2" fmla="val 0"/>
            </a:avLst>
          </a:prstGeom>
          <a:gradFill flip="none" rotWithShape="1">
            <a:gsLst>
              <a:gs pos="0">
                <a:schemeClr val="accent4">
                  <a:alpha val="40000"/>
                  <a:lumMod val="0"/>
                  <a:lumOff val="100000"/>
                </a:schemeClr>
              </a:gs>
              <a:gs pos="100000">
                <a:schemeClr val="accent4">
                  <a:lumMod val="30000"/>
                  <a:lumOff val="70000"/>
                  <a:alpha val="0"/>
                </a:schemeClr>
              </a:gs>
            </a:gsLst>
            <a:lin ang="6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1" name="Subtitle"/>
          <p:cNvSpPr txBox="1">
            <a:spLocks noGrp="1"/>
          </p:cNvSpPr>
          <p:nvPr>
            <p:ph type="subTitle" idx="1" hasCustomPrompt="1"/>
          </p:nvPr>
        </p:nvSpPr>
        <p:spPr>
          <a:xfrm>
            <a:off x="312937" y="3601382"/>
            <a:ext cx="3790699" cy="701106"/>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tx1"/>
              </a:buClr>
              <a:buSzPts val="1200"/>
              <a:buFont typeface="Arial"/>
              <a:buNone/>
              <a:defRPr lang="en-UA" b="0" i="0" u="none" strike="noStrike" smtClean="0">
                <a:solidFill>
                  <a:schemeClr val="tx1"/>
                </a:solidFill>
                <a:effectLst/>
                <a:latin typeface="+mn-lt"/>
                <a:cs typeface="Arial" panose="020B0604020202020204" pitchFamily="34" charset="0"/>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tx1"/>
              </a:buClr>
              <a:buSzPts val="1200"/>
              <a:buFont typeface="Arial"/>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312939" y="1462664"/>
            <a:ext cx="3790700" cy="1725504"/>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4200"/>
              <a:buFont typeface="Arial"/>
              <a:buNone/>
              <a:tabLst/>
              <a:defRPr sz="2800" b="1">
                <a:solidFill>
                  <a:schemeClr val="dk1"/>
                </a:solidFill>
                <a:latin typeface="+mj-lt"/>
                <a:ea typeface="Arial"/>
                <a:cs typeface="Arial"/>
                <a:sym typeface="Arial"/>
              </a:defRPr>
            </a:lvl1pPr>
            <a:lvl2pPr lvl="1"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2pPr>
            <a:lvl3pPr lvl="2"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3pPr>
            <a:lvl4pPr lvl="3"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4pPr>
            <a:lvl5pPr lvl="4"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5pPr>
            <a:lvl6pPr lvl="5"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6pPr>
            <a:lvl7pPr lvl="6"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7pPr>
            <a:lvl8pPr lvl="7"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8pPr>
            <a:lvl9pPr lvl="8" algn="ctr">
              <a:lnSpc>
                <a:spcPct val="100000"/>
              </a:lnSpc>
              <a:spcBef>
                <a:spcPts val="0"/>
              </a:spcBef>
              <a:spcAft>
                <a:spcPts val="0"/>
              </a:spcAft>
              <a:buClr>
                <a:srgbClr val="191919"/>
              </a:buClr>
              <a:buSzPts val="5200"/>
              <a:buFont typeface="Georgia"/>
              <a:buNone/>
              <a:defRPr sz="5200">
                <a:solidFill>
                  <a:srgbClr val="191919"/>
                </a:solidFill>
                <a:latin typeface="Georgia"/>
                <a:ea typeface="Georgia"/>
                <a:cs typeface="Georgia"/>
                <a:sym typeface="Georgia"/>
              </a:defRPr>
            </a:lvl9pPr>
          </a:lstStyle>
          <a:p>
            <a:pPr marL="0" marR="0" lvl="0" indent="0" algn="l" defTabSz="914400" rtl="0" eaLnBrk="1" fontAlgn="auto" latinLnBrk="0" hangingPunct="1">
              <a:lnSpc>
                <a:spcPct val="100000"/>
              </a:lnSpc>
              <a:spcBef>
                <a:spcPts val="0"/>
              </a:spcBef>
              <a:spcAft>
                <a:spcPts val="0"/>
              </a:spcAft>
              <a:buClr>
                <a:schemeClr val="tx1"/>
              </a:buClr>
              <a:buSzPts val="4200"/>
              <a:buFont typeface="Arial"/>
              <a:buNone/>
              <a:tabLst/>
              <a:defRPr/>
            </a:pPr>
            <a:r>
              <a:rPr lang="en-GB" dirty="0"/>
              <a:t>Remove unnecessary steps, and design each</a:t>
            </a:r>
            <a:endParaRPr dirty="0"/>
          </a:p>
        </p:txBody>
      </p:sp>
      <p:sp>
        <p:nvSpPr>
          <p:cNvPr id="2" name="Picture placeholder">
            <a:extLst>
              <a:ext uri="{FF2B5EF4-FFF2-40B4-BE49-F238E27FC236}">
                <a16:creationId xmlns:a16="http://schemas.microsoft.com/office/drawing/2014/main" id="{A270C82A-C69D-3FC5-7505-3EEE9A1EBB04}"/>
              </a:ext>
            </a:extLst>
          </p:cNvPr>
          <p:cNvSpPr>
            <a:spLocks noGrp="1"/>
          </p:cNvSpPr>
          <p:nvPr>
            <p:ph type="pic" idx="6"/>
          </p:nvPr>
        </p:nvSpPr>
        <p:spPr>
          <a:xfrm>
            <a:off x="4572000" y="403208"/>
            <a:ext cx="4176000" cy="4788000"/>
          </a:xfrm>
          <a:prstGeom prst="round2SameRect">
            <a:avLst>
              <a:gd name="adj1" fmla="val 50000"/>
              <a:gd name="adj2" fmla="val 0"/>
            </a:avLst>
          </a:prstGeom>
          <a:solidFill>
            <a:srgbClr val="FFFFFF"/>
          </a:solidFill>
          <a:ln>
            <a:noFill/>
          </a:ln>
        </p:spPr>
        <p:txBody>
          <a:bodyPr/>
          <a:lstStyle/>
          <a:p>
            <a:endParaRPr lang="en-UA" dirty="0"/>
          </a:p>
        </p:txBody>
      </p:sp>
      <p:cxnSp>
        <p:nvCxnSpPr>
          <p:cNvPr id="4" name="Item 1 / Line">
            <a:extLst>
              <a:ext uri="{FF2B5EF4-FFF2-40B4-BE49-F238E27FC236}">
                <a16:creationId xmlns:a16="http://schemas.microsoft.com/office/drawing/2014/main" id="{A025A8A1-499E-6AF5-B777-F3E8D284B13B}"/>
              </a:ext>
            </a:extLst>
          </p:cNvPr>
          <p:cNvCxnSpPr>
            <a:cxnSpLocks/>
          </p:cNvCxnSpPr>
          <p:nvPr userDrawn="1"/>
        </p:nvCxnSpPr>
        <p:spPr>
          <a:xfrm>
            <a:off x="312937" y="3386560"/>
            <a:ext cx="612349" cy="0"/>
          </a:xfrm>
          <a:prstGeom prst="line">
            <a:avLst/>
          </a:prstGeom>
          <a:ln>
            <a:solidFill>
              <a:schemeClr val="tx1"/>
            </a:solidFill>
          </a:ln>
        </p:spPr>
      </p:cxnSp>
      <p:sp>
        <p:nvSpPr>
          <p:cNvPr id="5" name="Item 1 / Sparkle">
            <a:extLst>
              <a:ext uri="{FF2B5EF4-FFF2-40B4-BE49-F238E27FC236}">
                <a16:creationId xmlns:a16="http://schemas.microsoft.com/office/drawing/2014/main" id="{3B64698A-F310-AA87-BCBA-4D831D2C47FB}"/>
              </a:ext>
            </a:extLst>
          </p:cNvPr>
          <p:cNvSpPr/>
          <p:nvPr userDrawn="1"/>
        </p:nvSpPr>
        <p:spPr>
          <a:xfrm>
            <a:off x="8642336" y="299576"/>
            <a:ext cx="203200" cy="203200"/>
          </a:xfrm>
          <a:prstGeom prst="star4">
            <a:avLst>
              <a:gd name="adj" fmla="val 10000"/>
            </a:avLst>
          </a:prstGeom>
          <a:solidFill>
            <a:schemeClr val="tx1"/>
          </a:solidFill>
          <a:ln>
            <a:noFill/>
          </a:ln>
        </p:spPr>
        <p:txBody>
          <a:bodyPr/>
          <a:lstStyle/>
          <a:p>
            <a:endParaRPr lang="en-US"/>
          </a:p>
        </p:txBody>
      </p:sp>
      <p:sp>
        <p:nvSpPr>
          <p:cNvPr id="6" name="Item 1 / Sparkle">
            <a:extLst>
              <a:ext uri="{FF2B5EF4-FFF2-40B4-BE49-F238E27FC236}">
                <a16:creationId xmlns:a16="http://schemas.microsoft.com/office/drawing/2014/main" id="{E74EE596-76F5-0F7F-A7C7-D08EAB7EA9F5}"/>
              </a:ext>
            </a:extLst>
          </p:cNvPr>
          <p:cNvSpPr/>
          <p:nvPr userDrawn="1"/>
        </p:nvSpPr>
        <p:spPr>
          <a:xfrm>
            <a:off x="8294942" y="551219"/>
            <a:ext cx="432738" cy="432738"/>
          </a:xfrm>
          <a:prstGeom prst="star4">
            <a:avLst>
              <a:gd name="adj" fmla="val 10000"/>
            </a:avLst>
          </a:prstGeom>
          <a:solidFill>
            <a:schemeClr val="tx1"/>
          </a:solidFill>
          <a:ln>
            <a:noFill/>
          </a:ln>
        </p:spPr>
        <p:txBody>
          <a:bodyPr/>
          <a:lstStyle/>
          <a:p>
            <a:endParaRPr lang="en-US"/>
          </a:p>
        </p:txBody>
      </p:sp>
      <p:sp>
        <p:nvSpPr>
          <p:cNvPr id="9" name="Item 1 / Sparkle">
            <a:extLst>
              <a:ext uri="{FF2B5EF4-FFF2-40B4-BE49-F238E27FC236}">
                <a16:creationId xmlns:a16="http://schemas.microsoft.com/office/drawing/2014/main" id="{12CF93CE-B770-CA69-868C-2BD5D7CE0199}"/>
              </a:ext>
            </a:extLst>
          </p:cNvPr>
          <p:cNvSpPr/>
          <p:nvPr userDrawn="1"/>
        </p:nvSpPr>
        <p:spPr>
          <a:xfrm>
            <a:off x="312939" y="451976"/>
            <a:ext cx="203200" cy="203200"/>
          </a:xfrm>
          <a:prstGeom prst="star4">
            <a:avLst>
              <a:gd name="adj" fmla="val 10000"/>
            </a:avLst>
          </a:prstGeom>
          <a:solidFill>
            <a:schemeClr val="tx1"/>
          </a:solidFill>
          <a:ln>
            <a:noFill/>
          </a:ln>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bg>
      <p:bgPr>
        <a:gradFill rotWithShape="1">
          <a:gsLst>
            <a:gs pos="0">
              <a:srgbClr val="F5C4D3"/>
            </a:gs>
            <a:gs pos="28000">
              <a:srgbClr val="F9D6E2"/>
            </a:gs>
            <a:gs pos="52000">
              <a:srgbClr val="FBEAF1"/>
            </a:gs>
            <a:gs pos="78000">
              <a:srgbClr val="EDE8F4"/>
            </a:gs>
            <a:gs pos="100000">
              <a:srgbClr val="E9E2F0"/>
            </a:gs>
          </a:gsLst>
          <a:lin ang="2400000" scaled="1"/>
        </a:gradFill>
        <a:effectLst/>
      </p:bgPr>
    </p:bg>
    <p:spTree>
      <p:nvGrpSpPr>
        <p:cNvPr id="1" name="Shape 16"/>
        <p:cNvGrpSpPr/>
        <p:nvPr/>
      </p:nvGrpSpPr>
      <p:grpSpPr>
        <a:xfrm>
          <a:off x="0" y="0"/>
          <a:ext cx="0" cy="0"/>
          <a:chOff x="0" y="0"/>
          <a:chExt cx="0" cy="0"/>
        </a:xfrm>
      </p:grpSpPr>
      <p:sp>
        <p:nvSpPr>
          <p:cNvPr id="17" name="Google Shape;17;p25"/>
          <p:cNvSpPr/>
          <p:nvPr/>
        </p:nvSpPr>
        <p:spPr>
          <a:xfrm>
            <a:off x="2772000" y="-54864"/>
            <a:ext cx="6500016" cy="5253228"/>
          </a:xfrm>
          <a:prstGeom prst="rect">
            <a:avLst/>
          </a:prstGeom>
          <a:gradFill>
            <a:gsLst>
              <a:gs pos="0">
                <a:srgbClr val="F5C4D3"/>
              </a:gs>
              <a:gs pos="100000">
                <a:schemeClr val="accent4">
                  <a:alpha val="60000"/>
                </a:schemeClr>
              </a:gs>
            </a:gsLst>
            <a:lin ang="1260000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Arial"/>
              <a:ea typeface="Arial"/>
              <a:cs typeface="Arial"/>
              <a:sym typeface="Arial"/>
            </a:endParaRPr>
          </a:p>
        </p:txBody>
      </p:sp>
      <p:sp>
        <p:nvSpPr>
          <p:cNvPr id="28" name="Google Shape;28;p25"/>
          <p:cNvSpPr txBox="1"/>
          <p:nvPr/>
        </p:nvSpPr>
        <p:spPr>
          <a:xfrm>
            <a:off x="309768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j-lt"/>
                <a:ea typeface="Arial"/>
                <a:cs typeface="Arial"/>
                <a:sym typeface="Arial"/>
              </a:rPr>
              <a:t>01</a:t>
            </a:r>
            <a:endParaRPr sz="1600" b="1" dirty="0">
              <a:solidFill>
                <a:schemeClr val="tx1"/>
              </a:solidFill>
              <a:latin typeface="+mj-lt"/>
              <a:ea typeface="Arial"/>
              <a:cs typeface="Arial"/>
              <a:sym typeface="Arial"/>
            </a:endParaRPr>
          </a:p>
        </p:txBody>
      </p:sp>
      <p:sp>
        <p:nvSpPr>
          <p:cNvPr id="29" name="Google Shape;29;p25"/>
          <p:cNvSpPr txBox="1"/>
          <p:nvPr/>
        </p:nvSpPr>
        <p:spPr>
          <a:xfrm>
            <a:off x="309768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02</a:t>
            </a:r>
            <a:endParaRPr sz="1600" b="1">
              <a:solidFill>
                <a:schemeClr val="tx1"/>
              </a:solidFill>
              <a:latin typeface="+mj-lt"/>
              <a:ea typeface="Arial"/>
              <a:cs typeface="Arial"/>
              <a:sym typeface="Arial"/>
            </a:endParaRPr>
          </a:p>
        </p:txBody>
      </p:sp>
      <p:sp>
        <p:nvSpPr>
          <p:cNvPr id="30" name="Google Shape;30;p25"/>
          <p:cNvSpPr txBox="1"/>
          <p:nvPr/>
        </p:nvSpPr>
        <p:spPr>
          <a:xfrm>
            <a:off x="309768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j-lt"/>
                <a:ea typeface="Arial"/>
                <a:cs typeface="Arial"/>
                <a:sym typeface="Arial"/>
              </a:rPr>
              <a:t>03</a:t>
            </a:r>
            <a:endParaRPr sz="1600" b="1" dirty="0">
              <a:solidFill>
                <a:schemeClr val="tx1"/>
              </a:solidFill>
              <a:latin typeface="+mj-lt"/>
              <a:ea typeface="Arial"/>
              <a:cs typeface="Arial"/>
              <a:sym typeface="Arial"/>
            </a:endParaRPr>
          </a:p>
        </p:txBody>
      </p:sp>
      <p:sp>
        <p:nvSpPr>
          <p:cNvPr id="31" name="Google Shape;31;p25"/>
          <p:cNvSpPr txBox="1"/>
          <p:nvPr/>
        </p:nvSpPr>
        <p:spPr>
          <a:xfrm>
            <a:off x="309768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04</a:t>
            </a:r>
            <a:endParaRPr sz="1600" b="1">
              <a:solidFill>
                <a:schemeClr val="tx1"/>
              </a:solidFill>
              <a:latin typeface="+mj-lt"/>
              <a:ea typeface="Arial"/>
              <a:cs typeface="Arial"/>
              <a:sym typeface="Arial"/>
            </a:endParaRPr>
          </a:p>
        </p:txBody>
      </p:sp>
      <p:sp>
        <p:nvSpPr>
          <p:cNvPr id="32" name="Google Shape;32;p25"/>
          <p:cNvSpPr txBox="1"/>
          <p:nvPr/>
        </p:nvSpPr>
        <p:spPr>
          <a:xfrm>
            <a:off x="309768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j-lt"/>
                <a:ea typeface="Arial"/>
                <a:cs typeface="Arial"/>
                <a:sym typeface="Arial"/>
              </a:rPr>
              <a:t>05</a:t>
            </a:r>
            <a:endParaRPr sz="1600" b="1" dirty="0">
              <a:solidFill>
                <a:schemeClr val="tx1"/>
              </a:solidFill>
              <a:latin typeface="+mj-lt"/>
              <a:ea typeface="Arial"/>
              <a:cs typeface="Arial"/>
              <a:sym typeface="Arial"/>
            </a:endParaRPr>
          </a:p>
        </p:txBody>
      </p:sp>
      <p:sp>
        <p:nvSpPr>
          <p:cNvPr id="33" name="Google Shape;33;p25"/>
          <p:cNvSpPr txBox="1"/>
          <p:nvPr/>
        </p:nvSpPr>
        <p:spPr>
          <a:xfrm>
            <a:off x="309768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06</a:t>
            </a:r>
            <a:endParaRPr sz="1600" b="1">
              <a:solidFill>
                <a:schemeClr val="tx1"/>
              </a:solidFill>
              <a:latin typeface="+mj-lt"/>
              <a:ea typeface="Arial"/>
              <a:cs typeface="Arial"/>
              <a:sym typeface="Arial"/>
            </a:endParaRPr>
          </a:p>
        </p:txBody>
      </p:sp>
      <p:sp>
        <p:nvSpPr>
          <p:cNvPr id="34" name="Google Shape;34;p25"/>
          <p:cNvSpPr txBox="1"/>
          <p:nvPr/>
        </p:nvSpPr>
        <p:spPr>
          <a:xfrm>
            <a:off x="309768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07</a:t>
            </a:r>
            <a:endParaRPr sz="1600" b="1">
              <a:solidFill>
                <a:schemeClr val="tx1"/>
              </a:solidFill>
              <a:latin typeface="+mj-lt"/>
              <a:ea typeface="Arial"/>
              <a:cs typeface="Arial"/>
              <a:sym typeface="Arial"/>
            </a:endParaRPr>
          </a:p>
        </p:txBody>
      </p:sp>
      <p:sp>
        <p:nvSpPr>
          <p:cNvPr id="35" name="Google Shape;35;p25"/>
          <p:cNvSpPr txBox="1"/>
          <p:nvPr/>
        </p:nvSpPr>
        <p:spPr>
          <a:xfrm>
            <a:off x="309768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08</a:t>
            </a:r>
            <a:endParaRPr sz="1600" b="1">
              <a:solidFill>
                <a:schemeClr val="tx1"/>
              </a:solidFill>
              <a:latin typeface="+mj-lt"/>
              <a:ea typeface="Arial"/>
              <a:cs typeface="Arial"/>
              <a:sym typeface="Arial"/>
            </a:endParaRPr>
          </a:p>
        </p:txBody>
      </p:sp>
      <p:sp>
        <p:nvSpPr>
          <p:cNvPr id="36" name="Google Shape;36;p25"/>
          <p:cNvSpPr txBox="1"/>
          <p:nvPr/>
        </p:nvSpPr>
        <p:spPr>
          <a:xfrm>
            <a:off x="3097684" y="390139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09</a:t>
            </a:r>
            <a:endParaRPr sz="1600" b="1">
              <a:solidFill>
                <a:schemeClr val="tx1"/>
              </a:solidFill>
              <a:latin typeface="+mj-lt"/>
              <a:ea typeface="Arial"/>
              <a:cs typeface="Arial"/>
              <a:sym typeface="Arial"/>
            </a:endParaRPr>
          </a:p>
        </p:txBody>
      </p:sp>
      <p:sp>
        <p:nvSpPr>
          <p:cNvPr id="37" name="Google Shape;37;p25"/>
          <p:cNvSpPr txBox="1"/>
          <p:nvPr/>
        </p:nvSpPr>
        <p:spPr>
          <a:xfrm>
            <a:off x="3097684" y="4329508"/>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10</a:t>
            </a:r>
            <a:endParaRPr sz="1600" b="1">
              <a:solidFill>
                <a:schemeClr val="tx1"/>
              </a:solidFill>
              <a:latin typeface="+mj-lt"/>
              <a:ea typeface="Arial"/>
              <a:cs typeface="Arial"/>
              <a:sym typeface="Arial"/>
            </a:endParaRPr>
          </a:p>
        </p:txBody>
      </p:sp>
      <p:sp>
        <p:nvSpPr>
          <p:cNvPr id="26" name="Item 10 / Title"/>
          <p:cNvSpPr txBox="1">
            <a:spLocks noGrp="1"/>
          </p:cNvSpPr>
          <p:nvPr>
            <p:ph type="subTitle" idx="9" hasCustomPrompt="1"/>
          </p:nvPr>
        </p:nvSpPr>
        <p:spPr>
          <a:xfrm>
            <a:off x="3621325" y="431658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3621325" y="3890048"/>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3621325" y="346351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3621325" y="3036978"/>
            <a:ext cx="52113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r>
              <a:rPr lang="en-GB" dirty="0"/>
              <a:t>Whether you are planning a launch</a:t>
            </a:r>
          </a:p>
        </p:txBody>
      </p:sp>
      <p:sp>
        <p:nvSpPr>
          <p:cNvPr id="24" name="Item 6 / Title"/>
          <p:cNvSpPr txBox="1">
            <a:spLocks noGrp="1"/>
          </p:cNvSpPr>
          <p:nvPr>
            <p:ph type="subTitle" idx="7" hasCustomPrompt="1"/>
          </p:nvPr>
        </p:nvSpPr>
        <p:spPr>
          <a:xfrm>
            <a:off x="3621325" y="261044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3621325" y="2183907"/>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3621325" y="1757372"/>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solidFill>
                  <a:schemeClr val="tx1"/>
                </a:solidFill>
                <a:latin typeface="+mn-lt"/>
                <a:ea typeface="Arial"/>
                <a:cs typeface="Arial"/>
                <a:sym typeface="Arial"/>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3621325" y="1330837"/>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lang="en-UA" b="0" i="0" u="none" strike="noStrike" smtClean="0">
                <a:solidFill>
                  <a:schemeClr val="tx1"/>
                </a:solidFill>
                <a:effectLst/>
                <a:latin typeface="+mn-lt"/>
                <a:cs typeface="Arial" panose="020B0604020202020204" pitchFamily="34" charset="0"/>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3621325" y="904302"/>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lang="en-UA" b="0" i="0" u="none" strike="noStrike" smtClean="0">
                <a:solidFill>
                  <a:schemeClr val="tx1"/>
                </a:solidFill>
                <a:effectLst/>
                <a:latin typeface="+mn-lt"/>
                <a:cs typeface="Arial" panose="020B0604020202020204" pitchFamily="34" charset="0"/>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3621325" y="478800"/>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lang="en-UA" b="0" i="0" u="none" strike="noStrike" smtClean="0">
                <a:solidFill>
                  <a:schemeClr val="tx1"/>
                </a:solidFill>
                <a:effectLst/>
                <a:latin typeface="+mn-lt"/>
                <a:cs typeface="Arial" panose="020B0604020202020204" pitchFamily="34" charset="0"/>
              </a:defRPr>
            </a:lvl1pPr>
            <a:lvl2pPr lvl="1"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2pPr>
            <a:lvl3pPr lvl="2"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3pPr>
            <a:lvl4pPr lvl="3"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4pPr>
            <a:lvl5pPr lvl="4"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5pPr>
            <a:lvl6pPr lvl="5"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6pPr>
            <a:lvl7pPr lvl="6"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7pPr>
            <a:lvl8pPr lvl="7"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8pPr>
            <a:lvl9pPr lvl="8" algn="l">
              <a:lnSpc>
                <a:spcPct val="100000"/>
              </a:lnSpc>
              <a:spcBef>
                <a:spcPts val="0"/>
              </a:spcBef>
              <a:spcAft>
                <a:spcPts val="0"/>
              </a:spcAft>
              <a:buClr>
                <a:schemeClr val="accent4"/>
              </a:buClr>
              <a:buSzPts val="1200"/>
              <a:buFont typeface="Arial"/>
              <a:buNone/>
              <a:defRPr>
                <a:solidFill>
                  <a:schemeClr val="accent4"/>
                </a:solidFill>
                <a:latin typeface="+mj-lt"/>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4"/>
              </a:buClr>
              <a:buSzPts val="1200"/>
              <a:buFont typeface="Arial"/>
              <a:buNone/>
              <a:tabLst/>
              <a:defRPr/>
            </a:pPr>
            <a:r>
              <a:rPr lang="en-GB" dirty="0"/>
              <a:t>Designing digital tools for more reliable work</a:t>
            </a:r>
            <a:endParaRPr dirty="0"/>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237075" y="227599"/>
            <a:ext cx="2268000"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Georgia"/>
                <a:cs typeface="Georgia"/>
                <a:sym typeface="Georgia"/>
              </a:defRPr>
            </a:lvl1pPr>
            <a:lvl2pPr marR="0" lvl="1"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9pPr>
          </a:lstStyle>
          <a:p>
            <a:r>
              <a:rPr lang="en-US" dirty="0"/>
              <a:t>Table </a:t>
            </a:r>
            <a:br>
              <a:rPr lang="en-US" dirty="0"/>
            </a:br>
            <a:r>
              <a:rPr lang="en-US" dirty="0"/>
              <a:t>of Contents</a:t>
            </a:r>
            <a:endParaRPr lang="en-GB" dirty="0"/>
          </a:p>
        </p:txBody>
      </p:sp>
      <p:cxnSp>
        <p:nvCxnSpPr>
          <p:cNvPr id="2" name="Google Shape;853;g3e4eb65d001_0_13">
            <a:extLst>
              <a:ext uri="{FF2B5EF4-FFF2-40B4-BE49-F238E27FC236}">
                <a16:creationId xmlns:a16="http://schemas.microsoft.com/office/drawing/2014/main" id="{E07CEDF2-36C5-8E86-6EA8-BEEB75869FAA}"/>
              </a:ext>
            </a:extLst>
          </p:cNvPr>
          <p:cNvCxnSpPr>
            <a:cxnSpLocks/>
          </p:cNvCxnSpPr>
          <p:nvPr userDrawn="1"/>
        </p:nvCxnSpPr>
        <p:spPr>
          <a:xfrm>
            <a:off x="3097684" y="843987"/>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1" name="TOC Divider 1"/>
          <p:cNvCxnSpPr>
            <a:cxnSpLocks/>
          </p:cNvCxnSpPr>
          <p:nvPr userDrawn="1"/>
        </p:nvCxnSpPr>
        <p:spPr>
          <a:xfrm>
            <a:off x="3097684" y="1270522"/>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2" name="TOC Divider 2"/>
          <p:cNvCxnSpPr>
            <a:cxnSpLocks/>
          </p:cNvCxnSpPr>
          <p:nvPr userDrawn="1"/>
        </p:nvCxnSpPr>
        <p:spPr>
          <a:xfrm>
            <a:off x="3097684" y="1697057"/>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3" name="TOC Divider 3"/>
          <p:cNvCxnSpPr>
            <a:cxnSpLocks/>
          </p:cNvCxnSpPr>
          <p:nvPr userDrawn="1"/>
        </p:nvCxnSpPr>
        <p:spPr>
          <a:xfrm>
            <a:off x="3097684" y="2123592"/>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4" name="TOC Divider 4"/>
          <p:cNvCxnSpPr>
            <a:cxnSpLocks/>
          </p:cNvCxnSpPr>
          <p:nvPr userDrawn="1"/>
        </p:nvCxnSpPr>
        <p:spPr>
          <a:xfrm>
            <a:off x="3097684" y="2550128"/>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5" name="TOC Divider 5"/>
          <p:cNvCxnSpPr>
            <a:cxnSpLocks/>
          </p:cNvCxnSpPr>
          <p:nvPr userDrawn="1"/>
        </p:nvCxnSpPr>
        <p:spPr>
          <a:xfrm>
            <a:off x="3097684" y="2976663"/>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6" name="TOC Divider 6"/>
          <p:cNvCxnSpPr>
            <a:cxnSpLocks/>
          </p:cNvCxnSpPr>
          <p:nvPr userDrawn="1"/>
        </p:nvCxnSpPr>
        <p:spPr>
          <a:xfrm>
            <a:off x="3097684" y="3403198"/>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7" name="TOC Divider 7"/>
          <p:cNvCxnSpPr>
            <a:cxnSpLocks/>
          </p:cNvCxnSpPr>
          <p:nvPr userDrawn="1"/>
        </p:nvCxnSpPr>
        <p:spPr>
          <a:xfrm>
            <a:off x="3097684" y="3829733"/>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48" name="TOC Divider 8"/>
          <p:cNvCxnSpPr>
            <a:cxnSpLocks/>
          </p:cNvCxnSpPr>
          <p:nvPr userDrawn="1"/>
        </p:nvCxnSpPr>
        <p:spPr>
          <a:xfrm>
            <a:off x="3097684" y="4256268"/>
            <a:ext cx="5744241" cy="0"/>
          </a:xfrm>
          <a:prstGeom prst="straightConnector1">
            <a:avLst/>
          </a:prstGeom>
          <a:noFill/>
          <a:ln w="9525" cap="flat" cmpd="sng">
            <a:solidFill>
              <a:schemeClr val="tx1"/>
            </a:solidFill>
            <a:prstDash val="solid"/>
            <a:round/>
            <a:headEnd type="none" w="med" len="med"/>
            <a:tailEnd type="none" w="med" len="med"/>
          </a:ln>
        </p:spPr>
      </p:cxnSp>
      <p:sp>
        <p:nvSpPr>
          <p:cNvPr id="3" name="Item 1 / Sparkle">
            <a:extLst>
              <a:ext uri="{FF2B5EF4-FFF2-40B4-BE49-F238E27FC236}">
                <a16:creationId xmlns:a16="http://schemas.microsoft.com/office/drawing/2014/main" id="{643F194E-6BEA-5AEB-D680-BD59F4B534C3}"/>
              </a:ext>
            </a:extLst>
          </p:cNvPr>
          <p:cNvSpPr/>
          <p:nvPr userDrawn="1"/>
        </p:nvSpPr>
        <p:spPr>
          <a:xfrm>
            <a:off x="1901685" y="1966572"/>
            <a:ext cx="203200" cy="203200"/>
          </a:xfrm>
          <a:prstGeom prst="star4">
            <a:avLst>
              <a:gd name="adj" fmla="val 10000"/>
            </a:avLst>
          </a:prstGeom>
          <a:solidFill>
            <a:schemeClr val="tx1"/>
          </a:solidFill>
          <a:ln>
            <a:noFill/>
          </a:ln>
        </p:spPr>
        <p:txBody>
          <a:bodyPr/>
          <a:lstStyle/>
          <a:p>
            <a:endParaRPr lang="en-US"/>
          </a:p>
        </p:txBody>
      </p:sp>
      <p:sp>
        <p:nvSpPr>
          <p:cNvPr id="5" name="Item 1 / Sparkle">
            <a:extLst>
              <a:ext uri="{FF2B5EF4-FFF2-40B4-BE49-F238E27FC236}">
                <a16:creationId xmlns:a16="http://schemas.microsoft.com/office/drawing/2014/main" id="{BF28AE69-5FFB-412D-2C55-6DA8EFC6B46D}"/>
              </a:ext>
            </a:extLst>
          </p:cNvPr>
          <p:cNvSpPr/>
          <p:nvPr userDrawn="1"/>
        </p:nvSpPr>
        <p:spPr>
          <a:xfrm>
            <a:off x="1490719" y="2316106"/>
            <a:ext cx="432738" cy="432738"/>
          </a:xfrm>
          <a:prstGeom prst="star4">
            <a:avLst>
              <a:gd name="adj" fmla="val 10000"/>
            </a:avLst>
          </a:prstGeom>
          <a:solidFill>
            <a:schemeClr val="tx1"/>
          </a:solidFill>
          <a:ln>
            <a:noFill/>
          </a:ln>
        </p:spPr>
        <p:txBody>
          <a:bodyPr/>
          <a:lstStyle/>
          <a:p>
            <a:endParaRPr lang="en-US"/>
          </a:p>
        </p:txBody>
      </p:sp>
      <p:sp>
        <p:nvSpPr>
          <p:cNvPr id="6" name="Round Same-side Corner of Rectangle 5">
            <a:extLst>
              <a:ext uri="{FF2B5EF4-FFF2-40B4-BE49-F238E27FC236}">
                <a16:creationId xmlns:a16="http://schemas.microsoft.com/office/drawing/2014/main" id="{1C341DF0-5DFE-6E87-7FC2-D34A073CEC17}"/>
              </a:ext>
            </a:extLst>
          </p:cNvPr>
          <p:cNvSpPr/>
          <p:nvPr userDrawn="1"/>
        </p:nvSpPr>
        <p:spPr>
          <a:xfrm>
            <a:off x="6570000" y="-54864"/>
            <a:ext cx="5148000" cy="5256000"/>
          </a:xfrm>
          <a:prstGeom prst="round2SameRect">
            <a:avLst>
              <a:gd name="adj1" fmla="val 50000"/>
              <a:gd name="adj2" fmla="val 50000"/>
            </a:avLst>
          </a:prstGeom>
          <a:gradFill flip="none" rotWithShape="1">
            <a:gsLst>
              <a:gs pos="0">
                <a:schemeClr val="accent4">
                  <a:alpha val="40000"/>
                  <a:lumMod val="0"/>
                  <a:lumOff val="100000"/>
                </a:schemeClr>
              </a:gs>
              <a:gs pos="100000">
                <a:schemeClr val="accent4">
                  <a:lumMod val="30000"/>
                  <a:lumOff val="70000"/>
                  <a:alpha val="0"/>
                </a:schemeClr>
              </a:gs>
            </a:gsLst>
            <a:lin ang="6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 Items / 1 Items / Option A">
  <p:cSld name="Content / Items / 1 Items / Option A">
    <p:bg>
      <p:bgPr>
        <a:gradFill rotWithShape="1">
          <a:gsLst>
            <a:gs pos="0">
              <a:srgbClr val="F5C4D3"/>
            </a:gs>
            <a:gs pos="28000">
              <a:srgbClr val="F9D6E2"/>
            </a:gs>
            <a:gs pos="52000">
              <a:srgbClr val="FBEAF1"/>
            </a:gs>
            <a:gs pos="78000">
              <a:srgbClr val="EDE8F4"/>
            </a:gs>
            <a:gs pos="100000">
              <a:srgbClr val="E9E2F0"/>
            </a:gs>
          </a:gsLst>
          <a:lin ang="2400000" scaled="1"/>
        </a:gradFill>
        <a:effectLst/>
      </p:bgPr>
    </p:bg>
    <p:spTree>
      <p:nvGrpSpPr>
        <p:cNvPr id="1" name="Shape 837"/>
        <p:cNvGrpSpPr/>
        <p:nvPr/>
      </p:nvGrpSpPr>
      <p:grpSpPr>
        <a:xfrm>
          <a:off x="0" y="0"/>
          <a:ext cx="0" cy="0"/>
          <a:chOff x="0" y="0"/>
          <a:chExt cx="0" cy="0"/>
        </a:xfrm>
      </p:grpSpPr>
      <p:sp>
        <p:nvSpPr>
          <p:cNvPr id="845" name="Picture placeholder"/>
          <p:cNvSpPr>
            <a:spLocks noGrp="1"/>
          </p:cNvSpPr>
          <p:nvPr>
            <p:ph type="pic" idx="6"/>
          </p:nvPr>
        </p:nvSpPr>
        <p:spPr>
          <a:xfrm>
            <a:off x="4572002" y="1072894"/>
            <a:ext cx="4643566" cy="3627976"/>
          </a:xfrm>
          <a:prstGeom prst="roundRect">
            <a:avLst>
              <a:gd name="adj" fmla="val 0"/>
            </a:avLst>
          </a:prstGeom>
          <a:solidFill>
            <a:srgbClr val="FFFFFF"/>
          </a:solidFill>
          <a:ln>
            <a:noFill/>
          </a:ln>
        </p:spPr>
      </p:sp>
      <p:sp>
        <p:nvSpPr>
          <p:cNvPr id="841" name="Page #"/>
          <p:cNvSpPr txBox="1">
            <a:spLocks noGrp="1"/>
          </p:cNvSpPr>
          <p:nvPr>
            <p:ph type="subTitle" idx="3"/>
          </p:nvPr>
        </p:nvSpPr>
        <p:spPr>
          <a:xfrm>
            <a:off x="6318250"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838" name="Presentation name"/>
          <p:cNvSpPr txBox="1">
            <a:spLocks noGrp="1"/>
          </p:cNvSpPr>
          <p:nvPr>
            <p:ph type="subTitle" idx="1" hasCustomPrompt="1"/>
          </p:nvPr>
        </p:nvSpPr>
        <p:spPr>
          <a:xfrm>
            <a:off x="234950" y="4840808"/>
            <a:ext cx="5400000" cy="1605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r>
              <a:rPr lang="en-GB" dirty="0"/>
              <a:t>Remove unnecessary steps, and design each</a:t>
            </a:r>
            <a:endParaRPr dirty="0"/>
          </a:p>
        </p:txBody>
      </p:sp>
      <p:sp>
        <p:nvSpPr>
          <p:cNvPr id="843" name="Item 1 / Text"/>
          <p:cNvSpPr txBox="1">
            <a:spLocks noGrp="1"/>
          </p:cNvSpPr>
          <p:nvPr>
            <p:ph type="subTitle" idx="4" hasCustomPrompt="1"/>
          </p:nvPr>
        </p:nvSpPr>
        <p:spPr>
          <a:xfrm>
            <a:off x="234700" y="2751160"/>
            <a:ext cx="4068000" cy="1611600"/>
          </a:xfrm>
          <a:prstGeom prst="rect">
            <a:avLst/>
          </a:prstGeom>
          <a:noFill/>
          <a:ln>
            <a:noFill/>
          </a:ln>
          <a:effectLst/>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lang="en-UA" b="0" i="0" u="none" strike="noStrike">
                <a:solidFill>
                  <a:schemeClr val="tx1"/>
                </a:solidFill>
                <a:effectLst/>
                <a:latin typeface="+mn-lt"/>
                <a:cs typeface="Arial" panose="020B0604020202020204" pitchFamily="34" charset="0"/>
              </a:defRPr>
            </a:lvl1pPr>
            <a:lvl2pPr lvl="1">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2pPr>
            <a:lvl3pPr lvl="2">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3pPr>
            <a:lvl4pPr lvl="3">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4pPr>
            <a:lvl5pPr lvl="4">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5pPr>
            <a:lvl6pPr lvl="5">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6pPr>
            <a:lvl7pPr lvl="6">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7pPr>
            <a:lvl8pPr lvl="7">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8pPr>
            <a:lvl9pPr lvl="8">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844" name="Item 1 / Title"/>
          <p:cNvSpPr txBox="1">
            <a:spLocks noGrp="1"/>
          </p:cNvSpPr>
          <p:nvPr>
            <p:ph type="subTitle" idx="5" hasCustomPrompt="1"/>
          </p:nvPr>
        </p:nvSpPr>
        <p:spPr>
          <a:xfrm>
            <a:off x="234650" y="2070251"/>
            <a:ext cx="2772000" cy="510425"/>
          </a:xfrm>
          <a:prstGeom prst="rect">
            <a:avLst/>
          </a:prstGeom>
          <a:noFill/>
          <a:ln>
            <a:noFill/>
          </a:ln>
        </p:spPr>
        <p:txBody>
          <a:bodyPr spcFirstLastPara="1" wrap="square" lIns="0" tIns="0" rIns="0" bIns="0" anchor="t" anchorCtr="0">
            <a:noAutofit/>
          </a:bodyPr>
          <a:lstStyle>
            <a:lvl1pPr marL="9525" marR="0" lvl="0" indent="0" algn="l" defTabSz="914400" rtl="0" eaLnBrk="1" fontAlgn="auto" latinLnBrk="0" hangingPunct="1">
              <a:lnSpc>
                <a:spcPct val="115000"/>
              </a:lnSpc>
              <a:spcBef>
                <a:spcPts val="0"/>
              </a:spcBef>
              <a:spcAft>
                <a:spcPts val="0"/>
              </a:spcAft>
              <a:buClr>
                <a:schemeClr val="tx1"/>
              </a:buClr>
              <a:buSzPts val="1500"/>
              <a:buFont typeface="Arial"/>
              <a:buNone/>
              <a:tabLst/>
              <a:defRPr sz="1300" b="1">
                <a:solidFill>
                  <a:schemeClr val="tx1"/>
                </a:solidFill>
                <a:latin typeface="+mj-lt"/>
                <a:ea typeface="Arial"/>
                <a:cs typeface="Arial"/>
                <a:sym typeface="Arial"/>
              </a:defRPr>
            </a:lvl1pPr>
            <a:lvl2pPr lvl="1">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2pPr>
            <a:lvl3pPr lvl="2">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3pPr>
            <a:lvl4pPr lvl="3">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4pPr>
            <a:lvl5pPr lvl="4">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5pPr>
            <a:lvl6pPr lvl="5">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6pPr>
            <a:lvl7pPr lvl="6">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7pPr>
            <a:lvl8pPr lvl="7">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8pPr>
            <a:lvl9pPr lvl="8">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9pPr>
          </a:lstStyle>
          <a:p>
            <a:pPr marL="9525" marR="0" lvl="0" indent="0" algn="l" defTabSz="914400" rtl="0" eaLnBrk="1" fontAlgn="auto" latinLnBrk="0" hangingPunct="1">
              <a:lnSpc>
                <a:spcPct val="115000"/>
              </a:lnSpc>
              <a:spcBef>
                <a:spcPts val="0"/>
              </a:spcBef>
              <a:spcAft>
                <a:spcPts val="0"/>
              </a:spcAft>
              <a:buClr>
                <a:schemeClr val="tx1"/>
              </a:buClr>
              <a:buSzPts val="1500"/>
              <a:buFont typeface="Arial"/>
              <a:buNone/>
              <a:tabLst/>
              <a:defRPr/>
            </a:pPr>
            <a:r>
              <a:rPr lang="en-GB" dirty="0"/>
              <a:t>Remove unnecessary steps, and</a:t>
            </a:r>
            <a:r>
              <a:rPr lang="uk-UA" dirty="0"/>
              <a:t> </a:t>
            </a:r>
            <a:r>
              <a:rPr lang="en-GB" dirty="0"/>
              <a:t>design each</a:t>
            </a:r>
          </a:p>
        </p:txBody>
      </p:sp>
      <p:sp>
        <p:nvSpPr>
          <p:cNvPr id="849" name="Slide title"/>
          <p:cNvSpPr txBox="1">
            <a:spLocks noGrp="1"/>
          </p:cNvSpPr>
          <p:nvPr>
            <p:ph type="title" hasCustomPrompt="1"/>
          </p:nvPr>
        </p:nvSpPr>
        <p:spPr>
          <a:xfrm>
            <a:off x="237075" y="227599"/>
            <a:ext cx="6120000"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smtClean="0">
                <a:solidFill>
                  <a:schemeClr val="tx1"/>
                </a:solidFill>
                <a:effectLst/>
                <a:latin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cxnSp>
        <p:nvCxnSpPr>
          <p:cNvPr id="851" name="Item 1 / Line"/>
          <p:cNvCxnSpPr/>
          <p:nvPr userDrawn="1"/>
        </p:nvCxnSpPr>
        <p:spPr>
          <a:xfrm>
            <a:off x="234700" y="2632475"/>
            <a:ext cx="4068000" cy="0"/>
          </a:xfrm>
          <a:prstGeom prst="line">
            <a:avLst/>
          </a:prstGeom>
          <a:ln>
            <a:solidFill>
              <a:schemeClr val="tx1"/>
            </a:solidFill>
          </a:ln>
        </p:spPr>
      </p:cxnSp>
      <p:cxnSp>
        <p:nvCxnSpPr>
          <p:cNvPr id="3" name="Google Shape;597;g3e4a1d512f3_0_23">
            <a:extLst>
              <a:ext uri="{FF2B5EF4-FFF2-40B4-BE49-F238E27FC236}">
                <a16:creationId xmlns:a16="http://schemas.microsoft.com/office/drawing/2014/main" id="{24535AD0-6714-0307-9418-526CB6FC3812}"/>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cxnSp>
        <p:nvCxnSpPr>
          <p:cNvPr id="840" name="Google Shape;840;g3e47ced7bc8_0_121"/>
          <p:cNvCxnSpPr>
            <a:cxnSpLocks/>
          </p:cNvCxnSpPr>
          <p:nvPr userDrawn="1"/>
        </p:nvCxnSpPr>
        <p:spPr>
          <a:xfrm>
            <a:off x="-7243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2" name="Google Shape;597;g3e4a1d512f3_0_23">
            <a:extLst>
              <a:ext uri="{FF2B5EF4-FFF2-40B4-BE49-F238E27FC236}">
                <a16:creationId xmlns:a16="http://schemas.microsoft.com/office/drawing/2014/main" id="{2ADF15ED-4C3C-1F5C-C158-D4C7C79E2ACB}"/>
              </a:ext>
            </a:extLst>
          </p:cNvPr>
          <p:cNvCxnSpPr>
            <a:cxnSpLocks/>
          </p:cNvCxnSpPr>
          <p:nvPr userDrawn="1"/>
        </p:nvCxnSpPr>
        <p:spPr>
          <a:xfrm>
            <a:off x="-72432" y="1072894"/>
            <a:ext cx="9288000" cy="0"/>
          </a:xfrm>
          <a:prstGeom prst="straightConnector1">
            <a:avLst/>
          </a:prstGeom>
          <a:noFill/>
          <a:ln w="9525" cap="flat" cmpd="sng">
            <a:solidFill>
              <a:schemeClr val="tx1"/>
            </a:solidFill>
            <a:prstDash val="solid"/>
            <a:round/>
            <a:headEnd type="none" w="med" len="med"/>
            <a:tailEnd type="none" w="med" len="med"/>
          </a:ln>
        </p:spPr>
      </p:cxnSp>
      <p:sp>
        <p:nvSpPr>
          <p:cNvPr id="4" name="Item 1 / Sparkle">
            <a:extLst>
              <a:ext uri="{FF2B5EF4-FFF2-40B4-BE49-F238E27FC236}">
                <a16:creationId xmlns:a16="http://schemas.microsoft.com/office/drawing/2014/main" id="{510F6558-88E6-54A7-3DA8-9429BC7B44AD}"/>
              </a:ext>
            </a:extLst>
          </p:cNvPr>
          <p:cNvSpPr>
            <a:spLocks noChangeAspect="1"/>
          </p:cNvSpPr>
          <p:nvPr userDrawn="1"/>
        </p:nvSpPr>
        <p:spPr>
          <a:xfrm>
            <a:off x="234650" y="1534269"/>
            <a:ext cx="288000" cy="288000"/>
          </a:xfrm>
          <a:prstGeom prst="star4">
            <a:avLst>
              <a:gd name="adj" fmla="val 10000"/>
            </a:avLst>
          </a:prstGeom>
          <a:solidFill>
            <a:schemeClr val="tx1"/>
          </a:solidFill>
          <a:ln>
            <a:no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 Items / 1 Items / Option B" userDrawn="1">
  <p:cSld name="Content / Items / 1 Items / Option B">
    <p:bg>
      <p:bgPr>
        <a:gradFill rotWithShape="1">
          <a:gsLst>
            <a:gs pos="0">
              <a:srgbClr val="F5C4D3"/>
            </a:gs>
            <a:gs pos="28000">
              <a:srgbClr val="F9D6E2"/>
            </a:gs>
            <a:gs pos="52000">
              <a:srgbClr val="FBEAF1"/>
            </a:gs>
            <a:gs pos="78000">
              <a:srgbClr val="EDE8F4"/>
            </a:gs>
            <a:gs pos="100000">
              <a:srgbClr val="E9E2F0"/>
            </a:gs>
          </a:gsLst>
          <a:lin ang="2400000" scaled="1"/>
        </a:gradFill>
        <a:effectLst/>
      </p:bgPr>
    </p:bg>
    <p:spTree>
      <p:nvGrpSpPr>
        <p:cNvPr id="1" name="Shape 850"/>
        <p:cNvGrpSpPr/>
        <p:nvPr/>
      </p:nvGrpSpPr>
      <p:grpSpPr>
        <a:xfrm>
          <a:off x="0" y="0"/>
          <a:ext cx="0" cy="0"/>
          <a:chOff x="0" y="0"/>
          <a:chExt cx="0" cy="0"/>
        </a:xfrm>
      </p:grpSpPr>
      <p:sp>
        <p:nvSpPr>
          <p:cNvPr id="3" name="Picture placeholder">
            <a:extLst>
              <a:ext uri="{FF2B5EF4-FFF2-40B4-BE49-F238E27FC236}">
                <a16:creationId xmlns:a16="http://schemas.microsoft.com/office/drawing/2014/main" id="{C362F29F-5E33-A106-7BBF-720A6ABFFEB2}"/>
              </a:ext>
            </a:extLst>
          </p:cNvPr>
          <p:cNvSpPr>
            <a:spLocks noGrp="1"/>
          </p:cNvSpPr>
          <p:nvPr>
            <p:ph type="pic" idx="6"/>
          </p:nvPr>
        </p:nvSpPr>
        <p:spPr>
          <a:xfrm>
            <a:off x="-79992" y="1072894"/>
            <a:ext cx="4651994" cy="3627976"/>
          </a:xfrm>
          <a:prstGeom prst="roundRect">
            <a:avLst>
              <a:gd name="adj" fmla="val 0"/>
            </a:avLst>
          </a:prstGeom>
          <a:solidFill>
            <a:srgbClr val="FFFFFF"/>
          </a:solidFill>
          <a:ln>
            <a:noFill/>
          </a:ln>
        </p:spPr>
      </p:sp>
      <p:sp>
        <p:nvSpPr>
          <p:cNvPr id="854" name="Page #"/>
          <p:cNvSpPr txBox="1">
            <a:spLocks noGrp="1"/>
          </p:cNvSpPr>
          <p:nvPr>
            <p:ph type="subTitle" idx="3"/>
          </p:nvPr>
        </p:nvSpPr>
        <p:spPr>
          <a:xfrm>
            <a:off x="6318250"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851" name="Presentation name"/>
          <p:cNvSpPr txBox="1">
            <a:spLocks noGrp="1"/>
          </p:cNvSpPr>
          <p:nvPr>
            <p:ph type="subTitle" idx="1" hasCustomPrompt="1"/>
          </p:nvPr>
        </p:nvSpPr>
        <p:spPr>
          <a:xfrm>
            <a:off x="2349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856" name="Item 1 / Text"/>
          <p:cNvSpPr txBox="1">
            <a:spLocks noGrp="1"/>
          </p:cNvSpPr>
          <p:nvPr>
            <p:ph type="subTitle" idx="4" hasCustomPrompt="1"/>
          </p:nvPr>
        </p:nvSpPr>
        <p:spPr>
          <a:xfrm>
            <a:off x="4838806" y="2751160"/>
            <a:ext cx="4068000" cy="1611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200">
                <a:solidFill>
                  <a:schemeClr val="tx1"/>
                </a:solidFill>
                <a:latin typeface="+mn-lt"/>
                <a:ea typeface="Arial"/>
                <a:cs typeface="Arial"/>
                <a:sym typeface="Arial"/>
              </a:defRPr>
            </a:lvl1pPr>
            <a:lvl2pPr lvl="1">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2pPr>
            <a:lvl3pPr lvl="2">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3pPr>
            <a:lvl4pPr lvl="3">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4pPr>
            <a:lvl5pPr lvl="4">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5pPr>
            <a:lvl6pPr lvl="5">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6pPr>
            <a:lvl7pPr lvl="6">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7pPr>
            <a:lvl8pPr lvl="7">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8pPr>
            <a:lvl9pPr lvl="8">
              <a:lnSpc>
                <a:spcPct val="115000"/>
              </a:lnSpc>
              <a:spcBef>
                <a:spcPts val="0"/>
              </a:spcBef>
              <a:spcAft>
                <a:spcPts val="0"/>
              </a:spcAft>
              <a:buClr>
                <a:schemeClr val="tx1"/>
              </a:buClr>
              <a:buSzPts val="1200"/>
              <a:buFont typeface="Arial"/>
              <a:buNone/>
              <a:defRPr>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857" name="Item 1 / Title"/>
          <p:cNvSpPr txBox="1">
            <a:spLocks noGrp="1"/>
          </p:cNvSpPr>
          <p:nvPr>
            <p:ph type="subTitle" idx="5" hasCustomPrompt="1"/>
          </p:nvPr>
        </p:nvSpPr>
        <p:spPr>
          <a:xfrm>
            <a:off x="4838756" y="2070251"/>
            <a:ext cx="2772000" cy="51042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1"/>
              </a:buClr>
              <a:buSzPts val="1500"/>
              <a:buFont typeface="Arial"/>
              <a:buNone/>
              <a:tabLst/>
              <a:defRPr sz="1300" b="1">
                <a:solidFill>
                  <a:schemeClr val="tx1"/>
                </a:solidFill>
                <a:latin typeface="+mj-lt"/>
                <a:ea typeface="Arial"/>
                <a:cs typeface="Arial"/>
                <a:sym typeface="Arial"/>
              </a:defRPr>
            </a:lvl1pPr>
            <a:lvl2pPr lvl="1">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2pPr>
            <a:lvl3pPr lvl="2">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3pPr>
            <a:lvl4pPr lvl="3">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4pPr>
            <a:lvl5pPr lvl="4">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5pPr>
            <a:lvl6pPr lvl="5">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6pPr>
            <a:lvl7pPr lvl="6">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7pPr>
            <a:lvl8pPr lvl="7">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8pPr>
            <a:lvl9pPr lvl="8">
              <a:lnSpc>
                <a:spcPct val="115000"/>
              </a:lnSpc>
              <a:spcBef>
                <a:spcPts val="0"/>
              </a:spcBef>
              <a:spcAft>
                <a:spcPts val="0"/>
              </a:spcAft>
              <a:buClr>
                <a:schemeClr val="tx1"/>
              </a:buClr>
              <a:buSzPts val="1200"/>
              <a:buFont typeface="Arial"/>
              <a:buNone/>
              <a:defRPr b="1">
                <a:solidFill>
                  <a:schemeClr val="tx1"/>
                </a:solidFill>
                <a:latin typeface="+mj-lt"/>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tx1"/>
              </a:buClr>
              <a:buSzPts val="1500"/>
              <a:buFont typeface="Arial"/>
              <a:buNone/>
              <a:tabLst/>
              <a:defRPr/>
            </a:pPr>
            <a:r>
              <a:rPr lang="en-GB" dirty="0"/>
              <a:t>Remove unnecessary steps, and</a:t>
            </a:r>
            <a:r>
              <a:rPr lang="uk-UA" dirty="0"/>
              <a:t> </a:t>
            </a:r>
            <a:r>
              <a:rPr lang="en-GB" dirty="0"/>
              <a:t>design each</a:t>
            </a:r>
          </a:p>
        </p:txBody>
      </p:sp>
      <p:sp>
        <p:nvSpPr>
          <p:cNvPr id="862" name="Slide title"/>
          <p:cNvSpPr txBox="1">
            <a:spLocks noGrp="1"/>
          </p:cNvSpPr>
          <p:nvPr>
            <p:ph type="title" hasCustomPrompt="1"/>
          </p:nvPr>
        </p:nvSpPr>
        <p:spPr>
          <a:xfrm>
            <a:off x="237075" y="227599"/>
            <a:ext cx="6120000"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Arial"/>
                <a:cs typeface="Arial"/>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863" name="Item 1 / Sparkle"/>
          <p:cNvSpPr>
            <a:spLocks noChangeAspect="1"/>
          </p:cNvSpPr>
          <p:nvPr userDrawn="1"/>
        </p:nvSpPr>
        <p:spPr>
          <a:xfrm>
            <a:off x="4838756" y="1534269"/>
            <a:ext cx="288000" cy="288000"/>
          </a:xfrm>
          <a:prstGeom prst="star4">
            <a:avLst>
              <a:gd name="adj" fmla="val 10000"/>
            </a:avLst>
          </a:prstGeom>
          <a:solidFill>
            <a:schemeClr val="tx1"/>
          </a:solidFill>
          <a:ln>
            <a:noFill/>
          </a:ln>
        </p:spPr>
        <p:txBody>
          <a:bodyPr/>
          <a:lstStyle/>
          <a:p>
            <a:endParaRPr lang="en-US"/>
          </a:p>
        </p:txBody>
      </p:sp>
      <p:cxnSp>
        <p:nvCxnSpPr>
          <p:cNvPr id="864" name="Item 1 / Line"/>
          <p:cNvCxnSpPr/>
          <p:nvPr userDrawn="1"/>
        </p:nvCxnSpPr>
        <p:spPr>
          <a:xfrm>
            <a:off x="4838806" y="2632475"/>
            <a:ext cx="4068000" cy="0"/>
          </a:xfrm>
          <a:prstGeom prst="line">
            <a:avLst/>
          </a:prstGeom>
          <a:ln>
            <a:solidFill>
              <a:schemeClr val="tx1"/>
            </a:solidFill>
          </a:ln>
        </p:spPr>
      </p:cxnSp>
      <p:cxnSp>
        <p:nvCxnSpPr>
          <p:cNvPr id="853" name="Google Shape;853;g3e4eb65d001_0_13"/>
          <p:cNvCxnSpPr>
            <a:cxnSpLocks/>
          </p:cNvCxnSpPr>
          <p:nvPr/>
        </p:nvCxnSpPr>
        <p:spPr>
          <a:xfrm>
            <a:off x="-7999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2" name="Google Shape;597;g3e4a1d512f3_0_23">
            <a:extLst>
              <a:ext uri="{FF2B5EF4-FFF2-40B4-BE49-F238E27FC236}">
                <a16:creationId xmlns:a16="http://schemas.microsoft.com/office/drawing/2014/main" id="{3AF99840-E21F-D4B9-B66E-8D9822009B4B}"/>
              </a:ext>
            </a:extLst>
          </p:cNvPr>
          <p:cNvCxnSpPr>
            <a:cxnSpLocks/>
          </p:cNvCxnSpPr>
          <p:nvPr userDrawn="1"/>
        </p:nvCxnSpPr>
        <p:spPr>
          <a:xfrm>
            <a:off x="-79992" y="1072894"/>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4" name="Google Shape;597;g3e4a1d512f3_0_23">
            <a:extLst>
              <a:ext uri="{FF2B5EF4-FFF2-40B4-BE49-F238E27FC236}">
                <a16:creationId xmlns:a16="http://schemas.microsoft.com/office/drawing/2014/main" id="{AE329F79-EA36-CDC7-FB47-5B602AFF63C9}"/>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Highlights / Quote / Option A">
  <p:cSld name="Highlights / Quote / Option A">
    <p:bg>
      <p:bgPr>
        <a:gradFill rotWithShape="1">
          <a:gsLst>
            <a:gs pos="0">
              <a:srgbClr val="F5C4D3"/>
            </a:gs>
            <a:gs pos="28000">
              <a:srgbClr val="F9D6E2"/>
            </a:gs>
            <a:gs pos="52000">
              <a:srgbClr val="FBEAF1"/>
            </a:gs>
            <a:gs pos="78000">
              <a:srgbClr val="EDE8F4"/>
            </a:gs>
            <a:gs pos="100000">
              <a:srgbClr val="E9E2F0"/>
            </a:gs>
          </a:gsLst>
          <a:lin ang="2400000" scaled="1"/>
        </a:gradFill>
        <a:effectLst/>
      </p:bgPr>
    </p:bg>
    <p:spTree>
      <p:nvGrpSpPr>
        <p:cNvPr id="1" name="Shape 68"/>
        <p:cNvGrpSpPr/>
        <p:nvPr/>
      </p:nvGrpSpPr>
      <p:grpSpPr>
        <a:xfrm>
          <a:off x="0" y="0"/>
          <a:ext cx="0" cy="0"/>
          <a:chOff x="0" y="0"/>
          <a:chExt cx="0" cy="0"/>
        </a:xfrm>
      </p:grpSpPr>
      <p:sp>
        <p:nvSpPr>
          <p:cNvPr id="2" name="Round Same-side Corner of Rectangle 1">
            <a:extLst>
              <a:ext uri="{FF2B5EF4-FFF2-40B4-BE49-F238E27FC236}">
                <a16:creationId xmlns:a16="http://schemas.microsoft.com/office/drawing/2014/main" id="{92C7BFE0-DC0A-AC16-52AF-AA6D1EEF9D6E}"/>
              </a:ext>
            </a:extLst>
          </p:cNvPr>
          <p:cNvSpPr/>
          <p:nvPr userDrawn="1"/>
        </p:nvSpPr>
        <p:spPr>
          <a:xfrm>
            <a:off x="-2243030" y="-26406"/>
            <a:ext cx="4486060" cy="5206906"/>
          </a:xfrm>
          <a:prstGeom prst="round2SameRect">
            <a:avLst>
              <a:gd name="adj1" fmla="val 50000"/>
              <a:gd name="adj2" fmla="val 0"/>
            </a:avLst>
          </a:prstGeom>
          <a:gradFill flip="none" rotWithShape="1">
            <a:gsLst>
              <a:gs pos="0">
                <a:schemeClr val="accent4">
                  <a:alpha val="40000"/>
                  <a:lumMod val="0"/>
                  <a:lumOff val="100000"/>
                </a:schemeClr>
              </a:gs>
              <a:gs pos="100000">
                <a:schemeClr val="accent4">
                  <a:lumMod val="30000"/>
                  <a:lumOff val="70000"/>
                  <a:alpha val="0"/>
                </a:schemeClr>
              </a:gs>
            </a:gsLst>
            <a:lin ang="6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72" name="Presentation name"/>
          <p:cNvSpPr txBox="1">
            <a:spLocks noGrp="1"/>
          </p:cNvSpPr>
          <p:nvPr>
            <p:ph type="subTitle" idx="1" hasCustomPrompt="1"/>
          </p:nvPr>
        </p:nvSpPr>
        <p:spPr>
          <a:xfrm>
            <a:off x="2349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accent4"/>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SzPts val="1200"/>
              <a:buFont typeface="Arial"/>
              <a:buNone/>
              <a:defRPr>
                <a:latin typeface="Arial"/>
                <a:ea typeface="Arial"/>
                <a:cs typeface="Arial"/>
                <a:sym typeface="Arial"/>
              </a:defRPr>
            </a:lvl2pPr>
            <a:lvl3pPr lvl="2" algn="ctr">
              <a:lnSpc>
                <a:spcPct val="115000"/>
              </a:lnSpc>
              <a:spcBef>
                <a:spcPts val="0"/>
              </a:spcBef>
              <a:spcAft>
                <a:spcPts val="0"/>
              </a:spcAft>
              <a:buSzPts val="1200"/>
              <a:buFont typeface="Arial"/>
              <a:buNone/>
              <a:defRPr>
                <a:latin typeface="Arial"/>
                <a:ea typeface="Arial"/>
                <a:cs typeface="Arial"/>
                <a:sym typeface="Arial"/>
              </a:defRPr>
            </a:lvl3pPr>
            <a:lvl4pPr lvl="3" algn="ctr">
              <a:lnSpc>
                <a:spcPct val="115000"/>
              </a:lnSpc>
              <a:spcBef>
                <a:spcPts val="0"/>
              </a:spcBef>
              <a:spcAft>
                <a:spcPts val="0"/>
              </a:spcAft>
              <a:buSzPts val="1200"/>
              <a:buFont typeface="Arial"/>
              <a:buNone/>
              <a:defRPr>
                <a:latin typeface="Arial"/>
                <a:ea typeface="Arial"/>
                <a:cs typeface="Arial"/>
                <a:sym typeface="Arial"/>
              </a:defRPr>
            </a:lvl4pPr>
            <a:lvl5pPr lvl="4" algn="ctr">
              <a:lnSpc>
                <a:spcPct val="115000"/>
              </a:lnSpc>
              <a:spcBef>
                <a:spcPts val="0"/>
              </a:spcBef>
              <a:spcAft>
                <a:spcPts val="0"/>
              </a:spcAft>
              <a:buSzPts val="1200"/>
              <a:buFont typeface="Arial"/>
              <a:buNone/>
              <a:defRPr>
                <a:latin typeface="Arial"/>
                <a:ea typeface="Arial"/>
                <a:cs typeface="Arial"/>
                <a:sym typeface="Arial"/>
              </a:defRPr>
            </a:lvl5pPr>
            <a:lvl6pPr lvl="5" algn="ctr">
              <a:lnSpc>
                <a:spcPct val="115000"/>
              </a:lnSpc>
              <a:spcBef>
                <a:spcPts val="0"/>
              </a:spcBef>
              <a:spcAft>
                <a:spcPts val="0"/>
              </a:spcAft>
              <a:buSzPts val="1200"/>
              <a:buFont typeface="Arial"/>
              <a:buNone/>
              <a:defRPr>
                <a:latin typeface="Arial"/>
                <a:ea typeface="Arial"/>
                <a:cs typeface="Arial"/>
                <a:sym typeface="Arial"/>
              </a:defRPr>
            </a:lvl6pPr>
            <a:lvl7pPr lvl="6" algn="ctr">
              <a:lnSpc>
                <a:spcPct val="115000"/>
              </a:lnSpc>
              <a:spcBef>
                <a:spcPts val="0"/>
              </a:spcBef>
              <a:spcAft>
                <a:spcPts val="0"/>
              </a:spcAft>
              <a:buSzPts val="1200"/>
              <a:buFont typeface="Arial"/>
              <a:buNone/>
              <a:defRPr>
                <a:latin typeface="Arial"/>
                <a:ea typeface="Arial"/>
                <a:cs typeface="Arial"/>
                <a:sym typeface="Arial"/>
              </a:defRPr>
            </a:lvl7pPr>
            <a:lvl8pPr lvl="7" algn="ctr">
              <a:lnSpc>
                <a:spcPct val="115000"/>
              </a:lnSpc>
              <a:spcBef>
                <a:spcPts val="0"/>
              </a:spcBef>
              <a:spcAft>
                <a:spcPts val="0"/>
              </a:spcAft>
              <a:buSzPts val="1200"/>
              <a:buFont typeface="Arial"/>
              <a:buNone/>
              <a:defRPr>
                <a:latin typeface="Arial"/>
                <a:ea typeface="Arial"/>
                <a:cs typeface="Arial"/>
                <a:sym typeface="Arial"/>
              </a:defRPr>
            </a:lvl8pPr>
            <a:lvl9pPr lvl="8" algn="ctr">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accent4"/>
              </a:buClr>
              <a:buSzPts val="1000"/>
              <a:buFont typeface="Arial"/>
              <a:buNone/>
              <a:tabLst/>
              <a:defRPr/>
            </a:pPr>
            <a:r>
              <a:rPr lang="en-GB" dirty="0"/>
              <a:t>Remove unnecessary steps, and design each</a:t>
            </a:r>
          </a:p>
        </p:txBody>
      </p:sp>
      <p:sp>
        <p:nvSpPr>
          <p:cNvPr id="69" name="Picture placeholder"/>
          <p:cNvSpPr>
            <a:spLocks noGrp="1"/>
          </p:cNvSpPr>
          <p:nvPr>
            <p:ph type="pic" idx="2"/>
          </p:nvPr>
        </p:nvSpPr>
        <p:spPr>
          <a:xfrm>
            <a:off x="5795971" y="-56250"/>
            <a:ext cx="3420029" cy="4757120"/>
          </a:xfrm>
          <a:prstGeom prst="roundRect">
            <a:avLst>
              <a:gd name="adj" fmla="val 0"/>
            </a:avLst>
          </a:prstGeom>
          <a:solidFill>
            <a:srgbClr val="FFFFFF"/>
          </a:solidFill>
          <a:ln>
            <a:noFill/>
          </a:ln>
        </p:spPr>
        <p:txBody>
          <a:bodyPr lIns="0" tIns="0" rIns="0" bIns="0"/>
          <a:lstStyle/>
          <a:p>
            <a:endParaRPr lang="en-UA" dirty="0"/>
          </a:p>
        </p:txBody>
      </p:sp>
      <p:sp>
        <p:nvSpPr>
          <p:cNvPr id="73" name="Item 1 / Subtext"/>
          <p:cNvSpPr txBox="1">
            <a:spLocks noGrp="1"/>
          </p:cNvSpPr>
          <p:nvPr>
            <p:ph type="subTitle" idx="3" hasCustomPrompt="1"/>
          </p:nvPr>
        </p:nvSpPr>
        <p:spPr>
          <a:xfrm>
            <a:off x="460625" y="3660443"/>
            <a:ext cx="4320000" cy="2553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4"/>
              </a:buClr>
              <a:buSzPts val="1300"/>
              <a:buFont typeface="Arial"/>
              <a:buNone/>
              <a:tabLst/>
              <a:defRPr sz="1100" b="1">
                <a:solidFill>
                  <a:schemeClr val="tx1"/>
                </a:solidFill>
                <a:latin typeface="+mn-lt"/>
                <a:ea typeface="Arial"/>
                <a:cs typeface="Arial"/>
                <a:sym typeface="Arial"/>
              </a:defRPr>
            </a:lvl1pPr>
            <a:lvl2pPr lvl="1">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2pPr>
            <a:lvl3pPr lvl="2">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3pPr>
            <a:lvl4pPr lvl="3">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4pPr>
            <a:lvl5pPr lvl="4">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5pPr>
            <a:lvl6pPr lvl="5">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6pPr>
            <a:lvl7pPr lvl="6">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7pPr>
            <a:lvl8pPr lvl="7">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8pPr>
            <a:lvl9pPr lvl="8">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accent4"/>
              </a:buClr>
              <a:buSzPts val="1300"/>
              <a:buFont typeface="Arial"/>
              <a:buNone/>
              <a:tabLst/>
              <a:defRPr/>
            </a:pPr>
            <a:r>
              <a:rPr lang="en-GB" dirty="0"/>
              <a:t>Good software should make work feel lighter, not</a:t>
            </a:r>
            <a:endParaRPr dirty="0"/>
          </a:p>
        </p:txBody>
      </p:sp>
      <p:sp>
        <p:nvSpPr>
          <p:cNvPr id="74" name="Item 1 / Text"/>
          <p:cNvSpPr txBox="1">
            <a:spLocks noGrp="1"/>
          </p:cNvSpPr>
          <p:nvPr>
            <p:ph type="subTitle" idx="4" hasCustomPrompt="1"/>
          </p:nvPr>
        </p:nvSpPr>
        <p:spPr>
          <a:xfrm>
            <a:off x="460600" y="1440212"/>
            <a:ext cx="4835700" cy="1947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4"/>
              </a:buClr>
              <a:buSzPts val="1800"/>
              <a:buFont typeface="Arial"/>
              <a:buNone/>
              <a:tabLst/>
              <a:defRPr lang="en-UA" sz="1500" b="0" i="1" u="none" strike="noStrike" smtClean="0">
                <a:solidFill>
                  <a:schemeClr val="tx1"/>
                </a:solidFill>
                <a:effectLst/>
                <a:latin typeface="+mn-lt"/>
                <a:cs typeface="Arial" panose="020B0604020202020204" pitchFamily="34" charset="0"/>
              </a:defRPr>
            </a:lvl1pPr>
            <a:lvl2pPr lvl="1">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2pPr>
            <a:lvl3pPr lvl="2">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3pPr>
            <a:lvl4pPr lvl="3">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4pPr>
            <a:lvl5pPr lvl="4">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5pPr>
            <a:lvl6pPr lvl="5">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6pPr>
            <a:lvl7pPr lvl="6">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7pPr>
            <a:lvl8pPr lvl="7">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8pPr>
            <a:lvl9pPr lvl="8">
              <a:lnSpc>
                <a:spcPct val="115000"/>
              </a:lnSpc>
              <a:spcBef>
                <a:spcPts val="0"/>
              </a:spcBef>
              <a:spcAft>
                <a:spcPts val="0"/>
              </a:spcAft>
              <a:buClr>
                <a:schemeClr val="accent4"/>
              </a:buClr>
              <a:buSzPts val="1200"/>
              <a:buFont typeface="Arial"/>
              <a:buNone/>
              <a:defRPr b="1">
                <a:solidFill>
                  <a:schemeClr val="accent4"/>
                </a:solidFill>
                <a:latin typeface="Arial"/>
                <a:ea typeface="Arial"/>
                <a:cs typeface="Arial"/>
                <a:sym typeface="Arial"/>
              </a:defRPr>
            </a:lvl9pPr>
          </a:lstStyle>
          <a:p>
            <a:r>
              <a:rPr lang="en-GB" dirty="0"/>
              <a:t>Every project starts with a shared goal. Whether you are planning a launch, organizing client requests, or tracking internal tasks, having one reliable place for updates helps everyone stay aligned. As teams grow, communication becomes even more important. Clear notes, visible deadlines, and easy access to important details can reduce confusion and.</a:t>
            </a:r>
          </a:p>
        </p:txBody>
      </p:sp>
      <p:sp>
        <p:nvSpPr>
          <p:cNvPr id="7" name="Graphic 3">
            <a:extLst>
              <a:ext uri="{FF2B5EF4-FFF2-40B4-BE49-F238E27FC236}">
                <a16:creationId xmlns:a16="http://schemas.microsoft.com/office/drawing/2014/main" id="{F9AD5A8B-01B9-7E38-7539-E4337370E163}"/>
              </a:ext>
            </a:extLst>
          </p:cNvPr>
          <p:cNvSpPr/>
          <p:nvPr/>
        </p:nvSpPr>
        <p:spPr>
          <a:xfrm>
            <a:off x="432549" y="507158"/>
            <a:ext cx="387176" cy="387176"/>
          </a:xfrm>
          <a:custGeom>
            <a:avLst/>
            <a:gdLst>
              <a:gd name="csX0" fmla="*/ 86039 w 387176"/>
              <a:gd name="csY0" fmla="*/ 387176 h 387176"/>
              <a:gd name="csX1" fmla="*/ 25200 w 387176"/>
              <a:gd name="csY1" fmla="*/ 361975 h 387176"/>
              <a:gd name="csX2" fmla="*/ 0 w 387176"/>
              <a:gd name="csY2" fmla="*/ 301137 h 387176"/>
              <a:gd name="csX3" fmla="*/ 86039 w 387176"/>
              <a:gd name="csY3" fmla="*/ 0 h 387176"/>
              <a:gd name="csX4" fmla="*/ 129059 w 387176"/>
              <a:gd name="csY4" fmla="*/ 0 h 387176"/>
              <a:gd name="csX5" fmla="*/ 86039 w 387176"/>
              <a:gd name="csY5" fmla="*/ 215098 h 387176"/>
              <a:gd name="csX6" fmla="*/ 146878 w 387176"/>
              <a:gd name="csY6" fmla="*/ 240299 h 387176"/>
              <a:gd name="csX7" fmla="*/ 172078 w 387176"/>
              <a:gd name="csY7" fmla="*/ 301137 h 387176"/>
              <a:gd name="csX8" fmla="*/ 146878 w 387176"/>
              <a:gd name="csY8" fmla="*/ 361975 h 387176"/>
              <a:gd name="csX9" fmla="*/ 86039 w 387176"/>
              <a:gd name="csY9" fmla="*/ 387176 h 387176"/>
              <a:gd name="csX10" fmla="*/ 301137 w 387176"/>
              <a:gd name="csY10" fmla="*/ 387176 h 387176"/>
              <a:gd name="csX11" fmla="*/ 240299 w 387176"/>
              <a:gd name="csY11" fmla="*/ 361975 h 387176"/>
              <a:gd name="csX12" fmla="*/ 215098 w 387176"/>
              <a:gd name="csY12" fmla="*/ 301137 h 387176"/>
              <a:gd name="csX13" fmla="*/ 301137 w 387176"/>
              <a:gd name="csY13" fmla="*/ 0 h 387176"/>
              <a:gd name="csX14" fmla="*/ 344157 w 387176"/>
              <a:gd name="csY14" fmla="*/ 0 h 387176"/>
              <a:gd name="csX15" fmla="*/ 301137 w 387176"/>
              <a:gd name="csY15" fmla="*/ 215098 h 387176"/>
              <a:gd name="csX16" fmla="*/ 361975 w 387176"/>
              <a:gd name="csY16" fmla="*/ 240299 h 387176"/>
              <a:gd name="csX17" fmla="*/ 387176 w 387176"/>
              <a:gd name="csY17" fmla="*/ 301137 h 387176"/>
              <a:gd name="csX18" fmla="*/ 361975 w 387176"/>
              <a:gd name="csY18" fmla="*/ 361975 h 387176"/>
              <a:gd name="csX19" fmla="*/ 301137 w 387176"/>
              <a:gd name="csY19" fmla="*/ 387176 h 387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87176" h="387176">
                <a:moveTo>
                  <a:pt x="86039" y="387176"/>
                </a:moveTo>
                <a:cubicBezTo>
                  <a:pt x="63220" y="387176"/>
                  <a:pt x="41336" y="378112"/>
                  <a:pt x="25200" y="361975"/>
                </a:cubicBezTo>
                <a:cubicBezTo>
                  <a:pt x="9065" y="345841"/>
                  <a:pt x="0" y="323957"/>
                  <a:pt x="0" y="301137"/>
                </a:cubicBezTo>
                <a:cubicBezTo>
                  <a:pt x="0" y="269447"/>
                  <a:pt x="28680" y="169067"/>
                  <a:pt x="86039" y="0"/>
                </a:cubicBezTo>
                <a:lnTo>
                  <a:pt x="129059" y="0"/>
                </a:lnTo>
                <a:lnTo>
                  <a:pt x="86039" y="215098"/>
                </a:lnTo>
                <a:cubicBezTo>
                  <a:pt x="108858" y="215098"/>
                  <a:pt x="130743" y="224162"/>
                  <a:pt x="146878" y="240299"/>
                </a:cubicBezTo>
                <a:cubicBezTo>
                  <a:pt x="163014" y="256433"/>
                  <a:pt x="172078" y="278317"/>
                  <a:pt x="172078" y="301137"/>
                </a:cubicBezTo>
                <a:cubicBezTo>
                  <a:pt x="172078" y="323957"/>
                  <a:pt x="163014" y="345841"/>
                  <a:pt x="146878" y="361975"/>
                </a:cubicBezTo>
                <a:cubicBezTo>
                  <a:pt x="130743" y="378112"/>
                  <a:pt x="108858" y="387176"/>
                  <a:pt x="86039" y="387176"/>
                </a:cubicBezTo>
                <a:close/>
                <a:moveTo>
                  <a:pt x="301137" y="387176"/>
                </a:moveTo>
                <a:cubicBezTo>
                  <a:pt x="278317" y="387176"/>
                  <a:pt x="256433" y="378112"/>
                  <a:pt x="240299" y="361975"/>
                </a:cubicBezTo>
                <a:cubicBezTo>
                  <a:pt x="224162" y="345841"/>
                  <a:pt x="215098" y="323957"/>
                  <a:pt x="215098" y="301137"/>
                </a:cubicBezTo>
                <a:cubicBezTo>
                  <a:pt x="215098" y="269447"/>
                  <a:pt x="243777" y="169067"/>
                  <a:pt x="301137" y="0"/>
                </a:cubicBezTo>
                <a:lnTo>
                  <a:pt x="344157" y="0"/>
                </a:lnTo>
                <a:lnTo>
                  <a:pt x="301137" y="215098"/>
                </a:lnTo>
                <a:cubicBezTo>
                  <a:pt x="323957" y="215098"/>
                  <a:pt x="345841" y="224162"/>
                  <a:pt x="361975" y="240299"/>
                </a:cubicBezTo>
                <a:cubicBezTo>
                  <a:pt x="378112" y="256433"/>
                  <a:pt x="387176" y="278317"/>
                  <a:pt x="387176" y="301137"/>
                </a:cubicBezTo>
                <a:cubicBezTo>
                  <a:pt x="387176" y="323957"/>
                  <a:pt x="378112" y="345841"/>
                  <a:pt x="361975" y="361975"/>
                </a:cubicBezTo>
                <a:cubicBezTo>
                  <a:pt x="345841" y="378112"/>
                  <a:pt x="323957" y="387176"/>
                  <a:pt x="301137" y="387176"/>
                </a:cubicBezTo>
                <a:close/>
              </a:path>
            </a:pathLst>
          </a:custGeom>
          <a:solidFill>
            <a:schemeClr val="tx1"/>
          </a:solidFill>
          <a:ln w="21431" cap="flat">
            <a:noFill/>
            <a:prstDash val="solid"/>
            <a:miter/>
          </a:ln>
        </p:spPr>
      </p:sp>
      <p:sp>
        <p:nvSpPr>
          <p:cNvPr id="6" name="Graphic 4">
            <a:extLst>
              <a:ext uri="{FF2B5EF4-FFF2-40B4-BE49-F238E27FC236}">
                <a16:creationId xmlns:a16="http://schemas.microsoft.com/office/drawing/2014/main" id="{FBEDE5FA-41A1-DF0A-3E3B-DC14E33B360B}"/>
              </a:ext>
            </a:extLst>
          </p:cNvPr>
          <p:cNvSpPr/>
          <p:nvPr/>
        </p:nvSpPr>
        <p:spPr>
          <a:xfrm rot="10800000">
            <a:off x="5005486" y="3631752"/>
            <a:ext cx="387176" cy="387176"/>
          </a:xfrm>
          <a:custGeom>
            <a:avLst/>
            <a:gdLst>
              <a:gd name="csX0" fmla="*/ 86039 w 387176"/>
              <a:gd name="csY0" fmla="*/ 387176 h 387176"/>
              <a:gd name="csX1" fmla="*/ 25200 w 387176"/>
              <a:gd name="csY1" fmla="*/ 361975 h 387176"/>
              <a:gd name="csX2" fmla="*/ 0 w 387176"/>
              <a:gd name="csY2" fmla="*/ 301137 h 387176"/>
              <a:gd name="csX3" fmla="*/ 86039 w 387176"/>
              <a:gd name="csY3" fmla="*/ 0 h 387176"/>
              <a:gd name="csX4" fmla="*/ 129059 w 387176"/>
              <a:gd name="csY4" fmla="*/ 0 h 387176"/>
              <a:gd name="csX5" fmla="*/ 86039 w 387176"/>
              <a:gd name="csY5" fmla="*/ 215098 h 387176"/>
              <a:gd name="csX6" fmla="*/ 146878 w 387176"/>
              <a:gd name="csY6" fmla="*/ 240299 h 387176"/>
              <a:gd name="csX7" fmla="*/ 172078 w 387176"/>
              <a:gd name="csY7" fmla="*/ 301137 h 387176"/>
              <a:gd name="csX8" fmla="*/ 146878 w 387176"/>
              <a:gd name="csY8" fmla="*/ 361975 h 387176"/>
              <a:gd name="csX9" fmla="*/ 86039 w 387176"/>
              <a:gd name="csY9" fmla="*/ 387176 h 387176"/>
              <a:gd name="csX10" fmla="*/ 301137 w 387176"/>
              <a:gd name="csY10" fmla="*/ 387176 h 387176"/>
              <a:gd name="csX11" fmla="*/ 240299 w 387176"/>
              <a:gd name="csY11" fmla="*/ 361975 h 387176"/>
              <a:gd name="csX12" fmla="*/ 215098 w 387176"/>
              <a:gd name="csY12" fmla="*/ 301137 h 387176"/>
              <a:gd name="csX13" fmla="*/ 301137 w 387176"/>
              <a:gd name="csY13" fmla="*/ 0 h 387176"/>
              <a:gd name="csX14" fmla="*/ 344157 w 387176"/>
              <a:gd name="csY14" fmla="*/ 0 h 387176"/>
              <a:gd name="csX15" fmla="*/ 301137 w 387176"/>
              <a:gd name="csY15" fmla="*/ 215098 h 387176"/>
              <a:gd name="csX16" fmla="*/ 361975 w 387176"/>
              <a:gd name="csY16" fmla="*/ 240299 h 387176"/>
              <a:gd name="csX17" fmla="*/ 387176 w 387176"/>
              <a:gd name="csY17" fmla="*/ 301137 h 387176"/>
              <a:gd name="csX18" fmla="*/ 361975 w 387176"/>
              <a:gd name="csY18" fmla="*/ 361975 h 387176"/>
              <a:gd name="csX19" fmla="*/ 301137 w 387176"/>
              <a:gd name="csY19" fmla="*/ 387176 h 387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87176" h="387176">
                <a:moveTo>
                  <a:pt x="86039" y="387176"/>
                </a:moveTo>
                <a:cubicBezTo>
                  <a:pt x="63220" y="387176"/>
                  <a:pt x="41336" y="378112"/>
                  <a:pt x="25200" y="361975"/>
                </a:cubicBezTo>
                <a:cubicBezTo>
                  <a:pt x="9065" y="345841"/>
                  <a:pt x="0" y="323957"/>
                  <a:pt x="0" y="301137"/>
                </a:cubicBezTo>
                <a:cubicBezTo>
                  <a:pt x="0" y="269447"/>
                  <a:pt x="28680" y="169067"/>
                  <a:pt x="86039" y="0"/>
                </a:cubicBezTo>
                <a:lnTo>
                  <a:pt x="129059" y="0"/>
                </a:lnTo>
                <a:lnTo>
                  <a:pt x="86039" y="215098"/>
                </a:lnTo>
                <a:cubicBezTo>
                  <a:pt x="108858" y="215098"/>
                  <a:pt x="130743" y="224162"/>
                  <a:pt x="146878" y="240299"/>
                </a:cubicBezTo>
                <a:cubicBezTo>
                  <a:pt x="163014" y="256433"/>
                  <a:pt x="172078" y="278317"/>
                  <a:pt x="172078" y="301137"/>
                </a:cubicBezTo>
                <a:cubicBezTo>
                  <a:pt x="172078" y="323957"/>
                  <a:pt x="163014" y="345841"/>
                  <a:pt x="146878" y="361975"/>
                </a:cubicBezTo>
                <a:cubicBezTo>
                  <a:pt x="130743" y="378112"/>
                  <a:pt x="108858" y="387176"/>
                  <a:pt x="86039" y="387176"/>
                </a:cubicBezTo>
                <a:close/>
                <a:moveTo>
                  <a:pt x="301137" y="387176"/>
                </a:moveTo>
                <a:cubicBezTo>
                  <a:pt x="278317" y="387176"/>
                  <a:pt x="256433" y="378112"/>
                  <a:pt x="240299" y="361975"/>
                </a:cubicBezTo>
                <a:cubicBezTo>
                  <a:pt x="224162" y="345841"/>
                  <a:pt x="215098" y="323957"/>
                  <a:pt x="215098" y="301137"/>
                </a:cubicBezTo>
                <a:cubicBezTo>
                  <a:pt x="215098" y="269447"/>
                  <a:pt x="243777" y="169067"/>
                  <a:pt x="301137" y="0"/>
                </a:cubicBezTo>
                <a:lnTo>
                  <a:pt x="344157" y="0"/>
                </a:lnTo>
                <a:lnTo>
                  <a:pt x="301137" y="215098"/>
                </a:lnTo>
                <a:cubicBezTo>
                  <a:pt x="323957" y="215098"/>
                  <a:pt x="345841" y="224162"/>
                  <a:pt x="361975" y="240299"/>
                </a:cubicBezTo>
                <a:cubicBezTo>
                  <a:pt x="378112" y="256433"/>
                  <a:pt x="387176" y="278317"/>
                  <a:pt x="387176" y="301137"/>
                </a:cubicBezTo>
                <a:cubicBezTo>
                  <a:pt x="387176" y="323957"/>
                  <a:pt x="378112" y="345841"/>
                  <a:pt x="361975" y="361975"/>
                </a:cubicBezTo>
                <a:cubicBezTo>
                  <a:pt x="345841" y="378112"/>
                  <a:pt x="323957" y="387176"/>
                  <a:pt x="301137" y="387176"/>
                </a:cubicBezTo>
                <a:close/>
              </a:path>
            </a:pathLst>
          </a:custGeom>
          <a:solidFill>
            <a:schemeClr val="tx1"/>
          </a:solidFill>
          <a:ln w="21431" cap="flat">
            <a:noFill/>
            <a:prstDash val="solid"/>
            <a:miter/>
          </a:ln>
        </p:spPr>
      </p:sp>
      <p:cxnSp>
        <p:nvCxnSpPr>
          <p:cNvPr id="3" name="Google Shape;597;g3e4a1d512f3_0_23">
            <a:extLst>
              <a:ext uri="{FF2B5EF4-FFF2-40B4-BE49-F238E27FC236}">
                <a16:creationId xmlns:a16="http://schemas.microsoft.com/office/drawing/2014/main" id="{F1CDD901-3BC4-B4CB-4D8A-2A3A2D9A9359}"/>
              </a:ext>
            </a:extLst>
          </p:cNvPr>
          <p:cNvCxnSpPr>
            <a:cxnSpLocks/>
          </p:cNvCxnSpPr>
          <p:nvPr userDrawn="1"/>
        </p:nvCxnSpPr>
        <p:spPr>
          <a:xfrm flipV="1">
            <a:off x="5795971" y="-56250"/>
            <a:ext cx="0" cy="5256000"/>
          </a:xfrm>
          <a:prstGeom prst="straightConnector1">
            <a:avLst/>
          </a:prstGeom>
          <a:noFill/>
          <a:ln w="9525" cap="flat" cmpd="sng">
            <a:solidFill>
              <a:schemeClr val="tx1"/>
            </a:solidFill>
            <a:prstDash val="solid"/>
            <a:round/>
            <a:headEnd type="none" w="med" len="med"/>
            <a:tailEnd type="none" w="med" len="med"/>
          </a:ln>
        </p:spPr>
      </p:cxnSp>
      <p:cxnSp>
        <p:nvCxnSpPr>
          <p:cNvPr id="71" name="Google Shape;71;g3e4286125c7_0_10"/>
          <p:cNvCxnSpPr>
            <a:cxnSpLocks/>
          </p:cNvCxnSpPr>
          <p:nvPr/>
        </p:nvCxnSpPr>
        <p:spPr>
          <a:xfrm>
            <a:off x="-72000" y="4700870"/>
            <a:ext cx="9288000" cy="0"/>
          </a:xfrm>
          <a:prstGeom prst="straightConnector1">
            <a:avLst/>
          </a:prstGeom>
          <a:noFill/>
          <a:ln w="9525" cap="flat" cmpd="sng">
            <a:solidFill>
              <a:schemeClr val="tx1"/>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4" Type="http://schemas.openxmlformats.org/officeDocument/2006/relationships/slideLayout" Target="../slideLayouts/slideLayout4.xml"/><Relationship Id="rId5" Type="http://schemas.openxmlformats.org/officeDocument/2006/relationships/slideLayout" Target="../slideLayouts/slideLayout5.xml"/><Relationship Id="rId28" Type="http://schemas.openxmlformats.org/officeDocument/2006/relationships/slideLayout" Target="../slideLayouts/slideLayout28.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rotWithShape="1">
          <a:gsLst>
            <a:gs pos="0">
              <a:srgbClr val="F5C4D3"/>
            </a:gs>
            <a:gs pos="28000">
              <a:srgbClr val="F9D6E2"/>
            </a:gs>
            <a:gs pos="52000">
              <a:srgbClr val="FBEAF1"/>
            </a:gs>
            <a:gs pos="78000">
              <a:srgbClr val="EDE8F4"/>
            </a:gs>
            <a:gs pos="100000">
              <a:srgbClr val="E9E2F0"/>
            </a:gs>
          </a:gsLst>
          <a:lin ang="2400000" scaled="1"/>
        </a:gradFill>
        <a:effectLst/>
      </p:bgPr>
    </p:bg>
    <p:spTree>
      <p:nvGrpSpPr>
        <p:cNvPr id="1" name="Shape 5"/>
        <p:cNvGrpSpPr/>
        <p:nvPr/>
      </p:nvGrpSpPr>
      <p:grpSpPr>
        <a:xfrm>
          <a:off x="0" y="0"/>
          <a:ext cx="0" cy="0"/>
          <a:chOff x="0" y="0"/>
          <a:chExt cx="0" cy="0"/>
        </a:xfrm>
      </p:grpSpPr>
      <p:sp>
        <p:nvSpPr>
          <p:cNvPr id="6" name="Slide title"/>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9pPr>
          </a:lstStyle>
          <a:p>
            <a:endParaRPr/>
          </a:p>
        </p:txBody>
      </p:sp>
      <p:sp>
        <p:nvSpPr>
          <p:cNvPr id="7" name="Body"/>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8858" r:id="rId1"/>
    <p:sldLayoutId id="2147488859" r:id="rId2"/>
    <p:sldLayoutId id="2147488861" r:id="rId4"/>
    <p:sldLayoutId id="2147488862" r:id="rId5"/>
    <p:sldLayoutId id="2147488885"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Round Same-side Corner of Rectangle 2">
            <a:extLst>
              <a:ext uri="{FF2B5EF4-FFF2-40B4-BE49-F238E27FC236}">
                <a16:creationId xmlns:a16="http://schemas.microsoft.com/office/drawing/2014/main" id="{B9909D62-516B-7DA9-3C68-EA1F8A84E51A}"/>
              </a:ext>
            </a:extLst>
          </p:cNvPr>
          <p:cNvSpPr/>
          <p:nvPr userDrawn="1"/>
        </p:nvSpPr>
        <p:spPr>
          <a:xfrm>
            <a:off x="1760499" y="403208"/>
            <a:ext cx="4176000" cy="4788000"/>
          </a:xfrm>
          <a:prstGeom prst="round2SameRect">
            <a:avLst>
              <a:gd name="adj1" fmla="val 50000"/>
              <a:gd name="adj2" fmla="val 0"/>
            </a:avLst>
          </a:prstGeom>
          <a:gradFill flip="none" rotWithShape="1">
            <a:gsLst>
              <a:gs pos="0">
                <a:schemeClr val="accent4">
                  <a:alpha val="40000"/>
                  <a:lumMod val="0"/>
                  <a:lumOff val="100000"/>
                </a:schemeClr>
              </a:gs>
              <a:gs pos="100000">
                <a:schemeClr val="accent4">
                  <a:lumMod val="30000"/>
                  <a:lumOff val="70000"/>
                  <a:alpha val="0"/>
                </a:schemeClr>
              </a:gs>
            </a:gsLst>
            <a:lin ang="6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6" name="Item 1 / Line">
            <a:extLst>
              <a:ext uri="{FF2B5EF4-FFF2-40B4-BE49-F238E27FC236}">
                <a16:creationId xmlns:a16="http://schemas.microsoft.com/office/drawing/2014/main" id="{A025A8A1-499E-6AF5-B777-F3E8D284B13B}"/>
              </a:ext>
            </a:extLst>
          </p:cNvPr>
          <p:cNvCxnSpPr>
            <a:cxnSpLocks/>
          </p:cNvCxnSpPr>
          <p:nvPr userDrawn="1"/>
        </p:nvCxnSpPr>
        <p:spPr>
          <a:xfrm>
            <a:off x="312937" y="3386560"/>
            <a:ext cx="612349" cy="0"/>
          </a:xfrm>
          <a:prstGeom prst="line">
            <a:avLst/>
          </a:prstGeom>
          <a:ln>
            <a:solidFill>
              <a:schemeClr val="tx1"/>
            </a:solidFill>
          </a:ln>
        </p:spPr>
      </p:cxnSp>
      <p:sp>
        <p:nvSpPr>
          <p:cNvPr id="7" name="Item 1 / Sparkle">
            <a:extLst>
              <a:ext uri="{FF2B5EF4-FFF2-40B4-BE49-F238E27FC236}">
                <a16:creationId xmlns:a16="http://schemas.microsoft.com/office/drawing/2014/main" id="{3B64698A-F310-AA87-BCBA-4D831D2C47FB}"/>
              </a:ext>
            </a:extLst>
          </p:cNvPr>
          <p:cNvSpPr/>
          <p:nvPr userDrawn="1"/>
        </p:nvSpPr>
        <p:spPr>
          <a:xfrm>
            <a:off x="8642336" y="299576"/>
            <a:ext cx="203200" cy="203200"/>
          </a:xfrm>
          <a:prstGeom prst="star4">
            <a:avLst>
              <a:gd name="adj" fmla="val 10000"/>
            </a:avLst>
          </a:prstGeom>
          <a:solidFill>
            <a:schemeClr val="tx1"/>
          </a:solidFill>
          <a:ln>
            <a:noFill/>
          </a:ln>
        </p:spPr>
        <p:txBody>
          <a:bodyPr/>
          <a:lstStyle/>
          <a:p>
            <a:endParaRPr lang="en-US"/>
          </a:p>
        </p:txBody>
      </p:sp>
      <p:sp>
        <p:nvSpPr>
          <p:cNvPr id="8" name="Item 1 / Sparkle">
            <a:extLst>
              <a:ext uri="{FF2B5EF4-FFF2-40B4-BE49-F238E27FC236}">
                <a16:creationId xmlns:a16="http://schemas.microsoft.com/office/drawing/2014/main" id="{E74EE596-76F5-0F7F-A7C7-D08EAB7EA9F5}"/>
              </a:ext>
            </a:extLst>
          </p:cNvPr>
          <p:cNvSpPr/>
          <p:nvPr userDrawn="1"/>
        </p:nvSpPr>
        <p:spPr>
          <a:xfrm>
            <a:off x="8294942" y="551219"/>
            <a:ext cx="432738" cy="432738"/>
          </a:xfrm>
          <a:prstGeom prst="star4">
            <a:avLst>
              <a:gd name="adj" fmla="val 10000"/>
            </a:avLst>
          </a:prstGeom>
          <a:solidFill>
            <a:schemeClr val="tx1"/>
          </a:solidFill>
          <a:ln>
            <a:noFill/>
          </a:ln>
        </p:spPr>
        <p:txBody>
          <a:bodyPr/>
          <a:lstStyle/>
          <a:p>
            <a:endParaRPr lang="en-US"/>
          </a:p>
        </p:txBody>
      </p:sp>
      <p:sp>
        <p:nvSpPr>
          <p:cNvPr id="9" name="Item 1 / Sparkle">
            <a:extLst>
              <a:ext uri="{FF2B5EF4-FFF2-40B4-BE49-F238E27FC236}">
                <a16:creationId xmlns:a16="http://schemas.microsoft.com/office/drawing/2014/main" id="{12CF93CE-B770-CA69-868C-2BD5D7CE0199}"/>
              </a:ext>
            </a:extLst>
          </p:cNvPr>
          <p:cNvSpPr/>
          <p:nvPr userDrawn="1"/>
        </p:nvSpPr>
        <p:spPr>
          <a:xfrm>
            <a:off x="312939" y="451976"/>
            <a:ext cx="203200" cy="203200"/>
          </a:xfrm>
          <a:prstGeom prst="star4">
            <a:avLst>
              <a:gd name="adj" fmla="val 10000"/>
            </a:avLst>
          </a:prstGeom>
          <a:solidFill>
            <a:schemeClr val="tx1"/>
          </a:solidFill>
          <a:ln>
            <a:noFill/>
          </a:ln>
        </p:spPr>
        <p:txBody>
          <a:bodyPr/>
          <a:lstStyle/>
          <a:p>
            <a:endParaRPr lang="en-US"/>
          </a:p>
        </p:txBody>
      </p:sp>
      <p:sp>
        <p:nvSpPr>
          <p:cNvPr id="2" name="Subtitle 1"/>
          <p:cNvSpPr>
            <a:spLocks noGrp="1"/>
          </p:cNvSpPr>
          <p:nvPr>
            <p:ph type="subTitle" idx="1"/>
          </p:nvPr>
        </p:nvSpPr>
        <p:spPr/>
        <p:txBody>
          <a:bodyPr/>
          <a:lstStyle/>
          <a:p>
            <a:pPr algn="l"/>
            <a:r>
              <a:t>A story framework to turn wounds into earned change and a clear moral</a:t>
            </a:r>
          </a:p>
        </p:txBody>
      </p:sp>
      <p:sp>
        <p:nvSpPr>
          <p:cNvPr id="3" name="Title 2"/>
          <p:cNvSpPr>
            <a:spLocks noGrp="1"/>
          </p:cNvSpPr>
          <p:nvPr>
            <p:ph type="ctrTitle"/>
          </p:nvPr>
        </p:nvSpPr>
        <p:spPr/>
        <p:txBody>
          <a:bodyPr/>
          <a:lstStyle/>
          <a:p>
            <a:pPr algn="l"/>
            <a:r>
              <a:t>Transformation Through Contrast</a:t>
            </a:r>
          </a:p>
        </p:txBody>
      </p:sp>
      <p:pic>
        <p:nvPicPr>
          <p:cNvPr id="4" name="Picture Placeholder 3" descr="image.jpg"/>
          <p:cNvPicPr>
            <a:picLocks noGrp="1" noChangeAspect="1"/>
          </p:cNvPicPr>
          <p:nvPr>
            <p:ph type="pic" idx="6"/>
          </p:nvPr>
        </p:nvPicPr>
        <p:blipFill>
          <a:blip r:embed="rId2"/>
          <a:srcRect l="17306" r="17306"/>
          <a:stretch>
            <a:fillRect/>
          </a:stretch>
        </p:blipFill>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17;p25"/>
          <p:cNvSpPr/>
          <p:nvPr/>
        </p:nvSpPr>
        <p:spPr>
          <a:xfrm>
            <a:off x="2772000" y="-54864"/>
            <a:ext cx="6500016" cy="5253228"/>
          </a:xfrm>
          <a:prstGeom prst="rect">
            <a:avLst/>
          </a:prstGeom>
          <a:gradFill>
            <a:gsLst>
              <a:gs pos="0">
                <a:srgbClr val="F5C4D3"/>
              </a:gs>
              <a:gs pos="100000">
                <a:schemeClr val="accent4">
                  <a:alpha val="60000"/>
                </a:schemeClr>
              </a:gs>
            </a:gsLst>
            <a:lin ang="1260000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Arial"/>
              <a:ea typeface="Arial"/>
              <a:cs typeface="Arial"/>
              <a:sym typeface="Arial"/>
            </a:endParaRPr>
          </a:p>
        </p:txBody>
      </p:sp>
      <p:sp>
        <p:nvSpPr>
          <p:cNvPr id="13" name="Google Shape;28;p25"/>
          <p:cNvSpPr txBox="1"/>
          <p:nvPr/>
        </p:nvSpPr>
        <p:spPr>
          <a:xfrm>
            <a:off x="309768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j-lt"/>
                <a:ea typeface="Arial"/>
                <a:cs typeface="Arial"/>
                <a:sym typeface="Arial"/>
              </a:rPr>
              <a:t>01</a:t>
            </a:r>
            <a:endParaRPr sz="1600" b="1" dirty="0">
              <a:solidFill>
                <a:schemeClr val="tx1"/>
              </a:solidFill>
              <a:latin typeface="+mj-lt"/>
              <a:ea typeface="Arial"/>
              <a:cs typeface="Arial"/>
              <a:sym typeface="Arial"/>
            </a:endParaRPr>
          </a:p>
        </p:txBody>
      </p:sp>
      <p:sp>
        <p:nvSpPr>
          <p:cNvPr id="14" name="Google Shape;29;p25"/>
          <p:cNvSpPr txBox="1"/>
          <p:nvPr/>
        </p:nvSpPr>
        <p:spPr>
          <a:xfrm>
            <a:off x="309768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02</a:t>
            </a:r>
            <a:endParaRPr sz="1600" b="1">
              <a:solidFill>
                <a:schemeClr val="tx1"/>
              </a:solidFill>
              <a:latin typeface="+mj-lt"/>
              <a:ea typeface="Arial"/>
              <a:cs typeface="Arial"/>
              <a:sym typeface="Arial"/>
            </a:endParaRPr>
          </a:p>
        </p:txBody>
      </p:sp>
      <p:sp>
        <p:nvSpPr>
          <p:cNvPr id="15" name="Google Shape;30;p25"/>
          <p:cNvSpPr txBox="1"/>
          <p:nvPr/>
        </p:nvSpPr>
        <p:spPr>
          <a:xfrm>
            <a:off x="309768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j-lt"/>
                <a:ea typeface="Arial"/>
                <a:cs typeface="Arial"/>
                <a:sym typeface="Arial"/>
              </a:rPr>
              <a:t>03</a:t>
            </a:r>
            <a:endParaRPr sz="1600" b="1" dirty="0">
              <a:solidFill>
                <a:schemeClr val="tx1"/>
              </a:solidFill>
              <a:latin typeface="+mj-lt"/>
              <a:ea typeface="Arial"/>
              <a:cs typeface="Arial"/>
              <a:sym typeface="Arial"/>
            </a:endParaRPr>
          </a:p>
        </p:txBody>
      </p:sp>
      <p:sp>
        <p:nvSpPr>
          <p:cNvPr id="16" name="Google Shape;31;p25"/>
          <p:cNvSpPr txBox="1"/>
          <p:nvPr/>
        </p:nvSpPr>
        <p:spPr>
          <a:xfrm>
            <a:off x="309768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04</a:t>
            </a:r>
            <a:endParaRPr sz="1600" b="1">
              <a:solidFill>
                <a:schemeClr val="tx1"/>
              </a:solidFill>
              <a:latin typeface="+mj-lt"/>
              <a:ea typeface="Arial"/>
              <a:cs typeface="Arial"/>
              <a:sym typeface="Arial"/>
            </a:endParaRPr>
          </a:p>
        </p:txBody>
      </p:sp>
      <p:sp>
        <p:nvSpPr>
          <p:cNvPr id="17" name="Google Shape;32;p25"/>
          <p:cNvSpPr txBox="1"/>
          <p:nvPr/>
        </p:nvSpPr>
        <p:spPr>
          <a:xfrm>
            <a:off x="309768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j-lt"/>
                <a:ea typeface="Arial"/>
                <a:cs typeface="Arial"/>
                <a:sym typeface="Arial"/>
              </a:rPr>
              <a:t>05</a:t>
            </a:r>
            <a:endParaRPr sz="1600" b="1" dirty="0">
              <a:solidFill>
                <a:schemeClr val="tx1"/>
              </a:solidFill>
              <a:latin typeface="+mj-lt"/>
              <a:ea typeface="Arial"/>
              <a:cs typeface="Arial"/>
              <a:sym typeface="Arial"/>
            </a:endParaRPr>
          </a:p>
        </p:txBody>
      </p:sp>
      <p:sp>
        <p:nvSpPr>
          <p:cNvPr id="18" name="Google Shape;33;p25"/>
          <p:cNvSpPr txBox="1"/>
          <p:nvPr/>
        </p:nvSpPr>
        <p:spPr>
          <a:xfrm>
            <a:off x="309768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06</a:t>
            </a:r>
            <a:endParaRPr sz="1600" b="1">
              <a:solidFill>
                <a:schemeClr val="tx1"/>
              </a:solidFill>
              <a:latin typeface="+mj-lt"/>
              <a:ea typeface="Arial"/>
              <a:cs typeface="Arial"/>
              <a:sym typeface="Arial"/>
            </a:endParaRPr>
          </a:p>
        </p:txBody>
      </p:sp>
      <p:sp>
        <p:nvSpPr>
          <p:cNvPr id="19" name="Google Shape;34;p25"/>
          <p:cNvSpPr txBox="1"/>
          <p:nvPr/>
        </p:nvSpPr>
        <p:spPr>
          <a:xfrm>
            <a:off x="309768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07</a:t>
            </a:r>
            <a:endParaRPr sz="1600" b="1">
              <a:solidFill>
                <a:schemeClr val="tx1"/>
              </a:solidFill>
              <a:latin typeface="+mj-lt"/>
              <a:ea typeface="Arial"/>
              <a:cs typeface="Arial"/>
              <a:sym typeface="Arial"/>
            </a:endParaRPr>
          </a:p>
        </p:txBody>
      </p:sp>
      <p:sp>
        <p:nvSpPr>
          <p:cNvPr id="20" name="Google Shape;35;p25"/>
          <p:cNvSpPr txBox="1"/>
          <p:nvPr/>
        </p:nvSpPr>
        <p:spPr>
          <a:xfrm>
            <a:off x="309768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08</a:t>
            </a:r>
            <a:endParaRPr sz="1600" b="1">
              <a:solidFill>
                <a:schemeClr val="tx1"/>
              </a:solidFill>
              <a:latin typeface="+mj-lt"/>
              <a:ea typeface="Arial"/>
              <a:cs typeface="Arial"/>
              <a:sym typeface="Arial"/>
            </a:endParaRPr>
          </a:p>
        </p:txBody>
      </p:sp>
      <p:sp>
        <p:nvSpPr>
          <p:cNvPr id="21" name="Google Shape;36;p25"/>
          <p:cNvSpPr txBox="1"/>
          <p:nvPr/>
        </p:nvSpPr>
        <p:spPr>
          <a:xfrm>
            <a:off x="3097684" y="390139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09</a:t>
            </a:r>
            <a:endParaRPr sz="1600" b="1">
              <a:solidFill>
                <a:schemeClr val="tx1"/>
              </a:solidFill>
              <a:latin typeface="+mj-lt"/>
              <a:ea typeface="Arial"/>
              <a:cs typeface="Arial"/>
              <a:sym typeface="Arial"/>
            </a:endParaRPr>
          </a:p>
        </p:txBody>
      </p:sp>
      <p:sp>
        <p:nvSpPr>
          <p:cNvPr id="22" name="Google Shape;37;p25"/>
          <p:cNvSpPr txBox="1"/>
          <p:nvPr/>
        </p:nvSpPr>
        <p:spPr>
          <a:xfrm>
            <a:off x="3097684" y="4329508"/>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j-lt"/>
                <a:ea typeface="Arial"/>
                <a:cs typeface="Arial"/>
                <a:sym typeface="Arial"/>
              </a:rPr>
              <a:t>10</a:t>
            </a:r>
            <a:endParaRPr sz="1600" b="1">
              <a:solidFill>
                <a:schemeClr val="tx1"/>
              </a:solidFill>
              <a:latin typeface="+mj-lt"/>
              <a:ea typeface="Arial"/>
              <a:cs typeface="Arial"/>
              <a:sym typeface="Arial"/>
            </a:endParaRPr>
          </a:p>
        </p:txBody>
      </p:sp>
      <p:sp>
        <p:nvSpPr>
          <p:cNvPr id="23" name="Slide title">
            <a:extLst>
              <a:ext uri="{FF2B5EF4-FFF2-40B4-BE49-F238E27FC236}">
                <a16:creationId xmlns:a16="http://schemas.microsoft.com/office/drawing/2014/main" id="{C926CA19-F848-DE35-8505-6B28ECFE1A19}"/>
              </a:ext>
            </a:extLst>
          </p:cNvPr>
          <p:cNvSpPr txBox="1">
            <a:spLocks/>
          </p:cNvSpPr>
          <p:nvPr userDrawn="1"/>
        </p:nvSpPr>
        <p:spPr>
          <a:xfrm>
            <a:off x="237075" y="227599"/>
            <a:ext cx="2268000"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Georgia"/>
                <a:cs typeface="Georgia"/>
                <a:sym typeface="Georgia"/>
              </a:defRPr>
            </a:lvl1pPr>
            <a:lvl2pPr marR="0" lvl="1"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chemeClr val="dk1"/>
              </a:buClr>
              <a:buSzPts val="2000"/>
              <a:buFont typeface="Georgia"/>
              <a:buNone/>
              <a:defRPr sz="2000" b="0" i="0" u="none" strike="noStrike" cap="none">
                <a:solidFill>
                  <a:schemeClr val="dk1"/>
                </a:solidFill>
                <a:latin typeface="Georgia"/>
                <a:ea typeface="Georgia"/>
                <a:cs typeface="Georgia"/>
                <a:sym typeface="Georgia"/>
              </a:defRPr>
            </a:lvl9pPr>
          </a:lstStyle>
          <a:p>
            <a:r>
              <a:rPr lang="en-US" dirty="0"/>
              <a:t>Table </a:t>
            </a:r>
            <a:br>
              <a:rPr lang="en-US" dirty="0"/>
            </a:br>
            <a:r>
              <a:rPr lang="en-US" dirty="0"/>
              <a:t>of Contents</a:t>
            </a:r>
            <a:endParaRPr lang="en-GB" dirty="0"/>
          </a:p>
        </p:txBody>
      </p:sp>
      <p:cxnSp>
        <p:nvCxnSpPr>
          <p:cNvPr id="24" name="Google Shape;853;g3e4eb65d001_0_13">
            <a:extLst>
              <a:ext uri="{FF2B5EF4-FFF2-40B4-BE49-F238E27FC236}">
                <a16:creationId xmlns:a16="http://schemas.microsoft.com/office/drawing/2014/main" id="{E07CEDF2-36C5-8E86-6EA8-BEEB75869FAA}"/>
              </a:ext>
            </a:extLst>
          </p:cNvPr>
          <p:cNvCxnSpPr>
            <a:cxnSpLocks/>
          </p:cNvCxnSpPr>
          <p:nvPr userDrawn="1"/>
        </p:nvCxnSpPr>
        <p:spPr>
          <a:xfrm>
            <a:off x="3097684" y="843987"/>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25" name="TOC Divider 1"/>
          <p:cNvCxnSpPr>
            <a:cxnSpLocks/>
          </p:cNvCxnSpPr>
          <p:nvPr userDrawn="1"/>
        </p:nvCxnSpPr>
        <p:spPr>
          <a:xfrm>
            <a:off x="3097684" y="1270522"/>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26" name="TOC Divider 2"/>
          <p:cNvCxnSpPr>
            <a:cxnSpLocks/>
          </p:cNvCxnSpPr>
          <p:nvPr userDrawn="1"/>
        </p:nvCxnSpPr>
        <p:spPr>
          <a:xfrm>
            <a:off x="3097684" y="1697057"/>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27" name="TOC Divider 3"/>
          <p:cNvCxnSpPr>
            <a:cxnSpLocks/>
          </p:cNvCxnSpPr>
          <p:nvPr userDrawn="1"/>
        </p:nvCxnSpPr>
        <p:spPr>
          <a:xfrm>
            <a:off x="3097684" y="2123592"/>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28" name="TOC Divider 4"/>
          <p:cNvCxnSpPr>
            <a:cxnSpLocks/>
          </p:cNvCxnSpPr>
          <p:nvPr userDrawn="1"/>
        </p:nvCxnSpPr>
        <p:spPr>
          <a:xfrm>
            <a:off x="3097684" y="2550128"/>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29" name="TOC Divider 5"/>
          <p:cNvCxnSpPr>
            <a:cxnSpLocks/>
          </p:cNvCxnSpPr>
          <p:nvPr userDrawn="1"/>
        </p:nvCxnSpPr>
        <p:spPr>
          <a:xfrm>
            <a:off x="3097684" y="2976663"/>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30" name="TOC Divider 6"/>
          <p:cNvCxnSpPr>
            <a:cxnSpLocks/>
          </p:cNvCxnSpPr>
          <p:nvPr userDrawn="1"/>
        </p:nvCxnSpPr>
        <p:spPr>
          <a:xfrm>
            <a:off x="3097684" y="3403198"/>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31" name="TOC Divider 7"/>
          <p:cNvCxnSpPr>
            <a:cxnSpLocks/>
          </p:cNvCxnSpPr>
          <p:nvPr userDrawn="1"/>
        </p:nvCxnSpPr>
        <p:spPr>
          <a:xfrm>
            <a:off x="3097684" y="3829733"/>
            <a:ext cx="5744241" cy="0"/>
          </a:xfrm>
          <a:prstGeom prst="straightConnector1">
            <a:avLst/>
          </a:prstGeom>
          <a:noFill/>
          <a:ln w="9525" cap="flat" cmpd="sng">
            <a:solidFill>
              <a:schemeClr val="tx1"/>
            </a:solidFill>
            <a:prstDash val="solid"/>
            <a:round/>
            <a:headEnd type="none" w="med" len="med"/>
            <a:tailEnd type="none" w="med" len="med"/>
          </a:ln>
        </p:spPr>
      </p:cxnSp>
      <p:cxnSp>
        <p:nvCxnSpPr>
          <p:cNvPr id="32" name="TOC Divider 8"/>
          <p:cNvCxnSpPr>
            <a:cxnSpLocks/>
          </p:cNvCxnSpPr>
          <p:nvPr userDrawn="1"/>
        </p:nvCxnSpPr>
        <p:spPr>
          <a:xfrm>
            <a:off x="3097684" y="4256268"/>
            <a:ext cx="5744241" cy="0"/>
          </a:xfrm>
          <a:prstGeom prst="straightConnector1">
            <a:avLst/>
          </a:prstGeom>
          <a:noFill/>
          <a:ln w="9525" cap="flat" cmpd="sng">
            <a:solidFill>
              <a:schemeClr val="tx1"/>
            </a:solidFill>
            <a:prstDash val="solid"/>
            <a:round/>
            <a:headEnd type="none" w="med" len="med"/>
            <a:tailEnd type="none" w="med" len="med"/>
          </a:ln>
        </p:spPr>
      </p:cxnSp>
      <p:sp>
        <p:nvSpPr>
          <p:cNvPr id="33" name="Item 1 / Sparkle">
            <a:extLst>
              <a:ext uri="{FF2B5EF4-FFF2-40B4-BE49-F238E27FC236}">
                <a16:creationId xmlns:a16="http://schemas.microsoft.com/office/drawing/2014/main" id="{643F194E-6BEA-5AEB-D680-BD59F4B534C3}"/>
              </a:ext>
            </a:extLst>
          </p:cNvPr>
          <p:cNvSpPr/>
          <p:nvPr userDrawn="1"/>
        </p:nvSpPr>
        <p:spPr>
          <a:xfrm>
            <a:off x="1901685" y="1966572"/>
            <a:ext cx="203200" cy="203200"/>
          </a:xfrm>
          <a:prstGeom prst="star4">
            <a:avLst>
              <a:gd name="adj" fmla="val 10000"/>
            </a:avLst>
          </a:prstGeom>
          <a:solidFill>
            <a:schemeClr val="tx1"/>
          </a:solidFill>
          <a:ln>
            <a:noFill/>
          </a:ln>
        </p:spPr>
        <p:txBody>
          <a:bodyPr/>
          <a:lstStyle/>
          <a:p>
            <a:endParaRPr lang="en-US"/>
          </a:p>
        </p:txBody>
      </p:sp>
      <p:sp>
        <p:nvSpPr>
          <p:cNvPr id="34" name="Item 1 / Sparkle">
            <a:extLst>
              <a:ext uri="{FF2B5EF4-FFF2-40B4-BE49-F238E27FC236}">
                <a16:creationId xmlns:a16="http://schemas.microsoft.com/office/drawing/2014/main" id="{BF28AE69-5FFB-412D-2C55-6DA8EFC6B46D}"/>
              </a:ext>
            </a:extLst>
          </p:cNvPr>
          <p:cNvSpPr/>
          <p:nvPr userDrawn="1"/>
        </p:nvSpPr>
        <p:spPr>
          <a:xfrm>
            <a:off x="1490719" y="2316106"/>
            <a:ext cx="432738" cy="432738"/>
          </a:xfrm>
          <a:prstGeom prst="star4">
            <a:avLst>
              <a:gd name="adj" fmla="val 10000"/>
            </a:avLst>
          </a:prstGeom>
          <a:solidFill>
            <a:schemeClr val="tx1"/>
          </a:solidFill>
          <a:ln>
            <a:noFill/>
          </a:ln>
        </p:spPr>
        <p:txBody>
          <a:bodyPr/>
          <a:lstStyle/>
          <a:p>
            <a:endParaRPr lang="en-US"/>
          </a:p>
        </p:txBody>
      </p:sp>
      <p:sp>
        <p:nvSpPr>
          <p:cNvPr id="35" name="Round Same-side Corner of Rectangle 5">
            <a:extLst>
              <a:ext uri="{FF2B5EF4-FFF2-40B4-BE49-F238E27FC236}">
                <a16:creationId xmlns:a16="http://schemas.microsoft.com/office/drawing/2014/main" id="{1C341DF0-5DFE-6E87-7FC2-D34A073CEC17}"/>
              </a:ext>
            </a:extLst>
          </p:cNvPr>
          <p:cNvSpPr/>
          <p:nvPr userDrawn="1"/>
        </p:nvSpPr>
        <p:spPr>
          <a:xfrm>
            <a:off x="6570000" y="-54864"/>
            <a:ext cx="5148000" cy="5256000"/>
          </a:xfrm>
          <a:prstGeom prst="round2SameRect">
            <a:avLst>
              <a:gd name="adj1" fmla="val 50000"/>
              <a:gd name="adj2" fmla="val 50000"/>
            </a:avLst>
          </a:prstGeom>
          <a:gradFill flip="none" rotWithShape="1">
            <a:gsLst>
              <a:gs pos="0">
                <a:schemeClr val="accent4">
                  <a:alpha val="40000"/>
                  <a:lumMod val="0"/>
                  <a:lumOff val="100000"/>
                </a:schemeClr>
              </a:gs>
              <a:gs pos="100000">
                <a:schemeClr val="accent4">
                  <a:lumMod val="30000"/>
                  <a:lumOff val="70000"/>
                  <a:alpha val="0"/>
                </a:schemeClr>
              </a:gs>
            </a:gsLst>
            <a:lin ang="6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9"/>
          </p:nvPr>
        </p:nvSpPr>
        <p:spPr/>
        <p:txBody>
          <a:bodyPr/>
          <a:lstStyle/>
          <a:p>
            <a:pPr algn="l"/>
            <a:r>
              <a:t>From Confusion to a Clear Sentence</a:t>
            </a:r>
          </a:p>
        </p:txBody>
      </p:sp>
      <p:sp>
        <p:nvSpPr>
          <p:cNvPr id="3" name="Subtitle 2"/>
          <p:cNvSpPr>
            <a:spLocks noGrp="1"/>
          </p:cNvSpPr>
          <p:nvPr>
            <p:ph type="subTitle" idx="13"/>
          </p:nvPr>
        </p:nvSpPr>
        <p:spPr/>
        <p:txBody>
          <a:bodyPr/>
          <a:lstStyle/>
          <a:p>
            <a:pPr algn="l"/>
            <a:r>
              <a:t>Discovery: The Method in One Beat</a:t>
            </a:r>
          </a:p>
        </p:txBody>
      </p:sp>
      <p:sp>
        <p:nvSpPr>
          <p:cNvPr id="4" name="Subtitle 3"/>
          <p:cNvSpPr>
            <a:spLocks noGrp="1"/>
          </p:cNvSpPr>
          <p:nvPr>
            <p:ph type="subTitle" idx="4"/>
          </p:nvPr>
        </p:nvSpPr>
        <p:spPr/>
        <p:txBody>
          <a:bodyPr/>
          <a:lstStyle/>
          <a:p>
            <a:pPr algn="l"/>
            <a:r>
              <a:t>Turning Point Arrives Like a Door</a:t>
            </a:r>
          </a:p>
        </p:txBody>
      </p:sp>
      <p:sp>
        <p:nvSpPr>
          <p:cNvPr id="5" name="Subtitle 4"/>
          <p:cNvSpPr>
            <a:spLocks noGrp="1"/>
          </p:cNvSpPr>
          <p:nvPr>
            <p:ph type="subTitle" idx="5"/>
          </p:nvPr>
        </p:nvSpPr>
        <p:spPr/>
        <p:txBody>
          <a:bodyPr/>
          <a:lstStyle/>
          <a:p>
            <a:r>
              <a:t>Stake the Cost of Staying Still</a:t>
            </a:r>
          </a:p>
        </p:txBody>
      </p:sp>
      <p:sp>
        <p:nvSpPr>
          <p:cNvPr id="6" name="Subtitle 5"/>
          <p:cNvSpPr>
            <a:spLocks noGrp="1"/>
          </p:cNvSpPr>
          <p:nvPr>
            <p:ph type="subTitle" idx="7"/>
          </p:nvPr>
        </p:nvSpPr>
        <p:spPr/>
        <p:txBody>
          <a:bodyPr/>
          <a:lstStyle/>
          <a:p>
            <a:pPr algn="l"/>
            <a:r>
              <a:t>Character With a Private Need</a:t>
            </a:r>
          </a:p>
        </p:txBody>
      </p:sp>
      <p:sp>
        <p:nvSpPr>
          <p:cNvPr id="7" name="Subtitle 6"/>
          <p:cNvSpPr>
            <a:spLocks noGrp="1"/>
          </p:cNvSpPr>
          <p:nvPr>
            <p:ph type="subTitle" idx="3"/>
          </p:nvPr>
        </p:nvSpPr>
        <p:spPr/>
        <p:txBody>
          <a:bodyPr/>
          <a:lstStyle/>
          <a:p>
            <a:pPr algn="l"/>
            <a:r>
              <a:t>The Coach’s Question That Cuts</a:t>
            </a:r>
          </a:p>
        </p:txBody>
      </p:sp>
      <p:sp>
        <p:nvSpPr>
          <p:cNvPr id="8" name="Subtitle 7"/>
          <p:cNvSpPr>
            <a:spLocks noGrp="1"/>
          </p:cNvSpPr>
          <p:nvPr>
            <p:ph type="subTitle" idx="6"/>
          </p:nvPr>
        </p:nvSpPr>
        <p:spPr/>
        <p:txBody>
          <a:bodyPr/>
          <a:lstStyle/>
          <a:p>
            <a:pPr algn="l"/>
            <a:r>
              <a:t>What They Believe vs What’s True</a:t>
            </a:r>
          </a:p>
        </p:txBody>
      </p:sp>
      <p:sp>
        <p:nvSpPr>
          <p:cNvPr id="9" name="Subtitle 8"/>
          <p:cNvSpPr>
            <a:spLocks noGrp="1"/>
          </p:cNvSpPr>
          <p:nvPr>
            <p:ph type="subTitle" idx="2"/>
          </p:nvPr>
        </p:nvSpPr>
        <p:spPr/>
        <p:txBody>
          <a:bodyPr/>
          <a:lstStyle/>
          <a:p>
            <a:r>
              <a:t>Inciting Friction Reveals the Wound</a:t>
            </a:r>
          </a:p>
        </p:txBody>
      </p:sp>
      <p:sp>
        <p:nvSpPr>
          <p:cNvPr id="10" name="Subtitle 9"/>
          <p:cNvSpPr>
            <a:spLocks noGrp="1"/>
          </p:cNvSpPr>
          <p:nvPr>
            <p:ph type="subTitle" idx="1"/>
          </p:nvPr>
        </p:nvSpPr>
        <p:spPr/>
        <p:txBody>
          <a:bodyPr/>
          <a:lstStyle/>
          <a:p>
            <a:r>
              <a:t>The Journey’s Starting Atmosphere</a:t>
            </a:r>
          </a:p>
        </p:txBody>
      </p:sp>
      <p:sp>
        <p:nvSpPr>
          <p:cNvPr id="11" name="Subtitle 10"/>
          <p:cNvSpPr>
            <a:spLocks noGrp="1"/>
          </p:cNvSpPr>
          <p:nvPr>
            <p:ph type="subTitle" idx="8"/>
          </p:nvPr>
        </p:nvSpPr>
        <p:spPr/>
        <p:txBody>
          <a:bodyPr/>
          <a:lstStyle/>
          <a:p>
            <a:pPr algn="l"/>
            <a:r>
              <a:t>Spark That Pulls Them 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8" name="Item 1 / Line"/>
          <p:cNvCxnSpPr/>
          <p:nvPr userDrawn="1"/>
        </p:nvCxnSpPr>
        <p:spPr>
          <a:xfrm>
            <a:off x="234700" y="2632475"/>
            <a:ext cx="4068000" cy="0"/>
          </a:xfrm>
          <a:prstGeom prst="line">
            <a:avLst/>
          </a:prstGeom>
          <a:ln>
            <a:solidFill>
              <a:schemeClr val="tx1"/>
            </a:solidFill>
          </a:ln>
        </p:spPr>
      </p:cxnSp>
      <p:cxnSp>
        <p:nvCxnSpPr>
          <p:cNvPr id="9" name="Google Shape;597;g3e4a1d512f3_0_23">
            <a:extLst>
              <a:ext uri="{FF2B5EF4-FFF2-40B4-BE49-F238E27FC236}">
                <a16:creationId xmlns:a16="http://schemas.microsoft.com/office/drawing/2014/main" id="{24535AD0-6714-0307-9418-526CB6FC3812}"/>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cxnSp>
        <p:nvCxnSpPr>
          <p:cNvPr id="10" name="Google Shape;840;g3e47ced7bc8_0_121"/>
          <p:cNvCxnSpPr>
            <a:cxnSpLocks/>
          </p:cNvCxnSpPr>
          <p:nvPr userDrawn="1"/>
        </p:nvCxnSpPr>
        <p:spPr>
          <a:xfrm>
            <a:off x="-7243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2ADF15ED-4C3C-1F5C-C158-D4C7C79E2ACB}"/>
              </a:ext>
            </a:extLst>
          </p:cNvPr>
          <p:cNvCxnSpPr>
            <a:cxnSpLocks/>
          </p:cNvCxnSpPr>
          <p:nvPr userDrawn="1"/>
        </p:nvCxnSpPr>
        <p:spPr>
          <a:xfrm>
            <a:off x="-72432" y="1072894"/>
            <a:ext cx="9288000" cy="0"/>
          </a:xfrm>
          <a:prstGeom prst="straightConnector1">
            <a:avLst/>
          </a:prstGeom>
          <a:noFill/>
          <a:ln w="9525" cap="flat" cmpd="sng">
            <a:solidFill>
              <a:schemeClr val="tx1"/>
            </a:solidFill>
            <a:prstDash val="solid"/>
            <a:round/>
            <a:headEnd type="none" w="med" len="med"/>
            <a:tailEnd type="none" w="med" len="med"/>
          </a:ln>
        </p:spPr>
      </p:cxnSp>
      <p:sp>
        <p:nvSpPr>
          <p:cNvPr id="12" name="Item 1 / Sparkle">
            <a:extLst>
              <a:ext uri="{FF2B5EF4-FFF2-40B4-BE49-F238E27FC236}">
                <a16:creationId xmlns:a16="http://schemas.microsoft.com/office/drawing/2014/main" id="{510F6558-88E6-54A7-3DA8-9429BC7B44AD}"/>
              </a:ext>
            </a:extLst>
          </p:cNvPr>
          <p:cNvSpPr>
            <a:spLocks noChangeAspect="1"/>
          </p:cNvSpPr>
          <p:nvPr userDrawn="1"/>
        </p:nvSpPr>
        <p:spPr>
          <a:xfrm>
            <a:off x="234650" y="1534269"/>
            <a:ext cx="288000" cy="288000"/>
          </a:xfrm>
          <a:prstGeom prst="star4">
            <a:avLst>
              <a:gd name="adj" fmla="val 10000"/>
            </a:avLst>
          </a:prstGeom>
          <a:solidFill>
            <a:schemeClr val="tx1"/>
          </a:solidFill>
          <a:ln>
            <a:noFill/>
          </a:ln>
        </p:spPr>
        <p:txBody>
          <a:bodyPr/>
          <a:lstStyle/>
          <a:p>
            <a:endParaRPr lang="en-US"/>
          </a:p>
        </p:txBody>
      </p:sp>
      <p:pic>
        <p:nvPicPr>
          <p:cNvPr id="2" name="Picture Placeholder 1" descr="image.jpg"/>
          <p:cNvPicPr>
            <a:picLocks noGrp="1" noChangeAspect="1"/>
          </p:cNvPicPr>
          <p:nvPr>
            <p:ph type="pic" idx="6"/>
          </p:nvPr>
        </p:nvPicPr>
        <p:blipFill>
          <a:blip r:embed="rId2"/>
          <a:srcRect l="7585" r="7585"/>
          <a:stretch>
            <a:fillRect/>
          </a:stretch>
        </p:blipFill>
        <p:spPr/>
      </p:pic>
      <p:sp>
        <p:nvSpPr>
          <p:cNvPr id="3" name="Subtitle 2"/>
          <p:cNvSpPr>
            <a:spLocks noGrp="1"/>
          </p:cNvSpPr>
          <p:nvPr>
            <p:ph type="subTitle" idx="3"/>
          </p:nvPr>
        </p:nvSpPr>
        <p:spPr/>
        <p:txBody>
          <a:bodyPr/>
          <a:lstStyle/>
          <a:p>
            <a:r>
              <a:t>1</a:t>
            </a:r>
          </a:p>
        </p:txBody>
      </p:sp>
      <p:sp>
        <p:nvSpPr>
          <p:cNvPr id="4" name="Subtitle 3"/>
          <p:cNvSpPr>
            <a:spLocks noGrp="1"/>
          </p:cNvSpPr>
          <p:nvPr>
            <p:ph type="subTitle" idx="1"/>
          </p:nvPr>
        </p:nvSpPr>
        <p:spPr/>
        <p:txBody>
          <a:bodyPr/>
          <a:lstStyle/>
          <a:p>
            <a:r>
              <a:t>Transformation Through Contrast</a:t>
            </a:r>
          </a:p>
        </p:txBody>
      </p:sp>
      <p:sp>
        <p:nvSpPr>
          <p:cNvPr id="5" name="Subtitle 4"/>
          <p:cNvSpPr>
            <a:spLocks noGrp="1"/>
          </p:cNvSpPr>
          <p:nvPr>
            <p:ph type="subTitle" idx="4"/>
          </p:nvPr>
        </p:nvSpPr>
        <p:spPr/>
        <p:txBody>
          <a:bodyPr/>
          <a:lstStyle/>
          <a:p>
            <a:pPr algn="l"/>
            <a:r>
              <a:t>Hook frame: a 3-word title overlay only; no bullets on this slide</a:t>
            </a:r>
          </a:p>
        </p:txBody>
      </p:sp>
      <p:sp>
        <p:nvSpPr>
          <p:cNvPr id="6" name="Subtitle 5"/>
          <p:cNvSpPr>
            <a:spLocks noGrp="1"/>
          </p:cNvSpPr>
          <p:nvPr>
            <p:ph type="subTitle" idx="5"/>
          </p:nvPr>
        </p:nvSpPr>
        <p:spPr/>
        <p:txBody>
          <a:bodyPr/>
          <a:lstStyle/>
          <a:p>
            <a:pPr algn="l"/>
            <a:r>
              <a:t>Hook frame</a:t>
            </a:r>
          </a:p>
        </p:txBody>
      </p:sp>
      <p:sp>
        <p:nvSpPr>
          <p:cNvPr id="7" name="Title 6"/>
          <p:cNvSpPr>
            <a:spLocks noGrp="1"/>
          </p:cNvSpPr>
          <p:nvPr>
            <p:ph type="title"/>
          </p:nvPr>
        </p:nvSpPr>
        <p:spPr/>
        <p:txBody>
          <a:bodyPr/>
          <a:lstStyle/>
          <a:p>
            <a:r>
              <a:t>Spark That Pulls Them 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8" name="Item 1 / Sparkle"/>
          <p:cNvSpPr>
            <a:spLocks noChangeAspect="1"/>
          </p:cNvSpPr>
          <p:nvPr userDrawn="1"/>
        </p:nvSpPr>
        <p:spPr>
          <a:xfrm>
            <a:off x="4838756" y="1534269"/>
            <a:ext cx="288000" cy="288000"/>
          </a:xfrm>
          <a:prstGeom prst="star4">
            <a:avLst>
              <a:gd name="adj" fmla="val 10000"/>
            </a:avLst>
          </a:prstGeom>
          <a:solidFill>
            <a:schemeClr val="tx1"/>
          </a:solidFill>
          <a:ln>
            <a:noFill/>
          </a:ln>
        </p:spPr>
        <p:txBody>
          <a:bodyPr/>
          <a:lstStyle/>
          <a:p>
            <a:endParaRPr lang="en-US"/>
          </a:p>
        </p:txBody>
      </p:sp>
      <p:cxnSp>
        <p:nvCxnSpPr>
          <p:cNvPr id="9" name="Item 1 / Line"/>
          <p:cNvCxnSpPr/>
          <p:nvPr userDrawn="1"/>
        </p:nvCxnSpPr>
        <p:spPr>
          <a:xfrm>
            <a:off x="4838806" y="2632475"/>
            <a:ext cx="4068000" cy="0"/>
          </a:xfrm>
          <a:prstGeom prst="line">
            <a:avLst/>
          </a:prstGeom>
          <a:ln>
            <a:solidFill>
              <a:schemeClr val="tx1"/>
            </a:solidFill>
          </a:ln>
        </p:spPr>
      </p:cxnSp>
      <p:cxnSp>
        <p:nvCxnSpPr>
          <p:cNvPr id="10" name="Google Shape;853;g3e4eb65d001_0_13"/>
          <p:cNvCxnSpPr>
            <a:cxnSpLocks/>
          </p:cNvCxnSpPr>
          <p:nvPr/>
        </p:nvCxnSpPr>
        <p:spPr>
          <a:xfrm>
            <a:off x="-7999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3AF99840-E21F-D4B9-B66E-8D9822009B4B}"/>
              </a:ext>
            </a:extLst>
          </p:cNvPr>
          <p:cNvCxnSpPr>
            <a:cxnSpLocks/>
          </p:cNvCxnSpPr>
          <p:nvPr userDrawn="1"/>
        </p:nvCxnSpPr>
        <p:spPr>
          <a:xfrm>
            <a:off x="-79992" y="1072894"/>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2" name="Google Shape;597;g3e4a1d512f3_0_23">
            <a:extLst>
              <a:ext uri="{FF2B5EF4-FFF2-40B4-BE49-F238E27FC236}">
                <a16:creationId xmlns:a16="http://schemas.microsoft.com/office/drawing/2014/main" id="{AE329F79-EA36-CDC7-FB47-5B602AFF63C9}"/>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pic>
        <p:nvPicPr>
          <p:cNvPr id="2" name="Picture Placeholder 1" descr="image.jpg"/>
          <p:cNvPicPr>
            <a:picLocks noGrp="1" noChangeAspect="1"/>
          </p:cNvPicPr>
          <p:nvPr>
            <p:ph type="pic" idx="6"/>
          </p:nvPr>
        </p:nvPicPr>
        <p:blipFill>
          <a:blip r:embed="rId2"/>
          <a:srcRect l="1202" r="1202"/>
          <a:stretch>
            <a:fillRect/>
          </a:stretch>
        </p:blipFill>
        <p:spPr/>
      </p:pic>
      <p:sp>
        <p:nvSpPr>
          <p:cNvPr id="3" name="Subtitle 2"/>
          <p:cNvSpPr>
            <a:spLocks noGrp="1"/>
          </p:cNvSpPr>
          <p:nvPr>
            <p:ph type="subTitle" idx="3"/>
          </p:nvPr>
        </p:nvSpPr>
        <p:spPr/>
        <p:txBody>
          <a:bodyPr/>
          <a:lstStyle/>
          <a:p>
            <a:r>
              <a:t>2</a:t>
            </a:r>
          </a:p>
        </p:txBody>
      </p:sp>
      <p:sp>
        <p:nvSpPr>
          <p:cNvPr id="4" name="Subtitle 3"/>
          <p:cNvSpPr>
            <a:spLocks noGrp="1"/>
          </p:cNvSpPr>
          <p:nvPr>
            <p:ph type="subTitle" idx="1"/>
          </p:nvPr>
        </p:nvSpPr>
        <p:spPr/>
        <p:txBody>
          <a:bodyPr/>
          <a:lstStyle/>
          <a:p>
            <a:pPr algn="l"/>
            <a:r>
              <a:t>Transformation Through Contrast</a:t>
            </a:r>
          </a:p>
        </p:txBody>
      </p:sp>
      <p:sp>
        <p:nvSpPr>
          <p:cNvPr id="5" name="Subtitle 4"/>
          <p:cNvSpPr>
            <a:spLocks noGrp="1"/>
          </p:cNvSpPr>
          <p:nvPr>
            <p:ph type="subTitle" idx="4"/>
          </p:nvPr>
        </p:nvSpPr>
        <p:spPr/>
        <p:txBody>
          <a:bodyPr/>
          <a:lstStyle/>
          <a:p>
            <a:pPr algn="l"/>
            <a:r>
              <a:t>Use a visual metaphor to name the world: comfort vs tension, calm vs storm</a:t>
            </a:r>
          </a:p>
        </p:txBody>
      </p:sp>
      <p:sp>
        <p:nvSpPr>
          <p:cNvPr id="6" name="Subtitle 5"/>
          <p:cNvSpPr>
            <a:spLocks noGrp="1"/>
          </p:cNvSpPr>
          <p:nvPr>
            <p:ph type="subTitle" idx="5"/>
          </p:nvPr>
        </p:nvSpPr>
        <p:spPr/>
        <p:txBody>
          <a:bodyPr/>
          <a:lstStyle/>
          <a:p>
            <a:pPr algn="l"/>
            <a:r>
              <a:t>Comfort vs tension metaphor</a:t>
            </a:r>
          </a:p>
        </p:txBody>
      </p:sp>
      <p:sp>
        <p:nvSpPr>
          <p:cNvPr id="7" name="Title 6"/>
          <p:cNvSpPr>
            <a:spLocks noGrp="1"/>
          </p:cNvSpPr>
          <p:nvPr>
            <p:ph type="title"/>
          </p:nvPr>
        </p:nvSpPr>
        <p:spPr/>
        <p:txBody>
          <a:bodyPr/>
          <a:lstStyle/>
          <a:p>
            <a:r>
              <a:t>The Journey’s Starting Atmosphere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8" name="Item 1 / Line"/>
          <p:cNvCxnSpPr/>
          <p:nvPr userDrawn="1"/>
        </p:nvCxnSpPr>
        <p:spPr>
          <a:xfrm>
            <a:off x="234700" y="2632475"/>
            <a:ext cx="4068000" cy="0"/>
          </a:xfrm>
          <a:prstGeom prst="line">
            <a:avLst/>
          </a:prstGeom>
          <a:ln>
            <a:solidFill>
              <a:schemeClr val="tx1"/>
            </a:solidFill>
          </a:ln>
        </p:spPr>
      </p:cxnSp>
      <p:cxnSp>
        <p:nvCxnSpPr>
          <p:cNvPr id="9" name="Google Shape;597;g3e4a1d512f3_0_23">
            <a:extLst>
              <a:ext uri="{FF2B5EF4-FFF2-40B4-BE49-F238E27FC236}">
                <a16:creationId xmlns:a16="http://schemas.microsoft.com/office/drawing/2014/main" id="{24535AD0-6714-0307-9418-526CB6FC3812}"/>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cxnSp>
        <p:nvCxnSpPr>
          <p:cNvPr id="10" name="Google Shape;840;g3e47ced7bc8_0_121"/>
          <p:cNvCxnSpPr>
            <a:cxnSpLocks/>
          </p:cNvCxnSpPr>
          <p:nvPr userDrawn="1"/>
        </p:nvCxnSpPr>
        <p:spPr>
          <a:xfrm>
            <a:off x="-7243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2ADF15ED-4C3C-1F5C-C158-D4C7C79E2ACB}"/>
              </a:ext>
            </a:extLst>
          </p:cNvPr>
          <p:cNvCxnSpPr>
            <a:cxnSpLocks/>
          </p:cNvCxnSpPr>
          <p:nvPr userDrawn="1"/>
        </p:nvCxnSpPr>
        <p:spPr>
          <a:xfrm>
            <a:off x="-72432" y="1072894"/>
            <a:ext cx="9288000" cy="0"/>
          </a:xfrm>
          <a:prstGeom prst="straightConnector1">
            <a:avLst/>
          </a:prstGeom>
          <a:noFill/>
          <a:ln w="9525" cap="flat" cmpd="sng">
            <a:solidFill>
              <a:schemeClr val="tx1"/>
            </a:solidFill>
            <a:prstDash val="solid"/>
            <a:round/>
            <a:headEnd type="none" w="med" len="med"/>
            <a:tailEnd type="none" w="med" len="med"/>
          </a:ln>
        </p:spPr>
      </p:cxnSp>
      <p:sp>
        <p:nvSpPr>
          <p:cNvPr id="12" name="Item 1 / Sparkle">
            <a:extLst>
              <a:ext uri="{FF2B5EF4-FFF2-40B4-BE49-F238E27FC236}">
                <a16:creationId xmlns:a16="http://schemas.microsoft.com/office/drawing/2014/main" id="{510F6558-88E6-54A7-3DA8-9429BC7B44AD}"/>
              </a:ext>
            </a:extLst>
          </p:cNvPr>
          <p:cNvSpPr>
            <a:spLocks noChangeAspect="1"/>
          </p:cNvSpPr>
          <p:nvPr userDrawn="1"/>
        </p:nvSpPr>
        <p:spPr>
          <a:xfrm>
            <a:off x="234650" y="1534269"/>
            <a:ext cx="288000" cy="288000"/>
          </a:xfrm>
          <a:prstGeom prst="star4">
            <a:avLst>
              <a:gd name="adj" fmla="val 10000"/>
            </a:avLst>
          </a:prstGeom>
          <a:solidFill>
            <a:schemeClr val="tx1"/>
          </a:solidFill>
          <a:ln>
            <a:noFill/>
          </a:ln>
        </p:spPr>
        <p:txBody>
          <a:bodyPr/>
          <a:lstStyle/>
          <a:p>
            <a:endParaRPr lang="en-US"/>
          </a:p>
        </p:txBody>
      </p:sp>
      <p:pic>
        <p:nvPicPr>
          <p:cNvPr id="2" name="Picture Placeholder 1" descr="image.jpg"/>
          <p:cNvPicPr>
            <a:picLocks noGrp="1" noChangeAspect="1"/>
          </p:cNvPicPr>
          <p:nvPr>
            <p:ph type="pic" idx="6"/>
          </p:nvPr>
        </p:nvPicPr>
        <p:blipFill>
          <a:blip r:embed="rId2"/>
          <a:srcRect l="7313" r="7313"/>
          <a:stretch>
            <a:fillRect/>
          </a:stretch>
        </p:blipFill>
        <p:spPr/>
      </p:pic>
      <p:sp>
        <p:nvSpPr>
          <p:cNvPr id="3" name="Subtitle 2"/>
          <p:cNvSpPr>
            <a:spLocks noGrp="1"/>
          </p:cNvSpPr>
          <p:nvPr>
            <p:ph type="subTitle" idx="3"/>
          </p:nvPr>
        </p:nvSpPr>
        <p:spPr/>
        <p:txBody>
          <a:bodyPr/>
          <a:lstStyle/>
          <a:p>
            <a:r>
              <a:t>3</a:t>
            </a:r>
          </a:p>
        </p:txBody>
      </p:sp>
      <p:sp>
        <p:nvSpPr>
          <p:cNvPr id="4" name="Subtitle 3"/>
          <p:cNvSpPr>
            <a:spLocks noGrp="1"/>
          </p:cNvSpPr>
          <p:nvPr>
            <p:ph type="subTitle" idx="1"/>
          </p:nvPr>
        </p:nvSpPr>
        <p:spPr/>
        <p:txBody>
          <a:bodyPr/>
          <a:lstStyle/>
          <a:p>
            <a:r>
              <a:t>Transformation Through Contrast</a:t>
            </a:r>
          </a:p>
        </p:txBody>
      </p:sp>
      <p:sp>
        <p:nvSpPr>
          <p:cNvPr id="5" name="Subtitle 4"/>
          <p:cNvSpPr>
            <a:spLocks noGrp="1"/>
          </p:cNvSpPr>
          <p:nvPr>
            <p:ph type="subTitle" idx="4"/>
          </p:nvPr>
        </p:nvSpPr>
        <p:spPr/>
        <p:txBody>
          <a:bodyPr/>
          <a:lstStyle/>
          <a:p>
            <a:pPr algn="l"/>
            <a:r>
              <a:t>Show the core challenge as a single provocative image moment; keep text minimal</a:t>
            </a:r>
          </a:p>
        </p:txBody>
      </p:sp>
      <p:sp>
        <p:nvSpPr>
          <p:cNvPr id="6" name="Subtitle 5"/>
          <p:cNvSpPr>
            <a:spLocks noGrp="1"/>
          </p:cNvSpPr>
          <p:nvPr>
            <p:ph type="subTitle" idx="5"/>
          </p:nvPr>
        </p:nvSpPr>
        <p:spPr/>
        <p:txBody>
          <a:bodyPr/>
          <a:lstStyle/>
          <a:p>
            <a:pPr algn="l"/>
            <a:r>
              <a:t>Provocative image moment</a:t>
            </a:r>
          </a:p>
        </p:txBody>
      </p:sp>
      <p:sp>
        <p:nvSpPr>
          <p:cNvPr id="7" name="Title 6"/>
          <p:cNvSpPr>
            <a:spLocks noGrp="1"/>
          </p:cNvSpPr>
          <p:nvPr>
            <p:ph type="title"/>
          </p:nvPr>
        </p:nvSpPr>
        <p:spPr/>
        <p:txBody>
          <a:bodyPr/>
          <a:lstStyle/>
          <a:p>
            <a:r>
              <a:t>Inciting Friction Reveals the Wound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8" name="Item 1 / Sparkle"/>
          <p:cNvSpPr>
            <a:spLocks noChangeAspect="1"/>
          </p:cNvSpPr>
          <p:nvPr userDrawn="1"/>
        </p:nvSpPr>
        <p:spPr>
          <a:xfrm>
            <a:off x="4838756" y="1534269"/>
            <a:ext cx="288000" cy="288000"/>
          </a:xfrm>
          <a:prstGeom prst="star4">
            <a:avLst>
              <a:gd name="adj" fmla="val 10000"/>
            </a:avLst>
          </a:prstGeom>
          <a:solidFill>
            <a:schemeClr val="tx1"/>
          </a:solidFill>
          <a:ln>
            <a:noFill/>
          </a:ln>
        </p:spPr>
        <p:txBody>
          <a:bodyPr/>
          <a:lstStyle/>
          <a:p>
            <a:endParaRPr lang="en-US"/>
          </a:p>
        </p:txBody>
      </p:sp>
      <p:cxnSp>
        <p:nvCxnSpPr>
          <p:cNvPr id="9" name="Item 1 / Line"/>
          <p:cNvCxnSpPr/>
          <p:nvPr userDrawn="1"/>
        </p:nvCxnSpPr>
        <p:spPr>
          <a:xfrm>
            <a:off x="4838806" y="2632475"/>
            <a:ext cx="4068000" cy="0"/>
          </a:xfrm>
          <a:prstGeom prst="line">
            <a:avLst/>
          </a:prstGeom>
          <a:ln>
            <a:solidFill>
              <a:schemeClr val="tx1"/>
            </a:solidFill>
          </a:ln>
        </p:spPr>
      </p:cxnSp>
      <p:cxnSp>
        <p:nvCxnSpPr>
          <p:cNvPr id="10" name="Google Shape;853;g3e4eb65d001_0_13"/>
          <p:cNvCxnSpPr>
            <a:cxnSpLocks/>
          </p:cNvCxnSpPr>
          <p:nvPr/>
        </p:nvCxnSpPr>
        <p:spPr>
          <a:xfrm>
            <a:off x="-7999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3AF99840-E21F-D4B9-B66E-8D9822009B4B}"/>
              </a:ext>
            </a:extLst>
          </p:cNvPr>
          <p:cNvCxnSpPr>
            <a:cxnSpLocks/>
          </p:cNvCxnSpPr>
          <p:nvPr userDrawn="1"/>
        </p:nvCxnSpPr>
        <p:spPr>
          <a:xfrm>
            <a:off x="-79992" y="1072894"/>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2" name="Google Shape;597;g3e4a1d512f3_0_23">
            <a:extLst>
              <a:ext uri="{FF2B5EF4-FFF2-40B4-BE49-F238E27FC236}">
                <a16:creationId xmlns:a16="http://schemas.microsoft.com/office/drawing/2014/main" id="{AE329F79-EA36-CDC7-FB47-5B602AFF63C9}"/>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pic>
        <p:nvPicPr>
          <p:cNvPr id="2" name="Picture Placeholder 1" descr="image.jpg"/>
          <p:cNvPicPr>
            <a:picLocks noGrp="1" noChangeAspect="1"/>
          </p:cNvPicPr>
          <p:nvPr>
            <p:ph type="pic" idx="6"/>
          </p:nvPr>
        </p:nvPicPr>
        <p:blipFill>
          <a:blip r:embed="rId2"/>
          <a:srcRect l="7235" r="7235"/>
          <a:stretch>
            <a:fillRect/>
          </a:stretch>
        </p:blipFill>
        <p:spPr/>
      </p:pic>
      <p:sp>
        <p:nvSpPr>
          <p:cNvPr id="3" name="Subtitle 2"/>
          <p:cNvSpPr>
            <a:spLocks noGrp="1"/>
          </p:cNvSpPr>
          <p:nvPr>
            <p:ph type="subTitle" idx="3"/>
          </p:nvPr>
        </p:nvSpPr>
        <p:spPr/>
        <p:txBody>
          <a:bodyPr/>
          <a:lstStyle/>
          <a:p>
            <a:r>
              <a:t>4</a:t>
            </a:r>
          </a:p>
        </p:txBody>
      </p:sp>
      <p:sp>
        <p:nvSpPr>
          <p:cNvPr id="4" name="Subtitle 3"/>
          <p:cNvSpPr>
            <a:spLocks noGrp="1"/>
          </p:cNvSpPr>
          <p:nvPr>
            <p:ph type="subTitle" idx="1"/>
          </p:nvPr>
        </p:nvSpPr>
        <p:spPr/>
        <p:txBody>
          <a:bodyPr/>
          <a:lstStyle/>
          <a:p>
            <a:pPr algn="l"/>
            <a:r>
              <a:t>Transformation Through Contrast</a:t>
            </a:r>
          </a:p>
        </p:txBody>
      </p:sp>
      <p:sp>
        <p:nvSpPr>
          <p:cNvPr id="5" name="Subtitle 4"/>
          <p:cNvSpPr>
            <a:spLocks noGrp="1"/>
          </p:cNvSpPr>
          <p:nvPr>
            <p:ph type="subTitle" idx="4"/>
          </p:nvPr>
        </p:nvSpPr>
        <p:spPr/>
        <p:txBody>
          <a:bodyPr/>
          <a:lstStyle/>
          <a:p>
            <a:pPr algn="l"/>
            <a:r>
              <a:t>Contrast perception with reality using a stark visual flip: mask to face, chart to chaos</a:t>
            </a:r>
          </a:p>
        </p:txBody>
      </p:sp>
      <p:sp>
        <p:nvSpPr>
          <p:cNvPr id="6" name="Subtitle 5"/>
          <p:cNvSpPr>
            <a:spLocks noGrp="1"/>
          </p:cNvSpPr>
          <p:nvPr>
            <p:ph type="subTitle" idx="5"/>
          </p:nvPr>
        </p:nvSpPr>
        <p:spPr/>
        <p:txBody>
          <a:bodyPr/>
          <a:lstStyle/>
          <a:p>
            <a:pPr algn="l"/>
            <a:r>
              <a:t>Perception vs reality flip</a:t>
            </a:r>
          </a:p>
        </p:txBody>
      </p:sp>
      <p:sp>
        <p:nvSpPr>
          <p:cNvPr id="7" name="Title 6"/>
          <p:cNvSpPr>
            <a:spLocks noGrp="1"/>
          </p:cNvSpPr>
          <p:nvPr>
            <p:ph type="title"/>
          </p:nvPr>
        </p:nvSpPr>
        <p:spPr/>
        <p:txBody>
          <a:bodyPr/>
          <a:lstStyle/>
          <a:p>
            <a:r>
              <a:t>What They Believe vs What’s True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6" name="Round Same-side Corner of Rectangle 1">
            <a:extLst>
              <a:ext uri="{FF2B5EF4-FFF2-40B4-BE49-F238E27FC236}">
                <a16:creationId xmlns:a16="http://schemas.microsoft.com/office/drawing/2014/main" id="{92C7BFE0-DC0A-AC16-52AF-AA6D1EEF9D6E}"/>
              </a:ext>
            </a:extLst>
          </p:cNvPr>
          <p:cNvSpPr/>
          <p:nvPr userDrawn="1"/>
        </p:nvSpPr>
        <p:spPr>
          <a:xfrm>
            <a:off x="-2243030" y="-26406"/>
            <a:ext cx="4486060" cy="5206906"/>
          </a:xfrm>
          <a:prstGeom prst="round2SameRect">
            <a:avLst>
              <a:gd name="adj1" fmla="val 50000"/>
              <a:gd name="adj2" fmla="val 0"/>
            </a:avLst>
          </a:prstGeom>
          <a:gradFill flip="none" rotWithShape="1">
            <a:gsLst>
              <a:gs pos="0">
                <a:schemeClr val="accent4">
                  <a:alpha val="40000"/>
                  <a:lumMod val="0"/>
                  <a:lumOff val="100000"/>
                </a:schemeClr>
              </a:gs>
              <a:gs pos="100000">
                <a:schemeClr val="accent4">
                  <a:lumMod val="30000"/>
                  <a:lumOff val="70000"/>
                  <a:alpha val="0"/>
                </a:schemeClr>
              </a:gs>
            </a:gsLst>
            <a:lin ang="6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7" name="Graphic 3">
            <a:extLst>
              <a:ext uri="{FF2B5EF4-FFF2-40B4-BE49-F238E27FC236}">
                <a16:creationId xmlns:a16="http://schemas.microsoft.com/office/drawing/2014/main" id="{F9AD5A8B-01B9-7E38-7539-E4337370E163}"/>
              </a:ext>
            </a:extLst>
          </p:cNvPr>
          <p:cNvSpPr/>
          <p:nvPr/>
        </p:nvSpPr>
        <p:spPr>
          <a:xfrm>
            <a:off x="432549" y="507158"/>
            <a:ext cx="387176" cy="387176"/>
          </a:xfrm>
          <a:custGeom>
            <a:avLst/>
            <a:gdLst>
              <a:gd name="csX0" fmla="*/ 86039 w 387176"/>
              <a:gd name="csY0" fmla="*/ 387176 h 387176"/>
              <a:gd name="csX1" fmla="*/ 25200 w 387176"/>
              <a:gd name="csY1" fmla="*/ 361975 h 387176"/>
              <a:gd name="csX2" fmla="*/ 0 w 387176"/>
              <a:gd name="csY2" fmla="*/ 301137 h 387176"/>
              <a:gd name="csX3" fmla="*/ 86039 w 387176"/>
              <a:gd name="csY3" fmla="*/ 0 h 387176"/>
              <a:gd name="csX4" fmla="*/ 129059 w 387176"/>
              <a:gd name="csY4" fmla="*/ 0 h 387176"/>
              <a:gd name="csX5" fmla="*/ 86039 w 387176"/>
              <a:gd name="csY5" fmla="*/ 215098 h 387176"/>
              <a:gd name="csX6" fmla="*/ 146878 w 387176"/>
              <a:gd name="csY6" fmla="*/ 240299 h 387176"/>
              <a:gd name="csX7" fmla="*/ 172078 w 387176"/>
              <a:gd name="csY7" fmla="*/ 301137 h 387176"/>
              <a:gd name="csX8" fmla="*/ 146878 w 387176"/>
              <a:gd name="csY8" fmla="*/ 361975 h 387176"/>
              <a:gd name="csX9" fmla="*/ 86039 w 387176"/>
              <a:gd name="csY9" fmla="*/ 387176 h 387176"/>
              <a:gd name="csX10" fmla="*/ 301137 w 387176"/>
              <a:gd name="csY10" fmla="*/ 387176 h 387176"/>
              <a:gd name="csX11" fmla="*/ 240299 w 387176"/>
              <a:gd name="csY11" fmla="*/ 361975 h 387176"/>
              <a:gd name="csX12" fmla="*/ 215098 w 387176"/>
              <a:gd name="csY12" fmla="*/ 301137 h 387176"/>
              <a:gd name="csX13" fmla="*/ 301137 w 387176"/>
              <a:gd name="csY13" fmla="*/ 0 h 387176"/>
              <a:gd name="csX14" fmla="*/ 344157 w 387176"/>
              <a:gd name="csY14" fmla="*/ 0 h 387176"/>
              <a:gd name="csX15" fmla="*/ 301137 w 387176"/>
              <a:gd name="csY15" fmla="*/ 215098 h 387176"/>
              <a:gd name="csX16" fmla="*/ 361975 w 387176"/>
              <a:gd name="csY16" fmla="*/ 240299 h 387176"/>
              <a:gd name="csX17" fmla="*/ 387176 w 387176"/>
              <a:gd name="csY17" fmla="*/ 301137 h 387176"/>
              <a:gd name="csX18" fmla="*/ 361975 w 387176"/>
              <a:gd name="csY18" fmla="*/ 361975 h 387176"/>
              <a:gd name="csX19" fmla="*/ 301137 w 387176"/>
              <a:gd name="csY19" fmla="*/ 387176 h 387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87176" h="387176">
                <a:moveTo>
                  <a:pt x="86039" y="387176"/>
                </a:moveTo>
                <a:cubicBezTo>
                  <a:pt x="63220" y="387176"/>
                  <a:pt x="41336" y="378112"/>
                  <a:pt x="25200" y="361975"/>
                </a:cubicBezTo>
                <a:cubicBezTo>
                  <a:pt x="9065" y="345841"/>
                  <a:pt x="0" y="323957"/>
                  <a:pt x="0" y="301137"/>
                </a:cubicBezTo>
                <a:cubicBezTo>
                  <a:pt x="0" y="269447"/>
                  <a:pt x="28680" y="169067"/>
                  <a:pt x="86039" y="0"/>
                </a:cubicBezTo>
                <a:lnTo>
                  <a:pt x="129059" y="0"/>
                </a:lnTo>
                <a:lnTo>
                  <a:pt x="86039" y="215098"/>
                </a:lnTo>
                <a:cubicBezTo>
                  <a:pt x="108858" y="215098"/>
                  <a:pt x="130743" y="224162"/>
                  <a:pt x="146878" y="240299"/>
                </a:cubicBezTo>
                <a:cubicBezTo>
                  <a:pt x="163014" y="256433"/>
                  <a:pt x="172078" y="278317"/>
                  <a:pt x="172078" y="301137"/>
                </a:cubicBezTo>
                <a:cubicBezTo>
                  <a:pt x="172078" y="323957"/>
                  <a:pt x="163014" y="345841"/>
                  <a:pt x="146878" y="361975"/>
                </a:cubicBezTo>
                <a:cubicBezTo>
                  <a:pt x="130743" y="378112"/>
                  <a:pt x="108858" y="387176"/>
                  <a:pt x="86039" y="387176"/>
                </a:cubicBezTo>
                <a:close/>
                <a:moveTo>
                  <a:pt x="301137" y="387176"/>
                </a:moveTo>
                <a:cubicBezTo>
                  <a:pt x="278317" y="387176"/>
                  <a:pt x="256433" y="378112"/>
                  <a:pt x="240299" y="361975"/>
                </a:cubicBezTo>
                <a:cubicBezTo>
                  <a:pt x="224162" y="345841"/>
                  <a:pt x="215098" y="323957"/>
                  <a:pt x="215098" y="301137"/>
                </a:cubicBezTo>
                <a:cubicBezTo>
                  <a:pt x="215098" y="269447"/>
                  <a:pt x="243777" y="169067"/>
                  <a:pt x="301137" y="0"/>
                </a:cubicBezTo>
                <a:lnTo>
                  <a:pt x="344157" y="0"/>
                </a:lnTo>
                <a:lnTo>
                  <a:pt x="301137" y="215098"/>
                </a:lnTo>
                <a:cubicBezTo>
                  <a:pt x="323957" y="215098"/>
                  <a:pt x="345841" y="224162"/>
                  <a:pt x="361975" y="240299"/>
                </a:cubicBezTo>
                <a:cubicBezTo>
                  <a:pt x="378112" y="256433"/>
                  <a:pt x="387176" y="278317"/>
                  <a:pt x="387176" y="301137"/>
                </a:cubicBezTo>
                <a:cubicBezTo>
                  <a:pt x="387176" y="323957"/>
                  <a:pt x="378112" y="345841"/>
                  <a:pt x="361975" y="361975"/>
                </a:cubicBezTo>
                <a:cubicBezTo>
                  <a:pt x="345841" y="378112"/>
                  <a:pt x="323957" y="387176"/>
                  <a:pt x="301137" y="387176"/>
                </a:cubicBezTo>
                <a:close/>
              </a:path>
            </a:pathLst>
          </a:custGeom>
          <a:solidFill>
            <a:schemeClr val="tx1"/>
          </a:solidFill>
          <a:ln w="21431" cap="flat">
            <a:noFill/>
            <a:prstDash val="solid"/>
            <a:miter/>
          </a:ln>
        </p:spPr>
      </p:sp>
      <p:sp>
        <p:nvSpPr>
          <p:cNvPr id="8" name="Graphic 4">
            <a:extLst>
              <a:ext uri="{FF2B5EF4-FFF2-40B4-BE49-F238E27FC236}">
                <a16:creationId xmlns:a16="http://schemas.microsoft.com/office/drawing/2014/main" id="{FBEDE5FA-41A1-DF0A-3E3B-DC14E33B360B}"/>
              </a:ext>
            </a:extLst>
          </p:cNvPr>
          <p:cNvSpPr/>
          <p:nvPr/>
        </p:nvSpPr>
        <p:spPr>
          <a:xfrm rot="10800000">
            <a:off x="5005486" y="3631752"/>
            <a:ext cx="387176" cy="387176"/>
          </a:xfrm>
          <a:custGeom>
            <a:avLst/>
            <a:gdLst>
              <a:gd name="csX0" fmla="*/ 86039 w 387176"/>
              <a:gd name="csY0" fmla="*/ 387176 h 387176"/>
              <a:gd name="csX1" fmla="*/ 25200 w 387176"/>
              <a:gd name="csY1" fmla="*/ 361975 h 387176"/>
              <a:gd name="csX2" fmla="*/ 0 w 387176"/>
              <a:gd name="csY2" fmla="*/ 301137 h 387176"/>
              <a:gd name="csX3" fmla="*/ 86039 w 387176"/>
              <a:gd name="csY3" fmla="*/ 0 h 387176"/>
              <a:gd name="csX4" fmla="*/ 129059 w 387176"/>
              <a:gd name="csY4" fmla="*/ 0 h 387176"/>
              <a:gd name="csX5" fmla="*/ 86039 w 387176"/>
              <a:gd name="csY5" fmla="*/ 215098 h 387176"/>
              <a:gd name="csX6" fmla="*/ 146878 w 387176"/>
              <a:gd name="csY6" fmla="*/ 240299 h 387176"/>
              <a:gd name="csX7" fmla="*/ 172078 w 387176"/>
              <a:gd name="csY7" fmla="*/ 301137 h 387176"/>
              <a:gd name="csX8" fmla="*/ 146878 w 387176"/>
              <a:gd name="csY8" fmla="*/ 361975 h 387176"/>
              <a:gd name="csX9" fmla="*/ 86039 w 387176"/>
              <a:gd name="csY9" fmla="*/ 387176 h 387176"/>
              <a:gd name="csX10" fmla="*/ 301137 w 387176"/>
              <a:gd name="csY10" fmla="*/ 387176 h 387176"/>
              <a:gd name="csX11" fmla="*/ 240299 w 387176"/>
              <a:gd name="csY11" fmla="*/ 361975 h 387176"/>
              <a:gd name="csX12" fmla="*/ 215098 w 387176"/>
              <a:gd name="csY12" fmla="*/ 301137 h 387176"/>
              <a:gd name="csX13" fmla="*/ 301137 w 387176"/>
              <a:gd name="csY13" fmla="*/ 0 h 387176"/>
              <a:gd name="csX14" fmla="*/ 344157 w 387176"/>
              <a:gd name="csY14" fmla="*/ 0 h 387176"/>
              <a:gd name="csX15" fmla="*/ 301137 w 387176"/>
              <a:gd name="csY15" fmla="*/ 215098 h 387176"/>
              <a:gd name="csX16" fmla="*/ 361975 w 387176"/>
              <a:gd name="csY16" fmla="*/ 240299 h 387176"/>
              <a:gd name="csX17" fmla="*/ 387176 w 387176"/>
              <a:gd name="csY17" fmla="*/ 301137 h 387176"/>
              <a:gd name="csX18" fmla="*/ 361975 w 387176"/>
              <a:gd name="csY18" fmla="*/ 361975 h 387176"/>
              <a:gd name="csX19" fmla="*/ 301137 w 387176"/>
              <a:gd name="csY19" fmla="*/ 387176 h 387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87176" h="387176">
                <a:moveTo>
                  <a:pt x="86039" y="387176"/>
                </a:moveTo>
                <a:cubicBezTo>
                  <a:pt x="63220" y="387176"/>
                  <a:pt x="41336" y="378112"/>
                  <a:pt x="25200" y="361975"/>
                </a:cubicBezTo>
                <a:cubicBezTo>
                  <a:pt x="9065" y="345841"/>
                  <a:pt x="0" y="323957"/>
                  <a:pt x="0" y="301137"/>
                </a:cubicBezTo>
                <a:cubicBezTo>
                  <a:pt x="0" y="269447"/>
                  <a:pt x="28680" y="169067"/>
                  <a:pt x="86039" y="0"/>
                </a:cubicBezTo>
                <a:lnTo>
                  <a:pt x="129059" y="0"/>
                </a:lnTo>
                <a:lnTo>
                  <a:pt x="86039" y="215098"/>
                </a:lnTo>
                <a:cubicBezTo>
                  <a:pt x="108858" y="215098"/>
                  <a:pt x="130743" y="224162"/>
                  <a:pt x="146878" y="240299"/>
                </a:cubicBezTo>
                <a:cubicBezTo>
                  <a:pt x="163014" y="256433"/>
                  <a:pt x="172078" y="278317"/>
                  <a:pt x="172078" y="301137"/>
                </a:cubicBezTo>
                <a:cubicBezTo>
                  <a:pt x="172078" y="323957"/>
                  <a:pt x="163014" y="345841"/>
                  <a:pt x="146878" y="361975"/>
                </a:cubicBezTo>
                <a:cubicBezTo>
                  <a:pt x="130743" y="378112"/>
                  <a:pt x="108858" y="387176"/>
                  <a:pt x="86039" y="387176"/>
                </a:cubicBezTo>
                <a:close/>
                <a:moveTo>
                  <a:pt x="301137" y="387176"/>
                </a:moveTo>
                <a:cubicBezTo>
                  <a:pt x="278317" y="387176"/>
                  <a:pt x="256433" y="378112"/>
                  <a:pt x="240299" y="361975"/>
                </a:cubicBezTo>
                <a:cubicBezTo>
                  <a:pt x="224162" y="345841"/>
                  <a:pt x="215098" y="323957"/>
                  <a:pt x="215098" y="301137"/>
                </a:cubicBezTo>
                <a:cubicBezTo>
                  <a:pt x="215098" y="269447"/>
                  <a:pt x="243777" y="169067"/>
                  <a:pt x="301137" y="0"/>
                </a:cubicBezTo>
                <a:lnTo>
                  <a:pt x="344157" y="0"/>
                </a:lnTo>
                <a:lnTo>
                  <a:pt x="301137" y="215098"/>
                </a:lnTo>
                <a:cubicBezTo>
                  <a:pt x="323957" y="215098"/>
                  <a:pt x="345841" y="224162"/>
                  <a:pt x="361975" y="240299"/>
                </a:cubicBezTo>
                <a:cubicBezTo>
                  <a:pt x="378112" y="256433"/>
                  <a:pt x="387176" y="278317"/>
                  <a:pt x="387176" y="301137"/>
                </a:cubicBezTo>
                <a:cubicBezTo>
                  <a:pt x="387176" y="323957"/>
                  <a:pt x="378112" y="345841"/>
                  <a:pt x="361975" y="361975"/>
                </a:cubicBezTo>
                <a:cubicBezTo>
                  <a:pt x="345841" y="378112"/>
                  <a:pt x="323957" y="387176"/>
                  <a:pt x="301137" y="387176"/>
                </a:cubicBezTo>
                <a:close/>
              </a:path>
            </a:pathLst>
          </a:custGeom>
          <a:solidFill>
            <a:schemeClr val="tx1"/>
          </a:solidFill>
          <a:ln w="21431" cap="flat">
            <a:noFill/>
            <a:prstDash val="solid"/>
            <a:miter/>
          </a:ln>
        </p:spPr>
      </p:sp>
      <p:cxnSp>
        <p:nvCxnSpPr>
          <p:cNvPr id="9" name="Google Shape;597;g3e4a1d512f3_0_23">
            <a:extLst>
              <a:ext uri="{FF2B5EF4-FFF2-40B4-BE49-F238E27FC236}">
                <a16:creationId xmlns:a16="http://schemas.microsoft.com/office/drawing/2014/main" id="{F1CDD901-3BC4-B4CB-4D8A-2A3A2D9A9359}"/>
              </a:ext>
            </a:extLst>
          </p:cNvPr>
          <p:cNvCxnSpPr>
            <a:cxnSpLocks/>
          </p:cNvCxnSpPr>
          <p:nvPr userDrawn="1"/>
        </p:nvCxnSpPr>
        <p:spPr>
          <a:xfrm flipV="1">
            <a:off x="5795971" y="-56250"/>
            <a:ext cx="0" cy="5256000"/>
          </a:xfrm>
          <a:prstGeom prst="straightConnector1">
            <a:avLst/>
          </a:prstGeom>
          <a:noFill/>
          <a:ln w="9525" cap="flat" cmpd="sng">
            <a:solidFill>
              <a:schemeClr val="tx1"/>
            </a:solidFill>
            <a:prstDash val="solid"/>
            <a:round/>
            <a:headEnd type="none" w="med" len="med"/>
            <a:tailEnd type="none" w="med" len="med"/>
          </a:ln>
        </p:spPr>
      </p:cxnSp>
      <p:cxnSp>
        <p:nvCxnSpPr>
          <p:cNvPr id="10" name="Google Shape;71;g3e4286125c7_0_10"/>
          <p:cNvCxnSpPr>
            <a:cxnSpLocks/>
          </p:cNvCxnSpPr>
          <p:nvPr/>
        </p:nvCxnSpPr>
        <p:spPr>
          <a:xfrm>
            <a:off x="-72000" y="4700870"/>
            <a:ext cx="9288000" cy="0"/>
          </a:xfrm>
          <a:prstGeom prst="straightConnector1">
            <a:avLst/>
          </a:prstGeom>
          <a:noFill/>
          <a:ln w="9525" cap="flat" cmpd="sng">
            <a:solidFill>
              <a:schemeClr val="tx1"/>
            </a:solidFill>
            <a:prstDash val="solid"/>
            <a:round/>
            <a:headEnd type="none" w="med" len="med"/>
            <a:tailEnd type="none" w="med" len="med"/>
          </a:ln>
        </p:spPr>
      </p:cxnSp>
      <p:sp>
        <p:nvSpPr>
          <p:cNvPr id="2" name="Subtitle 1"/>
          <p:cNvSpPr>
            <a:spLocks noGrp="1"/>
          </p:cNvSpPr>
          <p:nvPr>
            <p:ph type="subTitle" idx="1"/>
          </p:nvPr>
        </p:nvSpPr>
        <p:spPr/>
        <p:txBody>
          <a:bodyPr/>
          <a:lstStyle/>
          <a:p>
            <a:pPr algn="l"/>
            <a:r>
              <a:t>Transformation Through Contrast</a:t>
            </a:r>
          </a:p>
        </p:txBody>
      </p:sp>
      <p:pic>
        <p:nvPicPr>
          <p:cNvPr id="3" name="Picture Placeholder 2" descr="image.jpg"/>
          <p:cNvPicPr>
            <a:picLocks noGrp="1" noChangeAspect="1"/>
          </p:cNvPicPr>
          <p:nvPr>
            <p:ph type="pic" idx="2"/>
          </p:nvPr>
        </p:nvPicPr>
        <p:blipFill>
          <a:blip r:embed="rId2"/>
          <a:srcRect l="25946" r="25946"/>
          <a:stretch>
            <a:fillRect/>
          </a:stretch>
        </p:blipFill>
        <p:spPr/>
      </p:pic>
      <p:sp>
        <p:nvSpPr>
          <p:cNvPr id="4" name="Subtitle 3"/>
          <p:cNvSpPr>
            <a:spLocks noGrp="1"/>
          </p:cNvSpPr>
          <p:nvPr>
            <p:ph type="subTitle" idx="3"/>
          </p:nvPr>
        </p:nvSpPr>
        <p:spPr/>
        <p:txBody>
          <a:bodyPr/>
          <a:lstStyle/>
          <a:p>
            <a:pPr algn="l"/>
            <a:r>
              <a:t>—</a:t>
            </a:r>
          </a:p>
        </p:txBody>
      </p:sp>
      <p:sp>
        <p:nvSpPr>
          <p:cNvPr id="5" name="Subtitle 4"/>
          <p:cNvSpPr>
            <a:spLocks noGrp="1"/>
          </p:cNvSpPr>
          <p:nvPr>
            <p:ph type="subTitle" idx="4"/>
          </p:nvPr>
        </p:nvSpPr>
        <p:spPr/>
        <p:txBody>
          <a:bodyPr/>
          <a:lstStyle/>
          <a:p>
            <a:r>
              <a:t>What would have to be true for this story to feel inevitable?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8" name="Item 1 / Line"/>
          <p:cNvCxnSpPr/>
          <p:nvPr userDrawn="1"/>
        </p:nvCxnSpPr>
        <p:spPr>
          <a:xfrm>
            <a:off x="234700" y="2632475"/>
            <a:ext cx="4068000" cy="0"/>
          </a:xfrm>
          <a:prstGeom prst="line">
            <a:avLst/>
          </a:prstGeom>
          <a:ln>
            <a:solidFill>
              <a:schemeClr val="tx1"/>
            </a:solidFill>
          </a:ln>
        </p:spPr>
      </p:cxnSp>
      <p:cxnSp>
        <p:nvCxnSpPr>
          <p:cNvPr id="9" name="Google Shape;597;g3e4a1d512f3_0_23">
            <a:extLst>
              <a:ext uri="{FF2B5EF4-FFF2-40B4-BE49-F238E27FC236}">
                <a16:creationId xmlns:a16="http://schemas.microsoft.com/office/drawing/2014/main" id="{24535AD0-6714-0307-9418-526CB6FC3812}"/>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cxnSp>
        <p:nvCxnSpPr>
          <p:cNvPr id="10" name="Google Shape;840;g3e47ced7bc8_0_121"/>
          <p:cNvCxnSpPr>
            <a:cxnSpLocks/>
          </p:cNvCxnSpPr>
          <p:nvPr userDrawn="1"/>
        </p:nvCxnSpPr>
        <p:spPr>
          <a:xfrm>
            <a:off x="-7243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2ADF15ED-4C3C-1F5C-C158-D4C7C79E2ACB}"/>
              </a:ext>
            </a:extLst>
          </p:cNvPr>
          <p:cNvCxnSpPr>
            <a:cxnSpLocks/>
          </p:cNvCxnSpPr>
          <p:nvPr userDrawn="1"/>
        </p:nvCxnSpPr>
        <p:spPr>
          <a:xfrm>
            <a:off x="-72432" y="1072894"/>
            <a:ext cx="9288000" cy="0"/>
          </a:xfrm>
          <a:prstGeom prst="straightConnector1">
            <a:avLst/>
          </a:prstGeom>
          <a:noFill/>
          <a:ln w="9525" cap="flat" cmpd="sng">
            <a:solidFill>
              <a:schemeClr val="tx1"/>
            </a:solidFill>
            <a:prstDash val="solid"/>
            <a:round/>
            <a:headEnd type="none" w="med" len="med"/>
            <a:tailEnd type="none" w="med" len="med"/>
          </a:ln>
        </p:spPr>
      </p:cxnSp>
      <p:sp>
        <p:nvSpPr>
          <p:cNvPr id="12" name="Item 1 / Sparkle">
            <a:extLst>
              <a:ext uri="{FF2B5EF4-FFF2-40B4-BE49-F238E27FC236}">
                <a16:creationId xmlns:a16="http://schemas.microsoft.com/office/drawing/2014/main" id="{510F6558-88E6-54A7-3DA8-9429BC7B44AD}"/>
              </a:ext>
            </a:extLst>
          </p:cNvPr>
          <p:cNvSpPr>
            <a:spLocks noChangeAspect="1"/>
          </p:cNvSpPr>
          <p:nvPr userDrawn="1"/>
        </p:nvSpPr>
        <p:spPr>
          <a:xfrm>
            <a:off x="234650" y="1534269"/>
            <a:ext cx="288000" cy="288000"/>
          </a:xfrm>
          <a:prstGeom prst="star4">
            <a:avLst>
              <a:gd name="adj" fmla="val 10000"/>
            </a:avLst>
          </a:prstGeom>
          <a:solidFill>
            <a:schemeClr val="tx1"/>
          </a:solidFill>
          <a:ln>
            <a:noFill/>
          </a:ln>
        </p:spPr>
        <p:txBody>
          <a:bodyPr/>
          <a:lstStyle/>
          <a:p>
            <a:endParaRPr lang="en-US"/>
          </a:p>
        </p:txBody>
      </p:sp>
      <p:pic>
        <p:nvPicPr>
          <p:cNvPr id="2" name="Picture Placeholder 1" descr="image.jpg"/>
          <p:cNvPicPr>
            <a:picLocks noGrp="1" noChangeAspect="1"/>
          </p:cNvPicPr>
          <p:nvPr>
            <p:ph type="pic" idx="6"/>
          </p:nvPr>
        </p:nvPicPr>
        <p:blipFill>
          <a:blip r:embed="rId2"/>
          <a:srcRect l="7313" r="7313"/>
          <a:stretch>
            <a:fillRect/>
          </a:stretch>
        </p:blipFill>
        <p:spPr/>
      </p:pic>
      <p:sp>
        <p:nvSpPr>
          <p:cNvPr id="3" name="Subtitle 2"/>
          <p:cNvSpPr>
            <a:spLocks noGrp="1"/>
          </p:cNvSpPr>
          <p:nvPr>
            <p:ph type="subTitle" idx="3"/>
          </p:nvPr>
        </p:nvSpPr>
        <p:spPr/>
        <p:txBody>
          <a:bodyPr/>
          <a:lstStyle/>
          <a:p>
            <a:r>
              <a:t>6</a:t>
            </a:r>
          </a:p>
        </p:txBody>
      </p:sp>
      <p:sp>
        <p:nvSpPr>
          <p:cNvPr id="4" name="Subtitle 3"/>
          <p:cNvSpPr>
            <a:spLocks noGrp="1"/>
          </p:cNvSpPr>
          <p:nvPr>
            <p:ph type="subTitle" idx="1"/>
          </p:nvPr>
        </p:nvSpPr>
        <p:spPr/>
        <p:txBody>
          <a:bodyPr/>
          <a:lstStyle/>
          <a:p>
            <a:r>
              <a:t>Transformation Through Contrast</a:t>
            </a:r>
          </a:p>
        </p:txBody>
      </p:sp>
      <p:sp>
        <p:nvSpPr>
          <p:cNvPr id="5" name="Subtitle 4"/>
          <p:cNvSpPr>
            <a:spLocks noGrp="1"/>
          </p:cNvSpPr>
          <p:nvPr>
            <p:ph type="subTitle" idx="4"/>
          </p:nvPr>
        </p:nvSpPr>
        <p:spPr/>
        <p:txBody>
          <a:bodyPr/>
          <a:lstStyle/>
          <a:p>
            <a:pPr algn="l"/>
            <a:r>
              <a:t>Frame the protagonist through a single human detail: hands, gaze, posture, or breath</a:t>
            </a:r>
          </a:p>
        </p:txBody>
      </p:sp>
      <p:sp>
        <p:nvSpPr>
          <p:cNvPr id="6" name="Subtitle 5"/>
          <p:cNvSpPr>
            <a:spLocks noGrp="1"/>
          </p:cNvSpPr>
          <p:nvPr>
            <p:ph type="subTitle" idx="5"/>
          </p:nvPr>
        </p:nvSpPr>
        <p:spPr/>
        <p:txBody>
          <a:bodyPr/>
          <a:lstStyle/>
          <a:p>
            <a:pPr algn="l"/>
            <a:r>
              <a:t>Single Human Detail</a:t>
            </a:r>
          </a:p>
        </p:txBody>
      </p:sp>
      <p:sp>
        <p:nvSpPr>
          <p:cNvPr id="7" name="Title 6"/>
          <p:cNvSpPr>
            <a:spLocks noGrp="1"/>
          </p:cNvSpPr>
          <p:nvPr>
            <p:ph type="title"/>
          </p:nvPr>
        </p:nvSpPr>
        <p:spPr/>
        <p:txBody>
          <a:bodyPr/>
          <a:lstStyle/>
          <a:p>
            <a:r>
              <a:t>Character With a Private Need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8" name="Item 1 / Sparkle"/>
          <p:cNvSpPr>
            <a:spLocks noChangeAspect="1"/>
          </p:cNvSpPr>
          <p:nvPr userDrawn="1"/>
        </p:nvSpPr>
        <p:spPr>
          <a:xfrm>
            <a:off x="4838756" y="1534269"/>
            <a:ext cx="288000" cy="288000"/>
          </a:xfrm>
          <a:prstGeom prst="star4">
            <a:avLst>
              <a:gd name="adj" fmla="val 10000"/>
            </a:avLst>
          </a:prstGeom>
          <a:solidFill>
            <a:schemeClr val="tx1"/>
          </a:solidFill>
          <a:ln>
            <a:noFill/>
          </a:ln>
        </p:spPr>
        <p:txBody>
          <a:bodyPr/>
          <a:lstStyle/>
          <a:p>
            <a:endParaRPr lang="en-US"/>
          </a:p>
        </p:txBody>
      </p:sp>
      <p:cxnSp>
        <p:nvCxnSpPr>
          <p:cNvPr id="9" name="Item 1 / Line"/>
          <p:cNvCxnSpPr/>
          <p:nvPr userDrawn="1"/>
        </p:nvCxnSpPr>
        <p:spPr>
          <a:xfrm>
            <a:off x="4838806" y="2632475"/>
            <a:ext cx="4068000" cy="0"/>
          </a:xfrm>
          <a:prstGeom prst="line">
            <a:avLst/>
          </a:prstGeom>
          <a:ln>
            <a:solidFill>
              <a:schemeClr val="tx1"/>
            </a:solidFill>
          </a:ln>
        </p:spPr>
      </p:cxnSp>
      <p:cxnSp>
        <p:nvCxnSpPr>
          <p:cNvPr id="10" name="Google Shape;853;g3e4eb65d001_0_13"/>
          <p:cNvCxnSpPr>
            <a:cxnSpLocks/>
          </p:cNvCxnSpPr>
          <p:nvPr/>
        </p:nvCxnSpPr>
        <p:spPr>
          <a:xfrm>
            <a:off x="-7999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3AF99840-E21F-D4B9-B66E-8D9822009B4B}"/>
              </a:ext>
            </a:extLst>
          </p:cNvPr>
          <p:cNvCxnSpPr>
            <a:cxnSpLocks/>
          </p:cNvCxnSpPr>
          <p:nvPr userDrawn="1"/>
        </p:nvCxnSpPr>
        <p:spPr>
          <a:xfrm>
            <a:off x="-79992" y="1072894"/>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2" name="Google Shape;597;g3e4a1d512f3_0_23">
            <a:extLst>
              <a:ext uri="{FF2B5EF4-FFF2-40B4-BE49-F238E27FC236}">
                <a16:creationId xmlns:a16="http://schemas.microsoft.com/office/drawing/2014/main" id="{AE329F79-EA36-CDC7-FB47-5B602AFF63C9}"/>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pic>
        <p:nvPicPr>
          <p:cNvPr id="2" name="Picture Placeholder 1" descr="image.jpg"/>
          <p:cNvPicPr>
            <a:picLocks noGrp="1" noChangeAspect="1"/>
          </p:cNvPicPr>
          <p:nvPr>
            <p:ph type="pic" idx="6"/>
          </p:nvPr>
        </p:nvPicPr>
        <p:blipFill>
          <a:blip r:embed="rId2"/>
          <a:srcRect l="13919" r="13919"/>
          <a:stretch>
            <a:fillRect/>
          </a:stretch>
        </p:blipFill>
        <p:spPr/>
      </p:pic>
      <p:sp>
        <p:nvSpPr>
          <p:cNvPr id="3" name="Subtitle 2"/>
          <p:cNvSpPr>
            <a:spLocks noGrp="1"/>
          </p:cNvSpPr>
          <p:nvPr>
            <p:ph type="subTitle" idx="3"/>
          </p:nvPr>
        </p:nvSpPr>
        <p:spPr/>
        <p:txBody>
          <a:bodyPr/>
          <a:lstStyle/>
          <a:p>
            <a:r>
              <a:t>7</a:t>
            </a:r>
          </a:p>
        </p:txBody>
      </p:sp>
      <p:sp>
        <p:nvSpPr>
          <p:cNvPr id="4" name="Subtitle 3"/>
          <p:cNvSpPr>
            <a:spLocks noGrp="1"/>
          </p:cNvSpPr>
          <p:nvPr>
            <p:ph type="subTitle" idx="1"/>
          </p:nvPr>
        </p:nvSpPr>
        <p:spPr/>
        <p:txBody>
          <a:bodyPr/>
          <a:lstStyle/>
          <a:p>
            <a:pPr algn="l"/>
            <a:r>
              <a:t>Transformation Through Contrast</a:t>
            </a:r>
          </a:p>
        </p:txBody>
      </p:sp>
      <p:sp>
        <p:nvSpPr>
          <p:cNvPr id="5" name="Subtitle 4"/>
          <p:cNvSpPr>
            <a:spLocks noGrp="1"/>
          </p:cNvSpPr>
          <p:nvPr>
            <p:ph type="subTitle" idx="4"/>
          </p:nvPr>
        </p:nvSpPr>
        <p:spPr/>
        <p:txBody>
          <a:bodyPr/>
          <a:lstStyle/>
          <a:p>
            <a:pPr algn="l"/>
            <a:r>
              <a:t>Make the risk visible: what gets lost if nothing changes; one image, one emotional truth</a:t>
            </a:r>
          </a:p>
        </p:txBody>
      </p:sp>
      <p:sp>
        <p:nvSpPr>
          <p:cNvPr id="6" name="Subtitle 5"/>
          <p:cNvSpPr>
            <a:spLocks noGrp="1"/>
          </p:cNvSpPr>
          <p:nvPr>
            <p:ph type="subTitle" idx="5"/>
          </p:nvPr>
        </p:nvSpPr>
        <p:spPr/>
        <p:txBody>
          <a:bodyPr/>
          <a:lstStyle/>
          <a:p>
            <a:pPr algn="l"/>
            <a:r>
              <a:t>Stated Risk</a:t>
            </a:r>
          </a:p>
        </p:txBody>
      </p:sp>
      <p:sp>
        <p:nvSpPr>
          <p:cNvPr id="7" name="Title 6"/>
          <p:cNvSpPr>
            <a:spLocks noGrp="1"/>
          </p:cNvSpPr>
          <p:nvPr>
            <p:ph type="title"/>
          </p:nvPr>
        </p:nvSpPr>
        <p:spPr/>
        <p:txBody>
          <a:bodyPr/>
          <a:lstStyle/>
          <a:p>
            <a:r>
              <a:t>Stake the Cost of Staying Still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8" name="Item 1 / Line"/>
          <p:cNvCxnSpPr/>
          <p:nvPr userDrawn="1"/>
        </p:nvCxnSpPr>
        <p:spPr>
          <a:xfrm>
            <a:off x="234700" y="2632475"/>
            <a:ext cx="4068000" cy="0"/>
          </a:xfrm>
          <a:prstGeom prst="line">
            <a:avLst/>
          </a:prstGeom>
          <a:ln>
            <a:solidFill>
              <a:schemeClr val="tx1"/>
            </a:solidFill>
          </a:ln>
        </p:spPr>
      </p:cxnSp>
      <p:cxnSp>
        <p:nvCxnSpPr>
          <p:cNvPr id="9" name="Google Shape;597;g3e4a1d512f3_0_23">
            <a:extLst>
              <a:ext uri="{FF2B5EF4-FFF2-40B4-BE49-F238E27FC236}">
                <a16:creationId xmlns:a16="http://schemas.microsoft.com/office/drawing/2014/main" id="{24535AD0-6714-0307-9418-526CB6FC3812}"/>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cxnSp>
        <p:nvCxnSpPr>
          <p:cNvPr id="10" name="Google Shape;840;g3e47ced7bc8_0_121"/>
          <p:cNvCxnSpPr>
            <a:cxnSpLocks/>
          </p:cNvCxnSpPr>
          <p:nvPr userDrawn="1"/>
        </p:nvCxnSpPr>
        <p:spPr>
          <a:xfrm>
            <a:off x="-7243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2ADF15ED-4C3C-1F5C-C158-D4C7C79E2ACB}"/>
              </a:ext>
            </a:extLst>
          </p:cNvPr>
          <p:cNvCxnSpPr>
            <a:cxnSpLocks/>
          </p:cNvCxnSpPr>
          <p:nvPr userDrawn="1"/>
        </p:nvCxnSpPr>
        <p:spPr>
          <a:xfrm>
            <a:off x="-72432" y="1072894"/>
            <a:ext cx="9288000" cy="0"/>
          </a:xfrm>
          <a:prstGeom prst="straightConnector1">
            <a:avLst/>
          </a:prstGeom>
          <a:noFill/>
          <a:ln w="9525" cap="flat" cmpd="sng">
            <a:solidFill>
              <a:schemeClr val="tx1"/>
            </a:solidFill>
            <a:prstDash val="solid"/>
            <a:round/>
            <a:headEnd type="none" w="med" len="med"/>
            <a:tailEnd type="none" w="med" len="med"/>
          </a:ln>
        </p:spPr>
      </p:cxnSp>
      <p:sp>
        <p:nvSpPr>
          <p:cNvPr id="12" name="Item 1 / Sparkle">
            <a:extLst>
              <a:ext uri="{FF2B5EF4-FFF2-40B4-BE49-F238E27FC236}">
                <a16:creationId xmlns:a16="http://schemas.microsoft.com/office/drawing/2014/main" id="{510F6558-88E6-54A7-3DA8-9429BC7B44AD}"/>
              </a:ext>
            </a:extLst>
          </p:cNvPr>
          <p:cNvSpPr>
            <a:spLocks noChangeAspect="1"/>
          </p:cNvSpPr>
          <p:nvPr userDrawn="1"/>
        </p:nvSpPr>
        <p:spPr>
          <a:xfrm>
            <a:off x="234650" y="1534269"/>
            <a:ext cx="288000" cy="288000"/>
          </a:xfrm>
          <a:prstGeom prst="star4">
            <a:avLst>
              <a:gd name="adj" fmla="val 10000"/>
            </a:avLst>
          </a:prstGeom>
          <a:solidFill>
            <a:schemeClr val="tx1"/>
          </a:solidFill>
          <a:ln>
            <a:noFill/>
          </a:ln>
        </p:spPr>
        <p:txBody>
          <a:bodyPr/>
          <a:lstStyle/>
          <a:p>
            <a:endParaRPr lang="en-US"/>
          </a:p>
        </p:txBody>
      </p:sp>
      <p:pic>
        <p:nvPicPr>
          <p:cNvPr id="2" name="Picture Placeholder 1" descr="image.jpg"/>
          <p:cNvPicPr>
            <a:picLocks noGrp="1" noChangeAspect="1"/>
          </p:cNvPicPr>
          <p:nvPr>
            <p:ph type="pic" idx="6"/>
          </p:nvPr>
        </p:nvPicPr>
        <p:blipFill>
          <a:blip r:embed="rId2"/>
          <a:srcRect l="7517" r="7517"/>
          <a:stretch>
            <a:fillRect/>
          </a:stretch>
        </p:blipFill>
        <p:spPr/>
      </p:pic>
      <p:sp>
        <p:nvSpPr>
          <p:cNvPr id="3" name="Subtitle 2"/>
          <p:cNvSpPr>
            <a:spLocks noGrp="1"/>
          </p:cNvSpPr>
          <p:nvPr>
            <p:ph type="subTitle" idx="3"/>
          </p:nvPr>
        </p:nvSpPr>
        <p:spPr/>
        <p:txBody>
          <a:bodyPr/>
          <a:lstStyle/>
          <a:p>
            <a:r>
              <a:t>8</a:t>
            </a:r>
          </a:p>
        </p:txBody>
      </p:sp>
      <p:sp>
        <p:nvSpPr>
          <p:cNvPr id="4" name="Subtitle 3"/>
          <p:cNvSpPr>
            <a:spLocks noGrp="1"/>
          </p:cNvSpPr>
          <p:nvPr>
            <p:ph type="subTitle" idx="1"/>
          </p:nvPr>
        </p:nvSpPr>
        <p:spPr/>
        <p:txBody>
          <a:bodyPr/>
          <a:lstStyle/>
          <a:p>
            <a:r>
              <a:t>Transformation Through Contrast</a:t>
            </a:r>
          </a:p>
        </p:txBody>
      </p:sp>
      <p:sp>
        <p:nvSpPr>
          <p:cNvPr id="5" name="Subtitle 4"/>
          <p:cNvSpPr>
            <a:spLocks noGrp="1"/>
          </p:cNvSpPr>
          <p:nvPr>
            <p:ph type="subTitle" idx="4"/>
          </p:nvPr>
        </p:nvSpPr>
        <p:spPr/>
        <p:txBody>
          <a:bodyPr/>
          <a:lstStyle/>
          <a:p>
            <a:pPr algn="l"/>
            <a:r>
              <a:t>Use a dynamic frame to signal a pivot: threshold, switch, rupture, or rescue</a:t>
            </a:r>
          </a:p>
        </p:txBody>
      </p:sp>
      <p:sp>
        <p:nvSpPr>
          <p:cNvPr id="6" name="Subtitle 5"/>
          <p:cNvSpPr>
            <a:spLocks noGrp="1"/>
          </p:cNvSpPr>
          <p:nvPr>
            <p:ph type="subTitle" idx="5"/>
          </p:nvPr>
        </p:nvSpPr>
        <p:spPr/>
        <p:txBody>
          <a:bodyPr/>
          <a:lstStyle/>
          <a:p>
            <a:pPr algn="l"/>
            <a:r>
              <a:t>Pivot Signaling</a:t>
            </a:r>
          </a:p>
        </p:txBody>
      </p:sp>
      <p:sp>
        <p:nvSpPr>
          <p:cNvPr id="7" name="Title 6"/>
          <p:cNvSpPr>
            <a:spLocks noGrp="1"/>
          </p:cNvSpPr>
          <p:nvPr>
            <p:ph type="title"/>
          </p:nvPr>
        </p:nvSpPr>
        <p:spPr/>
        <p:txBody>
          <a:bodyPr/>
          <a:lstStyle/>
          <a:p>
            <a:r>
              <a:t>Turning Point Arrives Like a Door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8" name="Item 1 / Sparkle"/>
          <p:cNvSpPr>
            <a:spLocks noChangeAspect="1"/>
          </p:cNvSpPr>
          <p:nvPr userDrawn="1"/>
        </p:nvSpPr>
        <p:spPr>
          <a:xfrm>
            <a:off x="4838756" y="1534269"/>
            <a:ext cx="288000" cy="288000"/>
          </a:xfrm>
          <a:prstGeom prst="star4">
            <a:avLst>
              <a:gd name="adj" fmla="val 10000"/>
            </a:avLst>
          </a:prstGeom>
          <a:solidFill>
            <a:schemeClr val="tx1"/>
          </a:solidFill>
          <a:ln>
            <a:noFill/>
          </a:ln>
        </p:spPr>
        <p:txBody>
          <a:bodyPr/>
          <a:lstStyle/>
          <a:p>
            <a:endParaRPr lang="en-US"/>
          </a:p>
        </p:txBody>
      </p:sp>
      <p:cxnSp>
        <p:nvCxnSpPr>
          <p:cNvPr id="9" name="Item 1 / Line"/>
          <p:cNvCxnSpPr/>
          <p:nvPr userDrawn="1"/>
        </p:nvCxnSpPr>
        <p:spPr>
          <a:xfrm>
            <a:off x="4838806" y="2632475"/>
            <a:ext cx="4068000" cy="0"/>
          </a:xfrm>
          <a:prstGeom prst="line">
            <a:avLst/>
          </a:prstGeom>
          <a:ln>
            <a:solidFill>
              <a:schemeClr val="tx1"/>
            </a:solidFill>
          </a:ln>
        </p:spPr>
      </p:cxnSp>
      <p:cxnSp>
        <p:nvCxnSpPr>
          <p:cNvPr id="10" name="Google Shape;853;g3e4eb65d001_0_13"/>
          <p:cNvCxnSpPr>
            <a:cxnSpLocks/>
          </p:cNvCxnSpPr>
          <p:nvPr/>
        </p:nvCxnSpPr>
        <p:spPr>
          <a:xfrm>
            <a:off x="-7999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3AF99840-E21F-D4B9-B66E-8D9822009B4B}"/>
              </a:ext>
            </a:extLst>
          </p:cNvPr>
          <p:cNvCxnSpPr>
            <a:cxnSpLocks/>
          </p:cNvCxnSpPr>
          <p:nvPr userDrawn="1"/>
        </p:nvCxnSpPr>
        <p:spPr>
          <a:xfrm>
            <a:off x="-79992" y="1072894"/>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2" name="Google Shape;597;g3e4a1d512f3_0_23">
            <a:extLst>
              <a:ext uri="{FF2B5EF4-FFF2-40B4-BE49-F238E27FC236}">
                <a16:creationId xmlns:a16="http://schemas.microsoft.com/office/drawing/2014/main" id="{AE329F79-EA36-CDC7-FB47-5B602AFF63C9}"/>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pic>
        <p:nvPicPr>
          <p:cNvPr id="2" name="Picture Placeholder 1" descr="image.jpg"/>
          <p:cNvPicPr>
            <a:picLocks noGrp="1" noChangeAspect="1"/>
          </p:cNvPicPr>
          <p:nvPr>
            <p:ph type="pic" idx="6"/>
          </p:nvPr>
        </p:nvPicPr>
        <p:blipFill>
          <a:blip r:embed="rId2"/>
          <a:srcRect l="7235" r="7235"/>
          <a:stretch>
            <a:fillRect/>
          </a:stretch>
        </p:blipFill>
        <p:spPr/>
      </p:pic>
      <p:sp>
        <p:nvSpPr>
          <p:cNvPr id="3" name="Subtitle 2"/>
          <p:cNvSpPr>
            <a:spLocks noGrp="1"/>
          </p:cNvSpPr>
          <p:nvPr>
            <p:ph type="subTitle" idx="3"/>
          </p:nvPr>
        </p:nvSpPr>
        <p:spPr/>
        <p:txBody>
          <a:bodyPr/>
          <a:lstStyle/>
          <a:p>
            <a:r>
              <a:t>9</a:t>
            </a:r>
          </a:p>
        </p:txBody>
      </p:sp>
      <p:sp>
        <p:nvSpPr>
          <p:cNvPr id="4" name="Subtitle 3"/>
          <p:cNvSpPr>
            <a:spLocks noGrp="1"/>
          </p:cNvSpPr>
          <p:nvPr>
            <p:ph type="subTitle" idx="1"/>
          </p:nvPr>
        </p:nvSpPr>
        <p:spPr/>
        <p:txBody>
          <a:bodyPr/>
          <a:lstStyle/>
          <a:p>
            <a:pPr algn="l"/>
            <a:r>
              <a:t>Transformation Through Contrast</a:t>
            </a:r>
          </a:p>
        </p:txBody>
      </p:sp>
      <p:sp>
        <p:nvSpPr>
          <p:cNvPr id="5" name="Subtitle 4"/>
          <p:cNvSpPr>
            <a:spLocks noGrp="1"/>
          </p:cNvSpPr>
          <p:nvPr>
            <p:ph type="subTitle" idx="4"/>
          </p:nvPr>
        </p:nvSpPr>
        <p:spPr/>
        <p:txBody>
          <a:bodyPr/>
          <a:lstStyle/>
          <a:p>
            <a:pPr algn="l"/>
            <a:r>
              <a:t>Reveal the coaching move as a visual mechanic: lens shift, map redraw, switch in angle</a:t>
            </a:r>
          </a:p>
        </p:txBody>
      </p:sp>
      <p:sp>
        <p:nvSpPr>
          <p:cNvPr id="6" name="Subtitle 5"/>
          <p:cNvSpPr>
            <a:spLocks noGrp="1"/>
          </p:cNvSpPr>
          <p:nvPr>
            <p:ph type="subTitle" idx="5"/>
          </p:nvPr>
        </p:nvSpPr>
        <p:spPr/>
        <p:txBody>
          <a:bodyPr/>
          <a:lstStyle/>
          <a:p>
            <a:pPr algn="l"/>
            <a:r>
              <a:t>Visual coaching mechanic</a:t>
            </a:r>
          </a:p>
        </p:txBody>
      </p:sp>
      <p:sp>
        <p:nvSpPr>
          <p:cNvPr id="7" name="Title 6"/>
          <p:cNvSpPr>
            <a:spLocks noGrp="1"/>
          </p:cNvSpPr>
          <p:nvPr>
            <p:ph type="title"/>
          </p:nvPr>
        </p:nvSpPr>
        <p:spPr/>
        <p:txBody>
          <a:bodyPr/>
          <a:lstStyle/>
          <a:p>
            <a:r>
              <a:t>Discovery: The Method in One Beat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8" name="Item 1 / Line"/>
          <p:cNvCxnSpPr/>
          <p:nvPr userDrawn="1"/>
        </p:nvCxnSpPr>
        <p:spPr>
          <a:xfrm>
            <a:off x="234700" y="2632475"/>
            <a:ext cx="4068000" cy="0"/>
          </a:xfrm>
          <a:prstGeom prst="line">
            <a:avLst/>
          </a:prstGeom>
          <a:ln>
            <a:solidFill>
              <a:schemeClr val="tx1"/>
            </a:solidFill>
          </a:ln>
        </p:spPr>
      </p:cxnSp>
      <p:cxnSp>
        <p:nvCxnSpPr>
          <p:cNvPr id="9" name="Google Shape;597;g3e4a1d512f3_0_23">
            <a:extLst>
              <a:ext uri="{FF2B5EF4-FFF2-40B4-BE49-F238E27FC236}">
                <a16:creationId xmlns:a16="http://schemas.microsoft.com/office/drawing/2014/main" id="{24535AD0-6714-0307-9418-526CB6FC3812}"/>
              </a:ext>
            </a:extLst>
          </p:cNvPr>
          <p:cNvCxnSpPr>
            <a:cxnSpLocks/>
          </p:cNvCxnSpPr>
          <p:nvPr userDrawn="1"/>
        </p:nvCxnSpPr>
        <p:spPr>
          <a:xfrm flipV="1">
            <a:off x="4572002" y="1072894"/>
            <a:ext cx="0" cy="3627976"/>
          </a:xfrm>
          <a:prstGeom prst="straightConnector1">
            <a:avLst/>
          </a:prstGeom>
          <a:noFill/>
          <a:ln w="9525" cap="flat" cmpd="sng">
            <a:solidFill>
              <a:schemeClr val="tx1"/>
            </a:solidFill>
            <a:prstDash val="solid"/>
            <a:round/>
            <a:headEnd type="none" w="med" len="med"/>
            <a:tailEnd type="none" w="med" len="med"/>
          </a:ln>
        </p:spPr>
      </p:cxnSp>
      <p:cxnSp>
        <p:nvCxnSpPr>
          <p:cNvPr id="10" name="Google Shape;840;g3e47ced7bc8_0_121"/>
          <p:cNvCxnSpPr>
            <a:cxnSpLocks/>
          </p:cNvCxnSpPr>
          <p:nvPr userDrawn="1"/>
        </p:nvCxnSpPr>
        <p:spPr>
          <a:xfrm>
            <a:off x="-72432" y="4700870"/>
            <a:ext cx="9288000" cy="0"/>
          </a:xfrm>
          <a:prstGeom prst="straightConnector1">
            <a:avLst/>
          </a:prstGeom>
          <a:noFill/>
          <a:ln w="9525" cap="flat" cmpd="sng">
            <a:solidFill>
              <a:schemeClr val="tx1"/>
            </a:solidFill>
            <a:prstDash val="solid"/>
            <a:round/>
            <a:headEnd type="none" w="med" len="med"/>
            <a:tailEnd type="none" w="med" len="med"/>
          </a:ln>
        </p:spPr>
      </p:cxnSp>
      <p:cxnSp>
        <p:nvCxnSpPr>
          <p:cNvPr id="11" name="Google Shape;597;g3e4a1d512f3_0_23">
            <a:extLst>
              <a:ext uri="{FF2B5EF4-FFF2-40B4-BE49-F238E27FC236}">
                <a16:creationId xmlns:a16="http://schemas.microsoft.com/office/drawing/2014/main" id="{2ADF15ED-4C3C-1F5C-C158-D4C7C79E2ACB}"/>
              </a:ext>
            </a:extLst>
          </p:cNvPr>
          <p:cNvCxnSpPr>
            <a:cxnSpLocks/>
          </p:cNvCxnSpPr>
          <p:nvPr userDrawn="1"/>
        </p:nvCxnSpPr>
        <p:spPr>
          <a:xfrm>
            <a:off x="-72432" y="1072894"/>
            <a:ext cx="9288000" cy="0"/>
          </a:xfrm>
          <a:prstGeom prst="straightConnector1">
            <a:avLst/>
          </a:prstGeom>
          <a:noFill/>
          <a:ln w="9525" cap="flat" cmpd="sng">
            <a:solidFill>
              <a:schemeClr val="tx1"/>
            </a:solidFill>
            <a:prstDash val="solid"/>
            <a:round/>
            <a:headEnd type="none" w="med" len="med"/>
            <a:tailEnd type="none" w="med" len="med"/>
          </a:ln>
        </p:spPr>
      </p:cxnSp>
      <p:sp>
        <p:nvSpPr>
          <p:cNvPr id="12" name="Item 1 / Sparkle">
            <a:extLst>
              <a:ext uri="{FF2B5EF4-FFF2-40B4-BE49-F238E27FC236}">
                <a16:creationId xmlns:a16="http://schemas.microsoft.com/office/drawing/2014/main" id="{510F6558-88E6-54A7-3DA8-9429BC7B44AD}"/>
              </a:ext>
            </a:extLst>
          </p:cNvPr>
          <p:cNvSpPr>
            <a:spLocks noChangeAspect="1"/>
          </p:cNvSpPr>
          <p:nvPr userDrawn="1"/>
        </p:nvSpPr>
        <p:spPr>
          <a:xfrm>
            <a:off x="234650" y="1534269"/>
            <a:ext cx="288000" cy="288000"/>
          </a:xfrm>
          <a:prstGeom prst="star4">
            <a:avLst>
              <a:gd name="adj" fmla="val 10000"/>
            </a:avLst>
          </a:prstGeom>
          <a:solidFill>
            <a:schemeClr val="tx1"/>
          </a:solidFill>
          <a:ln>
            <a:noFill/>
          </a:ln>
        </p:spPr>
        <p:txBody>
          <a:bodyPr/>
          <a:lstStyle/>
          <a:p>
            <a:endParaRPr lang="en-US"/>
          </a:p>
        </p:txBody>
      </p:sp>
      <p:pic>
        <p:nvPicPr>
          <p:cNvPr id="2" name="Picture Placeholder 1" descr="image.jpg"/>
          <p:cNvPicPr>
            <a:picLocks noGrp="1" noChangeAspect="1"/>
          </p:cNvPicPr>
          <p:nvPr>
            <p:ph type="pic" idx="6"/>
          </p:nvPr>
        </p:nvPicPr>
        <p:blipFill>
          <a:blip r:embed="rId2"/>
          <a:srcRect l="7449" r="7449"/>
          <a:stretch>
            <a:fillRect/>
          </a:stretch>
        </p:blipFill>
        <p:spPr/>
      </p:pic>
      <p:sp>
        <p:nvSpPr>
          <p:cNvPr id="3" name="Subtitle 2"/>
          <p:cNvSpPr>
            <a:spLocks noGrp="1"/>
          </p:cNvSpPr>
          <p:nvPr>
            <p:ph type="subTitle" idx="3"/>
          </p:nvPr>
        </p:nvSpPr>
        <p:spPr/>
        <p:txBody>
          <a:bodyPr/>
          <a:lstStyle/>
          <a:p>
            <a:r>
              <a:t>10</a:t>
            </a:r>
          </a:p>
        </p:txBody>
      </p:sp>
      <p:sp>
        <p:nvSpPr>
          <p:cNvPr id="4" name="Subtitle 3"/>
          <p:cNvSpPr>
            <a:spLocks noGrp="1"/>
          </p:cNvSpPr>
          <p:nvPr>
            <p:ph type="subTitle" idx="1"/>
          </p:nvPr>
        </p:nvSpPr>
        <p:spPr/>
        <p:txBody>
          <a:bodyPr/>
          <a:lstStyle/>
          <a:p>
            <a:r>
              <a:t>Transformation Through Contrast</a:t>
            </a:r>
          </a:p>
        </p:txBody>
      </p:sp>
      <p:sp>
        <p:nvSpPr>
          <p:cNvPr id="5" name="Subtitle 4"/>
          <p:cNvSpPr>
            <a:spLocks noGrp="1"/>
          </p:cNvSpPr>
          <p:nvPr>
            <p:ph type="subTitle" idx="4"/>
          </p:nvPr>
        </p:nvSpPr>
        <p:spPr/>
        <p:txBody>
          <a:bodyPr/>
          <a:lstStyle/>
          <a:p>
            <a:pPr algn="l"/>
            <a:r>
              <a:t>Compress the insight into a single center sentence; let the image do the heavy lifting</a:t>
            </a:r>
          </a:p>
        </p:txBody>
      </p:sp>
      <p:sp>
        <p:nvSpPr>
          <p:cNvPr id="6" name="Subtitle 5"/>
          <p:cNvSpPr>
            <a:spLocks noGrp="1"/>
          </p:cNvSpPr>
          <p:nvPr>
            <p:ph type="subTitle" idx="5"/>
          </p:nvPr>
        </p:nvSpPr>
        <p:spPr/>
        <p:txBody>
          <a:bodyPr/>
          <a:lstStyle/>
          <a:p>
            <a:pPr algn="l"/>
            <a:r>
              <a:t>Center Sentence</a:t>
            </a:r>
          </a:p>
        </p:txBody>
      </p:sp>
      <p:sp>
        <p:nvSpPr>
          <p:cNvPr id="7" name="Title 6"/>
          <p:cNvSpPr>
            <a:spLocks noGrp="1"/>
          </p:cNvSpPr>
          <p:nvPr>
            <p:ph type="title"/>
          </p:nvPr>
        </p:nvSpPr>
        <p:spPr/>
        <p:txBody>
          <a:bodyPr/>
          <a:lstStyle/>
          <a:p>
            <a:r>
              <a:t>From Confusion to a Clear Sentence</a:t>
            </a:r>
          </a:p>
        </p:txBody>
      </p:sp>
    </p:spTree>
  </p:cSld>
  <p:clrMapOvr>
    <a:masterClrMapping/>
  </p:clrMapOvr>
</p:sld>
</file>

<file path=ppt/theme/theme1.xml><?xml version="1.0" encoding="utf-8"?>
<a:theme xmlns:a="http://schemas.openxmlformats.org/drawingml/2006/main" name="Muse  [1790947717697]">
  <a:themeElements>
    <a:clrScheme name="Custom 3">
      <a:dk1>
        <a:srgbClr val="2B2B2B"/>
      </a:dk1>
      <a:lt1>
        <a:srgbClr val="FDEEE1"/>
      </a:lt1>
      <a:dk2>
        <a:srgbClr val="F2B78E"/>
      </a:dk2>
      <a:lt2>
        <a:srgbClr val="F2D06B"/>
      </a:lt2>
      <a:accent1>
        <a:srgbClr val="9AD4B4"/>
      </a:accent1>
      <a:accent2>
        <a:srgbClr val="E58FA6"/>
      </a:accent2>
      <a:accent3>
        <a:srgbClr val="B592D6"/>
      </a:accent3>
      <a:accent4>
        <a:srgbClr val="FFFFFF"/>
      </a:accent4>
      <a:accent5>
        <a:srgbClr val="2B2B2B"/>
      </a:accent5>
      <a:accent6>
        <a:srgbClr val="2B2B2B"/>
      </a:accent6>
      <a:hlink>
        <a:srgbClr val="F2B78E"/>
      </a:hlink>
      <a:folHlink>
        <a:srgbClr val="B592D6"/>
      </a:folHlink>
    </a:clrScheme>
    <a:fontScheme name="Office">
      <a:majorFont>
        <a:latin typeface="Georg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8AF2008-5383-A14C-924D-41902D58BBED}">
  <we:reference id="wa200010001" version="1.0.0.1" store="en-GB" storeType="OMEX"/>
  <we:alternateReferences>
    <we:reference id="wa200010001" version="1.0.0.1" store="wa200010001" storeType="OMEX"/>
  </we:alternateReferences>
  <we:properties>
    <we:property name="claude.fileId" value="&quot;7d9d53de-1ac8-4d34-8975-49f07f3a2d2f&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5015</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Georgia</vt:lpstr>
      <vt:lpstr>Arial</vt:lpstr>
      <vt:lpstr>Muse  [1790947717697]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323</cp:revision>
  <dcterms:modified xsi:type="dcterms:W3CDTF">2026-10-02T13:29:42Z</dcterms:modified>
  <dc:title>Transformation Through Contrast</dc:title>
</cp:coreProperties>
</file>