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media/image1.svg" ContentType="image/svg+xml"/>
  <Override PartName="/ppt/metadata" ContentType="application/binary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  <Override PartName="/ppt/webextensions/taskpanes.xml" ContentType="application/vnd.ms-office.webextensiontaskpanes+xml"/>
  <Override PartName="/ppt/webextensions/webextension1.xml" ContentType="application/vnd.ms-office.webextension+xml"/>
</Types>
</file>

<file path=_rels/.rels><?xml version='1.0' encoding='UTF-8' standalone='yes'?>
<Relationships xmlns="http://schemas.openxmlformats.org/package/2006/relationships"><Relationship Id="rId1" Type="http://schemas.microsoft.com/office/2011/relationships/webextensiontaskpanes" Target="ppt/webextensions/taskpanes.xml"/><Relationship Id="rId2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5655" r:id="rId1"/>
  </p:sldMasterIdLst>
  <p:notesMasterIdLst>
    <p:notesMasterId r:id="rId62"/>
  </p:notesMasterIdLst>
  <p:handoutMasterIdLst>
    <p:handoutMasterId r:id="rId63"/>
  </p:handoutMasterIdLst>
  <p:sldIdLst>
    <p:sldId id="256" r:id="rId27"/>
    <p:sldId id="257" r:id="rId28"/>
    <p:sldId id="258" r:id="rId29"/>
    <p:sldId id="259" r:id="rId30"/>
    <p:sldId id="260" r:id="rId31"/>
    <p:sldId id="261" r:id="rId32"/>
    <p:sldId id="262" r:id="rId33"/>
    <p:sldId id="263" r:id="rId34"/>
  </p:sldIdLst>
  <p:sldSz cx="9144000" cy="5143500" type="screen16x9"/>
  <p:notesSz cx="6858000" cy="9144000"/>
  <p:embeddedFontLst>
    <p:embeddedFont>
      <p:font typeface="Funnel Sans" pitchFamily="2" charset="0"/>
      <p:regular r:id="rId64"/>
      <p:bold r:id="rId65"/>
      <p:italic r:id="rId66"/>
      <p:boldItalic r:id="rId67"/>
    </p:embeddedFont>
    <p:embeddedFont>
      <p:font typeface="Geist" pitchFamily="2" charset="77"/>
      <p:regular r:id="rId68"/>
      <p:bold r:id="rId69"/>
      <p:italic r:id="rId70"/>
      <p:boldItalic r:id="rId71"/>
    </p:embeddedFont>
    <p:embeddedFont>
      <p:font typeface="IBM Plex Sans" panose="020B0503050203000203" pitchFamily="34" charset="0"/>
      <p:regular r:id="rId72"/>
      <p:bold r:id="rId73"/>
      <p:italic r:id="rId74"/>
      <p:boldItalic r:id="rId75"/>
    </p:embeddedFont>
    <p:embeddedFont>
      <p:font typeface="Open Sans" panose="020B0606030504020204" pitchFamily="34" charset="0"/>
      <p:regular r:id="rId76"/>
      <p:bold r:id="rId77"/>
      <p:italic r:id="rId78"/>
      <p:boldItalic r:id="rId79"/>
    </p:embeddedFont>
    <p:embeddedFont>
      <p:font typeface="Tahoma" panose="020B0604030504040204" pitchFamily="34" charset="0"/>
      <p:regular r:id="rId80"/>
      <p:bold r:id="rId8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82" roundtripDataSignature="AMtx7miEfnWiAfuaHh6KLS/AKlaDrw5wT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50C"/>
    <a:srgbClr val="215B3A"/>
    <a:srgbClr val="254A1B"/>
    <a:srgbClr val="147030"/>
    <a:srgbClr val="73A503"/>
    <a:srgbClr val="2142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ED337F2-5EF9-4EC5-8057-203B44DC6CB3}">
  <a:tblStyle styleId="{0ED337F2-5EF9-4EC5-8057-203B44DC6CB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265"/>
    <p:restoredTop sz="94720"/>
  </p:normalViewPr>
  <p:slideViewPr>
    <p:cSldViewPr snapToGrid="0">
      <p:cViewPr varScale="1">
        <p:scale>
          <a:sx n="108" d="100"/>
          <a:sy n="108" d="100"/>
        </p:scale>
        <p:origin x="208" y="6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93" d="100"/>
          <a:sy n="93" d="100"/>
        </p:scale>
        <p:origin x="872" y="200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7" Type="http://schemas.openxmlformats.org/officeDocument/2006/relationships/slide" Target="slides/slide1.xml"/><Relationship Id="rId28" Type="http://schemas.openxmlformats.org/officeDocument/2006/relationships/slide" Target="slides/slide2.xml"/><Relationship Id="rId29" Type="http://schemas.openxmlformats.org/officeDocument/2006/relationships/slide" Target="slides/slide3.xml"/><Relationship Id="rId30" Type="http://schemas.openxmlformats.org/officeDocument/2006/relationships/slide" Target="slides/slide4.xml"/><Relationship Id="rId31" Type="http://schemas.openxmlformats.org/officeDocument/2006/relationships/slide" Target="slides/slide5.xml"/><Relationship Id="rId32" Type="http://schemas.openxmlformats.org/officeDocument/2006/relationships/slide" Target="slides/slide6.xml"/><Relationship Id="rId33" Type="http://schemas.openxmlformats.org/officeDocument/2006/relationships/slide" Target="slides/slide7.xml"/><Relationship Id="rId34" Type="http://schemas.openxmlformats.org/officeDocument/2006/relationships/slide" Target="slides/slide8.xml"/><Relationship Id="rId62" Type="http://schemas.openxmlformats.org/officeDocument/2006/relationships/notesMaster" Target="notesMasters/notesMaster1.xml"/><Relationship Id="rId63" Type="http://schemas.openxmlformats.org/officeDocument/2006/relationships/handoutMaster" Target="handoutMasters/handoutMaster1.xml"/><Relationship Id="rId64" Type="http://schemas.openxmlformats.org/officeDocument/2006/relationships/font" Target="fonts/font1.fntdata"/><Relationship Id="rId65" Type="http://schemas.openxmlformats.org/officeDocument/2006/relationships/font" Target="fonts/font2.fntdata"/><Relationship Id="rId66" Type="http://schemas.openxmlformats.org/officeDocument/2006/relationships/font" Target="fonts/font3.fntdata"/><Relationship Id="rId67" Type="http://schemas.openxmlformats.org/officeDocument/2006/relationships/font" Target="fonts/font4.fntdata"/><Relationship Id="rId68" Type="http://schemas.openxmlformats.org/officeDocument/2006/relationships/font" Target="fonts/font5.fntdata"/><Relationship Id="rId69" Type="http://schemas.openxmlformats.org/officeDocument/2006/relationships/font" Target="fonts/font6.fntdata"/><Relationship Id="rId70" Type="http://schemas.openxmlformats.org/officeDocument/2006/relationships/font" Target="fonts/font7.fntdata"/><Relationship Id="rId71" Type="http://schemas.openxmlformats.org/officeDocument/2006/relationships/font" Target="fonts/font8.fntdata"/><Relationship Id="rId72" Type="http://schemas.openxmlformats.org/officeDocument/2006/relationships/font" Target="fonts/font9.fntdata"/><Relationship Id="rId73" Type="http://schemas.openxmlformats.org/officeDocument/2006/relationships/font" Target="fonts/font10.fntdata"/><Relationship Id="rId74" Type="http://schemas.openxmlformats.org/officeDocument/2006/relationships/font" Target="fonts/font11.fntdata"/><Relationship Id="rId75" Type="http://schemas.openxmlformats.org/officeDocument/2006/relationships/font" Target="fonts/font12.fntdata"/><Relationship Id="rId76" Type="http://schemas.openxmlformats.org/officeDocument/2006/relationships/font" Target="fonts/font13.fntdata"/><Relationship Id="rId77" Type="http://schemas.openxmlformats.org/officeDocument/2006/relationships/font" Target="fonts/font14.fntdata"/><Relationship Id="rId78" Type="http://schemas.openxmlformats.org/officeDocument/2006/relationships/font" Target="fonts/font15.fntdata"/><Relationship Id="rId79" Type="http://schemas.openxmlformats.org/officeDocument/2006/relationships/font" Target="fonts/font16.fntdata"/><Relationship Id="rId80" Type="http://schemas.openxmlformats.org/officeDocument/2006/relationships/font" Target="fonts/font17.fntdata"/><Relationship Id="rId81" Type="http://schemas.openxmlformats.org/officeDocument/2006/relationships/font" Target="fonts/font18.fntdata"/><Relationship Id="rId82" Type="http://customschemas.google.com/relationships/presentationmetadata" Target="metadata"/><Relationship Id="rId83" Type="http://schemas.openxmlformats.org/officeDocument/2006/relationships/presProps" Target="presProps.xml"/><Relationship Id="rId84" Type="http://schemas.openxmlformats.org/officeDocument/2006/relationships/viewProps" Target="viewProps.xml"/><Relationship Id="rId85" Type="http://schemas.openxmlformats.org/officeDocument/2006/relationships/theme" Target="theme/theme1.xml"/><Relationship Id="rId86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604702A3-C489-76D7-04D6-35FBCA9A38C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5D7A2F9-87EF-C566-8D1C-35200239B04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09D378-6E70-E448-9A16-6B92BB4C7F2E}" type="datetimeFigureOut">
              <a:rPr lang="ru-UA" smtClean="0"/>
              <a:t>10/2/26</a:t>
            </a:fld>
            <a:endParaRPr lang="ru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5D353AB-A69E-B498-C82D-4706A7F396F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3BFE796-A721-0664-E2CA-C50A22A951E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764C21-ED87-5644-BDD7-6EB2317D66EE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3700535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/ Option A" userDrawn="1">
  <p:cSld name="Title / Option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G Shape">
            <a:extLst>
              <a:ext uri="{FF2B5EF4-FFF2-40B4-BE49-F238E27FC236}">
                <a16:creationId xmlns:a16="http://schemas.microsoft.com/office/drawing/2014/main" id="{CBBF76A4-257C-38FB-B0CD-102C015417E0}"/>
              </a:ext>
            </a:extLst>
          </p:cNvPr>
          <p:cNvSpPr/>
          <p:nvPr userDrawn="1"/>
        </p:nvSpPr>
        <p:spPr>
          <a:xfrm>
            <a:off x="-54000" y="-54000"/>
            <a:ext cx="1184484" cy="5251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grpSp>
        <p:nvGrpSpPr>
          <p:cNvPr id="4" name="BG Stars">
            <a:extLst>
              <a:ext uri="{FF2B5EF4-FFF2-40B4-BE49-F238E27FC236}">
                <a16:creationId xmlns:a16="http://schemas.microsoft.com/office/drawing/2014/main" id="{2C044941-C2A5-61B0-BB9D-816A45B586DC}"/>
              </a:ext>
            </a:extLst>
          </p:cNvPr>
          <p:cNvGrpSpPr/>
          <p:nvPr userDrawn="1"/>
        </p:nvGrpSpPr>
        <p:grpSpPr>
          <a:xfrm>
            <a:off x="7935111" y="709111"/>
            <a:ext cx="997684" cy="1211096"/>
            <a:chOff x="7891574" y="725764"/>
            <a:chExt cx="997684" cy="1211096"/>
          </a:xfrm>
        </p:grpSpPr>
        <p:sp>
          <p:nvSpPr>
            <p:cNvPr id="5" name="Star">
              <a:extLst>
                <a:ext uri="{FF2B5EF4-FFF2-40B4-BE49-F238E27FC236}">
                  <a16:creationId xmlns:a16="http://schemas.microsoft.com/office/drawing/2014/main" id="{613816C9-0082-A49A-368D-84A17FAA5739}"/>
                </a:ext>
              </a:extLst>
            </p:cNvPr>
            <p:cNvSpPr/>
            <p:nvPr userDrawn="1"/>
          </p:nvSpPr>
          <p:spPr>
            <a:xfrm>
              <a:off x="8546068" y="1525260"/>
              <a:ext cx="190790" cy="207846"/>
            </a:xfrm>
            <a:prstGeom prst="star4">
              <a:avLst>
                <a:gd name="adj" fmla="val 8590"/>
              </a:avLst>
            </a:prstGeom>
            <a:solidFill>
              <a:schemeClr val="accent3">
                <a:alpha val="22749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  <p:sp>
          <p:nvSpPr>
            <p:cNvPr id="6" name="Star">
              <a:extLst>
                <a:ext uri="{FF2B5EF4-FFF2-40B4-BE49-F238E27FC236}">
                  <a16:creationId xmlns:a16="http://schemas.microsoft.com/office/drawing/2014/main" id="{3C5714D0-889E-BE36-F9AD-9E560C0BC92B}"/>
                </a:ext>
              </a:extLst>
            </p:cNvPr>
            <p:cNvSpPr/>
            <p:nvPr userDrawn="1"/>
          </p:nvSpPr>
          <p:spPr>
            <a:xfrm>
              <a:off x="8604507" y="1533904"/>
              <a:ext cx="284751" cy="402956"/>
            </a:xfrm>
            <a:prstGeom prst="star4">
              <a:avLst>
                <a:gd name="adj" fmla="val 8590"/>
              </a:avLst>
            </a:prstGeom>
            <a:solidFill>
              <a:schemeClr val="accent3">
                <a:alpha val="34975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  <p:grpSp>
          <p:nvGrpSpPr>
            <p:cNvPr id="7" name="Stars">
              <a:extLst>
                <a:ext uri="{FF2B5EF4-FFF2-40B4-BE49-F238E27FC236}">
                  <a16:creationId xmlns:a16="http://schemas.microsoft.com/office/drawing/2014/main" id="{69C2E7EE-313B-2177-7921-795738ABD037}"/>
                </a:ext>
              </a:extLst>
            </p:cNvPr>
            <p:cNvGrpSpPr/>
            <p:nvPr userDrawn="1"/>
          </p:nvGrpSpPr>
          <p:grpSpPr>
            <a:xfrm>
              <a:off x="7891574" y="725764"/>
              <a:ext cx="680931" cy="906459"/>
              <a:chOff x="376336" y="1540160"/>
              <a:chExt cx="303887" cy="402956"/>
            </a:xfrm>
          </p:grpSpPr>
          <p:sp>
            <p:nvSpPr>
              <p:cNvPr id="8" name="Star">
                <a:extLst>
                  <a:ext uri="{FF2B5EF4-FFF2-40B4-BE49-F238E27FC236}">
                    <a16:creationId xmlns:a16="http://schemas.microsoft.com/office/drawing/2014/main" id="{DD7C0172-0E00-11C7-4852-CEB1B16D9252}"/>
                  </a:ext>
                </a:extLst>
              </p:cNvPr>
              <p:cNvSpPr/>
              <p:nvPr userDrawn="1"/>
            </p:nvSpPr>
            <p:spPr>
              <a:xfrm>
                <a:off x="376336" y="1540160"/>
                <a:ext cx="303887" cy="402956"/>
              </a:xfrm>
              <a:prstGeom prst="star4">
                <a:avLst>
                  <a:gd name="adj" fmla="val 5104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UA" dirty="0"/>
              </a:p>
            </p:txBody>
          </p:sp>
          <p:sp>
            <p:nvSpPr>
              <p:cNvPr id="9" name="Star">
                <a:extLst>
                  <a:ext uri="{FF2B5EF4-FFF2-40B4-BE49-F238E27FC236}">
                    <a16:creationId xmlns:a16="http://schemas.microsoft.com/office/drawing/2014/main" id="{DB288F9C-B224-2E2B-73BA-BF23EB709975}"/>
                  </a:ext>
                </a:extLst>
              </p:cNvPr>
              <p:cNvSpPr/>
              <p:nvPr userDrawn="1"/>
            </p:nvSpPr>
            <p:spPr>
              <a:xfrm rot="18771890">
                <a:off x="428370" y="1637773"/>
                <a:ext cx="196031" cy="205945"/>
              </a:xfrm>
              <a:prstGeom prst="star4">
                <a:avLst>
                  <a:gd name="adj" fmla="val 5104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UA" dirty="0"/>
              </a:p>
            </p:txBody>
          </p:sp>
        </p:grpSp>
      </p:grpSp>
      <p:sp>
        <p:nvSpPr>
          <p:cNvPr id="10" name="Picture placeholder">
            <a:extLst>
              <a:ext uri="{FF2B5EF4-FFF2-40B4-BE49-F238E27FC236}">
                <a16:creationId xmlns:a16="http://schemas.microsoft.com/office/drawing/2014/main" id="{5620D129-0540-7B83-45D3-BC7DD1CB59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3784" y="-53999"/>
            <a:ext cx="3512886" cy="5251500"/>
          </a:xfrm>
          <a:prstGeom prst="roundRect">
            <a:avLst>
              <a:gd name="adj" fmla="val 0"/>
            </a:avLst>
          </a:prstGeom>
          <a:solidFill>
            <a:schemeClr val="tx2">
              <a:lumMod val="85000"/>
            </a:schemeClr>
          </a:solidFill>
          <a:ln w="101600">
            <a:noFill/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2971874"/>
                      <a:gd name="csY0" fmla="*/ 0 h 4625788"/>
                      <a:gd name="csX1" fmla="*/ 505219 w 2971874"/>
                      <a:gd name="csY1" fmla="*/ 0 h 4625788"/>
                      <a:gd name="csX2" fmla="*/ 1159031 w 2971874"/>
                      <a:gd name="csY2" fmla="*/ 0 h 4625788"/>
                      <a:gd name="csX3" fmla="*/ 1783124 w 2971874"/>
                      <a:gd name="csY3" fmla="*/ 0 h 4625788"/>
                      <a:gd name="csX4" fmla="*/ 2288343 w 2971874"/>
                      <a:gd name="csY4" fmla="*/ 0 h 4625788"/>
                      <a:gd name="csX5" fmla="*/ 2971874 w 2971874"/>
                      <a:gd name="csY5" fmla="*/ 0 h 4625788"/>
                      <a:gd name="csX6" fmla="*/ 2971874 w 2971874"/>
                      <a:gd name="csY6" fmla="*/ 753343 h 4625788"/>
                      <a:gd name="csX7" fmla="*/ 2971874 w 2971874"/>
                      <a:gd name="csY7" fmla="*/ 1460427 h 4625788"/>
                      <a:gd name="csX8" fmla="*/ 2971874 w 2971874"/>
                      <a:gd name="csY8" fmla="*/ 2028738 h 4625788"/>
                      <a:gd name="csX9" fmla="*/ 2971874 w 2971874"/>
                      <a:gd name="csY9" fmla="*/ 2550792 h 4625788"/>
                      <a:gd name="csX10" fmla="*/ 2971874 w 2971874"/>
                      <a:gd name="csY10" fmla="*/ 3119103 h 4625788"/>
                      <a:gd name="csX11" fmla="*/ 2971874 w 2971874"/>
                      <a:gd name="csY11" fmla="*/ 3826188 h 4625788"/>
                      <a:gd name="csX12" fmla="*/ 2971874 w 2971874"/>
                      <a:gd name="csY12" fmla="*/ 4625788 h 4625788"/>
                      <a:gd name="csX13" fmla="*/ 2466655 w 2971874"/>
                      <a:gd name="csY13" fmla="*/ 4625788 h 4625788"/>
                      <a:gd name="csX14" fmla="*/ 1961437 w 2971874"/>
                      <a:gd name="csY14" fmla="*/ 4625788 h 4625788"/>
                      <a:gd name="csX15" fmla="*/ 1337343 w 2971874"/>
                      <a:gd name="csY15" fmla="*/ 4625788 h 4625788"/>
                      <a:gd name="csX16" fmla="*/ 832125 w 2971874"/>
                      <a:gd name="csY16" fmla="*/ 4625788 h 4625788"/>
                      <a:gd name="csX17" fmla="*/ 0 w 2971874"/>
                      <a:gd name="csY17" fmla="*/ 4625788 h 4625788"/>
                      <a:gd name="csX18" fmla="*/ 0 w 2971874"/>
                      <a:gd name="csY18" fmla="*/ 4057477 h 4625788"/>
                      <a:gd name="csX19" fmla="*/ 0 w 2971874"/>
                      <a:gd name="csY19" fmla="*/ 3535424 h 4625788"/>
                      <a:gd name="csX20" fmla="*/ 0 w 2971874"/>
                      <a:gd name="csY20" fmla="*/ 2874597 h 4625788"/>
                      <a:gd name="csX21" fmla="*/ 0 w 2971874"/>
                      <a:gd name="csY21" fmla="*/ 2121254 h 4625788"/>
                      <a:gd name="csX22" fmla="*/ 0 w 2971874"/>
                      <a:gd name="csY22" fmla="*/ 1506685 h 4625788"/>
                      <a:gd name="csX23" fmla="*/ 0 w 2971874"/>
                      <a:gd name="csY23" fmla="*/ 892116 h 4625788"/>
                      <a:gd name="csX24" fmla="*/ 0 w 2971874"/>
                      <a:gd name="csY24" fmla="*/ 0 h 4625788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  <a:cxn ang="0">
                        <a:pos x="csX21" y="csY21"/>
                      </a:cxn>
                      <a:cxn ang="0">
                        <a:pos x="csX22" y="csY22"/>
                      </a:cxn>
                      <a:cxn ang="0">
                        <a:pos x="csX23" y="csY23"/>
                      </a:cxn>
                      <a:cxn ang="0">
                        <a:pos x="csX24" y="csY24"/>
                      </a:cxn>
                    </a:cxnLst>
                    <a:rect l="l" t="t" r="r" b="b"/>
                    <a:pathLst>
                      <a:path w="2971874" h="4625788" fill="none" extrusionOk="0">
                        <a:moveTo>
                          <a:pt x="0" y="0"/>
                        </a:moveTo>
                        <a:cubicBezTo>
                          <a:pt x="153691" y="-11005"/>
                          <a:pt x="270026" y="5117"/>
                          <a:pt x="505219" y="0"/>
                        </a:cubicBezTo>
                        <a:cubicBezTo>
                          <a:pt x="740412" y="-5117"/>
                          <a:pt x="943223" y="9832"/>
                          <a:pt x="1159031" y="0"/>
                        </a:cubicBezTo>
                        <a:cubicBezTo>
                          <a:pt x="1374839" y="-9832"/>
                          <a:pt x="1622010" y="15598"/>
                          <a:pt x="1783124" y="0"/>
                        </a:cubicBezTo>
                        <a:cubicBezTo>
                          <a:pt x="1944238" y="-15598"/>
                          <a:pt x="2133492" y="14343"/>
                          <a:pt x="2288343" y="0"/>
                        </a:cubicBezTo>
                        <a:cubicBezTo>
                          <a:pt x="2443194" y="-14343"/>
                          <a:pt x="2742509" y="-4965"/>
                          <a:pt x="2971874" y="0"/>
                        </a:cubicBezTo>
                        <a:cubicBezTo>
                          <a:pt x="2948933" y="284056"/>
                          <a:pt x="2936776" y="588475"/>
                          <a:pt x="2971874" y="753343"/>
                        </a:cubicBezTo>
                        <a:cubicBezTo>
                          <a:pt x="3006972" y="918211"/>
                          <a:pt x="2964535" y="1290733"/>
                          <a:pt x="2971874" y="1460427"/>
                        </a:cubicBezTo>
                        <a:cubicBezTo>
                          <a:pt x="2979213" y="1630121"/>
                          <a:pt x="2993003" y="1823239"/>
                          <a:pt x="2971874" y="2028738"/>
                        </a:cubicBezTo>
                        <a:cubicBezTo>
                          <a:pt x="2950745" y="2234237"/>
                          <a:pt x="2952078" y="2393164"/>
                          <a:pt x="2971874" y="2550792"/>
                        </a:cubicBezTo>
                        <a:cubicBezTo>
                          <a:pt x="2991670" y="2708420"/>
                          <a:pt x="2945851" y="2843257"/>
                          <a:pt x="2971874" y="3119103"/>
                        </a:cubicBezTo>
                        <a:cubicBezTo>
                          <a:pt x="2997897" y="3394949"/>
                          <a:pt x="2965301" y="3492800"/>
                          <a:pt x="2971874" y="3826188"/>
                        </a:cubicBezTo>
                        <a:cubicBezTo>
                          <a:pt x="2978447" y="4159576"/>
                          <a:pt x="3006515" y="4402571"/>
                          <a:pt x="2971874" y="4625788"/>
                        </a:cubicBezTo>
                        <a:cubicBezTo>
                          <a:pt x="2762328" y="4608017"/>
                          <a:pt x="2621093" y="4600757"/>
                          <a:pt x="2466655" y="4625788"/>
                        </a:cubicBezTo>
                        <a:cubicBezTo>
                          <a:pt x="2312217" y="4650819"/>
                          <a:pt x="2181070" y="4611224"/>
                          <a:pt x="1961437" y="4625788"/>
                        </a:cubicBezTo>
                        <a:cubicBezTo>
                          <a:pt x="1741804" y="4640352"/>
                          <a:pt x="1515683" y="4631899"/>
                          <a:pt x="1337343" y="4625788"/>
                        </a:cubicBezTo>
                        <a:cubicBezTo>
                          <a:pt x="1159003" y="4619677"/>
                          <a:pt x="1002963" y="4624913"/>
                          <a:pt x="832125" y="4625788"/>
                        </a:cubicBezTo>
                        <a:cubicBezTo>
                          <a:pt x="661287" y="4626663"/>
                          <a:pt x="277506" y="4613118"/>
                          <a:pt x="0" y="4625788"/>
                        </a:cubicBezTo>
                        <a:cubicBezTo>
                          <a:pt x="-11216" y="4364919"/>
                          <a:pt x="-5072" y="4334970"/>
                          <a:pt x="0" y="4057477"/>
                        </a:cubicBezTo>
                        <a:cubicBezTo>
                          <a:pt x="5072" y="3779984"/>
                          <a:pt x="3324" y="3678990"/>
                          <a:pt x="0" y="3535424"/>
                        </a:cubicBezTo>
                        <a:cubicBezTo>
                          <a:pt x="-3324" y="3391858"/>
                          <a:pt x="5046" y="3121820"/>
                          <a:pt x="0" y="2874597"/>
                        </a:cubicBezTo>
                        <a:cubicBezTo>
                          <a:pt x="-5046" y="2627374"/>
                          <a:pt x="4487" y="2435841"/>
                          <a:pt x="0" y="2121254"/>
                        </a:cubicBezTo>
                        <a:cubicBezTo>
                          <a:pt x="-4487" y="1806667"/>
                          <a:pt x="-4167" y="1768801"/>
                          <a:pt x="0" y="1506685"/>
                        </a:cubicBezTo>
                        <a:cubicBezTo>
                          <a:pt x="4167" y="1244569"/>
                          <a:pt x="-17755" y="1138592"/>
                          <a:pt x="0" y="892116"/>
                        </a:cubicBezTo>
                        <a:cubicBezTo>
                          <a:pt x="17755" y="645640"/>
                          <a:pt x="34385" y="384420"/>
                          <a:pt x="0" y="0"/>
                        </a:cubicBezTo>
                        <a:close/>
                      </a:path>
                      <a:path w="2971874" h="4625788" stroke="0" extrusionOk="0">
                        <a:moveTo>
                          <a:pt x="0" y="0"/>
                        </a:moveTo>
                        <a:cubicBezTo>
                          <a:pt x="246779" y="6890"/>
                          <a:pt x="371157" y="-25014"/>
                          <a:pt x="564656" y="0"/>
                        </a:cubicBezTo>
                        <a:cubicBezTo>
                          <a:pt x="758155" y="25014"/>
                          <a:pt x="895238" y="20100"/>
                          <a:pt x="1069875" y="0"/>
                        </a:cubicBezTo>
                        <a:cubicBezTo>
                          <a:pt x="1244512" y="-20100"/>
                          <a:pt x="1399723" y="8920"/>
                          <a:pt x="1723687" y="0"/>
                        </a:cubicBezTo>
                        <a:cubicBezTo>
                          <a:pt x="2047651" y="-8920"/>
                          <a:pt x="2042661" y="-10418"/>
                          <a:pt x="2288343" y="0"/>
                        </a:cubicBezTo>
                        <a:cubicBezTo>
                          <a:pt x="2534025" y="10418"/>
                          <a:pt x="2807335" y="-3577"/>
                          <a:pt x="2971874" y="0"/>
                        </a:cubicBezTo>
                        <a:cubicBezTo>
                          <a:pt x="2945248" y="259626"/>
                          <a:pt x="2944239" y="461610"/>
                          <a:pt x="2971874" y="753343"/>
                        </a:cubicBezTo>
                        <a:cubicBezTo>
                          <a:pt x="2999509" y="1045076"/>
                          <a:pt x="2978143" y="1197564"/>
                          <a:pt x="2971874" y="1414169"/>
                        </a:cubicBezTo>
                        <a:cubicBezTo>
                          <a:pt x="2965605" y="1630774"/>
                          <a:pt x="2967679" y="1907418"/>
                          <a:pt x="2971874" y="2074996"/>
                        </a:cubicBezTo>
                        <a:cubicBezTo>
                          <a:pt x="2976069" y="2242574"/>
                          <a:pt x="2981317" y="2424084"/>
                          <a:pt x="2971874" y="2643307"/>
                        </a:cubicBezTo>
                        <a:cubicBezTo>
                          <a:pt x="2962431" y="2862530"/>
                          <a:pt x="2948077" y="2985263"/>
                          <a:pt x="2971874" y="3211619"/>
                        </a:cubicBezTo>
                        <a:cubicBezTo>
                          <a:pt x="2995671" y="3437975"/>
                          <a:pt x="2984274" y="3598281"/>
                          <a:pt x="2971874" y="3872445"/>
                        </a:cubicBezTo>
                        <a:cubicBezTo>
                          <a:pt x="2959474" y="4146609"/>
                          <a:pt x="2950548" y="4464842"/>
                          <a:pt x="2971874" y="4625788"/>
                        </a:cubicBezTo>
                        <a:cubicBezTo>
                          <a:pt x="2781445" y="4630603"/>
                          <a:pt x="2716166" y="4639947"/>
                          <a:pt x="2466655" y="4625788"/>
                        </a:cubicBezTo>
                        <a:cubicBezTo>
                          <a:pt x="2217144" y="4611629"/>
                          <a:pt x="2083660" y="4609458"/>
                          <a:pt x="1812843" y="4625788"/>
                        </a:cubicBezTo>
                        <a:cubicBezTo>
                          <a:pt x="1542026" y="4642118"/>
                          <a:pt x="1459764" y="4640878"/>
                          <a:pt x="1277906" y="4625788"/>
                        </a:cubicBezTo>
                        <a:cubicBezTo>
                          <a:pt x="1096048" y="4610698"/>
                          <a:pt x="978462" y="4599516"/>
                          <a:pt x="683531" y="4625788"/>
                        </a:cubicBezTo>
                        <a:cubicBezTo>
                          <a:pt x="388601" y="4652060"/>
                          <a:pt x="236088" y="4621449"/>
                          <a:pt x="0" y="4625788"/>
                        </a:cubicBezTo>
                        <a:cubicBezTo>
                          <a:pt x="-3675" y="4465190"/>
                          <a:pt x="-24765" y="4217233"/>
                          <a:pt x="0" y="3964961"/>
                        </a:cubicBezTo>
                        <a:cubicBezTo>
                          <a:pt x="24765" y="3712689"/>
                          <a:pt x="18787" y="3565347"/>
                          <a:pt x="0" y="3396650"/>
                        </a:cubicBezTo>
                        <a:cubicBezTo>
                          <a:pt x="-18787" y="3227953"/>
                          <a:pt x="-7800" y="2964536"/>
                          <a:pt x="0" y="2828339"/>
                        </a:cubicBezTo>
                        <a:cubicBezTo>
                          <a:pt x="7800" y="2692142"/>
                          <a:pt x="-16154" y="2509228"/>
                          <a:pt x="0" y="2213770"/>
                        </a:cubicBezTo>
                        <a:cubicBezTo>
                          <a:pt x="16154" y="1918312"/>
                          <a:pt x="30951" y="1817262"/>
                          <a:pt x="0" y="1460427"/>
                        </a:cubicBezTo>
                        <a:cubicBezTo>
                          <a:pt x="-30951" y="1103592"/>
                          <a:pt x="-25160" y="1013120"/>
                          <a:pt x="0" y="799600"/>
                        </a:cubicBezTo>
                        <a:cubicBezTo>
                          <a:pt x="25160" y="586080"/>
                          <a:pt x="12247" y="256172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outerShdw sx="1000" sy="1000" algn="ctr" rotWithShape="0">
              <a:srgbClr val="000000"/>
            </a:outerShdw>
          </a:effectLst>
        </p:spPr>
        <p:txBody>
          <a:bodyPr/>
          <a:lstStyle/>
          <a:p>
            <a:endParaRPr lang="en-UA"/>
          </a:p>
        </p:txBody>
      </p:sp>
      <p:sp>
        <p:nvSpPr>
          <p:cNvPr id="11" name="Subtitle">
            <a:extLst>
              <a:ext uri="{FF2B5EF4-FFF2-40B4-BE49-F238E27FC236}">
                <a16:creationId xmlns:a16="http://schemas.microsoft.com/office/drawing/2014/main" id="{3C818F3B-E183-249F-4BD8-1D2AC5AA40F6}"/>
              </a:ext>
            </a:extLst>
          </p:cNvPr>
          <p:cNvSpPr txBox="1">
            <a:spLocks noGrp="1"/>
          </p:cNvSpPr>
          <p:nvPr>
            <p:ph type="subTitle" idx="1" hasCustomPrompt="1"/>
          </p:nvPr>
        </p:nvSpPr>
        <p:spPr>
          <a:xfrm>
            <a:off x="4096512" y="3722313"/>
            <a:ext cx="4831588" cy="112805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anchor="b" anchorCtr="0">
            <a:noAutofit/>
          </a:bodyPr>
          <a:lstStyle>
            <a:lvl1pPr marL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lang="en-UA" sz="1400" b="0" i="0" u="none" strike="noStrike" smtClean="0">
                <a:solidFill>
                  <a:schemeClr val="bg1"/>
                </a:solidFill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Whether you are planning a launch, organizing client requests, or tracking internal tasks, having</a:t>
            </a:r>
            <a:endParaRPr dirty="0"/>
          </a:p>
        </p:txBody>
      </p:sp>
      <p:sp>
        <p:nvSpPr>
          <p:cNvPr id="12" name="Slide title">
            <a:extLst>
              <a:ext uri="{FF2B5EF4-FFF2-40B4-BE49-F238E27FC236}">
                <a16:creationId xmlns:a16="http://schemas.microsoft.com/office/drawing/2014/main" id="{E6A34681-19E5-BA5C-F4D6-1D270F9FBA09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4096512" y="195262"/>
            <a:ext cx="3756726" cy="2376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IBM Plex Sans"/>
              <a:buNone/>
              <a:tabLst/>
              <a:defRPr sz="2800" b="1" i="0">
                <a:solidFill>
                  <a:schemeClr val="accent3"/>
                </a:solidFill>
                <a:latin typeface="+mj-lt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IBM Plex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Geist"/>
              <a:buNone/>
              <a:defRPr sz="5200">
                <a:solidFill>
                  <a:srgbClr val="191919"/>
                </a:solidFill>
                <a:latin typeface="Geist"/>
                <a:ea typeface="Geist"/>
                <a:cs typeface="Geist"/>
                <a:sym typeface="Geis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Geist"/>
              <a:buNone/>
              <a:defRPr sz="5200">
                <a:solidFill>
                  <a:srgbClr val="191919"/>
                </a:solidFill>
                <a:latin typeface="Geist"/>
                <a:ea typeface="Geist"/>
                <a:cs typeface="Geist"/>
                <a:sym typeface="Geis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Geist"/>
              <a:buNone/>
              <a:defRPr sz="5200">
                <a:solidFill>
                  <a:srgbClr val="191919"/>
                </a:solidFill>
                <a:latin typeface="Geist"/>
                <a:ea typeface="Geist"/>
                <a:cs typeface="Geist"/>
                <a:sym typeface="Geis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Geist"/>
              <a:buNone/>
              <a:defRPr sz="5200">
                <a:solidFill>
                  <a:srgbClr val="191919"/>
                </a:solidFill>
                <a:latin typeface="Geist"/>
                <a:ea typeface="Geist"/>
                <a:cs typeface="Geist"/>
                <a:sym typeface="Geis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Geist"/>
              <a:buNone/>
              <a:defRPr sz="5200">
                <a:solidFill>
                  <a:srgbClr val="191919"/>
                </a:solidFill>
                <a:latin typeface="Geist"/>
                <a:ea typeface="Geist"/>
                <a:cs typeface="Geist"/>
                <a:sym typeface="Geis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Geist"/>
              <a:buNone/>
              <a:defRPr sz="5200">
                <a:solidFill>
                  <a:srgbClr val="191919"/>
                </a:solidFill>
                <a:latin typeface="Geist"/>
                <a:ea typeface="Geist"/>
                <a:cs typeface="Geist"/>
                <a:sym typeface="Geis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Geist"/>
              <a:buNone/>
              <a:defRPr sz="5200">
                <a:solidFill>
                  <a:srgbClr val="191919"/>
                </a:solidFill>
                <a:latin typeface="Geist"/>
                <a:ea typeface="Geist"/>
                <a:cs typeface="Geist"/>
                <a:sym typeface="Geis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Geist"/>
              <a:buNone/>
              <a:defRPr sz="5200">
                <a:solidFill>
                  <a:srgbClr val="191919"/>
                </a:solidFill>
                <a:latin typeface="Geist"/>
                <a:ea typeface="Geist"/>
                <a:cs typeface="Geist"/>
                <a:sym typeface="Geist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IBM Plex Sans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</p:spTree>
    <p:extLst>
      <p:ext uri="{BB962C8B-B14F-4D97-AF65-F5344CB8AC3E}">
        <p14:creationId xmlns:p14="http://schemas.microsoft.com/office/powerpoint/2010/main" val="19734134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C / Page 1 / Option A" userDrawn="1">
  <p:cSld name="TOC / Page 1 / Option A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BG Stars">
            <a:extLst>
              <a:ext uri="{FF2B5EF4-FFF2-40B4-BE49-F238E27FC236}">
                <a16:creationId xmlns:a16="http://schemas.microsoft.com/office/drawing/2014/main" id="{3524D648-81D4-3ADC-3FE6-CA28B0DD7618}"/>
              </a:ext>
            </a:extLst>
          </p:cNvPr>
          <p:cNvGrpSpPr/>
          <p:nvPr userDrawn="1"/>
        </p:nvGrpSpPr>
        <p:grpSpPr>
          <a:xfrm>
            <a:off x="209569" y="2987833"/>
            <a:ext cx="997684" cy="1211096"/>
            <a:chOff x="7891574" y="725764"/>
            <a:chExt cx="997684" cy="1211096"/>
          </a:xfrm>
        </p:grpSpPr>
        <p:sp>
          <p:nvSpPr>
            <p:cNvPr id="17" name="Star">
              <a:extLst>
                <a:ext uri="{FF2B5EF4-FFF2-40B4-BE49-F238E27FC236}">
                  <a16:creationId xmlns:a16="http://schemas.microsoft.com/office/drawing/2014/main" id="{64C97562-F77F-13DA-17BA-DE230DE36F10}"/>
                </a:ext>
              </a:extLst>
            </p:cNvPr>
            <p:cNvSpPr/>
            <p:nvPr userDrawn="1"/>
          </p:nvSpPr>
          <p:spPr>
            <a:xfrm>
              <a:off x="8546068" y="1525260"/>
              <a:ext cx="190790" cy="207846"/>
            </a:xfrm>
            <a:prstGeom prst="star4">
              <a:avLst>
                <a:gd name="adj" fmla="val 8590"/>
              </a:avLst>
            </a:prstGeom>
            <a:solidFill>
              <a:schemeClr val="accent3">
                <a:alpha val="22749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  <p:sp>
          <p:nvSpPr>
            <p:cNvPr id="39" name="Star">
              <a:extLst>
                <a:ext uri="{FF2B5EF4-FFF2-40B4-BE49-F238E27FC236}">
                  <a16:creationId xmlns:a16="http://schemas.microsoft.com/office/drawing/2014/main" id="{A67A355D-00B1-2198-8B80-2EEA36DC7384}"/>
                </a:ext>
              </a:extLst>
            </p:cNvPr>
            <p:cNvSpPr/>
            <p:nvPr userDrawn="1"/>
          </p:nvSpPr>
          <p:spPr>
            <a:xfrm>
              <a:off x="8604507" y="1533904"/>
              <a:ext cx="284751" cy="402956"/>
            </a:xfrm>
            <a:prstGeom prst="star4">
              <a:avLst>
                <a:gd name="adj" fmla="val 8590"/>
              </a:avLst>
            </a:prstGeom>
            <a:solidFill>
              <a:schemeClr val="accent3">
                <a:alpha val="34975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  <p:grpSp>
          <p:nvGrpSpPr>
            <p:cNvPr id="41" name="Stars">
              <a:extLst>
                <a:ext uri="{FF2B5EF4-FFF2-40B4-BE49-F238E27FC236}">
                  <a16:creationId xmlns:a16="http://schemas.microsoft.com/office/drawing/2014/main" id="{C2E681C3-5A55-8304-B8BA-A9F5F62202DB}"/>
                </a:ext>
              </a:extLst>
            </p:cNvPr>
            <p:cNvGrpSpPr/>
            <p:nvPr userDrawn="1"/>
          </p:nvGrpSpPr>
          <p:grpSpPr>
            <a:xfrm>
              <a:off x="7891574" y="725764"/>
              <a:ext cx="680931" cy="906459"/>
              <a:chOff x="376336" y="1540160"/>
              <a:chExt cx="303887" cy="402956"/>
            </a:xfrm>
          </p:grpSpPr>
          <p:sp>
            <p:nvSpPr>
              <p:cNvPr id="42" name="Star">
                <a:extLst>
                  <a:ext uri="{FF2B5EF4-FFF2-40B4-BE49-F238E27FC236}">
                    <a16:creationId xmlns:a16="http://schemas.microsoft.com/office/drawing/2014/main" id="{69D73C33-8904-F980-E7A1-2F8196B761DA}"/>
                  </a:ext>
                </a:extLst>
              </p:cNvPr>
              <p:cNvSpPr/>
              <p:nvPr userDrawn="1"/>
            </p:nvSpPr>
            <p:spPr>
              <a:xfrm>
                <a:off x="376336" y="1540160"/>
                <a:ext cx="303887" cy="402956"/>
              </a:xfrm>
              <a:prstGeom prst="star4">
                <a:avLst>
                  <a:gd name="adj" fmla="val 5104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UA" dirty="0"/>
              </a:p>
            </p:txBody>
          </p:sp>
          <p:sp>
            <p:nvSpPr>
              <p:cNvPr id="43" name="Star">
                <a:extLst>
                  <a:ext uri="{FF2B5EF4-FFF2-40B4-BE49-F238E27FC236}">
                    <a16:creationId xmlns:a16="http://schemas.microsoft.com/office/drawing/2014/main" id="{97141649-7FB1-FCA3-09CB-8D4B0B59C9D8}"/>
                  </a:ext>
                </a:extLst>
              </p:cNvPr>
              <p:cNvSpPr/>
              <p:nvPr userDrawn="1"/>
            </p:nvSpPr>
            <p:spPr>
              <a:xfrm rot="18771890">
                <a:off x="428370" y="1637773"/>
                <a:ext cx="196031" cy="205945"/>
              </a:xfrm>
              <a:prstGeom prst="star4">
                <a:avLst>
                  <a:gd name="adj" fmla="val 5104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UA" dirty="0"/>
              </a:p>
            </p:txBody>
          </p:sp>
        </p:grpSp>
      </p:grpSp>
      <p:grpSp>
        <p:nvGrpSpPr>
          <p:cNvPr id="62" name="Number 6">
            <a:extLst>
              <a:ext uri="{FF2B5EF4-FFF2-40B4-BE49-F238E27FC236}">
                <a16:creationId xmlns:a16="http://schemas.microsoft.com/office/drawing/2014/main" id="{044D48DC-7FBD-2984-F97B-226D9E810EFB}"/>
              </a:ext>
            </a:extLst>
          </p:cNvPr>
          <p:cNvGrpSpPr/>
          <p:nvPr userDrawn="1"/>
        </p:nvGrpSpPr>
        <p:grpSpPr>
          <a:xfrm>
            <a:off x="3074813" y="2600412"/>
            <a:ext cx="527163" cy="377003"/>
            <a:chOff x="2911581" y="2581730"/>
            <a:chExt cx="527163" cy="377003"/>
          </a:xfrm>
        </p:grpSpPr>
        <p:sp>
          <p:nvSpPr>
            <p:cNvPr id="13" name="Овал">
              <a:extLst>
                <a:ext uri="{FF2B5EF4-FFF2-40B4-BE49-F238E27FC236}">
                  <a16:creationId xmlns:a16="http://schemas.microsoft.com/office/drawing/2014/main" id="{02C5930B-7932-E1CD-571F-DAB2A65EFA80}"/>
                </a:ext>
              </a:extLst>
            </p:cNvPr>
            <p:cNvSpPr/>
            <p:nvPr userDrawn="1"/>
          </p:nvSpPr>
          <p:spPr>
            <a:xfrm>
              <a:off x="2911581" y="2581730"/>
              <a:ext cx="377003" cy="3770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 dirty="0"/>
            </a:p>
          </p:txBody>
        </p:sp>
        <p:sp>
          <p:nvSpPr>
            <p:cNvPr id="33" name="Number"/>
            <p:cNvSpPr txBox="1"/>
            <p:nvPr/>
          </p:nvSpPr>
          <p:spPr>
            <a:xfrm>
              <a:off x="2971644" y="2632434"/>
              <a:ext cx="467100" cy="27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 dirty="0">
                  <a:solidFill>
                    <a:schemeClr val="bg2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IBM Plex Sans"/>
                </a:rPr>
                <a:t>06</a:t>
              </a:r>
              <a:endParaRPr sz="1600" b="1" dirty="0">
                <a:solidFill>
                  <a:schemeClr val="bg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IBM Plex Sans"/>
              </a:endParaRPr>
            </a:p>
          </p:txBody>
        </p:sp>
      </p:grpSp>
      <p:grpSp>
        <p:nvGrpSpPr>
          <p:cNvPr id="60" name="Number 5">
            <a:extLst>
              <a:ext uri="{FF2B5EF4-FFF2-40B4-BE49-F238E27FC236}">
                <a16:creationId xmlns:a16="http://schemas.microsoft.com/office/drawing/2014/main" id="{6A1B235D-DD0D-0F64-5EF9-8CCA91E05AD1}"/>
              </a:ext>
            </a:extLst>
          </p:cNvPr>
          <p:cNvGrpSpPr/>
          <p:nvPr userDrawn="1"/>
        </p:nvGrpSpPr>
        <p:grpSpPr>
          <a:xfrm>
            <a:off x="3074812" y="2115962"/>
            <a:ext cx="527162" cy="377003"/>
            <a:chOff x="2911582" y="2152241"/>
            <a:chExt cx="527162" cy="377003"/>
          </a:xfrm>
        </p:grpSpPr>
        <p:sp>
          <p:nvSpPr>
            <p:cNvPr id="12" name="Овал">
              <a:extLst>
                <a:ext uri="{FF2B5EF4-FFF2-40B4-BE49-F238E27FC236}">
                  <a16:creationId xmlns:a16="http://schemas.microsoft.com/office/drawing/2014/main" id="{85BAD0BB-F248-7873-494E-9CB13569134E}"/>
                </a:ext>
              </a:extLst>
            </p:cNvPr>
            <p:cNvSpPr/>
            <p:nvPr userDrawn="1"/>
          </p:nvSpPr>
          <p:spPr>
            <a:xfrm>
              <a:off x="2911582" y="2152241"/>
              <a:ext cx="377003" cy="3770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  <p:sp>
          <p:nvSpPr>
            <p:cNvPr id="32" name="Number"/>
            <p:cNvSpPr txBox="1"/>
            <p:nvPr/>
          </p:nvSpPr>
          <p:spPr>
            <a:xfrm>
              <a:off x="2971644" y="2204316"/>
              <a:ext cx="467100" cy="27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 dirty="0">
                  <a:solidFill>
                    <a:schemeClr val="bg2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IBM Plex Sans"/>
                </a:rPr>
                <a:t>05</a:t>
              </a:r>
              <a:endParaRPr sz="1600" b="1" dirty="0">
                <a:solidFill>
                  <a:schemeClr val="bg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IBM Plex Sans"/>
              </a:endParaRPr>
            </a:p>
          </p:txBody>
        </p:sp>
      </p:grpSp>
      <p:grpSp>
        <p:nvGrpSpPr>
          <p:cNvPr id="59" name="Number 4">
            <a:extLst>
              <a:ext uri="{FF2B5EF4-FFF2-40B4-BE49-F238E27FC236}">
                <a16:creationId xmlns:a16="http://schemas.microsoft.com/office/drawing/2014/main" id="{8248EC59-3BC1-12BE-E97A-8923CB24EEB0}"/>
              </a:ext>
            </a:extLst>
          </p:cNvPr>
          <p:cNvGrpSpPr/>
          <p:nvPr userDrawn="1"/>
        </p:nvGrpSpPr>
        <p:grpSpPr>
          <a:xfrm>
            <a:off x="3078736" y="1635440"/>
            <a:ext cx="527161" cy="377003"/>
            <a:chOff x="2911583" y="1727541"/>
            <a:chExt cx="527161" cy="377003"/>
          </a:xfrm>
        </p:grpSpPr>
        <p:sp>
          <p:nvSpPr>
            <p:cNvPr id="11" name="Овал">
              <a:extLst>
                <a:ext uri="{FF2B5EF4-FFF2-40B4-BE49-F238E27FC236}">
                  <a16:creationId xmlns:a16="http://schemas.microsoft.com/office/drawing/2014/main" id="{56BFD9F0-AD17-205C-AA86-B9190EEDFEF8}"/>
                </a:ext>
              </a:extLst>
            </p:cNvPr>
            <p:cNvSpPr/>
            <p:nvPr userDrawn="1"/>
          </p:nvSpPr>
          <p:spPr>
            <a:xfrm>
              <a:off x="2911583" y="1727541"/>
              <a:ext cx="377003" cy="3770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 dirty="0"/>
            </a:p>
          </p:txBody>
        </p:sp>
        <p:sp>
          <p:nvSpPr>
            <p:cNvPr id="31" name="Number"/>
            <p:cNvSpPr txBox="1"/>
            <p:nvPr/>
          </p:nvSpPr>
          <p:spPr>
            <a:xfrm>
              <a:off x="2971644" y="1776198"/>
              <a:ext cx="467100" cy="27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 dirty="0">
                  <a:solidFill>
                    <a:schemeClr val="bg2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IBM Plex Sans"/>
                </a:rPr>
                <a:t>04</a:t>
              </a:r>
              <a:endParaRPr sz="1600" b="1" dirty="0">
                <a:solidFill>
                  <a:schemeClr val="bg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IBM Plex Sans"/>
              </a:endParaRPr>
            </a:p>
          </p:txBody>
        </p:sp>
      </p:grpSp>
      <p:grpSp>
        <p:nvGrpSpPr>
          <p:cNvPr id="58" name="Number 3">
            <a:extLst>
              <a:ext uri="{FF2B5EF4-FFF2-40B4-BE49-F238E27FC236}">
                <a16:creationId xmlns:a16="http://schemas.microsoft.com/office/drawing/2014/main" id="{48EA2AE3-0ADE-C956-C642-AE1B1723E894}"/>
              </a:ext>
            </a:extLst>
          </p:cNvPr>
          <p:cNvGrpSpPr/>
          <p:nvPr userDrawn="1"/>
        </p:nvGrpSpPr>
        <p:grpSpPr>
          <a:xfrm>
            <a:off x="3074815" y="1150989"/>
            <a:ext cx="527161" cy="377003"/>
            <a:chOff x="2911583" y="1293658"/>
            <a:chExt cx="527161" cy="377003"/>
          </a:xfrm>
        </p:grpSpPr>
        <p:sp>
          <p:nvSpPr>
            <p:cNvPr id="10" name="Овал">
              <a:extLst>
                <a:ext uri="{FF2B5EF4-FFF2-40B4-BE49-F238E27FC236}">
                  <a16:creationId xmlns:a16="http://schemas.microsoft.com/office/drawing/2014/main" id="{477133F1-C0F3-912F-94CA-C215A7CAA681}"/>
                </a:ext>
              </a:extLst>
            </p:cNvPr>
            <p:cNvSpPr/>
            <p:nvPr userDrawn="1"/>
          </p:nvSpPr>
          <p:spPr>
            <a:xfrm>
              <a:off x="2911583" y="1293658"/>
              <a:ext cx="377003" cy="3770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  <p:sp>
          <p:nvSpPr>
            <p:cNvPr id="30" name="Number"/>
            <p:cNvSpPr txBox="1"/>
            <p:nvPr/>
          </p:nvSpPr>
          <p:spPr>
            <a:xfrm>
              <a:off x="2971644" y="1344773"/>
              <a:ext cx="467100" cy="27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 dirty="0">
                  <a:solidFill>
                    <a:schemeClr val="bg2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IBM Plex Sans"/>
                </a:rPr>
                <a:t>03</a:t>
              </a:r>
              <a:endParaRPr sz="1600" b="1" dirty="0">
                <a:solidFill>
                  <a:schemeClr val="bg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IBM Plex Sans"/>
              </a:endParaRPr>
            </a:p>
          </p:txBody>
        </p:sp>
      </p:grpSp>
      <p:grpSp>
        <p:nvGrpSpPr>
          <p:cNvPr id="57" name="Number 2">
            <a:extLst>
              <a:ext uri="{FF2B5EF4-FFF2-40B4-BE49-F238E27FC236}">
                <a16:creationId xmlns:a16="http://schemas.microsoft.com/office/drawing/2014/main" id="{D5F16340-1284-D6B7-F653-26CA596C2EDF}"/>
              </a:ext>
            </a:extLst>
          </p:cNvPr>
          <p:cNvGrpSpPr/>
          <p:nvPr userDrawn="1"/>
        </p:nvGrpSpPr>
        <p:grpSpPr>
          <a:xfrm>
            <a:off x="3086585" y="670464"/>
            <a:ext cx="527160" cy="377003"/>
            <a:chOff x="2911584" y="863603"/>
            <a:chExt cx="527160" cy="377003"/>
          </a:xfrm>
        </p:grpSpPr>
        <p:sp>
          <p:nvSpPr>
            <p:cNvPr id="9" name="Овал">
              <a:extLst>
                <a:ext uri="{FF2B5EF4-FFF2-40B4-BE49-F238E27FC236}">
                  <a16:creationId xmlns:a16="http://schemas.microsoft.com/office/drawing/2014/main" id="{14C4C679-818E-15F6-8018-3340E851E2F1}"/>
                </a:ext>
              </a:extLst>
            </p:cNvPr>
            <p:cNvSpPr/>
            <p:nvPr userDrawn="1"/>
          </p:nvSpPr>
          <p:spPr>
            <a:xfrm>
              <a:off x="2911584" y="863603"/>
              <a:ext cx="377003" cy="3770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  <p:sp>
          <p:nvSpPr>
            <p:cNvPr id="29" name="Number"/>
            <p:cNvSpPr txBox="1"/>
            <p:nvPr/>
          </p:nvSpPr>
          <p:spPr>
            <a:xfrm>
              <a:off x="2971644" y="916655"/>
              <a:ext cx="467100" cy="27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 dirty="0">
                  <a:solidFill>
                    <a:schemeClr val="bg2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IBM Plex Sans"/>
                </a:rPr>
                <a:t>02</a:t>
              </a:r>
              <a:endParaRPr sz="1600" b="1" dirty="0">
                <a:solidFill>
                  <a:schemeClr val="bg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IBM Plex Sans"/>
              </a:endParaRPr>
            </a:p>
          </p:txBody>
        </p:sp>
      </p:grpSp>
      <p:grpSp>
        <p:nvGrpSpPr>
          <p:cNvPr id="5" name="Number 1">
            <a:extLst>
              <a:ext uri="{FF2B5EF4-FFF2-40B4-BE49-F238E27FC236}">
                <a16:creationId xmlns:a16="http://schemas.microsoft.com/office/drawing/2014/main" id="{74CF84C7-AAF9-4FA4-04EF-D78946999B7E}"/>
              </a:ext>
            </a:extLst>
          </p:cNvPr>
          <p:cNvGrpSpPr/>
          <p:nvPr userDrawn="1"/>
        </p:nvGrpSpPr>
        <p:grpSpPr>
          <a:xfrm>
            <a:off x="3085913" y="191902"/>
            <a:ext cx="521704" cy="377003"/>
            <a:chOff x="2871661" y="417723"/>
            <a:chExt cx="521704" cy="377003"/>
          </a:xfrm>
        </p:grpSpPr>
        <p:sp>
          <p:nvSpPr>
            <p:cNvPr id="4" name="Овал">
              <a:extLst>
                <a:ext uri="{FF2B5EF4-FFF2-40B4-BE49-F238E27FC236}">
                  <a16:creationId xmlns:a16="http://schemas.microsoft.com/office/drawing/2014/main" id="{37EFB1FA-2B1D-23C6-965F-B03E85A1A94A}"/>
                </a:ext>
              </a:extLst>
            </p:cNvPr>
            <p:cNvSpPr/>
            <p:nvPr userDrawn="1"/>
          </p:nvSpPr>
          <p:spPr>
            <a:xfrm>
              <a:off x="2871661" y="417723"/>
              <a:ext cx="377003" cy="3770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  <p:sp>
          <p:nvSpPr>
            <p:cNvPr id="28" name="Number"/>
            <p:cNvSpPr txBox="1"/>
            <p:nvPr/>
          </p:nvSpPr>
          <p:spPr>
            <a:xfrm>
              <a:off x="2926265" y="468920"/>
              <a:ext cx="467100" cy="27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 dirty="0">
                  <a:solidFill>
                    <a:schemeClr val="bg2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IBM Plex Sans"/>
                </a:rPr>
                <a:t>01</a:t>
              </a:r>
              <a:endParaRPr sz="1600" b="1" dirty="0">
                <a:solidFill>
                  <a:schemeClr val="bg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IBM Plex Sans"/>
              </a:endParaRPr>
            </a:p>
          </p:txBody>
        </p:sp>
      </p:grpSp>
      <p:sp>
        <p:nvSpPr>
          <p:cNvPr id="26" name="Item 10 / Title"/>
          <p:cNvSpPr txBox="1">
            <a:spLocks noGrp="1"/>
          </p:cNvSpPr>
          <p:nvPr>
            <p:ph type="subTitle" idx="9" hasCustomPrompt="1"/>
          </p:nvPr>
        </p:nvSpPr>
        <p:spPr>
          <a:xfrm>
            <a:off x="3621324" y="4551316"/>
            <a:ext cx="5297321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sz="1400" b="0" i="0">
                <a:solidFill>
                  <a:schemeClr val="bg1"/>
                </a:solidFill>
                <a:latin typeface="+mj-lt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Designing digital tools for more reliable work</a:t>
            </a:r>
          </a:p>
        </p:txBody>
      </p:sp>
      <p:sp>
        <p:nvSpPr>
          <p:cNvPr id="27" name="Item 9 / Title"/>
          <p:cNvSpPr txBox="1">
            <a:spLocks noGrp="1"/>
          </p:cNvSpPr>
          <p:nvPr>
            <p:ph type="subTitle" idx="13" hasCustomPrompt="1"/>
          </p:nvPr>
        </p:nvSpPr>
        <p:spPr>
          <a:xfrm>
            <a:off x="3621324" y="4070116"/>
            <a:ext cx="5297321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sz="1400" b="0" i="0">
                <a:solidFill>
                  <a:schemeClr val="bg1"/>
                </a:solidFill>
                <a:latin typeface="+mj-lt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Whether you are planning a launch</a:t>
            </a:r>
          </a:p>
        </p:txBody>
      </p:sp>
      <p:sp>
        <p:nvSpPr>
          <p:cNvPr id="21" name="Item 8 / Title"/>
          <p:cNvSpPr txBox="1">
            <a:spLocks noGrp="1"/>
          </p:cNvSpPr>
          <p:nvPr>
            <p:ph type="subTitle" idx="4" hasCustomPrompt="1"/>
          </p:nvPr>
        </p:nvSpPr>
        <p:spPr>
          <a:xfrm>
            <a:off x="3621324" y="3588918"/>
            <a:ext cx="5297321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sz="1400" b="0" i="0">
                <a:solidFill>
                  <a:schemeClr val="bg1"/>
                </a:solidFill>
                <a:latin typeface="+mj-lt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Clear notes, visible deadlines, and easy access</a:t>
            </a:r>
          </a:p>
        </p:txBody>
      </p:sp>
      <p:sp>
        <p:nvSpPr>
          <p:cNvPr id="22" name="Item 7 / Title"/>
          <p:cNvSpPr txBox="1">
            <a:spLocks noGrp="1"/>
          </p:cNvSpPr>
          <p:nvPr>
            <p:ph type="subTitle" idx="5" hasCustomPrompt="1"/>
          </p:nvPr>
        </p:nvSpPr>
        <p:spPr>
          <a:xfrm>
            <a:off x="3621324" y="3107720"/>
            <a:ext cx="5297321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sz="1400" b="0" i="0">
                <a:solidFill>
                  <a:schemeClr val="bg1"/>
                </a:solidFill>
                <a:latin typeface="+mj-lt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/>
              <a:t>Whether you are planning a launch</a:t>
            </a:r>
          </a:p>
        </p:txBody>
      </p:sp>
      <p:sp>
        <p:nvSpPr>
          <p:cNvPr id="24" name="Item 6 / Title"/>
          <p:cNvSpPr txBox="1">
            <a:spLocks noGrp="1"/>
          </p:cNvSpPr>
          <p:nvPr>
            <p:ph type="subTitle" idx="7" hasCustomPrompt="1"/>
          </p:nvPr>
        </p:nvSpPr>
        <p:spPr>
          <a:xfrm>
            <a:off x="3621324" y="2626522"/>
            <a:ext cx="5297321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sz="1400" b="0" i="0">
                <a:solidFill>
                  <a:schemeClr val="bg1"/>
                </a:solidFill>
                <a:latin typeface="+mj-lt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Designing digital tools for more reliable work</a:t>
            </a:r>
          </a:p>
        </p:txBody>
      </p:sp>
      <p:sp>
        <p:nvSpPr>
          <p:cNvPr id="20" name="Item 5 / Title"/>
          <p:cNvSpPr txBox="1">
            <a:spLocks noGrp="1"/>
          </p:cNvSpPr>
          <p:nvPr>
            <p:ph type="subTitle" idx="3" hasCustomPrompt="1"/>
          </p:nvPr>
        </p:nvSpPr>
        <p:spPr>
          <a:xfrm>
            <a:off x="3621324" y="2145324"/>
            <a:ext cx="5297321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sz="1400" b="0" i="0">
                <a:solidFill>
                  <a:schemeClr val="bg1"/>
                </a:solidFill>
                <a:latin typeface="+mj-lt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Clear notes, visible deadlines, and easy access</a:t>
            </a:r>
          </a:p>
        </p:txBody>
      </p:sp>
      <p:sp>
        <p:nvSpPr>
          <p:cNvPr id="23" name="Item 4 / Title"/>
          <p:cNvSpPr txBox="1">
            <a:spLocks noGrp="1"/>
          </p:cNvSpPr>
          <p:nvPr>
            <p:ph type="subTitle" idx="6" hasCustomPrompt="1"/>
          </p:nvPr>
        </p:nvSpPr>
        <p:spPr>
          <a:xfrm>
            <a:off x="3621324" y="1664126"/>
            <a:ext cx="5297321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sz="1400" b="0" i="0">
                <a:solidFill>
                  <a:schemeClr val="bg1"/>
                </a:solidFill>
                <a:latin typeface="+mj-lt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Whether you are planning a launch</a:t>
            </a:r>
          </a:p>
        </p:txBody>
      </p:sp>
      <p:sp>
        <p:nvSpPr>
          <p:cNvPr id="19" name="Item 3 / Title"/>
          <p:cNvSpPr txBox="1">
            <a:spLocks noGrp="1"/>
          </p:cNvSpPr>
          <p:nvPr>
            <p:ph type="subTitle" idx="2" hasCustomPrompt="1"/>
          </p:nvPr>
        </p:nvSpPr>
        <p:spPr>
          <a:xfrm>
            <a:off x="3621324" y="1182928"/>
            <a:ext cx="5297321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lang="en-UA" sz="1400" b="0" i="0" u="none" strike="noStrike" smtClean="0">
                <a:solidFill>
                  <a:schemeClr val="bg1"/>
                </a:solidFill>
                <a:effectLst/>
                <a:latin typeface="+mj-lt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/>
              <a:t>Clear notes, visible deadlines, and easy access</a:t>
            </a:r>
          </a:p>
        </p:txBody>
      </p:sp>
      <p:sp>
        <p:nvSpPr>
          <p:cNvPr id="18" name="Item 2 / Title"/>
          <p:cNvSpPr txBox="1">
            <a:spLocks noGrp="1"/>
          </p:cNvSpPr>
          <p:nvPr>
            <p:ph type="subTitle" idx="1" hasCustomPrompt="1"/>
          </p:nvPr>
        </p:nvSpPr>
        <p:spPr>
          <a:xfrm>
            <a:off x="3621324" y="701730"/>
            <a:ext cx="5306775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lang="en-UA" sz="1400" b="0" i="0" u="none" strike="noStrike" smtClean="0">
                <a:solidFill>
                  <a:schemeClr val="bg1"/>
                </a:solidFill>
                <a:effectLst/>
                <a:latin typeface="+mj-lt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/>
              <a:t>Whether you are planning a launch</a:t>
            </a:r>
          </a:p>
        </p:txBody>
      </p:sp>
      <p:sp>
        <p:nvSpPr>
          <p:cNvPr id="25" name="Item 1 / Title"/>
          <p:cNvSpPr txBox="1">
            <a:spLocks noGrp="1"/>
          </p:cNvSpPr>
          <p:nvPr>
            <p:ph type="subTitle" idx="8" hasCustomPrompt="1"/>
          </p:nvPr>
        </p:nvSpPr>
        <p:spPr>
          <a:xfrm>
            <a:off x="3621324" y="220532"/>
            <a:ext cx="5306775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lang="en-UA" sz="1400" b="0" i="0" u="none" strike="noStrike" smtClean="0">
                <a:solidFill>
                  <a:schemeClr val="bg1"/>
                </a:solidFill>
                <a:effectLst/>
                <a:latin typeface="+mj-lt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Designing digital tools for more reliable work</a:t>
            </a:r>
          </a:p>
        </p:txBody>
      </p:sp>
      <p:sp>
        <p:nvSpPr>
          <p:cNvPr id="2" name="Slide title">
            <a:extLst>
              <a:ext uri="{FF2B5EF4-FFF2-40B4-BE49-F238E27FC236}">
                <a16:creationId xmlns:a16="http://schemas.microsoft.com/office/drawing/2014/main" id="{5739458E-C45B-66F4-0FE4-80358EA3D138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234950" y="216025"/>
            <a:ext cx="2431379" cy="1576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tabLst/>
              <a:defRPr lang="en-UA" b="1" i="0" u="none" strike="noStrike" smtClean="0">
                <a:solidFill>
                  <a:schemeClr val="bg1"/>
                </a:solidFill>
                <a:effectLst/>
                <a:latin typeface="+mj-lt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r>
              <a:rPr lang="en-US" dirty="0"/>
              <a:t>TABLE OF CONTENTS</a:t>
            </a:r>
            <a:endParaRPr lang="en-GB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/ Items / 5 Items / Option A" userDrawn="1">
  <p:cSld name="Content / Items / 5 Items / Option A">
    <p:spTree>
      <p:nvGrpSpPr>
        <p:cNvPr id="1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BG Shape"/>
          <p:cNvSpPr/>
          <p:nvPr/>
        </p:nvSpPr>
        <p:spPr>
          <a:xfrm>
            <a:off x="3180950" y="2831178"/>
            <a:ext cx="2802900" cy="1734900"/>
          </a:xfrm>
          <a:prstGeom prst="roundRect">
            <a:avLst>
              <a:gd name="adj" fmla="val 6532"/>
            </a:avLst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55" name="BG Shape"/>
          <p:cNvSpPr/>
          <p:nvPr/>
        </p:nvSpPr>
        <p:spPr>
          <a:xfrm>
            <a:off x="237088" y="2831178"/>
            <a:ext cx="2766600" cy="1734900"/>
          </a:xfrm>
          <a:prstGeom prst="roundRect">
            <a:avLst>
              <a:gd name="adj" fmla="val 6532"/>
            </a:avLst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57" name="BG Shape"/>
          <p:cNvSpPr/>
          <p:nvPr userDrawn="1"/>
        </p:nvSpPr>
        <p:spPr>
          <a:xfrm>
            <a:off x="6161113" y="936353"/>
            <a:ext cx="2766600" cy="1734900"/>
          </a:xfrm>
          <a:prstGeom prst="roundRect">
            <a:avLst>
              <a:gd name="adj" fmla="val 6532"/>
            </a:avLst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49" name="BG Shape"/>
          <p:cNvSpPr/>
          <p:nvPr/>
        </p:nvSpPr>
        <p:spPr>
          <a:xfrm>
            <a:off x="3180938" y="936353"/>
            <a:ext cx="2802900" cy="1734900"/>
          </a:xfrm>
          <a:prstGeom prst="roundRect">
            <a:avLst>
              <a:gd name="adj" fmla="val 6532"/>
            </a:avLst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48" name="BG Shape"/>
          <p:cNvSpPr/>
          <p:nvPr/>
        </p:nvSpPr>
        <p:spPr>
          <a:xfrm>
            <a:off x="237075" y="936353"/>
            <a:ext cx="2766600" cy="1734900"/>
          </a:xfrm>
          <a:prstGeom prst="roundRect">
            <a:avLst>
              <a:gd name="adj" fmla="val 6532"/>
            </a:avLst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4" name="BG Stars">
            <a:extLst>
              <a:ext uri="{FF2B5EF4-FFF2-40B4-BE49-F238E27FC236}">
                <a16:creationId xmlns:a16="http://schemas.microsoft.com/office/drawing/2014/main" id="{6377597E-36C3-9150-8377-0CABF37583F6}"/>
              </a:ext>
            </a:extLst>
          </p:cNvPr>
          <p:cNvGrpSpPr/>
          <p:nvPr userDrawn="1"/>
        </p:nvGrpSpPr>
        <p:grpSpPr>
          <a:xfrm>
            <a:off x="7909228" y="3205462"/>
            <a:ext cx="997684" cy="1211096"/>
            <a:chOff x="7891574" y="725764"/>
            <a:chExt cx="997684" cy="1211096"/>
          </a:xfrm>
        </p:grpSpPr>
        <p:sp>
          <p:nvSpPr>
            <p:cNvPr id="8" name="Star">
              <a:extLst>
                <a:ext uri="{FF2B5EF4-FFF2-40B4-BE49-F238E27FC236}">
                  <a16:creationId xmlns:a16="http://schemas.microsoft.com/office/drawing/2014/main" id="{556FB399-6976-8240-3D14-107BAF3B6037}"/>
                </a:ext>
              </a:extLst>
            </p:cNvPr>
            <p:cNvSpPr/>
            <p:nvPr userDrawn="1"/>
          </p:nvSpPr>
          <p:spPr>
            <a:xfrm>
              <a:off x="8546068" y="1525260"/>
              <a:ext cx="190790" cy="207846"/>
            </a:xfrm>
            <a:prstGeom prst="star4">
              <a:avLst>
                <a:gd name="adj" fmla="val 8590"/>
              </a:avLst>
            </a:prstGeom>
            <a:solidFill>
              <a:schemeClr val="accent3">
                <a:alpha val="22749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  <p:sp>
          <p:nvSpPr>
            <p:cNvPr id="9" name="Star">
              <a:extLst>
                <a:ext uri="{FF2B5EF4-FFF2-40B4-BE49-F238E27FC236}">
                  <a16:creationId xmlns:a16="http://schemas.microsoft.com/office/drawing/2014/main" id="{059D36F1-94F8-13EB-BC41-D20B280C0E6B}"/>
                </a:ext>
              </a:extLst>
            </p:cNvPr>
            <p:cNvSpPr/>
            <p:nvPr userDrawn="1"/>
          </p:nvSpPr>
          <p:spPr>
            <a:xfrm>
              <a:off x="8604507" y="1533904"/>
              <a:ext cx="284751" cy="402956"/>
            </a:xfrm>
            <a:prstGeom prst="star4">
              <a:avLst>
                <a:gd name="adj" fmla="val 8590"/>
              </a:avLst>
            </a:prstGeom>
            <a:solidFill>
              <a:schemeClr val="accent3">
                <a:alpha val="34975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  <p:grpSp>
          <p:nvGrpSpPr>
            <p:cNvPr id="10" name="Stars">
              <a:extLst>
                <a:ext uri="{FF2B5EF4-FFF2-40B4-BE49-F238E27FC236}">
                  <a16:creationId xmlns:a16="http://schemas.microsoft.com/office/drawing/2014/main" id="{E8A2164D-12E1-CF47-AB35-6E498A0CD0C5}"/>
                </a:ext>
              </a:extLst>
            </p:cNvPr>
            <p:cNvGrpSpPr/>
            <p:nvPr userDrawn="1"/>
          </p:nvGrpSpPr>
          <p:grpSpPr>
            <a:xfrm>
              <a:off x="7891574" y="725764"/>
              <a:ext cx="680931" cy="906459"/>
              <a:chOff x="376336" y="1540160"/>
              <a:chExt cx="303887" cy="402956"/>
            </a:xfrm>
          </p:grpSpPr>
          <p:sp>
            <p:nvSpPr>
              <p:cNvPr id="11" name="Star">
                <a:extLst>
                  <a:ext uri="{FF2B5EF4-FFF2-40B4-BE49-F238E27FC236}">
                    <a16:creationId xmlns:a16="http://schemas.microsoft.com/office/drawing/2014/main" id="{1063C53A-A4AD-AC26-262E-9A60B337EB92}"/>
                  </a:ext>
                </a:extLst>
              </p:cNvPr>
              <p:cNvSpPr/>
              <p:nvPr userDrawn="1"/>
            </p:nvSpPr>
            <p:spPr>
              <a:xfrm>
                <a:off x="376336" y="1540160"/>
                <a:ext cx="303887" cy="402956"/>
              </a:xfrm>
              <a:prstGeom prst="star4">
                <a:avLst>
                  <a:gd name="adj" fmla="val 5104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UA" dirty="0"/>
              </a:p>
            </p:txBody>
          </p:sp>
          <p:sp>
            <p:nvSpPr>
              <p:cNvPr id="12" name="Star">
                <a:extLst>
                  <a:ext uri="{FF2B5EF4-FFF2-40B4-BE49-F238E27FC236}">
                    <a16:creationId xmlns:a16="http://schemas.microsoft.com/office/drawing/2014/main" id="{0DE801F1-7AE5-4E86-1CC9-00EAB59C5A94}"/>
                  </a:ext>
                </a:extLst>
              </p:cNvPr>
              <p:cNvSpPr/>
              <p:nvPr userDrawn="1"/>
            </p:nvSpPr>
            <p:spPr>
              <a:xfrm rot="18771890">
                <a:off x="428370" y="1637773"/>
                <a:ext cx="196031" cy="205945"/>
              </a:xfrm>
              <a:prstGeom prst="star4">
                <a:avLst>
                  <a:gd name="adj" fmla="val 5104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UA" dirty="0"/>
              </a:p>
            </p:txBody>
          </p:sp>
        </p:grpSp>
      </p:grpSp>
      <p:sp>
        <p:nvSpPr>
          <p:cNvPr id="747" name="Page #"/>
          <p:cNvSpPr txBox="1">
            <a:spLocks noGrp="1"/>
          </p:cNvSpPr>
          <p:nvPr>
            <p:ph type="subTitle" idx="3"/>
          </p:nvPr>
        </p:nvSpPr>
        <p:spPr>
          <a:xfrm>
            <a:off x="6337300" y="4876800"/>
            <a:ext cx="2588260" cy="16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defRPr sz="800">
                <a:solidFill>
                  <a:schemeClr val="bg1">
                    <a:alpha val="70000"/>
                  </a:schemeClr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44" name="Presentation name"/>
          <p:cNvSpPr txBox="1">
            <a:spLocks noGrp="1"/>
          </p:cNvSpPr>
          <p:nvPr>
            <p:ph type="subTitle" idx="1" hasCustomPrompt="1"/>
          </p:nvPr>
        </p:nvSpPr>
        <p:spPr>
          <a:xfrm>
            <a:off x="234950" y="4876800"/>
            <a:ext cx="5400040" cy="16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 sz="800">
                <a:solidFill>
                  <a:schemeClr val="bg1">
                    <a:alpha val="70000"/>
                  </a:schemeClr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760" name="Item 5 / Text"/>
          <p:cNvSpPr txBox="1">
            <a:spLocks noGrp="1"/>
          </p:cNvSpPr>
          <p:nvPr>
            <p:ph type="subTitle" idx="13" hasCustomPrompt="1"/>
          </p:nvPr>
        </p:nvSpPr>
        <p:spPr>
          <a:xfrm>
            <a:off x="3316914" y="3486165"/>
            <a:ext cx="2489400" cy="94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 should help people understand what needs to happen, where things stand, and how to move forward with confidence.</a:t>
            </a:r>
          </a:p>
        </p:txBody>
      </p:sp>
      <p:sp>
        <p:nvSpPr>
          <p:cNvPr id="761" name="Item 5 / Title"/>
          <p:cNvSpPr txBox="1">
            <a:spLocks noGrp="1"/>
          </p:cNvSpPr>
          <p:nvPr>
            <p:ph type="subTitle" idx="14" hasCustomPrompt="1"/>
          </p:nvPr>
        </p:nvSpPr>
        <p:spPr>
          <a:xfrm>
            <a:off x="3316900" y="2966646"/>
            <a:ext cx="24894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00" b="1">
                <a:solidFill>
                  <a:schemeClr val="bg2"/>
                </a:solidFill>
                <a:latin typeface="+mj-lt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 DESIGN EACH</a:t>
            </a:r>
          </a:p>
        </p:txBody>
      </p:sp>
      <p:sp>
        <p:nvSpPr>
          <p:cNvPr id="758" name="Item 4 / Text"/>
          <p:cNvSpPr txBox="1">
            <a:spLocks noGrp="1"/>
          </p:cNvSpPr>
          <p:nvPr>
            <p:ph type="subTitle" idx="8" hasCustomPrompt="1"/>
          </p:nvPr>
        </p:nvSpPr>
        <p:spPr>
          <a:xfrm>
            <a:off x="371075" y="3486164"/>
            <a:ext cx="2489400" cy="94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 should help people understand what needs to happen, where things stand, and how to move forward with confidence.</a:t>
            </a:r>
          </a:p>
        </p:txBody>
      </p:sp>
      <p:sp>
        <p:nvSpPr>
          <p:cNvPr id="759" name="Item 4 / Title"/>
          <p:cNvSpPr txBox="1">
            <a:spLocks noGrp="1"/>
          </p:cNvSpPr>
          <p:nvPr>
            <p:ph type="subTitle" idx="9" hasCustomPrompt="1"/>
          </p:nvPr>
        </p:nvSpPr>
        <p:spPr>
          <a:xfrm>
            <a:off x="371050" y="2966646"/>
            <a:ext cx="24894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00" b="1">
                <a:solidFill>
                  <a:schemeClr val="bg2"/>
                </a:solidFill>
                <a:latin typeface="+mj-lt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 DESIGN EACH</a:t>
            </a:r>
          </a:p>
        </p:txBody>
      </p:sp>
      <p:sp>
        <p:nvSpPr>
          <p:cNvPr id="762" name="Item 3 / Text"/>
          <p:cNvSpPr txBox="1">
            <a:spLocks noGrp="1"/>
          </p:cNvSpPr>
          <p:nvPr>
            <p:ph type="subTitle" idx="15" hasCustomPrompt="1"/>
          </p:nvPr>
        </p:nvSpPr>
        <p:spPr>
          <a:xfrm>
            <a:off x="6303950" y="1570140"/>
            <a:ext cx="2489400" cy="94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 should help people understand what needs to happen, where things stand, and how to move forward with confidence.</a:t>
            </a:r>
          </a:p>
        </p:txBody>
      </p:sp>
      <p:sp>
        <p:nvSpPr>
          <p:cNvPr id="763" name="Item 3 / Title"/>
          <p:cNvSpPr txBox="1">
            <a:spLocks noGrp="1"/>
          </p:cNvSpPr>
          <p:nvPr>
            <p:ph type="subTitle" idx="16" hasCustomPrompt="1"/>
          </p:nvPr>
        </p:nvSpPr>
        <p:spPr>
          <a:xfrm>
            <a:off x="6303950" y="1050657"/>
            <a:ext cx="24894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00" b="1">
                <a:solidFill>
                  <a:schemeClr val="bg2"/>
                </a:solidFill>
                <a:latin typeface="+mj-lt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 DESIGN EACH</a:t>
            </a:r>
          </a:p>
        </p:txBody>
      </p:sp>
      <p:sp>
        <p:nvSpPr>
          <p:cNvPr id="766" name="Item 2 / Text"/>
          <p:cNvSpPr txBox="1">
            <a:spLocks noGrp="1"/>
          </p:cNvSpPr>
          <p:nvPr>
            <p:ph type="subTitle" idx="17" hasCustomPrompt="1"/>
          </p:nvPr>
        </p:nvSpPr>
        <p:spPr>
          <a:xfrm>
            <a:off x="3329725" y="1570140"/>
            <a:ext cx="2489400" cy="94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 should help people understand what needs to happen, where things stand, and how to move forward with confidence.</a:t>
            </a:r>
          </a:p>
        </p:txBody>
      </p:sp>
      <p:sp>
        <p:nvSpPr>
          <p:cNvPr id="767" name="Item 2 / Title"/>
          <p:cNvSpPr txBox="1">
            <a:spLocks noGrp="1"/>
          </p:cNvSpPr>
          <p:nvPr>
            <p:ph type="subTitle" idx="18" hasCustomPrompt="1"/>
          </p:nvPr>
        </p:nvSpPr>
        <p:spPr>
          <a:xfrm>
            <a:off x="3329700" y="1050657"/>
            <a:ext cx="24894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00" b="1">
                <a:solidFill>
                  <a:schemeClr val="bg2"/>
                </a:solidFill>
                <a:latin typeface="+mj-lt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 DESIGN EACH</a:t>
            </a:r>
          </a:p>
        </p:txBody>
      </p:sp>
      <p:sp>
        <p:nvSpPr>
          <p:cNvPr id="751" name="Item 1 / Text"/>
          <p:cNvSpPr txBox="1">
            <a:spLocks noGrp="1"/>
          </p:cNvSpPr>
          <p:nvPr>
            <p:ph type="subTitle" idx="4" hasCustomPrompt="1"/>
          </p:nvPr>
        </p:nvSpPr>
        <p:spPr>
          <a:xfrm>
            <a:off x="383875" y="1570251"/>
            <a:ext cx="2489400" cy="94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/>
              <a:t>Good software should make work feel lighter, not more complicated. It should help people understand what needs to happen, where things stand, and how to move forward with confidence.</a:t>
            </a:r>
          </a:p>
        </p:txBody>
      </p:sp>
      <p:sp>
        <p:nvSpPr>
          <p:cNvPr id="752" name="Item 1 / Title"/>
          <p:cNvSpPr txBox="1">
            <a:spLocks noGrp="1"/>
          </p:cNvSpPr>
          <p:nvPr>
            <p:ph type="subTitle" idx="5" hasCustomPrompt="1"/>
          </p:nvPr>
        </p:nvSpPr>
        <p:spPr>
          <a:xfrm>
            <a:off x="383850" y="1050657"/>
            <a:ext cx="24894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00" b="1">
                <a:solidFill>
                  <a:schemeClr val="bg2"/>
                </a:solidFill>
                <a:latin typeface="+mj-lt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 DESIGN EACH</a:t>
            </a:r>
          </a:p>
        </p:txBody>
      </p:sp>
      <p:sp>
        <p:nvSpPr>
          <p:cNvPr id="2" name="Slide title">
            <a:extLst>
              <a:ext uri="{FF2B5EF4-FFF2-40B4-BE49-F238E27FC236}">
                <a16:creationId xmlns:a16="http://schemas.microsoft.com/office/drawing/2014/main" id="{F9494861-C22C-5BCA-8341-60237556BBB5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234650" y="227600"/>
            <a:ext cx="7385300" cy="3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IBM Plex Sans"/>
              <a:buNone/>
              <a:defRPr sz="2000" b="1">
                <a:solidFill>
                  <a:schemeClr val="bg1"/>
                </a:solidFill>
                <a:latin typeface="+mj-lt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IBM Plex Sans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r>
              <a:rPr lang="en-GB" dirty="0"/>
              <a:t>DESIGNING DIGITAL TOOLS FOR MORE RELIABLE WORK</a:t>
            </a:r>
          </a:p>
        </p:txBody>
      </p:sp>
    </p:spTree>
    <p:extLst>
      <p:ext uri="{BB962C8B-B14F-4D97-AF65-F5344CB8AC3E}">
        <p14:creationId xmlns:p14="http://schemas.microsoft.com/office/powerpoint/2010/main" val="38487488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cess / Funnel / 4 Items / Option A" userDrawn="1">
  <p:cSld name="Process / Funnel / 4 Items / Option A"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BG Stars">
            <a:extLst>
              <a:ext uri="{FF2B5EF4-FFF2-40B4-BE49-F238E27FC236}">
                <a16:creationId xmlns:a16="http://schemas.microsoft.com/office/drawing/2014/main" id="{334B7DE7-4FB7-D722-416C-049F9C0680A7}"/>
              </a:ext>
            </a:extLst>
          </p:cNvPr>
          <p:cNvGrpSpPr/>
          <p:nvPr userDrawn="1"/>
        </p:nvGrpSpPr>
        <p:grpSpPr>
          <a:xfrm>
            <a:off x="7931168" y="3439393"/>
            <a:ext cx="997684" cy="1211096"/>
            <a:chOff x="7891574" y="725764"/>
            <a:chExt cx="997684" cy="1211096"/>
          </a:xfrm>
        </p:grpSpPr>
        <p:sp>
          <p:nvSpPr>
            <p:cNvPr id="23" name="Star">
              <a:extLst>
                <a:ext uri="{FF2B5EF4-FFF2-40B4-BE49-F238E27FC236}">
                  <a16:creationId xmlns:a16="http://schemas.microsoft.com/office/drawing/2014/main" id="{2CC21272-C74B-E129-482A-C684B49BEB60}"/>
                </a:ext>
              </a:extLst>
            </p:cNvPr>
            <p:cNvSpPr/>
            <p:nvPr userDrawn="1"/>
          </p:nvSpPr>
          <p:spPr>
            <a:xfrm>
              <a:off x="8546068" y="1525260"/>
              <a:ext cx="190790" cy="207846"/>
            </a:xfrm>
            <a:prstGeom prst="star4">
              <a:avLst>
                <a:gd name="adj" fmla="val 8590"/>
              </a:avLst>
            </a:prstGeom>
            <a:solidFill>
              <a:schemeClr val="accent3">
                <a:alpha val="22749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  <p:sp>
          <p:nvSpPr>
            <p:cNvPr id="24" name="Star">
              <a:extLst>
                <a:ext uri="{FF2B5EF4-FFF2-40B4-BE49-F238E27FC236}">
                  <a16:creationId xmlns:a16="http://schemas.microsoft.com/office/drawing/2014/main" id="{1D1124D8-5FB9-FB5E-DD1F-FD89729C4C5F}"/>
                </a:ext>
              </a:extLst>
            </p:cNvPr>
            <p:cNvSpPr/>
            <p:nvPr userDrawn="1"/>
          </p:nvSpPr>
          <p:spPr>
            <a:xfrm>
              <a:off x="8604507" y="1533904"/>
              <a:ext cx="284751" cy="402956"/>
            </a:xfrm>
            <a:prstGeom prst="star4">
              <a:avLst>
                <a:gd name="adj" fmla="val 8590"/>
              </a:avLst>
            </a:prstGeom>
            <a:solidFill>
              <a:schemeClr val="accent3">
                <a:alpha val="34975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  <p:grpSp>
          <p:nvGrpSpPr>
            <p:cNvPr id="25" name="Stars">
              <a:extLst>
                <a:ext uri="{FF2B5EF4-FFF2-40B4-BE49-F238E27FC236}">
                  <a16:creationId xmlns:a16="http://schemas.microsoft.com/office/drawing/2014/main" id="{9B727F3B-5742-88FD-D42C-D3349805A207}"/>
                </a:ext>
              </a:extLst>
            </p:cNvPr>
            <p:cNvGrpSpPr/>
            <p:nvPr userDrawn="1"/>
          </p:nvGrpSpPr>
          <p:grpSpPr>
            <a:xfrm>
              <a:off x="7891574" y="725764"/>
              <a:ext cx="680931" cy="906459"/>
              <a:chOff x="376336" y="1540160"/>
              <a:chExt cx="303887" cy="402956"/>
            </a:xfrm>
          </p:grpSpPr>
          <p:sp>
            <p:nvSpPr>
              <p:cNvPr id="26" name="Star">
                <a:extLst>
                  <a:ext uri="{FF2B5EF4-FFF2-40B4-BE49-F238E27FC236}">
                    <a16:creationId xmlns:a16="http://schemas.microsoft.com/office/drawing/2014/main" id="{70BB3C65-16D9-7CAE-E650-737087E4D79D}"/>
                  </a:ext>
                </a:extLst>
              </p:cNvPr>
              <p:cNvSpPr/>
              <p:nvPr userDrawn="1"/>
            </p:nvSpPr>
            <p:spPr>
              <a:xfrm>
                <a:off x="376336" y="1540160"/>
                <a:ext cx="303887" cy="402956"/>
              </a:xfrm>
              <a:prstGeom prst="star4">
                <a:avLst>
                  <a:gd name="adj" fmla="val 5104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UA" dirty="0"/>
              </a:p>
            </p:txBody>
          </p:sp>
          <p:sp>
            <p:nvSpPr>
              <p:cNvPr id="27" name="Star">
                <a:extLst>
                  <a:ext uri="{FF2B5EF4-FFF2-40B4-BE49-F238E27FC236}">
                    <a16:creationId xmlns:a16="http://schemas.microsoft.com/office/drawing/2014/main" id="{F213A3EB-D6E7-C419-365B-6E611DBCEB61}"/>
                  </a:ext>
                </a:extLst>
              </p:cNvPr>
              <p:cNvSpPr/>
              <p:nvPr userDrawn="1"/>
            </p:nvSpPr>
            <p:spPr>
              <a:xfrm rot="18771890">
                <a:off x="428370" y="1637773"/>
                <a:ext cx="196031" cy="205945"/>
              </a:xfrm>
              <a:prstGeom prst="star4">
                <a:avLst>
                  <a:gd name="adj" fmla="val 5104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UA" dirty="0"/>
              </a:p>
            </p:txBody>
          </p:sp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5A4D774-0797-E430-6EE5-3F3CE39E2205}"/>
              </a:ext>
            </a:extLst>
          </p:cNvPr>
          <p:cNvGrpSpPr/>
          <p:nvPr userDrawn="1"/>
        </p:nvGrpSpPr>
        <p:grpSpPr>
          <a:xfrm>
            <a:off x="4018828" y="830075"/>
            <a:ext cx="4440375" cy="3763920"/>
            <a:chOff x="3913318" y="729491"/>
            <a:chExt cx="4440375" cy="3763920"/>
          </a:xfrm>
        </p:grpSpPr>
        <p:sp>
          <p:nvSpPr>
            <p:cNvPr id="2" name="Graphic 2">
              <a:extLst>
                <a:ext uri="{FF2B5EF4-FFF2-40B4-BE49-F238E27FC236}">
                  <a16:creationId xmlns:a16="http://schemas.microsoft.com/office/drawing/2014/main" id="{05351E47-24E9-1FE8-1358-8FF024AA7835}"/>
                </a:ext>
              </a:extLst>
            </p:cNvPr>
            <p:cNvSpPr/>
            <p:nvPr/>
          </p:nvSpPr>
          <p:spPr>
            <a:xfrm>
              <a:off x="3913321" y="729491"/>
              <a:ext cx="4440368" cy="530095"/>
            </a:xfrm>
            <a:custGeom>
              <a:avLst/>
              <a:gdLst>
                <a:gd name="csX0" fmla="*/ 2220192 w 4440368"/>
                <a:gd name="csY0" fmla="*/ 530095 h 530095"/>
                <a:gd name="csX1" fmla="*/ 4440368 w 4440368"/>
                <a:gd name="csY1" fmla="*/ 255466 h 530095"/>
                <a:gd name="csX2" fmla="*/ 2220192 w 4440368"/>
                <a:gd name="csY2" fmla="*/ 0 h 530095"/>
                <a:gd name="csX3" fmla="*/ 0 w 4440368"/>
                <a:gd name="csY3" fmla="*/ 255466 h 530095"/>
                <a:gd name="csX4" fmla="*/ 2220192 w 4440368"/>
                <a:gd name="csY4" fmla="*/ 530095 h 5300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440368" h="530095">
                  <a:moveTo>
                    <a:pt x="2220192" y="530095"/>
                  </a:moveTo>
                  <a:cubicBezTo>
                    <a:pt x="3446371" y="530095"/>
                    <a:pt x="4440368" y="396557"/>
                    <a:pt x="4440368" y="255466"/>
                  </a:cubicBezTo>
                  <a:cubicBezTo>
                    <a:pt x="4440368" y="114376"/>
                    <a:pt x="3446371" y="0"/>
                    <a:pt x="2220192" y="0"/>
                  </a:cubicBezTo>
                  <a:cubicBezTo>
                    <a:pt x="994013" y="0"/>
                    <a:pt x="0" y="114376"/>
                    <a:pt x="0" y="255466"/>
                  </a:cubicBezTo>
                  <a:cubicBezTo>
                    <a:pt x="0" y="396557"/>
                    <a:pt x="994013" y="530095"/>
                    <a:pt x="2220192" y="530095"/>
                  </a:cubicBezTo>
                  <a:close/>
                </a:path>
              </a:pathLst>
            </a:custGeom>
            <a:solidFill>
              <a:schemeClr val="accent6">
                <a:alpha val="90000"/>
              </a:schemeClr>
            </a:solidFill>
            <a:ln w="3931" cap="flat">
              <a:noFill/>
              <a:prstDash val="solid"/>
              <a:miter/>
            </a:ln>
          </p:spPr>
        </p:sp>
        <p:sp>
          <p:nvSpPr>
            <p:cNvPr id="8" name="Graphic 4">
              <a:extLst>
                <a:ext uri="{FF2B5EF4-FFF2-40B4-BE49-F238E27FC236}">
                  <a16:creationId xmlns:a16="http://schemas.microsoft.com/office/drawing/2014/main" id="{7067F92B-2BAE-F40B-CEF5-DA16E5301123}"/>
                </a:ext>
              </a:extLst>
            </p:cNvPr>
            <p:cNvSpPr/>
            <p:nvPr/>
          </p:nvSpPr>
          <p:spPr>
            <a:xfrm>
              <a:off x="4546487" y="2738276"/>
              <a:ext cx="3170652" cy="951278"/>
            </a:xfrm>
            <a:custGeom>
              <a:avLst/>
              <a:gdLst>
                <a:gd name="csX0" fmla="*/ 0 w 3170652"/>
                <a:gd name="csY0" fmla="*/ 0 h 951278"/>
                <a:gd name="csX1" fmla="*/ 255871 w 3170652"/>
                <a:gd name="csY1" fmla="*/ 637717 h 951278"/>
                <a:gd name="csX2" fmla="*/ 256745 w 3170652"/>
                <a:gd name="csY2" fmla="*/ 637717 h 951278"/>
                <a:gd name="csX3" fmla="*/ 257087 w 3170652"/>
                <a:gd name="csY3" fmla="*/ 640667 h 951278"/>
                <a:gd name="csX4" fmla="*/ 275849 w 3170652"/>
                <a:gd name="csY4" fmla="*/ 687465 h 951278"/>
                <a:gd name="csX5" fmla="*/ 1585326 w 3170652"/>
                <a:gd name="csY5" fmla="*/ 951278 h 951278"/>
                <a:gd name="csX6" fmla="*/ 2894800 w 3170652"/>
                <a:gd name="csY6" fmla="*/ 687465 h 951278"/>
                <a:gd name="csX7" fmla="*/ 2913602 w 3170652"/>
                <a:gd name="csY7" fmla="*/ 640667 h 951278"/>
                <a:gd name="csX8" fmla="*/ 2913907 w 3170652"/>
                <a:gd name="csY8" fmla="*/ 637717 h 951278"/>
                <a:gd name="csX9" fmla="*/ 2914780 w 3170652"/>
                <a:gd name="csY9" fmla="*/ 637717 h 951278"/>
                <a:gd name="csX10" fmla="*/ 3170653 w 3170652"/>
                <a:gd name="csY10" fmla="*/ 0 h 951278"/>
                <a:gd name="csX11" fmla="*/ 1585365 w 3170652"/>
                <a:gd name="csY11" fmla="*/ 231981 h 951278"/>
                <a:gd name="csX12" fmla="*/ 0 w 3170652"/>
                <a:gd name="csY12" fmla="*/ 0 h 9512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3170652" h="951278">
                  <a:moveTo>
                    <a:pt x="0" y="0"/>
                  </a:moveTo>
                  <a:lnTo>
                    <a:pt x="255871" y="637717"/>
                  </a:lnTo>
                  <a:lnTo>
                    <a:pt x="256745" y="637717"/>
                  </a:lnTo>
                  <a:cubicBezTo>
                    <a:pt x="256745" y="638685"/>
                    <a:pt x="257011" y="639699"/>
                    <a:pt x="257087" y="640667"/>
                  </a:cubicBezTo>
                  <a:lnTo>
                    <a:pt x="275849" y="687465"/>
                  </a:lnTo>
                  <a:cubicBezTo>
                    <a:pt x="376800" y="822621"/>
                    <a:pt x="877376" y="951278"/>
                    <a:pt x="1585326" y="951278"/>
                  </a:cubicBezTo>
                  <a:cubicBezTo>
                    <a:pt x="2293273" y="951278"/>
                    <a:pt x="2793851" y="822621"/>
                    <a:pt x="2894800" y="687465"/>
                  </a:cubicBezTo>
                  <a:lnTo>
                    <a:pt x="2913602" y="640667"/>
                  </a:lnTo>
                  <a:cubicBezTo>
                    <a:pt x="2913641" y="639699"/>
                    <a:pt x="2913907" y="638685"/>
                    <a:pt x="2913907" y="637717"/>
                  </a:cubicBezTo>
                  <a:lnTo>
                    <a:pt x="2914780" y="637717"/>
                  </a:lnTo>
                  <a:lnTo>
                    <a:pt x="3170653" y="0"/>
                  </a:lnTo>
                  <a:cubicBezTo>
                    <a:pt x="2925261" y="151460"/>
                    <a:pt x="2239038" y="231981"/>
                    <a:pt x="1585365" y="231981"/>
                  </a:cubicBezTo>
                  <a:cubicBezTo>
                    <a:pt x="931611" y="231981"/>
                    <a:pt x="245389" y="151414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 w="3897" cap="flat">
              <a:noFill/>
              <a:prstDash val="solid"/>
              <a:miter/>
            </a:ln>
          </p:spPr>
        </p:sp>
        <p:sp>
          <p:nvSpPr>
            <p:cNvPr id="4" name="Graphic 6">
              <a:extLst>
                <a:ext uri="{FF2B5EF4-FFF2-40B4-BE49-F238E27FC236}">
                  <a16:creationId xmlns:a16="http://schemas.microsoft.com/office/drawing/2014/main" id="{23788CD9-CAD0-E145-8F72-3267E167E0E2}"/>
                </a:ext>
              </a:extLst>
            </p:cNvPr>
            <p:cNvSpPr/>
            <p:nvPr/>
          </p:nvSpPr>
          <p:spPr>
            <a:xfrm>
              <a:off x="3913318" y="1100778"/>
              <a:ext cx="4440375" cy="976989"/>
            </a:xfrm>
            <a:custGeom>
              <a:avLst/>
              <a:gdLst>
                <a:gd name="csX0" fmla="*/ 2218694 w 4440375"/>
                <a:gd name="csY0" fmla="*/ 251208 h 976989"/>
                <a:gd name="csX1" fmla="*/ 593521 w 4440375"/>
                <a:gd name="csY1" fmla="*/ 152166 h 976989"/>
                <a:gd name="csX2" fmla="*/ 0 w 4440375"/>
                <a:gd name="csY2" fmla="*/ 2184 h 976989"/>
                <a:gd name="csX3" fmla="*/ 283690 w 4440375"/>
                <a:gd name="csY3" fmla="*/ 710121 h 976989"/>
                <a:gd name="csX4" fmla="*/ 2219728 w 4440375"/>
                <a:gd name="csY4" fmla="*/ 976989 h 976989"/>
                <a:gd name="csX5" fmla="*/ 4155759 w 4440375"/>
                <a:gd name="csY5" fmla="*/ 710168 h 976989"/>
                <a:gd name="csX6" fmla="*/ 4440375 w 4440375"/>
                <a:gd name="csY6" fmla="*/ 0 h 976989"/>
                <a:gd name="csX7" fmla="*/ 2219728 w 4440375"/>
                <a:gd name="csY7" fmla="*/ 251254 h 976989"/>
                <a:gd name="csX8" fmla="*/ 2218694 w 4440375"/>
                <a:gd name="csY8" fmla="*/ 251208 h 9769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4440375" h="976989">
                  <a:moveTo>
                    <a:pt x="2218694" y="251208"/>
                  </a:moveTo>
                  <a:cubicBezTo>
                    <a:pt x="1604924" y="251208"/>
                    <a:pt x="1027821" y="216025"/>
                    <a:pt x="593521" y="152166"/>
                  </a:cubicBezTo>
                  <a:cubicBezTo>
                    <a:pt x="306310" y="109918"/>
                    <a:pt x="108011" y="59723"/>
                    <a:pt x="0" y="2184"/>
                  </a:cubicBezTo>
                  <a:lnTo>
                    <a:pt x="283690" y="710121"/>
                  </a:lnTo>
                  <a:cubicBezTo>
                    <a:pt x="436214" y="844765"/>
                    <a:pt x="1188539" y="976989"/>
                    <a:pt x="2219728" y="976989"/>
                  </a:cubicBezTo>
                  <a:cubicBezTo>
                    <a:pt x="3250881" y="976989"/>
                    <a:pt x="4003175" y="844765"/>
                    <a:pt x="4155759" y="710168"/>
                  </a:cubicBezTo>
                  <a:lnTo>
                    <a:pt x="4440375" y="0"/>
                  </a:lnTo>
                  <a:cubicBezTo>
                    <a:pt x="4136583" y="163831"/>
                    <a:pt x="3154085" y="251161"/>
                    <a:pt x="2219728" y="251254"/>
                  </a:cubicBezTo>
                  <a:cubicBezTo>
                    <a:pt x="2219461" y="251208"/>
                    <a:pt x="2219040" y="251208"/>
                    <a:pt x="2218694" y="251208"/>
                  </a:cubicBezTo>
                  <a:close/>
                </a:path>
              </a:pathLst>
            </a:custGeom>
            <a:solidFill>
              <a:schemeClr val="accent6"/>
            </a:solidFill>
            <a:ln w="3928" cap="flat">
              <a:noFill/>
              <a:prstDash val="solid"/>
              <a:miter/>
            </a:ln>
          </p:spPr>
        </p:sp>
        <p:sp>
          <p:nvSpPr>
            <p:cNvPr id="6" name="Graphic 8">
              <a:extLst>
                <a:ext uri="{FF2B5EF4-FFF2-40B4-BE49-F238E27FC236}">
                  <a16:creationId xmlns:a16="http://schemas.microsoft.com/office/drawing/2014/main" id="{EA7CFF47-EA40-E539-88F0-643974AF5B05}"/>
                </a:ext>
              </a:extLst>
            </p:cNvPr>
            <p:cNvSpPr/>
            <p:nvPr/>
          </p:nvSpPr>
          <p:spPr>
            <a:xfrm>
              <a:off x="4238544" y="1927867"/>
              <a:ext cx="3788686" cy="961594"/>
            </a:xfrm>
            <a:custGeom>
              <a:avLst/>
              <a:gdLst>
                <a:gd name="csX0" fmla="*/ 0 w 3788686"/>
                <a:gd name="csY0" fmla="*/ 0 h 961594"/>
                <a:gd name="csX1" fmla="*/ 278683 w 3788686"/>
                <a:gd name="csY1" fmla="*/ 695949 h 961594"/>
                <a:gd name="csX2" fmla="*/ 1894342 w 3788686"/>
                <a:gd name="csY2" fmla="*/ 961594 h 961594"/>
                <a:gd name="csX3" fmla="*/ 3510003 w 3788686"/>
                <a:gd name="csY3" fmla="*/ 695949 h 961594"/>
                <a:gd name="csX4" fmla="*/ 3788687 w 3788686"/>
                <a:gd name="csY4" fmla="*/ 0 h 961594"/>
                <a:gd name="csX5" fmla="*/ 1894342 w 3788686"/>
                <a:gd name="csY5" fmla="*/ 240952 h 961594"/>
                <a:gd name="csX6" fmla="*/ 0 w 3788686"/>
                <a:gd name="csY6" fmla="*/ 0 h 9615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3788686" h="961594">
                  <a:moveTo>
                    <a:pt x="0" y="0"/>
                  </a:moveTo>
                  <a:lnTo>
                    <a:pt x="278683" y="695949"/>
                  </a:lnTo>
                  <a:cubicBezTo>
                    <a:pt x="404426" y="829877"/>
                    <a:pt x="1032661" y="961594"/>
                    <a:pt x="1894342" y="961594"/>
                  </a:cubicBezTo>
                  <a:cubicBezTo>
                    <a:pt x="2756027" y="961594"/>
                    <a:pt x="3384257" y="829834"/>
                    <a:pt x="3510003" y="695949"/>
                  </a:cubicBezTo>
                  <a:lnTo>
                    <a:pt x="3788687" y="0"/>
                  </a:lnTo>
                  <a:cubicBezTo>
                    <a:pt x="3512584" y="157281"/>
                    <a:pt x="2683375" y="240952"/>
                    <a:pt x="1894342" y="240952"/>
                  </a:cubicBezTo>
                  <a:cubicBezTo>
                    <a:pt x="1105312" y="240998"/>
                    <a:pt x="276100" y="157281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 w="3890" cap="flat">
              <a:noFill/>
              <a:prstDash val="solid"/>
              <a:miter/>
            </a:ln>
          </p:spPr>
        </p:sp>
        <p:sp>
          <p:nvSpPr>
            <p:cNvPr id="10" name="Graphic 10">
              <a:extLst>
                <a:ext uri="{FF2B5EF4-FFF2-40B4-BE49-F238E27FC236}">
                  <a16:creationId xmlns:a16="http://schemas.microsoft.com/office/drawing/2014/main" id="{33BBE798-7F3D-5D13-3918-11A41F7E390B}"/>
                </a:ext>
              </a:extLst>
            </p:cNvPr>
            <p:cNvSpPr/>
            <p:nvPr/>
          </p:nvSpPr>
          <p:spPr>
            <a:xfrm>
              <a:off x="4850691" y="3544749"/>
              <a:ext cx="2563376" cy="948662"/>
            </a:xfrm>
            <a:custGeom>
              <a:avLst/>
              <a:gdLst>
                <a:gd name="csX0" fmla="*/ 0 w 2563376"/>
                <a:gd name="csY0" fmla="*/ 0 h 948662"/>
                <a:gd name="csX1" fmla="*/ 253331 w 2563376"/>
                <a:gd name="csY1" fmla="*/ 632878 h 948662"/>
                <a:gd name="csX2" fmla="*/ 255315 w 2563376"/>
                <a:gd name="csY2" fmla="*/ 632878 h 948662"/>
                <a:gd name="csX3" fmla="*/ 255849 w 2563376"/>
                <a:gd name="csY3" fmla="*/ 639186 h 948662"/>
                <a:gd name="csX4" fmla="*/ 278703 w 2563376"/>
                <a:gd name="csY4" fmla="*/ 696329 h 948662"/>
                <a:gd name="csX5" fmla="*/ 1281686 w 2563376"/>
                <a:gd name="csY5" fmla="*/ 948663 h 948662"/>
                <a:gd name="csX6" fmla="*/ 2284636 w 2563376"/>
                <a:gd name="csY6" fmla="*/ 696423 h 948662"/>
                <a:gd name="csX7" fmla="*/ 2307527 w 2563376"/>
                <a:gd name="csY7" fmla="*/ 639186 h 948662"/>
                <a:gd name="csX8" fmla="*/ 2308059 w 2563376"/>
                <a:gd name="csY8" fmla="*/ 632921 h 948662"/>
                <a:gd name="csX9" fmla="*/ 2310045 w 2563376"/>
                <a:gd name="csY9" fmla="*/ 632921 h 948662"/>
                <a:gd name="csX10" fmla="*/ 2563377 w 2563376"/>
                <a:gd name="csY10" fmla="*/ 46 h 948662"/>
                <a:gd name="csX11" fmla="*/ 1281686 w 2563376"/>
                <a:gd name="csY11" fmla="*/ 224410 h 948662"/>
                <a:gd name="csX12" fmla="*/ 0 w 2563376"/>
                <a:gd name="csY12" fmla="*/ 0 h 9486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2563376" h="948662">
                  <a:moveTo>
                    <a:pt x="0" y="0"/>
                  </a:moveTo>
                  <a:lnTo>
                    <a:pt x="253331" y="632878"/>
                  </a:lnTo>
                  <a:lnTo>
                    <a:pt x="255315" y="632878"/>
                  </a:lnTo>
                  <a:cubicBezTo>
                    <a:pt x="255315" y="634964"/>
                    <a:pt x="255697" y="637096"/>
                    <a:pt x="255849" y="639186"/>
                  </a:cubicBezTo>
                  <a:lnTo>
                    <a:pt x="278703" y="696329"/>
                  </a:lnTo>
                  <a:cubicBezTo>
                    <a:pt x="373549" y="827415"/>
                    <a:pt x="752669" y="948663"/>
                    <a:pt x="1281686" y="948663"/>
                  </a:cubicBezTo>
                  <a:cubicBezTo>
                    <a:pt x="1810633" y="948663"/>
                    <a:pt x="2189751" y="827462"/>
                    <a:pt x="2284636" y="696423"/>
                  </a:cubicBezTo>
                  <a:lnTo>
                    <a:pt x="2307527" y="639186"/>
                  </a:lnTo>
                  <a:cubicBezTo>
                    <a:pt x="2307680" y="637096"/>
                    <a:pt x="2308059" y="635011"/>
                    <a:pt x="2308059" y="632921"/>
                  </a:cubicBezTo>
                  <a:lnTo>
                    <a:pt x="2310045" y="632921"/>
                  </a:lnTo>
                  <a:lnTo>
                    <a:pt x="2563377" y="46"/>
                  </a:lnTo>
                  <a:cubicBezTo>
                    <a:pt x="2350943" y="142680"/>
                    <a:pt x="1809258" y="224410"/>
                    <a:pt x="1281686" y="224410"/>
                  </a:cubicBezTo>
                  <a:cubicBezTo>
                    <a:pt x="754119" y="224410"/>
                    <a:pt x="212432" y="142634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 w="3912" cap="flat">
              <a:noFill/>
              <a:prstDash val="solid"/>
              <a:miter/>
            </a:ln>
          </p:spPr>
        </p:sp>
      </p:grpSp>
      <p:sp>
        <p:nvSpPr>
          <p:cNvPr id="310" name="Shape"/>
          <p:cNvSpPr/>
          <p:nvPr/>
        </p:nvSpPr>
        <p:spPr>
          <a:xfrm>
            <a:off x="215900" y="1703161"/>
            <a:ext cx="147600" cy="410400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sp>
        <p:nvSpPr>
          <p:cNvPr id="312" name="Shape"/>
          <p:cNvSpPr/>
          <p:nvPr/>
        </p:nvSpPr>
        <p:spPr>
          <a:xfrm>
            <a:off x="215900" y="2339786"/>
            <a:ext cx="147600" cy="4104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sp>
        <p:nvSpPr>
          <p:cNvPr id="314" name="Shape"/>
          <p:cNvSpPr/>
          <p:nvPr/>
        </p:nvSpPr>
        <p:spPr>
          <a:xfrm>
            <a:off x="215900" y="2976411"/>
            <a:ext cx="147600" cy="4104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chemeClr val="lt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sp>
        <p:nvSpPr>
          <p:cNvPr id="316" name="Shape"/>
          <p:cNvSpPr/>
          <p:nvPr/>
        </p:nvSpPr>
        <p:spPr>
          <a:xfrm>
            <a:off x="215900" y="3613036"/>
            <a:ext cx="147600" cy="4104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sp>
        <p:nvSpPr>
          <p:cNvPr id="309" name="Page #"/>
          <p:cNvSpPr txBox="1">
            <a:spLocks noGrp="1"/>
          </p:cNvSpPr>
          <p:nvPr>
            <p:ph type="subTitle" idx="4"/>
          </p:nvPr>
        </p:nvSpPr>
        <p:spPr>
          <a:xfrm>
            <a:off x="6337300" y="4876800"/>
            <a:ext cx="2588260" cy="16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defRPr sz="800">
                <a:solidFill>
                  <a:schemeClr val="bg1">
                    <a:alpha val="70000"/>
                  </a:schemeClr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06" name="Presentation name"/>
          <p:cNvSpPr txBox="1">
            <a:spLocks noGrp="1"/>
          </p:cNvSpPr>
          <p:nvPr>
            <p:ph type="subTitle" idx="2" hasCustomPrompt="1"/>
          </p:nvPr>
        </p:nvSpPr>
        <p:spPr>
          <a:xfrm>
            <a:off x="234950" y="4876800"/>
            <a:ext cx="5400040" cy="16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 sz="800">
                <a:solidFill>
                  <a:schemeClr val="bg1">
                    <a:alpha val="70000"/>
                  </a:schemeClr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315" name="Item 4 / Text"/>
          <p:cNvSpPr txBox="1">
            <a:spLocks noGrp="1"/>
          </p:cNvSpPr>
          <p:nvPr>
            <p:ph type="subTitle" idx="7" hasCustomPrompt="1"/>
          </p:nvPr>
        </p:nvSpPr>
        <p:spPr>
          <a:xfrm>
            <a:off x="473510" y="3613030"/>
            <a:ext cx="3391200" cy="41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000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 should help people understand what.</a:t>
            </a:r>
          </a:p>
        </p:txBody>
      </p:sp>
      <p:sp>
        <p:nvSpPr>
          <p:cNvPr id="319" name="Item 4 / Title"/>
          <p:cNvSpPr txBox="1">
            <a:spLocks noGrp="1"/>
          </p:cNvSpPr>
          <p:nvPr>
            <p:ph type="subTitle" idx="13" hasCustomPrompt="1"/>
          </p:nvPr>
        </p:nvSpPr>
        <p:spPr>
          <a:xfrm>
            <a:off x="5340096" y="4003230"/>
            <a:ext cx="1780032" cy="410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tabLst/>
              <a:defRPr sz="900" b="1">
                <a:solidFill>
                  <a:schemeClr val="bg2"/>
                </a:solidFill>
                <a:latin typeface="+mn-lt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313" name="Item 3 / Text"/>
          <p:cNvSpPr txBox="1">
            <a:spLocks noGrp="1"/>
          </p:cNvSpPr>
          <p:nvPr>
            <p:ph type="subTitle" idx="6" hasCustomPrompt="1"/>
          </p:nvPr>
        </p:nvSpPr>
        <p:spPr>
          <a:xfrm>
            <a:off x="473510" y="2976405"/>
            <a:ext cx="3391200" cy="41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000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 should help people understand what.</a:t>
            </a:r>
          </a:p>
        </p:txBody>
      </p:sp>
      <p:sp>
        <p:nvSpPr>
          <p:cNvPr id="320" name="Item 3 / Title"/>
          <p:cNvSpPr txBox="1">
            <a:spLocks noGrp="1"/>
          </p:cNvSpPr>
          <p:nvPr>
            <p:ph type="subTitle" idx="14" hasCustomPrompt="1"/>
          </p:nvPr>
        </p:nvSpPr>
        <p:spPr>
          <a:xfrm>
            <a:off x="5175261" y="3126626"/>
            <a:ext cx="2127507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sz="1000" b="1">
                <a:solidFill>
                  <a:schemeClr val="bg2"/>
                </a:solidFill>
                <a:latin typeface="+mn-lt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311" name="Item 2 / Text"/>
          <p:cNvSpPr txBox="1">
            <a:spLocks noGrp="1"/>
          </p:cNvSpPr>
          <p:nvPr>
            <p:ph type="subTitle" idx="5" hasCustomPrompt="1"/>
          </p:nvPr>
        </p:nvSpPr>
        <p:spPr>
          <a:xfrm>
            <a:off x="473510" y="2339780"/>
            <a:ext cx="3391200" cy="41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000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 should help people understand what.</a:t>
            </a:r>
          </a:p>
        </p:txBody>
      </p:sp>
      <p:sp>
        <p:nvSpPr>
          <p:cNvPr id="318" name="Item 2 / Title"/>
          <p:cNvSpPr txBox="1">
            <a:spLocks noGrp="1"/>
          </p:cNvSpPr>
          <p:nvPr>
            <p:ph type="subTitle" idx="9" hasCustomPrompt="1"/>
          </p:nvPr>
        </p:nvSpPr>
        <p:spPr>
          <a:xfrm>
            <a:off x="4956201" y="2338309"/>
            <a:ext cx="2505009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sz="1050" b="1">
                <a:solidFill>
                  <a:schemeClr val="bg2"/>
                </a:solidFill>
                <a:latin typeface="+mn-lt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REMOVE UNNECESSARY STEPS, AND</a:t>
            </a:r>
            <a:r>
              <a:rPr lang="uk-UA" dirty="0"/>
              <a:t> </a:t>
            </a:r>
            <a:r>
              <a:rPr lang="en-GB" dirty="0"/>
              <a:t>DESIGN EACH</a:t>
            </a:r>
          </a:p>
        </p:txBody>
      </p:sp>
      <p:sp>
        <p:nvSpPr>
          <p:cNvPr id="305" name="Item 1 / Text"/>
          <p:cNvSpPr txBox="1">
            <a:spLocks noGrp="1"/>
          </p:cNvSpPr>
          <p:nvPr>
            <p:ph type="subTitle" idx="1" hasCustomPrompt="1"/>
          </p:nvPr>
        </p:nvSpPr>
        <p:spPr>
          <a:xfrm>
            <a:off x="473510" y="1703155"/>
            <a:ext cx="3391200" cy="41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000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 should help people understand what.</a:t>
            </a:r>
          </a:p>
        </p:txBody>
      </p:sp>
      <p:sp>
        <p:nvSpPr>
          <p:cNvPr id="317" name="Item 1 / Title"/>
          <p:cNvSpPr txBox="1">
            <a:spLocks noGrp="1"/>
          </p:cNvSpPr>
          <p:nvPr>
            <p:ph type="subTitle" idx="8" hasCustomPrompt="1"/>
          </p:nvPr>
        </p:nvSpPr>
        <p:spPr>
          <a:xfrm>
            <a:off x="4965484" y="1533657"/>
            <a:ext cx="2491809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sz="1100" b="1">
                <a:solidFill>
                  <a:schemeClr val="bg2"/>
                </a:solidFill>
                <a:latin typeface="+mn-lt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32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234950" y="227600"/>
            <a:ext cx="5345181" cy="778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tabLst/>
              <a:defRPr sz="2000" b="1">
                <a:solidFill>
                  <a:schemeClr val="bg1"/>
                </a:solidFill>
                <a:latin typeface="+mj-lt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IBM Plex Sans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r>
              <a:rPr lang="en-GB" dirty="0"/>
              <a:t>DESIGNING DIGITAL TOOLS FOR MORE RELIABLE WORK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ata &amp; Charts / Table / Option A" userDrawn="1">
  <p:cSld name="Data &amp; Charts / Table / Option A"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Page #"/>
          <p:cNvSpPr txBox="1">
            <a:spLocks noGrp="1"/>
          </p:cNvSpPr>
          <p:nvPr>
            <p:ph type="subTitle" idx="3"/>
          </p:nvPr>
        </p:nvSpPr>
        <p:spPr>
          <a:xfrm>
            <a:off x="6337300" y="4876800"/>
            <a:ext cx="2588260" cy="16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defRPr sz="800">
                <a:solidFill>
                  <a:schemeClr val="bg1">
                    <a:alpha val="70000"/>
                  </a:schemeClr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17" name="Presentation name"/>
          <p:cNvSpPr txBox="1">
            <a:spLocks noGrp="1"/>
          </p:cNvSpPr>
          <p:nvPr>
            <p:ph type="subTitle" idx="1" hasCustomPrompt="1"/>
          </p:nvPr>
        </p:nvSpPr>
        <p:spPr>
          <a:xfrm>
            <a:off x="234950" y="4876800"/>
            <a:ext cx="5400040" cy="16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 sz="800">
                <a:solidFill>
                  <a:schemeClr val="bg1">
                    <a:alpha val="70000"/>
                  </a:schemeClr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52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234950" y="225390"/>
            <a:ext cx="7404050" cy="3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IBM Plex Sans"/>
              <a:buNone/>
              <a:defRPr sz="2000" b="1">
                <a:solidFill>
                  <a:schemeClr val="bg1"/>
                </a:solidFill>
                <a:latin typeface="+mj-lt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IBM Plex Sans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r>
              <a:rPr lang="en-GB" dirty="0"/>
              <a:t>DESIGNING DIGITAL TOOLS FOR MORE RELIABLE WORK</a:t>
            </a:r>
          </a:p>
        </p:txBody>
      </p:sp>
    </p:spTree>
    <p:extLst>
      <p:ext uri="{BB962C8B-B14F-4D97-AF65-F5344CB8AC3E}">
        <p14:creationId xmlns:p14="http://schemas.microsoft.com/office/powerpoint/2010/main" val="3154690195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13" Type="http://schemas.openxmlformats.org/officeDocument/2006/relationships/slideLayout" Target="../slideLayouts/slideLayout13.xml"/><Relationship Id="rId26" Type="http://schemas.openxmlformats.org/officeDocument/2006/relationships/slideLayout" Target="../slideLayouts/slideLayout26.xml"/><Relationship Id="rId43" Type="http://schemas.openxmlformats.org/officeDocument/2006/relationships/slideLayout" Target="../slideLayouts/slideLayout43.xml"/><Relationship Id="rId61" Type="http://schemas.openxmlformats.org/officeDocument/2006/relationships/theme" Target="../theme/theme1.xml"/><Relationship Id="rId62" Type="http://schemas.openxmlformats.org/officeDocument/2006/relationships/image" Target="../media/image1.svg"/><Relationship Id="rId63" Type="http://schemas.openxmlformats.org/officeDocument/2006/relationships/image" Target="../media/image1-fallback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 dpi="0" rotWithShape="1">
          <a:blip r:embed="rId6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1"/>
          <p:cNvSpPr txBox="1">
            <a:spLocks noGrp="1"/>
          </p:cNvSpPr>
          <p:nvPr>
            <p:ph type="title"/>
          </p:nvPr>
        </p:nvSpPr>
        <p:spPr>
          <a:xfrm>
            <a:off x="228600" y="228600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+mj-lt"/>
                <a:ea typeface="Geist"/>
                <a:cs typeface="Geist"/>
                <a:sym typeface="Geis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+mj-lt"/>
                <a:ea typeface="Geist"/>
                <a:cs typeface="Geist"/>
                <a:sym typeface="Geis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+mj-lt"/>
                <a:ea typeface="Geist"/>
                <a:cs typeface="Geist"/>
                <a:sym typeface="Geis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+mj-lt"/>
                <a:ea typeface="Geist"/>
                <a:cs typeface="Geist"/>
                <a:sym typeface="Geis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+mj-lt"/>
                <a:ea typeface="Geist"/>
                <a:cs typeface="Geist"/>
                <a:sym typeface="Geis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+mj-lt"/>
                <a:ea typeface="Geist"/>
                <a:cs typeface="Geist"/>
                <a:sym typeface="Geis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+mj-lt"/>
                <a:ea typeface="Geist"/>
                <a:cs typeface="Geist"/>
                <a:sym typeface="Geis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+mj-lt"/>
                <a:ea typeface="Geist"/>
                <a:cs typeface="Geist"/>
                <a:sym typeface="Geis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+mj-lt"/>
                <a:ea typeface="Geist"/>
                <a:cs typeface="Geist"/>
                <a:sym typeface="Geist"/>
              </a:defRPr>
            </a:lvl9pPr>
          </a:lstStyle>
          <a:p>
            <a:endParaRPr/>
          </a:p>
        </p:txBody>
      </p:sp>
      <p:sp>
        <p:nvSpPr>
          <p:cNvPr id="7" name="Google Shape;7;p21"/>
          <p:cNvSpPr txBox="1">
            <a:spLocks noGrp="1"/>
          </p:cNvSpPr>
          <p:nvPr>
            <p:ph type="body" idx="1"/>
          </p:nvPr>
        </p:nvSpPr>
        <p:spPr>
          <a:xfrm>
            <a:off x="228600" y="936050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Funnel Sans"/>
                <a:cs typeface="Funnel Sans"/>
                <a:sym typeface="Funnel Sa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Funnel Sans"/>
                <a:cs typeface="Funnel Sans"/>
                <a:sym typeface="Funnel Sans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Funnel Sans"/>
                <a:cs typeface="Funnel Sans"/>
                <a:sym typeface="Funnel Sans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Funnel Sans"/>
                <a:cs typeface="Funnel Sans"/>
                <a:sym typeface="Funnel Sans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Funnel Sans"/>
                <a:cs typeface="Funnel Sans"/>
                <a:sym typeface="Funnel Sans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Funnel Sans"/>
                <a:cs typeface="Funnel Sans"/>
                <a:sym typeface="Funnel Sans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Funnel Sans"/>
                <a:cs typeface="Funnel Sans"/>
                <a:sym typeface="Funnel Sans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Funnel Sans"/>
                <a:cs typeface="Funnel Sans"/>
                <a:sym typeface="Funnel Sans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Funnel Sans"/>
                <a:cs typeface="Funnel Sans"/>
                <a:sym typeface="Funnel Sans"/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5656" r:id="rId1"/>
    <p:sldLayoutId id="2147485657" r:id="rId2"/>
    <p:sldLayoutId id="2147485668" r:id="rId13"/>
    <p:sldLayoutId id="2147485681" r:id="rId26"/>
    <p:sldLayoutId id="2147485698" r:id="rId4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j-lt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j-lt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j-lt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j-lt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j-lt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j-lt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j-lt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j-lt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j-lt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5" name="BG Shape">
            <a:extLst>
              <a:ext uri="{FF2B5EF4-FFF2-40B4-BE49-F238E27FC236}">
                <a16:creationId xmlns:a16="http://schemas.microsoft.com/office/drawing/2014/main" id="{CBBF76A4-257C-38FB-B0CD-102C015417E0}"/>
              </a:ext>
            </a:extLst>
          </p:cNvPr>
          <p:cNvSpPr/>
          <p:nvPr userDrawn="1"/>
        </p:nvSpPr>
        <p:spPr>
          <a:xfrm>
            <a:off x="-54000" y="-54000"/>
            <a:ext cx="1184484" cy="5251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grpSp>
        <p:nvGrpSpPr>
          <p:cNvPr id="6" name="BG Stars">
            <a:extLst>
              <a:ext uri="{FF2B5EF4-FFF2-40B4-BE49-F238E27FC236}">
                <a16:creationId xmlns:a16="http://schemas.microsoft.com/office/drawing/2014/main" id="{2C044941-C2A5-61B0-BB9D-816A45B586DC}"/>
              </a:ext>
            </a:extLst>
          </p:cNvPr>
          <p:cNvGrpSpPr/>
          <p:nvPr userDrawn="1"/>
        </p:nvGrpSpPr>
        <p:grpSpPr>
          <a:xfrm>
            <a:off x="7935111" y="709111"/>
            <a:ext cx="997684" cy="1211096"/>
            <a:chOff x="7891574" y="725764"/>
            <a:chExt cx="997684" cy="1211096"/>
          </a:xfrm>
        </p:grpSpPr>
        <p:sp>
          <p:nvSpPr>
            <p:cNvPr id="7" name="Star">
              <a:extLst>
                <a:ext uri="{FF2B5EF4-FFF2-40B4-BE49-F238E27FC236}">
                  <a16:creationId xmlns:a16="http://schemas.microsoft.com/office/drawing/2014/main" id="{613816C9-0082-A49A-368D-84A17FAA5739}"/>
                </a:ext>
              </a:extLst>
            </p:cNvPr>
            <p:cNvSpPr/>
            <p:nvPr userDrawn="1"/>
          </p:nvSpPr>
          <p:spPr>
            <a:xfrm>
              <a:off x="8546068" y="1525260"/>
              <a:ext cx="190790" cy="207846"/>
            </a:xfrm>
            <a:prstGeom prst="star4">
              <a:avLst>
                <a:gd name="adj" fmla="val 8590"/>
              </a:avLst>
            </a:prstGeom>
            <a:solidFill>
              <a:schemeClr val="accent3">
                <a:alpha val="22749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  <p:sp>
          <p:nvSpPr>
            <p:cNvPr id="8" name="Star">
              <a:extLst>
                <a:ext uri="{FF2B5EF4-FFF2-40B4-BE49-F238E27FC236}">
                  <a16:creationId xmlns:a16="http://schemas.microsoft.com/office/drawing/2014/main" id="{3C5714D0-889E-BE36-F9AD-9E560C0BC92B}"/>
                </a:ext>
              </a:extLst>
            </p:cNvPr>
            <p:cNvSpPr/>
            <p:nvPr userDrawn="1"/>
          </p:nvSpPr>
          <p:spPr>
            <a:xfrm>
              <a:off x="8604507" y="1533904"/>
              <a:ext cx="284751" cy="402956"/>
            </a:xfrm>
            <a:prstGeom prst="star4">
              <a:avLst>
                <a:gd name="adj" fmla="val 8590"/>
              </a:avLst>
            </a:prstGeom>
            <a:solidFill>
              <a:schemeClr val="accent3">
                <a:alpha val="34975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  <p:grpSp>
          <p:nvGrpSpPr>
            <p:cNvPr id="9" name="Stars">
              <a:extLst>
                <a:ext uri="{FF2B5EF4-FFF2-40B4-BE49-F238E27FC236}">
                  <a16:creationId xmlns:a16="http://schemas.microsoft.com/office/drawing/2014/main" id="{69C2E7EE-313B-2177-7921-795738ABD037}"/>
                </a:ext>
              </a:extLst>
            </p:cNvPr>
            <p:cNvGrpSpPr/>
            <p:nvPr userDrawn="1"/>
          </p:nvGrpSpPr>
          <p:grpSpPr>
            <a:xfrm>
              <a:off x="7891574" y="725764"/>
              <a:ext cx="680931" cy="906459"/>
              <a:chOff x="376336" y="1540160"/>
              <a:chExt cx="303887" cy="402956"/>
            </a:xfrm>
          </p:grpSpPr>
          <p:sp>
            <p:nvSpPr>
              <p:cNvPr id="10" name="Star">
                <a:extLst>
                  <a:ext uri="{FF2B5EF4-FFF2-40B4-BE49-F238E27FC236}">
                    <a16:creationId xmlns:a16="http://schemas.microsoft.com/office/drawing/2014/main" id="{DD7C0172-0E00-11C7-4852-CEB1B16D9252}"/>
                  </a:ext>
                </a:extLst>
              </p:cNvPr>
              <p:cNvSpPr/>
              <p:nvPr userDrawn="1"/>
            </p:nvSpPr>
            <p:spPr>
              <a:xfrm>
                <a:off x="376336" y="1540160"/>
                <a:ext cx="303887" cy="402956"/>
              </a:xfrm>
              <a:prstGeom prst="star4">
                <a:avLst>
                  <a:gd name="adj" fmla="val 5104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UA" dirty="0"/>
              </a:p>
            </p:txBody>
          </p:sp>
          <p:sp>
            <p:nvSpPr>
              <p:cNvPr id="11" name="Star">
                <a:extLst>
                  <a:ext uri="{FF2B5EF4-FFF2-40B4-BE49-F238E27FC236}">
                    <a16:creationId xmlns:a16="http://schemas.microsoft.com/office/drawing/2014/main" id="{DB288F9C-B224-2E2B-73BA-BF23EB709975}"/>
                  </a:ext>
                </a:extLst>
              </p:cNvPr>
              <p:cNvSpPr/>
              <p:nvPr userDrawn="1"/>
            </p:nvSpPr>
            <p:spPr>
              <a:xfrm rot="18771890">
                <a:off x="428370" y="1637773"/>
                <a:ext cx="196031" cy="205945"/>
              </a:xfrm>
              <a:prstGeom prst="star4">
                <a:avLst>
                  <a:gd name="adj" fmla="val 5104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UA" dirty="0"/>
              </a:p>
            </p:txBody>
          </p:sp>
        </p:grpSp>
      </p:grpSp>
      <p:pic>
        <p:nvPicPr>
          <p:cNvPr id="2" name="Picture Placeholder 1" descr="image.jpg"/>
          <p:cNvPicPr>
            <a:picLocks noGrp="1" noChangeAspect="1"/>
          </p:cNvPicPr>
          <p:nvPr>
            <p:ph type="pic" idx="10" sz="quarter"/>
          </p:nvPr>
        </p:nvPicPr>
        <p:blipFill>
          <a:blip r:embed="rId2"/>
          <a:srcRect l="27690" r="27690"/>
          <a:stretch>
            <a:fillRect/>
          </a:stretch>
        </p:blipFill>
        <p:spPr/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Defines reporting structure, teams, and hiring roadmap for scaling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cap="all"/>
              <a:t>Organization Structure &amp; Hiring Plan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grpSp>
        <p:nvGrpSpPr>
          <p:cNvPr id="12" name="BG Stars">
            <a:extLst>
              <a:ext uri="{FF2B5EF4-FFF2-40B4-BE49-F238E27FC236}">
                <a16:creationId xmlns:a16="http://schemas.microsoft.com/office/drawing/2014/main" id="{3524D648-81D4-3ADC-3FE6-CA28B0DD7618}"/>
              </a:ext>
            </a:extLst>
          </p:cNvPr>
          <p:cNvGrpSpPr/>
          <p:nvPr userDrawn="1"/>
        </p:nvGrpSpPr>
        <p:grpSpPr>
          <a:xfrm>
            <a:off x="209569" y="2987833"/>
            <a:ext cx="997684" cy="1211096"/>
            <a:chOff x="7891574" y="725764"/>
            <a:chExt cx="997684" cy="1211096"/>
          </a:xfrm>
        </p:grpSpPr>
        <p:sp>
          <p:nvSpPr>
            <p:cNvPr id="13" name="Star">
              <a:extLst>
                <a:ext uri="{FF2B5EF4-FFF2-40B4-BE49-F238E27FC236}">
                  <a16:creationId xmlns:a16="http://schemas.microsoft.com/office/drawing/2014/main" id="{64C97562-F77F-13DA-17BA-DE230DE36F10}"/>
                </a:ext>
              </a:extLst>
            </p:cNvPr>
            <p:cNvSpPr/>
            <p:nvPr userDrawn="1"/>
          </p:nvSpPr>
          <p:spPr>
            <a:xfrm>
              <a:off x="8546068" y="1525260"/>
              <a:ext cx="190790" cy="207846"/>
            </a:xfrm>
            <a:prstGeom prst="star4">
              <a:avLst>
                <a:gd name="adj" fmla="val 8590"/>
              </a:avLst>
            </a:prstGeom>
            <a:solidFill>
              <a:schemeClr val="accent3">
                <a:alpha val="22749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  <p:sp>
          <p:nvSpPr>
            <p:cNvPr id="14" name="Star">
              <a:extLst>
                <a:ext uri="{FF2B5EF4-FFF2-40B4-BE49-F238E27FC236}">
                  <a16:creationId xmlns:a16="http://schemas.microsoft.com/office/drawing/2014/main" id="{A67A355D-00B1-2198-8B80-2EEA36DC7384}"/>
                </a:ext>
              </a:extLst>
            </p:cNvPr>
            <p:cNvSpPr/>
            <p:nvPr userDrawn="1"/>
          </p:nvSpPr>
          <p:spPr>
            <a:xfrm>
              <a:off x="8604507" y="1533904"/>
              <a:ext cx="284751" cy="402956"/>
            </a:xfrm>
            <a:prstGeom prst="star4">
              <a:avLst>
                <a:gd name="adj" fmla="val 8590"/>
              </a:avLst>
            </a:prstGeom>
            <a:solidFill>
              <a:schemeClr val="accent3">
                <a:alpha val="34975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  <p:grpSp>
          <p:nvGrpSpPr>
            <p:cNvPr id="15" name="Stars">
              <a:extLst>
                <a:ext uri="{FF2B5EF4-FFF2-40B4-BE49-F238E27FC236}">
                  <a16:creationId xmlns:a16="http://schemas.microsoft.com/office/drawing/2014/main" id="{C2E681C3-5A55-8304-B8BA-A9F5F62202DB}"/>
                </a:ext>
              </a:extLst>
            </p:cNvPr>
            <p:cNvGrpSpPr/>
            <p:nvPr userDrawn="1"/>
          </p:nvGrpSpPr>
          <p:grpSpPr>
            <a:xfrm>
              <a:off x="7891574" y="725764"/>
              <a:ext cx="680931" cy="906459"/>
              <a:chOff x="376336" y="1540160"/>
              <a:chExt cx="303887" cy="402956"/>
            </a:xfrm>
          </p:grpSpPr>
          <p:sp>
            <p:nvSpPr>
              <p:cNvPr id="16" name="Star">
                <a:extLst>
                  <a:ext uri="{FF2B5EF4-FFF2-40B4-BE49-F238E27FC236}">
                    <a16:creationId xmlns:a16="http://schemas.microsoft.com/office/drawing/2014/main" id="{69D73C33-8904-F980-E7A1-2F8196B761DA}"/>
                  </a:ext>
                </a:extLst>
              </p:cNvPr>
              <p:cNvSpPr/>
              <p:nvPr userDrawn="1"/>
            </p:nvSpPr>
            <p:spPr>
              <a:xfrm>
                <a:off x="376336" y="1540160"/>
                <a:ext cx="303887" cy="402956"/>
              </a:xfrm>
              <a:prstGeom prst="star4">
                <a:avLst>
                  <a:gd name="adj" fmla="val 5104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UA" dirty="0"/>
              </a:p>
            </p:txBody>
          </p:sp>
          <p:sp>
            <p:nvSpPr>
              <p:cNvPr id="17" name="Star">
                <a:extLst>
                  <a:ext uri="{FF2B5EF4-FFF2-40B4-BE49-F238E27FC236}">
                    <a16:creationId xmlns:a16="http://schemas.microsoft.com/office/drawing/2014/main" id="{97141649-7FB1-FCA3-09CB-8D4B0B59C9D8}"/>
                  </a:ext>
                </a:extLst>
              </p:cNvPr>
              <p:cNvSpPr/>
              <p:nvPr userDrawn="1"/>
            </p:nvSpPr>
            <p:spPr>
              <a:xfrm rot="18771890">
                <a:off x="428370" y="1637773"/>
                <a:ext cx="196031" cy="205945"/>
              </a:xfrm>
              <a:prstGeom prst="star4">
                <a:avLst>
                  <a:gd name="adj" fmla="val 5104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UA" dirty="0"/>
              </a:p>
            </p:txBody>
          </p:sp>
        </p:grpSp>
      </p:grpSp>
      <p:grpSp>
        <p:nvGrpSpPr>
          <p:cNvPr id="18" name="Number 6">
            <a:extLst>
              <a:ext uri="{FF2B5EF4-FFF2-40B4-BE49-F238E27FC236}">
                <a16:creationId xmlns:a16="http://schemas.microsoft.com/office/drawing/2014/main" id="{044D48DC-7FBD-2984-F97B-226D9E810EFB}"/>
              </a:ext>
            </a:extLst>
          </p:cNvPr>
          <p:cNvGrpSpPr/>
          <p:nvPr userDrawn="1"/>
        </p:nvGrpSpPr>
        <p:grpSpPr>
          <a:xfrm>
            <a:off x="3074813" y="2600412"/>
            <a:ext cx="527163" cy="377003"/>
            <a:chOff x="2911581" y="2581730"/>
            <a:chExt cx="527163" cy="377003"/>
          </a:xfrm>
        </p:grpSpPr>
        <p:sp>
          <p:nvSpPr>
            <p:cNvPr id="19" name="Овал">
              <a:extLst>
                <a:ext uri="{FF2B5EF4-FFF2-40B4-BE49-F238E27FC236}">
                  <a16:creationId xmlns:a16="http://schemas.microsoft.com/office/drawing/2014/main" id="{02C5930B-7932-E1CD-571F-DAB2A65EFA80}"/>
                </a:ext>
              </a:extLst>
            </p:cNvPr>
            <p:cNvSpPr/>
            <p:nvPr userDrawn="1"/>
          </p:nvSpPr>
          <p:spPr>
            <a:xfrm>
              <a:off x="2911581" y="2581730"/>
              <a:ext cx="377003" cy="3770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 dirty="0"/>
            </a:p>
          </p:txBody>
        </p:sp>
        <p:sp>
          <p:nvSpPr>
            <p:cNvPr id="20" name="Number"/>
            <p:cNvSpPr txBox="1"/>
            <p:nvPr/>
          </p:nvSpPr>
          <p:spPr>
            <a:xfrm>
              <a:off x="2971644" y="2632434"/>
              <a:ext cx="467100" cy="27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 dirty="0">
                  <a:solidFill>
                    <a:schemeClr val="bg2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IBM Plex Sans"/>
                </a:rPr>
                <a:t>06</a:t>
              </a:r>
              <a:endParaRPr sz="1600" b="1" dirty="0">
                <a:solidFill>
                  <a:schemeClr val="bg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IBM Plex Sans"/>
              </a:endParaRPr>
            </a:p>
          </p:txBody>
        </p:sp>
      </p:grpSp>
      <p:grpSp>
        <p:nvGrpSpPr>
          <p:cNvPr id="21" name="Number 5">
            <a:extLst>
              <a:ext uri="{FF2B5EF4-FFF2-40B4-BE49-F238E27FC236}">
                <a16:creationId xmlns:a16="http://schemas.microsoft.com/office/drawing/2014/main" id="{6A1B235D-DD0D-0F64-5EF9-8CCA91E05AD1}"/>
              </a:ext>
            </a:extLst>
          </p:cNvPr>
          <p:cNvGrpSpPr/>
          <p:nvPr userDrawn="1"/>
        </p:nvGrpSpPr>
        <p:grpSpPr>
          <a:xfrm>
            <a:off x="3074812" y="2115962"/>
            <a:ext cx="527162" cy="377003"/>
            <a:chOff x="2911582" y="2152241"/>
            <a:chExt cx="527162" cy="377003"/>
          </a:xfrm>
        </p:grpSpPr>
        <p:sp>
          <p:nvSpPr>
            <p:cNvPr id="22" name="Овал">
              <a:extLst>
                <a:ext uri="{FF2B5EF4-FFF2-40B4-BE49-F238E27FC236}">
                  <a16:creationId xmlns:a16="http://schemas.microsoft.com/office/drawing/2014/main" id="{85BAD0BB-F248-7873-494E-9CB13569134E}"/>
                </a:ext>
              </a:extLst>
            </p:cNvPr>
            <p:cNvSpPr/>
            <p:nvPr userDrawn="1"/>
          </p:nvSpPr>
          <p:spPr>
            <a:xfrm>
              <a:off x="2911582" y="2152241"/>
              <a:ext cx="377003" cy="3770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  <p:sp>
          <p:nvSpPr>
            <p:cNvPr id="23" name="Number"/>
            <p:cNvSpPr txBox="1"/>
            <p:nvPr/>
          </p:nvSpPr>
          <p:spPr>
            <a:xfrm>
              <a:off x="2971644" y="2204316"/>
              <a:ext cx="467100" cy="27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 dirty="0">
                  <a:solidFill>
                    <a:schemeClr val="bg2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IBM Plex Sans"/>
                </a:rPr>
                <a:t>05</a:t>
              </a:r>
              <a:endParaRPr sz="1600" b="1" dirty="0">
                <a:solidFill>
                  <a:schemeClr val="bg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IBM Plex Sans"/>
              </a:endParaRPr>
            </a:p>
          </p:txBody>
        </p:sp>
      </p:grpSp>
      <p:grpSp>
        <p:nvGrpSpPr>
          <p:cNvPr id="24" name="Number 4">
            <a:extLst>
              <a:ext uri="{FF2B5EF4-FFF2-40B4-BE49-F238E27FC236}">
                <a16:creationId xmlns:a16="http://schemas.microsoft.com/office/drawing/2014/main" id="{8248EC59-3BC1-12BE-E97A-8923CB24EEB0}"/>
              </a:ext>
            </a:extLst>
          </p:cNvPr>
          <p:cNvGrpSpPr/>
          <p:nvPr userDrawn="1"/>
        </p:nvGrpSpPr>
        <p:grpSpPr>
          <a:xfrm>
            <a:off x="3078736" y="1635440"/>
            <a:ext cx="527161" cy="377003"/>
            <a:chOff x="2911583" y="1727541"/>
            <a:chExt cx="527161" cy="377003"/>
          </a:xfrm>
        </p:grpSpPr>
        <p:sp>
          <p:nvSpPr>
            <p:cNvPr id="25" name="Овал">
              <a:extLst>
                <a:ext uri="{FF2B5EF4-FFF2-40B4-BE49-F238E27FC236}">
                  <a16:creationId xmlns:a16="http://schemas.microsoft.com/office/drawing/2014/main" id="{56BFD9F0-AD17-205C-AA86-B9190EEDFEF8}"/>
                </a:ext>
              </a:extLst>
            </p:cNvPr>
            <p:cNvSpPr/>
            <p:nvPr userDrawn="1"/>
          </p:nvSpPr>
          <p:spPr>
            <a:xfrm>
              <a:off x="2911583" y="1727541"/>
              <a:ext cx="377003" cy="3770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 dirty="0"/>
            </a:p>
          </p:txBody>
        </p:sp>
        <p:sp>
          <p:nvSpPr>
            <p:cNvPr id="26" name="Number"/>
            <p:cNvSpPr txBox="1"/>
            <p:nvPr/>
          </p:nvSpPr>
          <p:spPr>
            <a:xfrm>
              <a:off x="2971644" y="1776198"/>
              <a:ext cx="467100" cy="27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 dirty="0">
                  <a:solidFill>
                    <a:schemeClr val="bg2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IBM Plex Sans"/>
                </a:rPr>
                <a:t>04</a:t>
              </a:r>
              <a:endParaRPr sz="1600" b="1" dirty="0">
                <a:solidFill>
                  <a:schemeClr val="bg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IBM Plex Sans"/>
              </a:endParaRPr>
            </a:p>
          </p:txBody>
        </p:sp>
      </p:grpSp>
      <p:grpSp>
        <p:nvGrpSpPr>
          <p:cNvPr id="27" name="Number 3">
            <a:extLst>
              <a:ext uri="{FF2B5EF4-FFF2-40B4-BE49-F238E27FC236}">
                <a16:creationId xmlns:a16="http://schemas.microsoft.com/office/drawing/2014/main" id="{48EA2AE3-0ADE-C956-C642-AE1B1723E894}"/>
              </a:ext>
            </a:extLst>
          </p:cNvPr>
          <p:cNvGrpSpPr/>
          <p:nvPr userDrawn="1"/>
        </p:nvGrpSpPr>
        <p:grpSpPr>
          <a:xfrm>
            <a:off x="3074815" y="1150989"/>
            <a:ext cx="527161" cy="377003"/>
            <a:chOff x="2911583" y="1293658"/>
            <a:chExt cx="527161" cy="377003"/>
          </a:xfrm>
        </p:grpSpPr>
        <p:sp>
          <p:nvSpPr>
            <p:cNvPr id="28" name="Овал">
              <a:extLst>
                <a:ext uri="{FF2B5EF4-FFF2-40B4-BE49-F238E27FC236}">
                  <a16:creationId xmlns:a16="http://schemas.microsoft.com/office/drawing/2014/main" id="{477133F1-C0F3-912F-94CA-C215A7CAA681}"/>
                </a:ext>
              </a:extLst>
            </p:cNvPr>
            <p:cNvSpPr/>
            <p:nvPr userDrawn="1"/>
          </p:nvSpPr>
          <p:spPr>
            <a:xfrm>
              <a:off x="2911583" y="1293658"/>
              <a:ext cx="377003" cy="3770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  <p:sp>
          <p:nvSpPr>
            <p:cNvPr id="29" name="Number"/>
            <p:cNvSpPr txBox="1"/>
            <p:nvPr/>
          </p:nvSpPr>
          <p:spPr>
            <a:xfrm>
              <a:off x="2971644" y="1344773"/>
              <a:ext cx="467100" cy="27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 dirty="0">
                  <a:solidFill>
                    <a:schemeClr val="bg2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IBM Plex Sans"/>
                </a:rPr>
                <a:t>03</a:t>
              </a:r>
              <a:endParaRPr sz="1600" b="1" dirty="0">
                <a:solidFill>
                  <a:schemeClr val="bg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IBM Plex Sans"/>
              </a:endParaRPr>
            </a:p>
          </p:txBody>
        </p:sp>
      </p:grpSp>
      <p:grpSp>
        <p:nvGrpSpPr>
          <p:cNvPr id="30" name="Number 2">
            <a:extLst>
              <a:ext uri="{FF2B5EF4-FFF2-40B4-BE49-F238E27FC236}">
                <a16:creationId xmlns:a16="http://schemas.microsoft.com/office/drawing/2014/main" id="{D5F16340-1284-D6B7-F653-26CA596C2EDF}"/>
              </a:ext>
            </a:extLst>
          </p:cNvPr>
          <p:cNvGrpSpPr/>
          <p:nvPr userDrawn="1"/>
        </p:nvGrpSpPr>
        <p:grpSpPr>
          <a:xfrm>
            <a:off x="3086585" y="670464"/>
            <a:ext cx="527160" cy="377003"/>
            <a:chOff x="2911584" y="863603"/>
            <a:chExt cx="527160" cy="377003"/>
          </a:xfrm>
        </p:grpSpPr>
        <p:sp>
          <p:nvSpPr>
            <p:cNvPr id="31" name="Овал">
              <a:extLst>
                <a:ext uri="{FF2B5EF4-FFF2-40B4-BE49-F238E27FC236}">
                  <a16:creationId xmlns:a16="http://schemas.microsoft.com/office/drawing/2014/main" id="{14C4C679-818E-15F6-8018-3340E851E2F1}"/>
                </a:ext>
              </a:extLst>
            </p:cNvPr>
            <p:cNvSpPr/>
            <p:nvPr userDrawn="1"/>
          </p:nvSpPr>
          <p:spPr>
            <a:xfrm>
              <a:off x="2911584" y="863603"/>
              <a:ext cx="377003" cy="3770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  <p:sp>
          <p:nvSpPr>
            <p:cNvPr id="32" name="Number"/>
            <p:cNvSpPr txBox="1"/>
            <p:nvPr/>
          </p:nvSpPr>
          <p:spPr>
            <a:xfrm>
              <a:off x="2971644" y="916655"/>
              <a:ext cx="467100" cy="27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 dirty="0">
                  <a:solidFill>
                    <a:schemeClr val="bg2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IBM Plex Sans"/>
                </a:rPr>
                <a:t>02</a:t>
              </a:r>
              <a:endParaRPr sz="1600" b="1" dirty="0">
                <a:solidFill>
                  <a:schemeClr val="bg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IBM Plex Sans"/>
              </a:endParaRPr>
            </a:p>
          </p:txBody>
        </p:sp>
      </p:grpSp>
      <p:grpSp>
        <p:nvGrpSpPr>
          <p:cNvPr id="33" name="Number 1">
            <a:extLst>
              <a:ext uri="{FF2B5EF4-FFF2-40B4-BE49-F238E27FC236}">
                <a16:creationId xmlns:a16="http://schemas.microsoft.com/office/drawing/2014/main" id="{74CF84C7-AAF9-4FA4-04EF-D78946999B7E}"/>
              </a:ext>
            </a:extLst>
          </p:cNvPr>
          <p:cNvGrpSpPr/>
          <p:nvPr userDrawn="1"/>
        </p:nvGrpSpPr>
        <p:grpSpPr>
          <a:xfrm>
            <a:off x="3085913" y="191902"/>
            <a:ext cx="521704" cy="377003"/>
            <a:chOff x="2871661" y="417723"/>
            <a:chExt cx="521704" cy="377003"/>
          </a:xfrm>
        </p:grpSpPr>
        <p:sp>
          <p:nvSpPr>
            <p:cNvPr id="34" name="Овал">
              <a:extLst>
                <a:ext uri="{FF2B5EF4-FFF2-40B4-BE49-F238E27FC236}">
                  <a16:creationId xmlns:a16="http://schemas.microsoft.com/office/drawing/2014/main" id="{37EFB1FA-2B1D-23C6-965F-B03E85A1A94A}"/>
                </a:ext>
              </a:extLst>
            </p:cNvPr>
            <p:cNvSpPr/>
            <p:nvPr userDrawn="1"/>
          </p:nvSpPr>
          <p:spPr>
            <a:xfrm>
              <a:off x="2871661" y="417723"/>
              <a:ext cx="377003" cy="3770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  <p:sp>
          <p:nvSpPr>
            <p:cNvPr id="35" name="Number"/>
            <p:cNvSpPr txBox="1"/>
            <p:nvPr/>
          </p:nvSpPr>
          <p:spPr>
            <a:xfrm>
              <a:off x="2926265" y="468920"/>
              <a:ext cx="467100" cy="27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 dirty="0">
                  <a:solidFill>
                    <a:schemeClr val="bg2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IBM Plex Sans"/>
                </a:rPr>
                <a:t>01</a:t>
              </a:r>
              <a:endParaRPr sz="1600" b="1" dirty="0">
                <a:solidFill>
                  <a:schemeClr val="bg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IBM Plex Sans"/>
              </a:endParaRPr>
            </a:p>
          </p:txBody>
        </p:sp>
      </p:grpSp>
      <p:sp>
        <p:nvSpPr>
          <p:cNvPr id="6" name="Subtitle 5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t>Hiring Plan and Future Open Roles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pPr algn="l"/>
            <a:r>
              <a:t>Agile Squads Cross-Functional Matrix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pPr algn="l"/>
            <a:r>
              <a:t>Go-To-Market Department Layout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r>
              <a:t>Engineering &amp; Product Structure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Executive Leadership Team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pPr algn="l"/>
            <a:r>
              <a:t>Company Org Structure Template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15" name="BG Shape"/>
          <p:cNvSpPr/>
          <p:nvPr/>
        </p:nvSpPr>
        <p:spPr>
          <a:xfrm>
            <a:off x="3180950" y="2831178"/>
            <a:ext cx="2802900" cy="1734900"/>
          </a:xfrm>
          <a:prstGeom prst="roundRect">
            <a:avLst>
              <a:gd name="adj" fmla="val 6532"/>
            </a:avLst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" name="BG Shape"/>
          <p:cNvSpPr/>
          <p:nvPr/>
        </p:nvSpPr>
        <p:spPr>
          <a:xfrm>
            <a:off x="237088" y="2831178"/>
            <a:ext cx="2766600" cy="1734900"/>
          </a:xfrm>
          <a:prstGeom prst="roundRect">
            <a:avLst>
              <a:gd name="adj" fmla="val 6532"/>
            </a:avLst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" name="BG Shape"/>
          <p:cNvSpPr/>
          <p:nvPr userDrawn="1"/>
        </p:nvSpPr>
        <p:spPr>
          <a:xfrm>
            <a:off x="6161113" y="936353"/>
            <a:ext cx="2766600" cy="1734900"/>
          </a:xfrm>
          <a:prstGeom prst="roundRect">
            <a:avLst>
              <a:gd name="adj" fmla="val 6532"/>
            </a:avLst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" name="BG Shape"/>
          <p:cNvSpPr/>
          <p:nvPr/>
        </p:nvSpPr>
        <p:spPr>
          <a:xfrm>
            <a:off x="3180938" y="936353"/>
            <a:ext cx="2802900" cy="1734900"/>
          </a:xfrm>
          <a:prstGeom prst="roundRect">
            <a:avLst>
              <a:gd name="adj" fmla="val 6532"/>
            </a:avLst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" name="BG Shape"/>
          <p:cNvSpPr/>
          <p:nvPr/>
        </p:nvSpPr>
        <p:spPr>
          <a:xfrm>
            <a:off x="237075" y="936353"/>
            <a:ext cx="2766600" cy="1734900"/>
          </a:xfrm>
          <a:prstGeom prst="roundRect">
            <a:avLst>
              <a:gd name="adj" fmla="val 6532"/>
            </a:avLst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20" name="BG Stars">
            <a:extLst>
              <a:ext uri="{FF2B5EF4-FFF2-40B4-BE49-F238E27FC236}">
                <a16:creationId xmlns:a16="http://schemas.microsoft.com/office/drawing/2014/main" id="{6377597E-36C3-9150-8377-0CABF37583F6}"/>
              </a:ext>
            </a:extLst>
          </p:cNvPr>
          <p:cNvGrpSpPr/>
          <p:nvPr userDrawn="1"/>
        </p:nvGrpSpPr>
        <p:grpSpPr>
          <a:xfrm>
            <a:off x="7909228" y="3205462"/>
            <a:ext cx="997684" cy="1211096"/>
            <a:chOff x="7891574" y="725764"/>
            <a:chExt cx="997684" cy="1211096"/>
          </a:xfrm>
        </p:grpSpPr>
        <p:sp>
          <p:nvSpPr>
            <p:cNvPr id="21" name="Star">
              <a:extLst>
                <a:ext uri="{FF2B5EF4-FFF2-40B4-BE49-F238E27FC236}">
                  <a16:creationId xmlns:a16="http://schemas.microsoft.com/office/drawing/2014/main" id="{556FB399-6976-8240-3D14-107BAF3B6037}"/>
                </a:ext>
              </a:extLst>
            </p:cNvPr>
            <p:cNvSpPr/>
            <p:nvPr userDrawn="1"/>
          </p:nvSpPr>
          <p:spPr>
            <a:xfrm>
              <a:off x="8546068" y="1525260"/>
              <a:ext cx="190790" cy="207846"/>
            </a:xfrm>
            <a:prstGeom prst="star4">
              <a:avLst>
                <a:gd name="adj" fmla="val 8590"/>
              </a:avLst>
            </a:prstGeom>
            <a:solidFill>
              <a:schemeClr val="accent3">
                <a:alpha val="22749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  <p:sp>
          <p:nvSpPr>
            <p:cNvPr id="22" name="Star">
              <a:extLst>
                <a:ext uri="{FF2B5EF4-FFF2-40B4-BE49-F238E27FC236}">
                  <a16:creationId xmlns:a16="http://schemas.microsoft.com/office/drawing/2014/main" id="{059D36F1-94F8-13EB-BC41-D20B280C0E6B}"/>
                </a:ext>
              </a:extLst>
            </p:cNvPr>
            <p:cNvSpPr/>
            <p:nvPr userDrawn="1"/>
          </p:nvSpPr>
          <p:spPr>
            <a:xfrm>
              <a:off x="8604507" y="1533904"/>
              <a:ext cx="284751" cy="402956"/>
            </a:xfrm>
            <a:prstGeom prst="star4">
              <a:avLst>
                <a:gd name="adj" fmla="val 8590"/>
              </a:avLst>
            </a:prstGeom>
            <a:solidFill>
              <a:schemeClr val="accent3">
                <a:alpha val="34975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  <p:grpSp>
          <p:nvGrpSpPr>
            <p:cNvPr id="23" name="Stars">
              <a:extLst>
                <a:ext uri="{FF2B5EF4-FFF2-40B4-BE49-F238E27FC236}">
                  <a16:creationId xmlns:a16="http://schemas.microsoft.com/office/drawing/2014/main" id="{E8A2164D-12E1-CF47-AB35-6E498A0CD0C5}"/>
                </a:ext>
              </a:extLst>
            </p:cNvPr>
            <p:cNvGrpSpPr/>
            <p:nvPr userDrawn="1"/>
          </p:nvGrpSpPr>
          <p:grpSpPr>
            <a:xfrm>
              <a:off x="7891574" y="725764"/>
              <a:ext cx="680931" cy="906459"/>
              <a:chOff x="376336" y="1540160"/>
              <a:chExt cx="303887" cy="402956"/>
            </a:xfrm>
          </p:grpSpPr>
          <p:sp>
            <p:nvSpPr>
              <p:cNvPr id="24" name="Star">
                <a:extLst>
                  <a:ext uri="{FF2B5EF4-FFF2-40B4-BE49-F238E27FC236}">
                    <a16:creationId xmlns:a16="http://schemas.microsoft.com/office/drawing/2014/main" id="{1063C53A-A4AD-AC26-262E-9A60B337EB92}"/>
                  </a:ext>
                </a:extLst>
              </p:cNvPr>
              <p:cNvSpPr/>
              <p:nvPr userDrawn="1"/>
            </p:nvSpPr>
            <p:spPr>
              <a:xfrm>
                <a:off x="376336" y="1540160"/>
                <a:ext cx="303887" cy="402956"/>
              </a:xfrm>
              <a:prstGeom prst="star4">
                <a:avLst>
                  <a:gd name="adj" fmla="val 5104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UA" dirty="0"/>
              </a:p>
            </p:txBody>
          </p:sp>
          <p:sp>
            <p:nvSpPr>
              <p:cNvPr id="25" name="Star">
                <a:extLst>
                  <a:ext uri="{FF2B5EF4-FFF2-40B4-BE49-F238E27FC236}">
                    <a16:creationId xmlns:a16="http://schemas.microsoft.com/office/drawing/2014/main" id="{0DE801F1-7AE5-4E86-1CC9-00EAB59C5A94}"/>
                  </a:ext>
                </a:extLst>
              </p:cNvPr>
              <p:cNvSpPr/>
              <p:nvPr userDrawn="1"/>
            </p:nvSpPr>
            <p:spPr>
              <a:xfrm rot="18771890">
                <a:off x="428370" y="1637773"/>
                <a:ext cx="196031" cy="205945"/>
              </a:xfrm>
              <a:prstGeom prst="star4">
                <a:avLst>
                  <a:gd name="adj" fmla="val 5104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UA" dirty="0"/>
              </a:p>
            </p:txBody>
          </p:sp>
        </p:grpSp>
      </p:grp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1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Organization Structure &amp; Hiring Plan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 algn="l"/>
            <a:r>
              <a:t>Reserve space for agile pod callouts to explain how teams connect across functions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pPr algn="l"/>
            <a:r>
              <a:rPr cap="all"/>
              <a:t>Agile pod callouts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pPr algn="l"/>
            <a:r>
              <a:t>Apply departmental color tags: Blue for Engineering &amp; Product, Green for Go-To-Market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l"/>
            <a:r>
              <a:rPr cap="all"/>
              <a:t>Department color tags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15"/>
          </p:nvPr>
        </p:nvSpPr>
        <p:spPr/>
        <p:txBody>
          <a:bodyPr/>
          <a:lstStyle/>
          <a:p>
            <a:pPr algn="l"/>
            <a:r>
              <a:t>Use a tree-hierarchy branching layout with charcoal borders and clean card containers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6"/>
          </p:nvPr>
        </p:nvSpPr>
        <p:spPr/>
        <p:txBody>
          <a:bodyPr/>
          <a:lstStyle/>
          <a:p>
            <a:pPr algn="l"/>
            <a:r>
              <a:rPr cap="all"/>
              <a:t>Tree-hierarchy layout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17"/>
          </p:nvPr>
        </p:nvSpPr>
        <p:spPr/>
        <p:txBody>
          <a:bodyPr/>
          <a:lstStyle/>
          <a:p>
            <a:pPr algn="l"/>
            <a:r>
              <a:t>Add reporting year and version control fields for controlled updates and auditability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18"/>
          </p:nvPr>
        </p:nvSpPr>
        <p:spPr/>
        <p:txBody>
          <a:bodyPr/>
          <a:lstStyle/>
          <a:p>
            <a:pPr algn="l"/>
            <a:r>
              <a:rPr cap="all"/>
              <a:t>Reporting year &amp; version control</a:t>
            </a:r>
          </a:p>
        </p:txBody>
      </p:sp>
      <p:sp>
        <p:nvSpPr>
          <p:cNvPr id="12" name="Subtitle 11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r>
              <a:t>Include company and division name plus a clear org structure label for viewers</a:t>
            </a:r>
          </a:p>
        </p:txBody>
      </p:sp>
      <p:sp>
        <p:nvSpPr>
          <p:cNvPr id="13" name="Subtitle 12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rPr cap="all"/>
              <a:t>Company &amp; division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cap="all"/>
              <a:t>Company Org Structure Template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15" name="BG Shape"/>
          <p:cNvSpPr/>
          <p:nvPr/>
        </p:nvSpPr>
        <p:spPr>
          <a:xfrm>
            <a:off x="3180950" y="2831178"/>
            <a:ext cx="2802900" cy="1734900"/>
          </a:xfrm>
          <a:prstGeom prst="roundRect">
            <a:avLst>
              <a:gd name="adj" fmla="val 6532"/>
            </a:avLst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" name="BG Shape"/>
          <p:cNvSpPr/>
          <p:nvPr/>
        </p:nvSpPr>
        <p:spPr>
          <a:xfrm>
            <a:off x="237088" y="2831178"/>
            <a:ext cx="2766600" cy="1734900"/>
          </a:xfrm>
          <a:prstGeom prst="roundRect">
            <a:avLst>
              <a:gd name="adj" fmla="val 6532"/>
            </a:avLst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" name="BG Shape"/>
          <p:cNvSpPr/>
          <p:nvPr userDrawn="1"/>
        </p:nvSpPr>
        <p:spPr>
          <a:xfrm>
            <a:off x="6161113" y="936353"/>
            <a:ext cx="2766600" cy="1734900"/>
          </a:xfrm>
          <a:prstGeom prst="roundRect">
            <a:avLst>
              <a:gd name="adj" fmla="val 6532"/>
            </a:avLst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" name="BG Shape"/>
          <p:cNvSpPr/>
          <p:nvPr/>
        </p:nvSpPr>
        <p:spPr>
          <a:xfrm>
            <a:off x="3180938" y="936353"/>
            <a:ext cx="2802900" cy="1734900"/>
          </a:xfrm>
          <a:prstGeom prst="roundRect">
            <a:avLst>
              <a:gd name="adj" fmla="val 6532"/>
            </a:avLst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" name="BG Shape"/>
          <p:cNvSpPr/>
          <p:nvPr/>
        </p:nvSpPr>
        <p:spPr>
          <a:xfrm>
            <a:off x="237075" y="936353"/>
            <a:ext cx="2766600" cy="1734900"/>
          </a:xfrm>
          <a:prstGeom prst="roundRect">
            <a:avLst>
              <a:gd name="adj" fmla="val 6532"/>
            </a:avLst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20" name="BG Stars">
            <a:extLst>
              <a:ext uri="{FF2B5EF4-FFF2-40B4-BE49-F238E27FC236}">
                <a16:creationId xmlns:a16="http://schemas.microsoft.com/office/drawing/2014/main" id="{6377597E-36C3-9150-8377-0CABF37583F6}"/>
              </a:ext>
            </a:extLst>
          </p:cNvPr>
          <p:cNvGrpSpPr/>
          <p:nvPr userDrawn="1"/>
        </p:nvGrpSpPr>
        <p:grpSpPr>
          <a:xfrm>
            <a:off x="7909228" y="3205462"/>
            <a:ext cx="997684" cy="1211096"/>
            <a:chOff x="7891574" y="725764"/>
            <a:chExt cx="997684" cy="1211096"/>
          </a:xfrm>
        </p:grpSpPr>
        <p:sp>
          <p:nvSpPr>
            <p:cNvPr id="21" name="Star">
              <a:extLst>
                <a:ext uri="{FF2B5EF4-FFF2-40B4-BE49-F238E27FC236}">
                  <a16:creationId xmlns:a16="http://schemas.microsoft.com/office/drawing/2014/main" id="{556FB399-6976-8240-3D14-107BAF3B6037}"/>
                </a:ext>
              </a:extLst>
            </p:cNvPr>
            <p:cNvSpPr/>
            <p:nvPr userDrawn="1"/>
          </p:nvSpPr>
          <p:spPr>
            <a:xfrm>
              <a:off x="8546068" y="1525260"/>
              <a:ext cx="190790" cy="207846"/>
            </a:xfrm>
            <a:prstGeom prst="star4">
              <a:avLst>
                <a:gd name="adj" fmla="val 8590"/>
              </a:avLst>
            </a:prstGeom>
            <a:solidFill>
              <a:schemeClr val="accent3">
                <a:alpha val="22749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  <p:sp>
          <p:nvSpPr>
            <p:cNvPr id="22" name="Star">
              <a:extLst>
                <a:ext uri="{FF2B5EF4-FFF2-40B4-BE49-F238E27FC236}">
                  <a16:creationId xmlns:a16="http://schemas.microsoft.com/office/drawing/2014/main" id="{059D36F1-94F8-13EB-BC41-D20B280C0E6B}"/>
                </a:ext>
              </a:extLst>
            </p:cNvPr>
            <p:cNvSpPr/>
            <p:nvPr userDrawn="1"/>
          </p:nvSpPr>
          <p:spPr>
            <a:xfrm>
              <a:off x="8604507" y="1533904"/>
              <a:ext cx="284751" cy="402956"/>
            </a:xfrm>
            <a:prstGeom prst="star4">
              <a:avLst>
                <a:gd name="adj" fmla="val 8590"/>
              </a:avLst>
            </a:prstGeom>
            <a:solidFill>
              <a:schemeClr val="accent3">
                <a:alpha val="34975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  <p:grpSp>
          <p:nvGrpSpPr>
            <p:cNvPr id="23" name="Stars">
              <a:extLst>
                <a:ext uri="{FF2B5EF4-FFF2-40B4-BE49-F238E27FC236}">
                  <a16:creationId xmlns:a16="http://schemas.microsoft.com/office/drawing/2014/main" id="{E8A2164D-12E1-CF47-AB35-6E498A0CD0C5}"/>
                </a:ext>
              </a:extLst>
            </p:cNvPr>
            <p:cNvGrpSpPr/>
            <p:nvPr userDrawn="1"/>
          </p:nvGrpSpPr>
          <p:grpSpPr>
            <a:xfrm>
              <a:off x="7891574" y="725764"/>
              <a:ext cx="680931" cy="906459"/>
              <a:chOff x="376336" y="1540160"/>
              <a:chExt cx="303887" cy="402956"/>
            </a:xfrm>
          </p:grpSpPr>
          <p:sp>
            <p:nvSpPr>
              <p:cNvPr id="24" name="Star">
                <a:extLst>
                  <a:ext uri="{FF2B5EF4-FFF2-40B4-BE49-F238E27FC236}">
                    <a16:creationId xmlns:a16="http://schemas.microsoft.com/office/drawing/2014/main" id="{1063C53A-A4AD-AC26-262E-9A60B337EB92}"/>
                  </a:ext>
                </a:extLst>
              </p:cNvPr>
              <p:cNvSpPr/>
              <p:nvPr userDrawn="1"/>
            </p:nvSpPr>
            <p:spPr>
              <a:xfrm>
                <a:off x="376336" y="1540160"/>
                <a:ext cx="303887" cy="402956"/>
              </a:xfrm>
              <a:prstGeom prst="star4">
                <a:avLst>
                  <a:gd name="adj" fmla="val 5104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UA" dirty="0"/>
              </a:p>
            </p:txBody>
          </p:sp>
          <p:sp>
            <p:nvSpPr>
              <p:cNvPr id="25" name="Star">
                <a:extLst>
                  <a:ext uri="{FF2B5EF4-FFF2-40B4-BE49-F238E27FC236}">
                    <a16:creationId xmlns:a16="http://schemas.microsoft.com/office/drawing/2014/main" id="{0DE801F1-7AE5-4E86-1CC9-00EAB59C5A94}"/>
                  </a:ext>
                </a:extLst>
              </p:cNvPr>
              <p:cNvSpPr/>
              <p:nvPr userDrawn="1"/>
            </p:nvSpPr>
            <p:spPr>
              <a:xfrm rot="18771890">
                <a:off x="428370" y="1637773"/>
                <a:ext cx="196031" cy="205945"/>
              </a:xfrm>
              <a:prstGeom prst="star4">
                <a:avLst>
                  <a:gd name="adj" fmla="val 5104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UA" dirty="0"/>
              </a:p>
            </p:txBody>
          </p:sp>
        </p:grpSp>
      </p:grp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Organization Structure &amp; Hiring Plan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 algn="l"/>
            <a:r>
              <a:t>Add a legend explaining avatar frames, roles, and departmental color tags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pPr algn="l"/>
            <a:r>
              <a:rPr cap="all"/>
              <a:t>Avatar and color legend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pPr algn="l"/>
            <a:r>
              <a:t>Use consistent typography and charcoal borders to keep hierarchy readable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l"/>
            <a:r>
              <a:rPr cap="all"/>
              <a:t>Typography and borders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15"/>
          </p:nvPr>
        </p:nvSpPr>
        <p:spPr/>
        <p:txBody>
          <a:bodyPr/>
          <a:lstStyle/>
          <a:p>
            <a:pPr algn="l"/>
            <a:r>
              <a:t>Connect executives to functional departments using clean connector lines and spacing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6"/>
          </p:nvPr>
        </p:nvSpPr>
        <p:spPr/>
        <p:txBody>
          <a:bodyPr/>
          <a:lstStyle/>
          <a:p>
            <a:pPr algn="l"/>
            <a:r>
              <a:rPr cap="all"/>
              <a:t>Department connections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17"/>
          </p:nvPr>
        </p:nvSpPr>
        <p:spPr/>
        <p:txBody>
          <a:bodyPr/>
          <a:lstStyle/>
          <a:p>
            <a:pPr algn="l"/>
            <a:r>
              <a:t>Attach short bios under each executive card to clarify scope and decision rights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18"/>
          </p:nvPr>
        </p:nvSpPr>
        <p:spPr/>
        <p:txBody>
          <a:bodyPr/>
          <a:lstStyle/>
          <a:p>
            <a:pPr algn="l"/>
            <a:r>
              <a:rPr cap="all"/>
              <a:t>Executive bios</a:t>
            </a:r>
          </a:p>
        </p:txBody>
      </p:sp>
      <p:sp>
        <p:nvSpPr>
          <p:cNvPr id="12" name="Subtitle 11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r>
              <a:t>Show C-suite nodes with avatar frames for CEO, CFO, COO, CMO, and CTO</a:t>
            </a:r>
          </a:p>
        </p:txBody>
      </p:sp>
      <p:sp>
        <p:nvSpPr>
          <p:cNvPr id="13" name="Subtitle 12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rPr cap="all"/>
              <a:t>C-suite positions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cap="all"/>
              <a:t>Executive Leadership Team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15" name="BG Shape"/>
          <p:cNvSpPr/>
          <p:nvPr/>
        </p:nvSpPr>
        <p:spPr>
          <a:xfrm>
            <a:off x="3180950" y="2831178"/>
            <a:ext cx="2802900" cy="1734900"/>
          </a:xfrm>
          <a:prstGeom prst="roundRect">
            <a:avLst>
              <a:gd name="adj" fmla="val 6532"/>
            </a:avLst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" name="BG Shape"/>
          <p:cNvSpPr/>
          <p:nvPr/>
        </p:nvSpPr>
        <p:spPr>
          <a:xfrm>
            <a:off x="237088" y="2831178"/>
            <a:ext cx="2766600" cy="1734900"/>
          </a:xfrm>
          <a:prstGeom prst="roundRect">
            <a:avLst>
              <a:gd name="adj" fmla="val 6532"/>
            </a:avLst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" name="BG Shape"/>
          <p:cNvSpPr/>
          <p:nvPr userDrawn="1"/>
        </p:nvSpPr>
        <p:spPr>
          <a:xfrm>
            <a:off x="6161113" y="936353"/>
            <a:ext cx="2766600" cy="1734900"/>
          </a:xfrm>
          <a:prstGeom prst="roundRect">
            <a:avLst>
              <a:gd name="adj" fmla="val 6532"/>
            </a:avLst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" name="BG Shape"/>
          <p:cNvSpPr/>
          <p:nvPr/>
        </p:nvSpPr>
        <p:spPr>
          <a:xfrm>
            <a:off x="3180938" y="936353"/>
            <a:ext cx="2802900" cy="1734900"/>
          </a:xfrm>
          <a:prstGeom prst="roundRect">
            <a:avLst>
              <a:gd name="adj" fmla="val 6532"/>
            </a:avLst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" name="BG Shape"/>
          <p:cNvSpPr/>
          <p:nvPr/>
        </p:nvSpPr>
        <p:spPr>
          <a:xfrm>
            <a:off x="237075" y="936353"/>
            <a:ext cx="2766600" cy="1734900"/>
          </a:xfrm>
          <a:prstGeom prst="roundRect">
            <a:avLst>
              <a:gd name="adj" fmla="val 6532"/>
            </a:avLst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20" name="BG Stars">
            <a:extLst>
              <a:ext uri="{FF2B5EF4-FFF2-40B4-BE49-F238E27FC236}">
                <a16:creationId xmlns:a16="http://schemas.microsoft.com/office/drawing/2014/main" id="{6377597E-36C3-9150-8377-0CABF37583F6}"/>
              </a:ext>
            </a:extLst>
          </p:cNvPr>
          <p:cNvGrpSpPr/>
          <p:nvPr userDrawn="1"/>
        </p:nvGrpSpPr>
        <p:grpSpPr>
          <a:xfrm>
            <a:off x="7909228" y="3205462"/>
            <a:ext cx="997684" cy="1211096"/>
            <a:chOff x="7891574" y="725764"/>
            <a:chExt cx="997684" cy="1211096"/>
          </a:xfrm>
        </p:grpSpPr>
        <p:sp>
          <p:nvSpPr>
            <p:cNvPr id="21" name="Star">
              <a:extLst>
                <a:ext uri="{FF2B5EF4-FFF2-40B4-BE49-F238E27FC236}">
                  <a16:creationId xmlns:a16="http://schemas.microsoft.com/office/drawing/2014/main" id="{556FB399-6976-8240-3D14-107BAF3B6037}"/>
                </a:ext>
              </a:extLst>
            </p:cNvPr>
            <p:cNvSpPr/>
            <p:nvPr userDrawn="1"/>
          </p:nvSpPr>
          <p:spPr>
            <a:xfrm>
              <a:off x="8546068" y="1525260"/>
              <a:ext cx="190790" cy="207846"/>
            </a:xfrm>
            <a:prstGeom prst="star4">
              <a:avLst>
                <a:gd name="adj" fmla="val 8590"/>
              </a:avLst>
            </a:prstGeom>
            <a:solidFill>
              <a:schemeClr val="accent3">
                <a:alpha val="22749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  <p:sp>
          <p:nvSpPr>
            <p:cNvPr id="22" name="Star">
              <a:extLst>
                <a:ext uri="{FF2B5EF4-FFF2-40B4-BE49-F238E27FC236}">
                  <a16:creationId xmlns:a16="http://schemas.microsoft.com/office/drawing/2014/main" id="{059D36F1-94F8-13EB-BC41-D20B280C0E6B}"/>
                </a:ext>
              </a:extLst>
            </p:cNvPr>
            <p:cNvSpPr/>
            <p:nvPr userDrawn="1"/>
          </p:nvSpPr>
          <p:spPr>
            <a:xfrm>
              <a:off x="8604507" y="1533904"/>
              <a:ext cx="284751" cy="402956"/>
            </a:xfrm>
            <a:prstGeom prst="star4">
              <a:avLst>
                <a:gd name="adj" fmla="val 8590"/>
              </a:avLst>
            </a:prstGeom>
            <a:solidFill>
              <a:schemeClr val="accent3">
                <a:alpha val="34975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  <p:grpSp>
          <p:nvGrpSpPr>
            <p:cNvPr id="23" name="Stars">
              <a:extLst>
                <a:ext uri="{FF2B5EF4-FFF2-40B4-BE49-F238E27FC236}">
                  <a16:creationId xmlns:a16="http://schemas.microsoft.com/office/drawing/2014/main" id="{E8A2164D-12E1-CF47-AB35-6E498A0CD0C5}"/>
                </a:ext>
              </a:extLst>
            </p:cNvPr>
            <p:cNvGrpSpPr/>
            <p:nvPr userDrawn="1"/>
          </p:nvGrpSpPr>
          <p:grpSpPr>
            <a:xfrm>
              <a:off x="7891574" y="725764"/>
              <a:ext cx="680931" cy="906459"/>
              <a:chOff x="376336" y="1540160"/>
              <a:chExt cx="303887" cy="402956"/>
            </a:xfrm>
          </p:grpSpPr>
          <p:sp>
            <p:nvSpPr>
              <p:cNvPr id="24" name="Star">
                <a:extLst>
                  <a:ext uri="{FF2B5EF4-FFF2-40B4-BE49-F238E27FC236}">
                    <a16:creationId xmlns:a16="http://schemas.microsoft.com/office/drawing/2014/main" id="{1063C53A-A4AD-AC26-262E-9A60B337EB92}"/>
                  </a:ext>
                </a:extLst>
              </p:cNvPr>
              <p:cNvSpPr/>
              <p:nvPr userDrawn="1"/>
            </p:nvSpPr>
            <p:spPr>
              <a:xfrm>
                <a:off x="376336" y="1540160"/>
                <a:ext cx="303887" cy="402956"/>
              </a:xfrm>
              <a:prstGeom prst="star4">
                <a:avLst>
                  <a:gd name="adj" fmla="val 5104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UA" dirty="0"/>
              </a:p>
            </p:txBody>
          </p:sp>
          <p:sp>
            <p:nvSpPr>
              <p:cNvPr id="25" name="Star">
                <a:extLst>
                  <a:ext uri="{FF2B5EF4-FFF2-40B4-BE49-F238E27FC236}">
                    <a16:creationId xmlns:a16="http://schemas.microsoft.com/office/drawing/2014/main" id="{0DE801F1-7AE5-4E86-1CC9-00EAB59C5A94}"/>
                  </a:ext>
                </a:extLst>
              </p:cNvPr>
              <p:cNvSpPr/>
              <p:nvPr userDrawn="1"/>
            </p:nvSpPr>
            <p:spPr>
              <a:xfrm rot="18771890">
                <a:off x="428370" y="1637773"/>
                <a:ext cx="196031" cy="205945"/>
              </a:xfrm>
              <a:prstGeom prst="star4">
                <a:avLst>
                  <a:gd name="adj" fmla="val 5104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UA" dirty="0"/>
              </a:p>
            </p:txBody>
          </p:sp>
        </p:grpSp>
      </p:grp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3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Organization Structure &amp; Hiring Plan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 algn="l"/>
            <a:r>
              <a:t>Include brief notes on pod purpose to communicate outcomes and collaboration model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pPr algn="l"/>
            <a:r>
              <a:rPr cap="all"/>
              <a:t>Pod purpose notes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pPr algn="l"/>
            <a:r>
              <a:t>Add pod-level labels for agile roles like PM, Designer, and Engineers to guide interpretation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l"/>
            <a:r>
              <a:rPr cap="all"/>
              <a:t>Agile role labels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15"/>
          </p:nvPr>
        </p:nvSpPr>
        <p:spPr/>
        <p:txBody>
          <a:bodyPr/>
          <a:lstStyle/>
          <a:p>
            <a:pPr algn="l"/>
            <a:r>
              <a:t>Use Blue tags for all Engineering &amp; Product elements while keeping charcoal borders uniform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6"/>
          </p:nvPr>
        </p:nvSpPr>
        <p:spPr/>
        <p:txBody>
          <a:bodyPr/>
          <a:lstStyle/>
          <a:p>
            <a:pPr algn="l"/>
            <a:r>
              <a:rPr cap="all"/>
              <a:t>Blue tag styling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17"/>
          </p:nvPr>
        </p:nvSpPr>
        <p:spPr/>
        <p:txBody>
          <a:bodyPr/>
          <a:lstStyle/>
          <a:p>
            <a:pPr algn="l"/>
            <a:r>
              <a:t>Represent Pods under Tech Leads using pod cards with consistent sizing and alignment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18"/>
          </p:nvPr>
        </p:nvSpPr>
        <p:spPr/>
        <p:txBody>
          <a:bodyPr/>
          <a:lstStyle/>
          <a:p>
            <a:pPr algn="l"/>
            <a:r>
              <a:rPr cap="all"/>
              <a:t>Pod card alignment</a:t>
            </a:r>
          </a:p>
        </p:txBody>
      </p:sp>
      <p:sp>
        <p:nvSpPr>
          <p:cNvPr id="12" name="Subtitle 11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r>
              <a:t>Map Engineering leadership: Director, Engineering Managers, and Tech Leads as a clear chain</a:t>
            </a:r>
          </a:p>
        </p:txBody>
      </p:sp>
      <p:sp>
        <p:nvSpPr>
          <p:cNvPr id="13" name="Subtitle 12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rPr cap="all"/>
              <a:t>Engineering leadership chain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cap="all"/>
              <a:t>Engineering &amp; Product Structure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15" name="BG Shape"/>
          <p:cNvSpPr/>
          <p:nvPr/>
        </p:nvSpPr>
        <p:spPr>
          <a:xfrm>
            <a:off x="3180950" y="2831178"/>
            <a:ext cx="2802900" cy="1734900"/>
          </a:xfrm>
          <a:prstGeom prst="roundRect">
            <a:avLst>
              <a:gd name="adj" fmla="val 6532"/>
            </a:avLst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" name="BG Shape"/>
          <p:cNvSpPr/>
          <p:nvPr/>
        </p:nvSpPr>
        <p:spPr>
          <a:xfrm>
            <a:off x="237088" y="2831178"/>
            <a:ext cx="2766600" cy="1734900"/>
          </a:xfrm>
          <a:prstGeom prst="roundRect">
            <a:avLst>
              <a:gd name="adj" fmla="val 6532"/>
            </a:avLst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" name="BG Shape"/>
          <p:cNvSpPr/>
          <p:nvPr userDrawn="1"/>
        </p:nvSpPr>
        <p:spPr>
          <a:xfrm>
            <a:off x="6161113" y="936353"/>
            <a:ext cx="2766600" cy="1734900"/>
          </a:xfrm>
          <a:prstGeom prst="roundRect">
            <a:avLst>
              <a:gd name="adj" fmla="val 6532"/>
            </a:avLst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" name="BG Shape"/>
          <p:cNvSpPr/>
          <p:nvPr/>
        </p:nvSpPr>
        <p:spPr>
          <a:xfrm>
            <a:off x="3180938" y="936353"/>
            <a:ext cx="2802900" cy="1734900"/>
          </a:xfrm>
          <a:prstGeom prst="roundRect">
            <a:avLst>
              <a:gd name="adj" fmla="val 6532"/>
            </a:avLst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" name="BG Shape"/>
          <p:cNvSpPr/>
          <p:nvPr/>
        </p:nvSpPr>
        <p:spPr>
          <a:xfrm>
            <a:off x="237075" y="936353"/>
            <a:ext cx="2766600" cy="1734900"/>
          </a:xfrm>
          <a:prstGeom prst="roundRect">
            <a:avLst>
              <a:gd name="adj" fmla="val 6532"/>
            </a:avLst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20" name="BG Stars">
            <a:extLst>
              <a:ext uri="{FF2B5EF4-FFF2-40B4-BE49-F238E27FC236}">
                <a16:creationId xmlns:a16="http://schemas.microsoft.com/office/drawing/2014/main" id="{6377597E-36C3-9150-8377-0CABF37583F6}"/>
              </a:ext>
            </a:extLst>
          </p:cNvPr>
          <p:cNvGrpSpPr/>
          <p:nvPr userDrawn="1"/>
        </p:nvGrpSpPr>
        <p:grpSpPr>
          <a:xfrm>
            <a:off x="7909228" y="3205462"/>
            <a:ext cx="997684" cy="1211096"/>
            <a:chOff x="7891574" y="725764"/>
            <a:chExt cx="997684" cy="1211096"/>
          </a:xfrm>
        </p:grpSpPr>
        <p:sp>
          <p:nvSpPr>
            <p:cNvPr id="21" name="Star">
              <a:extLst>
                <a:ext uri="{FF2B5EF4-FFF2-40B4-BE49-F238E27FC236}">
                  <a16:creationId xmlns:a16="http://schemas.microsoft.com/office/drawing/2014/main" id="{556FB399-6976-8240-3D14-107BAF3B6037}"/>
                </a:ext>
              </a:extLst>
            </p:cNvPr>
            <p:cNvSpPr/>
            <p:nvPr userDrawn="1"/>
          </p:nvSpPr>
          <p:spPr>
            <a:xfrm>
              <a:off x="8546068" y="1525260"/>
              <a:ext cx="190790" cy="207846"/>
            </a:xfrm>
            <a:prstGeom prst="star4">
              <a:avLst>
                <a:gd name="adj" fmla="val 8590"/>
              </a:avLst>
            </a:prstGeom>
            <a:solidFill>
              <a:schemeClr val="accent3">
                <a:alpha val="22749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  <p:sp>
          <p:nvSpPr>
            <p:cNvPr id="22" name="Star">
              <a:extLst>
                <a:ext uri="{FF2B5EF4-FFF2-40B4-BE49-F238E27FC236}">
                  <a16:creationId xmlns:a16="http://schemas.microsoft.com/office/drawing/2014/main" id="{059D36F1-94F8-13EB-BC41-D20B280C0E6B}"/>
                </a:ext>
              </a:extLst>
            </p:cNvPr>
            <p:cNvSpPr/>
            <p:nvPr userDrawn="1"/>
          </p:nvSpPr>
          <p:spPr>
            <a:xfrm>
              <a:off x="8604507" y="1533904"/>
              <a:ext cx="284751" cy="402956"/>
            </a:xfrm>
            <a:prstGeom prst="star4">
              <a:avLst>
                <a:gd name="adj" fmla="val 8590"/>
              </a:avLst>
            </a:prstGeom>
            <a:solidFill>
              <a:schemeClr val="accent3">
                <a:alpha val="34975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  <p:grpSp>
          <p:nvGrpSpPr>
            <p:cNvPr id="23" name="Stars">
              <a:extLst>
                <a:ext uri="{FF2B5EF4-FFF2-40B4-BE49-F238E27FC236}">
                  <a16:creationId xmlns:a16="http://schemas.microsoft.com/office/drawing/2014/main" id="{E8A2164D-12E1-CF47-AB35-6E498A0CD0C5}"/>
                </a:ext>
              </a:extLst>
            </p:cNvPr>
            <p:cNvGrpSpPr/>
            <p:nvPr userDrawn="1"/>
          </p:nvGrpSpPr>
          <p:grpSpPr>
            <a:xfrm>
              <a:off x="7891574" y="725764"/>
              <a:ext cx="680931" cy="906459"/>
              <a:chOff x="376336" y="1540160"/>
              <a:chExt cx="303887" cy="402956"/>
            </a:xfrm>
          </p:grpSpPr>
          <p:sp>
            <p:nvSpPr>
              <p:cNvPr id="24" name="Star">
                <a:extLst>
                  <a:ext uri="{FF2B5EF4-FFF2-40B4-BE49-F238E27FC236}">
                    <a16:creationId xmlns:a16="http://schemas.microsoft.com/office/drawing/2014/main" id="{1063C53A-A4AD-AC26-262E-9A60B337EB92}"/>
                  </a:ext>
                </a:extLst>
              </p:cNvPr>
              <p:cNvSpPr/>
              <p:nvPr userDrawn="1"/>
            </p:nvSpPr>
            <p:spPr>
              <a:xfrm>
                <a:off x="376336" y="1540160"/>
                <a:ext cx="303887" cy="402956"/>
              </a:xfrm>
              <a:prstGeom prst="star4">
                <a:avLst>
                  <a:gd name="adj" fmla="val 5104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UA" dirty="0"/>
              </a:p>
            </p:txBody>
          </p:sp>
          <p:sp>
            <p:nvSpPr>
              <p:cNvPr id="25" name="Star">
                <a:extLst>
                  <a:ext uri="{FF2B5EF4-FFF2-40B4-BE49-F238E27FC236}">
                    <a16:creationId xmlns:a16="http://schemas.microsoft.com/office/drawing/2014/main" id="{0DE801F1-7AE5-4E86-1CC9-00EAB59C5A94}"/>
                  </a:ext>
                </a:extLst>
              </p:cNvPr>
              <p:cNvSpPr/>
              <p:nvPr userDrawn="1"/>
            </p:nvSpPr>
            <p:spPr>
              <a:xfrm rot="18771890">
                <a:off x="428370" y="1637773"/>
                <a:ext cx="196031" cy="205945"/>
              </a:xfrm>
              <a:prstGeom prst="star4">
                <a:avLst>
                  <a:gd name="adj" fmla="val 5104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UA" dirty="0"/>
              </a:p>
            </p:txBody>
          </p:sp>
        </p:grpSp>
      </p:grp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4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Organization Structure &amp; Hiring Plan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 algn="l"/>
            <a:r>
              <a:t>Include compact role descriptions to clarify responsibilities at each level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pPr algn="l"/>
            <a:r>
              <a:rPr cap="all"/>
              <a:t>Role responsibility descriptions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pPr algn="l"/>
            <a:r>
              <a:t>Add reporting lines and dotted connectors where influence differs from direct management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l"/>
            <a:r>
              <a:rPr cap="all"/>
              <a:t>Reporting vs influence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15"/>
          </p:nvPr>
        </p:nvSpPr>
        <p:spPr/>
        <p:txBody>
          <a:bodyPr/>
          <a:lstStyle/>
          <a:p>
            <a:pPr algn="l"/>
            <a:r>
              <a:t>Use Green tags for GTM roles while maintaining charcoal borders and card consistency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6"/>
          </p:nvPr>
        </p:nvSpPr>
        <p:spPr/>
        <p:txBody>
          <a:bodyPr/>
          <a:lstStyle/>
          <a:p>
            <a:pPr algn="l"/>
            <a:r>
              <a:rPr cap="all"/>
              <a:t>Green role tags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17"/>
          </p:nvPr>
        </p:nvSpPr>
        <p:spPr/>
        <p:txBody>
          <a:bodyPr/>
          <a:lstStyle/>
          <a:p>
            <a:pPr algn="l"/>
            <a:r>
              <a:t>Place Customer Success as a parallel branch to show post-sale ownership clearly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18"/>
          </p:nvPr>
        </p:nvSpPr>
        <p:spPr/>
        <p:txBody>
          <a:bodyPr/>
          <a:lstStyle/>
          <a:p>
            <a:pPr algn="l"/>
            <a:r>
              <a:rPr cap="all"/>
              <a:t>Customer Success branch</a:t>
            </a:r>
          </a:p>
        </p:txBody>
      </p:sp>
      <p:sp>
        <p:nvSpPr>
          <p:cNvPr id="12" name="Subtitle 11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r>
              <a:t>Structure GTM with VP Sales at the top, then Account Executives and SDRs</a:t>
            </a:r>
          </a:p>
        </p:txBody>
      </p:sp>
      <p:sp>
        <p:nvSpPr>
          <p:cNvPr id="13" name="Subtitle 12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rPr cap="all"/>
              <a:t>VP Sales at top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cap="all"/>
              <a:t>Go-To-Market Department Layout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5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Organization Structure &amp; Hiring Plan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cap="all"/>
              <a:t>Agile Squads Cross-Functional Matrix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40735" y="923860"/>
          <a:ext cx="8684396" cy="2638470"/>
        </p:xfrm>
        <a:graphic>
          <a:graphicData uri="http://schemas.openxmlformats.org/drawingml/2006/table">
            <a:tbl>
              <a:tblPr firstRow="1" bandRow="1">
                <a:tableStyleId>{0ED337F2-5EF9-4EC5-8057-203B44DC6CB3}</a:tableStyleId>
              </a:tblPr>
              <a:tblGrid>
                <a:gridCol w="1736879"/>
                <a:gridCol w="1736879"/>
                <a:gridCol w="1736879"/>
                <a:gridCol w="1736879"/>
                <a:gridCol w="1736880"/>
              </a:tblGrid>
              <a:tr h="527694">
                <a:tc>
                  <a:txBody>
                    <a:bodyPr/>
                    <a:lstStyle/>
                    <a:p>
                      <a:pPr algn="l"/>
                      <a:r>
                        <a:rPr lang="en-UA" sz="1000" b="1" dirty="0">
                          <a:solidFill>
                            <a:schemeClr val="bg2"/>
                          </a:solidFill>
                        </a:rPr>
                        <a:t>Squad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A" sz="1000" b="1" dirty="0">
                          <a:solidFill>
                            <a:schemeClr val="bg2"/>
                          </a:solidFill>
                        </a:rPr>
                        <a:t>PM</a:t>
                      </a:r>
                    </a:p>
                  </a:txBody>
                  <a:tcPr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A" sz="1000" b="1" dirty="0">
                          <a:solidFill>
                            <a:schemeClr val="bg2"/>
                          </a:solidFill>
                        </a:rPr>
                        <a:t>Design</a:t>
                      </a:r>
                    </a:p>
                  </a:txBody>
                  <a:tcPr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A" sz="1000" b="1" dirty="0">
                          <a:solidFill>
                            <a:schemeClr val="bg2"/>
                          </a:solidFill>
                        </a:rPr>
                        <a:t>Engineering</a:t>
                      </a:r>
                    </a:p>
                  </a:txBody>
                  <a:tcPr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A" sz="1000" b="1" dirty="0">
                          <a:solidFill>
                            <a:schemeClr val="bg2"/>
                          </a:solidFill>
                        </a:rPr>
                        <a:t>Pod/Dept</a:t>
                      </a:r>
                    </a:p>
                  </a:txBody>
                  <a:tcPr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</a:tr>
              <a:tr h="527694">
                <a:tc>
                  <a:txBody>
                    <a:bodyPr/>
                    <a:lstStyle/>
                    <a:p>
                      <a:pPr algn="l"/>
                      <a:r>
                        <a:rPr lang="en-UA" sz="1000" dirty="0">
                          <a:solidFill>
                            <a:schemeClr val="tx1"/>
                          </a:solidFill>
                        </a:rPr>
                        <a:t>Squad 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dirty="0">
                          <a:solidFill>
                            <a:schemeClr val="tx1"/>
                          </a:solidFill>
                        </a:rPr>
                        <a:t>PM Owner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dirty="0">
                          <a:solidFill>
                            <a:schemeClr val="tx1"/>
                          </a:solidFill>
                        </a:rPr>
                        <a:t>UX Designer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dirty="0">
                          <a:solidFill>
                            <a:schemeClr val="tx1"/>
                          </a:solidFill>
                        </a:rPr>
                        <a:t>Tech Leads + Engineers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dirty="0">
                          <a:solidFill>
                            <a:schemeClr val="tx1"/>
                          </a:solidFill>
                        </a:rPr>
                        <a:t>Eng Blue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2769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cs typeface="Arial"/>
                          <a:sym typeface="Arial"/>
                        </a:rPr>
                        <a:t>Squad 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dirty="0">
                          <a:solidFill>
                            <a:schemeClr val="tx1"/>
                          </a:solidFill>
                        </a:rPr>
                        <a:t>PM Owner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cs typeface="Arial"/>
                          <a:sym typeface="Arial"/>
                        </a:rPr>
                        <a:t>Product Designer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cs typeface="Arial"/>
                          <a:sym typeface="Arial"/>
                        </a:rPr>
                        <a:t>Engineers (Pod)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dirty="0">
                          <a:solidFill>
                            <a:schemeClr val="tx1"/>
                          </a:solidFill>
                        </a:rPr>
                        <a:t>Eng Blue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95000"/>
                      </a:schemeClr>
                    </a:solidFill>
                  </a:tcPr>
                </a:tc>
              </a:tr>
              <a:tr h="52769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cs typeface="Arial"/>
                          <a:sym typeface="Arial"/>
                        </a:rPr>
                        <a:t>Squad 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dirty="0">
                          <a:solidFill>
                            <a:schemeClr val="tx1"/>
                          </a:solidFill>
                        </a:rPr>
                        <a:t>PM Owner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cs typeface="Arial"/>
                          <a:sym typeface="Arial"/>
                        </a:rPr>
                        <a:t>UX Designer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cs typeface="Arial"/>
                          <a:sym typeface="Arial"/>
                        </a:rPr>
                        <a:t>Engineers (Pod)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dirty="0">
                          <a:solidFill>
                            <a:schemeClr val="tx1"/>
                          </a:solidFill>
                        </a:rPr>
                        <a:t>Eng Blue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2769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cs typeface="Arial"/>
                          <a:sym typeface="Arial"/>
                        </a:rPr>
                        <a:t>Squad 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dirty="0">
                          <a:solidFill>
                            <a:schemeClr val="tx1"/>
                          </a:solidFill>
                        </a:rPr>
                        <a:t>PM Owner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cs typeface="Arial"/>
                          <a:sym typeface="Arial"/>
                        </a:rPr>
                        <a:t>Product Designer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cs typeface="Arial"/>
                          <a:sym typeface="Arial"/>
                        </a:rPr>
                        <a:t>Engineers (Pod)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dirty="0">
                          <a:solidFill>
                            <a:schemeClr val="tx1"/>
                          </a:solidFill>
                        </a:rPr>
                        <a:t>Eng Blue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grpSp>
        <p:nvGrpSpPr>
          <p:cNvPr id="13" name="BG Stars">
            <a:extLst>
              <a:ext uri="{FF2B5EF4-FFF2-40B4-BE49-F238E27FC236}">
                <a16:creationId xmlns:a16="http://schemas.microsoft.com/office/drawing/2014/main" id="{334B7DE7-4FB7-D722-416C-049F9C0680A7}"/>
              </a:ext>
            </a:extLst>
          </p:cNvPr>
          <p:cNvGrpSpPr/>
          <p:nvPr userDrawn="1"/>
        </p:nvGrpSpPr>
        <p:grpSpPr>
          <a:xfrm>
            <a:off x="7931168" y="3439393"/>
            <a:ext cx="997684" cy="1211096"/>
            <a:chOff x="7891574" y="725764"/>
            <a:chExt cx="997684" cy="1211096"/>
          </a:xfrm>
        </p:grpSpPr>
        <p:sp>
          <p:nvSpPr>
            <p:cNvPr id="14" name="Star">
              <a:extLst>
                <a:ext uri="{FF2B5EF4-FFF2-40B4-BE49-F238E27FC236}">
                  <a16:creationId xmlns:a16="http://schemas.microsoft.com/office/drawing/2014/main" id="{2CC21272-C74B-E129-482A-C684B49BEB60}"/>
                </a:ext>
              </a:extLst>
            </p:cNvPr>
            <p:cNvSpPr/>
            <p:nvPr userDrawn="1"/>
          </p:nvSpPr>
          <p:spPr>
            <a:xfrm>
              <a:off x="8546068" y="1525260"/>
              <a:ext cx="190790" cy="207846"/>
            </a:xfrm>
            <a:prstGeom prst="star4">
              <a:avLst>
                <a:gd name="adj" fmla="val 8590"/>
              </a:avLst>
            </a:prstGeom>
            <a:solidFill>
              <a:schemeClr val="accent3">
                <a:alpha val="22749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  <p:sp>
          <p:nvSpPr>
            <p:cNvPr id="15" name="Star">
              <a:extLst>
                <a:ext uri="{FF2B5EF4-FFF2-40B4-BE49-F238E27FC236}">
                  <a16:creationId xmlns:a16="http://schemas.microsoft.com/office/drawing/2014/main" id="{1D1124D8-5FB9-FB5E-DD1F-FD89729C4C5F}"/>
                </a:ext>
              </a:extLst>
            </p:cNvPr>
            <p:cNvSpPr/>
            <p:nvPr userDrawn="1"/>
          </p:nvSpPr>
          <p:spPr>
            <a:xfrm>
              <a:off x="8604507" y="1533904"/>
              <a:ext cx="284751" cy="402956"/>
            </a:xfrm>
            <a:prstGeom prst="star4">
              <a:avLst>
                <a:gd name="adj" fmla="val 8590"/>
              </a:avLst>
            </a:prstGeom>
            <a:solidFill>
              <a:schemeClr val="accent3">
                <a:alpha val="34975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  <p:grpSp>
          <p:nvGrpSpPr>
            <p:cNvPr id="16" name="Stars">
              <a:extLst>
                <a:ext uri="{FF2B5EF4-FFF2-40B4-BE49-F238E27FC236}">
                  <a16:creationId xmlns:a16="http://schemas.microsoft.com/office/drawing/2014/main" id="{9B727F3B-5742-88FD-D42C-D3349805A207}"/>
                </a:ext>
              </a:extLst>
            </p:cNvPr>
            <p:cNvGrpSpPr/>
            <p:nvPr userDrawn="1"/>
          </p:nvGrpSpPr>
          <p:grpSpPr>
            <a:xfrm>
              <a:off x="7891574" y="725764"/>
              <a:ext cx="680931" cy="906459"/>
              <a:chOff x="376336" y="1540160"/>
              <a:chExt cx="303887" cy="402956"/>
            </a:xfrm>
          </p:grpSpPr>
          <p:sp>
            <p:nvSpPr>
              <p:cNvPr id="17" name="Star">
                <a:extLst>
                  <a:ext uri="{FF2B5EF4-FFF2-40B4-BE49-F238E27FC236}">
                    <a16:creationId xmlns:a16="http://schemas.microsoft.com/office/drawing/2014/main" id="{70BB3C65-16D9-7CAE-E650-737087E4D79D}"/>
                  </a:ext>
                </a:extLst>
              </p:cNvPr>
              <p:cNvSpPr/>
              <p:nvPr userDrawn="1"/>
            </p:nvSpPr>
            <p:spPr>
              <a:xfrm>
                <a:off x="376336" y="1540160"/>
                <a:ext cx="303887" cy="402956"/>
              </a:xfrm>
              <a:prstGeom prst="star4">
                <a:avLst>
                  <a:gd name="adj" fmla="val 5104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UA" dirty="0"/>
              </a:p>
            </p:txBody>
          </p:sp>
          <p:sp>
            <p:nvSpPr>
              <p:cNvPr id="18" name="Star">
                <a:extLst>
                  <a:ext uri="{FF2B5EF4-FFF2-40B4-BE49-F238E27FC236}">
                    <a16:creationId xmlns:a16="http://schemas.microsoft.com/office/drawing/2014/main" id="{F213A3EB-D6E7-C419-365B-6E611DBCEB61}"/>
                  </a:ext>
                </a:extLst>
              </p:cNvPr>
              <p:cNvSpPr/>
              <p:nvPr userDrawn="1"/>
            </p:nvSpPr>
            <p:spPr>
              <a:xfrm rot="18771890">
                <a:off x="428370" y="1637773"/>
                <a:ext cx="196031" cy="205945"/>
              </a:xfrm>
              <a:prstGeom prst="star4">
                <a:avLst>
                  <a:gd name="adj" fmla="val 5104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UA" dirty="0"/>
              </a:p>
            </p:txBody>
          </p:sp>
        </p:grpSp>
      </p:grpSp>
      <p:grpSp>
        <p:nvGrpSpPr>
          <p:cNvPr id="19" name="Group 12">
            <a:extLst>
              <a:ext uri="{FF2B5EF4-FFF2-40B4-BE49-F238E27FC236}">
                <a16:creationId xmlns:a16="http://schemas.microsoft.com/office/drawing/2014/main" id="{65A4D774-0797-E430-6EE5-3F3CE39E2205}"/>
              </a:ext>
            </a:extLst>
          </p:cNvPr>
          <p:cNvGrpSpPr/>
          <p:nvPr userDrawn="1"/>
        </p:nvGrpSpPr>
        <p:grpSpPr>
          <a:xfrm>
            <a:off x="4018828" y="830075"/>
            <a:ext cx="4440375" cy="3763920"/>
            <a:chOff x="3913318" y="729491"/>
            <a:chExt cx="4440375" cy="3763920"/>
          </a:xfrm>
        </p:grpSpPr>
        <p:sp>
          <p:nvSpPr>
            <p:cNvPr id="20" name="Graphic 2">
              <a:extLst>
                <a:ext uri="{FF2B5EF4-FFF2-40B4-BE49-F238E27FC236}">
                  <a16:creationId xmlns:a16="http://schemas.microsoft.com/office/drawing/2014/main" id="{05351E47-24E9-1FE8-1358-8FF024AA7835}"/>
                </a:ext>
              </a:extLst>
            </p:cNvPr>
            <p:cNvSpPr/>
            <p:nvPr/>
          </p:nvSpPr>
          <p:spPr>
            <a:xfrm>
              <a:off x="3913321" y="729491"/>
              <a:ext cx="4440368" cy="530095"/>
            </a:xfrm>
            <a:custGeom>
              <a:avLst/>
              <a:gdLst>
                <a:gd name="csX0" fmla="*/ 2220192 w 4440368"/>
                <a:gd name="csY0" fmla="*/ 530095 h 530095"/>
                <a:gd name="csX1" fmla="*/ 4440368 w 4440368"/>
                <a:gd name="csY1" fmla="*/ 255466 h 530095"/>
                <a:gd name="csX2" fmla="*/ 2220192 w 4440368"/>
                <a:gd name="csY2" fmla="*/ 0 h 530095"/>
                <a:gd name="csX3" fmla="*/ 0 w 4440368"/>
                <a:gd name="csY3" fmla="*/ 255466 h 530095"/>
                <a:gd name="csX4" fmla="*/ 2220192 w 4440368"/>
                <a:gd name="csY4" fmla="*/ 530095 h 5300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440368" h="530095">
                  <a:moveTo>
                    <a:pt x="2220192" y="530095"/>
                  </a:moveTo>
                  <a:cubicBezTo>
                    <a:pt x="3446371" y="530095"/>
                    <a:pt x="4440368" y="396557"/>
                    <a:pt x="4440368" y="255466"/>
                  </a:cubicBezTo>
                  <a:cubicBezTo>
                    <a:pt x="4440368" y="114376"/>
                    <a:pt x="3446371" y="0"/>
                    <a:pt x="2220192" y="0"/>
                  </a:cubicBezTo>
                  <a:cubicBezTo>
                    <a:pt x="994013" y="0"/>
                    <a:pt x="0" y="114376"/>
                    <a:pt x="0" y="255466"/>
                  </a:cubicBezTo>
                  <a:cubicBezTo>
                    <a:pt x="0" y="396557"/>
                    <a:pt x="994013" y="530095"/>
                    <a:pt x="2220192" y="530095"/>
                  </a:cubicBezTo>
                  <a:close/>
                </a:path>
              </a:pathLst>
            </a:custGeom>
            <a:solidFill>
              <a:schemeClr val="accent6">
                <a:alpha val="90000"/>
              </a:schemeClr>
            </a:solidFill>
            <a:ln w="3931" cap="flat">
              <a:noFill/>
              <a:prstDash val="solid"/>
              <a:miter/>
            </a:ln>
          </p:spPr>
        </p:sp>
        <p:sp>
          <p:nvSpPr>
            <p:cNvPr id="21" name="Graphic 4">
              <a:extLst>
                <a:ext uri="{FF2B5EF4-FFF2-40B4-BE49-F238E27FC236}">
                  <a16:creationId xmlns:a16="http://schemas.microsoft.com/office/drawing/2014/main" id="{7067F92B-2BAE-F40B-CEF5-DA16E5301123}"/>
                </a:ext>
              </a:extLst>
            </p:cNvPr>
            <p:cNvSpPr/>
            <p:nvPr/>
          </p:nvSpPr>
          <p:spPr>
            <a:xfrm>
              <a:off x="4546487" y="2738276"/>
              <a:ext cx="3170652" cy="951278"/>
            </a:xfrm>
            <a:custGeom>
              <a:avLst/>
              <a:gdLst>
                <a:gd name="csX0" fmla="*/ 0 w 3170652"/>
                <a:gd name="csY0" fmla="*/ 0 h 951278"/>
                <a:gd name="csX1" fmla="*/ 255871 w 3170652"/>
                <a:gd name="csY1" fmla="*/ 637717 h 951278"/>
                <a:gd name="csX2" fmla="*/ 256745 w 3170652"/>
                <a:gd name="csY2" fmla="*/ 637717 h 951278"/>
                <a:gd name="csX3" fmla="*/ 257087 w 3170652"/>
                <a:gd name="csY3" fmla="*/ 640667 h 951278"/>
                <a:gd name="csX4" fmla="*/ 275849 w 3170652"/>
                <a:gd name="csY4" fmla="*/ 687465 h 951278"/>
                <a:gd name="csX5" fmla="*/ 1585326 w 3170652"/>
                <a:gd name="csY5" fmla="*/ 951278 h 951278"/>
                <a:gd name="csX6" fmla="*/ 2894800 w 3170652"/>
                <a:gd name="csY6" fmla="*/ 687465 h 951278"/>
                <a:gd name="csX7" fmla="*/ 2913602 w 3170652"/>
                <a:gd name="csY7" fmla="*/ 640667 h 951278"/>
                <a:gd name="csX8" fmla="*/ 2913907 w 3170652"/>
                <a:gd name="csY8" fmla="*/ 637717 h 951278"/>
                <a:gd name="csX9" fmla="*/ 2914780 w 3170652"/>
                <a:gd name="csY9" fmla="*/ 637717 h 951278"/>
                <a:gd name="csX10" fmla="*/ 3170653 w 3170652"/>
                <a:gd name="csY10" fmla="*/ 0 h 951278"/>
                <a:gd name="csX11" fmla="*/ 1585365 w 3170652"/>
                <a:gd name="csY11" fmla="*/ 231981 h 951278"/>
                <a:gd name="csX12" fmla="*/ 0 w 3170652"/>
                <a:gd name="csY12" fmla="*/ 0 h 9512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3170652" h="951278">
                  <a:moveTo>
                    <a:pt x="0" y="0"/>
                  </a:moveTo>
                  <a:lnTo>
                    <a:pt x="255871" y="637717"/>
                  </a:lnTo>
                  <a:lnTo>
                    <a:pt x="256745" y="637717"/>
                  </a:lnTo>
                  <a:cubicBezTo>
                    <a:pt x="256745" y="638685"/>
                    <a:pt x="257011" y="639699"/>
                    <a:pt x="257087" y="640667"/>
                  </a:cubicBezTo>
                  <a:lnTo>
                    <a:pt x="275849" y="687465"/>
                  </a:lnTo>
                  <a:cubicBezTo>
                    <a:pt x="376800" y="822621"/>
                    <a:pt x="877376" y="951278"/>
                    <a:pt x="1585326" y="951278"/>
                  </a:cubicBezTo>
                  <a:cubicBezTo>
                    <a:pt x="2293273" y="951278"/>
                    <a:pt x="2793851" y="822621"/>
                    <a:pt x="2894800" y="687465"/>
                  </a:cubicBezTo>
                  <a:lnTo>
                    <a:pt x="2913602" y="640667"/>
                  </a:lnTo>
                  <a:cubicBezTo>
                    <a:pt x="2913641" y="639699"/>
                    <a:pt x="2913907" y="638685"/>
                    <a:pt x="2913907" y="637717"/>
                  </a:cubicBezTo>
                  <a:lnTo>
                    <a:pt x="2914780" y="637717"/>
                  </a:lnTo>
                  <a:lnTo>
                    <a:pt x="3170653" y="0"/>
                  </a:lnTo>
                  <a:cubicBezTo>
                    <a:pt x="2925261" y="151460"/>
                    <a:pt x="2239038" y="231981"/>
                    <a:pt x="1585365" y="231981"/>
                  </a:cubicBezTo>
                  <a:cubicBezTo>
                    <a:pt x="931611" y="231981"/>
                    <a:pt x="245389" y="151414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 w="3897" cap="flat">
              <a:noFill/>
              <a:prstDash val="solid"/>
              <a:miter/>
            </a:ln>
          </p:spPr>
        </p:sp>
        <p:sp>
          <p:nvSpPr>
            <p:cNvPr id="22" name="Graphic 6">
              <a:extLst>
                <a:ext uri="{FF2B5EF4-FFF2-40B4-BE49-F238E27FC236}">
                  <a16:creationId xmlns:a16="http://schemas.microsoft.com/office/drawing/2014/main" id="{23788CD9-CAD0-E145-8F72-3267E167E0E2}"/>
                </a:ext>
              </a:extLst>
            </p:cNvPr>
            <p:cNvSpPr/>
            <p:nvPr/>
          </p:nvSpPr>
          <p:spPr>
            <a:xfrm>
              <a:off x="3913318" y="1100778"/>
              <a:ext cx="4440375" cy="976989"/>
            </a:xfrm>
            <a:custGeom>
              <a:avLst/>
              <a:gdLst>
                <a:gd name="csX0" fmla="*/ 2218694 w 4440375"/>
                <a:gd name="csY0" fmla="*/ 251208 h 976989"/>
                <a:gd name="csX1" fmla="*/ 593521 w 4440375"/>
                <a:gd name="csY1" fmla="*/ 152166 h 976989"/>
                <a:gd name="csX2" fmla="*/ 0 w 4440375"/>
                <a:gd name="csY2" fmla="*/ 2184 h 976989"/>
                <a:gd name="csX3" fmla="*/ 283690 w 4440375"/>
                <a:gd name="csY3" fmla="*/ 710121 h 976989"/>
                <a:gd name="csX4" fmla="*/ 2219728 w 4440375"/>
                <a:gd name="csY4" fmla="*/ 976989 h 976989"/>
                <a:gd name="csX5" fmla="*/ 4155759 w 4440375"/>
                <a:gd name="csY5" fmla="*/ 710168 h 976989"/>
                <a:gd name="csX6" fmla="*/ 4440375 w 4440375"/>
                <a:gd name="csY6" fmla="*/ 0 h 976989"/>
                <a:gd name="csX7" fmla="*/ 2219728 w 4440375"/>
                <a:gd name="csY7" fmla="*/ 251254 h 976989"/>
                <a:gd name="csX8" fmla="*/ 2218694 w 4440375"/>
                <a:gd name="csY8" fmla="*/ 251208 h 9769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4440375" h="976989">
                  <a:moveTo>
                    <a:pt x="2218694" y="251208"/>
                  </a:moveTo>
                  <a:cubicBezTo>
                    <a:pt x="1604924" y="251208"/>
                    <a:pt x="1027821" y="216025"/>
                    <a:pt x="593521" y="152166"/>
                  </a:cubicBezTo>
                  <a:cubicBezTo>
                    <a:pt x="306310" y="109918"/>
                    <a:pt x="108011" y="59723"/>
                    <a:pt x="0" y="2184"/>
                  </a:cubicBezTo>
                  <a:lnTo>
                    <a:pt x="283690" y="710121"/>
                  </a:lnTo>
                  <a:cubicBezTo>
                    <a:pt x="436214" y="844765"/>
                    <a:pt x="1188539" y="976989"/>
                    <a:pt x="2219728" y="976989"/>
                  </a:cubicBezTo>
                  <a:cubicBezTo>
                    <a:pt x="3250881" y="976989"/>
                    <a:pt x="4003175" y="844765"/>
                    <a:pt x="4155759" y="710168"/>
                  </a:cubicBezTo>
                  <a:lnTo>
                    <a:pt x="4440375" y="0"/>
                  </a:lnTo>
                  <a:cubicBezTo>
                    <a:pt x="4136583" y="163831"/>
                    <a:pt x="3154085" y="251161"/>
                    <a:pt x="2219728" y="251254"/>
                  </a:cubicBezTo>
                  <a:cubicBezTo>
                    <a:pt x="2219461" y="251208"/>
                    <a:pt x="2219040" y="251208"/>
                    <a:pt x="2218694" y="251208"/>
                  </a:cubicBezTo>
                  <a:close/>
                </a:path>
              </a:pathLst>
            </a:custGeom>
            <a:solidFill>
              <a:schemeClr val="accent6"/>
            </a:solidFill>
            <a:ln w="3928" cap="flat">
              <a:noFill/>
              <a:prstDash val="solid"/>
              <a:miter/>
            </a:ln>
          </p:spPr>
        </p:sp>
        <p:sp>
          <p:nvSpPr>
            <p:cNvPr id="23" name="Graphic 8">
              <a:extLst>
                <a:ext uri="{FF2B5EF4-FFF2-40B4-BE49-F238E27FC236}">
                  <a16:creationId xmlns:a16="http://schemas.microsoft.com/office/drawing/2014/main" id="{EA7CFF47-EA40-E539-88F0-643974AF5B05}"/>
                </a:ext>
              </a:extLst>
            </p:cNvPr>
            <p:cNvSpPr/>
            <p:nvPr/>
          </p:nvSpPr>
          <p:spPr>
            <a:xfrm>
              <a:off x="4238544" y="1927867"/>
              <a:ext cx="3788686" cy="961594"/>
            </a:xfrm>
            <a:custGeom>
              <a:avLst/>
              <a:gdLst>
                <a:gd name="csX0" fmla="*/ 0 w 3788686"/>
                <a:gd name="csY0" fmla="*/ 0 h 961594"/>
                <a:gd name="csX1" fmla="*/ 278683 w 3788686"/>
                <a:gd name="csY1" fmla="*/ 695949 h 961594"/>
                <a:gd name="csX2" fmla="*/ 1894342 w 3788686"/>
                <a:gd name="csY2" fmla="*/ 961594 h 961594"/>
                <a:gd name="csX3" fmla="*/ 3510003 w 3788686"/>
                <a:gd name="csY3" fmla="*/ 695949 h 961594"/>
                <a:gd name="csX4" fmla="*/ 3788687 w 3788686"/>
                <a:gd name="csY4" fmla="*/ 0 h 961594"/>
                <a:gd name="csX5" fmla="*/ 1894342 w 3788686"/>
                <a:gd name="csY5" fmla="*/ 240952 h 961594"/>
                <a:gd name="csX6" fmla="*/ 0 w 3788686"/>
                <a:gd name="csY6" fmla="*/ 0 h 9615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3788686" h="961594">
                  <a:moveTo>
                    <a:pt x="0" y="0"/>
                  </a:moveTo>
                  <a:lnTo>
                    <a:pt x="278683" y="695949"/>
                  </a:lnTo>
                  <a:cubicBezTo>
                    <a:pt x="404426" y="829877"/>
                    <a:pt x="1032661" y="961594"/>
                    <a:pt x="1894342" y="961594"/>
                  </a:cubicBezTo>
                  <a:cubicBezTo>
                    <a:pt x="2756027" y="961594"/>
                    <a:pt x="3384257" y="829834"/>
                    <a:pt x="3510003" y="695949"/>
                  </a:cubicBezTo>
                  <a:lnTo>
                    <a:pt x="3788687" y="0"/>
                  </a:lnTo>
                  <a:cubicBezTo>
                    <a:pt x="3512584" y="157281"/>
                    <a:pt x="2683375" y="240952"/>
                    <a:pt x="1894342" y="240952"/>
                  </a:cubicBezTo>
                  <a:cubicBezTo>
                    <a:pt x="1105312" y="240998"/>
                    <a:pt x="276100" y="157281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 w="3890" cap="flat">
              <a:noFill/>
              <a:prstDash val="solid"/>
              <a:miter/>
            </a:ln>
          </p:spPr>
        </p:sp>
        <p:sp>
          <p:nvSpPr>
            <p:cNvPr id="24" name="Graphic 10">
              <a:extLst>
                <a:ext uri="{FF2B5EF4-FFF2-40B4-BE49-F238E27FC236}">
                  <a16:creationId xmlns:a16="http://schemas.microsoft.com/office/drawing/2014/main" id="{33BBE798-7F3D-5D13-3918-11A41F7E390B}"/>
                </a:ext>
              </a:extLst>
            </p:cNvPr>
            <p:cNvSpPr/>
            <p:nvPr/>
          </p:nvSpPr>
          <p:spPr>
            <a:xfrm>
              <a:off x="4850691" y="3544749"/>
              <a:ext cx="2563376" cy="948662"/>
            </a:xfrm>
            <a:custGeom>
              <a:avLst/>
              <a:gdLst>
                <a:gd name="csX0" fmla="*/ 0 w 2563376"/>
                <a:gd name="csY0" fmla="*/ 0 h 948662"/>
                <a:gd name="csX1" fmla="*/ 253331 w 2563376"/>
                <a:gd name="csY1" fmla="*/ 632878 h 948662"/>
                <a:gd name="csX2" fmla="*/ 255315 w 2563376"/>
                <a:gd name="csY2" fmla="*/ 632878 h 948662"/>
                <a:gd name="csX3" fmla="*/ 255849 w 2563376"/>
                <a:gd name="csY3" fmla="*/ 639186 h 948662"/>
                <a:gd name="csX4" fmla="*/ 278703 w 2563376"/>
                <a:gd name="csY4" fmla="*/ 696329 h 948662"/>
                <a:gd name="csX5" fmla="*/ 1281686 w 2563376"/>
                <a:gd name="csY5" fmla="*/ 948663 h 948662"/>
                <a:gd name="csX6" fmla="*/ 2284636 w 2563376"/>
                <a:gd name="csY6" fmla="*/ 696423 h 948662"/>
                <a:gd name="csX7" fmla="*/ 2307527 w 2563376"/>
                <a:gd name="csY7" fmla="*/ 639186 h 948662"/>
                <a:gd name="csX8" fmla="*/ 2308059 w 2563376"/>
                <a:gd name="csY8" fmla="*/ 632921 h 948662"/>
                <a:gd name="csX9" fmla="*/ 2310045 w 2563376"/>
                <a:gd name="csY9" fmla="*/ 632921 h 948662"/>
                <a:gd name="csX10" fmla="*/ 2563377 w 2563376"/>
                <a:gd name="csY10" fmla="*/ 46 h 948662"/>
                <a:gd name="csX11" fmla="*/ 1281686 w 2563376"/>
                <a:gd name="csY11" fmla="*/ 224410 h 948662"/>
                <a:gd name="csX12" fmla="*/ 0 w 2563376"/>
                <a:gd name="csY12" fmla="*/ 0 h 9486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2563376" h="948662">
                  <a:moveTo>
                    <a:pt x="0" y="0"/>
                  </a:moveTo>
                  <a:lnTo>
                    <a:pt x="253331" y="632878"/>
                  </a:lnTo>
                  <a:lnTo>
                    <a:pt x="255315" y="632878"/>
                  </a:lnTo>
                  <a:cubicBezTo>
                    <a:pt x="255315" y="634964"/>
                    <a:pt x="255697" y="637096"/>
                    <a:pt x="255849" y="639186"/>
                  </a:cubicBezTo>
                  <a:lnTo>
                    <a:pt x="278703" y="696329"/>
                  </a:lnTo>
                  <a:cubicBezTo>
                    <a:pt x="373549" y="827415"/>
                    <a:pt x="752669" y="948663"/>
                    <a:pt x="1281686" y="948663"/>
                  </a:cubicBezTo>
                  <a:cubicBezTo>
                    <a:pt x="1810633" y="948663"/>
                    <a:pt x="2189751" y="827462"/>
                    <a:pt x="2284636" y="696423"/>
                  </a:cubicBezTo>
                  <a:lnTo>
                    <a:pt x="2307527" y="639186"/>
                  </a:lnTo>
                  <a:cubicBezTo>
                    <a:pt x="2307680" y="637096"/>
                    <a:pt x="2308059" y="635011"/>
                    <a:pt x="2308059" y="632921"/>
                  </a:cubicBezTo>
                  <a:lnTo>
                    <a:pt x="2310045" y="632921"/>
                  </a:lnTo>
                  <a:lnTo>
                    <a:pt x="2563377" y="46"/>
                  </a:lnTo>
                  <a:cubicBezTo>
                    <a:pt x="2350943" y="142680"/>
                    <a:pt x="1809258" y="224410"/>
                    <a:pt x="1281686" y="224410"/>
                  </a:cubicBezTo>
                  <a:cubicBezTo>
                    <a:pt x="754119" y="224410"/>
                    <a:pt x="212432" y="142634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 w="3912" cap="flat">
              <a:noFill/>
              <a:prstDash val="solid"/>
              <a:miter/>
            </a:ln>
          </p:spPr>
        </p:sp>
      </p:grpSp>
      <p:sp>
        <p:nvSpPr>
          <p:cNvPr id="25" name="Shape"/>
          <p:cNvSpPr/>
          <p:nvPr/>
        </p:nvSpPr>
        <p:spPr>
          <a:xfrm>
            <a:off x="215900" y="1703161"/>
            <a:ext cx="147600" cy="410400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sp>
        <p:nvSpPr>
          <p:cNvPr id="26" name="Shape"/>
          <p:cNvSpPr/>
          <p:nvPr/>
        </p:nvSpPr>
        <p:spPr>
          <a:xfrm>
            <a:off x="215900" y="2339786"/>
            <a:ext cx="147600" cy="4104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sp>
        <p:nvSpPr>
          <p:cNvPr id="27" name="Shape"/>
          <p:cNvSpPr/>
          <p:nvPr/>
        </p:nvSpPr>
        <p:spPr>
          <a:xfrm>
            <a:off x="215900" y="2976411"/>
            <a:ext cx="147600" cy="4104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chemeClr val="lt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sp>
        <p:nvSpPr>
          <p:cNvPr id="28" name="Shape"/>
          <p:cNvSpPr/>
          <p:nvPr/>
        </p:nvSpPr>
        <p:spPr>
          <a:xfrm>
            <a:off x="215900" y="3613036"/>
            <a:ext cx="147600" cy="4104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r>
              <a:t>6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pPr algn="l"/>
            <a:r>
              <a:t>Organization Structure &amp; Hiring Plan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t>Add role cards for each open position with a short “needs” note for clarity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 algn="ctr"/>
            <a:r>
              <a:rPr cap="all"/>
              <a:t>Role cards and needs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pPr algn="l"/>
            <a:r>
              <a:t>Use department color tags to group roles by Engineering Blue and GTM Green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pPr algn="ctr"/>
            <a:r>
              <a:rPr cap="all"/>
              <a:t>Department color tags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t>Q4 planned headcount: dotted-line boxes show additional capacity targets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ctr"/>
            <a:r>
              <a:rPr cap="all"/>
              <a:t>Q4 planned headcount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Q3 planned headcount: dotted-line boxes indicate roles to be recruited next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pPr algn="ctr"/>
            <a:r>
              <a:rPr cap="all"/>
              <a:t>Q3 planned headcount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cap="all"/>
              <a:t>Hiring Plan and Future Open Roles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is [1790926089148]">
  <a:themeElements>
    <a:clrScheme name="Custom 2">
      <a:dk1>
        <a:srgbClr val="191919"/>
      </a:dk1>
      <a:lt1>
        <a:srgbClr val="FEFFFF"/>
      </a:lt1>
      <a:dk2>
        <a:srgbClr val="25384F"/>
      </a:dk2>
      <a:lt2>
        <a:srgbClr val="FFFFFF"/>
      </a:lt2>
      <a:accent1>
        <a:srgbClr val="A39AF2"/>
      </a:accent1>
      <a:accent2>
        <a:srgbClr val="EF6EE9"/>
      </a:accent2>
      <a:accent3>
        <a:srgbClr val="A7DDEE"/>
      </a:accent3>
      <a:accent4>
        <a:srgbClr val="FF9D00"/>
      </a:accent4>
      <a:accent5>
        <a:srgbClr val="23EDEC"/>
      </a:accent5>
      <a:accent6>
        <a:srgbClr val="FFF500"/>
      </a:accent6>
      <a:hlink>
        <a:srgbClr val="2264EF"/>
      </a:hlink>
      <a:folHlink>
        <a:srgbClr val="1FC6FF"/>
      </a:folHlink>
    </a:clrScheme>
    <a:fontScheme name="Office">
      <a:majorFont>
        <a:latin typeface="Tahom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'1.0' encoding='UTF-8' standalone='yes'?>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AD9E6673-67BD-F445-96E4-3523288C1E87}">
  <we:reference id="wa200010001" version="1.0.0.1" store="en-GB" storeType="OMEX"/>
  <we:alternateReferences>
    <we:reference id="wa200010001" version="1.0.0.1" store="wa200010001" storeType="OMEX"/>
  </we:alternateReferences>
  <we:properties>
    <we:property name="claude.fileId" value="&quot;a535fa4d-23ca-43b8-b438-992560f531d2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17648</TotalTime>
  <Words>0</Words>
  <Application>Microsoft Macintosh PowerPoint</Application>
  <PresentationFormat>On-screen Show (16:9)</PresentationFormat>
  <Paragraphs>0</Paragraphs>
  <Slides>60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7" baseType="lpstr">
      <vt:lpstr>Geist</vt:lpstr>
      <vt:lpstr>Open Sans</vt:lpstr>
      <vt:lpstr>Tahoma</vt:lpstr>
      <vt:lpstr>Arial</vt:lpstr>
      <vt:lpstr>Funnel Sans</vt:lpstr>
      <vt:lpstr>IBM Plex Sans</vt:lpstr>
      <vt:lpstr>Themis [1790926089148]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Daria Shendorova</cp:lastModifiedBy>
  <cp:revision>183</cp:revision>
  <dcterms:modified xsi:type="dcterms:W3CDTF">2026-10-02T13:44:09Z</dcterms:modified>
  <dc:title>Organization Structure &amp; Hiring Plan</dc:title>
</cp:coreProperties>
</file>