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3.xml" ContentType="application/vnd.openxmlformats-officedocument.presentationml.slideLayout+xml"/>
  <Override PartName="/ppt/slideLayouts/slideLayout43.xml" ContentType="application/vnd.openxmlformats-officedocument.presentationml.slideLayout+xml"/>
  <Override PartName="/ppt/slideLayouts/slideLayout4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7400" r:id="rId1"/>
  </p:sldMasterIdLst>
  <p:notesMasterIdLst>
    <p:notesMasterId r:id="rId62"/>
  </p:notesMasterIdLst>
  <p:sldIdLst>
    <p:sldId id="256" r:id="rId12"/>
    <p:sldId id="257" r:id="rId13"/>
    <p:sldId id="258" r:id="rId14"/>
    <p:sldId id="259" r:id="rId15"/>
    <p:sldId id="260" r:id="rId16"/>
    <p:sldId id="261" r:id="rId17"/>
    <p:sldId id="262" r:id="rId18"/>
    <p:sldId id="263" r:id="rId19"/>
    <p:sldId id="264" r:id="rId20"/>
    <p:sldId id="265" r:id="rId21"/>
  </p:sldIdLst>
  <p:sldSz cx="9144000" cy="5143500" type="screen16x9"/>
  <p:notesSz cx="6858000" cy="9144000"/>
  <p:embeddedFontLst>
    <p:embeddedFont>
      <p:font typeface="Verdana" panose="020B0604030504040204" pitchFamily="34" charset="0"/>
      <p:regular r:id="rId63"/>
      <p:bold r:id="rId64"/>
      <p:italic r:id="rId65"/>
      <p:boldItalic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83" roundtripDataSignature="AMtx7miEfnWiAfuaHh6KLS/AKlaDrw5wT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F6E"/>
    <a:srgbClr val="00486D"/>
    <a:srgbClr val="00536C"/>
    <a:srgbClr val="EFB3A6"/>
    <a:srgbClr val="B49A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ED337F2-5EF9-4EC5-8057-203B44DC6CB3}">
  <a:tblStyle styleId="{0ED337F2-5EF9-4EC5-8057-203B44DC6C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6"/>
    <p:restoredTop sz="94640"/>
  </p:normalViewPr>
  <p:slideViewPr>
    <p:cSldViewPr snapToGrid="0">
      <p:cViewPr varScale="1">
        <p:scale>
          <a:sx n="117" d="100"/>
          <a:sy n="117" d="100"/>
        </p:scale>
        <p:origin x="184" y="5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12" Type="http://schemas.openxmlformats.org/officeDocument/2006/relationships/slide" Target="slides/slide1.xml"/><Relationship Id="rId13" Type="http://schemas.openxmlformats.org/officeDocument/2006/relationships/slide" Target="slides/slide2.xml"/><Relationship Id="rId14" Type="http://schemas.openxmlformats.org/officeDocument/2006/relationships/slide" Target="slides/slide3.xml"/><Relationship Id="rId15" Type="http://schemas.openxmlformats.org/officeDocument/2006/relationships/slide" Target="slides/slide4.xml"/><Relationship Id="rId16" Type="http://schemas.openxmlformats.org/officeDocument/2006/relationships/slide" Target="slides/slide5.xml"/><Relationship Id="rId17" Type="http://schemas.openxmlformats.org/officeDocument/2006/relationships/slide" Target="slides/slide6.xml"/><Relationship Id="rId18" Type="http://schemas.openxmlformats.org/officeDocument/2006/relationships/slide" Target="slides/slide7.xml"/><Relationship Id="rId19" Type="http://schemas.openxmlformats.org/officeDocument/2006/relationships/slide" Target="slides/slide8.xml"/><Relationship Id="rId20" Type="http://schemas.openxmlformats.org/officeDocument/2006/relationships/slide" Target="slides/slide9.xml"/><Relationship Id="rId21" Type="http://schemas.openxmlformats.org/officeDocument/2006/relationships/slide" Target="slides/slide10.xml"/><Relationship Id="rId62" Type="http://schemas.openxmlformats.org/officeDocument/2006/relationships/notesMaster" Target="notesMasters/notesMaster1.xml"/><Relationship Id="rId63" Type="http://schemas.openxmlformats.org/officeDocument/2006/relationships/font" Target="fonts/font1.fntdata"/><Relationship Id="rId64" Type="http://schemas.openxmlformats.org/officeDocument/2006/relationships/font" Target="fonts/font2.fntdata"/><Relationship Id="rId65" Type="http://schemas.openxmlformats.org/officeDocument/2006/relationships/font" Target="fonts/font3.fntdata"/><Relationship Id="rId66" Type="http://schemas.openxmlformats.org/officeDocument/2006/relationships/font" Target="fonts/font4.fntdata"/><Relationship Id="rId83" Type="http://customschemas.google.com/relationships/presentationmetadata" Target="metadata"/><Relationship Id="rId84" Type="http://schemas.openxmlformats.org/officeDocument/2006/relationships/presProps" Target="presProps.xml"/><Relationship Id="rId85" Type="http://schemas.openxmlformats.org/officeDocument/2006/relationships/viewProps" Target="viewProps.xml"/><Relationship Id="rId86" Type="http://schemas.openxmlformats.org/officeDocument/2006/relationships/theme" Target="theme/theme1.xml"/><Relationship Id="rId8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Option A" userDrawn="1">
  <p:cSld name="Title / Option A">
    <p:bg>
      <p:bgPr>
        <a:solidFill>
          <a:schemeClr val="tx2"/>
        </a:solidFill>
        <a:effectLst/>
      </p:bgPr>
    </p:bg>
    <p:spTree>
      <p:nvGrpSpPr>
        <p:cNvPr id="1" name="Shape 8"/>
        <p:cNvGrpSpPr/>
        <p:nvPr/>
      </p:nvGrpSpPr>
      <p:grpSpPr>
        <a:xfrm>
          <a:off x="0" y="0"/>
          <a:ext cx="0" cy="0"/>
          <a:chOff x="0" y="0"/>
          <a:chExt cx="0" cy="0"/>
        </a:xfrm>
      </p:grpSpPr>
      <p:sp>
        <p:nvSpPr>
          <p:cNvPr id="3" name="Google Shape;17;p25">
            <a:extLst>
              <a:ext uri="{FF2B5EF4-FFF2-40B4-BE49-F238E27FC236}">
                <a16:creationId xmlns:a16="http://schemas.microsoft.com/office/drawing/2014/main" id="{1DA7466E-412D-A0DA-4ECE-F798A11B8622}"/>
              </a:ext>
            </a:extLst>
          </p:cNvPr>
          <p:cNvSpPr/>
          <p:nvPr userDrawn="1"/>
        </p:nvSpPr>
        <p:spPr>
          <a:xfrm flipH="1">
            <a:off x="3859479" y="3752602"/>
            <a:ext cx="5392521" cy="1429147"/>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b="0" dirty="0">
              <a:solidFill>
                <a:schemeClr val="lt1"/>
              </a:solidFill>
              <a:latin typeface="+mn-lt"/>
              <a:ea typeface="+mn-ea"/>
              <a:cs typeface="+mn-cs"/>
            </a:endParaRPr>
          </a:p>
        </p:txBody>
      </p:sp>
      <p:sp>
        <p:nvSpPr>
          <p:cNvPr id="2" name="Google Shape;17;p25">
            <a:extLst>
              <a:ext uri="{FF2B5EF4-FFF2-40B4-BE49-F238E27FC236}">
                <a16:creationId xmlns:a16="http://schemas.microsoft.com/office/drawing/2014/main" id="{F599F6C2-9950-5F88-23D4-AEA28FA99218}"/>
              </a:ext>
            </a:extLst>
          </p:cNvPr>
          <p:cNvSpPr/>
          <p:nvPr userDrawn="1"/>
        </p:nvSpPr>
        <p:spPr>
          <a:xfrm>
            <a:off x="-108000" y="-38250"/>
            <a:ext cx="3967481" cy="5220000"/>
          </a:xfrm>
          <a:prstGeom prst="re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endParaRPr>
          </a:p>
        </p:txBody>
      </p:sp>
      <p:sp>
        <p:nvSpPr>
          <p:cNvPr id="5" name="Picture placeholder">
            <a:extLst>
              <a:ext uri="{FF2B5EF4-FFF2-40B4-BE49-F238E27FC236}">
                <a16:creationId xmlns:a16="http://schemas.microsoft.com/office/drawing/2014/main" id="{F0A806B0-4135-1601-CB79-BA1AE3C677A2}"/>
              </a:ext>
            </a:extLst>
          </p:cNvPr>
          <p:cNvSpPr>
            <a:spLocks noGrp="1"/>
          </p:cNvSpPr>
          <p:nvPr>
            <p:ph type="pic" sz="quarter" idx="10"/>
          </p:nvPr>
        </p:nvSpPr>
        <p:spPr>
          <a:xfrm>
            <a:off x="415193" y="425846"/>
            <a:ext cx="2993026" cy="4291808"/>
          </a:xfrm>
          <a:solidFill>
            <a:schemeClr val="tx1">
              <a:lumMod val="95000"/>
            </a:schemeClr>
          </a:solidFill>
        </p:spPr>
        <p:txBody>
          <a:bodyPr/>
          <a:lstStyle/>
          <a:p>
            <a:endParaRPr lang="en-UA"/>
          </a:p>
        </p:txBody>
      </p:sp>
      <p:sp>
        <p:nvSpPr>
          <p:cNvPr id="11" name="Subtitle"/>
          <p:cNvSpPr txBox="1">
            <a:spLocks noGrp="1"/>
          </p:cNvSpPr>
          <p:nvPr>
            <p:ph type="subTitle" idx="1" hasCustomPrompt="1"/>
          </p:nvPr>
        </p:nvSpPr>
        <p:spPr>
          <a:xfrm>
            <a:off x="4274674" y="4195400"/>
            <a:ext cx="4454132" cy="510900"/>
          </a:xfrm>
          <a:prstGeom prst="rect">
            <a:avLst/>
          </a:prstGeom>
          <a:noFill/>
          <a:ln>
            <a:noFill/>
          </a:ln>
        </p:spPr>
        <p:txBody>
          <a:bodyPr spcFirstLastPara="1" wrap="square" lIns="0" tIns="0" rIns="0" bIns="0" anchor="t" anchorCtr="0">
            <a:noAutofit/>
          </a:bodyPr>
          <a:lstStyle>
            <a:lvl1pPr marL="0" lvl="0" indent="0">
              <a:lnSpc>
                <a:spcPct val="115000"/>
              </a:lnSpc>
              <a:spcBef>
                <a:spcPts val="0"/>
              </a:spcBef>
              <a:spcAft>
                <a:spcPts val="0"/>
              </a:spcAft>
              <a:buClr>
                <a:schemeClr val="lt2"/>
              </a:buClr>
              <a:buSzPts val="1200"/>
              <a:buFont typeface="Verdana"/>
              <a:buNone/>
              <a:defRPr lang="en-UA" sz="1100" b="1" strike="noStrike" smtClean="0">
                <a:solidFill>
                  <a:schemeClr val="tx2"/>
                </a:solidFill>
                <a:effectLst/>
              </a:defRPr>
            </a:lvl1pPr>
            <a:lvl2pPr lvl="1">
              <a:lnSpc>
                <a:spcPct val="100000"/>
              </a:lnSpc>
              <a:spcBef>
                <a:spcPts val="0"/>
              </a:spcBef>
              <a:spcAft>
                <a:spcPts val="0"/>
              </a:spcAft>
              <a:buSzPts val="1800"/>
              <a:buNone/>
              <a:defRPr/>
            </a:lvl2pPr>
            <a:lvl3pPr lvl="2">
              <a:lnSpc>
                <a:spcPct val="100000"/>
              </a:lnSpc>
              <a:spcBef>
                <a:spcPts val="0"/>
              </a:spcBef>
              <a:spcAft>
                <a:spcPts val="0"/>
              </a:spcAft>
              <a:buSzPts val="1800"/>
              <a:buNone/>
              <a:defRPr/>
            </a:lvl3pPr>
            <a:lvl4pPr lvl="3">
              <a:lnSpc>
                <a:spcPct val="100000"/>
              </a:lnSpc>
              <a:spcBef>
                <a:spcPts val="0"/>
              </a:spcBef>
              <a:spcAft>
                <a:spcPts val="0"/>
              </a:spcAft>
              <a:buSzPts val="1800"/>
              <a:buNone/>
              <a:defRPr/>
            </a:lvl4pPr>
            <a:lvl5pPr lvl="4">
              <a:lnSpc>
                <a:spcPct val="100000"/>
              </a:lnSpc>
              <a:spcBef>
                <a:spcPts val="0"/>
              </a:spcBef>
              <a:spcAft>
                <a:spcPts val="0"/>
              </a:spcAft>
              <a:buSzPts val="1800"/>
              <a:buNone/>
              <a:defRPr/>
            </a:lvl5pPr>
            <a:lvl6pPr lvl="5">
              <a:lnSpc>
                <a:spcPct val="100000"/>
              </a:lnSpc>
              <a:spcBef>
                <a:spcPts val="0"/>
              </a:spcBef>
              <a:spcAft>
                <a:spcPts val="0"/>
              </a:spcAft>
              <a:buSzPts val="1800"/>
              <a:buNone/>
              <a:defRPr/>
            </a:lvl6pPr>
            <a:lvl7pPr lvl="6">
              <a:lnSpc>
                <a:spcPct val="100000"/>
              </a:lnSpc>
              <a:spcBef>
                <a:spcPts val="0"/>
              </a:spcBef>
              <a:spcAft>
                <a:spcPts val="0"/>
              </a:spcAft>
              <a:buSzPts val="1800"/>
              <a:buNone/>
              <a:defRPr/>
            </a:lvl7pPr>
            <a:lvl8pPr lvl="7">
              <a:lnSpc>
                <a:spcPct val="100000"/>
              </a:lnSpc>
              <a:spcBef>
                <a:spcPts val="0"/>
              </a:spcBef>
              <a:spcAft>
                <a:spcPts val="0"/>
              </a:spcAft>
              <a:buSzPts val="1800"/>
              <a:buNone/>
              <a:defRPr/>
            </a:lvl8pPr>
            <a:lvl9pPr lvl="8">
              <a:lnSpc>
                <a:spcPct val="100000"/>
              </a:lnSpc>
              <a:spcBef>
                <a:spcPts val="0"/>
              </a:spcBef>
              <a:spcAft>
                <a:spcPts val="0"/>
              </a:spcAft>
              <a:buSzPts val="1800"/>
              <a:buNone/>
              <a:defRPr/>
            </a:lvl9pPr>
          </a:lstStyle>
          <a:p>
            <a:pPr marL="0" marR="0" lvl="0" indent="0" defTabSz="914400" rtl="0" eaLnBrk="1" fontAlgn="auto" latinLnBrk="0" hangingPunct="1">
              <a:lnSpc>
                <a:spcPct val="115000"/>
              </a:lnSpc>
              <a:spcBef>
                <a:spcPts val="0"/>
              </a:spcBef>
              <a:spcAft>
                <a:spcPts val="0"/>
              </a:spcAft>
              <a:buClr>
                <a:schemeClr val="lt2"/>
              </a:buClr>
              <a:buSzPts val="1200"/>
              <a:buFont typeface="Verdana"/>
              <a:buNone/>
              <a:tabLst/>
              <a:defRPr/>
            </a:pPr>
            <a:r>
              <a:rPr lang="en-GB" dirty="0"/>
              <a:t>Whether you are planning a launch, organizing client requests, or tracking internal tasks, having</a:t>
            </a:r>
            <a:endParaRPr dirty="0"/>
          </a:p>
        </p:txBody>
      </p:sp>
      <p:sp>
        <p:nvSpPr>
          <p:cNvPr id="10" name="Slide title"/>
          <p:cNvSpPr txBox="1">
            <a:spLocks noGrp="1"/>
          </p:cNvSpPr>
          <p:nvPr>
            <p:ph type="ctrTitle" hasCustomPrompt="1"/>
          </p:nvPr>
        </p:nvSpPr>
        <p:spPr>
          <a:xfrm>
            <a:off x="4274673" y="950025"/>
            <a:ext cx="4454133" cy="2359781"/>
          </a:xfrm>
          <a:prstGeom prst="rect">
            <a:avLst/>
          </a:prstGeom>
          <a:noFill/>
          <a:ln>
            <a:noFill/>
          </a:ln>
        </p:spPr>
        <p:txBody>
          <a:bodyPr spcFirstLastPara="1" wrap="square" lIns="0" tIns="0" rIns="0" bIns="0" anchor="b" anchorCtr="0">
            <a:noAutofit/>
          </a:bodyPr>
          <a:lstStyle>
            <a:lvl1pPr marL="0" marR="0" lvl="0" indent="0" defTabSz="914400" rtl="0" eaLnBrk="1" fontAlgn="auto" latinLnBrk="0" hangingPunct="1">
              <a:lnSpc>
                <a:spcPct val="115000"/>
              </a:lnSpc>
              <a:spcBef>
                <a:spcPts val="0"/>
              </a:spcBef>
              <a:spcAft>
                <a:spcPts val="0"/>
              </a:spcAft>
              <a:buClr>
                <a:schemeClr val="dk1"/>
              </a:buClr>
              <a:buSzPts val="2200"/>
              <a:buFont typeface="Verdana"/>
              <a:buNone/>
              <a:tabLst/>
              <a:defRPr sz="2800" b="1" cap="all"/>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pPr marL="0" marR="0" lvl="0" indent="0" defTabSz="914400" rtl="0" eaLnBrk="1" fontAlgn="auto" latinLnBrk="0" hangingPunct="1">
              <a:spcBef>
                <a:spcPts val="0"/>
              </a:spcBef>
              <a:spcAft>
                <a:spcPts val="0"/>
              </a:spcAft>
              <a:buClr>
                <a:schemeClr val="lt2"/>
              </a:buClr>
              <a:buSzPts val="4200"/>
              <a:buFont typeface="Verdana"/>
              <a:buNone/>
              <a:tabLst/>
              <a:defRPr/>
            </a:pPr>
            <a:r>
              <a:rPr lang="en-GB" dirty="0"/>
              <a:t>Remove unnecessary steps, and design each</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OC / Page 1 / Option A" userDrawn="1">
  <p:cSld name="TOC / Page 1 / Option A">
    <p:spTree>
      <p:nvGrpSpPr>
        <p:cNvPr id="1" name="Shape 16"/>
        <p:cNvGrpSpPr/>
        <p:nvPr/>
      </p:nvGrpSpPr>
      <p:grpSpPr>
        <a:xfrm>
          <a:off x="0" y="0"/>
          <a:ext cx="0" cy="0"/>
          <a:chOff x="0" y="0"/>
          <a:chExt cx="0" cy="0"/>
        </a:xfrm>
      </p:grpSpPr>
      <p:sp>
        <p:nvSpPr>
          <p:cNvPr id="51" name="Google Shape;17;p25">
            <a:extLst>
              <a:ext uri="{FF2B5EF4-FFF2-40B4-BE49-F238E27FC236}">
                <a16:creationId xmlns:a16="http://schemas.microsoft.com/office/drawing/2014/main" id="{AF01F9EB-5D64-4601-1898-4CFC4F76C421}"/>
              </a:ext>
            </a:extLst>
          </p:cNvPr>
          <p:cNvSpPr/>
          <p:nvPr userDrawn="1"/>
        </p:nvSpPr>
        <p:spPr>
          <a:xfrm>
            <a:off x="-108000" y="720000"/>
            <a:ext cx="4680000" cy="4429098"/>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b="0" dirty="0">
              <a:solidFill>
                <a:schemeClr val="lt1"/>
              </a:solidFill>
              <a:latin typeface="+mn-lt"/>
              <a:ea typeface="+mn-ea"/>
              <a:cs typeface="+mn-cs"/>
            </a:endParaRPr>
          </a:p>
        </p:txBody>
      </p:sp>
      <p:sp>
        <p:nvSpPr>
          <p:cNvPr id="52" name="Google Shape;725;g3e4eb65d001_0_303">
            <a:extLst>
              <a:ext uri="{FF2B5EF4-FFF2-40B4-BE49-F238E27FC236}">
                <a16:creationId xmlns:a16="http://schemas.microsoft.com/office/drawing/2014/main" id="{76E63074-00C3-2E06-EEAD-1D7F55103B9F}"/>
              </a:ext>
            </a:extLst>
          </p:cNvPr>
          <p:cNvSpPr/>
          <p:nvPr userDrawn="1"/>
        </p:nvSpPr>
        <p:spPr>
          <a:xfrm>
            <a:off x="4572000" y="719999"/>
            <a:ext cx="4680000" cy="4141098"/>
          </a:xfrm>
          <a:prstGeom prst="rect">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3" name="Rectangle 2">
            <a:extLst>
              <a:ext uri="{FF2B5EF4-FFF2-40B4-BE49-F238E27FC236}">
                <a16:creationId xmlns:a16="http://schemas.microsoft.com/office/drawing/2014/main" id="{0B053E7A-C9BC-61A2-DFCE-6A875F4286D7}"/>
              </a:ext>
            </a:extLst>
          </p:cNvPr>
          <p:cNvSpPr/>
          <p:nvPr userDrawn="1"/>
        </p:nvSpPr>
        <p:spPr>
          <a:xfrm>
            <a:off x="-108004" y="707361"/>
            <a:ext cx="756005" cy="4152892"/>
          </a:xfrm>
          <a:prstGeom prst="rect">
            <a:avLst/>
          </a:prstGeom>
          <a:solidFill>
            <a:schemeClr val="tx1">
              <a:alpha val="25151"/>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A"/>
          </a:p>
        </p:txBody>
      </p:sp>
      <p:sp>
        <p:nvSpPr>
          <p:cNvPr id="4" name="Rectangle 3">
            <a:extLst>
              <a:ext uri="{FF2B5EF4-FFF2-40B4-BE49-F238E27FC236}">
                <a16:creationId xmlns:a16="http://schemas.microsoft.com/office/drawing/2014/main" id="{E7A007E5-B724-D8C0-EAD8-AE49A3A410A5}"/>
              </a:ext>
            </a:extLst>
          </p:cNvPr>
          <p:cNvSpPr/>
          <p:nvPr userDrawn="1"/>
        </p:nvSpPr>
        <p:spPr>
          <a:xfrm>
            <a:off x="4571996" y="707361"/>
            <a:ext cx="648000" cy="4152892"/>
          </a:xfrm>
          <a:prstGeom prst="rect">
            <a:avLst/>
          </a:prstGeom>
          <a:solidFill>
            <a:schemeClr val="tx1">
              <a:alpha val="25151"/>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A"/>
          </a:p>
        </p:txBody>
      </p:sp>
      <p:sp>
        <p:nvSpPr>
          <p:cNvPr id="26" name="Item 10 / Title"/>
          <p:cNvSpPr txBox="1">
            <a:spLocks noGrp="1"/>
          </p:cNvSpPr>
          <p:nvPr>
            <p:ph type="subTitle" idx="9" hasCustomPrompt="1"/>
          </p:nvPr>
        </p:nvSpPr>
        <p:spPr>
          <a:xfrm>
            <a:off x="5349249" y="3896139"/>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a:pPr>
            <a:r>
              <a:rPr lang="en-GB" dirty="0"/>
              <a:t>Designing digital tools for more reliable work</a:t>
            </a:r>
          </a:p>
        </p:txBody>
      </p:sp>
      <p:sp>
        <p:nvSpPr>
          <p:cNvPr id="27" name="Item 9 / Title"/>
          <p:cNvSpPr txBox="1">
            <a:spLocks noGrp="1"/>
          </p:cNvSpPr>
          <p:nvPr>
            <p:ph type="subTitle" idx="13" hasCustomPrompt="1"/>
          </p:nvPr>
        </p:nvSpPr>
        <p:spPr>
          <a:xfrm>
            <a:off x="5349249" y="3215987"/>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a:pPr>
            <a:r>
              <a:rPr lang="en-GB" dirty="0"/>
              <a:t>Whether you are planning a launch</a:t>
            </a:r>
          </a:p>
        </p:txBody>
      </p:sp>
      <p:sp>
        <p:nvSpPr>
          <p:cNvPr id="21" name="Item 8 / Title"/>
          <p:cNvSpPr txBox="1">
            <a:spLocks noGrp="1"/>
          </p:cNvSpPr>
          <p:nvPr>
            <p:ph type="subTitle" idx="4" hasCustomPrompt="1"/>
          </p:nvPr>
        </p:nvSpPr>
        <p:spPr>
          <a:xfrm>
            <a:off x="5349249" y="2535835"/>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a:pPr>
            <a:r>
              <a:rPr lang="en-GB" dirty="0"/>
              <a:t>Clear notes, visible deadlines, and easy access</a:t>
            </a:r>
          </a:p>
        </p:txBody>
      </p:sp>
      <p:sp>
        <p:nvSpPr>
          <p:cNvPr id="22" name="Item 7 / Title"/>
          <p:cNvSpPr txBox="1">
            <a:spLocks noGrp="1"/>
          </p:cNvSpPr>
          <p:nvPr>
            <p:ph type="subTitle" idx="5" hasCustomPrompt="1"/>
          </p:nvPr>
        </p:nvSpPr>
        <p:spPr>
          <a:xfrm>
            <a:off x="5349249" y="1855683"/>
            <a:ext cx="3600000" cy="540000"/>
          </a:xfrm>
          <a:prstGeom prst="rect">
            <a:avLst/>
          </a:prstGeom>
          <a:noFill/>
          <a:ln>
            <a:noFill/>
          </a:ln>
        </p:spPr>
        <p:txBody>
          <a:bodyPr spcFirstLastPara="1" wrap="square" lIns="0" tIns="0" rIns="0" bIns="0" anchor="ctr" anchorCtr="0">
            <a:noAutofit/>
          </a:bodyPr>
          <a:lstStyle>
            <a:lvl1pPr marL="9525" lvl="0" indent="0" algn="l">
              <a:lnSpc>
                <a:spcPct val="100000"/>
              </a:lnSpc>
              <a:spcBef>
                <a:spcPts val="0"/>
              </a:spcBef>
              <a:spcAft>
                <a:spcPts val="0"/>
              </a:spcAft>
              <a:buClr>
                <a:schemeClr val="accent1"/>
              </a:buClr>
              <a:buSzPts val="1200"/>
              <a:buFont typeface="Verdana"/>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r>
              <a:rPr lang="en-GB" dirty="0"/>
              <a:t>Whether you are planning a launch</a:t>
            </a:r>
          </a:p>
        </p:txBody>
      </p:sp>
      <p:sp>
        <p:nvSpPr>
          <p:cNvPr id="24" name="Item 6 / Title"/>
          <p:cNvSpPr txBox="1">
            <a:spLocks noGrp="1"/>
          </p:cNvSpPr>
          <p:nvPr>
            <p:ph type="subTitle" idx="7" hasCustomPrompt="1"/>
          </p:nvPr>
        </p:nvSpPr>
        <p:spPr>
          <a:xfrm>
            <a:off x="5349249" y="1175531"/>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a:pPr>
            <a:r>
              <a:rPr lang="en-GB" dirty="0"/>
              <a:t>Designing digital tools for more reliable work</a:t>
            </a:r>
          </a:p>
        </p:txBody>
      </p:sp>
      <p:sp>
        <p:nvSpPr>
          <p:cNvPr id="20" name="Item 5 / Title"/>
          <p:cNvSpPr txBox="1">
            <a:spLocks noGrp="1"/>
          </p:cNvSpPr>
          <p:nvPr>
            <p:ph type="subTitle" idx="3" hasCustomPrompt="1"/>
          </p:nvPr>
        </p:nvSpPr>
        <p:spPr>
          <a:xfrm>
            <a:off x="767102" y="3896139"/>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a:pPr>
            <a:r>
              <a:rPr lang="en-GB" dirty="0"/>
              <a:t>Clear notes, visible deadlines, and easy access</a:t>
            </a:r>
          </a:p>
        </p:txBody>
      </p:sp>
      <p:sp>
        <p:nvSpPr>
          <p:cNvPr id="23" name="Item 4 / Title"/>
          <p:cNvSpPr txBox="1">
            <a:spLocks noGrp="1"/>
          </p:cNvSpPr>
          <p:nvPr>
            <p:ph type="subTitle" idx="6" hasCustomPrompt="1"/>
          </p:nvPr>
        </p:nvSpPr>
        <p:spPr>
          <a:xfrm>
            <a:off x="767102" y="3215987"/>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sz="1100">
                <a:solidFill>
                  <a:schemeClr val="bg1"/>
                </a:solidFill>
                <a:latin typeface="+mn-lt"/>
                <a:ea typeface="+mn-ea"/>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a:pPr>
            <a:r>
              <a:rPr lang="en-GB" dirty="0"/>
              <a:t>Whether you are planning a launch</a:t>
            </a:r>
          </a:p>
        </p:txBody>
      </p:sp>
      <p:sp>
        <p:nvSpPr>
          <p:cNvPr id="19" name="Item 3 / Title"/>
          <p:cNvSpPr txBox="1">
            <a:spLocks noGrp="1"/>
          </p:cNvSpPr>
          <p:nvPr>
            <p:ph type="subTitle" idx="2" hasCustomPrompt="1"/>
          </p:nvPr>
        </p:nvSpPr>
        <p:spPr>
          <a:xfrm>
            <a:off x="767102" y="2535835"/>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lang="en-UA" sz="1100" b="0" i="0" u="none" strike="noStrike" smtClean="0">
                <a:solidFill>
                  <a:schemeClr val="bg1"/>
                </a:solidFill>
                <a:effectLst/>
                <a:latin typeface="+mn-lt"/>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r>
              <a:rPr lang="en-GB" dirty="0"/>
              <a:t>Clear notes, visible deadlines, and easy access</a:t>
            </a:r>
            <a:endParaRPr dirty="0"/>
          </a:p>
        </p:txBody>
      </p:sp>
      <p:sp>
        <p:nvSpPr>
          <p:cNvPr id="18" name="Item 2 / Title"/>
          <p:cNvSpPr txBox="1">
            <a:spLocks noGrp="1"/>
          </p:cNvSpPr>
          <p:nvPr>
            <p:ph type="subTitle" idx="1" hasCustomPrompt="1"/>
          </p:nvPr>
        </p:nvSpPr>
        <p:spPr>
          <a:xfrm>
            <a:off x="767102" y="1855683"/>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lang="en-UA" sz="1100" b="0" i="0" u="none" strike="noStrike" smtClean="0">
                <a:solidFill>
                  <a:schemeClr val="bg1"/>
                </a:solidFill>
                <a:effectLst/>
                <a:latin typeface="+mn-lt"/>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r>
              <a:rPr lang="en-GB" dirty="0"/>
              <a:t>Whether you are planning a launch</a:t>
            </a:r>
            <a:endParaRPr dirty="0"/>
          </a:p>
        </p:txBody>
      </p:sp>
      <p:sp>
        <p:nvSpPr>
          <p:cNvPr id="25" name="Item 1 / Title"/>
          <p:cNvSpPr txBox="1">
            <a:spLocks noGrp="1"/>
          </p:cNvSpPr>
          <p:nvPr>
            <p:ph type="subTitle" idx="8" hasCustomPrompt="1"/>
          </p:nvPr>
        </p:nvSpPr>
        <p:spPr>
          <a:xfrm>
            <a:off x="767102" y="1175531"/>
            <a:ext cx="3600000" cy="5400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lang="en-UA" sz="1100" b="0" i="0" u="none" strike="noStrike" smtClean="0">
                <a:solidFill>
                  <a:schemeClr val="bg1"/>
                </a:solidFill>
                <a:effectLst/>
                <a:latin typeface="+mn-lt"/>
                <a:cs typeface="+mn-cs"/>
              </a:defRPr>
            </a:lvl1pPr>
            <a:lvl2pPr lvl="1"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gn="l">
              <a:lnSpc>
                <a:spcPct val="100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accent1"/>
              </a:buClr>
              <a:buSzPts val="1200"/>
              <a:buFont typeface="Verdana"/>
              <a:buNone/>
              <a:tabLst/>
              <a:defRPr/>
            </a:pPr>
            <a:r>
              <a:rPr lang="en-GB" dirty="0"/>
              <a:t>Designing digital tools for more reliable work</a:t>
            </a:r>
            <a:endParaRPr dirty="0"/>
          </a:p>
        </p:txBody>
      </p:sp>
      <p:sp>
        <p:nvSpPr>
          <p:cNvPr id="46" name="Google Shape;33;p25">
            <a:extLst>
              <a:ext uri="{FF2B5EF4-FFF2-40B4-BE49-F238E27FC236}">
                <a16:creationId xmlns:a16="http://schemas.microsoft.com/office/drawing/2014/main" id="{63496032-BAE9-B9DA-5E11-FCABEC648616}"/>
              </a:ext>
            </a:extLst>
          </p:cNvPr>
          <p:cNvSpPr txBox="1"/>
          <p:nvPr userDrawn="1"/>
        </p:nvSpPr>
        <p:spPr>
          <a:xfrm>
            <a:off x="142187" y="1175531"/>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01</a:t>
            </a:r>
            <a:endParaRPr sz="1600" b="1" dirty="0">
              <a:solidFill>
                <a:schemeClr val="tx2"/>
              </a:solidFill>
              <a:latin typeface="+mn-lt"/>
              <a:ea typeface="+mn-ea"/>
              <a:cs typeface="+mn-cs"/>
            </a:endParaRPr>
          </a:p>
        </p:txBody>
      </p:sp>
      <p:sp>
        <p:nvSpPr>
          <p:cNvPr id="47" name="Google Shape;34;p25">
            <a:extLst>
              <a:ext uri="{FF2B5EF4-FFF2-40B4-BE49-F238E27FC236}">
                <a16:creationId xmlns:a16="http://schemas.microsoft.com/office/drawing/2014/main" id="{E262ED0E-1E04-9AFC-7614-1ABACE64E23B}"/>
              </a:ext>
            </a:extLst>
          </p:cNvPr>
          <p:cNvSpPr txBox="1"/>
          <p:nvPr userDrawn="1"/>
        </p:nvSpPr>
        <p:spPr>
          <a:xfrm>
            <a:off x="142187" y="1855683"/>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02</a:t>
            </a:r>
            <a:endParaRPr sz="1600" b="1" dirty="0">
              <a:solidFill>
                <a:schemeClr val="tx2"/>
              </a:solidFill>
              <a:latin typeface="+mn-lt"/>
              <a:ea typeface="+mn-ea"/>
              <a:cs typeface="+mn-cs"/>
            </a:endParaRPr>
          </a:p>
        </p:txBody>
      </p:sp>
      <p:sp>
        <p:nvSpPr>
          <p:cNvPr id="48" name="Google Shape;35;p25">
            <a:extLst>
              <a:ext uri="{FF2B5EF4-FFF2-40B4-BE49-F238E27FC236}">
                <a16:creationId xmlns:a16="http://schemas.microsoft.com/office/drawing/2014/main" id="{E39AAD4B-4D9B-5520-E98C-41BBCF116DE2}"/>
              </a:ext>
            </a:extLst>
          </p:cNvPr>
          <p:cNvSpPr txBox="1"/>
          <p:nvPr userDrawn="1"/>
        </p:nvSpPr>
        <p:spPr>
          <a:xfrm>
            <a:off x="142187" y="2535835"/>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03</a:t>
            </a:r>
            <a:endParaRPr sz="1600" b="1" dirty="0">
              <a:solidFill>
                <a:schemeClr val="tx2"/>
              </a:solidFill>
              <a:latin typeface="+mn-lt"/>
              <a:ea typeface="+mn-ea"/>
              <a:cs typeface="+mn-cs"/>
            </a:endParaRPr>
          </a:p>
        </p:txBody>
      </p:sp>
      <p:sp>
        <p:nvSpPr>
          <p:cNvPr id="49" name="Google Shape;36;p25">
            <a:extLst>
              <a:ext uri="{FF2B5EF4-FFF2-40B4-BE49-F238E27FC236}">
                <a16:creationId xmlns:a16="http://schemas.microsoft.com/office/drawing/2014/main" id="{1E6A0F68-60A2-4F56-DB2E-C177D846062E}"/>
              </a:ext>
            </a:extLst>
          </p:cNvPr>
          <p:cNvSpPr txBox="1"/>
          <p:nvPr userDrawn="1"/>
        </p:nvSpPr>
        <p:spPr>
          <a:xfrm>
            <a:off x="142187" y="3215987"/>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04</a:t>
            </a:r>
            <a:endParaRPr sz="1600" b="1" dirty="0">
              <a:solidFill>
                <a:schemeClr val="tx2"/>
              </a:solidFill>
              <a:latin typeface="+mn-lt"/>
              <a:ea typeface="+mn-ea"/>
              <a:cs typeface="+mn-cs"/>
            </a:endParaRPr>
          </a:p>
        </p:txBody>
      </p:sp>
      <p:sp>
        <p:nvSpPr>
          <p:cNvPr id="50" name="Google Shape;37;p25">
            <a:extLst>
              <a:ext uri="{FF2B5EF4-FFF2-40B4-BE49-F238E27FC236}">
                <a16:creationId xmlns:a16="http://schemas.microsoft.com/office/drawing/2014/main" id="{FBE0A524-F57B-79BF-A463-38AB98FA6E81}"/>
              </a:ext>
            </a:extLst>
          </p:cNvPr>
          <p:cNvSpPr txBox="1"/>
          <p:nvPr userDrawn="1"/>
        </p:nvSpPr>
        <p:spPr>
          <a:xfrm>
            <a:off x="142187" y="3896139"/>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05</a:t>
            </a:r>
            <a:endParaRPr sz="1600" b="1" dirty="0">
              <a:solidFill>
                <a:schemeClr val="tx2"/>
              </a:solidFill>
              <a:latin typeface="+mn-lt"/>
              <a:ea typeface="+mn-ea"/>
              <a:cs typeface="+mn-cs"/>
            </a:endParaRPr>
          </a:p>
        </p:txBody>
      </p:sp>
      <p:sp>
        <p:nvSpPr>
          <p:cNvPr id="53" name="Google Shape;33;p25">
            <a:extLst>
              <a:ext uri="{FF2B5EF4-FFF2-40B4-BE49-F238E27FC236}">
                <a16:creationId xmlns:a16="http://schemas.microsoft.com/office/drawing/2014/main" id="{83B5BDDD-0E08-2D60-8DD0-3E51AD0D78C4}"/>
              </a:ext>
            </a:extLst>
          </p:cNvPr>
          <p:cNvSpPr txBox="1"/>
          <p:nvPr userDrawn="1"/>
        </p:nvSpPr>
        <p:spPr>
          <a:xfrm>
            <a:off x="4724335" y="1175531"/>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06</a:t>
            </a:r>
            <a:endParaRPr sz="1600" b="1" dirty="0">
              <a:solidFill>
                <a:schemeClr val="tx2"/>
              </a:solidFill>
              <a:latin typeface="+mn-lt"/>
              <a:ea typeface="+mn-ea"/>
              <a:cs typeface="+mn-cs"/>
            </a:endParaRPr>
          </a:p>
        </p:txBody>
      </p:sp>
      <p:sp>
        <p:nvSpPr>
          <p:cNvPr id="54" name="Google Shape;34;p25">
            <a:extLst>
              <a:ext uri="{FF2B5EF4-FFF2-40B4-BE49-F238E27FC236}">
                <a16:creationId xmlns:a16="http://schemas.microsoft.com/office/drawing/2014/main" id="{F9F73B47-17B4-8B5D-F6FF-7D888F178C2E}"/>
              </a:ext>
            </a:extLst>
          </p:cNvPr>
          <p:cNvSpPr txBox="1"/>
          <p:nvPr userDrawn="1"/>
        </p:nvSpPr>
        <p:spPr>
          <a:xfrm>
            <a:off x="4724335" y="1855683"/>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a:solidFill>
                  <a:schemeClr val="tx2"/>
                </a:solidFill>
                <a:latin typeface="+mn-lt"/>
                <a:ea typeface="+mn-ea"/>
                <a:cs typeface="+mn-cs"/>
              </a:rPr>
              <a:t>07</a:t>
            </a:r>
            <a:endParaRPr sz="1600" b="1">
              <a:solidFill>
                <a:schemeClr val="tx2"/>
              </a:solidFill>
              <a:latin typeface="+mn-lt"/>
              <a:ea typeface="+mn-ea"/>
              <a:cs typeface="+mn-cs"/>
            </a:endParaRPr>
          </a:p>
        </p:txBody>
      </p:sp>
      <p:sp>
        <p:nvSpPr>
          <p:cNvPr id="55" name="Google Shape;35;p25">
            <a:extLst>
              <a:ext uri="{FF2B5EF4-FFF2-40B4-BE49-F238E27FC236}">
                <a16:creationId xmlns:a16="http://schemas.microsoft.com/office/drawing/2014/main" id="{52E2DDC2-05BA-9015-61E3-65E82716A849}"/>
              </a:ext>
            </a:extLst>
          </p:cNvPr>
          <p:cNvSpPr txBox="1"/>
          <p:nvPr userDrawn="1"/>
        </p:nvSpPr>
        <p:spPr>
          <a:xfrm>
            <a:off x="4724335" y="2535835"/>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a:solidFill>
                  <a:schemeClr val="tx2"/>
                </a:solidFill>
                <a:latin typeface="+mn-lt"/>
                <a:ea typeface="+mn-ea"/>
                <a:cs typeface="+mn-cs"/>
              </a:rPr>
              <a:t>08</a:t>
            </a:r>
            <a:endParaRPr sz="1600" b="1">
              <a:solidFill>
                <a:schemeClr val="tx2"/>
              </a:solidFill>
              <a:latin typeface="+mn-lt"/>
              <a:ea typeface="+mn-ea"/>
              <a:cs typeface="+mn-cs"/>
            </a:endParaRPr>
          </a:p>
        </p:txBody>
      </p:sp>
      <p:sp>
        <p:nvSpPr>
          <p:cNvPr id="2" name="Title band">
            <a:extLst>
              <a:ext uri="{FF2B5EF4-FFF2-40B4-BE49-F238E27FC236}">
                <a16:creationId xmlns:a16="http://schemas.microsoft.com/office/drawing/2014/main" id="{C58D9954-95DF-EF54-E0ED-F1B3A6060294}"/>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5" name="Slide title">
            <a:extLst>
              <a:ext uri="{FF2B5EF4-FFF2-40B4-BE49-F238E27FC236}">
                <a16:creationId xmlns:a16="http://schemas.microsoft.com/office/drawing/2014/main" id="{DF828FA7-7F62-B504-F11E-047CFB11D059}"/>
              </a:ext>
            </a:extLst>
          </p:cNvPr>
          <p:cNvSpPr txBox="1">
            <a:spLocks noGrp="1"/>
          </p:cNvSpPr>
          <p:nvPr>
            <p:ph type="title" hasCustomPrompt="1"/>
          </p:nvPr>
        </p:nvSpPr>
        <p:spPr>
          <a:xfrm>
            <a:off x="215900" y="227600"/>
            <a:ext cx="7333841" cy="2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Verdana"/>
              <a:buNone/>
              <a:tabLst/>
              <a:defRPr b="1" cap="all">
                <a:solidFill>
                  <a:schemeClr val="tx1"/>
                </a:solidFill>
                <a:latin typeface="+mj-lt"/>
                <a:ea typeface="+mj-ea"/>
                <a:cs typeface="+mj-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Table of contents</a:t>
            </a:r>
            <a:endParaRPr dirty="0"/>
          </a:p>
        </p:txBody>
      </p:sp>
      <p:sp>
        <p:nvSpPr>
          <p:cNvPr id="6" name="Footer bar">
            <a:extLst>
              <a:ext uri="{FF2B5EF4-FFF2-40B4-BE49-F238E27FC236}">
                <a16:creationId xmlns:a16="http://schemas.microsoft.com/office/drawing/2014/main" id="{DE9FEB94-6D27-EE26-3AE9-C750AEB86639}"/>
              </a:ext>
            </a:extLst>
          </p:cNvP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42" name="Page #"/>
          <p:cNvSpPr txBox="1">
            <a:spLocks noGrp="1"/>
          </p:cNvSpPr>
          <p:nvPr>
            <p:ph type="subTitle" idx="11"/>
          </p:nvPr>
        </p:nvSpPr>
        <p:spPr>
          <a:xfrm>
            <a:off x="6336731" y="4921626"/>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lt1"/>
              </a:buClr>
              <a:buSzPts val="1000"/>
              <a:buFont typeface="Verdana"/>
              <a:buNone/>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endParaRPr dirty="0"/>
          </a:p>
        </p:txBody>
      </p:sp>
      <p:sp>
        <p:nvSpPr>
          <p:cNvPr id="41" name="Presentation name"/>
          <p:cNvSpPr txBox="1">
            <a:spLocks noGrp="1"/>
          </p:cNvSpPr>
          <p:nvPr>
            <p:ph type="subTitle" idx="10" hasCustomPrompt="1"/>
          </p:nvPr>
        </p:nvSpPr>
        <p:spPr>
          <a:xfrm>
            <a:off x="215900" y="4921626"/>
            <a:ext cx="5400000" cy="160500"/>
          </a:xfrm>
          <a:prstGeom prst="rect">
            <a:avLst/>
          </a:prstGeom>
          <a:noFill/>
          <a:ln>
            <a:noFill/>
          </a:ln>
        </p:spPr>
        <p:txBody>
          <a:bodyPr spcFirstLastPara="1" wrap="square" lIns="0" tIns="0" rIns="0" bIns="0" anchor="ctr" anchorCtr="0">
            <a:noAutofit/>
          </a:bodyPr>
          <a:lstStyle>
            <a:lvl1pPr marL="9525"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pPr marL="9525"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a:pPr>
            <a:r>
              <a:rPr lang="en-GB" dirty="0"/>
              <a:t>Remove unnecessary steps, and design each</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 Items / 4 Items / Option A">
  <p:cSld name="Content / Items / 4 Items / Option A">
    <p:spTree>
      <p:nvGrpSpPr>
        <p:cNvPr id="1" name="Shape 524"/>
        <p:cNvGrpSpPr/>
        <p:nvPr/>
      </p:nvGrpSpPr>
      <p:grpSpPr>
        <a:xfrm>
          <a:off x="0" y="0"/>
          <a:ext cx="0" cy="0"/>
          <a:chOff x="0" y="0"/>
          <a:chExt cx="0" cy="0"/>
        </a:xfrm>
      </p:grpSpPr>
      <p:sp>
        <p:nvSpPr>
          <p:cNvPr id="529" name="Google Shape;529;g3e4756476a6_0_126"/>
          <p:cNvSpPr/>
          <p:nvPr/>
        </p:nvSpPr>
        <p:spPr>
          <a:xfrm>
            <a:off x="-108000" y="-1"/>
            <a:ext cx="2394000" cy="5143501"/>
          </a:xfrm>
          <a:prstGeom prst="rect">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530" name="Google Shape;530;g3e4756476a6_0_126"/>
          <p:cNvSpPr/>
          <p:nvPr/>
        </p:nvSpPr>
        <p:spPr>
          <a:xfrm>
            <a:off x="2286000" y="-1"/>
            <a:ext cx="2286000" cy="5143501"/>
          </a:xfrm>
          <a:prstGeom prst="rect">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531" name="Google Shape;531;g3e4756476a6_0_126"/>
          <p:cNvSpPr/>
          <p:nvPr/>
        </p:nvSpPr>
        <p:spPr>
          <a:xfrm>
            <a:off x="4572000" y="-1"/>
            <a:ext cx="2286000" cy="5143501"/>
          </a:xfrm>
          <a:prstGeom prst="rect">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532" name="Google Shape;532;g3e4756476a6_0_126"/>
          <p:cNvSpPr/>
          <p:nvPr/>
        </p:nvSpPr>
        <p:spPr>
          <a:xfrm>
            <a:off x="6858000" y="-1"/>
            <a:ext cx="2394000" cy="5143501"/>
          </a:xfrm>
          <a:prstGeom prst="rect">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4" name="Rectangle 13">
            <a:extLst>
              <a:ext uri="{FF2B5EF4-FFF2-40B4-BE49-F238E27FC236}">
                <a16:creationId xmlns:a16="http://schemas.microsoft.com/office/drawing/2014/main" id="{E4292524-5AAC-ECC3-44E2-0CF9992E93C3}"/>
              </a:ext>
            </a:extLst>
          </p:cNvPr>
          <p:cNvSpPr/>
          <p:nvPr userDrawn="1"/>
        </p:nvSpPr>
        <p:spPr>
          <a:xfrm>
            <a:off x="-108000" y="3703498"/>
            <a:ext cx="9360000" cy="1152000"/>
          </a:xfrm>
          <a:prstGeom prst="rect">
            <a:avLst/>
          </a:prstGeom>
          <a:solidFill>
            <a:schemeClr val="tx1">
              <a:alpha val="2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A"/>
          </a:p>
        </p:txBody>
      </p:sp>
      <p:sp>
        <p:nvSpPr>
          <p:cNvPr id="540" name="Item 4 / Title"/>
          <p:cNvSpPr txBox="1">
            <a:spLocks noGrp="1"/>
          </p:cNvSpPr>
          <p:nvPr>
            <p:ph type="subTitle" idx="14" hasCustomPrompt="1"/>
          </p:nvPr>
        </p:nvSpPr>
        <p:spPr>
          <a:xfrm>
            <a:off x="7101000" y="938840"/>
            <a:ext cx="1800000" cy="564738"/>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100" b="1">
                <a:solidFill>
                  <a:schemeClr val="tx2"/>
                </a:solidFill>
                <a:latin typeface="+mn-lt"/>
                <a:ea typeface="+mn-ea"/>
                <a:cs typeface="+mn-cs"/>
              </a:defRPr>
            </a:lvl1pPr>
            <a:lvl2pPr lvl="1"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538" name="Item 3 / Title"/>
          <p:cNvSpPr txBox="1">
            <a:spLocks noGrp="1"/>
          </p:cNvSpPr>
          <p:nvPr>
            <p:ph type="subTitle" idx="9" hasCustomPrompt="1"/>
          </p:nvPr>
        </p:nvSpPr>
        <p:spPr>
          <a:xfrm>
            <a:off x="4815000" y="938840"/>
            <a:ext cx="1800000" cy="564738"/>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100" b="1">
                <a:solidFill>
                  <a:schemeClr val="tx2"/>
                </a:solidFill>
                <a:latin typeface="+mn-lt"/>
                <a:ea typeface="+mn-ea"/>
                <a:cs typeface="+mn-cs"/>
              </a:defRPr>
            </a:lvl1pPr>
            <a:lvl2pPr lvl="1" rtl="0">
              <a:lnSpc>
                <a:spcPct val="115000"/>
              </a:lnSpc>
              <a:spcBef>
                <a:spcPts val="0"/>
              </a:spcBef>
              <a:spcAft>
                <a:spcPts val="0"/>
              </a:spcAft>
              <a:buClr>
                <a:schemeClr val="accent5"/>
              </a:buClr>
              <a:buSzPts val="1200"/>
              <a:buFont typeface="Verdana"/>
              <a:buNone/>
              <a:defRPr b="1">
                <a:solidFill>
                  <a:schemeClr val="accent5"/>
                </a:solidFill>
                <a:latin typeface="+mn-lt"/>
                <a:ea typeface="+mn-ea"/>
                <a:cs typeface="+mn-cs"/>
              </a:defRPr>
            </a:lvl2pPr>
            <a:lvl3pPr lvl="2" rtl="0">
              <a:lnSpc>
                <a:spcPct val="115000"/>
              </a:lnSpc>
              <a:spcBef>
                <a:spcPts val="0"/>
              </a:spcBef>
              <a:spcAft>
                <a:spcPts val="0"/>
              </a:spcAft>
              <a:buClr>
                <a:schemeClr val="accent5"/>
              </a:buClr>
              <a:buSzPts val="1200"/>
              <a:buFont typeface="Verdana"/>
              <a:buNone/>
              <a:defRPr b="1">
                <a:solidFill>
                  <a:schemeClr val="accent5"/>
                </a:solidFill>
                <a:latin typeface="+mn-lt"/>
                <a:ea typeface="+mn-ea"/>
                <a:cs typeface="+mn-cs"/>
              </a:defRPr>
            </a:lvl3pPr>
            <a:lvl4pPr lvl="3" rtl="0">
              <a:lnSpc>
                <a:spcPct val="115000"/>
              </a:lnSpc>
              <a:spcBef>
                <a:spcPts val="0"/>
              </a:spcBef>
              <a:spcAft>
                <a:spcPts val="0"/>
              </a:spcAft>
              <a:buClr>
                <a:schemeClr val="accent5"/>
              </a:buClr>
              <a:buSzPts val="1200"/>
              <a:buFont typeface="Verdana"/>
              <a:buNone/>
              <a:defRPr b="1">
                <a:solidFill>
                  <a:schemeClr val="accent5"/>
                </a:solidFill>
                <a:latin typeface="+mn-lt"/>
                <a:ea typeface="+mn-ea"/>
                <a:cs typeface="+mn-cs"/>
              </a:defRPr>
            </a:lvl4pPr>
            <a:lvl5pPr lvl="4" rtl="0">
              <a:lnSpc>
                <a:spcPct val="115000"/>
              </a:lnSpc>
              <a:spcBef>
                <a:spcPts val="0"/>
              </a:spcBef>
              <a:spcAft>
                <a:spcPts val="0"/>
              </a:spcAft>
              <a:buClr>
                <a:schemeClr val="accent5"/>
              </a:buClr>
              <a:buSzPts val="1200"/>
              <a:buFont typeface="Verdana"/>
              <a:buNone/>
              <a:defRPr b="1">
                <a:solidFill>
                  <a:schemeClr val="accent5"/>
                </a:solidFill>
                <a:latin typeface="+mn-lt"/>
                <a:ea typeface="+mn-ea"/>
                <a:cs typeface="+mn-cs"/>
              </a:defRPr>
            </a:lvl5pPr>
            <a:lvl6pPr lvl="5" rtl="0">
              <a:lnSpc>
                <a:spcPct val="115000"/>
              </a:lnSpc>
              <a:spcBef>
                <a:spcPts val="0"/>
              </a:spcBef>
              <a:spcAft>
                <a:spcPts val="0"/>
              </a:spcAft>
              <a:buClr>
                <a:schemeClr val="accent5"/>
              </a:buClr>
              <a:buSzPts val="1200"/>
              <a:buFont typeface="Verdana"/>
              <a:buNone/>
              <a:defRPr b="1">
                <a:solidFill>
                  <a:schemeClr val="accent5"/>
                </a:solidFill>
                <a:latin typeface="+mn-lt"/>
                <a:ea typeface="+mn-ea"/>
                <a:cs typeface="+mn-cs"/>
              </a:defRPr>
            </a:lvl6pPr>
            <a:lvl7pPr lvl="6" rtl="0">
              <a:lnSpc>
                <a:spcPct val="115000"/>
              </a:lnSpc>
              <a:spcBef>
                <a:spcPts val="0"/>
              </a:spcBef>
              <a:spcAft>
                <a:spcPts val="0"/>
              </a:spcAft>
              <a:buClr>
                <a:schemeClr val="accent5"/>
              </a:buClr>
              <a:buSzPts val="1200"/>
              <a:buFont typeface="Verdana"/>
              <a:buNone/>
              <a:defRPr b="1">
                <a:solidFill>
                  <a:schemeClr val="accent5"/>
                </a:solidFill>
                <a:latin typeface="+mn-lt"/>
                <a:ea typeface="+mn-ea"/>
                <a:cs typeface="+mn-cs"/>
              </a:defRPr>
            </a:lvl7pPr>
            <a:lvl8pPr lvl="7" rtl="0">
              <a:lnSpc>
                <a:spcPct val="115000"/>
              </a:lnSpc>
              <a:spcBef>
                <a:spcPts val="0"/>
              </a:spcBef>
              <a:spcAft>
                <a:spcPts val="0"/>
              </a:spcAft>
              <a:buClr>
                <a:schemeClr val="accent5"/>
              </a:buClr>
              <a:buSzPts val="1200"/>
              <a:buFont typeface="Verdana"/>
              <a:buNone/>
              <a:defRPr b="1">
                <a:solidFill>
                  <a:schemeClr val="accent5"/>
                </a:solidFill>
                <a:latin typeface="+mn-lt"/>
                <a:ea typeface="+mn-ea"/>
                <a:cs typeface="+mn-cs"/>
              </a:defRPr>
            </a:lvl8pPr>
            <a:lvl9pPr lvl="8" rtl="0">
              <a:lnSpc>
                <a:spcPct val="115000"/>
              </a:lnSpc>
              <a:spcBef>
                <a:spcPts val="0"/>
              </a:spcBef>
              <a:spcAft>
                <a:spcPts val="0"/>
              </a:spcAft>
              <a:buClr>
                <a:schemeClr val="accent5"/>
              </a:buClr>
              <a:buSzPts val="1200"/>
              <a:buFont typeface="Verdana"/>
              <a:buNone/>
              <a:defRPr b="1">
                <a:solidFill>
                  <a:schemeClr val="accent5"/>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536" name="Item 2 / Title"/>
          <p:cNvSpPr txBox="1">
            <a:spLocks noGrp="1"/>
          </p:cNvSpPr>
          <p:nvPr>
            <p:ph type="subTitle" idx="7" hasCustomPrompt="1"/>
          </p:nvPr>
        </p:nvSpPr>
        <p:spPr>
          <a:xfrm>
            <a:off x="2529000" y="938840"/>
            <a:ext cx="1800000" cy="564738"/>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100" b="1">
                <a:solidFill>
                  <a:schemeClr val="tx2"/>
                </a:solidFill>
                <a:latin typeface="+mn-lt"/>
                <a:ea typeface="+mn-ea"/>
                <a:cs typeface="+mn-cs"/>
              </a:defRPr>
            </a:lvl1pPr>
            <a:lvl2pPr lvl="1"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534" name="Item 1 / Title"/>
          <p:cNvSpPr txBox="1">
            <a:spLocks noGrp="1"/>
          </p:cNvSpPr>
          <p:nvPr>
            <p:ph type="subTitle" idx="5" hasCustomPrompt="1"/>
          </p:nvPr>
        </p:nvSpPr>
        <p:spPr>
          <a:xfrm>
            <a:off x="243000" y="938840"/>
            <a:ext cx="1800000" cy="564738"/>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10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grpSp>
        <p:nvGrpSpPr>
          <p:cNvPr id="551" name="Icon group 1"/>
          <p:cNvGrpSpPr/>
          <p:nvPr/>
        </p:nvGrpSpPr>
        <p:grpSpPr>
          <a:xfrm>
            <a:off x="221398" y="3979879"/>
            <a:ext cx="648000" cy="648000"/>
            <a:chOff x="221398" y="3979879"/>
            <a:chExt cx="648000" cy="648000"/>
          </a:xfrm>
        </p:grpSpPr>
        <p:sp>
          <p:nvSpPr>
            <p:cNvPr id="2" name="Rectangle 1">
              <a:extLst>
                <a:ext uri="{FF2B5EF4-FFF2-40B4-BE49-F238E27FC236}">
                  <a16:creationId xmlns:a16="http://schemas.microsoft.com/office/drawing/2014/main" id="{0B4F6E2D-8C27-E3B6-2E84-20876325B0AA}"/>
                </a:ext>
              </a:extLst>
            </p:cNvPr>
            <p:cNvSpPr>
              <a:spLocks noChangeAspect="1"/>
            </p:cNvSpPr>
            <p:nvPr userDrawn="1"/>
          </p:nvSpPr>
          <p:spPr>
            <a:xfrm>
              <a:off x="221398" y="3979879"/>
              <a:ext cx="648000" cy="648000"/>
            </a:xfrm>
            <a:prstGeom prst="roundRect">
              <a:avLst>
                <a:gd name="adj" fmla="val 2940"/>
              </a:avLst>
            </a:prstGeom>
            <a:solidFill>
              <a:schemeClr val="tx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A"/>
            </a:p>
          </p:txBody>
        </p:sp>
        <p:sp>
          <p:nvSpPr>
            <p:cNvPr id="12" name="Freeform 11">
              <a:extLst>
                <a:ext uri="{FF2B5EF4-FFF2-40B4-BE49-F238E27FC236}">
                  <a16:creationId xmlns:a16="http://schemas.microsoft.com/office/drawing/2014/main" id="{2EFE500A-3F58-7C32-A701-1A81CEC02218}"/>
                </a:ext>
              </a:extLst>
            </p:cNvPr>
            <p:cNvSpPr/>
            <p:nvPr/>
          </p:nvSpPr>
          <p:spPr>
            <a:xfrm>
              <a:off x="395398" y="4153879"/>
              <a:ext cx="135000" cy="135000"/>
            </a:xfrm>
            <a:custGeom>
              <a:avLst/>
              <a:gdLst>
                <a:gd name="csX0" fmla="*/ 0 w 135000"/>
                <a:gd name="csY0" fmla="*/ 67500 h 135000"/>
                <a:gd name="csX1" fmla="*/ 67500 w 135000"/>
                <a:gd name="csY1" fmla="*/ 0 h 135000"/>
                <a:gd name="csX2" fmla="*/ 135000 w 135000"/>
                <a:gd name="csY2" fmla="*/ 67500 h 135000"/>
                <a:gd name="csX3" fmla="*/ 135000 w 135000"/>
                <a:gd name="csY3" fmla="*/ 112500 h 135000"/>
                <a:gd name="csX4" fmla="*/ 134426 w 135000"/>
                <a:gd name="csY4" fmla="*/ 122493 h 135000"/>
                <a:gd name="csX5" fmla="*/ 122493 w 135000"/>
                <a:gd name="csY5" fmla="*/ 134426 h 135000"/>
                <a:gd name="csX6" fmla="*/ 112500 w 135000"/>
                <a:gd name="csY6" fmla="*/ 135000 h 135000"/>
                <a:gd name="csX7" fmla="*/ 67500 w 135000"/>
                <a:gd name="csY7" fmla="*/ 135000 h 135000"/>
                <a:gd name="csX8" fmla="*/ 0 w 135000"/>
                <a:gd name="csY8" fmla="*/ 67500 h 135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5000" h="135000">
                  <a:moveTo>
                    <a:pt x="0" y="67500"/>
                  </a:moveTo>
                  <a:cubicBezTo>
                    <a:pt x="0" y="30221"/>
                    <a:pt x="30221" y="0"/>
                    <a:pt x="67500" y="0"/>
                  </a:cubicBezTo>
                  <a:cubicBezTo>
                    <a:pt x="104779" y="0"/>
                    <a:pt x="135000" y="30221"/>
                    <a:pt x="135000" y="67500"/>
                  </a:cubicBezTo>
                  <a:lnTo>
                    <a:pt x="135000" y="112500"/>
                  </a:lnTo>
                  <a:cubicBezTo>
                    <a:pt x="135000" y="117731"/>
                    <a:pt x="135000" y="120347"/>
                    <a:pt x="134426" y="122493"/>
                  </a:cubicBezTo>
                  <a:cubicBezTo>
                    <a:pt x="132864" y="128316"/>
                    <a:pt x="128316" y="132864"/>
                    <a:pt x="122493" y="134426"/>
                  </a:cubicBezTo>
                  <a:cubicBezTo>
                    <a:pt x="120347" y="135000"/>
                    <a:pt x="117731" y="135000"/>
                    <a:pt x="112500" y="135000"/>
                  </a:cubicBezTo>
                  <a:lnTo>
                    <a:pt x="67500" y="135000"/>
                  </a:lnTo>
                  <a:cubicBezTo>
                    <a:pt x="30221" y="135000"/>
                    <a:pt x="0" y="104779"/>
                    <a:pt x="0" y="67500"/>
                  </a:cubicBezTo>
                  <a:close/>
                </a:path>
              </a:pathLst>
            </a:custGeom>
            <a:solidFill>
              <a:schemeClr val="tx2"/>
            </a:solidFill>
            <a:ln w="14684" cap="flat">
              <a:noFill/>
              <a:prstDash val="solid"/>
              <a:miter/>
            </a:ln>
          </p:spPr>
        </p:sp>
        <p:sp>
          <p:nvSpPr>
            <p:cNvPr id="15" name="Freeform 14">
              <a:extLst>
                <a:ext uri="{FF2B5EF4-FFF2-40B4-BE49-F238E27FC236}">
                  <a16:creationId xmlns:a16="http://schemas.microsoft.com/office/drawing/2014/main" id="{DB3C2725-6C75-80F6-FB89-1D9B67043354}"/>
                </a:ext>
              </a:extLst>
            </p:cNvPr>
            <p:cNvSpPr/>
            <p:nvPr/>
          </p:nvSpPr>
          <p:spPr>
            <a:xfrm>
              <a:off x="560398" y="4318879"/>
              <a:ext cx="135000" cy="135000"/>
            </a:xfrm>
            <a:custGeom>
              <a:avLst/>
              <a:gdLst>
                <a:gd name="csX0" fmla="*/ 0 w 135000"/>
                <a:gd name="csY0" fmla="*/ 22500 h 135000"/>
                <a:gd name="csX1" fmla="*/ 574 w 135000"/>
                <a:gd name="csY1" fmla="*/ 12507 h 135000"/>
                <a:gd name="csX2" fmla="*/ 12507 w 135000"/>
                <a:gd name="csY2" fmla="*/ 574 h 135000"/>
                <a:gd name="csX3" fmla="*/ 22500 w 135000"/>
                <a:gd name="csY3" fmla="*/ 0 h 135000"/>
                <a:gd name="csX4" fmla="*/ 67500 w 135000"/>
                <a:gd name="csY4" fmla="*/ 0 h 135000"/>
                <a:gd name="csX5" fmla="*/ 135000 w 135000"/>
                <a:gd name="csY5" fmla="*/ 67500 h 135000"/>
                <a:gd name="csX6" fmla="*/ 67500 w 135000"/>
                <a:gd name="csY6" fmla="*/ 135000 h 135000"/>
                <a:gd name="csX7" fmla="*/ 0 w 135000"/>
                <a:gd name="csY7" fmla="*/ 67500 h 135000"/>
                <a:gd name="csX8" fmla="*/ 0 w 135000"/>
                <a:gd name="csY8" fmla="*/ 22500 h 135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5000" h="135000">
                  <a:moveTo>
                    <a:pt x="0" y="22500"/>
                  </a:moveTo>
                  <a:cubicBezTo>
                    <a:pt x="0" y="17270"/>
                    <a:pt x="0" y="14654"/>
                    <a:pt x="574" y="12507"/>
                  </a:cubicBezTo>
                  <a:cubicBezTo>
                    <a:pt x="2136" y="6684"/>
                    <a:pt x="6684" y="2136"/>
                    <a:pt x="12507" y="574"/>
                  </a:cubicBezTo>
                  <a:cubicBezTo>
                    <a:pt x="14654" y="0"/>
                    <a:pt x="17270" y="0"/>
                    <a:pt x="22500" y="0"/>
                  </a:cubicBezTo>
                  <a:lnTo>
                    <a:pt x="67500" y="0"/>
                  </a:lnTo>
                  <a:cubicBezTo>
                    <a:pt x="104780" y="0"/>
                    <a:pt x="135000" y="30221"/>
                    <a:pt x="135000" y="67500"/>
                  </a:cubicBezTo>
                  <a:cubicBezTo>
                    <a:pt x="135000" y="104780"/>
                    <a:pt x="104780" y="135000"/>
                    <a:pt x="67500" y="135000"/>
                  </a:cubicBezTo>
                  <a:cubicBezTo>
                    <a:pt x="30221" y="135000"/>
                    <a:pt x="0" y="104780"/>
                    <a:pt x="0" y="67500"/>
                  </a:cubicBezTo>
                  <a:lnTo>
                    <a:pt x="0" y="22500"/>
                  </a:lnTo>
                  <a:close/>
                </a:path>
              </a:pathLst>
            </a:custGeom>
            <a:solidFill>
              <a:schemeClr val="tx2"/>
            </a:solidFill>
            <a:ln w="14684" cap="flat">
              <a:noFill/>
              <a:prstDash val="solid"/>
              <a:miter/>
            </a:ln>
          </p:spPr>
        </p:sp>
        <p:sp>
          <p:nvSpPr>
            <p:cNvPr id="16" name="Freeform 15">
              <a:extLst>
                <a:ext uri="{FF2B5EF4-FFF2-40B4-BE49-F238E27FC236}">
                  <a16:creationId xmlns:a16="http://schemas.microsoft.com/office/drawing/2014/main" id="{2F9521AF-DC1E-9ACD-7CDD-8B804FBCE334}"/>
                </a:ext>
              </a:extLst>
            </p:cNvPr>
            <p:cNvSpPr/>
            <p:nvPr/>
          </p:nvSpPr>
          <p:spPr>
            <a:xfrm>
              <a:off x="395398" y="4318879"/>
              <a:ext cx="135000" cy="135000"/>
            </a:xfrm>
            <a:custGeom>
              <a:avLst/>
              <a:gdLst>
                <a:gd name="csX0" fmla="*/ 0 w 135000"/>
                <a:gd name="csY0" fmla="*/ 67500 h 135000"/>
                <a:gd name="csX1" fmla="*/ 67500 w 135000"/>
                <a:gd name="csY1" fmla="*/ 0 h 135000"/>
                <a:gd name="csX2" fmla="*/ 108000 w 135000"/>
                <a:gd name="csY2" fmla="*/ 0 h 135000"/>
                <a:gd name="csX3" fmla="*/ 125786 w 135000"/>
                <a:gd name="csY3" fmla="*/ 1839 h 135000"/>
                <a:gd name="csX4" fmla="*/ 133161 w 135000"/>
                <a:gd name="csY4" fmla="*/ 9214 h 135000"/>
                <a:gd name="csX5" fmla="*/ 135000 w 135000"/>
                <a:gd name="csY5" fmla="*/ 27000 h 135000"/>
                <a:gd name="csX6" fmla="*/ 135000 w 135000"/>
                <a:gd name="csY6" fmla="*/ 67500 h 135000"/>
                <a:gd name="csX7" fmla="*/ 67500 w 135000"/>
                <a:gd name="csY7" fmla="*/ 135000 h 135000"/>
                <a:gd name="csX8" fmla="*/ 0 w 135000"/>
                <a:gd name="csY8" fmla="*/ 67500 h 135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5000" h="135000">
                  <a:moveTo>
                    <a:pt x="0" y="67500"/>
                  </a:moveTo>
                  <a:cubicBezTo>
                    <a:pt x="0" y="30221"/>
                    <a:pt x="30221" y="0"/>
                    <a:pt x="67500" y="0"/>
                  </a:cubicBezTo>
                  <a:lnTo>
                    <a:pt x="108000" y="0"/>
                  </a:lnTo>
                  <a:cubicBezTo>
                    <a:pt x="117451" y="0"/>
                    <a:pt x="122176" y="0"/>
                    <a:pt x="125786" y="1839"/>
                  </a:cubicBezTo>
                  <a:cubicBezTo>
                    <a:pt x="128961" y="3458"/>
                    <a:pt x="131543" y="6039"/>
                    <a:pt x="133161" y="9214"/>
                  </a:cubicBezTo>
                  <a:cubicBezTo>
                    <a:pt x="135000" y="12824"/>
                    <a:pt x="135000" y="17549"/>
                    <a:pt x="135000" y="27000"/>
                  </a:cubicBezTo>
                  <a:lnTo>
                    <a:pt x="135000" y="67500"/>
                  </a:lnTo>
                  <a:cubicBezTo>
                    <a:pt x="135000" y="104780"/>
                    <a:pt x="104779" y="135000"/>
                    <a:pt x="67500" y="135000"/>
                  </a:cubicBezTo>
                  <a:cubicBezTo>
                    <a:pt x="30221" y="135000"/>
                    <a:pt x="0" y="104780"/>
                    <a:pt x="0" y="67500"/>
                  </a:cubicBezTo>
                  <a:close/>
                </a:path>
              </a:pathLst>
            </a:custGeom>
            <a:solidFill>
              <a:schemeClr val="tx2"/>
            </a:solidFill>
            <a:ln w="14684" cap="flat">
              <a:noFill/>
              <a:prstDash val="solid"/>
              <a:miter/>
            </a:ln>
          </p:spPr>
        </p:sp>
        <p:sp>
          <p:nvSpPr>
            <p:cNvPr id="17" name="Freeform 16">
              <a:extLst>
                <a:ext uri="{FF2B5EF4-FFF2-40B4-BE49-F238E27FC236}">
                  <a16:creationId xmlns:a16="http://schemas.microsoft.com/office/drawing/2014/main" id="{890E45BC-EE55-BC79-5947-BB35E004922D}"/>
                </a:ext>
              </a:extLst>
            </p:cNvPr>
            <p:cNvSpPr/>
            <p:nvPr/>
          </p:nvSpPr>
          <p:spPr>
            <a:xfrm>
              <a:off x="560398" y="4153879"/>
              <a:ext cx="135000" cy="135000"/>
            </a:xfrm>
            <a:custGeom>
              <a:avLst/>
              <a:gdLst>
                <a:gd name="csX0" fmla="*/ 0 w 135000"/>
                <a:gd name="csY0" fmla="*/ 67500 h 135000"/>
                <a:gd name="csX1" fmla="*/ 67500 w 135000"/>
                <a:gd name="csY1" fmla="*/ 0 h 135000"/>
                <a:gd name="csX2" fmla="*/ 135000 w 135000"/>
                <a:gd name="csY2" fmla="*/ 67500 h 135000"/>
                <a:gd name="csX3" fmla="*/ 67500 w 135000"/>
                <a:gd name="csY3" fmla="*/ 135000 h 135000"/>
                <a:gd name="csX4" fmla="*/ 19285 w 135000"/>
                <a:gd name="csY4" fmla="*/ 135000 h 135000"/>
                <a:gd name="csX5" fmla="*/ 14985 w 135000"/>
                <a:gd name="csY5" fmla="*/ 134894 h 135000"/>
                <a:gd name="csX6" fmla="*/ 107 w 135000"/>
                <a:gd name="csY6" fmla="*/ 120015 h 135000"/>
                <a:gd name="csX7" fmla="*/ 0 w 135000"/>
                <a:gd name="csY7" fmla="*/ 115714 h 135000"/>
                <a:gd name="csX8" fmla="*/ 0 w 135000"/>
                <a:gd name="csY8" fmla="*/ 67500 h 135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5000" h="135000">
                  <a:moveTo>
                    <a:pt x="0" y="67500"/>
                  </a:moveTo>
                  <a:cubicBezTo>
                    <a:pt x="0" y="30221"/>
                    <a:pt x="30221" y="0"/>
                    <a:pt x="67500" y="0"/>
                  </a:cubicBezTo>
                  <a:cubicBezTo>
                    <a:pt x="104780" y="0"/>
                    <a:pt x="135000" y="30221"/>
                    <a:pt x="135000" y="67500"/>
                  </a:cubicBezTo>
                  <a:cubicBezTo>
                    <a:pt x="135000" y="104779"/>
                    <a:pt x="104780" y="135000"/>
                    <a:pt x="67500" y="135000"/>
                  </a:cubicBezTo>
                  <a:lnTo>
                    <a:pt x="19285" y="135000"/>
                  </a:lnTo>
                  <a:cubicBezTo>
                    <a:pt x="17048" y="135000"/>
                    <a:pt x="15927" y="135000"/>
                    <a:pt x="14985" y="134894"/>
                  </a:cubicBezTo>
                  <a:cubicBezTo>
                    <a:pt x="7162" y="134013"/>
                    <a:pt x="987" y="127838"/>
                    <a:pt x="107" y="120015"/>
                  </a:cubicBezTo>
                  <a:cubicBezTo>
                    <a:pt x="0" y="119073"/>
                    <a:pt x="0" y="117953"/>
                    <a:pt x="0" y="115714"/>
                  </a:cubicBezTo>
                  <a:lnTo>
                    <a:pt x="0" y="67500"/>
                  </a:lnTo>
                  <a:close/>
                </a:path>
              </a:pathLst>
            </a:custGeom>
            <a:solidFill>
              <a:schemeClr val="tx2"/>
            </a:solidFill>
            <a:ln w="14684" cap="flat">
              <a:noFill/>
              <a:prstDash val="solid"/>
              <a:miter/>
            </a:ln>
          </p:spPr>
        </p:sp>
      </p:grpSp>
      <p:grpSp>
        <p:nvGrpSpPr>
          <p:cNvPr id="3" name="Group 2">
            <a:extLst>
              <a:ext uri="{FF2B5EF4-FFF2-40B4-BE49-F238E27FC236}">
                <a16:creationId xmlns:a16="http://schemas.microsoft.com/office/drawing/2014/main" id="{DCBAA128-E2FC-FDBE-E313-7367746C98E2}"/>
              </a:ext>
            </a:extLst>
          </p:cNvPr>
          <p:cNvGrpSpPr/>
          <p:nvPr userDrawn="1"/>
        </p:nvGrpSpPr>
        <p:grpSpPr>
          <a:xfrm>
            <a:off x="2506920" y="3979879"/>
            <a:ext cx="648000" cy="648000"/>
            <a:chOff x="4946318" y="3834107"/>
            <a:chExt cx="648000" cy="648000"/>
          </a:xfrm>
        </p:grpSpPr>
        <p:sp>
          <p:nvSpPr>
            <p:cNvPr id="4" name="Rectangle 3">
              <a:extLst>
                <a:ext uri="{FF2B5EF4-FFF2-40B4-BE49-F238E27FC236}">
                  <a16:creationId xmlns:a16="http://schemas.microsoft.com/office/drawing/2014/main" id="{8F6CB1E9-74FF-CFB5-B476-245EFD0A3360}"/>
                </a:ext>
              </a:extLst>
            </p:cNvPr>
            <p:cNvSpPr>
              <a:spLocks noChangeAspect="1"/>
            </p:cNvSpPr>
            <p:nvPr userDrawn="1"/>
          </p:nvSpPr>
          <p:spPr>
            <a:xfrm>
              <a:off x="4946318" y="3834107"/>
              <a:ext cx="648000" cy="648000"/>
            </a:xfrm>
            <a:prstGeom prst="roundRect">
              <a:avLst>
                <a:gd name="adj" fmla="val 2940"/>
              </a:avLst>
            </a:prstGeom>
            <a:solidFill>
              <a:schemeClr val="tx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A" dirty="0"/>
            </a:p>
          </p:txBody>
        </p:sp>
        <p:sp>
          <p:nvSpPr>
            <p:cNvPr id="18" name="Graphic 4">
              <a:extLst>
                <a:ext uri="{FF2B5EF4-FFF2-40B4-BE49-F238E27FC236}">
                  <a16:creationId xmlns:a16="http://schemas.microsoft.com/office/drawing/2014/main" id="{A4700AB4-BEFB-791B-7300-218AD35E4255}"/>
                </a:ext>
              </a:extLst>
            </p:cNvPr>
            <p:cNvSpPr/>
            <p:nvPr/>
          </p:nvSpPr>
          <p:spPr>
            <a:xfrm>
              <a:off x="5121818" y="3993107"/>
              <a:ext cx="297000" cy="330000"/>
            </a:xfrm>
            <a:custGeom>
              <a:avLst/>
              <a:gdLst>
                <a:gd name="csX0" fmla="*/ 6229 w 297000"/>
                <a:gd name="csY0" fmla="*/ 50860 h 330000"/>
                <a:gd name="csX1" fmla="*/ 0 w 297000"/>
                <a:gd name="csY1" fmla="*/ 138876 h 330000"/>
                <a:gd name="csX2" fmla="*/ 0 w 297000"/>
                <a:gd name="csY2" fmla="*/ 164858 h 330000"/>
                <a:gd name="csX3" fmla="*/ 113826 w 297000"/>
                <a:gd name="csY3" fmla="*/ 322200 h 330000"/>
                <a:gd name="csX4" fmla="*/ 148500 w 297000"/>
                <a:gd name="csY4" fmla="*/ 330000 h 330000"/>
                <a:gd name="csX5" fmla="*/ 183173 w 297000"/>
                <a:gd name="csY5" fmla="*/ 322200 h 330000"/>
                <a:gd name="csX6" fmla="*/ 297000 w 297000"/>
                <a:gd name="csY6" fmla="*/ 164858 h 330000"/>
                <a:gd name="csX7" fmla="*/ 297000 w 297000"/>
                <a:gd name="csY7" fmla="*/ 138876 h 330000"/>
                <a:gd name="csX8" fmla="*/ 290771 w 297000"/>
                <a:gd name="csY8" fmla="*/ 50860 h 330000"/>
                <a:gd name="csX9" fmla="*/ 210129 w 297000"/>
                <a:gd name="csY9" fmla="*/ 16513 h 330000"/>
                <a:gd name="csX10" fmla="*/ 200678 w 297000"/>
                <a:gd name="csY10" fmla="*/ 13278 h 330000"/>
                <a:gd name="csX11" fmla="*/ 148500 w 297000"/>
                <a:gd name="csY11" fmla="*/ 0 h 330000"/>
                <a:gd name="csX12" fmla="*/ 96322 w 297000"/>
                <a:gd name="csY12" fmla="*/ 13278 h 330000"/>
                <a:gd name="csX13" fmla="*/ 86871 w 297000"/>
                <a:gd name="csY13" fmla="*/ 16513 h 330000"/>
                <a:gd name="csX14" fmla="*/ 6229 w 297000"/>
                <a:gd name="csY14" fmla="*/ 50860 h 330000"/>
                <a:gd name="csX15" fmla="*/ 129711 w 297000"/>
                <a:gd name="csY15" fmla="*/ 104995 h 330000"/>
                <a:gd name="csX16" fmla="*/ 127548 w 297000"/>
                <a:gd name="csY16" fmla="*/ 108875 h 330000"/>
                <a:gd name="csX17" fmla="*/ 122133 w 297000"/>
                <a:gd name="csY17" fmla="*/ 116673 h 330000"/>
                <a:gd name="csX18" fmla="*/ 113361 w 297000"/>
                <a:gd name="csY18" fmla="*/ 119645 h 330000"/>
                <a:gd name="csX19" fmla="*/ 109161 w 297000"/>
                <a:gd name="csY19" fmla="*/ 120595 h 330000"/>
                <a:gd name="csX20" fmla="*/ 82879 w 297000"/>
                <a:gd name="csY20" fmla="*/ 132315 h 330000"/>
                <a:gd name="csX21" fmla="*/ 97549 w 297000"/>
                <a:gd name="csY21" fmla="*/ 157938 h 330000"/>
                <a:gd name="csX22" fmla="*/ 100412 w 297000"/>
                <a:gd name="csY22" fmla="*/ 161286 h 330000"/>
                <a:gd name="csX23" fmla="*/ 105837 w 297000"/>
                <a:gd name="csY23" fmla="*/ 169077 h 330000"/>
                <a:gd name="csX24" fmla="*/ 105831 w 297000"/>
                <a:gd name="csY24" fmla="*/ 178712 h 330000"/>
                <a:gd name="csX25" fmla="*/ 105398 w 297000"/>
                <a:gd name="csY25" fmla="*/ 183180 h 330000"/>
                <a:gd name="csX26" fmla="*/ 107944 w 297000"/>
                <a:gd name="csY26" fmla="*/ 212918 h 330000"/>
                <a:gd name="csX27" fmla="*/ 135800 w 297000"/>
                <a:gd name="csY27" fmla="*/ 206258 h 330000"/>
                <a:gd name="csX28" fmla="*/ 139732 w 297000"/>
                <a:gd name="csY28" fmla="*/ 204447 h 330000"/>
                <a:gd name="csX29" fmla="*/ 148500 w 297000"/>
                <a:gd name="csY29" fmla="*/ 201463 h 330000"/>
                <a:gd name="csX30" fmla="*/ 157268 w 297000"/>
                <a:gd name="csY30" fmla="*/ 204447 h 330000"/>
                <a:gd name="csX31" fmla="*/ 161200 w 297000"/>
                <a:gd name="csY31" fmla="*/ 206258 h 330000"/>
                <a:gd name="csX32" fmla="*/ 189055 w 297000"/>
                <a:gd name="csY32" fmla="*/ 212918 h 330000"/>
                <a:gd name="csX33" fmla="*/ 191601 w 297000"/>
                <a:gd name="csY33" fmla="*/ 183180 h 330000"/>
                <a:gd name="csX34" fmla="*/ 191169 w 297000"/>
                <a:gd name="csY34" fmla="*/ 178712 h 330000"/>
                <a:gd name="csX35" fmla="*/ 191164 w 297000"/>
                <a:gd name="csY35" fmla="*/ 169077 h 330000"/>
                <a:gd name="csX36" fmla="*/ 196588 w 297000"/>
                <a:gd name="csY36" fmla="*/ 161286 h 330000"/>
                <a:gd name="csX37" fmla="*/ 199452 w 297000"/>
                <a:gd name="csY37" fmla="*/ 157938 h 330000"/>
                <a:gd name="csX38" fmla="*/ 214121 w 297000"/>
                <a:gd name="csY38" fmla="*/ 132315 h 330000"/>
                <a:gd name="csX39" fmla="*/ 187839 w 297000"/>
                <a:gd name="csY39" fmla="*/ 120595 h 330000"/>
                <a:gd name="csX40" fmla="*/ 183638 w 297000"/>
                <a:gd name="csY40" fmla="*/ 119645 h 330000"/>
                <a:gd name="csX41" fmla="*/ 174867 w 297000"/>
                <a:gd name="csY41" fmla="*/ 116673 h 330000"/>
                <a:gd name="csX42" fmla="*/ 169452 w 297000"/>
                <a:gd name="csY42" fmla="*/ 108875 h 330000"/>
                <a:gd name="csX43" fmla="*/ 167289 w 297000"/>
                <a:gd name="csY43" fmla="*/ 104995 h 330000"/>
                <a:gd name="csX44" fmla="*/ 148500 w 297000"/>
                <a:gd name="csY44" fmla="*/ 82500 h 330000"/>
                <a:gd name="csX45" fmla="*/ 129711 w 297000"/>
                <a:gd name="csY45" fmla="*/ 104995 h 330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297000" h="330000">
                  <a:moveTo>
                    <a:pt x="6229" y="50860"/>
                  </a:moveTo>
                  <a:cubicBezTo>
                    <a:pt x="0" y="59735"/>
                    <a:pt x="0" y="86115"/>
                    <a:pt x="0" y="138876"/>
                  </a:cubicBezTo>
                  <a:lnTo>
                    <a:pt x="0" y="164858"/>
                  </a:lnTo>
                  <a:cubicBezTo>
                    <a:pt x="0" y="257885"/>
                    <a:pt x="69943" y="303031"/>
                    <a:pt x="113826" y="322200"/>
                  </a:cubicBezTo>
                  <a:cubicBezTo>
                    <a:pt x="125730" y="327400"/>
                    <a:pt x="131682" y="330000"/>
                    <a:pt x="148500" y="330000"/>
                  </a:cubicBezTo>
                  <a:cubicBezTo>
                    <a:pt x="165318" y="330000"/>
                    <a:pt x="171270" y="327400"/>
                    <a:pt x="183173" y="322200"/>
                  </a:cubicBezTo>
                  <a:cubicBezTo>
                    <a:pt x="227057" y="303031"/>
                    <a:pt x="297000" y="257885"/>
                    <a:pt x="297000" y="164858"/>
                  </a:cubicBezTo>
                  <a:lnTo>
                    <a:pt x="297000" y="138876"/>
                  </a:lnTo>
                  <a:cubicBezTo>
                    <a:pt x="297000" y="86115"/>
                    <a:pt x="297000" y="59735"/>
                    <a:pt x="290771" y="50860"/>
                  </a:cubicBezTo>
                  <a:cubicBezTo>
                    <a:pt x="284543" y="41985"/>
                    <a:pt x="259738" y="33494"/>
                    <a:pt x="210129" y="16513"/>
                  </a:cubicBezTo>
                  <a:lnTo>
                    <a:pt x="200678" y="13278"/>
                  </a:lnTo>
                  <a:cubicBezTo>
                    <a:pt x="174818" y="4426"/>
                    <a:pt x="161888" y="0"/>
                    <a:pt x="148500" y="0"/>
                  </a:cubicBezTo>
                  <a:cubicBezTo>
                    <a:pt x="135112" y="0"/>
                    <a:pt x="122182" y="4426"/>
                    <a:pt x="96322" y="13278"/>
                  </a:cubicBezTo>
                  <a:lnTo>
                    <a:pt x="86871" y="16513"/>
                  </a:lnTo>
                  <a:cubicBezTo>
                    <a:pt x="37262" y="33494"/>
                    <a:pt x="12458" y="41985"/>
                    <a:pt x="6229" y="50860"/>
                  </a:cubicBezTo>
                  <a:close/>
                  <a:moveTo>
                    <a:pt x="129711" y="104995"/>
                  </a:moveTo>
                  <a:lnTo>
                    <a:pt x="127548" y="108875"/>
                  </a:lnTo>
                  <a:cubicBezTo>
                    <a:pt x="125172" y="113137"/>
                    <a:pt x="123984" y="115268"/>
                    <a:pt x="122133" y="116673"/>
                  </a:cubicBezTo>
                  <a:cubicBezTo>
                    <a:pt x="120280" y="118079"/>
                    <a:pt x="117973" y="118601"/>
                    <a:pt x="113361" y="119645"/>
                  </a:cubicBezTo>
                  <a:lnTo>
                    <a:pt x="109161" y="120595"/>
                  </a:lnTo>
                  <a:cubicBezTo>
                    <a:pt x="92927" y="124268"/>
                    <a:pt x="84810" y="126105"/>
                    <a:pt x="82879" y="132315"/>
                  </a:cubicBezTo>
                  <a:cubicBezTo>
                    <a:pt x="80948" y="138526"/>
                    <a:pt x="86481" y="144995"/>
                    <a:pt x="97549" y="157938"/>
                  </a:cubicBezTo>
                  <a:lnTo>
                    <a:pt x="100412" y="161286"/>
                  </a:lnTo>
                  <a:cubicBezTo>
                    <a:pt x="103557" y="164964"/>
                    <a:pt x="105129" y="166802"/>
                    <a:pt x="105837" y="169077"/>
                  </a:cubicBezTo>
                  <a:cubicBezTo>
                    <a:pt x="106544" y="171353"/>
                    <a:pt x="106306" y="173804"/>
                    <a:pt x="105831" y="178712"/>
                  </a:cubicBezTo>
                  <a:lnTo>
                    <a:pt x="105398" y="183180"/>
                  </a:lnTo>
                  <a:cubicBezTo>
                    <a:pt x="103725" y="200445"/>
                    <a:pt x="102888" y="209080"/>
                    <a:pt x="107944" y="212918"/>
                  </a:cubicBezTo>
                  <a:cubicBezTo>
                    <a:pt x="113000" y="216756"/>
                    <a:pt x="120600" y="213256"/>
                    <a:pt x="135800" y="206258"/>
                  </a:cubicBezTo>
                  <a:lnTo>
                    <a:pt x="139732" y="204447"/>
                  </a:lnTo>
                  <a:cubicBezTo>
                    <a:pt x="144052" y="202458"/>
                    <a:pt x="146211" y="201463"/>
                    <a:pt x="148500" y="201463"/>
                  </a:cubicBezTo>
                  <a:cubicBezTo>
                    <a:pt x="150789" y="201463"/>
                    <a:pt x="152948" y="202458"/>
                    <a:pt x="157268" y="204447"/>
                  </a:cubicBezTo>
                  <a:lnTo>
                    <a:pt x="161200" y="206258"/>
                  </a:lnTo>
                  <a:cubicBezTo>
                    <a:pt x="176400" y="213256"/>
                    <a:pt x="184000" y="216756"/>
                    <a:pt x="189055" y="212918"/>
                  </a:cubicBezTo>
                  <a:cubicBezTo>
                    <a:pt x="194113" y="209080"/>
                    <a:pt x="193274" y="200445"/>
                    <a:pt x="191601" y="183180"/>
                  </a:cubicBezTo>
                  <a:lnTo>
                    <a:pt x="191169" y="178712"/>
                  </a:lnTo>
                  <a:cubicBezTo>
                    <a:pt x="190694" y="173806"/>
                    <a:pt x="190456" y="171353"/>
                    <a:pt x="191164" y="169077"/>
                  </a:cubicBezTo>
                  <a:cubicBezTo>
                    <a:pt x="191870" y="166802"/>
                    <a:pt x="193443" y="164964"/>
                    <a:pt x="196588" y="161286"/>
                  </a:cubicBezTo>
                  <a:lnTo>
                    <a:pt x="199452" y="157938"/>
                  </a:lnTo>
                  <a:cubicBezTo>
                    <a:pt x="210519" y="144995"/>
                    <a:pt x="216053" y="138526"/>
                    <a:pt x="214121" y="132315"/>
                  </a:cubicBezTo>
                  <a:cubicBezTo>
                    <a:pt x="212190" y="126105"/>
                    <a:pt x="204074" y="124268"/>
                    <a:pt x="187839" y="120595"/>
                  </a:cubicBezTo>
                  <a:lnTo>
                    <a:pt x="183638" y="119645"/>
                  </a:lnTo>
                  <a:cubicBezTo>
                    <a:pt x="179027" y="118601"/>
                    <a:pt x="176720" y="118079"/>
                    <a:pt x="174867" y="116673"/>
                  </a:cubicBezTo>
                  <a:cubicBezTo>
                    <a:pt x="173016" y="115268"/>
                    <a:pt x="171828" y="113137"/>
                    <a:pt x="169452" y="108875"/>
                  </a:cubicBezTo>
                  <a:lnTo>
                    <a:pt x="167289" y="104995"/>
                  </a:lnTo>
                  <a:cubicBezTo>
                    <a:pt x="158930" y="89998"/>
                    <a:pt x="154749" y="82500"/>
                    <a:pt x="148500" y="82500"/>
                  </a:cubicBezTo>
                  <a:cubicBezTo>
                    <a:pt x="142251" y="82500"/>
                    <a:pt x="138070" y="89998"/>
                    <a:pt x="129711" y="104995"/>
                  </a:cubicBezTo>
                  <a:close/>
                </a:path>
              </a:pathLst>
            </a:custGeom>
            <a:solidFill>
              <a:schemeClr val="tx2"/>
            </a:solidFill>
            <a:ln w="16272" cap="flat">
              <a:noFill/>
              <a:prstDash val="solid"/>
              <a:miter/>
            </a:ln>
          </p:spPr>
        </p:sp>
      </p:grpSp>
      <p:grpSp>
        <p:nvGrpSpPr>
          <p:cNvPr id="6" name="Group 5">
            <a:extLst>
              <a:ext uri="{FF2B5EF4-FFF2-40B4-BE49-F238E27FC236}">
                <a16:creationId xmlns:a16="http://schemas.microsoft.com/office/drawing/2014/main" id="{BFA52BE3-FF5B-EF58-3B05-D506C38CF79F}"/>
              </a:ext>
            </a:extLst>
          </p:cNvPr>
          <p:cNvGrpSpPr/>
          <p:nvPr userDrawn="1"/>
        </p:nvGrpSpPr>
        <p:grpSpPr>
          <a:xfrm>
            <a:off x="4792442" y="3979879"/>
            <a:ext cx="648000" cy="648000"/>
            <a:chOff x="6321491" y="3966627"/>
            <a:chExt cx="648000" cy="648000"/>
          </a:xfrm>
        </p:grpSpPr>
        <p:sp>
          <p:nvSpPr>
            <p:cNvPr id="7" name="Rectangle 6">
              <a:extLst>
                <a:ext uri="{FF2B5EF4-FFF2-40B4-BE49-F238E27FC236}">
                  <a16:creationId xmlns:a16="http://schemas.microsoft.com/office/drawing/2014/main" id="{AEAB252B-4468-7B3F-D4C3-90BBB616234B}"/>
                </a:ext>
              </a:extLst>
            </p:cNvPr>
            <p:cNvSpPr>
              <a:spLocks noChangeAspect="1"/>
            </p:cNvSpPr>
            <p:nvPr userDrawn="1"/>
          </p:nvSpPr>
          <p:spPr>
            <a:xfrm>
              <a:off x="6321491" y="3966627"/>
              <a:ext cx="648000" cy="648000"/>
            </a:xfrm>
            <a:prstGeom prst="roundRect">
              <a:avLst>
                <a:gd name="adj" fmla="val 2940"/>
              </a:avLst>
            </a:prstGeom>
            <a:solidFill>
              <a:schemeClr val="tx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A"/>
            </a:p>
          </p:txBody>
        </p:sp>
        <p:sp>
          <p:nvSpPr>
            <p:cNvPr id="19" name="Graphic 7">
              <a:extLst>
                <a:ext uri="{FF2B5EF4-FFF2-40B4-BE49-F238E27FC236}">
                  <a16:creationId xmlns:a16="http://schemas.microsoft.com/office/drawing/2014/main" id="{D011A292-9772-9006-D5F8-1522C076682D}"/>
                </a:ext>
              </a:extLst>
            </p:cNvPr>
            <p:cNvSpPr/>
            <p:nvPr/>
          </p:nvSpPr>
          <p:spPr>
            <a:xfrm>
              <a:off x="6495491" y="4140627"/>
              <a:ext cx="299999" cy="300000"/>
            </a:xfrm>
            <a:custGeom>
              <a:avLst/>
              <a:gdLst>
                <a:gd name="csX0" fmla="*/ 297573 w 299999"/>
                <a:gd name="csY0" fmla="*/ 136895 h 300000"/>
                <a:gd name="csX1" fmla="*/ 294135 w 299999"/>
                <a:gd name="csY1" fmla="*/ 173424 h 300000"/>
                <a:gd name="csX2" fmla="*/ 267898 w 299999"/>
                <a:gd name="csY2" fmla="*/ 281853 h 300000"/>
                <a:gd name="csX3" fmla="*/ 170398 w 299999"/>
                <a:gd name="csY3" fmla="*/ 300000 h 300000"/>
                <a:gd name="csX4" fmla="*/ 129601 w 299999"/>
                <a:gd name="csY4" fmla="*/ 300000 h 300000"/>
                <a:gd name="csX5" fmla="*/ 32101 w 299999"/>
                <a:gd name="csY5" fmla="*/ 281853 h 300000"/>
                <a:gd name="csX6" fmla="*/ 5865 w 299999"/>
                <a:gd name="csY6" fmla="*/ 173424 h 300000"/>
                <a:gd name="csX7" fmla="*/ 2427 w 299999"/>
                <a:gd name="csY7" fmla="*/ 136895 h 300000"/>
                <a:gd name="csX8" fmla="*/ 3285 w 299999"/>
                <a:gd name="csY8" fmla="*/ 87931 h 300000"/>
                <a:gd name="csX9" fmla="*/ 13410 w 299999"/>
                <a:gd name="csY9" fmla="*/ 82419 h 300000"/>
                <a:gd name="csX10" fmla="*/ 47428 w 299999"/>
                <a:gd name="csY10" fmla="*/ 112396 h 300000"/>
                <a:gd name="csX11" fmla="*/ 66501 w 299999"/>
                <a:gd name="csY11" fmla="*/ 129041 h 300000"/>
                <a:gd name="csX12" fmla="*/ 74929 w 299999"/>
                <a:gd name="csY12" fmla="*/ 127696 h 300000"/>
                <a:gd name="csX13" fmla="*/ 89251 w 299999"/>
                <a:gd name="csY13" fmla="*/ 105728 h 300000"/>
                <a:gd name="csX14" fmla="*/ 122803 w 299999"/>
                <a:gd name="csY14" fmla="*/ 36973 h 300000"/>
                <a:gd name="csX15" fmla="*/ 150000 w 299999"/>
                <a:gd name="csY15" fmla="*/ 0 h 300000"/>
                <a:gd name="csX16" fmla="*/ 177196 w 299999"/>
                <a:gd name="csY16" fmla="*/ 36973 h 300000"/>
                <a:gd name="csX17" fmla="*/ 210748 w 299999"/>
                <a:gd name="csY17" fmla="*/ 105728 h 300000"/>
                <a:gd name="csX18" fmla="*/ 225070 w 299999"/>
                <a:gd name="csY18" fmla="*/ 127696 h 300000"/>
                <a:gd name="csX19" fmla="*/ 233499 w 299999"/>
                <a:gd name="csY19" fmla="*/ 129041 h 300000"/>
                <a:gd name="csX20" fmla="*/ 252571 w 299999"/>
                <a:gd name="csY20" fmla="*/ 112396 h 300000"/>
                <a:gd name="csX21" fmla="*/ 286590 w 299999"/>
                <a:gd name="csY21" fmla="*/ 82419 h 300000"/>
                <a:gd name="csX22" fmla="*/ 296715 w 299999"/>
                <a:gd name="csY22" fmla="*/ 87931 h 300000"/>
                <a:gd name="csX23" fmla="*/ 297573 w 299999"/>
                <a:gd name="csY23" fmla="*/ 136895 h 300000"/>
                <a:gd name="csX24" fmla="*/ 93750 w 299999"/>
                <a:gd name="csY24" fmla="*/ 240000 h 300000"/>
                <a:gd name="csX25" fmla="*/ 105000 w 299999"/>
                <a:gd name="csY25" fmla="*/ 228750 h 300000"/>
                <a:gd name="csX26" fmla="*/ 195000 w 299999"/>
                <a:gd name="csY26" fmla="*/ 228750 h 300000"/>
                <a:gd name="csX27" fmla="*/ 206250 w 299999"/>
                <a:gd name="csY27" fmla="*/ 240000 h 300000"/>
                <a:gd name="csX28" fmla="*/ 195000 w 299999"/>
                <a:gd name="csY28" fmla="*/ 251250 h 300000"/>
                <a:gd name="csX29" fmla="*/ 105000 w 299999"/>
                <a:gd name="csY29" fmla="*/ 251250 h 300000"/>
                <a:gd name="csX30" fmla="*/ 93750 w 299999"/>
                <a:gd name="csY30" fmla="*/ 240000 h 300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99999" h="300000">
                  <a:moveTo>
                    <a:pt x="297573" y="136895"/>
                  </a:moveTo>
                  <a:lnTo>
                    <a:pt x="294135" y="173424"/>
                  </a:lnTo>
                  <a:cubicBezTo>
                    <a:pt x="288469" y="233613"/>
                    <a:pt x="285637" y="263708"/>
                    <a:pt x="267898" y="281853"/>
                  </a:cubicBezTo>
                  <a:cubicBezTo>
                    <a:pt x="250159" y="300000"/>
                    <a:pt x="223572" y="300000"/>
                    <a:pt x="170398" y="300000"/>
                  </a:cubicBezTo>
                  <a:lnTo>
                    <a:pt x="129601" y="300000"/>
                  </a:lnTo>
                  <a:cubicBezTo>
                    <a:pt x="76428" y="300000"/>
                    <a:pt x="49841" y="300000"/>
                    <a:pt x="32101" y="281853"/>
                  </a:cubicBezTo>
                  <a:cubicBezTo>
                    <a:pt x="14362" y="263708"/>
                    <a:pt x="11530" y="233613"/>
                    <a:pt x="5865" y="173424"/>
                  </a:cubicBezTo>
                  <a:lnTo>
                    <a:pt x="2427" y="136895"/>
                  </a:lnTo>
                  <a:cubicBezTo>
                    <a:pt x="-273" y="108206"/>
                    <a:pt x="-1623" y="93861"/>
                    <a:pt x="3285" y="87931"/>
                  </a:cubicBezTo>
                  <a:cubicBezTo>
                    <a:pt x="5940" y="84723"/>
                    <a:pt x="9550" y="82758"/>
                    <a:pt x="13410" y="82419"/>
                  </a:cubicBezTo>
                  <a:cubicBezTo>
                    <a:pt x="20545" y="81792"/>
                    <a:pt x="29506" y="91994"/>
                    <a:pt x="47428" y="112396"/>
                  </a:cubicBezTo>
                  <a:cubicBezTo>
                    <a:pt x="56697" y="122948"/>
                    <a:pt x="61331" y="128223"/>
                    <a:pt x="66501" y="129041"/>
                  </a:cubicBezTo>
                  <a:cubicBezTo>
                    <a:pt x="69365" y="129492"/>
                    <a:pt x="72284" y="129027"/>
                    <a:pt x="74929" y="127696"/>
                  </a:cubicBezTo>
                  <a:cubicBezTo>
                    <a:pt x="79703" y="125293"/>
                    <a:pt x="82885" y="118772"/>
                    <a:pt x="89251" y="105728"/>
                  </a:cubicBezTo>
                  <a:lnTo>
                    <a:pt x="122803" y="36973"/>
                  </a:lnTo>
                  <a:cubicBezTo>
                    <a:pt x="134832" y="12324"/>
                    <a:pt x="140847" y="0"/>
                    <a:pt x="150000" y="0"/>
                  </a:cubicBezTo>
                  <a:cubicBezTo>
                    <a:pt x="159153" y="0"/>
                    <a:pt x="165168" y="12324"/>
                    <a:pt x="177196" y="36973"/>
                  </a:cubicBezTo>
                  <a:lnTo>
                    <a:pt x="210748" y="105728"/>
                  </a:lnTo>
                  <a:cubicBezTo>
                    <a:pt x="217114" y="118772"/>
                    <a:pt x="220297" y="125293"/>
                    <a:pt x="225070" y="127696"/>
                  </a:cubicBezTo>
                  <a:cubicBezTo>
                    <a:pt x="227716" y="129027"/>
                    <a:pt x="230635" y="129492"/>
                    <a:pt x="233499" y="129041"/>
                  </a:cubicBezTo>
                  <a:cubicBezTo>
                    <a:pt x="238669" y="128223"/>
                    <a:pt x="243303" y="122948"/>
                    <a:pt x="252571" y="112396"/>
                  </a:cubicBezTo>
                  <a:cubicBezTo>
                    <a:pt x="270493" y="91994"/>
                    <a:pt x="279454" y="81792"/>
                    <a:pt x="286590" y="82419"/>
                  </a:cubicBezTo>
                  <a:cubicBezTo>
                    <a:pt x="290449" y="82758"/>
                    <a:pt x="294060" y="84723"/>
                    <a:pt x="296715" y="87931"/>
                  </a:cubicBezTo>
                  <a:cubicBezTo>
                    <a:pt x="301623" y="93861"/>
                    <a:pt x="300273" y="108206"/>
                    <a:pt x="297573" y="136895"/>
                  </a:cubicBezTo>
                  <a:close/>
                  <a:moveTo>
                    <a:pt x="93750" y="240000"/>
                  </a:moveTo>
                  <a:cubicBezTo>
                    <a:pt x="93750" y="233787"/>
                    <a:pt x="98787" y="228750"/>
                    <a:pt x="105000" y="228750"/>
                  </a:cubicBezTo>
                  <a:lnTo>
                    <a:pt x="195000" y="228750"/>
                  </a:lnTo>
                  <a:cubicBezTo>
                    <a:pt x="201213" y="228750"/>
                    <a:pt x="206250" y="233787"/>
                    <a:pt x="206250" y="240000"/>
                  </a:cubicBezTo>
                  <a:cubicBezTo>
                    <a:pt x="206250" y="246213"/>
                    <a:pt x="201213" y="251250"/>
                    <a:pt x="195000" y="251250"/>
                  </a:cubicBezTo>
                  <a:lnTo>
                    <a:pt x="105000" y="251250"/>
                  </a:lnTo>
                  <a:cubicBezTo>
                    <a:pt x="98787" y="251250"/>
                    <a:pt x="93750" y="246213"/>
                    <a:pt x="93750" y="240000"/>
                  </a:cubicBezTo>
                  <a:close/>
                </a:path>
              </a:pathLst>
            </a:custGeom>
            <a:solidFill>
              <a:schemeClr val="tx2"/>
            </a:solidFill>
            <a:ln w="14684" cap="flat">
              <a:noFill/>
              <a:prstDash val="solid"/>
              <a:miter/>
            </a:ln>
          </p:spPr>
        </p:sp>
      </p:grpSp>
      <p:grpSp>
        <p:nvGrpSpPr>
          <p:cNvPr id="9" name="Group 8">
            <a:extLst>
              <a:ext uri="{FF2B5EF4-FFF2-40B4-BE49-F238E27FC236}">
                <a16:creationId xmlns:a16="http://schemas.microsoft.com/office/drawing/2014/main" id="{B2A94127-189D-50AE-FC4A-B268C87D5855}"/>
              </a:ext>
            </a:extLst>
          </p:cNvPr>
          <p:cNvGrpSpPr/>
          <p:nvPr userDrawn="1"/>
        </p:nvGrpSpPr>
        <p:grpSpPr>
          <a:xfrm>
            <a:off x="7077965" y="3979879"/>
            <a:ext cx="648000" cy="648000"/>
            <a:chOff x="7077965" y="3979879"/>
            <a:chExt cx="648000" cy="648000"/>
          </a:xfrm>
        </p:grpSpPr>
        <p:sp>
          <p:nvSpPr>
            <p:cNvPr id="10" name="Rectangle 9">
              <a:extLst>
                <a:ext uri="{FF2B5EF4-FFF2-40B4-BE49-F238E27FC236}">
                  <a16:creationId xmlns:a16="http://schemas.microsoft.com/office/drawing/2014/main" id="{3907F5B9-ACD9-3242-93F2-30E0DD1E283D}"/>
                </a:ext>
              </a:extLst>
            </p:cNvPr>
            <p:cNvSpPr>
              <a:spLocks noChangeAspect="1"/>
            </p:cNvSpPr>
            <p:nvPr userDrawn="1"/>
          </p:nvSpPr>
          <p:spPr>
            <a:xfrm>
              <a:off x="7077965" y="3979879"/>
              <a:ext cx="648000" cy="648000"/>
            </a:xfrm>
            <a:prstGeom prst="roundRect">
              <a:avLst>
                <a:gd name="adj" fmla="val 2940"/>
              </a:avLst>
            </a:prstGeom>
            <a:solidFill>
              <a:schemeClr val="tx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A"/>
            </a:p>
          </p:txBody>
        </p:sp>
        <p:sp>
          <p:nvSpPr>
            <p:cNvPr id="20" name="Graphic 12">
              <a:extLst>
                <a:ext uri="{FF2B5EF4-FFF2-40B4-BE49-F238E27FC236}">
                  <a16:creationId xmlns:a16="http://schemas.microsoft.com/office/drawing/2014/main" id="{5DFE389E-3621-FFB7-C235-D9AFEC94EFAC}"/>
                </a:ext>
              </a:extLst>
            </p:cNvPr>
            <p:cNvSpPr/>
            <p:nvPr/>
          </p:nvSpPr>
          <p:spPr>
            <a:xfrm>
              <a:off x="7269965" y="4171879"/>
              <a:ext cx="263999" cy="263999"/>
            </a:xfrm>
            <a:custGeom>
              <a:avLst/>
              <a:gdLst>
                <a:gd name="csX0" fmla="*/ 56523 w 263999"/>
                <a:gd name="csY0" fmla="*/ 250798 h 263999"/>
                <a:gd name="csX1" fmla="*/ 121504 w 263999"/>
                <a:gd name="csY1" fmla="*/ 185816 h 263999"/>
                <a:gd name="csX2" fmla="*/ 141349 w 263999"/>
                <a:gd name="csY2" fmla="*/ 205661 h 263999"/>
                <a:gd name="csX3" fmla="*/ 182739 w 263999"/>
                <a:gd name="csY3" fmla="*/ 233736 h 263999"/>
                <a:gd name="csX4" fmla="*/ 208555 w 263999"/>
                <a:gd name="csY4" fmla="*/ 190898 h 263999"/>
                <a:gd name="csX5" fmla="*/ 241680 w 263999"/>
                <a:gd name="csY5" fmla="*/ 100988 h 263999"/>
                <a:gd name="csX6" fmla="*/ 257542 w 263999"/>
                <a:gd name="csY6" fmla="*/ 6458 h 263999"/>
                <a:gd name="csX7" fmla="*/ 163012 w 263999"/>
                <a:gd name="csY7" fmla="*/ 22320 h 263999"/>
                <a:gd name="csX8" fmla="*/ 73101 w 263999"/>
                <a:gd name="csY8" fmla="*/ 55445 h 263999"/>
                <a:gd name="csX9" fmla="*/ 30265 w 263999"/>
                <a:gd name="csY9" fmla="*/ 81261 h 263999"/>
                <a:gd name="csX10" fmla="*/ 58340 w 263999"/>
                <a:gd name="csY10" fmla="*/ 122651 h 263999"/>
                <a:gd name="csX11" fmla="*/ 78184 w 263999"/>
                <a:gd name="csY11" fmla="*/ 142496 h 263999"/>
                <a:gd name="csX12" fmla="*/ 13202 w 263999"/>
                <a:gd name="csY12" fmla="*/ 207478 h 263999"/>
                <a:gd name="csX13" fmla="*/ 1554 w 263999"/>
                <a:gd name="csY13" fmla="*/ 221323 h 263999"/>
                <a:gd name="csX14" fmla="*/ 1554 w 263999"/>
                <a:gd name="csY14" fmla="*/ 236953 h 263999"/>
                <a:gd name="csX15" fmla="*/ 13202 w 263999"/>
                <a:gd name="csY15" fmla="*/ 250798 h 263999"/>
                <a:gd name="csX16" fmla="*/ 27047 w 263999"/>
                <a:gd name="csY16" fmla="*/ 262446 h 263999"/>
                <a:gd name="csX17" fmla="*/ 42677 w 263999"/>
                <a:gd name="csY17" fmla="*/ 262446 h 263999"/>
                <a:gd name="csX18" fmla="*/ 56523 w 263999"/>
                <a:gd name="csY18" fmla="*/ 250798 h 2639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63999" h="263999">
                  <a:moveTo>
                    <a:pt x="56523" y="250798"/>
                  </a:moveTo>
                  <a:lnTo>
                    <a:pt x="121504" y="185816"/>
                  </a:lnTo>
                  <a:lnTo>
                    <a:pt x="141349" y="205661"/>
                  </a:lnTo>
                  <a:cubicBezTo>
                    <a:pt x="161664" y="225976"/>
                    <a:pt x="171821" y="236133"/>
                    <a:pt x="182739" y="233736"/>
                  </a:cubicBezTo>
                  <a:cubicBezTo>
                    <a:pt x="193657" y="231337"/>
                    <a:pt x="198624" y="217858"/>
                    <a:pt x="208555" y="190898"/>
                  </a:cubicBezTo>
                  <a:lnTo>
                    <a:pt x="241680" y="100988"/>
                  </a:lnTo>
                  <a:cubicBezTo>
                    <a:pt x="261494" y="47207"/>
                    <a:pt x="271400" y="20317"/>
                    <a:pt x="257542" y="6458"/>
                  </a:cubicBezTo>
                  <a:cubicBezTo>
                    <a:pt x="243682" y="-7401"/>
                    <a:pt x="216792" y="2506"/>
                    <a:pt x="163012" y="22320"/>
                  </a:cubicBezTo>
                  <a:lnTo>
                    <a:pt x="73101" y="55445"/>
                  </a:lnTo>
                  <a:cubicBezTo>
                    <a:pt x="46142" y="65377"/>
                    <a:pt x="32663" y="70343"/>
                    <a:pt x="30265" y="81261"/>
                  </a:cubicBezTo>
                  <a:cubicBezTo>
                    <a:pt x="27867" y="92178"/>
                    <a:pt x="38025" y="102336"/>
                    <a:pt x="58340" y="122651"/>
                  </a:cubicBezTo>
                  <a:lnTo>
                    <a:pt x="78184" y="142496"/>
                  </a:lnTo>
                  <a:lnTo>
                    <a:pt x="13202" y="207478"/>
                  </a:lnTo>
                  <a:cubicBezTo>
                    <a:pt x="6473" y="214205"/>
                    <a:pt x="3109" y="217569"/>
                    <a:pt x="1554" y="221323"/>
                  </a:cubicBezTo>
                  <a:cubicBezTo>
                    <a:pt x="-518" y="226327"/>
                    <a:pt x="-518" y="231949"/>
                    <a:pt x="1554" y="236953"/>
                  </a:cubicBezTo>
                  <a:cubicBezTo>
                    <a:pt x="3109" y="240705"/>
                    <a:pt x="6473" y="244070"/>
                    <a:pt x="13202" y="250798"/>
                  </a:cubicBezTo>
                  <a:cubicBezTo>
                    <a:pt x="19930" y="257527"/>
                    <a:pt x="23294" y="260891"/>
                    <a:pt x="27047" y="262446"/>
                  </a:cubicBezTo>
                  <a:cubicBezTo>
                    <a:pt x="32051" y="264518"/>
                    <a:pt x="37673" y="264518"/>
                    <a:pt x="42677" y="262446"/>
                  </a:cubicBezTo>
                  <a:cubicBezTo>
                    <a:pt x="46430" y="260891"/>
                    <a:pt x="49794" y="257527"/>
                    <a:pt x="56523" y="250798"/>
                  </a:cubicBezTo>
                  <a:close/>
                </a:path>
              </a:pathLst>
            </a:custGeom>
            <a:solidFill>
              <a:schemeClr val="tx2"/>
            </a:solidFill>
            <a:ln w="16272" cap="flat">
              <a:noFill/>
              <a:prstDash val="solid"/>
              <a:miter/>
            </a:ln>
          </p:spPr>
        </p:sp>
      </p:grpSp>
      <p:sp>
        <p:nvSpPr>
          <p:cNvPr id="539" name="Item 4 / Text"/>
          <p:cNvSpPr txBox="1">
            <a:spLocks noGrp="1"/>
          </p:cNvSpPr>
          <p:nvPr>
            <p:ph type="subTitle" idx="13" hasCustomPrompt="1"/>
          </p:nvPr>
        </p:nvSpPr>
        <p:spPr>
          <a:xfrm>
            <a:off x="7101000" y="1640456"/>
            <a:ext cx="1800000" cy="229458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1050">
                <a:solidFill>
                  <a:schemeClr val="bg1"/>
                </a:solidFill>
                <a:latin typeface="+mn-lt"/>
                <a:ea typeface="+mn-ea"/>
                <a:cs typeface="+mn-cs"/>
              </a:defRPr>
            </a:lvl1pPr>
            <a:lvl2pPr lvl="1" rtl="0">
              <a:lnSpc>
                <a:spcPct val="115000"/>
              </a:lnSpc>
              <a:spcBef>
                <a:spcPts val="0"/>
              </a:spcBef>
              <a:spcAft>
                <a:spcPts val="0"/>
              </a:spcAft>
              <a:buSzPts val="1000"/>
              <a:buFont typeface="Verdana"/>
              <a:buNone/>
              <a:defRPr sz="1000">
                <a:latin typeface="+mn-lt"/>
                <a:ea typeface="+mn-ea"/>
                <a:cs typeface="+mn-cs"/>
              </a:defRPr>
            </a:lvl2pPr>
            <a:lvl3pPr lvl="2" rtl="0">
              <a:lnSpc>
                <a:spcPct val="115000"/>
              </a:lnSpc>
              <a:spcBef>
                <a:spcPts val="0"/>
              </a:spcBef>
              <a:spcAft>
                <a:spcPts val="0"/>
              </a:spcAft>
              <a:buSzPts val="1000"/>
              <a:buFont typeface="Verdana"/>
              <a:buNone/>
              <a:defRPr sz="1000">
                <a:latin typeface="+mn-lt"/>
                <a:ea typeface="+mn-ea"/>
                <a:cs typeface="+mn-cs"/>
              </a:defRPr>
            </a:lvl3pPr>
            <a:lvl4pPr lvl="3" rtl="0">
              <a:lnSpc>
                <a:spcPct val="115000"/>
              </a:lnSpc>
              <a:spcBef>
                <a:spcPts val="0"/>
              </a:spcBef>
              <a:spcAft>
                <a:spcPts val="0"/>
              </a:spcAft>
              <a:buSzPts val="1000"/>
              <a:buFont typeface="Verdana"/>
              <a:buNone/>
              <a:defRPr sz="1000">
                <a:latin typeface="+mn-lt"/>
                <a:ea typeface="+mn-ea"/>
                <a:cs typeface="+mn-cs"/>
              </a:defRPr>
            </a:lvl4pPr>
            <a:lvl5pPr lvl="4" rtl="0">
              <a:lnSpc>
                <a:spcPct val="115000"/>
              </a:lnSpc>
              <a:spcBef>
                <a:spcPts val="0"/>
              </a:spcBef>
              <a:spcAft>
                <a:spcPts val="0"/>
              </a:spcAft>
              <a:buSzPts val="1000"/>
              <a:buFont typeface="Verdana"/>
              <a:buNone/>
              <a:defRPr sz="1000">
                <a:latin typeface="+mn-lt"/>
                <a:ea typeface="+mn-ea"/>
                <a:cs typeface="+mn-cs"/>
              </a:defRPr>
            </a:lvl5pPr>
            <a:lvl6pPr lvl="5" rtl="0">
              <a:lnSpc>
                <a:spcPct val="115000"/>
              </a:lnSpc>
              <a:spcBef>
                <a:spcPts val="0"/>
              </a:spcBef>
              <a:spcAft>
                <a:spcPts val="0"/>
              </a:spcAft>
              <a:buSzPts val="1000"/>
              <a:buFont typeface="Verdana"/>
              <a:buNone/>
              <a:defRPr sz="1000">
                <a:latin typeface="+mn-lt"/>
                <a:ea typeface="+mn-ea"/>
                <a:cs typeface="+mn-cs"/>
              </a:defRPr>
            </a:lvl6pPr>
            <a:lvl7pPr lvl="6" rtl="0">
              <a:lnSpc>
                <a:spcPct val="115000"/>
              </a:lnSpc>
              <a:spcBef>
                <a:spcPts val="0"/>
              </a:spcBef>
              <a:spcAft>
                <a:spcPts val="0"/>
              </a:spcAft>
              <a:buSzPts val="1000"/>
              <a:buFont typeface="Verdana"/>
              <a:buNone/>
              <a:defRPr sz="1000">
                <a:latin typeface="+mn-lt"/>
                <a:ea typeface="+mn-ea"/>
                <a:cs typeface="+mn-cs"/>
              </a:defRPr>
            </a:lvl7pPr>
            <a:lvl8pPr lvl="7" rtl="0">
              <a:lnSpc>
                <a:spcPct val="115000"/>
              </a:lnSpc>
              <a:spcBef>
                <a:spcPts val="0"/>
              </a:spcBef>
              <a:spcAft>
                <a:spcPts val="0"/>
              </a:spcAft>
              <a:buSzPts val="1000"/>
              <a:buFont typeface="Verdana"/>
              <a:buNone/>
              <a:defRPr sz="1000">
                <a:latin typeface="+mn-lt"/>
                <a:ea typeface="+mn-ea"/>
                <a:cs typeface="+mn-cs"/>
              </a:defRPr>
            </a:lvl8pPr>
            <a:lvl9pPr lvl="8" rtl="0">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537" name="Item 3 / Text"/>
          <p:cNvSpPr txBox="1">
            <a:spLocks noGrp="1"/>
          </p:cNvSpPr>
          <p:nvPr>
            <p:ph type="subTitle" idx="8" hasCustomPrompt="1"/>
          </p:nvPr>
        </p:nvSpPr>
        <p:spPr>
          <a:xfrm>
            <a:off x="4815000" y="1640456"/>
            <a:ext cx="1800000" cy="229458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1050">
                <a:solidFill>
                  <a:schemeClr val="bg1"/>
                </a:solidFill>
                <a:latin typeface="+mn-lt"/>
                <a:ea typeface="+mn-ea"/>
                <a:cs typeface="+mn-cs"/>
              </a:defRPr>
            </a:lvl1pPr>
            <a:lvl2pPr lvl="1" rtl="0">
              <a:lnSpc>
                <a:spcPct val="115000"/>
              </a:lnSpc>
              <a:spcBef>
                <a:spcPts val="0"/>
              </a:spcBef>
              <a:spcAft>
                <a:spcPts val="0"/>
              </a:spcAft>
              <a:buSzPts val="1000"/>
              <a:buFont typeface="Verdana"/>
              <a:buNone/>
              <a:defRPr sz="1000">
                <a:latin typeface="+mn-lt"/>
                <a:ea typeface="+mn-ea"/>
                <a:cs typeface="+mn-cs"/>
              </a:defRPr>
            </a:lvl2pPr>
            <a:lvl3pPr lvl="2" rtl="0">
              <a:lnSpc>
                <a:spcPct val="115000"/>
              </a:lnSpc>
              <a:spcBef>
                <a:spcPts val="0"/>
              </a:spcBef>
              <a:spcAft>
                <a:spcPts val="0"/>
              </a:spcAft>
              <a:buSzPts val="1000"/>
              <a:buFont typeface="Verdana"/>
              <a:buNone/>
              <a:defRPr sz="1000">
                <a:latin typeface="+mn-lt"/>
                <a:ea typeface="+mn-ea"/>
                <a:cs typeface="+mn-cs"/>
              </a:defRPr>
            </a:lvl3pPr>
            <a:lvl4pPr lvl="3" rtl="0">
              <a:lnSpc>
                <a:spcPct val="115000"/>
              </a:lnSpc>
              <a:spcBef>
                <a:spcPts val="0"/>
              </a:spcBef>
              <a:spcAft>
                <a:spcPts val="0"/>
              </a:spcAft>
              <a:buSzPts val="1000"/>
              <a:buFont typeface="Verdana"/>
              <a:buNone/>
              <a:defRPr sz="1000">
                <a:latin typeface="+mn-lt"/>
                <a:ea typeface="+mn-ea"/>
                <a:cs typeface="+mn-cs"/>
              </a:defRPr>
            </a:lvl4pPr>
            <a:lvl5pPr lvl="4" rtl="0">
              <a:lnSpc>
                <a:spcPct val="115000"/>
              </a:lnSpc>
              <a:spcBef>
                <a:spcPts val="0"/>
              </a:spcBef>
              <a:spcAft>
                <a:spcPts val="0"/>
              </a:spcAft>
              <a:buSzPts val="1000"/>
              <a:buFont typeface="Verdana"/>
              <a:buNone/>
              <a:defRPr sz="1000">
                <a:latin typeface="+mn-lt"/>
                <a:ea typeface="+mn-ea"/>
                <a:cs typeface="+mn-cs"/>
              </a:defRPr>
            </a:lvl5pPr>
            <a:lvl6pPr lvl="5" rtl="0">
              <a:lnSpc>
                <a:spcPct val="115000"/>
              </a:lnSpc>
              <a:spcBef>
                <a:spcPts val="0"/>
              </a:spcBef>
              <a:spcAft>
                <a:spcPts val="0"/>
              </a:spcAft>
              <a:buSzPts val="1000"/>
              <a:buFont typeface="Verdana"/>
              <a:buNone/>
              <a:defRPr sz="1000">
                <a:latin typeface="+mn-lt"/>
                <a:ea typeface="+mn-ea"/>
                <a:cs typeface="+mn-cs"/>
              </a:defRPr>
            </a:lvl6pPr>
            <a:lvl7pPr lvl="6" rtl="0">
              <a:lnSpc>
                <a:spcPct val="115000"/>
              </a:lnSpc>
              <a:spcBef>
                <a:spcPts val="0"/>
              </a:spcBef>
              <a:spcAft>
                <a:spcPts val="0"/>
              </a:spcAft>
              <a:buSzPts val="1000"/>
              <a:buFont typeface="Verdana"/>
              <a:buNone/>
              <a:defRPr sz="1000">
                <a:latin typeface="+mn-lt"/>
                <a:ea typeface="+mn-ea"/>
                <a:cs typeface="+mn-cs"/>
              </a:defRPr>
            </a:lvl7pPr>
            <a:lvl8pPr lvl="7" rtl="0">
              <a:lnSpc>
                <a:spcPct val="115000"/>
              </a:lnSpc>
              <a:spcBef>
                <a:spcPts val="0"/>
              </a:spcBef>
              <a:spcAft>
                <a:spcPts val="0"/>
              </a:spcAft>
              <a:buSzPts val="1000"/>
              <a:buFont typeface="Verdana"/>
              <a:buNone/>
              <a:defRPr sz="1000">
                <a:latin typeface="+mn-lt"/>
                <a:ea typeface="+mn-ea"/>
                <a:cs typeface="+mn-cs"/>
              </a:defRPr>
            </a:lvl8pPr>
            <a:lvl9pPr lvl="8" rtl="0">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535" name="Item 2 / Text"/>
          <p:cNvSpPr txBox="1">
            <a:spLocks noGrp="1"/>
          </p:cNvSpPr>
          <p:nvPr>
            <p:ph type="subTitle" idx="6" hasCustomPrompt="1"/>
          </p:nvPr>
        </p:nvSpPr>
        <p:spPr>
          <a:xfrm>
            <a:off x="2529000" y="1640456"/>
            <a:ext cx="1800000" cy="229458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1050">
                <a:solidFill>
                  <a:schemeClr val="bg1"/>
                </a:solidFill>
                <a:latin typeface="+mn-lt"/>
                <a:ea typeface="+mn-ea"/>
                <a:cs typeface="+mn-cs"/>
              </a:defRPr>
            </a:lvl1pPr>
            <a:lvl2pPr lvl="1" rtl="0">
              <a:lnSpc>
                <a:spcPct val="115000"/>
              </a:lnSpc>
              <a:spcBef>
                <a:spcPts val="0"/>
              </a:spcBef>
              <a:spcAft>
                <a:spcPts val="0"/>
              </a:spcAft>
              <a:buSzPts val="1000"/>
              <a:buFont typeface="Verdana"/>
              <a:buNone/>
              <a:defRPr sz="1000">
                <a:latin typeface="+mn-lt"/>
                <a:ea typeface="+mn-ea"/>
                <a:cs typeface="+mn-cs"/>
              </a:defRPr>
            </a:lvl2pPr>
            <a:lvl3pPr lvl="2" rtl="0">
              <a:lnSpc>
                <a:spcPct val="115000"/>
              </a:lnSpc>
              <a:spcBef>
                <a:spcPts val="0"/>
              </a:spcBef>
              <a:spcAft>
                <a:spcPts val="0"/>
              </a:spcAft>
              <a:buSzPts val="1000"/>
              <a:buFont typeface="Verdana"/>
              <a:buNone/>
              <a:defRPr sz="1000">
                <a:latin typeface="+mn-lt"/>
                <a:ea typeface="+mn-ea"/>
                <a:cs typeface="+mn-cs"/>
              </a:defRPr>
            </a:lvl3pPr>
            <a:lvl4pPr lvl="3" rtl="0">
              <a:lnSpc>
                <a:spcPct val="115000"/>
              </a:lnSpc>
              <a:spcBef>
                <a:spcPts val="0"/>
              </a:spcBef>
              <a:spcAft>
                <a:spcPts val="0"/>
              </a:spcAft>
              <a:buSzPts val="1000"/>
              <a:buFont typeface="Verdana"/>
              <a:buNone/>
              <a:defRPr sz="1000">
                <a:latin typeface="+mn-lt"/>
                <a:ea typeface="+mn-ea"/>
                <a:cs typeface="+mn-cs"/>
              </a:defRPr>
            </a:lvl4pPr>
            <a:lvl5pPr lvl="4" rtl="0">
              <a:lnSpc>
                <a:spcPct val="115000"/>
              </a:lnSpc>
              <a:spcBef>
                <a:spcPts val="0"/>
              </a:spcBef>
              <a:spcAft>
                <a:spcPts val="0"/>
              </a:spcAft>
              <a:buSzPts val="1000"/>
              <a:buFont typeface="Verdana"/>
              <a:buNone/>
              <a:defRPr sz="1000">
                <a:latin typeface="+mn-lt"/>
                <a:ea typeface="+mn-ea"/>
                <a:cs typeface="+mn-cs"/>
              </a:defRPr>
            </a:lvl5pPr>
            <a:lvl6pPr lvl="5" rtl="0">
              <a:lnSpc>
                <a:spcPct val="115000"/>
              </a:lnSpc>
              <a:spcBef>
                <a:spcPts val="0"/>
              </a:spcBef>
              <a:spcAft>
                <a:spcPts val="0"/>
              </a:spcAft>
              <a:buSzPts val="1000"/>
              <a:buFont typeface="Verdana"/>
              <a:buNone/>
              <a:defRPr sz="1000">
                <a:latin typeface="+mn-lt"/>
                <a:ea typeface="+mn-ea"/>
                <a:cs typeface="+mn-cs"/>
              </a:defRPr>
            </a:lvl6pPr>
            <a:lvl7pPr lvl="6" rtl="0">
              <a:lnSpc>
                <a:spcPct val="115000"/>
              </a:lnSpc>
              <a:spcBef>
                <a:spcPts val="0"/>
              </a:spcBef>
              <a:spcAft>
                <a:spcPts val="0"/>
              </a:spcAft>
              <a:buSzPts val="1000"/>
              <a:buFont typeface="Verdana"/>
              <a:buNone/>
              <a:defRPr sz="1000">
                <a:latin typeface="+mn-lt"/>
                <a:ea typeface="+mn-ea"/>
                <a:cs typeface="+mn-cs"/>
              </a:defRPr>
            </a:lvl7pPr>
            <a:lvl8pPr lvl="7" rtl="0">
              <a:lnSpc>
                <a:spcPct val="115000"/>
              </a:lnSpc>
              <a:spcBef>
                <a:spcPts val="0"/>
              </a:spcBef>
              <a:spcAft>
                <a:spcPts val="0"/>
              </a:spcAft>
              <a:buSzPts val="1000"/>
              <a:buFont typeface="Verdana"/>
              <a:buNone/>
              <a:defRPr sz="1000">
                <a:latin typeface="+mn-lt"/>
                <a:ea typeface="+mn-ea"/>
                <a:cs typeface="+mn-cs"/>
              </a:defRPr>
            </a:lvl8pPr>
            <a:lvl9pPr lvl="8" rtl="0">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533" name="Item 1 / Text"/>
          <p:cNvSpPr txBox="1">
            <a:spLocks noGrp="1"/>
          </p:cNvSpPr>
          <p:nvPr>
            <p:ph type="subTitle" idx="4" hasCustomPrompt="1"/>
          </p:nvPr>
        </p:nvSpPr>
        <p:spPr>
          <a:xfrm>
            <a:off x="243000" y="1640456"/>
            <a:ext cx="1800000" cy="2294585"/>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1050">
                <a:solidFill>
                  <a:schemeClr val="bg1"/>
                </a:solidFill>
                <a:latin typeface="+mn-lt"/>
                <a:ea typeface="+mn-ea"/>
                <a:cs typeface="+mn-cs"/>
              </a:defRPr>
            </a:lvl1pPr>
            <a:lvl2pPr lvl="1">
              <a:lnSpc>
                <a:spcPct val="115000"/>
              </a:lnSpc>
              <a:spcBef>
                <a:spcPts val="0"/>
              </a:spcBef>
              <a:spcAft>
                <a:spcPts val="0"/>
              </a:spcAft>
              <a:buSzPts val="1000"/>
              <a:buFont typeface="Verdana"/>
              <a:buNone/>
              <a:defRPr sz="1000">
                <a:latin typeface="+mn-lt"/>
                <a:ea typeface="+mn-ea"/>
                <a:cs typeface="+mn-cs"/>
              </a:defRPr>
            </a:lvl2pPr>
            <a:lvl3pPr lvl="2">
              <a:lnSpc>
                <a:spcPct val="115000"/>
              </a:lnSpc>
              <a:spcBef>
                <a:spcPts val="0"/>
              </a:spcBef>
              <a:spcAft>
                <a:spcPts val="0"/>
              </a:spcAft>
              <a:buSzPts val="1000"/>
              <a:buFont typeface="Verdana"/>
              <a:buNone/>
              <a:defRPr sz="1000">
                <a:latin typeface="+mn-lt"/>
                <a:ea typeface="+mn-ea"/>
                <a:cs typeface="+mn-cs"/>
              </a:defRPr>
            </a:lvl3pPr>
            <a:lvl4pPr lvl="3">
              <a:lnSpc>
                <a:spcPct val="115000"/>
              </a:lnSpc>
              <a:spcBef>
                <a:spcPts val="0"/>
              </a:spcBef>
              <a:spcAft>
                <a:spcPts val="0"/>
              </a:spcAft>
              <a:buSzPts val="1000"/>
              <a:buFont typeface="Verdana"/>
              <a:buNone/>
              <a:defRPr sz="1000">
                <a:latin typeface="+mn-lt"/>
                <a:ea typeface="+mn-ea"/>
                <a:cs typeface="+mn-cs"/>
              </a:defRPr>
            </a:lvl4pPr>
            <a:lvl5pPr lvl="4">
              <a:lnSpc>
                <a:spcPct val="115000"/>
              </a:lnSpc>
              <a:spcBef>
                <a:spcPts val="0"/>
              </a:spcBef>
              <a:spcAft>
                <a:spcPts val="0"/>
              </a:spcAft>
              <a:buSzPts val="1000"/>
              <a:buFont typeface="Verdana"/>
              <a:buNone/>
              <a:defRPr sz="1000">
                <a:latin typeface="+mn-lt"/>
                <a:ea typeface="+mn-ea"/>
                <a:cs typeface="+mn-cs"/>
              </a:defRPr>
            </a:lvl5pPr>
            <a:lvl6pPr lvl="5">
              <a:lnSpc>
                <a:spcPct val="115000"/>
              </a:lnSpc>
              <a:spcBef>
                <a:spcPts val="0"/>
              </a:spcBef>
              <a:spcAft>
                <a:spcPts val="0"/>
              </a:spcAft>
              <a:buSzPts val="1000"/>
              <a:buFont typeface="Verdana"/>
              <a:buNone/>
              <a:defRPr sz="1000">
                <a:latin typeface="+mn-lt"/>
                <a:ea typeface="+mn-ea"/>
                <a:cs typeface="+mn-cs"/>
              </a:defRPr>
            </a:lvl6pPr>
            <a:lvl7pPr lvl="6">
              <a:lnSpc>
                <a:spcPct val="115000"/>
              </a:lnSpc>
              <a:spcBef>
                <a:spcPts val="0"/>
              </a:spcBef>
              <a:spcAft>
                <a:spcPts val="0"/>
              </a:spcAft>
              <a:buSzPts val="1000"/>
              <a:buFont typeface="Verdana"/>
              <a:buNone/>
              <a:defRPr sz="1000">
                <a:latin typeface="+mn-lt"/>
                <a:ea typeface="+mn-ea"/>
                <a:cs typeface="+mn-cs"/>
              </a:defRPr>
            </a:lvl7pPr>
            <a:lvl8pPr lvl="7">
              <a:lnSpc>
                <a:spcPct val="115000"/>
              </a:lnSpc>
              <a:spcBef>
                <a:spcPts val="0"/>
              </a:spcBef>
              <a:spcAft>
                <a:spcPts val="0"/>
              </a:spcAft>
              <a:buSzPts val="1000"/>
              <a:buFont typeface="Verdana"/>
              <a:buNone/>
              <a:defRPr sz="1000">
                <a:latin typeface="+mn-lt"/>
                <a:ea typeface="+mn-ea"/>
                <a:cs typeface="+mn-cs"/>
              </a:defRPr>
            </a:lvl8pPr>
            <a:lvl9pPr lvl="8">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549"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547" name="Slide title"/>
          <p:cNvSpPr txBox="1">
            <a:spLocks noGrp="1"/>
          </p:cNvSpPr>
          <p:nvPr>
            <p:ph type="title" hasCustomPrompt="1"/>
          </p:nvPr>
        </p:nvSpPr>
        <p:spPr>
          <a:xfrm>
            <a:off x="215900" y="227600"/>
            <a:ext cx="7333841" cy="2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Verdana"/>
              <a:buNone/>
              <a:tabLst/>
              <a:defRPr b="1" cap="all">
                <a:solidFill>
                  <a:schemeClr val="tx1"/>
                </a:solidFill>
                <a:latin typeface="+mj-lt" panose="020B0604030504040204" pitchFamily="34" charset="0"/>
                <a:ea typeface="+mj-ea"/>
                <a:cs typeface="+mj-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548"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528" name="Page #"/>
          <p:cNvSpPr txBox="1">
            <a:spLocks noGrp="1"/>
          </p:cNvSpPr>
          <p:nvPr>
            <p:ph type="subTitle" idx="3"/>
          </p:nvPr>
        </p:nvSpPr>
        <p:spPr>
          <a:xfrm>
            <a:off x="6336731" y="4921626"/>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lt1"/>
              </a:buClr>
              <a:buSzPts val="1000"/>
              <a:buFont typeface="Verdana"/>
              <a:buNone/>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endParaRPr dirty="0"/>
          </a:p>
        </p:txBody>
      </p:sp>
      <p:sp>
        <p:nvSpPr>
          <p:cNvPr id="525" name="Presentation name"/>
          <p:cNvSpPr txBox="1">
            <a:spLocks noGrp="1"/>
          </p:cNvSpPr>
          <p:nvPr>
            <p:ph type="subTitle" idx="1" hasCustomPrompt="1"/>
          </p:nvPr>
        </p:nvSpPr>
        <p:spPr>
          <a:xfrm>
            <a:off x="215900" y="4921626"/>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a:pPr>
            <a:r>
              <a:rPr lang="en-GB" dirty="0"/>
              <a:t>Remove unnecessary steps, and design each</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 Items / 5 Items / Option A" userDrawn="1">
  <p:cSld name="Content / Items / 5 Items / Option A">
    <p:spTree>
      <p:nvGrpSpPr>
        <p:cNvPr id="1" name="Shape 571"/>
        <p:cNvGrpSpPr/>
        <p:nvPr/>
      </p:nvGrpSpPr>
      <p:grpSpPr>
        <a:xfrm>
          <a:off x="0" y="0"/>
          <a:ext cx="0" cy="0"/>
          <a:chOff x="0" y="0"/>
          <a:chExt cx="0" cy="0"/>
        </a:xfrm>
      </p:grpSpPr>
      <p:sp>
        <p:nvSpPr>
          <p:cNvPr id="14" name="Picture placeholder">
            <a:extLst>
              <a:ext uri="{FF2B5EF4-FFF2-40B4-BE49-F238E27FC236}">
                <a16:creationId xmlns:a16="http://schemas.microsoft.com/office/drawing/2014/main" id="{4672A004-EF17-25D6-0567-B5091FC2F624}"/>
              </a:ext>
            </a:extLst>
          </p:cNvPr>
          <p:cNvSpPr>
            <a:spLocks noGrp="1"/>
          </p:cNvSpPr>
          <p:nvPr>
            <p:ph type="pic" idx="17"/>
          </p:nvPr>
        </p:nvSpPr>
        <p:spPr>
          <a:xfrm>
            <a:off x="6096600" y="2776355"/>
            <a:ext cx="3153600" cy="2085054"/>
          </a:xfrm>
          <a:prstGeom prst="rect">
            <a:avLst/>
          </a:prstGeom>
          <a:solidFill>
            <a:schemeClr val="tx1">
              <a:lumMod val="95000"/>
            </a:schemeClr>
          </a:solidFill>
          <a:ln>
            <a:noFill/>
          </a:ln>
        </p:spPr>
      </p:sp>
      <p:sp>
        <p:nvSpPr>
          <p:cNvPr id="2" name="Google Shape;748;g3e478b0359b_0_110">
            <a:extLst>
              <a:ext uri="{FF2B5EF4-FFF2-40B4-BE49-F238E27FC236}">
                <a16:creationId xmlns:a16="http://schemas.microsoft.com/office/drawing/2014/main" id="{30289F9F-F115-601E-CFF8-2BD73A629272}"/>
              </a:ext>
            </a:extLst>
          </p:cNvPr>
          <p:cNvSpPr/>
          <p:nvPr userDrawn="1"/>
        </p:nvSpPr>
        <p:spPr>
          <a:xfrm>
            <a:off x="-108000" y="714401"/>
            <a:ext cx="3153600" cy="2070000"/>
          </a:xfrm>
          <a:prstGeom prst="rect">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3" name="Google Shape;749;g3e478b0359b_0_110">
            <a:extLst>
              <a:ext uri="{FF2B5EF4-FFF2-40B4-BE49-F238E27FC236}">
                <a16:creationId xmlns:a16="http://schemas.microsoft.com/office/drawing/2014/main" id="{496630F8-ADCA-78DA-F9F9-BCD87239CC9A}"/>
              </a:ext>
            </a:extLst>
          </p:cNvPr>
          <p:cNvSpPr/>
          <p:nvPr userDrawn="1"/>
        </p:nvSpPr>
        <p:spPr>
          <a:xfrm>
            <a:off x="3047428" y="714401"/>
            <a:ext cx="3049200" cy="2070000"/>
          </a:xfrm>
          <a:prstGeom prst="rect">
            <a:avLst/>
          </a:prstGeom>
          <a:solidFill>
            <a:schemeClr val="accent3"/>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4" name="Google Shape;750;g3e478b0359b_0_110">
            <a:extLst>
              <a:ext uri="{FF2B5EF4-FFF2-40B4-BE49-F238E27FC236}">
                <a16:creationId xmlns:a16="http://schemas.microsoft.com/office/drawing/2014/main" id="{1881D76F-AD19-2D2D-C97F-8A364C92628F}"/>
              </a:ext>
            </a:extLst>
          </p:cNvPr>
          <p:cNvSpPr/>
          <p:nvPr userDrawn="1"/>
        </p:nvSpPr>
        <p:spPr>
          <a:xfrm>
            <a:off x="6098400" y="714401"/>
            <a:ext cx="3153600" cy="2070000"/>
          </a:xfrm>
          <a:prstGeom prst="rect">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9" name="Rectangle 8">
            <a:extLst>
              <a:ext uri="{FF2B5EF4-FFF2-40B4-BE49-F238E27FC236}">
                <a16:creationId xmlns:a16="http://schemas.microsoft.com/office/drawing/2014/main" id="{243DD62C-9A7F-A9D4-CBF8-EA908CCD9D8D}"/>
              </a:ext>
            </a:extLst>
          </p:cNvPr>
          <p:cNvSpPr/>
          <p:nvPr userDrawn="1"/>
        </p:nvSpPr>
        <p:spPr>
          <a:xfrm>
            <a:off x="-108000" y="725195"/>
            <a:ext cx="9360000" cy="648000"/>
          </a:xfrm>
          <a:prstGeom prst="rect">
            <a:avLst/>
          </a:prstGeom>
          <a:solidFill>
            <a:schemeClr val="tx1">
              <a:alpha val="2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A"/>
          </a:p>
        </p:txBody>
      </p:sp>
      <p:sp>
        <p:nvSpPr>
          <p:cNvPr id="5" name="Google Shape;755;g3e478b0359b_0_110">
            <a:extLst>
              <a:ext uri="{FF2B5EF4-FFF2-40B4-BE49-F238E27FC236}">
                <a16:creationId xmlns:a16="http://schemas.microsoft.com/office/drawing/2014/main" id="{911FB6E5-B125-DFAA-0646-D76A4A72FC6E}"/>
              </a:ext>
            </a:extLst>
          </p:cNvPr>
          <p:cNvSpPr/>
          <p:nvPr userDrawn="1"/>
        </p:nvSpPr>
        <p:spPr>
          <a:xfrm>
            <a:off x="-108000" y="2785499"/>
            <a:ext cx="3153600" cy="2070000"/>
          </a:xfrm>
          <a:prstGeom prst="rect">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6" name="Google Shape;756;g3e478b0359b_0_110">
            <a:extLst>
              <a:ext uri="{FF2B5EF4-FFF2-40B4-BE49-F238E27FC236}">
                <a16:creationId xmlns:a16="http://schemas.microsoft.com/office/drawing/2014/main" id="{F38EEDF2-B832-C49D-D541-6AB374DBD6F2}"/>
              </a:ext>
            </a:extLst>
          </p:cNvPr>
          <p:cNvSpPr/>
          <p:nvPr userDrawn="1"/>
        </p:nvSpPr>
        <p:spPr>
          <a:xfrm>
            <a:off x="3047400" y="2785499"/>
            <a:ext cx="3049200" cy="2070000"/>
          </a:xfrm>
          <a:prstGeom prst="rect">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7" name="Rectangle 6">
            <a:extLst>
              <a:ext uri="{FF2B5EF4-FFF2-40B4-BE49-F238E27FC236}">
                <a16:creationId xmlns:a16="http://schemas.microsoft.com/office/drawing/2014/main" id="{5BE35145-F515-410C-A141-42E487739F6B}"/>
              </a:ext>
            </a:extLst>
          </p:cNvPr>
          <p:cNvSpPr/>
          <p:nvPr userDrawn="1"/>
        </p:nvSpPr>
        <p:spPr>
          <a:xfrm>
            <a:off x="-108000" y="2779589"/>
            <a:ext cx="6202773" cy="648000"/>
          </a:xfrm>
          <a:prstGeom prst="rect">
            <a:avLst/>
          </a:prstGeom>
          <a:solidFill>
            <a:schemeClr val="tx1">
              <a:alpha val="2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A"/>
          </a:p>
        </p:txBody>
      </p:sp>
      <p:sp>
        <p:nvSpPr>
          <p:cNvPr id="589" name="Item 5 / Text"/>
          <p:cNvSpPr txBox="1">
            <a:spLocks noGrp="1"/>
          </p:cNvSpPr>
          <p:nvPr>
            <p:ph type="subTitle" idx="15" hasCustomPrompt="1"/>
          </p:nvPr>
        </p:nvSpPr>
        <p:spPr>
          <a:xfrm>
            <a:off x="3258000" y="3536788"/>
            <a:ext cx="2628000" cy="115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1000">
                <a:solidFill>
                  <a:schemeClr val="bg1"/>
                </a:solidFill>
                <a:latin typeface="+mn-lt"/>
                <a:ea typeface="+mn-ea"/>
                <a:cs typeface="+mn-cs"/>
              </a:defRPr>
            </a:lvl1pPr>
            <a:lvl2pPr lvl="1" rtl="0">
              <a:lnSpc>
                <a:spcPct val="115000"/>
              </a:lnSpc>
              <a:spcBef>
                <a:spcPts val="0"/>
              </a:spcBef>
              <a:spcAft>
                <a:spcPts val="0"/>
              </a:spcAft>
              <a:buSzPts val="1000"/>
              <a:buFont typeface="Verdana"/>
              <a:buNone/>
              <a:defRPr sz="1000">
                <a:latin typeface="+mn-lt"/>
                <a:ea typeface="+mn-ea"/>
                <a:cs typeface="+mn-cs"/>
              </a:defRPr>
            </a:lvl2pPr>
            <a:lvl3pPr lvl="2" rtl="0">
              <a:lnSpc>
                <a:spcPct val="115000"/>
              </a:lnSpc>
              <a:spcBef>
                <a:spcPts val="0"/>
              </a:spcBef>
              <a:spcAft>
                <a:spcPts val="0"/>
              </a:spcAft>
              <a:buSzPts val="1000"/>
              <a:buFont typeface="Verdana"/>
              <a:buNone/>
              <a:defRPr sz="1000">
                <a:latin typeface="+mn-lt"/>
                <a:ea typeface="+mn-ea"/>
                <a:cs typeface="+mn-cs"/>
              </a:defRPr>
            </a:lvl3pPr>
            <a:lvl4pPr lvl="3" rtl="0">
              <a:lnSpc>
                <a:spcPct val="115000"/>
              </a:lnSpc>
              <a:spcBef>
                <a:spcPts val="0"/>
              </a:spcBef>
              <a:spcAft>
                <a:spcPts val="0"/>
              </a:spcAft>
              <a:buSzPts val="1000"/>
              <a:buFont typeface="Verdana"/>
              <a:buNone/>
              <a:defRPr sz="1000">
                <a:latin typeface="+mn-lt"/>
                <a:ea typeface="+mn-ea"/>
                <a:cs typeface="+mn-cs"/>
              </a:defRPr>
            </a:lvl4pPr>
            <a:lvl5pPr lvl="4" rtl="0">
              <a:lnSpc>
                <a:spcPct val="115000"/>
              </a:lnSpc>
              <a:spcBef>
                <a:spcPts val="0"/>
              </a:spcBef>
              <a:spcAft>
                <a:spcPts val="0"/>
              </a:spcAft>
              <a:buSzPts val="1000"/>
              <a:buFont typeface="Verdana"/>
              <a:buNone/>
              <a:defRPr sz="1000">
                <a:latin typeface="+mn-lt"/>
                <a:ea typeface="+mn-ea"/>
                <a:cs typeface="+mn-cs"/>
              </a:defRPr>
            </a:lvl5pPr>
            <a:lvl6pPr lvl="5" rtl="0">
              <a:lnSpc>
                <a:spcPct val="115000"/>
              </a:lnSpc>
              <a:spcBef>
                <a:spcPts val="0"/>
              </a:spcBef>
              <a:spcAft>
                <a:spcPts val="0"/>
              </a:spcAft>
              <a:buSzPts val="1000"/>
              <a:buFont typeface="Verdana"/>
              <a:buNone/>
              <a:defRPr sz="1000">
                <a:latin typeface="+mn-lt"/>
                <a:ea typeface="+mn-ea"/>
                <a:cs typeface="+mn-cs"/>
              </a:defRPr>
            </a:lvl6pPr>
            <a:lvl7pPr lvl="6" rtl="0">
              <a:lnSpc>
                <a:spcPct val="115000"/>
              </a:lnSpc>
              <a:spcBef>
                <a:spcPts val="0"/>
              </a:spcBef>
              <a:spcAft>
                <a:spcPts val="0"/>
              </a:spcAft>
              <a:buSzPts val="1000"/>
              <a:buFont typeface="Verdana"/>
              <a:buNone/>
              <a:defRPr sz="1000">
                <a:latin typeface="+mn-lt"/>
                <a:ea typeface="+mn-ea"/>
                <a:cs typeface="+mn-cs"/>
              </a:defRPr>
            </a:lvl7pPr>
            <a:lvl8pPr lvl="7" rtl="0">
              <a:lnSpc>
                <a:spcPct val="115000"/>
              </a:lnSpc>
              <a:spcBef>
                <a:spcPts val="0"/>
              </a:spcBef>
              <a:spcAft>
                <a:spcPts val="0"/>
              </a:spcAft>
              <a:buSzPts val="1000"/>
              <a:buFont typeface="Verdana"/>
              <a:buNone/>
              <a:defRPr sz="1000">
                <a:latin typeface="+mn-lt"/>
                <a:ea typeface="+mn-ea"/>
                <a:cs typeface="+mn-cs"/>
              </a:defRPr>
            </a:lvl8pPr>
            <a:lvl9pPr lvl="8" rtl="0">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590" name="Item 5 / Title"/>
          <p:cNvSpPr txBox="1">
            <a:spLocks noGrp="1"/>
          </p:cNvSpPr>
          <p:nvPr>
            <p:ph type="subTitle" idx="16" hasCustomPrompt="1"/>
          </p:nvPr>
        </p:nvSpPr>
        <p:spPr>
          <a:xfrm>
            <a:off x="3258000" y="2921816"/>
            <a:ext cx="2628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000" b="1">
                <a:solidFill>
                  <a:schemeClr val="tx2"/>
                </a:solidFill>
                <a:latin typeface="+mn-lt"/>
                <a:ea typeface="+mn-ea"/>
                <a:cs typeface="+mn-cs"/>
              </a:defRPr>
            </a:lvl1pPr>
            <a:lvl2pPr lvl="1"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587" name="Item 4 / Text"/>
          <p:cNvSpPr txBox="1">
            <a:spLocks noGrp="1"/>
          </p:cNvSpPr>
          <p:nvPr>
            <p:ph type="subTitle" idx="13" hasCustomPrompt="1"/>
          </p:nvPr>
        </p:nvSpPr>
        <p:spPr>
          <a:xfrm>
            <a:off x="208800" y="3536787"/>
            <a:ext cx="2628000" cy="115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1000">
                <a:solidFill>
                  <a:schemeClr val="bg1"/>
                </a:solidFill>
                <a:latin typeface="+mn-lt"/>
                <a:ea typeface="+mn-ea"/>
                <a:cs typeface="+mn-cs"/>
              </a:defRPr>
            </a:lvl1pPr>
            <a:lvl2pPr lvl="1" rtl="0">
              <a:lnSpc>
                <a:spcPct val="115000"/>
              </a:lnSpc>
              <a:spcBef>
                <a:spcPts val="0"/>
              </a:spcBef>
              <a:spcAft>
                <a:spcPts val="0"/>
              </a:spcAft>
              <a:buSzPts val="1000"/>
              <a:buFont typeface="Verdana"/>
              <a:buNone/>
              <a:defRPr sz="1000">
                <a:latin typeface="+mn-lt"/>
                <a:ea typeface="+mn-ea"/>
                <a:cs typeface="+mn-cs"/>
              </a:defRPr>
            </a:lvl2pPr>
            <a:lvl3pPr lvl="2" rtl="0">
              <a:lnSpc>
                <a:spcPct val="115000"/>
              </a:lnSpc>
              <a:spcBef>
                <a:spcPts val="0"/>
              </a:spcBef>
              <a:spcAft>
                <a:spcPts val="0"/>
              </a:spcAft>
              <a:buSzPts val="1000"/>
              <a:buFont typeface="Verdana"/>
              <a:buNone/>
              <a:defRPr sz="1000">
                <a:latin typeface="+mn-lt"/>
                <a:ea typeface="+mn-ea"/>
                <a:cs typeface="+mn-cs"/>
              </a:defRPr>
            </a:lvl3pPr>
            <a:lvl4pPr lvl="3" rtl="0">
              <a:lnSpc>
                <a:spcPct val="115000"/>
              </a:lnSpc>
              <a:spcBef>
                <a:spcPts val="0"/>
              </a:spcBef>
              <a:spcAft>
                <a:spcPts val="0"/>
              </a:spcAft>
              <a:buSzPts val="1000"/>
              <a:buFont typeface="Verdana"/>
              <a:buNone/>
              <a:defRPr sz="1000">
                <a:latin typeface="+mn-lt"/>
                <a:ea typeface="+mn-ea"/>
                <a:cs typeface="+mn-cs"/>
              </a:defRPr>
            </a:lvl4pPr>
            <a:lvl5pPr lvl="4" rtl="0">
              <a:lnSpc>
                <a:spcPct val="115000"/>
              </a:lnSpc>
              <a:spcBef>
                <a:spcPts val="0"/>
              </a:spcBef>
              <a:spcAft>
                <a:spcPts val="0"/>
              </a:spcAft>
              <a:buSzPts val="1000"/>
              <a:buFont typeface="Verdana"/>
              <a:buNone/>
              <a:defRPr sz="1000">
                <a:latin typeface="+mn-lt"/>
                <a:ea typeface="+mn-ea"/>
                <a:cs typeface="+mn-cs"/>
              </a:defRPr>
            </a:lvl5pPr>
            <a:lvl6pPr lvl="5" rtl="0">
              <a:lnSpc>
                <a:spcPct val="115000"/>
              </a:lnSpc>
              <a:spcBef>
                <a:spcPts val="0"/>
              </a:spcBef>
              <a:spcAft>
                <a:spcPts val="0"/>
              </a:spcAft>
              <a:buSzPts val="1000"/>
              <a:buFont typeface="Verdana"/>
              <a:buNone/>
              <a:defRPr sz="1000">
                <a:latin typeface="+mn-lt"/>
                <a:ea typeface="+mn-ea"/>
                <a:cs typeface="+mn-cs"/>
              </a:defRPr>
            </a:lvl6pPr>
            <a:lvl7pPr lvl="6" rtl="0">
              <a:lnSpc>
                <a:spcPct val="115000"/>
              </a:lnSpc>
              <a:spcBef>
                <a:spcPts val="0"/>
              </a:spcBef>
              <a:spcAft>
                <a:spcPts val="0"/>
              </a:spcAft>
              <a:buSzPts val="1000"/>
              <a:buFont typeface="Verdana"/>
              <a:buNone/>
              <a:defRPr sz="1000">
                <a:latin typeface="+mn-lt"/>
                <a:ea typeface="+mn-ea"/>
                <a:cs typeface="+mn-cs"/>
              </a:defRPr>
            </a:lvl7pPr>
            <a:lvl8pPr lvl="7" rtl="0">
              <a:lnSpc>
                <a:spcPct val="115000"/>
              </a:lnSpc>
              <a:spcBef>
                <a:spcPts val="0"/>
              </a:spcBef>
              <a:spcAft>
                <a:spcPts val="0"/>
              </a:spcAft>
              <a:buSzPts val="1000"/>
              <a:buFont typeface="Verdana"/>
              <a:buNone/>
              <a:defRPr sz="1000">
                <a:latin typeface="+mn-lt"/>
                <a:ea typeface="+mn-ea"/>
                <a:cs typeface="+mn-cs"/>
              </a:defRPr>
            </a:lvl8pPr>
            <a:lvl9pPr lvl="8" rtl="0">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588" name="Item 4 / Title"/>
          <p:cNvSpPr txBox="1">
            <a:spLocks noGrp="1"/>
          </p:cNvSpPr>
          <p:nvPr>
            <p:ph type="subTitle" idx="14" hasCustomPrompt="1"/>
          </p:nvPr>
        </p:nvSpPr>
        <p:spPr>
          <a:xfrm>
            <a:off x="208800" y="2921816"/>
            <a:ext cx="2628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000" b="1">
                <a:solidFill>
                  <a:schemeClr val="tx2"/>
                </a:solidFill>
                <a:latin typeface="+mn-lt"/>
                <a:ea typeface="+mn-ea"/>
                <a:cs typeface="+mn-cs"/>
              </a:defRPr>
            </a:lvl1pPr>
            <a:lvl2pPr lvl="1"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rtl="0">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583" name="Item 3 / Text"/>
          <p:cNvSpPr txBox="1">
            <a:spLocks noGrp="1"/>
          </p:cNvSpPr>
          <p:nvPr>
            <p:ph type="subTitle" idx="8" hasCustomPrompt="1"/>
          </p:nvPr>
        </p:nvSpPr>
        <p:spPr>
          <a:xfrm>
            <a:off x="6307200" y="1487690"/>
            <a:ext cx="2628000" cy="115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1000">
                <a:solidFill>
                  <a:schemeClr val="bg1"/>
                </a:solidFill>
                <a:latin typeface="+mn-lt"/>
                <a:ea typeface="+mn-ea"/>
                <a:cs typeface="+mn-cs"/>
              </a:defRPr>
            </a:lvl1pPr>
            <a:lvl2pPr lvl="1">
              <a:lnSpc>
                <a:spcPct val="115000"/>
              </a:lnSpc>
              <a:spcBef>
                <a:spcPts val="0"/>
              </a:spcBef>
              <a:spcAft>
                <a:spcPts val="0"/>
              </a:spcAft>
              <a:buSzPts val="1000"/>
              <a:buFont typeface="Verdana"/>
              <a:buNone/>
              <a:defRPr sz="1000">
                <a:latin typeface="+mn-lt"/>
                <a:ea typeface="+mn-ea"/>
                <a:cs typeface="+mn-cs"/>
              </a:defRPr>
            </a:lvl2pPr>
            <a:lvl3pPr lvl="2">
              <a:lnSpc>
                <a:spcPct val="115000"/>
              </a:lnSpc>
              <a:spcBef>
                <a:spcPts val="0"/>
              </a:spcBef>
              <a:spcAft>
                <a:spcPts val="0"/>
              </a:spcAft>
              <a:buSzPts val="1000"/>
              <a:buFont typeface="Verdana"/>
              <a:buNone/>
              <a:defRPr sz="1000">
                <a:latin typeface="+mn-lt"/>
                <a:ea typeface="+mn-ea"/>
                <a:cs typeface="+mn-cs"/>
              </a:defRPr>
            </a:lvl3pPr>
            <a:lvl4pPr lvl="3">
              <a:lnSpc>
                <a:spcPct val="115000"/>
              </a:lnSpc>
              <a:spcBef>
                <a:spcPts val="0"/>
              </a:spcBef>
              <a:spcAft>
                <a:spcPts val="0"/>
              </a:spcAft>
              <a:buSzPts val="1000"/>
              <a:buFont typeface="Verdana"/>
              <a:buNone/>
              <a:defRPr sz="1000">
                <a:latin typeface="+mn-lt"/>
                <a:ea typeface="+mn-ea"/>
                <a:cs typeface="+mn-cs"/>
              </a:defRPr>
            </a:lvl4pPr>
            <a:lvl5pPr lvl="4">
              <a:lnSpc>
                <a:spcPct val="115000"/>
              </a:lnSpc>
              <a:spcBef>
                <a:spcPts val="0"/>
              </a:spcBef>
              <a:spcAft>
                <a:spcPts val="0"/>
              </a:spcAft>
              <a:buSzPts val="1000"/>
              <a:buFont typeface="Verdana"/>
              <a:buNone/>
              <a:defRPr sz="1000">
                <a:latin typeface="+mn-lt"/>
                <a:ea typeface="+mn-ea"/>
                <a:cs typeface="+mn-cs"/>
              </a:defRPr>
            </a:lvl5pPr>
            <a:lvl6pPr lvl="5">
              <a:lnSpc>
                <a:spcPct val="115000"/>
              </a:lnSpc>
              <a:spcBef>
                <a:spcPts val="0"/>
              </a:spcBef>
              <a:spcAft>
                <a:spcPts val="0"/>
              </a:spcAft>
              <a:buSzPts val="1000"/>
              <a:buFont typeface="Verdana"/>
              <a:buNone/>
              <a:defRPr sz="1000">
                <a:latin typeface="+mn-lt"/>
                <a:ea typeface="+mn-ea"/>
                <a:cs typeface="+mn-cs"/>
              </a:defRPr>
            </a:lvl6pPr>
            <a:lvl7pPr lvl="6">
              <a:lnSpc>
                <a:spcPct val="115000"/>
              </a:lnSpc>
              <a:spcBef>
                <a:spcPts val="0"/>
              </a:spcBef>
              <a:spcAft>
                <a:spcPts val="0"/>
              </a:spcAft>
              <a:buSzPts val="1000"/>
              <a:buFont typeface="Verdana"/>
              <a:buNone/>
              <a:defRPr sz="1000">
                <a:latin typeface="+mn-lt"/>
                <a:ea typeface="+mn-ea"/>
                <a:cs typeface="+mn-cs"/>
              </a:defRPr>
            </a:lvl7pPr>
            <a:lvl8pPr lvl="7">
              <a:lnSpc>
                <a:spcPct val="115000"/>
              </a:lnSpc>
              <a:spcBef>
                <a:spcPts val="0"/>
              </a:spcBef>
              <a:spcAft>
                <a:spcPts val="0"/>
              </a:spcAft>
              <a:buSzPts val="1000"/>
              <a:buFont typeface="Verdana"/>
              <a:buNone/>
              <a:defRPr sz="1000">
                <a:latin typeface="+mn-lt"/>
                <a:ea typeface="+mn-ea"/>
                <a:cs typeface="+mn-cs"/>
              </a:defRPr>
            </a:lvl8pPr>
            <a:lvl9pPr lvl="8">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584" name="Item 3 / Title"/>
          <p:cNvSpPr txBox="1">
            <a:spLocks noGrp="1"/>
          </p:cNvSpPr>
          <p:nvPr>
            <p:ph type="subTitle" idx="9" hasCustomPrompt="1"/>
          </p:nvPr>
        </p:nvSpPr>
        <p:spPr>
          <a:xfrm>
            <a:off x="6307200" y="861739"/>
            <a:ext cx="2628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000" b="1">
                <a:solidFill>
                  <a:schemeClr val="tx2"/>
                </a:solidFill>
                <a:latin typeface="+mn-lt"/>
                <a:ea typeface="+mn-ea"/>
                <a:cs typeface="+mn-cs"/>
              </a:defRPr>
            </a:lvl1pPr>
            <a:lvl2pPr lvl="1">
              <a:lnSpc>
                <a:spcPct val="115000"/>
              </a:lnSpc>
              <a:spcBef>
                <a:spcPts val="0"/>
              </a:spcBef>
              <a:spcAft>
                <a:spcPts val="0"/>
              </a:spcAft>
              <a:buClr>
                <a:schemeClr val="accent2"/>
              </a:buClr>
              <a:buSzPts val="1200"/>
              <a:buFont typeface="Verdana"/>
              <a:buNone/>
              <a:defRPr b="1">
                <a:solidFill>
                  <a:schemeClr val="accent2"/>
                </a:solidFill>
                <a:latin typeface="+mn-lt"/>
                <a:ea typeface="+mn-ea"/>
                <a:cs typeface="+mn-cs"/>
              </a:defRPr>
            </a:lvl2pPr>
            <a:lvl3pPr lvl="2">
              <a:lnSpc>
                <a:spcPct val="115000"/>
              </a:lnSpc>
              <a:spcBef>
                <a:spcPts val="0"/>
              </a:spcBef>
              <a:spcAft>
                <a:spcPts val="0"/>
              </a:spcAft>
              <a:buClr>
                <a:schemeClr val="accent2"/>
              </a:buClr>
              <a:buSzPts val="1200"/>
              <a:buFont typeface="Verdana"/>
              <a:buNone/>
              <a:defRPr b="1">
                <a:solidFill>
                  <a:schemeClr val="accent2"/>
                </a:solidFill>
                <a:latin typeface="+mn-lt"/>
                <a:ea typeface="+mn-ea"/>
                <a:cs typeface="+mn-cs"/>
              </a:defRPr>
            </a:lvl3pPr>
            <a:lvl4pPr lvl="3">
              <a:lnSpc>
                <a:spcPct val="115000"/>
              </a:lnSpc>
              <a:spcBef>
                <a:spcPts val="0"/>
              </a:spcBef>
              <a:spcAft>
                <a:spcPts val="0"/>
              </a:spcAft>
              <a:buClr>
                <a:schemeClr val="accent2"/>
              </a:buClr>
              <a:buSzPts val="1200"/>
              <a:buFont typeface="Verdana"/>
              <a:buNone/>
              <a:defRPr b="1">
                <a:solidFill>
                  <a:schemeClr val="accent2"/>
                </a:solidFill>
                <a:latin typeface="+mn-lt"/>
                <a:ea typeface="+mn-ea"/>
                <a:cs typeface="+mn-cs"/>
              </a:defRPr>
            </a:lvl4pPr>
            <a:lvl5pPr lvl="4">
              <a:lnSpc>
                <a:spcPct val="115000"/>
              </a:lnSpc>
              <a:spcBef>
                <a:spcPts val="0"/>
              </a:spcBef>
              <a:spcAft>
                <a:spcPts val="0"/>
              </a:spcAft>
              <a:buClr>
                <a:schemeClr val="accent2"/>
              </a:buClr>
              <a:buSzPts val="1200"/>
              <a:buFont typeface="Verdana"/>
              <a:buNone/>
              <a:defRPr b="1">
                <a:solidFill>
                  <a:schemeClr val="accent2"/>
                </a:solidFill>
                <a:latin typeface="+mn-lt"/>
                <a:ea typeface="+mn-ea"/>
                <a:cs typeface="+mn-cs"/>
              </a:defRPr>
            </a:lvl5pPr>
            <a:lvl6pPr lvl="5">
              <a:lnSpc>
                <a:spcPct val="115000"/>
              </a:lnSpc>
              <a:spcBef>
                <a:spcPts val="0"/>
              </a:spcBef>
              <a:spcAft>
                <a:spcPts val="0"/>
              </a:spcAft>
              <a:buClr>
                <a:schemeClr val="accent2"/>
              </a:buClr>
              <a:buSzPts val="1200"/>
              <a:buFont typeface="Verdana"/>
              <a:buNone/>
              <a:defRPr b="1">
                <a:solidFill>
                  <a:schemeClr val="accent2"/>
                </a:solidFill>
                <a:latin typeface="+mn-lt"/>
                <a:ea typeface="+mn-ea"/>
                <a:cs typeface="+mn-cs"/>
              </a:defRPr>
            </a:lvl6pPr>
            <a:lvl7pPr lvl="6">
              <a:lnSpc>
                <a:spcPct val="115000"/>
              </a:lnSpc>
              <a:spcBef>
                <a:spcPts val="0"/>
              </a:spcBef>
              <a:spcAft>
                <a:spcPts val="0"/>
              </a:spcAft>
              <a:buClr>
                <a:schemeClr val="accent2"/>
              </a:buClr>
              <a:buSzPts val="1200"/>
              <a:buFont typeface="Verdana"/>
              <a:buNone/>
              <a:defRPr b="1">
                <a:solidFill>
                  <a:schemeClr val="accent2"/>
                </a:solidFill>
                <a:latin typeface="+mn-lt"/>
                <a:ea typeface="+mn-ea"/>
                <a:cs typeface="+mn-cs"/>
              </a:defRPr>
            </a:lvl7pPr>
            <a:lvl8pPr lvl="7">
              <a:lnSpc>
                <a:spcPct val="115000"/>
              </a:lnSpc>
              <a:spcBef>
                <a:spcPts val="0"/>
              </a:spcBef>
              <a:spcAft>
                <a:spcPts val="0"/>
              </a:spcAft>
              <a:buClr>
                <a:schemeClr val="accent2"/>
              </a:buClr>
              <a:buSzPts val="1200"/>
              <a:buFont typeface="Verdana"/>
              <a:buNone/>
              <a:defRPr b="1">
                <a:solidFill>
                  <a:schemeClr val="accent2"/>
                </a:solidFill>
                <a:latin typeface="+mn-lt"/>
                <a:ea typeface="+mn-ea"/>
                <a:cs typeface="+mn-cs"/>
              </a:defRPr>
            </a:lvl8pPr>
            <a:lvl9pPr lvl="8">
              <a:lnSpc>
                <a:spcPct val="115000"/>
              </a:lnSpc>
              <a:spcBef>
                <a:spcPts val="0"/>
              </a:spcBef>
              <a:spcAft>
                <a:spcPts val="0"/>
              </a:spcAft>
              <a:buClr>
                <a:schemeClr val="accent2"/>
              </a:buClr>
              <a:buSzPts val="1200"/>
              <a:buFont typeface="Verdana"/>
              <a:buNone/>
              <a:defRPr b="1">
                <a:solidFill>
                  <a:schemeClr val="accen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581" name="Item 2 / Text"/>
          <p:cNvSpPr txBox="1">
            <a:spLocks noGrp="1"/>
          </p:cNvSpPr>
          <p:nvPr>
            <p:ph type="subTitle" idx="6" hasCustomPrompt="1"/>
          </p:nvPr>
        </p:nvSpPr>
        <p:spPr>
          <a:xfrm>
            <a:off x="3258000" y="1487678"/>
            <a:ext cx="2628000" cy="115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1000">
                <a:solidFill>
                  <a:schemeClr val="bg1"/>
                </a:solidFill>
                <a:latin typeface="+mn-lt"/>
                <a:ea typeface="+mn-ea"/>
                <a:cs typeface="+mn-cs"/>
              </a:defRPr>
            </a:lvl1pPr>
            <a:lvl2pPr lvl="1">
              <a:lnSpc>
                <a:spcPct val="115000"/>
              </a:lnSpc>
              <a:spcBef>
                <a:spcPts val="0"/>
              </a:spcBef>
              <a:spcAft>
                <a:spcPts val="0"/>
              </a:spcAft>
              <a:buSzPts val="1000"/>
              <a:buFont typeface="Verdana"/>
              <a:buNone/>
              <a:defRPr sz="1000">
                <a:latin typeface="+mn-lt"/>
                <a:ea typeface="+mn-ea"/>
                <a:cs typeface="+mn-cs"/>
              </a:defRPr>
            </a:lvl2pPr>
            <a:lvl3pPr lvl="2">
              <a:lnSpc>
                <a:spcPct val="115000"/>
              </a:lnSpc>
              <a:spcBef>
                <a:spcPts val="0"/>
              </a:spcBef>
              <a:spcAft>
                <a:spcPts val="0"/>
              </a:spcAft>
              <a:buSzPts val="1000"/>
              <a:buFont typeface="Verdana"/>
              <a:buNone/>
              <a:defRPr sz="1000">
                <a:latin typeface="+mn-lt"/>
                <a:ea typeface="+mn-ea"/>
                <a:cs typeface="+mn-cs"/>
              </a:defRPr>
            </a:lvl3pPr>
            <a:lvl4pPr lvl="3">
              <a:lnSpc>
                <a:spcPct val="115000"/>
              </a:lnSpc>
              <a:spcBef>
                <a:spcPts val="0"/>
              </a:spcBef>
              <a:spcAft>
                <a:spcPts val="0"/>
              </a:spcAft>
              <a:buSzPts val="1000"/>
              <a:buFont typeface="Verdana"/>
              <a:buNone/>
              <a:defRPr sz="1000">
                <a:latin typeface="+mn-lt"/>
                <a:ea typeface="+mn-ea"/>
                <a:cs typeface="+mn-cs"/>
              </a:defRPr>
            </a:lvl4pPr>
            <a:lvl5pPr lvl="4">
              <a:lnSpc>
                <a:spcPct val="115000"/>
              </a:lnSpc>
              <a:spcBef>
                <a:spcPts val="0"/>
              </a:spcBef>
              <a:spcAft>
                <a:spcPts val="0"/>
              </a:spcAft>
              <a:buSzPts val="1000"/>
              <a:buFont typeface="Verdana"/>
              <a:buNone/>
              <a:defRPr sz="1000">
                <a:latin typeface="+mn-lt"/>
                <a:ea typeface="+mn-ea"/>
                <a:cs typeface="+mn-cs"/>
              </a:defRPr>
            </a:lvl5pPr>
            <a:lvl6pPr lvl="5">
              <a:lnSpc>
                <a:spcPct val="115000"/>
              </a:lnSpc>
              <a:spcBef>
                <a:spcPts val="0"/>
              </a:spcBef>
              <a:spcAft>
                <a:spcPts val="0"/>
              </a:spcAft>
              <a:buSzPts val="1000"/>
              <a:buFont typeface="Verdana"/>
              <a:buNone/>
              <a:defRPr sz="1000">
                <a:latin typeface="+mn-lt"/>
                <a:ea typeface="+mn-ea"/>
                <a:cs typeface="+mn-cs"/>
              </a:defRPr>
            </a:lvl6pPr>
            <a:lvl7pPr lvl="6">
              <a:lnSpc>
                <a:spcPct val="115000"/>
              </a:lnSpc>
              <a:spcBef>
                <a:spcPts val="0"/>
              </a:spcBef>
              <a:spcAft>
                <a:spcPts val="0"/>
              </a:spcAft>
              <a:buSzPts val="1000"/>
              <a:buFont typeface="Verdana"/>
              <a:buNone/>
              <a:defRPr sz="1000">
                <a:latin typeface="+mn-lt"/>
                <a:ea typeface="+mn-ea"/>
                <a:cs typeface="+mn-cs"/>
              </a:defRPr>
            </a:lvl7pPr>
            <a:lvl8pPr lvl="7">
              <a:lnSpc>
                <a:spcPct val="115000"/>
              </a:lnSpc>
              <a:spcBef>
                <a:spcPts val="0"/>
              </a:spcBef>
              <a:spcAft>
                <a:spcPts val="0"/>
              </a:spcAft>
              <a:buSzPts val="1000"/>
              <a:buFont typeface="Verdana"/>
              <a:buNone/>
              <a:defRPr sz="1000">
                <a:latin typeface="+mn-lt"/>
                <a:ea typeface="+mn-ea"/>
                <a:cs typeface="+mn-cs"/>
              </a:defRPr>
            </a:lvl8pPr>
            <a:lvl9pPr lvl="8">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582" name="Item 2 / Title"/>
          <p:cNvSpPr txBox="1">
            <a:spLocks noGrp="1"/>
          </p:cNvSpPr>
          <p:nvPr>
            <p:ph type="subTitle" idx="7" hasCustomPrompt="1"/>
          </p:nvPr>
        </p:nvSpPr>
        <p:spPr>
          <a:xfrm>
            <a:off x="3258000" y="861742"/>
            <a:ext cx="2628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00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579" name="Item 1 / Text"/>
          <p:cNvSpPr txBox="1">
            <a:spLocks noGrp="1"/>
          </p:cNvSpPr>
          <p:nvPr>
            <p:ph type="subTitle" idx="4" hasCustomPrompt="1"/>
          </p:nvPr>
        </p:nvSpPr>
        <p:spPr>
          <a:xfrm>
            <a:off x="208800" y="1487678"/>
            <a:ext cx="2628000" cy="115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sz="1000">
                <a:solidFill>
                  <a:schemeClr val="bg1"/>
                </a:solidFill>
                <a:latin typeface="+mn-lt"/>
                <a:ea typeface="+mn-ea"/>
                <a:cs typeface="+mn-cs"/>
              </a:defRPr>
            </a:lvl1pPr>
            <a:lvl2pPr lvl="1">
              <a:lnSpc>
                <a:spcPct val="115000"/>
              </a:lnSpc>
              <a:spcBef>
                <a:spcPts val="0"/>
              </a:spcBef>
              <a:spcAft>
                <a:spcPts val="0"/>
              </a:spcAft>
              <a:buSzPts val="1000"/>
              <a:buFont typeface="Verdana"/>
              <a:buNone/>
              <a:defRPr sz="1000">
                <a:latin typeface="+mn-lt"/>
                <a:ea typeface="+mn-ea"/>
                <a:cs typeface="+mn-cs"/>
              </a:defRPr>
            </a:lvl2pPr>
            <a:lvl3pPr lvl="2">
              <a:lnSpc>
                <a:spcPct val="115000"/>
              </a:lnSpc>
              <a:spcBef>
                <a:spcPts val="0"/>
              </a:spcBef>
              <a:spcAft>
                <a:spcPts val="0"/>
              </a:spcAft>
              <a:buSzPts val="1000"/>
              <a:buFont typeface="Verdana"/>
              <a:buNone/>
              <a:defRPr sz="1000">
                <a:latin typeface="+mn-lt"/>
                <a:ea typeface="+mn-ea"/>
                <a:cs typeface="+mn-cs"/>
              </a:defRPr>
            </a:lvl3pPr>
            <a:lvl4pPr lvl="3">
              <a:lnSpc>
                <a:spcPct val="115000"/>
              </a:lnSpc>
              <a:spcBef>
                <a:spcPts val="0"/>
              </a:spcBef>
              <a:spcAft>
                <a:spcPts val="0"/>
              </a:spcAft>
              <a:buSzPts val="1000"/>
              <a:buFont typeface="Verdana"/>
              <a:buNone/>
              <a:defRPr sz="1000">
                <a:latin typeface="+mn-lt"/>
                <a:ea typeface="+mn-ea"/>
                <a:cs typeface="+mn-cs"/>
              </a:defRPr>
            </a:lvl4pPr>
            <a:lvl5pPr lvl="4">
              <a:lnSpc>
                <a:spcPct val="115000"/>
              </a:lnSpc>
              <a:spcBef>
                <a:spcPts val="0"/>
              </a:spcBef>
              <a:spcAft>
                <a:spcPts val="0"/>
              </a:spcAft>
              <a:buSzPts val="1000"/>
              <a:buFont typeface="Verdana"/>
              <a:buNone/>
              <a:defRPr sz="1000">
                <a:latin typeface="+mn-lt"/>
                <a:ea typeface="+mn-ea"/>
                <a:cs typeface="+mn-cs"/>
              </a:defRPr>
            </a:lvl5pPr>
            <a:lvl6pPr lvl="5">
              <a:lnSpc>
                <a:spcPct val="115000"/>
              </a:lnSpc>
              <a:spcBef>
                <a:spcPts val="0"/>
              </a:spcBef>
              <a:spcAft>
                <a:spcPts val="0"/>
              </a:spcAft>
              <a:buSzPts val="1000"/>
              <a:buFont typeface="Verdana"/>
              <a:buNone/>
              <a:defRPr sz="1000">
                <a:latin typeface="+mn-lt"/>
                <a:ea typeface="+mn-ea"/>
                <a:cs typeface="+mn-cs"/>
              </a:defRPr>
            </a:lvl6pPr>
            <a:lvl7pPr lvl="6">
              <a:lnSpc>
                <a:spcPct val="115000"/>
              </a:lnSpc>
              <a:spcBef>
                <a:spcPts val="0"/>
              </a:spcBef>
              <a:spcAft>
                <a:spcPts val="0"/>
              </a:spcAft>
              <a:buSzPts val="1000"/>
              <a:buFont typeface="Verdana"/>
              <a:buNone/>
              <a:defRPr sz="1000">
                <a:latin typeface="+mn-lt"/>
                <a:ea typeface="+mn-ea"/>
                <a:cs typeface="+mn-cs"/>
              </a:defRPr>
            </a:lvl7pPr>
            <a:lvl8pPr lvl="7">
              <a:lnSpc>
                <a:spcPct val="115000"/>
              </a:lnSpc>
              <a:spcBef>
                <a:spcPts val="0"/>
              </a:spcBef>
              <a:spcAft>
                <a:spcPts val="0"/>
              </a:spcAft>
              <a:buSzPts val="1000"/>
              <a:buFont typeface="Verdana"/>
              <a:buNone/>
              <a:defRPr sz="1000">
                <a:latin typeface="+mn-lt"/>
                <a:ea typeface="+mn-ea"/>
                <a:cs typeface="+mn-cs"/>
              </a:defRPr>
            </a:lvl8pPr>
            <a:lvl9pPr lvl="8">
              <a:lnSpc>
                <a:spcPct val="115000"/>
              </a:lnSpc>
              <a:spcBef>
                <a:spcPts val="0"/>
              </a:spcBef>
              <a:spcAft>
                <a:spcPts val="0"/>
              </a:spcAft>
              <a:buSzPts val="1000"/>
              <a:buFont typeface="Verdana"/>
              <a:buNone/>
              <a:defRPr sz="1000">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dirty="0"/>
              <a:t>Good software should make work feel lighter, not more complicated. It should help people understand what needs to happen, where things stand, and how to move forward with confidence.</a:t>
            </a:r>
          </a:p>
        </p:txBody>
      </p:sp>
      <p:sp>
        <p:nvSpPr>
          <p:cNvPr id="580" name="Item 1 / Title"/>
          <p:cNvSpPr txBox="1">
            <a:spLocks noGrp="1"/>
          </p:cNvSpPr>
          <p:nvPr>
            <p:ph type="subTitle" idx="5" hasCustomPrompt="1"/>
          </p:nvPr>
        </p:nvSpPr>
        <p:spPr>
          <a:xfrm>
            <a:off x="208800" y="861742"/>
            <a:ext cx="2628000" cy="3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00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595"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593" name="Slide title"/>
          <p:cNvSpPr txBox="1">
            <a:spLocks noGrp="1"/>
          </p:cNvSpPr>
          <p:nvPr>
            <p:ph type="title" hasCustomPrompt="1"/>
          </p:nvPr>
        </p:nvSpPr>
        <p:spPr>
          <a:xfrm>
            <a:off x="215900" y="227600"/>
            <a:ext cx="7333841" cy="2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Verdana"/>
              <a:buNone/>
              <a:tabLst/>
              <a:defRPr b="1" cap="all">
                <a:solidFill>
                  <a:schemeClr val="tx1"/>
                </a:solidFill>
                <a:latin typeface="+mj-lt" panose="020B0604030504040204" pitchFamily="34" charset="0"/>
                <a:ea typeface="+mj-ea"/>
                <a:cs typeface="+mj-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594"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575" name="Page #"/>
          <p:cNvSpPr txBox="1">
            <a:spLocks noGrp="1"/>
          </p:cNvSpPr>
          <p:nvPr>
            <p:ph type="subTitle" idx="3"/>
          </p:nvPr>
        </p:nvSpPr>
        <p:spPr>
          <a:xfrm>
            <a:off x="6336731" y="4921626"/>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lt1"/>
              </a:buClr>
              <a:buSzPts val="1000"/>
              <a:buFont typeface="Verdana"/>
              <a:buNone/>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endParaRPr dirty="0"/>
          </a:p>
        </p:txBody>
      </p:sp>
      <p:sp>
        <p:nvSpPr>
          <p:cNvPr id="572" name="Presentation name"/>
          <p:cNvSpPr txBox="1">
            <a:spLocks noGrp="1"/>
          </p:cNvSpPr>
          <p:nvPr>
            <p:ph type="subTitle" idx="1" hasCustomPrompt="1"/>
          </p:nvPr>
        </p:nvSpPr>
        <p:spPr>
          <a:xfrm>
            <a:off x="215900" y="4921626"/>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a:pPr>
            <a:r>
              <a:rPr lang="en-GB" dirty="0"/>
              <a:t>Remove unnecessary steps, and design each</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ntent / Comparison / Option A">
  <p:cSld name="Content / Comparison / Option A">
    <p:spTree>
      <p:nvGrpSpPr>
        <p:cNvPr id="1" name="Shape 820"/>
        <p:cNvGrpSpPr/>
        <p:nvPr/>
      </p:nvGrpSpPr>
      <p:grpSpPr>
        <a:xfrm>
          <a:off x="0" y="0"/>
          <a:ext cx="0" cy="0"/>
          <a:chOff x="0" y="0"/>
          <a:chExt cx="0" cy="0"/>
        </a:xfrm>
      </p:grpSpPr>
      <p:sp>
        <p:nvSpPr>
          <p:cNvPr id="3" name="Google Shape;726;g3e4eb65d001_0_303">
            <a:extLst>
              <a:ext uri="{FF2B5EF4-FFF2-40B4-BE49-F238E27FC236}">
                <a16:creationId xmlns:a16="http://schemas.microsoft.com/office/drawing/2014/main" id="{AB48E382-5F33-4A5A-32D5-C6182790F1D6}"/>
              </a:ext>
            </a:extLst>
          </p:cNvPr>
          <p:cNvSpPr/>
          <p:nvPr userDrawn="1"/>
        </p:nvSpPr>
        <p:spPr>
          <a:xfrm>
            <a:off x="4572000" y="714401"/>
            <a:ext cx="4680000" cy="4141098"/>
          </a:xfrm>
          <a:prstGeom prst="rect">
            <a:avLst/>
          </a:prstGeom>
          <a:solidFill>
            <a:schemeClr val="accent3"/>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2" name="Google Shape;725;g3e4eb65d001_0_303">
            <a:extLst>
              <a:ext uri="{FF2B5EF4-FFF2-40B4-BE49-F238E27FC236}">
                <a16:creationId xmlns:a16="http://schemas.microsoft.com/office/drawing/2014/main" id="{369A4D4E-AF6B-73D2-D82F-5824488C795F}"/>
              </a:ext>
            </a:extLst>
          </p:cNvPr>
          <p:cNvSpPr/>
          <p:nvPr userDrawn="1"/>
        </p:nvSpPr>
        <p:spPr>
          <a:xfrm>
            <a:off x="-108000" y="714401"/>
            <a:ext cx="4680000" cy="4141098"/>
          </a:xfrm>
          <a:prstGeom prst="rect">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6" name="Rectangle 5">
            <a:extLst>
              <a:ext uri="{FF2B5EF4-FFF2-40B4-BE49-F238E27FC236}">
                <a16:creationId xmlns:a16="http://schemas.microsoft.com/office/drawing/2014/main" id="{BA2210B9-0E0D-BC71-9452-CB87BDB99BE9}"/>
              </a:ext>
            </a:extLst>
          </p:cNvPr>
          <p:cNvSpPr/>
          <p:nvPr userDrawn="1"/>
        </p:nvSpPr>
        <p:spPr>
          <a:xfrm>
            <a:off x="-108000" y="729297"/>
            <a:ext cx="9360000" cy="792000"/>
          </a:xfrm>
          <a:prstGeom prst="rect">
            <a:avLst/>
          </a:prstGeom>
          <a:solidFill>
            <a:schemeClr val="tx1">
              <a:alpha val="25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A"/>
          </a:p>
        </p:txBody>
      </p:sp>
      <p:grpSp>
        <p:nvGrpSpPr>
          <p:cNvPr id="5" name="Group 4">
            <a:extLst>
              <a:ext uri="{FF2B5EF4-FFF2-40B4-BE49-F238E27FC236}">
                <a16:creationId xmlns:a16="http://schemas.microsoft.com/office/drawing/2014/main" id="{E76FF936-BC15-5876-0EA7-FF65669718DE}"/>
              </a:ext>
            </a:extLst>
          </p:cNvPr>
          <p:cNvGrpSpPr/>
          <p:nvPr userDrawn="1"/>
        </p:nvGrpSpPr>
        <p:grpSpPr>
          <a:xfrm>
            <a:off x="4312405" y="1305297"/>
            <a:ext cx="540000" cy="360000"/>
            <a:chOff x="4225125" y="843798"/>
            <a:chExt cx="540000" cy="360000"/>
          </a:xfrm>
        </p:grpSpPr>
        <p:sp>
          <p:nvSpPr>
            <p:cNvPr id="4" name="Rectangle 3">
              <a:extLst>
                <a:ext uri="{FF2B5EF4-FFF2-40B4-BE49-F238E27FC236}">
                  <a16:creationId xmlns:a16="http://schemas.microsoft.com/office/drawing/2014/main" id="{71EB7E0D-398C-5290-7DE9-0E48CE74C306}"/>
                </a:ext>
              </a:extLst>
            </p:cNvPr>
            <p:cNvSpPr/>
            <p:nvPr userDrawn="1"/>
          </p:nvSpPr>
          <p:spPr>
            <a:xfrm>
              <a:off x="4225125" y="843798"/>
              <a:ext cx="540000" cy="360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836" name="Google Shape;836;g3e47ced7bc8_0_215"/>
            <p:cNvSpPr txBox="1"/>
            <p:nvPr userDrawn="1"/>
          </p:nvSpPr>
          <p:spPr>
            <a:xfrm>
              <a:off x="4225125" y="843888"/>
              <a:ext cx="540000" cy="35982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VS</a:t>
              </a:r>
              <a:endParaRPr sz="1600" b="1" dirty="0">
                <a:solidFill>
                  <a:schemeClr val="tx2"/>
                </a:solidFill>
                <a:latin typeface="+mn-lt"/>
                <a:ea typeface="+mn-ea"/>
                <a:cs typeface="+mn-cs"/>
              </a:endParaRPr>
            </a:p>
          </p:txBody>
        </p:sp>
      </p:grpSp>
      <p:sp>
        <p:nvSpPr>
          <p:cNvPr id="829" name="Item 2 / Text"/>
          <p:cNvSpPr txBox="1">
            <a:spLocks noGrp="1"/>
          </p:cNvSpPr>
          <p:nvPr>
            <p:ph type="subTitle" idx="6" hasCustomPrompt="1"/>
          </p:nvPr>
        </p:nvSpPr>
        <p:spPr>
          <a:xfrm>
            <a:off x="5056953" y="1773239"/>
            <a:ext cx="3744000" cy="27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sz="1200">
                <a:solidFill>
                  <a:schemeClr val="bg1"/>
                </a:solidFill>
                <a:latin typeface="+mn-lt"/>
                <a:ea typeface="+mn-ea"/>
                <a:cs typeface="+mn-cs"/>
              </a:defRPr>
            </a:lvl1pPr>
            <a:lvl2pPr lvl="1">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30" name="Item 2 / Title"/>
          <p:cNvSpPr txBox="1">
            <a:spLocks noGrp="1"/>
          </p:cNvSpPr>
          <p:nvPr>
            <p:ph type="subTitle" idx="7" hasCustomPrompt="1"/>
          </p:nvPr>
        </p:nvSpPr>
        <p:spPr>
          <a:xfrm>
            <a:off x="5056953" y="896058"/>
            <a:ext cx="3600000" cy="444481"/>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500"/>
              <a:buFont typeface="Verdana"/>
              <a:buNone/>
              <a:tabLst/>
              <a:defRPr sz="1300" b="1">
                <a:solidFill>
                  <a:schemeClr val="tx2"/>
                </a:solidFill>
                <a:latin typeface="+mn-lt"/>
                <a:ea typeface="+mn-ea"/>
                <a:cs typeface="+mn-cs"/>
              </a:defRPr>
            </a:lvl1pPr>
            <a:lvl2pPr lvl="1">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2pPr>
            <a:lvl3pPr lvl="2">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3pPr>
            <a:lvl4pPr lvl="3">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4pPr>
            <a:lvl5pPr lvl="4">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5pPr>
            <a:lvl6pPr lvl="5">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6pPr>
            <a:lvl7pPr lvl="6">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7pPr>
            <a:lvl8pPr lvl="7">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8pPr>
            <a:lvl9pPr lvl="8">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500"/>
              <a:buFont typeface="Verdana"/>
              <a:buNone/>
              <a:tabLst/>
              <a:defRPr/>
            </a:pPr>
            <a:r>
              <a:rPr lang="en-GB" dirty="0"/>
              <a:t>Remove unnecessary steps, and design each</a:t>
            </a:r>
          </a:p>
        </p:txBody>
      </p:sp>
      <p:sp>
        <p:nvSpPr>
          <p:cNvPr id="827" name="Item 1 / Text"/>
          <p:cNvSpPr txBox="1">
            <a:spLocks noGrp="1"/>
          </p:cNvSpPr>
          <p:nvPr>
            <p:ph type="subTitle" idx="4" hasCustomPrompt="1"/>
          </p:nvPr>
        </p:nvSpPr>
        <p:spPr>
          <a:xfrm>
            <a:off x="363747" y="1773214"/>
            <a:ext cx="3744000" cy="2772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1"/>
              </a:buClr>
              <a:buSzPts val="1300"/>
              <a:buFont typeface="Verdana"/>
              <a:buNone/>
              <a:tabLst/>
              <a:defRPr lang="en-UA" sz="1200" b="0" i="0" u="none" strike="noStrike" smtClean="0">
                <a:solidFill>
                  <a:schemeClr val="bg1"/>
                </a:solidFill>
                <a:effectLst/>
                <a:latin typeface="+mn-lt"/>
              </a:defRPr>
            </a:lvl1pPr>
            <a:lvl2pPr lvl="1">
              <a:lnSpc>
                <a:spcPct val="115000"/>
              </a:lnSpc>
              <a:spcBef>
                <a:spcPts val="0"/>
              </a:spcBef>
              <a:spcAft>
                <a:spcPts val="0"/>
              </a:spcAft>
              <a:buClr>
                <a:schemeClr val="accent1"/>
              </a:buClr>
              <a:buSzPts val="1200"/>
              <a:buFont typeface="Verdana"/>
              <a:buNone/>
              <a:defRPr>
                <a:solidFill>
                  <a:schemeClr val="accent1"/>
                </a:solidFill>
                <a:latin typeface="+mn-lt"/>
                <a:ea typeface="+mn-ea"/>
                <a:cs typeface="+mn-cs"/>
              </a:defRPr>
            </a:lvl2pPr>
            <a:lvl3pPr lvl="2">
              <a:lnSpc>
                <a:spcPct val="115000"/>
              </a:lnSpc>
              <a:spcBef>
                <a:spcPts val="0"/>
              </a:spcBef>
              <a:spcAft>
                <a:spcPts val="0"/>
              </a:spcAft>
              <a:buClr>
                <a:schemeClr val="accent1"/>
              </a:buClr>
              <a:buSzPts val="1200"/>
              <a:buFont typeface="Verdana"/>
              <a:buNone/>
              <a:defRPr>
                <a:solidFill>
                  <a:schemeClr val="accent1"/>
                </a:solidFill>
                <a:latin typeface="+mn-lt"/>
                <a:ea typeface="+mn-ea"/>
                <a:cs typeface="+mn-cs"/>
              </a:defRPr>
            </a:lvl3pPr>
            <a:lvl4pPr lvl="3">
              <a:lnSpc>
                <a:spcPct val="115000"/>
              </a:lnSpc>
              <a:spcBef>
                <a:spcPts val="0"/>
              </a:spcBef>
              <a:spcAft>
                <a:spcPts val="0"/>
              </a:spcAft>
              <a:buClr>
                <a:schemeClr val="accent1"/>
              </a:buClr>
              <a:buSzPts val="1200"/>
              <a:buFont typeface="Verdana"/>
              <a:buNone/>
              <a:defRPr>
                <a:solidFill>
                  <a:schemeClr val="accent1"/>
                </a:solidFill>
                <a:latin typeface="+mn-lt"/>
                <a:ea typeface="+mn-ea"/>
                <a:cs typeface="+mn-cs"/>
              </a:defRPr>
            </a:lvl4pPr>
            <a:lvl5pPr lvl="4">
              <a:lnSpc>
                <a:spcPct val="115000"/>
              </a:lnSpc>
              <a:spcBef>
                <a:spcPts val="0"/>
              </a:spcBef>
              <a:spcAft>
                <a:spcPts val="0"/>
              </a:spcAft>
              <a:buClr>
                <a:schemeClr val="accent1"/>
              </a:buClr>
              <a:buSzPts val="1200"/>
              <a:buFont typeface="Verdana"/>
              <a:buNone/>
              <a:defRPr>
                <a:solidFill>
                  <a:schemeClr val="accent1"/>
                </a:solidFill>
                <a:latin typeface="+mn-lt"/>
                <a:ea typeface="+mn-ea"/>
                <a:cs typeface="+mn-cs"/>
              </a:defRPr>
            </a:lvl5pPr>
            <a:lvl6pPr lvl="5">
              <a:lnSpc>
                <a:spcPct val="115000"/>
              </a:lnSpc>
              <a:spcBef>
                <a:spcPts val="0"/>
              </a:spcBef>
              <a:spcAft>
                <a:spcPts val="0"/>
              </a:spcAft>
              <a:buClr>
                <a:schemeClr val="accent1"/>
              </a:buClr>
              <a:buSzPts val="1200"/>
              <a:buFont typeface="Verdana"/>
              <a:buNone/>
              <a:defRPr>
                <a:solidFill>
                  <a:schemeClr val="accent1"/>
                </a:solidFill>
                <a:latin typeface="+mn-lt"/>
                <a:ea typeface="+mn-ea"/>
                <a:cs typeface="+mn-cs"/>
              </a:defRPr>
            </a:lvl6pPr>
            <a:lvl7pPr lvl="6">
              <a:lnSpc>
                <a:spcPct val="115000"/>
              </a:lnSpc>
              <a:spcBef>
                <a:spcPts val="0"/>
              </a:spcBef>
              <a:spcAft>
                <a:spcPts val="0"/>
              </a:spcAft>
              <a:buClr>
                <a:schemeClr val="accent1"/>
              </a:buClr>
              <a:buSzPts val="1200"/>
              <a:buFont typeface="Verdana"/>
              <a:buNone/>
              <a:defRPr>
                <a:solidFill>
                  <a:schemeClr val="accent1"/>
                </a:solidFill>
                <a:latin typeface="+mn-lt"/>
                <a:ea typeface="+mn-ea"/>
                <a:cs typeface="+mn-cs"/>
              </a:defRPr>
            </a:lvl7pPr>
            <a:lvl8pPr lvl="7">
              <a:lnSpc>
                <a:spcPct val="115000"/>
              </a:lnSpc>
              <a:spcBef>
                <a:spcPts val="0"/>
              </a:spcBef>
              <a:spcAft>
                <a:spcPts val="0"/>
              </a:spcAft>
              <a:buClr>
                <a:schemeClr val="accent1"/>
              </a:buClr>
              <a:buSzPts val="1200"/>
              <a:buFont typeface="Verdana"/>
              <a:buNone/>
              <a:defRPr>
                <a:solidFill>
                  <a:schemeClr val="accent1"/>
                </a:solidFill>
                <a:latin typeface="+mn-lt"/>
                <a:ea typeface="+mn-ea"/>
                <a:cs typeface="+mn-cs"/>
              </a:defRPr>
            </a:lvl8pPr>
            <a:lvl9pPr lvl="8">
              <a:lnSpc>
                <a:spcPct val="115000"/>
              </a:lnSpc>
              <a:spcBef>
                <a:spcPts val="0"/>
              </a:spcBef>
              <a:spcAft>
                <a:spcPts val="0"/>
              </a:spcAft>
              <a:buClr>
                <a:schemeClr val="accent1"/>
              </a:buClr>
              <a:buSzPts val="1200"/>
              <a:buFont typeface="Verdana"/>
              <a:buNone/>
              <a:defRPr>
                <a:solidFill>
                  <a:schemeClr val="accent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a:p>
            <a:endParaRPr lang="en-GB" dirty="0"/>
          </a:p>
          <a:p>
            <a:r>
              <a:rPr lang="en-GB" dirty="0"/>
              <a:t>Our team focuses on simple, practical features that solve real problems. We listen closely to users, remove unnecessary steps, and design each part of the experience to feel clear and useful.</a:t>
            </a:r>
          </a:p>
        </p:txBody>
      </p:sp>
      <p:sp>
        <p:nvSpPr>
          <p:cNvPr id="828" name="Item 1 / Title"/>
          <p:cNvSpPr txBox="1">
            <a:spLocks noGrp="1"/>
          </p:cNvSpPr>
          <p:nvPr>
            <p:ph type="subTitle" idx="5" hasCustomPrompt="1"/>
          </p:nvPr>
        </p:nvSpPr>
        <p:spPr>
          <a:xfrm>
            <a:off x="359691" y="896058"/>
            <a:ext cx="3600000" cy="444485"/>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accent2"/>
              </a:buClr>
              <a:buSzPts val="1500"/>
              <a:buFont typeface="Verdana"/>
              <a:buNone/>
              <a:tabLst/>
              <a:defRPr sz="1300" b="1">
                <a:solidFill>
                  <a:schemeClr val="tx2"/>
                </a:solidFill>
                <a:latin typeface="+mn-lt"/>
                <a:ea typeface="+mn-ea"/>
                <a:cs typeface="+mn-cs"/>
              </a:defRPr>
            </a:lvl1pPr>
            <a:lvl2pPr lvl="1">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2pPr>
            <a:lvl3pPr lvl="2">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3pPr>
            <a:lvl4pPr lvl="3">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4pPr>
            <a:lvl5pPr lvl="4">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5pPr>
            <a:lvl6pPr lvl="5">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6pPr>
            <a:lvl7pPr lvl="6">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7pPr>
            <a:lvl8pPr lvl="7">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8pPr>
            <a:lvl9pPr lvl="8">
              <a:lnSpc>
                <a:spcPct val="115000"/>
              </a:lnSpc>
              <a:spcBef>
                <a:spcPts val="0"/>
              </a:spcBef>
              <a:spcAft>
                <a:spcPts val="0"/>
              </a:spcAft>
              <a:buClr>
                <a:schemeClr val="accent1"/>
              </a:buClr>
              <a:buSzPts val="1200"/>
              <a:buFont typeface="Verdana"/>
              <a:buNone/>
              <a:defRPr b="1">
                <a:solidFill>
                  <a:schemeClr val="accent1"/>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accent2"/>
              </a:buClr>
              <a:buSzPts val="1500"/>
              <a:buFont typeface="Verdana"/>
              <a:buNone/>
              <a:tabLst/>
              <a:defRPr/>
            </a:pPr>
            <a:r>
              <a:rPr lang="en-GB" dirty="0"/>
              <a:t>Remove unnecessary steps, and design each</a:t>
            </a:r>
          </a:p>
        </p:txBody>
      </p:sp>
      <p:sp>
        <p:nvSpPr>
          <p:cNvPr id="838"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832" name="Slide title"/>
          <p:cNvSpPr txBox="1">
            <a:spLocks noGrp="1"/>
          </p:cNvSpPr>
          <p:nvPr>
            <p:ph type="title" hasCustomPrompt="1"/>
          </p:nvPr>
        </p:nvSpPr>
        <p:spPr>
          <a:xfrm>
            <a:off x="215900" y="227600"/>
            <a:ext cx="7333841" cy="2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Verdana"/>
              <a:buNone/>
              <a:tabLst/>
              <a:defRPr b="1" cap="all">
                <a:solidFill>
                  <a:schemeClr val="tx1"/>
                </a:solidFill>
                <a:latin typeface="+mj-lt" panose="020B0604030504040204" pitchFamily="34" charset="0"/>
                <a:ea typeface="+mj-ea"/>
                <a:cs typeface="+mj-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837"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824" name="Page #"/>
          <p:cNvSpPr txBox="1">
            <a:spLocks noGrp="1"/>
          </p:cNvSpPr>
          <p:nvPr>
            <p:ph type="subTitle" idx="3"/>
          </p:nvPr>
        </p:nvSpPr>
        <p:spPr>
          <a:xfrm>
            <a:off x="6336731" y="4921626"/>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lt1"/>
              </a:buClr>
              <a:buSzPts val="1000"/>
              <a:buFont typeface="Verdana"/>
              <a:buNone/>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endParaRPr dirty="0"/>
          </a:p>
        </p:txBody>
      </p:sp>
      <p:sp>
        <p:nvSpPr>
          <p:cNvPr id="821" name="Presentation name"/>
          <p:cNvSpPr txBox="1">
            <a:spLocks noGrp="1"/>
          </p:cNvSpPr>
          <p:nvPr>
            <p:ph type="subTitle" idx="1" hasCustomPrompt="1"/>
          </p:nvPr>
        </p:nvSpPr>
        <p:spPr>
          <a:xfrm>
            <a:off x="215900" y="4921626"/>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a:pPr>
            <a:r>
              <a:rPr lang="en-GB" dirty="0"/>
              <a:t>Remove unnecessary steps, and design each</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rocess / Steps / 4 Items / Option A">
  <p:cSld name="Process / Steps / 4 Items / Option A">
    <p:spTree>
      <p:nvGrpSpPr>
        <p:cNvPr id="1" name="Shape 369"/>
        <p:cNvGrpSpPr/>
        <p:nvPr/>
      </p:nvGrpSpPr>
      <p:grpSpPr>
        <a:xfrm>
          <a:off x="0" y="0"/>
          <a:ext cx="0" cy="0"/>
          <a:chOff x="0" y="0"/>
          <a:chExt cx="0" cy="0"/>
        </a:xfrm>
      </p:grpSpPr>
      <p:sp>
        <p:nvSpPr>
          <p:cNvPr id="391" name="Column 1">
            <a:extLst>
              <a:ext uri="{FF2B5EF4-FFF2-40B4-BE49-F238E27FC236}">
                <a16:creationId xmlns:a16="http://schemas.microsoft.com/office/drawing/2014/main" id="{6D0697E4-C1F4-65BC-8A02-A56B67F8C61F}"/>
              </a:ext>
            </a:extLst>
          </p:cNvPr>
          <p:cNvSpPr/>
          <p:nvPr userDrawn="1"/>
        </p:nvSpPr>
        <p:spPr>
          <a:xfrm>
            <a:off x="-108000" y="-10986"/>
            <a:ext cx="2394001" cy="5154486"/>
          </a:xfrm>
          <a:prstGeom prst="rect">
            <a:avLst/>
          </a:prstGeom>
          <a:solidFill>
            <a:schemeClr val="accent5"/>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394" name="Column 2">
            <a:extLst>
              <a:ext uri="{FF2B5EF4-FFF2-40B4-BE49-F238E27FC236}">
                <a16:creationId xmlns:a16="http://schemas.microsoft.com/office/drawing/2014/main" id="{6D0697E4-C1F4-65BC-8A02-A56B67F8C61F}"/>
              </a:ext>
            </a:extLst>
          </p:cNvPr>
          <p:cNvSpPr/>
          <p:nvPr userDrawn="1"/>
        </p:nvSpPr>
        <p:spPr>
          <a:xfrm>
            <a:off x="2286000" y="-10986"/>
            <a:ext cx="2286000" cy="5154486"/>
          </a:xfrm>
          <a:prstGeom prst="rect">
            <a:avLst/>
          </a:prstGeom>
          <a:solidFill>
            <a:schemeClr val="accent6"/>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397" name="Column 3">
            <a:extLst>
              <a:ext uri="{FF2B5EF4-FFF2-40B4-BE49-F238E27FC236}">
                <a16:creationId xmlns:a16="http://schemas.microsoft.com/office/drawing/2014/main" id="{6D0697E4-C1F4-65BC-8A02-A56B67F8C61F}"/>
              </a:ext>
            </a:extLst>
          </p:cNvPr>
          <p:cNvSpPr/>
          <p:nvPr userDrawn="1"/>
        </p:nvSpPr>
        <p:spPr>
          <a:xfrm>
            <a:off x="4572000" y="-10986"/>
            <a:ext cx="2286002" cy="5154486"/>
          </a:xfrm>
          <a:prstGeom prst="rect">
            <a:avLst/>
          </a:prstGeom>
          <a:solidFill>
            <a:schemeClr val="accent1"/>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400" name="Column 4">
            <a:extLst>
              <a:ext uri="{FF2B5EF4-FFF2-40B4-BE49-F238E27FC236}">
                <a16:creationId xmlns:a16="http://schemas.microsoft.com/office/drawing/2014/main" id="{6D0697E4-C1F4-65BC-8A02-A56B67F8C61F}"/>
              </a:ext>
            </a:extLst>
          </p:cNvPr>
          <p:cNvSpPr/>
          <p:nvPr userDrawn="1"/>
        </p:nvSpPr>
        <p:spPr>
          <a:xfrm>
            <a:off x="6858000" y="-10986"/>
            <a:ext cx="2394000" cy="5154486"/>
          </a:xfrm>
          <a:prstGeom prst="rect">
            <a:avLst/>
          </a:prstGeom>
          <a:solidFill>
            <a:schemeClr val="accent2"/>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387" name="Item 4 / Text"/>
          <p:cNvSpPr txBox="1">
            <a:spLocks noGrp="1"/>
          </p:cNvSpPr>
          <p:nvPr>
            <p:ph type="subTitle" idx="13" hasCustomPrompt="1"/>
          </p:nvPr>
        </p:nvSpPr>
        <p:spPr>
          <a:xfrm>
            <a:off x="7047396" y="2288231"/>
            <a:ext cx="1907208" cy="23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000"/>
              <a:buFont typeface="Verdana"/>
              <a:buNone/>
              <a:tabLst/>
              <a:defRPr sz="1050">
                <a:solidFill>
                  <a:schemeClr val="bg1"/>
                </a:solidFill>
                <a:latin typeface="+mn-lt"/>
                <a:ea typeface="+mn-ea"/>
                <a:cs typeface="+mn-cs"/>
              </a:defRPr>
            </a:lvl1pPr>
            <a:lvl2pPr lvl="1">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2pPr>
            <a:lvl3pPr lvl="2">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3pPr>
            <a:lvl4pPr lvl="3">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4pPr>
            <a:lvl5pPr lvl="4">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5pPr>
            <a:lvl6pPr lvl="5">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6pPr>
            <a:lvl7pPr lvl="6">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7pPr>
            <a:lvl8pPr lvl="7">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8pPr>
            <a:lvl9pPr lvl="8">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p:txBody>
      </p:sp>
      <p:sp>
        <p:nvSpPr>
          <p:cNvPr id="388" name="Item 4 / Title"/>
          <p:cNvSpPr txBox="1">
            <a:spLocks noGrp="1"/>
          </p:cNvSpPr>
          <p:nvPr>
            <p:ph type="subTitle" idx="14" hasCustomPrompt="1"/>
          </p:nvPr>
        </p:nvSpPr>
        <p:spPr>
          <a:xfrm>
            <a:off x="7047396" y="1610468"/>
            <a:ext cx="1907208"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Verdana"/>
              <a:buNone/>
              <a:tabLst/>
              <a:defRPr sz="1100" b="1">
                <a:solidFill>
                  <a:schemeClr val="tx2"/>
                </a:solidFill>
                <a:latin typeface="+mn-lt"/>
                <a:ea typeface="+mn-ea"/>
                <a:cs typeface="+mn-cs"/>
              </a:defRPr>
            </a:lvl1pPr>
            <a:lvl2pPr lvl="1">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2pPr>
            <a:lvl3pPr lvl="2">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3pPr>
            <a:lvl4pPr lvl="3">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4pPr>
            <a:lvl5pPr lvl="4">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5pPr>
            <a:lvl6pPr lvl="5">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6pPr>
            <a:lvl7pPr lvl="6">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7pPr>
            <a:lvl8pPr lvl="7">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8pPr>
            <a:lvl9pPr lvl="8">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Verdana"/>
              <a:buNone/>
              <a:tabLst/>
              <a:defRPr/>
            </a:pPr>
            <a:r>
              <a:rPr lang="en-GB" dirty="0"/>
              <a:t>Remove unnecessary steps, and design each</a:t>
            </a:r>
          </a:p>
        </p:txBody>
      </p:sp>
      <p:sp>
        <p:nvSpPr>
          <p:cNvPr id="385" name="Item 3 / Text"/>
          <p:cNvSpPr txBox="1">
            <a:spLocks noGrp="1"/>
          </p:cNvSpPr>
          <p:nvPr>
            <p:ph type="subTitle" idx="8" hasCustomPrompt="1"/>
          </p:nvPr>
        </p:nvSpPr>
        <p:spPr>
          <a:xfrm>
            <a:off x="4761396" y="2288231"/>
            <a:ext cx="1907208" cy="23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000"/>
              <a:buFont typeface="Verdana"/>
              <a:buNone/>
              <a:tabLst/>
              <a:defRPr sz="1050">
                <a:solidFill>
                  <a:schemeClr val="bg1"/>
                </a:solidFill>
                <a:latin typeface="+mn-lt"/>
                <a:ea typeface="+mn-ea"/>
                <a:cs typeface="+mn-cs"/>
              </a:defRPr>
            </a:lvl1pPr>
            <a:lvl2pPr lvl="1">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2pPr>
            <a:lvl3pPr lvl="2">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3pPr>
            <a:lvl4pPr lvl="3">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4pPr>
            <a:lvl5pPr lvl="4">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5pPr>
            <a:lvl6pPr lvl="5">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6pPr>
            <a:lvl7pPr lvl="6">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7pPr>
            <a:lvl8pPr lvl="7">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8pPr>
            <a:lvl9pPr lvl="8">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p:txBody>
      </p:sp>
      <p:sp>
        <p:nvSpPr>
          <p:cNvPr id="386" name="Item 3 / Title"/>
          <p:cNvSpPr txBox="1">
            <a:spLocks noGrp="1"/>
          </p:cNvSpPr>
          <p:nvPr>
            <p:ph type="subTitle" idx="9" hasCustomPrompt="1"/>
          </p:nvPr>
        </p:nvSpPr>
        <p:spPr>
          <a:xfrm>
            <a:off x="4761396" y="1610468"/>
            <a:ext cx="1907208"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Verdana"/>
              <a:buNone/>
              <a:tabLst/>
              <a:defRPr sz="1100" b="1">
                <a:solidFill>
                  <a:schemeClr val="tx2"/>
                </a:solidFill>
                <a:latin typeface="+mn-lt"/>
                <a:ea typeface="+mn-ea"/>
                <a:cs typeface="+mn-cs"/>
              </a:defRPr>
            </a:lvl1pPr>
            <a:lvl2pPr lvl="1">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2pPr>
            <a:lvl3pPr lvl="2">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3pPr>
            <a:lvl4pPr lvl="3">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4pPr>
            <a:lvl5pPr lvl="4">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5pPr>
            <a:lvl6pPr lvl="5">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6pPr>
            <a:lvl7pPr lvl="6">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7pPr>
            <a:lvl8pPr lvl="7">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8pPr>
            <a:lvl9pPr lvl="8">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Verdana"/>
              <a:buNone/>
              <a:tabLst/>
              <a:defRPr/>
            </a:pPr>
            <a:r>
              <a:rPr lang="en-GB" dirty="0"/>
              <a:t>Remove unnecessary steps, and design each</a:t>
            </a:r>
          </a:p>
        </p:txBody>
      </p:sp>
      <p:sp>
        <p:nvSpPr>
          <p:cNvPr id="383" name="Item 2 / Text"/>
          <p:cNvSpPr txBox="1">
            <a:spLocks noGrp="1"/>
          </p:cNvSpPr>
          <p:nvPr>
            <p:ph type="subTitle" idx="6" hasCustomPrompt="1"/>
          </p:nvPr>
        </p:nvSpPr>
        <p:spPr>
          <a:xfrm>
            <a:off x="2475396" y="2288231"/>
            <a:ext cx="1907208" cy="23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000"/>
              <a:buFont typeface="Verdana"/>
              <a:buNone/>
              <a:tabLst/>
              <a:defRPr sz="1050">
                <a:solidFill>
                  <a:schemeClr val="bg1"/>
                </a:solidFill>
                <a:latin typeface="+mn-lt"/>
                <a:ea typeface="+mn-ea"/>
                <a:cs typeface="+mn-cs"/>
              </a:defRPr>
            </a:lvl1pPr>
            <a:lvl2pPr lvl="1">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2pPr>
            <a:lvl3pPr lvl="2">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3pPr>
            <a:lvl4pPr lvl="3">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4pPr>
            <a:lvl5pPr lvl="4">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5pPr>
            <a:lvl6pPr lvl="5">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6pPr>
            <a:lvl7pPr lvl="6">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7pPr>
            <a:lvl8pPr lvl="7">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8pPr>
            <a:lvl9pPr lvl="8">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p:txBody>
      </p:sp>
      <p:sp>
        <p:nvSpPr>
          <p:cNvPr id="384" name="Item 2 / Title"/>
          <p:cNvSpPr txBox="1">
            <a:spLocks noGrp="1"/>
          </p:cNvSpPr>
          <p:nvPr>
            <p:ph type="subTitle" idx="7" hasCustomPrompt="1"/>
          </p:nvPr>
        </p:nvSpPr>
        <p:spPr>
          <a:xfrm>
            <a:off x="2475396" y="1610468"/>
            <a:ext cx="1907208"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Verdana"/>
              <a:buNone/>
              <a:tabLst/>
              <a:defRPr sz="1100" b="1">
                <a:solidFill>
                  <a:schemeClr val="tx2"/>
                </a:solidFill>
                <a:latin typeface="+mn-lt"/>
                <a:ea typeface="+mn-ea"/>
                <a:cs typeface="+mn-cs"/>
              </a:defRPr>
            </a:lvl1pPr>
            <a:lvl2pPr lvl="1">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2pPr>
            <a:lvl3pPr lvl="2">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3pPr>
            <a:lvl4pPr lvl="3">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4pPr>
            <a:lvl5pPr lvl="4">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5pPr>
            <a:lvl6pPr lvl="5">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6pPr>
            <a:lvl7pPr lvl="6">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7pPr>
            <a:lvl8pPr lvl="7">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8pPr>
            <a:lvl9pPr lvl="8">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Verdana"/>
              <a:buNone/>
              <a:tabLst/>
              <a:defRPr/>
            </a:pPr>
            <a:r>
              <a:rPr lang="en-GB" dirty="0"/>
              <a:t>Remove unnecessary steps, and design each</a:t>
            </a:r>
          </a:p>
        </p:txBody>
      </p:sp>
      <p:sp>
        <p:nvSpPr>
          <p:cNvPr id="375" name="Item 1 / Text"/>
          <p:cNvSpPr txBox="1">
            <a:spLocks noGrp="1"/>
          </p:cNvSpPr>
          <p:nvPr>
            <p:ph type="subTitle" idx="4" hasCustomPrompt="1"/>
          </p:nvPr>
        </p:nvSpPr>
        <p:spPr>
          <a:xfrm>
            <a:off x="189395" y="2288231"/>
            <a:ext cx="1907208" cy="23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000"/>
              <a:buFont typeface="Verdana"/>
              <a:buNone/>
              <a:tabLst/>
              <a:defRPr sz="1050">
                <a:solidFill>
                  <a:schemeClr val="bg1"/>
                </a:solidFill>
                <a:latin typeface="+mn-lt"/>
                <a:ea typeface="+mn-ea"/>
                <a:cs typeface="+mn-cs"/>
              </a:defRPr>
            </a:lvl1pPr>
            <a:lvl2pPr lvl="1">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2pPr>
            <a:lvl3pPr lvl="2">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3pPr>
            <a:lvl4pPr lvl="3">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4pPr>
            <a:lvl5pPr lvl="4">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5pPr>
            <a:lvl6pPr lvl="5">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6pPr>
            <a:lvl7pPr lvl="6">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7pPr>
            <a:lvl8pPr lvl="7">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8pPr>
            <a:lvl9pPr lvl="8">
              <a:lnSpc>
                <a:spcPct val="115000"/>
              </a:lnSpc>
              <a:spcBef>
                <a:spcPts val="0"/>
              </a:spcBef>
              <a:spcAft>
                <a:spcPts val="0"/>
              </a:spcAft>
              <a:buClr>
                <a:schemeClr val="lt1"/>
              </a:buClr>
              <a:buSzPts val="1000"/>
              <a:buFont typeface="Verdana"/>
              <a:buNone/>
              <a:defRPr sz="1000">
                <a:solidFill>
                  <a:schemeClr val="lt1"/>
                </a:solidFill>
                <a:latin typeface="+mn-lt"/>
                <a:ea typeface="+mn-ea"/>
                <a:cs typeface="+mn-cs"/>
              </a:defRPr>
            </a:lvl9pPr>
          </a:lstStyle>
          <a:p>
            <a:r>
              <a:rPr lang="en-GB" dirty="0"/>
              <a:t>Good software should make work feel lighter, not more complicated. It should help people understand what needs to happen, where things stand, and how to move forward with confidence.</a:t>
            </a:r>
          </a:p>
        </p:txBody>
      </p:sp>
      <p:sp>
        <p:nvSpPr>
          <p:cNvPr id="376" name="Item 1 / Title"/>
          <p:cNvSpPr txBox="1">
            <a:spLocks noGrp="1"/>
          </p:cNvSpPr>
          <p:nvPr>
            <p:ph type="subTitle" idx="5" hasCustomPrompt="1"/>
          </p:nvPr>
        </p:nvSpPr>
        <p:spPr>
          <a:xfrm>
            <a:off x="189395" y="1610468"/>
            <a:ext cx="1907208" cy="54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accent6"/>
              </a:buClr>
              <a:buSzPts val="1300"/>
              <a:buFont typeface="Verdana"/>
              <a:buNone/>
              <a:tabLst/>
              <a:defRPr sz="1100" b="1">
                <a:solidFill>
                  <a:schemeClr val="tx2"/>
                </a:solidFill>
                <a:latin typeface="+mn-lt"/>
                <a:ea typeface="+mn-ea"/>
                <a:cs typeface="+mn-cs"/>
              </a:defRPr>
            </a:lvl1pPr>
            <a:lvl2pPr lvl="1">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2pPr>
            <a:lvl3pPr lvl="2">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3pPr>
            <a:lvl4pPr lvl="3">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4pPr>
            <a:lvl5pPr lvl="4">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5pPr>
            <a:lvl6pPr lvl="5">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6pPr>
            <a:lvl7pPr lvl="6">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7pPr>
            <a:lvl8pPr lvl="7">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8pPr>
            <a:lvl9pPr lvl="8">
              <a:lnSpc>
                <a:spcPct val="115000"/>
              </a:lnSpc>
              <a:spcBef>
                <a:spcPts val="0"/>
              </a:spcBef>
              <a:spcAft>
                <a:spcPts val="0"/>
              </a:spcAft>
              <a:buClr>
                <a:schemeClr val="accent6"/>
              </a:buClr>
              <a:buSzPts val="1200"/>
              <a:buFont typeface="Verdana"/>
              <a:buNone/>
              <a:defRPr b="1">
                <a:solidFill>
                  <a:schemeClr val="accent6"/>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accent6"/>
              </a:buClr>
              <a:buSzPts val="1300"/>
              <a:buFont typeface="Verdana"/>
              <a:buNone/>
              <a:tabLst/>
              <a:defRPr/>
            </a:pPr>
            <a:r>
              <a:rPr lang="en-GB" dirty="0"/>
              <a:t>Remove unnecessary steps, and design each</a:t>
            </a:r>
          </a:p>
        </p:txBody>
      </p:sp>
      <p:sp>
        <p:nvSpPr>
          <p:cNvPr id="392" name="Num box 1">
            <a:extLst>
              <a:ext uri="{FF2B5EF4-FFF2-40B4-BE49-F238E27FC236}">
                <a16:creationId xmlns:a16="http://schemas.microsoft.com/office/drawing/2014/main" id="{CCE7A979-9E2D-050A-6D2C-FD3E76BA64F5}"/>
              </a:ext>
            </a:extLst>
          </p:cNvPr>
          <p:cNvSpPr/>
          <p:nvPr userDrawn="1"/>
        </p:nvSpPr>
        <p:spPr>
          <a:xfrm>
            <a:off x="189000" y="901760"/>
            <a:ext cx="1908000" cy="532824"/>
          </a:xfrm>
          <a:prstGeom prst="roundRect">
            <a:avLst>
              <a:gd name="adj" fmla="val 2940"/>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393" name="Num 1"/>
          <p:cNvSpPr txBox="1"/>
          <p:nvPr/>
        </p:nvSpPr>
        <p:spPr>
          <a:xfrm>
            <a:off x="896607" y="998895"/>
            <a:ext cx="492787"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tx1"/>
                </a:solidFill>
                <a:latin typeface="+mn-lt"/>
                <a:ea typeface="+mn-ea"/>
                <a:cs typeface="+mn-cs"/>
              </a:rPr>
              <a:t>01</a:t>
            </a:r>
            <a:endParaRPr sz="2200" b="1" dirty="0">
              <a:solidFill>
                <a:schemeClr val="tx1"/>
              </a:solidFill>
              <a:latin typeface="+mn-lt"/>
              <a:ea typeface="+mn-ea"/>
              <a:cs typeface="+mn-cs"/>
            </a:endParaRPr>
          </a:p>
        </p:txBody>
      </p:sp>
      <p:sp>
        <p:nvSpPr>
          <p:cNvPr id="395" name="Num box 2">
            <a:extLst>
              <a:ext uri="{FF2B5EF4-FFF2-40B4-BE49-F238E27FC236}">
                <a16:creationId xmlns:a16="http://schemas.microsoft.com/office/drawing/2014/main" id="{CCE7A979-9E2D-050A-6D2C-FD3E76BA64F5}"/>
              </a:ext>
            </a:extLst>
          </p:cNvPr>
          <p:cNvSpPr/>
          <p:nvPr userDrawn="1"/>
        </p:nvSpPr>
        <p:spPr>
          <a:xfrm>
            <a:off x="2475000" y="901760"/>
            <a:ext cx="1908000" cy="532824"/>
          </a:xfrm>
          <a:prstGeom prst="roundRect">
            <a:avLst>
              <a:gd name="adj" fmla="val 2940"/>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396" name="Num 2"/>
          <p:cNvSpPr txBox="1"/>
          <p:nvPr/>
        </p:nvSpPr>
        <p:spPr>
          <a:xfrm>
            <a:off x="3182607" y="998895"/>
            <a:ext cx="492787"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tx1"/>
                </a:solidFill>
                <a:latin typeface="+mn-lt"/>
                <a:ea typeface="+mn-ea"/>
                <a:cs typeface="+mn-cs"/>
              </a:rPr>
              <a:t>02</a:t>
            </a:r>
            <a:endParaRPr sz="2200" b="1" dirty="0">
              <a:solidFill>
                <a:schemeClr val="tx1"/>
              </a:solidFill>
              <a:latin typeface="+mn-lt"/>
              <a:ea typeface="+mn-ea"/>
              <a:cs typeface="+mn-cs"/>
            </a:endParaRPr>
          </a:p>
        </p:txBody>
      </p:sp>
      <p:sp>
        <p:nvSpPr>
          <p:cNvPr id="398" name="Num box 3">
            <a:extLst>
              <a:ext uri="{FF2B5EF4-FFF2-40B4-BE49-F238E27FC236}">
                <a16:creationId xmlns:a16="http://schemas.microsoft.com/office/drawing/2014/main" id="{CCE7A979-9E2D-050A-6D2C-FD3E76BA64F5}"/>
              </a:ext>
            </a:extLst>
          </p:cNvPr>
          <p:cNvSpPr/>
          <p:nvPr userDrawn="1"/>
        </p:nvSpPr>
        <p:spPr>
          <a:xfrm>
            <a:off x="4761000" y="901760"/>
            <a:ext cx="1908000" cy="532824"/>
          </a:xfrm>
          <a:prstGeom prst="roundRect">
            <a:avLst>
              <a:gd name="adj" fmla="val 2940"/>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399" name="Num 3"/>
          <p:cNvSpPr txBox="1"/>
          <p:nvPr/>
        </p:nvSpPr>
        <p:spPr>
          <a:xfrm>
            <a:off x="5468607" y="998895"/>
            <a:ext cx="492787"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tx1"/>
                </a:solidFill>
                <a:latin typeface="+mn-lt"/>
                <a:ea typeface="+mn-ea"/>
                <a:cs typeface="+mn-cs"/>
              </a:rPr>
              <a:t>03</a:t>
            </a:r>
            <a:endParaRPr sz="2200" b="1" dirty="0">
              <a:solidFill>
                <a:schemeClr val="tx1"/>
              </a:solidFill>
              <a:latin typeface="+mn-lt"/>
              <a:ea typeface="+mn-ea"/>
              <a:cs typeface="+mn-cs"/>
            </a:endParaRPr>
          </a:p>
        </p:txBody>
      </p:sp>
      <p:sp>
        <p:nvSpPr>
          <p:cNvPr id="401" name="Num box 4">
            <a:extLst>
              <a:ext uri="{FF2B5EF4-FFF2-40B4-BE49-F238E27FC236}">
                <a16:creationId xmlns:a16="http://schemas.microsoft.com/office/drawing/2014/main" id="{CCE7A979-9E2D-050A-6D2C-FD3E76BA64F5}"/>
              </a:ext>
            </a:extLst>
          </p:cNvPr>
          <p:cNvSpPr/>
          <p:nvPr userDrawn="1"/>
        </p:nvSpPr>
        <p:spPr>
          <a:xfrm>
            <a:off x="7047001" y="901760"/>
            <a:ext cx="1908000" cy="532824"/>
          </a:xfrm>
          <a:prstGeom prst="roundRect">
            <a:avLst>
              <a:gd name="adj" fmla="val 2940"/>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402" name="Num 4"/>
          <p:cNvSpPr txBox="1"/>
          <p:nvPr/>
        </p:nvSpPr>
        <p:spPr>
          <a:xfrm>
            <a:off x="7754607" y="998895"/>
            <a:ext cx="492787"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tx1"/>
                </a:solidFill>
                <a:latin typeface="+mn-lt"/>
                <a:ea typeface="+mn-ea"/>
                <a:cs typeface="+mn-cs"/>
              </a:rPr>
              <a:t>04</a:t>
            </a:r>
            <a:endParaRPr sz="2200" b="1" dirty="0">
              <a:solidFill>
                <a:schemeClr val="tx1"/>
              </a:solidFill>
              <a:latin typeface="+mn-lt"/>
              <a:ea typeface="+mn-ea"/>
              <a:cs typeface="+mn-cs"/>
            </a:endParaRPr>
          </a:p>
        </p:txBody>
      </p:sp>
      <p:sp>
        <p:nvSpPr>
          <p:cNvPr id="390"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381" name="Slide title"/>
          <p:cNvSpPr txBox="1">
            <a:spLocks noGrp="1"/>
          </p:cNvSpPr>
          <p:nvPr>
            <p:ph type="title" hasCustomPrompt="1"/>
          </p:nvPr>
        </p:nvSpPr>
        <p:spPr>
          <a:xfrm>
            <a:off x="215900" y="227600"/>
            <a:ext cx="7333841" cy="2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Verdana"/>
              <a:buNone/>
              <a:tabLst/>
              <a:defRPr b="1" cap="all">
                <a:solidFill>
                  <a:schemeClr val="tx1"/>
                </a:solidFill>
                <a:latin typeface="+mj-lt" panose="020B0604030504040204" pitchFamily="34" charset="0"/>
                <a:ea typeface="+mj-ea"/>
                <a:cs typeface="+mj-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389"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374" name="Page #"/>
          <p:cNvSpPr txBox="1">
            <a:spLocks noGrp="1"/>
          </p:cNvSpPr>
          <p:nvPr>
            <p:ph type="subTitle" idx="3"/>
          </p:nvPr>
        </p:nvSpPr>
        <p:spPr>
          <a:xfrm>
            <a:off x="6336731" y="4921626"/>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lt1"/>
              </a:buClr>
              <a:buSzPts val="1000"/>
              <a:buFont typeface="Verdana"/>
              <a:buNone/>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endParaRPr dirty="0"/>
          </a:p>
        </p:txBody>
      </p:sp>
      <p:sp>
        <p:nvSpPr>
          <p:cNvPr id="371" name="Presentation name"/>
          <p:cNvSpPr txBox="1">
            <a:spLocks noGrp="1"/>
          </p:cNvSpPr>
          <p:nvPr>
            <p:ph type="subTitle" idx="1" hasCustomPrompt="1"/>
          </p:nvPr>
        </p:nvSpPr>
        <p:spPr>
          <a:xfrm>
            <a:off x="215900" y="4921626"/>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a:pPr>
            <a:r>
              <a:rPr lang="en-GB" dirty="0"/>
              <a:t>Remove unnecessary steps, and design each</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rocess / Milestones / 4 Items / Option A">
  <p:cSld name="Process / Milestones / 4 Items / Option A">
    <p:spTree>
      <p:nvGrpSpPr>
        <p:cNvPr id="1" name="Shape 97"/>
        <p:cNvGrpSpPr/>
        <p:nvPr/>
      </p:nvGrpSpPr>
      <p:grpSpPr>
        <a:xfrm>
          <a:off x="0" y="0"/>
          <a:ext cx="0" cy="0"/>
          <a:chOff x="0" y="0"/>
          <a:chExt cx="0" cy="0"/>
        </a:xfrm>
      </p:grpSpPr>
      <p:sp>
        <p:nvSpPr>
          <p:cNvPr id="130" name="Column 4">
            <a:extLst>
              <a:ext uri="{FF2B5EF4-FFF2-40B4-BE49-F238E27FC236}">
                <a16:creationId xmlns:a16="http://schemas.microsoft.com/office/drawing/2014/main" id="{4FDDCD8C-5B16-DFA5-1184-CD200EBEFE8F}"/>
              </a:ext>
            </a:extLst>
          </p:cNvPr>
          <p:cNvSpPr/>
          <p:nvPr userDrawn="1"/>
        </p:nvSpPr>
        <p:spPr>
          <a:xfrm>
            <a:off x="6858000" y="-10986"/>
            <a:ext cx="2394000" cy="5154486"/>
          </a:xfrm>
          <a:prstGeom prst="rect">
            <a:avLst/>
          </a:prstGeom>
          <a:solidFill>
            <a:schemeClr val="accent6"/>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24" name="Column 1">
            <a:extLst>
              <a:ext uri="{FF2B5EF4-FFF2-40B4-BE49-F238E27FC236}">
                <a16:creationId xmlns:a16="http://schemas.microsoft.com/office/drawing/2014/main" id="{4FDDCD8C-5B16-DFA5-1184-CD200EBEFE8F}"/>
              </a:ext>
            </a:extLst>
          </p:cNvPr>
          <p:cNvSpPr/>
          <p:nvPr userDrawn="1"/>
        </p:nvSpPr>
        <p:spPr>
          <a:xfrm>
            <a:off x="-108000" y="-10986"/>
            <a:ext cx="2394001" cy="5154486"/>
          </a:xfrm>
          <a:prstGeom prst="rect">
            <a:avLst/>
          </a:prstGeom>
          <a:solidFill>
            <a:schemeClr val="accent2"/>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26" name="Column 2">
            <a:extLst>
              <a:ext uri="{FF2B5EF4-FFF2-40B4-BE49-F238E27FC236}">
                <a16:creationId xmlns:a16="http://schemas.microsoft.com/office/drawing/2014/main" id="{4FDDCD8C-5B16-DFA5-1184-CD200EBEFE8F}"/>
              </a:ext>
            </a:extLst>
          </p:cNvPr>
          <p:cNvSpPr/>
          <p:nvPr userDrawn="1"/>
        </p:nvSpPr>
        <p:spPr>
          <a:xfrm>
            <a:off x="2286000" y="-10986"/>
            <a:ext cx="2286000" cy="5154486"/>
          </a:xfrm>
          <a:prstGeom prst="rect">
            <a:avLst/>
          </a:prstGeom>
          <a:solidFill>
            <a:schemeClr val="accent1"/>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28" name="Column 3">
            <a:extLst>
              <a:ext uri="{FF2B5EF4-FFF2-40B4-BE49-F238E27FC236}">
                <a16:creationId xmlns:a16="http://schemas.microsoft.com/office/drawing/2014/main" id="{4FDDCD8C-5B16-DFA5-1184-CD200EBEFE8F}"/>
              </a:ext>
            </a:extLst>
          </p:cNvPr>
          <p:cNvSpPr/>
          <p:nvPr userDrawn="1"/>
        </p:nvSpPr>
        <p:spPr>
          <a:xfrm>
            <a:off x="4572000" y="-10986"/>
            <a:ext cx="2286002" cy="5154486"/>
          </a:xfrm>
          <a:prstGeom prst="rect">
            <a:avLst/>
          </a:prstGeom>
          <a:solidFill>
            <a:schemeClr val="accent4"/>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8" name="Rectangle 7">
            <a:extLst>
              <a:ext uri="{FF2B5EF4-FFF2-40B4-BE49-F238E27FC236}">
                <a16:creationId xmlns:a16="http://schemas.microsoft.com/office/drawing/2014/main" id="{2771DB3F-A917-788D-DB0F-7AC12767B838}"/>
              </a:ext>
            </a:extLst>
          </p:cNvPr>
          <p:cNvSpPr/>
          <p:nvPr userDrawn="1"/>
        </p:nvSpPr>
        <p:spPr>
          <a:xfrm>
            <a:off x="-108000" y="729297"/>
            <a:ext cx="9360000" cy="720000"/>
          </a:xfrm>
          <a:prstGeom prst="rect">
            <a:avLst/>
          </a:prstGeom>
          <a:solidFill>
            <a:schemeClr val="tx1">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grpSp>
        <p:nvGrpSpPr>
          <p:cNvPr id="12" name="Group 11">
            <a:extLst>
              <a:ext uri="{FF2B5EF4-FFF2-40B4-BE49-F238E27FC236}">
                <a16:creationId xmlns:a16="http://schemas.microsoft.com/office/drawing/2014/main" id="{0625868C-F299-5975-98EB-13FE635AB3A1}"/>
              </a:ext>
            </a:extLst>
          </p:cNvPr>
          <p:cNvGrpSpPr/>
          <p:nvPr userDrawn="1"/>
        </p:nvGrpSpPr>
        <p:grpSpPr>
          <a:xfrm>
            <a:off x="7098048" y="941533"/>
            <a:ext cx="300294" cy="359999"/>
            <a:chOff x="7098048" y="941533"/>
            <a:chExt cx="300294" cy="359999"/>
          </a:xfrm>
        </p:grpSpPr>
        <p:sp>
          <p:nvSpPr>
            <p:cNvPr id="13" name="Freeform 12">
              <a:extLst>
                <a:ext uri="{FF2B5EF4-FFF2-40B4-BE49-F238E27FC236}">
                  <a16:creationId xmlns:a16="http://schemas.microsoft.com/office/drawing/2014/main" id="{A4DAAE48-199C-1821-9451-A82243326E15}"/>
                </a:ext>
              </a:extLst>
            </p:cNvPr>
            <p:cNvSpPr/>
            <p:nvPr/>
          </p:nvSpPr>
          <p:spPr>
            <a:xfrm>
              <a:off x="7098048" y="941533"/>
              <a:ext cx="300294" cy="204994"/>
            </a:xfrm>
            <a:custGeom>
              <a:avLst/>
              <a:gdLst>
                <a:gd name="csX0" fmla="*/ 0 w 300294"/>
                <a:gd name="csY0" fmla="*/ 0 h 204994"/>
                <a:gd name="csX1" fmla="*/ 300294 w 300294"/>
                <a:gd name="csY1" fmla="*/ 0 h 204994"/>
                <a:gd name="csX2" fmla="*/ 236098 w 300294"/>
                <a:gd name="csY2" fmla="*/ 102497 h 204994"/>
                <a:gd name="csX3" fmla="*/ 300294 w 300294"/>
                <a:gd name="csY3" fmla="*/ 204994 h 204994"/>
                <a:gd name="csX4" fmla="*/ 0 w 300294"/>
                <a:gd name="csY4" fmla="*/ 204994 h 204994"/>
                <a:gd name="csX5" fmla="*/ 0 w 300294"/>
                <a:gd name="csY5" fmla="*/ 0 h 204994"/>
              </a:gdLst>
              <a:ahLst/>
              <a:cxnLst>
                <a:cxn ang="0">
                  <a:pos x="csX0" y="csY0"/>
                </a:cxn>
                <a:cxn ang="0">
                  <a:pos x="csX1" y="csY1"/>
                </a:cxn>
                <a:cxn ang="0">
                  <a:pos x="csX2" y="csY2"/>
                </a:cxn>
                <a:cxn ang="0">
                  <a:pos x="csX3" y="csY3"/>
                </a:cxn>
                <a:cxn ang="0">
                  <a:pos x="csX4" y="csY4"/>
                </a:cxn>
                <a:cxn ang="0">
                  <a:pos x="csX5" y="csY5"/>
                </a:cxn>
              </a:cxnLst>
              <a:rect l="l" t="t" r="r" b="b"/>
              <a:pathLst>
                <a:path w="300294" h="204994">
                  <a:moveTo>
                    <a:pt x="0" y="0"/>
                  </a:moveTo>
                  <a:lnTo>
                    <a:pt x="300294" y="0"/>
                  </a:lnTo>
                  <a:lnTo>
                    <a:pt x="236098" y="102497"/>
                  </a:lnTo>
                  <a:lnTo>
                    <a:pt x="300294" y="204994"/>
                  </a:lnTo>
                  <a:lnTo>
                    <a:pt x="0" y="204994"/>
                  </a:lnTo>
                  <a:lnTo>
                    <a:pt x="0" y="0"/>
                  </a:lnTo>
                  <a:close/>
                </a:path>
              </a:pathLst>
            </a:custGeom>
            <a:solidFill>
              <a:schemeClr val="tx2"/>
            </a:solidFill>
            <a:ln w="351" cap="flat">
              <a:noFill/>
              <a:prstDash val="solid"/>
              <a:miter/>
            </a:ln>
          </p:spPr>
        </p:sp>
        <p:sp>
          <p:nvSpPr>
            <p:cNvPr id="14" name="Rectangle 13">
              <a:extLst>
                <a:ext uri="{FF2B5EF4-FFF2-40B4-BE49-F238E27FC236}">
                  <a16:creationId xmlns:a16="http://schemas.microsoft.com/office/drawing/2014/main" id="{8053E89E-72B9-5E4D-64E5-AFF729ECD553}"/>
                </a:ext>
              </a:extLst>
            </p:cNvPr>
            <p:cNvSpPr/>
            <p:nvPr/>
          </p:nvSpPr>
          <p:spPr>
            <a:xfrm>
              <a:off x="7098048" y="1044030"/>
              <a:ext cx="12482" cy="257502"/>
            </a:xfrm>
            <a:prstGeom prst="rect">
              <a:avLst/>
            </a:prstGeom>
            <a:solidFill>
              <a:schemeClr val="tx2"/>
            </a:solidFill>
            <a:ln w="351" cap="flat">
              <a:noFill/>
              <a:prstDash val="solid"/>
              <a:miter/>
            </a:ln>
          </p:spPr>
        </p:sp>
      </p:grpSp>
      <p:grpSp>
        <p:nvGrpSpPr>
          <p:cNvPr id="9" name="Group 8">
            <a:extLst>
              <a:ext uri="{FF2B5EF4-FFF2-40B4-BE49-F238E27FC236}">
                <a16:creationId xmlns:a16="http://schemas.microsoft.com/office/drawing/2014/main" id="{B17BD75B-D58B-2079-93B5-8B935358581E}"/>
              </a:ext>
            </a:extLst>
          </p:cNvPr>
          <p:cNvGrpSpPr/>
          <p:nvPr userDrawn="1"/>
        </p:nvGrpSpPr>
        <p:grpSpPr>
          <a:xfrm>
            <a:off x="4812048" y="925767"/>
            <a:ext cx="300294" cy="359999"/>
            <a:chOff x="4812048" y="925767"/>
            <a:chExt cx="300294" cy="359999"/>
          </a:xfrm>
        </p:grpSpPr>
        <p:sp>
          <p:nvSpPr>
            <p:cNvPr id="10" name="Freeform 9">
              <a:extLst>
                <a:ext uri="{FF2B5EF4-FFF2-40B4-BE49-F238E27FC236}">
                  <a16:creationId xmlns:a16="http://schemas.microsoft.com/office/drawing/2014/main" id="{6955304D-8C7F-6F0B-1F67-5FE5F2B898CB}"/>
                </a:ext>
              </a:extLst>
            </p:cNvPr>
            <p:cNvSpPr/>
            <p:nvPr/>
          </p:nvSpPr>
          <p:spPr>
            <a:xfrm>
              <a:off x="4812048" y="925767"/>
              <a:ext cx="300294" cy="204994"/>
            </a:xfrm>
            <a:custGeom>
              <a:avLst/>
              <a:gdLst>
                <a:gd name="csX0" fmla="*/ 0 w 300294"/>
                <a:gd name="csY0" fmla="*/ 0 h 204994"/>
                <a:gd name="csX1" fmla="*/ 300294 w 300294"/>
                <a:gd name="csY1" fmla="*/ 0 h 204994"/>
                <a:gd name="csX2" fmla="*/ 236098 w 300294"/>
                <a:gd name="csY2" fmla="*/ 102497 h 204994"/>
                <a:gd name="csX3" fmla="*/ 300294 w 300294"/>
                <a:gd name="csY3" fmla="*/ 204994 h 204994"/>
                <a:gd name="csX4" fmla="*/ 0 w 300294"/>
                <a:gd name="csY4" fmla="*/ 204994 h 204994"/>
                <a:gd name="csX5" fmla="*/ 0 w 300294"/>
                <a:gd name="csY5" fmla="*/ 0 h 204994"/>
              </a:gdLst>
              <a:ahLst/>
              <a:cxnLst>
                <a:cxn ang="0">
                  <a:pos x="csX0" y="csY0"/>
                </a:cxn>
                <a:cxn ang="0">
                  <a:pos x="csX1" y="csY1"/>
                </a:cxn>
                <a:cxn ang="0">
                  <a:pos x="csX2" y="csY2"/>
                </a:cxn>
                <a:cxn ang="0">
                  <a:pos x="csX3" y="csY3"/>
                </a:cxn>
                <a:cxn ang="0">
                  <a:pos x="csX4" y="csY4"/>
                </a:cxn>
                <a:cxn ang="0">
                  <a:pos x="csX5" y="csY5"/>
                </a:cxn>
              </a:cxnLst>
              <a:rect l="l" t="t" r="r" b="b"/>
              <a:pathLst>
                <a:path w="300294" h="204994">
                  <a:moveTo>
                    <a:pt x="0" y="0"/>
                  </a:moveTo>
                  <a:lnTo>
                    <a:pt x="300294" y="0"/>
                  </a:lnTo>
                  <a:lnTo>
                    <a:pt x="236098" y="102497"/>
                  </a:lnTo>
                  <a:lnTo>
                    <a:pt x="300294" y="204994"/>
                  </a:lnTo>
                  <a:lnTo>
                    <a:pt x="0" y="204994"/>
                  </a:lnTo>
                  <a:lnTo>
                    <a:pt x="0" y="0"/>
                  </a:lnTo>
                  <a:close/>
                </a:path>
              </a:pathLst>
            </a:custGeom>
            <a:solidFill>
              <a:schemeClr val="tx2"/>
            </a:solidFill>
            <a:ln w="351" cap="flat">
              <a:noFill/>
              <a:prstDash val="solid"/>
              <a:miter/>
            </a:ln>
          </p:spPr>
        </p:sp>
        <p:sp>
          <p:nvSpPr>
            <p:cNvPr id="11" name="Rectangle 10">
              <a:extLst>
                <a:ext uri="{FF2B5EF4-FFF2-40B4-BE49-F238E27FC236}">
                  <a16:creationId xmlns:a16="http://schemas.microsoft.com/office/drawing/2014/main" id="{87D4D1B3-2433-987F-8C45-FDAA63F8DE30}"/>
                </a:ext>
              </a:extLst>
            </p:cNvPr>
            <p:cNvSpPr/>
            <p:nvPr/>
          </p:nvSpPr>
          <p:spPr>
            <a:xfrm>
              <a:off x="4812048" y="1028264"/>
              <a:ext cx="12482" cy="257502"/>
            </a:xfrm>
            <a:prstGeom prst="rect">
              <a:avLst/>
            </a:prstGeom>
            <a:solidFill>
              <a:schemeClr val="tx2"/>
            </a:solidFill>
            <a:ln w="351" cap="flat">
              <a:noFill/>
              <a:prstDash val="solid"/>
              <a:miter/>
            </a:ln>
          </p:spPr>
        </p:sp>
      </p:grpSp>
      <p:grpSp>
        <p:nvGrpSpPr>
          <p:cNvPr id="5" name="Group 4">
            <a:extLst>
              <a:ext uri="{FF2B5EF4-FFF2-40B4-BE49-F238E27FC236}">
                <a16:creationId xmlns:a16="http://schemas.microsoft.com/office/drawing/2014/main" id="{19370217-5DE8-A020-59D7-9BEA34B39648}"/>
              </a:ext>
            </a:extLst>
          </p:cNvPr>
          <p:cNvGrpSpPr/>
          <p:nvPr userDrawn="1"/>
        </p:nvGrpSpPr>
        <p:grpSpPr>
          <a:xfrm>
            <a:off x="2526048" y="925767"/>
            <a:ext cx="300294" cy="359999"/>
            <a:chOff x="2526048" y="925767"/>
            <a:chExt cx="300294" cy="359999"/>
          </a:xfrm>
        </p:grpSpPr>
        <p:sp>
          <p:nvSpPr>
            <p:cNvPr id="6" name="Freeform 5">
              <a:extLst>
                <a:ext uri="{FF2B5EF4-FFF2-40B4-BE49-F238E27FC236}">
                  <a16:creationId xmlns:a16="http://schemas.microsoft.com/office/drawing/2014/main" id="{9DA06117-FFD3-4F21-31C0-0B952AEDF898}"/>
                </a:ext>
              </a:extLst>
            </p:cNvPr>
            <p:cNvSpPr/>
            <p:nvPr/>
          </p:nvSpPr>
          <p:spPr>
            <a:xfrm>
              <a:off x="2526048" y="925767"/>
              <a:ext cx="300294" cy="204994"/>
            </a:xfrm>
            <a:custGeom>
              <a:avLst/>
              <a:gdLst>
                <a:gd name="csX0" fmla="*/ 0 w 300294"/>
                <a:gd name="csY0" fmla="*/ 0 h 204994"/>
                <a:gd name="csX1" fmla="*/ 300294 w 300294"/>
                <a:gd name="csY1" fmla="*/ 0 h 204994"/>
                <a:gd name="csX2" fmla="*/ 236098 w 300294"/>
                <a:gd name="csY2" fmla="*/ 102497 h 204994"/>
                <a:gd name="csX3" fmla="*/ 300294 w 300294"/>
                <a:gd name="csY3" fmla="*/ 204994 h 204994"/>
                <a:gd name="csX4" fmla="*/ 0 w 300294"/>
                <a:gd name="csY4" fmla="*/ 204994 h 204994"/>
                <a:gd name="csX5" fmla="*/ 0 w 300294"/>
                <a:gd name="csY5" fmla="*/ 0 h 204994"/>
              </a:gdLst>
              <a:ahLst/>
              <a:cxnLst>
                <a:cxn ang="0">
                  <a:pos x="csX0" y="csY0"/>
                </a:cxn>
                <a:cxn ang="0">
                  <a:pos x="csX1" y="csY1"/>
                </a:cxn>
                <a:cxn ang="0">
                  <a:pos x="csX2" y="csY2"/>
                </a:cxn>
                <a:cxn ang="0">
                  <a:pos x="csX3" y="csY3"/>
                </a:cxn>
                <a:cxn ang="0">
                  <a:pos x="csX4" y="csY4"/>
                </a:cxn>
                <a:cxn ang="0">
                  <a:pos x="csX5" y="csY5"/>
                </a:cxn>
              </a:cxnLst>
              <a:rect l="l" t="t" r="r" b="b"/>
              <a:pathLst>
                <a:path w="300294" h="204994">
                  <a:moveTo>
                    <a:pt x="0" y="0"/>
                  </a:moveTo>
                  <a:lnTo>
                    <a:pt x="300294" y="0"/>
                  </a:lnTo>
                  <a:lnTo>
                    <a:pt x="236098" y="102497"/>
                  </a:lnTo>
                  <a:lnTo>
                    <a:pt x="300294" y="204994"/>
                  </a:lnTo>
                  <a:lnTo>
                    <a:pt x="0" y="204994"/>
                  </a:lnTo>
                  <a:lnTo>
                    <a:pt x="0" y="0"/>
                  </a:lnTo>
                  <a:close/>
                </a:path>
              </a:pathLst>
            </a:custGeom>
            <a:solidFill>
              <a:schemeClr val="tx2"/>
            </a:solidFill>
            <a:ln w="351" cap="flat">
              <a:noFill/>
              <a:prstDash val="solid"/>
              <a:miter/>
            </a:ln>
          </p:spPr>
        </p:sp>
        <p:sp>
          <p:nvSpPr>
            <p:cNvPr id="7" name="Rectangle 6">
              <a:extLst>
                <a:ext uri="{FF2B5EF4-FFF2-40B4-BE49-F238E27FC236}">
                  <a16:creationId xmlns:a16="http://schemas.microsoft.com/office/drawing/2014/main" id="{978A362C-7B0E-5EF8-40B3-EB7CDE432198}"/>
                </a:ext>
              </a:extLst>
            </p:cNvPr>
            <p:cNvSpPr/>
            <p:nvPr/>
          </p:nvSpPr>
          <p:spPr>
            <a:xfrm>
              <a:off x="2526048" y="1028264"/>
              <a:ext cx="12482" cy="257502"/>
            </a:xfrm>
            <a:prstGeom prst="rect">
              <a:avLst/>
            </a:prstGeom>
            <a:solidFill>
              <a:schemeClr val="tx2"/>
            </a:solidFill>
            <a:ln w="351" cap="flat">
              <a:noFill/>
              <a:prstDash val="solid"/>
              <a:miter/>
            </a:ln>
          </p:spPr>
        </p:sp>
      </p:grpSp>
      <p:grpSp>
        <p:nvGrpSpPr>
          <p:cNvPr id="2" name="Group 1">
            <a:extLst>
              <a:ext uri="{FF2B5EF4-FFF2-40B4-BE49-F238E27FC236}">
                <a16:creationId xmlns:a16="http://schemas.microsoft.com/office/drawing/2014/main" id="{15181125-4BDC-C970-4CF9-110A4C47B8DE}"/>
              </a:ext>
            </a:extLst>
          </p:cNvPr>
          <p:cNvGrpSpPr/>
          <p:nvPr userDrawn="1"/>
        </p:nvGrpSpPr>
        <p:grpSpPr>
          <a:xfrm>
            <a:off x="240048" y="925767"/>
            <a:ext cx="300294" cy="359999"/>
            <a:chOff x="240048" y="925767"/>
            <a:chExt cx="300294" cy="359999"/>
          </a:xfrm>
        </p:grpSpPr>
        <p:sp>
          <p:nvSpPr>
            <p:cNvPr id="3" name="Freeform 2">
              <a:extLst>
                <a:ext uri="{FF2B5EF4-FFF2-40B4-BE49-F238E27FC236}">
                  <a16:creationId xmlns:a16="http://schemas.microsoft.com/office/drawing/2014/main" id="{46660C56-3145-237F-029F-DF0599F3A428}"/>
                </a:ext>
              </a:extLst>
            </p:cNvPr>
            <p:cNvSpPr/>
            <p:nvPr/>
          </p:nvSpPr>
          <p:spPr>
            <a:xfrm>
              <a:off x="240048" y="925767"/>
              <a:ext cx="300294" cy="204994"/>
            </a:xfrm>
            <a:custGeom>
              <a:avLst/>
              <a:gdLst>
                <a:gd name="csX0" fmla="*/ 0 w 300294"/>
                <a:gd name="csY0" fmla="*/ 0 h 204994"/>
                <a:gd name="csX1" fmla="*/ 300294 w 300294"/>
                <a:gd name="csY1" fmla="*/ 0 h 204994"/>
                <a:gd name="csX2" fmla="*/ 236098 w 300294"/>
                <a:gd name="csY2" fmla="*/ 102497 h 204994"/>
                <a:gd name="csX3" fmla="*/ 300294 w 300294"/>
                <a:gd name="csY3" fmla="*/ 204994 h 204994"/>
                <a:gd name="csX4" fmla="*/ 0 w 300294"/>
                <a:gd name="csY4" fmla="*/ 204994 h 204994"/>
                <a:gd name="csX5" fmla="*/ 0 w 300294"/>
                <a:gd name="csY5" fmla="*/ 0 h 204994"/>
              </a:gdLst>
              <a:ahLst/>
              <a:cxnLst>
                <a:cxn ang="0">
                  <a:pos x="csX0" y="csY0"/>
                </a:cxn>
                <a:cxn ang="0">
                  <a:pos x="csX1" y="csY1"/>
                </a:cxn>
                <a:cxn ang="0">
                  <a:pos x="csX2" y="csY2"/>
                </a:cxn>
                <a:cxn ang="0">
                  <a:pos x="csX3" y="csY3"/>
                </a:cxn>
                <a:cxn ang="0">
                  <a:pos x="csX4" y="csY4"/>
                </a:cxn>
                <a:cxn ang="0">
                  <a:pos x="csX5" y="csY5"/>
                </a:cxn>
              </a:cxnLst>
              <a:rect l="l" t="t" r="r" b="b"/>
              <a:pathLst>
                <a:path w="300294" h="204994">
                  <a:moveTo>
                    <a:pt x="0" y="0"/>
                  </a:moveTo>
                  <a:lnTo>
                    <a:pt x="300294" y="0"/>
                  </a:lnTo>
                  <a:lnTo>
                    <a:pt x="236098" y="102497"/>
                  </a:lnTo>
                  <a:lnTo>
                    <a:pt x="300294" y="204994"/>
                  </a:lnTo>
                  <a:lnTo>
                    <a:pt x="0" y="204994"/>
                  </a:lnTo>
                  <a:lnTo>
                    <a:pt x="0" y="0"/>
                  </a:lnTo>
                  <a:close/>
                </a:path>
              </a:pathLst>
            </a:custGeom>
            <a:solidFill>
              <a:schemeClr val="tx2"/>
            </a:solidFill>
            <a:ln w="351" cap="flat">
              <a:noFill/>
              <a:prstDash val="solid"/>
              <a:miter/>
            </a:ln>
          </p:spPr>
        </p:sp>
        <p:sp>
          <p:nvSpPr>
            <p:cNvPr id="4" name="Rectangle 3">
              <a:extLst>
                <a:ext uri="{FF2B5EF4-FFF2-40B4-BE49-F238E27FC236}">
                  <a16:creationId xmlns:a16="http://schemas.microsoft.com/office/drawing/2014/main" id="{A5366FA9-9E59-0220-1F5D-B60B93657DC3}"/>
                </a:ext>
              </a:extLst>
            </p:cNvPr>
            <p:cNvSpPr/>
            <p:nvPr/>
          </p:nvSpPr>
          <p:spPr>
            <a:xfrm>
              <a:off x="240048" y="1028264"/>
              <a:ext cx="12482" cy="257502"/>
            </a:xfrm>
            <a:prstGeom prst="rect">
              <a:avLst/>
            </a:prstGeom>
            <a:solidFill>
              <a:schemeClr val="tx2"/>
            </a:solidFill>
            <a:ln w="351" cap="flat">
              <a:noFill/>
              <a:prstDash val="solid"/>
              <a:miter/>
            </a:ln>
          </p:spPr>
        </p:sp>
      </p:grpSp>
      <p:sp>
        <p:nvSpPr>
          <p:cNvPr id="112" name="Item 4 / Text"/>
          <p:cNvSpPr txBox="1">
            <a:spLocks noGrp="1"/>
          </p:cNvSpPr>
          <p:nvPr>
            <p:ph type="subTitle" idx="13" hasCustomPrompt="1"/>
          </p:nvPr>
        </p:nvSpPr>
        <p:spPr>
          <a:xfrm>
            <a:off x="7073900" y="2369220"/>
            <a:ext cx="1890000" cy="23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200"/>
              <a:buFont typeface="Verdana"/>
              <a:buNone/>
              <a:tabLst/>
              <a:defRPr sz="1050">
                <a:solidFill>
                  <a:schemeClr val="bg1"/>
                </a:solidFill>
                <a:latin typeface="+mn-lt"/>
                <a:ea typeface="+mn-ea"/>
                <a:cs typeface="+mn-cs"/>
              </a:defRPr>
            </a:lvl1pPr>
            <a:lvl2pPr lvl="1">
              <a:lnSpc>
                <a:spcPct val="115000"/>
              </a:lnSpc>
              <a:spcBef>
                <a:spcPts val="0"/>
              </a:spcBef>
              <a:spcAft>
                <a:spcPts val="0"/>
              </a:spcAft>
              <a:buSzPts val="1200"/>
              <a:buFont typeface="Verdana"/>
              <a:buNone/>
              <a:defRPr>
                <a:latin typeface="+mn-lt"/>
                <a:ea typeface="+mn-ea"/>
                <a:cs typeface="+mn-cs"/>
              </a:defRPr>
            </a:lvl2pPr>
            <a:lvl3pPr lvl="2">
              <a:lnSpc>
                <a:spcPct val="115000"/>
              </a:lnSpc>
              <a:spcBef>
                <a:spcPts val="0"/>
              </a:spcBef>
              <a:spcAft>
                <a:spcPts val="0"/>
              </a:spcAft>
              <a:buSzPts val="1200"/>
              <a:buFont typeface="Verdana"/>
              <a:buNone/>
              <a:defRPr>
                <a:latin typeface="+mn-lt"/>
                <a:ea typeface="+mn-ea"/>
                <a:cs typeface="+mn-cs"/>
              </a:defRPr>
            </a:lvl3pPr>
            <a:lvl4pPr lvl="3">
              <a:lnSpc>
                <a:spcPct val="115000"/>
              </a:lnSpc>
              <a:spcBef>
                <a:spcPts val="0"/>
              </a:spcBef>
              <a:spcAft>
                <a:spcPts val="0"/>
              </a:spcAft>
              <a:buSzPts val="1200"/>
              <a:buFont typeface="Verdana"/>
              <a:buNone/>
              <a:defRPr>
                <a:latin typeface="+mn-lt"/>
                <a:ea typeface="+mn-ea"/>
                <a:cs typeface="+mn-cs"/>
              </a:defRPr>
            </a:lvl4pPr>
            <a:lvl5pPr lvl="4">
              <a:lnSpc>
                <a:spcPct val="115000"/>
              </a:lnSpc>
              <a:spcBef>
                <a:spcPts val="0"/>
              </a:spcBef>
              <a:spcAft>
                <a:spcPts val="0"/>
              </a:spcAft>
              <a:buSzPts val="1200"/>
              <a:buFont typeface="Verdana"/>
              <a:buNone/>
              <a:defRPr>
                <a:latin typeface="+mn-lt"/>
                <a:ea typeface="+mn-ea"/>
                <a:cs typeface="+mn-cs"/>
              </a:defRPr>
            </a:lvl5pPr>
            <a:lvl6pPr lvl="5">
              <a:lnSpc>
                <a:spcPct val="115000"/>
              </a:lnSpc>
              <a:spcBef>
                <a:spcPts val="0"/>
              </a:spcBef>
              <a:spcAft>
                <a:spcPts val="0"/>
              </a:spcAft>
              <a:buSzPts val="1200"/>
              <a:buFont typeface="Verdana"/>
              <a:buNone/>
              <a:defRPr>
                <a:latin typeface="+mn-lt"/>
                <a:ea typeface="+mn-ea"/>
                <a:cs typeface="+mn-cs"/>
              </a:defRPr>
            </a:lvl6pPr>
            <a:lvl7pPr lvl="6">
              <a:lnSpc>
                <a:spcPct val="115000"/>
              </a:lnSpc>
              <a:spcBef>
                <a:spcPts val="0"/>
              </a:spcBef>
              <a:spcAft>
                <a:spcPts val="0"/>
              </a:spcAft>
              <a:buSzPts val="1200"/>
              <a:buFont typeface="Verdana"/>
              <a:buNone/>
              <a:defRPr>
                <a:latin typeface="+mn-lt"/>
                <a:ea typeface="+mn-ea"/>
                <a:cs typeface="+mn-cs"/>
              </a:defRPr>
            </a:lvl7pPr>
            <a:lvl8pPr lvl="7">
              <a:lnSpc>
                <a:spcPct val="115000"/>
              </a:lnSpc>
              <a:spcBef>
                <a:spcPts val="0"/>
              </a:spcBef>
              <a:spcAft>
                <a:spcPts val="0"/>
              </a:spcAft>
              <a:buSzPts val="1200"/>
              <a:buFont typeface="Verdana"/>
              <a:buNone/>
              <a:defRPr>
                <a:latin typeface="+mn-lt"/>
                <a:ea typeface="+mn-ea"/>
                <a:cs typeface="+mn-cs"/>
              </a:defRPr>
            </a:lvl8pPr>
            <a:lvl9pPr lvl="8">
              <a:lnSpc>
                <a:spcPct val="115000"/>
              </a:lnSpc>
              <a:spcBef>
                <a:spcPts val="0"/>
              </a:spcBef>
              <a:spcAft>
                <a:spcPts val="0"/>
              </a:spcAft>
              <a:buSzPts val="1200"/>
              <a:buFont typeface="Verdana"/>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b="0" i="0" u="none" strike="noStrike" dirty="0">
                <a:solidFill>
                  <a:schemeClr val="lt1"/>
                </a:solidFill>
                <a:effectLst/>
              </a:rPr>
              <a:t>Good software should make work feel lighter, not more complicated. It should help people understand what needs to happen, where things stand, and how to move forward with confidence.</a:t>
            </a:r>
            <a:endParaRPr lang="en-GB" dirty="0"/>
          </a:p>
        </p:txBody>
      </p:sp>
      <p:sp>
        <p:nvSpPr>
          <p:cNvPr id="113" name="Item 4 / Title"/>
          <p:cNvSpPr txBox="1">
            <a:spLocks noGrp="1"/>
          </p:cNvSpPr>
          <p:nvPr>
            <p:ph type="subTitle" idx="14" hasCustomPrompt="1"/>
          </p:nvPr>
        </p:nvSpPr>
        <p:spPr>
          <a:xfrm>
            <a:off x="7073900" y="1684229"/>
            <a:ext cx="1890000" cy="57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10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110" name="Item 3 / Text"/>
          <p:cNvSpPr txBox="1">
            <a:spLocks noGrp="1"/>
          </p:cNvSpPr>
          <p:nvPr>
            <p:ph type="subTitle" idx="8" hasCustomPrompt="1"/>
          </p:nvPr>
        </p:nvSpPr>
        <p:spPr>
          <a:xfrm>
            <a:off x="4787900" y="2369220"/>
            <a:ext cx="1890000" cy="23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200"/>
              <a:buFont typeface="Verdana"/>
              <a:buNone/>
              <a:tabLst/>
              <a:defRPr sz="1050">
                <a:solidFill>
                  <a:schemeClr val="bg1"/>
                </a:solidFill>
                <a:latin typeface="+mn-lt"/>
                <a:ea typeface="+mn-ea"/>
                <a:cs typeface="+mn-cs"/>
              </a:defRPr>
            </a:lvl1pPr>
            <a:lvl2pPr lvl="1">
              <a:lnSpc>
                <a:spcPct val="115000"/>
              </a:lnSpc>
              <a:spcBef>
                <a:spcPts val="0"/>
              </a:spcBef>
              <a:spcAft>
                <a:spcPts val="0"/>
              </a:spcAft>
              <a:buSzPts val="1200"/>
              <a:buFont typeface="Verdana"/>
              <a:buNone/>
              <a:defRPr>
                <a:latin typeface="+mn-lt"/>
                <a:ea typeface="+mn-ea"/>
                <a:cs typeface="+mn-cs"/>
              </a:defRPr>
            </a:lvl2pPr>
            <a:lvl3pPr lvl="2">
              <a:lnSpc>
                <a:spcPct val="115000"/>
              </a:lnSpc>
              <a:spcBef>
                <a:spcPts val="0"/>
              </a:spcBef>
              <a:spcAft>
                <a:spcPts val="0"/>
              </a:spcAft>
              <a:buSzPts val="1200"/>
              <a:buFont typeface="Verdana"/>
              <a:buNone/>
              <a:defRPr>
                <a:latin typeface="+mn-lt"/>
                <a:ea typeface="+mn-ea"/>
                <a:cs typeface="+mn-cs"/>
              </a:defRPr>
            </a:lvl3pPr>
            <a:lvl4pPr lvl="3">
              <a:lnSpc>
                <a:spcPct val="115000"/>
              </a:lnSpc>
              <a:spcBef>
                <a:spcPts val="0"/>
              </a:spcBef>
              <a:spcAft>
                <a:spcPts val="0"/>
              </a:spcAft>
              <a:buSzPts val="1200"/>
              <a:buFont typeface="Verdana"/>
              <a:buNone/>
              <a:defRPr>
                <a:latin typeface="+mn-lt"/>
                <a:ea typeface="+mn-ea"/>
                <a:cs typeface="+mn-cs"/>
              </a:defRPr>
            </a:lvl4pPr>
            <a:lvl5pPr lvl="4">
              <a:lnSpc>
                <a:spcPct val="115000"/>
              </a:lnSpc>
              <a:spcBef>
                <a:spcPts val="0"/>
              </a:spcBef>
              <a:spcAft>
                <a:spcPts val="0"/>
              </a:spcAft>
              <a:buSzPts val="1200"/>
              <a:buFont typeface="Verdana"/>
              <a:buNone/>
              <a:defRPr>
                <a:latin typeface="+mn-lt"/>
                <a:ea typeface="+mn-ea"/>
                <a:cs typeface="+mn-cs"/>
              </a:defRPr>
            </a:lvl5pPr>
            <a:lvl6pPr lvl="5">
              <a:lnSpc>
                <a:spcPct val="115000"/>
              </a:lnSpc>
              <a:spcBef>
                <a:spcPts val="0"/>
              </a:spcBef>
              <a:spcAft>
                <a:spcPts val="0"/>
              </a:spcAft>
              <a:buSzPts val="1200"/>
              <a:buFont typeface="Verdana"/>
              <a:buNone/>
              <a:defRPr>
                <a:latin typeface="+mn-lt"/>
                <a:ea typeface="+mn-ea"/>
                <a:cs typeface="+mn-cs"/>
              </a:defRPr>
            </a:lvl6pPr>
            <a:lvl7pPr lvl="6">
              <a:lnSpc>
                <a:spcPct val="115000"/>
              </a:lnSpc>
              <a:spcBef>
                <a:spcPts val="0"/>
              </a:spcBef>
              <a:spcAft>
                <a:spcPts val="0"/>
              </a:spcAft>
              <a:buSzPts val="1200"/>
              <a:buFont typeface="Verdana"/>
              <a:buNone/>
              <a:defRPr>
                <a:latin typeface="+mn-lt"/>
                <a:ea typeface="+mn-ea"/>
                <a:cs typeface="+mn-cs"/>
              </a:defRPr>
            </a:lvl7pPr>
            <a:lvl8pPr lvl="7">
              <a:lnSpc>
                <a:spcPct val="115000"/>
              </a:lnSpc>
              <a:spcBef>
                <a:spcPts val="0"/>
              </a:spcBef>
              <a:spcAft>
                <a:spcPts val="0"/>
              </a:spcAft>
              <a:buSzPts val="1200"/>
              <a:buFont typeface="Verdana"/>
              <a:buNone/>
              <a:defRPr>
                <a:latin typeface="+mn-lt"/>
                <a:ea typeface="+mn-ea"/>
                <a:cs typeface="+mn-cs"/>
              </a:defRPr>
            </a:lvl8pPr>
            <a:lvl9pPr lvl="8">
              <a:lnSpc>
                <a:spcPct val="115000"/>
              </a:lnSpc>
              <a:spcBef>
                <a:spcPts val="0"/>
              </a:spcBef>
              <a:spcAft>
                <a:spcPts val="0"/>
              </a:spcAft>
              <a:buSzPts val="1200"/>
              <a:buFont typeface="Verdana"/>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b="0" i="0" u="none" strike="noStrike" dirty="0">
                <a:solidFill>
                  <a:schemeClr val="lt1"/>
                </a:solidFill>
                <a:effectLst/>
              </a:rPr>
              <a:t>Good software should make work feel lighter, not more complicated. It should help people understand what needs to happen, where things stand, and how to move forward with confidence.</a:t>
            </a:r>
            <a:endParaRPr lang="en-GB" dirty="0"/>
          </a:p>
        </p:txBody>
      </p:sp>
      <p:sp>
        <p:nvSpPr>
          <p:cNvPr id="111" name="Item 3 / Title"/>
          <p:cNvSpPr txBox="1">
            <a:spLocks noGrp="1"/>
          </p:cNvSpPr>
          <p:nvPr>
            <p:ph type="subTitle" idx="9" hasCustomPrompt="1"/>
          </p:nvPr>
        </p:nvSpPr>
        <p:spPr>
          <a:xfrm>
            <a:off x="4787900" y="1684229"/>
            <a:ext cx="1890000" cy="57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10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108" name="Item 2 / Text"/>
          <p:cNvSpPr txBox="1">
            <a:spLocks noGrp="1"/>
          </p:cNvSpPr>
          <p:nvPr>
            <p:ph type="subTitle" idx="6" hasCustomPrompt="1"/>
          </p:nvPr>
        </p:nvSpPr>
        <p:spPr>
          <a:xfrm>
            <a:off x="2501900" y="2369220"/>
            <a:ext cx="1890000" cy="23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200"/>
              <a:buFont typeface="Verdana"/>
              <a:buNone/>
              <a:tabLst/>
              <a:defRPr sz="1050">
                <a:solidFill>
                  <a:schemeClr val="bg1"/>
                </a:solidFill>
                <a:latin typeface="+mn-lt"/>
                <a:ea typeface="+mn-ea"/>
                <a:cs typeface="+mn-cs"/>
              </a:defRPr>
            </a:lvl1pPr>
            <a:lvl2pPr lvl="1">
              <a:lnSpc>
                <a:spcPct val="115000"/>
              </a:lnSpc>
              <a:spcBef>
                <a:spcPts val="0"/>
              </a:spcBef>
              <a:spcAft>
                <a:spcPts val="0"/>
              </a:spcAft>
              <a:buSzPts val="1200"/>
              <a:buFont typeface="Verdana"/>
              <a:buNone/>
              <a:defRPr>
                <a:latin typeface="+mn-lt"/>
                <a:ea typeface="+mn-ea"/>
                <a:cs typeface="+mn-cs"/>
              </a:defRPr>
            </a:lvl2pPr>
            <a:lvl3pPr lvl="2">
              <a:lnSpc>
                <a:spcPct val="115000"/>
              </a:lnSpc>
              <a:spcBef>
                <a:spcPts val="0"/>
              </a:spcBef>
              <a:spcAft>
                <a:spcPts val="0"/>
              </a:spcAft>
              <a:buSzPts val="1200"/>
              <a:buFont typeface="Verdana"/>
              <a:buNone/>
              <a:defRPr>
                <a:latin typeface="+mn-lt"/>
                <a:ea typeface="+mn-ea"/>
                <a:cs typeface="+mn-cs"/>
              </a:defRPr>
            </a:lvl3pPr>
            <a:lvl4pPr lvl="3">
              <a:lnSpc>
                <a:spcPct val="115000"/>
              </a:lnSpc>
              <a:spcBef>
                <a:spcPts val="0"/>
              </a:spcBef>
              <a:spcAft>
                <a:spcPts val="0"/>
              </a:spcAft>
              <a:buSzPts val="1200"/>
              <a:buFont typeface="Verdana"/>
              <a:buNone/>
              <a:defRPr>
                <a:latin typeface="+mn-lt"/>
                <a:ea typeface="+mn-ea"/>
                <a:cs typeface="+mn-cs"/>
              </a:defRPr>
            </a:lvl4pPr>
            <a:lvl5pPr lvl="4">
              <a:lnSpc>
                <a:spcPct val="115000"/>
              </a:lnSpc>
              <a:spcBef>
                <a:spcPts val="0"/>
              </a:spcBef>
              <a:spcAft>
                <a:spcPts val="0"/>
              </a:spcAft>
              <a:buSzPts val="1200"/>
              <a:buFont typeface="Verdana"/>
              <a:buNone/>
              <a:defRPr>
                <a:latin typeface="+mn-lt"/>
                <a:ea typeface="+mn-ea"/>
                <a:cs typeface="+mn-cs"/>
              </a:defRPr>
            </a:lvl5pPr>
            <a:lvl6pPr lvl="5">
              <a:lnSpc>
                <a:spcPct val="115000"/>
              </a:lnSpc>
              <a:spcBef>
                <a:spcPts val="0"/>
              </a:spcBef>
              <a:spcAft>
                <a:spcPts val="0"/>
              </a:spcAft>
              <a:buSzPts val="1200"/>
              <a:buFont typeface="Verdana"/>
              <a:buNone/>
              <a:defRPr>
                <a:latin typeface="+mn-lt"/>
                <a:ea typeface="+mn-ea"/>
                <a:cs typeface="+mn-cs"/>
              </a:defRPr>
            </a:lvl6pPr>
            <a:lvl7pPr lvl="6">
              <a:lnSpc>
                <a:spcPct val="115000"/>
              </a:lnSpc>
              <a:spcBef>
                <a:spcPts val="0"/>
              </a:spcBef>
              <a:spcAft>
                <a:spcPts val="0"/>
              </a:spcAft>
              <a:buSzPts val="1200"/>
              <a:buFont typeface="Verdana"/>
              <a:buNone/>
              <a:defRPr>
                <a:latin typeface="+mn-lt"/>
                <a:ea typeface="+mn-ea"/>
                <a:cs typeface="+mn-cs"/>
              </a:defRPr>
            </a:lvl7pPr>
            <a:lvl8pPr lvl="7">
              <a:lnSpc>
                <a:spcPct val="115000"/>
              </a:lnSpc>
              <a:spcBef>
                <a:spcPts val="0"/>
              </a:spcBef>
              <a:spcAft>
                <a:spcPts val="0"/>
              </a:spcAft>
              <a:buSzPts val="1200"/>
              <a:buFont typeface="Verdana"/>
              <a:buNone/>
              <a:defRPr>
                <a:latin typeface="+mn-lt"/>
                <a:ea typeface="+mn-ea"/>
                <a:cs typeface="+mn-cs"/>
              </a:defRPr>
            </a:lvl8pPr>
            <a:lvl9pPr lvl="8">
              <a:lnSpc>
                <a:spcPct val="115000"/>
              </a:lnSpc>
              <a:spcBef>
                <a:spcPts val="0"/>
              </a:spcBef>
              <a:spcAft>
                <a:spcPts val="0"/>
              </a:spcAft>
              <a:buSzPts val="1200"/>
              <a:buFont typeface="Verdana"/>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b="0" i="0" u="none" strike="noStrike" dirty="0">
                <a:solidFill>
                  <a:schemeClr val="lt1"/>
                </a:solidFill>
                <a:effectLst/>
              </a:rPr>
              <a:t>Good software should make work feel lighter, not more complicated. It should help people understand what needs to happen, where things stand, and how to move forward with confidence.</a:t>
            </a:r>
            <a:endParaRPr lang="en-GB" dirty="0"/>
          </a:p>
        </p:txBody>
      </p:sp>
      <p:sp>
        <p:nvSpPr>
          <p:cNvPr id="109" name="Item 2 / Title"/>
          <p:cNvSpPr txBox="1">
            <a:spLocks noGrp="1"/>
          </p:cNvSpPr>
          <p:nvPr>
            <p:ph type="subTitle" idx="7" hasCustomPrompt="1"/>
          </p:nvPr>
        </p:nvSpPr>
        <p:spPr>
          <a:xfrm>
            <a:off x="2501900" y="1684229"/>
            <a:ext cx="1890000" cy="57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10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106" name="Item 1 / Text"/>
          <p:cNvSpPr txBox="1">
            <a:spLocks noGrp="1"/>
          </p:cNvSpPr>
          <p:nvPr>
            <p:ph type="subTitle" idx="4" hasCustomPrompt="1"/>
          </p:nvPr>
        </p:nvSpPr>
        <p:spPr>
          <a:xfrm>
            <a:off x="215900" y="2369220"/>
            <a:ext cx="1890000" cy="2304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200"/>
              <a:buFont typeface="Verdana"/>
              <a:buNone/>
              <a:tabLst/>
              <a:defRPr sz="1050">
                <a:solidFill>
                  <a:schemeClr val="bg1"/>
                </a:solidFill>
                <a:latin typeface="+mn-lt"/>
                <a:ea typeface="+mn-ea"/>
                <a:cs typeface="+mn-cs"/>
              </a:defRPr>
            </a:lvl1pPr>
            <a:lvl2pPr lvl="1">
              <a:lnSpc>
                <a:spcPct val="115000"/>
              </a:lnSpc>
              <a:spcBef>
                <a:spcPts val="0"/>
              </a:spcBef>
              <a:spcAft>
                <a:spcPts val="0"/>
              </a:spcAft>
              <a:buSzPts val="1200"/>
              <a:buFont typeface="Verdana"/>
              <a:buNone/>
              <a:defRPr>
                <a:latin typeface="+mn-lt"/>
                <a:ea typeface="+mn-ea"/>
                <a:cs typeface="+mn-cs"/>
              </a:defRPr>
            </a:lvl2pPr>
            <a:lvl3pPr lvl="2">
              <a:lnSpc>
                <a:spcPct val="115000"/>
              </a:lnSpc>
              <a:spcBef>
                <a:spcPts val="0"/>
              </a:spcBef>
              <a:spcAft>
                <a:spcPts val="0"/>
              </a:spcAft>
              <a:buSzPts val="1200"/>
              <a:buFont typeface="Verdana"/>
              <a:buNone/>
              <a:defRPr>
                <a:latin typeface="+mn-lt"/>
                <a:ea typeface="+mn-ea"/>
                <a:cs typeface="+mn-cs"/>
              </a:defRPr>
            </a:lvl3pPr>
            <a:lvl4pPr lvl="3">
              <a:lnSpc>
                <a:spcPct val="115000"/>
              </a:lnSpc>
              <a:spcBef>
                <a:spcPts val="0"/>
              </a:spcBef>
              <a:spcAft>
                <a:spcPts val="0"/>
              </a:spcAft>
              <a:buSzPts val="1200"/>
              <a:buFont typeface="Verdana"/>
              <a:buNone/>
              <a:defRPr>
                <a:latin typeface="+mn-lt"/>
                <a:ea typeface="+mn-ea"/>
                <a:cs typeface="+mn-cs"/>
              </a:defRPr>
            </a:lvl4pPr>
            <a:lvl5pPr lvl="4">
              <a:lnSpc>
                <a:spcPct val="115000"/>
              </a:lnSpc>
              <a:spcBef>
                <a:spcPts val="0"/>
              </a:spcBef>
              <a:spcAft>
                <a:spcPts val="0"/>
              </a:spcAft>
              <a:buSzPts val="1200"/>
              <a:buFont typeface="Verdana"/>
              <a:buNone/>
              <a:defRPr>
                <a:latin typeface="+mn-lt"/>
                <a:ea typeface="+mn-ea"/>
                <a:cs typeface="+mn-cs"/>
              </a:defRPr>
            </a:lvl5pPr>
            <a:lvl6pPr lvl="5">
              <a:lnSpc>
                <a:spcPct val="115000"/>
              </a:lnSpc>
              <a:spcBef>
                <a:spcPts val="0"/>
              </a:spcBef>
              <a:spcAft>
                <a:spcPts val="0"/>
              </a:spcAft>
              <a:buSzPts val="1200"/>
              <a:buFont typeface="Verdana"/>
              <a:buNone/>
              <a:defRPr>
                <a:latin typeface="+mn-lt"/>
                <a:ea typeface="+mn-ea"/>
                <a:cs typeface="+mn-cs"/>
              </a:defRPr>
            </a:lvl6pPr>
            <a:lvl7pPr lvl="6">
              <a:lnSpc>
                <a:spcPct val="115000"/>
              </a:lnSpc>
              <a:spcBef>
                <a:spcPts val="0"/>
              </a:spcBef>
              <a:spcAft>
                <a:spcPts val="0"/>
              </a:spcAft>
              <a:buSzPts val="1200"/>
              <a:buFont typeface="Verdana"/>
              <a:buNone/>
              <a:defRPr>
                <a:latin typeface="+mn-lt"/>
                <a:ea typeface="+mn-ea"/>
                <a:cs typeface="+mn-cs"/>
              </a:defRPr>
            </a:lvl7pPr>
            <a:lvl8pPr lvl="7">
              <a:lnSpc>
                <a:spcPct val="115000"/>
              </a:lnSpc>
              <a:spcBef>
                <a:spcPts val="0"/>
              </a:spcBef>
              <a:spcAft>
                <a:spcPts val="0"/>
              </a:spcAft>
              <a:buSzPts val="1200"/>
              <a:buFont typeface="Verdana"/>
              <a:buNone/>
              <a:defRPr>
                <a:latin typeface="+mn-lt"/>
                <a:ea typeface="+mn-ea"/>
                <a:cs typeface="+mn-cs"/>
              </a:defRPr>
            </a:lvl8pPr>
            <a:lvl9pPr lvl="8">
              <a:lnSpc>
                <a:spcPct val="115000"/>
              </a:lnSpc>
              <a:spcBef>
                <a:spcPts val="0"/>
              </a:spcBef>
              <a:spcAft>
                <a:spcPts val="0"/>
              </a:spcAft>
              <a:buSzPts val="1200"/>
              <a:buFont typeface="Verdana"/>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b="0" i="0" u="none" strike="noStrike" dirty="0">
                <a:solidFill>
                  <a:schemeClr val="lt1"/>
                </a:solidFill>
                <a:effectLst/>
              </a:rPr>
              <a:t>Good software should make work feel lighter, not more complicated. It should help people understand what needs to happen, where things stand, and how to move forward with confidence.</a:t>
            </a:r>
            <a:endParaRPr lang="en-GB" dirty="0"/>
          </a:p>
        </p:txBody>
      </p:sp>
      <p:sp>
        <p:nvSpPr>
          <p:cNvPr id="107" name="Item 1 / Title"/>
          <p:cNvSpPr txBox="1">
            <a:spLocks noGrp="1"/>
          </p:cNvSpPr>
          <p:nvPr>
            <p:ph type="subTitle" idx="5" hasCustomPrompt="1"/>
          </p:nvPr>
        </p:nvSpPr>
        <p:spPr>
          <a:xfrm>
            <a:off x="215900" y="1684229"/>
            <a:ext cx="1890000" cy="576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10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123"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05" name="Slide title"/>
          <p:cNvSpPr txBox="1">
            <a:spLocks noGrp="1"/>
          </p:cNvSpPr>
          <p:nvPr>
            <p:ph type="title" hasCustomPrompt="1"/>
          </p:nvPr>
        </p:nvSpPr>
        <p:spPr>
          <a:xfrm>
            <a:off x="215900" y="227600"/>
            <a:ext cx="7333841" cy="2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Verdana"/>
              <a:buNone/>
              <a:tabLst/>
              <a:defRPr b="1" cap="all">
                <a:solidFill>
                  <a:schemeClr val="tx1"/>
                </a:solidFill>
                <a:latin typeface="+mj-lt" panose="020B0604030504040204" pitchFamily="34" charset="0"/>
                <a:ea typeface="+mj-ea"/>
                <a:cs typeface="+mj-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122"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103" name="Page #"/>
          <p:cNvSpPr txBox="1">
            <a:spLocks noGrp="1"/>
          </p:cNvSpPr>
          <p:nvPr>
            <p:ph type="subTitle" idx="3"/>
          </p:nvPr>
        </p:nvSpPr>
        <p:spPr>
          <a:xfrm>
            <a:off x="6336731" y="4921626"/>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lt1"/>
              </a:buClr>
              <a:buSzPts val="1000"/>
              <a:buFont typeface="Verdana"/>
              <a:buNone/>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endParaRPr dirty="0"/>
          </a:p>
        </p:txBody>
      </p:sp>
      <p:sp>
        <p:nvSpPr>
          <p:cNvPr id="100" name="Presentation name"/>
          <p:cNvSpPr txBox="1">
            <a:spLocks noGrp="1"/>
          </p:cNvSpPr>
          <p:nvPr>
            <p:ph type="subTitle" idx="1" hasCustomPrompt="1"/>
          </p:nvPr>
        </p:nvSpPr>
        <p:spPr>
          <a:xfrm>
            <a:off x="215900" y="4921626"/>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a:pPr>
            <a:r>
              <a:rPr lang="en-GB" dirty="0"/>
              <a:t>Remove unnecessary steps, and design each</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rocess / Timeline / 4 Items / Option A">
  <p:cSld name="Process / Timeline / 4 Items / Option A">
    <p:spTree>
      <p:nvGrpSpPr>
        <p:cNvPr id="1" name="Shape 172"/>
        <p:cNvGrpSpPr/>
        <p:nvPr/>
      </p:nvGrpSpPr>
      <p:grpSpPr>
        <a:xfrm>
          <a:off x="0" y="0"/>
          <a:ext cx="0" cy="0"/>
          <a:chOff x="0" y="0"/>
          <a:chExt cx="0" cy="0"/>
        </a:xfrm>
      </p:grpSpPr>
      <p:sp>
        <p:nvSpPr>
          <p:cNvPr id="199" name="Google Shape;529;g3e4756476a6_0_126">
            <a:extLst>
              <a:ext uri="{FF2B5EF4-FFF2-40B4-BE49-F238E27FC236}">
                <a16:creationId xmlns:a16="http://schemas.microsoft.com/office/drawing/2014/main" id="{750A2220-8995-5574-BBE5-FA2CFE87B39D}"/>
              </a:ext>
            </a:extLst>
          </p:cNvPr>
          <p:cNvSpPr/>
          <p:nvPr userDrawn="1"/>
        </p:nvSpPr>
        <p:spPr>
          <a:xfrm>
            <a:off x="-108000" y="-10986"/>
            <a:ext cx="2394001" cy="5154486"/>
          </a:xfrm>
          <a:prstGeom prst="rect">
            <a:avLst/>
          </a:prstGeom>
          <a:solidFill>
            <a:schemeClr val="accent2"/>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00" name="Google Shape;529;g3e4756476a6_0_126">
            <a:extLst>
              <a:ext uri="{FF2B5EF4-FFF2-40B4-BE49-F238E27FC236}">
                <a16:creationId xmlns:a16="http://schemas.microsoft.com/office/drawing/2014/main" id="{750A2220-8995-5574-BBE5-FA2CFE87B39D}"/>
              </a:ext>
            </a:extLst>
          </p:cNvPr>
          <p:cNvSpPr/>
          <p:nvPr userDrawn="1"/>
        </p:nvSpPr>
        <p:spPr>
          <a:xfrm>
            <a:off x="2286000" y="-10986"/>
            <a:ext cx="2286000" cy="5154486"/>
          </a:xfrm>
          <a:prstGeom prst="rect">
            <a:avLst/>
          </a:prstGeom>
          <a:solidFill>
            <a:schemeClr val="accent1"/>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01" name="Google Shape;529;g3e4756476a6_0_126">
            <a:extLst>
              <a:ext uri="{FF2B5EF4-FFF2-40B4-BE49-F238E27FC236}">
                <a16:creationId xmlns:a16="http://schemas.microsoft.com/office/drawing/2014/main" id="{750A2220-8995-5574-BBE5-FA2CFE87B39D}"/>
              </a:ext>
            </a:extLst>
          </p:cNvPr>
          <p:cNvSpPr/>
          <p:nvPr userDrawn="1"/>
        </p:nvSpPr>
        <p:spPr>
          <a:xfrm>
            <a:off x="4572000" y="-10986"/>
            <a:ext cx="2286002" cy="5154486"/>
          </a:xfrm>
          <a:prstGeom prst="rect">
            <a:avLst/>
          </a:prstGeom>
          <a:solidFill>
            <a:schemeClr val="accent4"/>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02" name="Google Shape;529;g3e4756476a6_0_126">
            <a:extLst>
              <a:ext uri="{FF2B5EF4-FFF2-40B4-BE49-F238E27FC236}">
                <a16:creationId xmlns:a16="http://schemas.microsoft.com/office/drawing/2014/main" id="{750A2220-8995-5574-BBE5-FA2CFE87B39D}"/>
              </a:ext>
            </a:extLst>
          </p:cNvPr>
          <p:cNvSpPr/>
          <p:nvPr userDrawn="1"/>
        </p:nvSpPr>
        <p:spPr>
          <a:xfrm>
            <a:off x="6858000" y="-10986"/>
            <a:ext cx="2394000" cy="5154486"/>
          </a:xfrm>
          <a:prstGeom prst="rect">
            <a:avLst/>
          </a:prstGeom>
          <a:solidFill>
            <a:schemeClr val="accent6"/>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 name="Rectangle 1">
            <a:extLst>
              <a:ext uri="{FF2B5EF4-FFF2-40B4-BE49-F238E27FC236}">
                <a16:creationId xmlns:a16="http://schemas.microsoft.com/office/drawing/2014/main" id="{1EBF4993-FA01-F9A1-36E3-EEE2C359F3C9}"/>
              </a:ext>
            </a:extLst>
          </p:cNvPr>
          <p:cNvSpPr/>
          <p:nvPr userDrawn="1"/>
        </p:nvSpPr>
        <p:spPr>
          <a:xfrm>
            <a:off x="-108000" y="729296"/>
            <a:ext cx="9360000" cy="848033"/>
          </a:xfrm>
          <a:prstGeom prst="rect">
            <a:avLst/>
          </a:prstGeom>
          <a:solidFill>
            <a:schemeClr val="tx1">
              <a:alpha val="2504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cxnSp>
        <p:nvCxnSpPr>
          <p:cNvPr id="203" name="Straight Connector 12">
            <a:extLst>
              <a:ext uri="{FF2B5EF4-FFF2-40B4-BE49-F238E27FC236}">
                <a16:creationId xmlns:a16="http://schemas.microsoft.com/office/drawing/2014/main" id="{A649ABB9-D6A6-2DD7-6B61-C9B0DCF48C34}"/>
              </a:ext>
            </a:extLst>
          </p:cNvPr>
          <p:cNvCxnSpPr>
            <a:cxnSpLocks/>
          </p:cNvCxnSpPr>
          <p:nvPr userDrawn="1"/>
        </p:nvCxnSpPr>
        <p:spPr>
          <a:xfrm>
            <a:off x="-108000" y="1577340"/>
            <a:ext cx="936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95" name="Item 4 / Text"/>
          <p:cNvSpPr txBox="1">
            <a:spLocks noGrp="1"/>
          </p:cNvSpPr>
          <p:nvPr>
            <p:ph type="subTitle" idx="17" hasCustomPrompt="1"/>
          </p:nvPr>
        </p:nvSpPr>
        <p:spPr>
          <a:xfrm>
            <a:off x="7056000" y="2505798"/>
            <a:ext cx="1890000" cy="21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200"/>
              <a:buFont typeface="Verdana"/>
              <a:buNone/>
              <a:tabLst/>
              <a:defRPr lang="en-UA" sz="1000" b="0" i="0" u="none" strike="noStrike">
                <a:solidFill>
                  <a:schemeClr val="bg1"/>
                </a:solidFill>
                <a:effectLst/>
                <a:latin typeface="+mn-lt"/>
                <a:cs typeface="+mn-cs"/>
              </a:defRPr>
            </a:lvl1pPr>
            <a:lvl2pPr lvl="1">
              <a:lnSpc>
                <a:spcPct val="115000"/>
              </a:lnSpc>
              <a:spcBef>
                <a:spcPts val="0"/>
              </a:spcBef>
              <a:spcAft>
                <a:spcPts val="0"/>
              </a:spcAft>
              <a:buSzPts val="1200"/>
              <a:buFont typeface="Verdana"/>
              <a:buNone/>
              <a:defRPr>
                <a:latin typeface="+mn-lt"/>
                <a:ea typeface="+mn-ea"/>
                <a:cs typeface="+mn-cs"/>
              </a:defRPr>
            </a:lvl2pPr>
            <a:lvl3pPr lvl="2">
              <a:lnSpc>
                <a:spcPct val="115000"/>
              </a:lnSpc>
              <a:spcBef>
                <a:spcPts val="0"/>
              </a:spcBef>
              <a:spcAft>
                <a:spcPts val="0"/>
              </a:spcAft>
              <a:buSzPts val="1200"/>
              <a:buFont typeface="Verdana"/>
              <a:buNone/>
              <a:defRPr>
                <a:latin typeface="+mn-lt"/>
                <a:ea typeface="+mn-ea"/>
                <a:cs typeface="+mn-cs"/>
              </a:defRPr>
            </a:lvl3pPr>
            <a:lvl4pPr lvl="3">
              <a:lnSpc>
                <a:spcPct val="115000"/>
              </a:lnSpc>
              <a:spcBef>
                <a:spcPts val="0"/>
              </a:spcBef>
              <a:spcAft>
                <a:spcPts val="0"/>
              </a:spcAft>
              <a:buSzPts val="1200"/>
              <a:buFont typeface="Verdana"/>
              <a:buNone/>
              <a:defRPr>
                <a:latin typeface="+mn-lt"/>
                <a:ea typeface="+mn-ea"/>
                <a:cs typeface="+mn-cs"/>
              </a:defRPr>
            </a:lvl4pPr>
            <a:lvl5pPr lvl="4">
              <a:lnSpc>
                <a:spcPct val="115000"/>
              </a:lnSpc>
              <a:spcBef>
                <a:spcPts val="0"/>
              </a:spcBef>
              <a:spcAft>
                <a:spcPts val="0"/>
              </a:spcAft>
              <a:buSzPts val="1200"/>
              <a:buFont typeface="Verdana"/>
              <a:buNone/>
              <a:defRPr>
                <a:latin typeface="+mn-lt"/>
                <a:ea typeface="+mn-ea"/>
                <a:cs typeface="+mn-cs"/>
              </a:defRPr>
            </a:lvl5pPr>
            <a:lvl6pPr lvl="5">
              <a:lnSpc>
                <a:spcPct val="115000"/>
              </a:lnSpc>
              <a:spcBef>
                <a:spcPts val="0"/>
              </a:spcBef>
              <a:spcAft>
                <a:spcPts val="0"/>
              </a:spcAft>
              <a:buSzPts val="1200"/>
              <a:buFont typeface="Verdana"/>
              <a:buNone/>
              <a:defRPr>
                <a:latin typeface="+mn-lt"/>
                <a:ea typeface="+mn-ea"/>
                <a:cs typeface="+mn-cs"/>
              </a:defRPr>
            </a:lvl6pPr>
            <a:lvl7pPr lvl="6">
              <a:lnSpc>
                <a:spcPct val="115000"/>
              </a:lnSpc>
              <a:spcBef>
                <a:spcPts val="0"/>
              </a:spcBef>
              <a:spcAft>
                <a:spcPts val="0"/>
              </a:spcAft>
              <a:buSzPts val="1200"/>
              <a:buFont typeface="Verdana"/>
              <a:buNone/>
              <a:defRPr>
                <a:latin typeface="+mn-lt"/>
                <a:ea typeface="+mn-ea"/>
                <a:cs typeface="+mn-cs"/>
              </a:defRPr>
            </a:lvl7pPr>
            <a:lvl8pPr lvl="7">
              <a:lnSpc>
                <a:spcPct val="115000"/>
              </a:lnSpc>
              <a:spcBef>
                <a:spcPts val="0"/>
              </a:spcBef>
              <a:spcAft>
                <a:spcPts val="0"/>
              </a:spcAft>
              <a:buSzPts val="1200"/>
              <a:buFont typeface="Verdana"/>
              <a:buNone/>
              <a:defRPr>
                <a:latin typeface="+mn-lt"/>
                <a:ea typeface="+mn-ea"/>
                <a:cs typeface="+mn-cs"/>
              </a:defRPr>
            </a:lvl8pPr>
            <a:lvl9pPr lvl="8">
              <a:lnSpc>
                <a:spcPct val="115000"/>
              </a:lnSpc>
              <a:spcBef>
                <a:spcPts val="0"/>
              </a:spcBef>
              <a:spcAft>
                <a:spcPts val="0"/>
              </a:spcAft>
              <a:buSzPts val="1200"/>
              <a:buFont typeface="Verdana"/>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b="0" i="0" u="none" strike="noStrike" dirty="0">
                <a:solidFill>
                  <a:schemeClr val="lt1"/>
                </a:solidFill>
                <a:effectLst/>
              </a:rPr>
              <a:t>Good software should make work feel lighter, not more complicated. It should help people understand what needs to happen, where things stand, and how to move forward with confidence.</a:t>
            </a:r>
            <a:endParaRPr lang="en-GB" dirty="0"/>
          </a:p>
        </p:txBody>
      </p:sp>
      <p:sp>
        <p:nvSpPr>
          <p:cNvPr id="196" name="Item 4 / Title"/>
          <p:cNvSpPr txBox="1">
            <a:spLocks noGrp="1"/>
          </p:cNvSpPr>
          <p:nvPr>
            <p:ph type="subTitle" idx="18" hasCustomPrompt="1"/>
          </p:nvPr>
        </p:nvSpPr>
        <p:spPr>
          <a:xfrm>
            <a:off x="7056000" y="1842723"/>
            <a:ext cx="1890000" cy="549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10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184" name="Item 4 / Name"/>
          <p:cNvSpPr txBox="1">
            <a:spLocks noGrp="1"/>
          </p:cNvSpPr>
          <p:nvPr>
            <p:ph type="subTitle" idx="9" hasCustomPrompt="1"/>
          </p:nvPr>
        </p:nvSpPr>
        <p:spPr>
          <a:xfrm>
            <a:off x="7056000" y="848877"/>
            <a:ext cx="1890000" cy="511800"/>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15000"/>
              </a:lnSpc>
              <a:spcBef>
                <a:spcPts val="0"/>
              </a:spcBef>
              <a:spcAft>
                <a:spcPts val="0"/>
              </a:spcAft>
              <a:buClr>
                <a:schemeClr val="lt2"/>
              </a:buClr>
              <a:buSzPts val="1300"/>
              <a:buFont typeface="Verdana"/>
              <a:buNone/>
              <a:tabLst/>
              <a:defRPr sz="130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ctr"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The best tools</a:t>
            </a:r>
          </a:p>
        </p:txBody>
      </p:sp>
      <p:sp>
        <p:nvSpPr>
          <p:cNvPr id="193" name="Item 3 / Text"/>
          <p:cNvSpPr txBox="1">
            <a:spLocks noGrp="1"/>
          </p:cNvSpPr>
          <p:nvPr>
            <p:ph type="subTitle" idx="15" hasCustomPrompt="1"/>
          </p:nvPr>
        </p:nvSpPr>
        <p:spPr>
          <a:xfrm>
            <a:off x="4770000" y="2505798"/>
            <a:ext cx="1890000" cy="21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200"/>
              <a:buFont typeface="Verdana"/>
              <a:buNone/>
              <a:tabLst/>
              <a:defRPr lang="en-UA" sz="1000" b="0" i="0" u="none" strike="noStrike">
                <a:solidFill>
                  <a:schemeClr val="bg1"/>
                </a:solidFill>
                <a:effectLst/>
                <a:latin typeface="+mn-lt"/>
                <a:cs typeface="+mn-cs"/>
              </a:defRPr>
            </a:lvl1pPr>
            <a:lvl2pPr lvl="1">
              <a:lnSpc>
                <a:spcPct val="115000"/>
              </a:lnSpc>
              <a:spcBef>
                <a:spcPts val="0"/>
              </a:spcBef>
              <a:spcAft>
                <a:spcPts val="0"/>
              </a:spcAft>
              <a:buSzPts val="1200"/>
              <a:buFont typeface="Verdana"/>
              <a:buNone/>
              <a:defRPr>
                <a:latin typeface="+mn-lt"/>
                <a:ea typeface="+mn-ea"/>
                <a:cs typeface="+mn-cs"/>
              </a:defRPr>
            </a:lvl2pPr>
            <a:lvl3pPr lvl="2">
              <a:lnSpc>
                <a:spcPct val="115000"/>
              </a:lnSpc>
              <a:spcBef>
                <a:spcPts val="0"/>
              </a:spcBef>
              <a:spcAft>
                <a:spcPts val="0"/>
              </a:spcAft>
              <a:buSzPts val="1200"/>
              <a:buFont typeface="Verdana"/>
              <a:buNone/>
              <a:defRPr>
                <a:latin typeface="+mn-lt"/>
                <a:ea typeface="+mn-ea"/>
                <a:cs typeface="+mn-cs"/>
              </a:defRPr>
            </a:lvl3pPr>
            <a:lvl4pPr lvl="3">
              <a:lnSpc>
                <a:spcPct val="115000"/>
              </a:lnSpc>
              <a:spcBef>
                <a:spcPts val="0"/>
              </a:spcBef>
              <a:spcAft>
                <a:spcPts val="0"/>
              </a:spcAft>
              <a:buSzPts val="1200"/>
              <a:buFont typeface="Verdana"/>
              <a:buNone/>
              <a:defRPr>
                <a:latin typeface="+mn-lt"/>
                <a:ea typeface="+mn-ea"/>
                <a:cs typeface="+mn-cs"/>
              </a:defRPr>
            </a:lvl4pPr>
            <a:lvl5pPr lvl="4">
              <a:lnSpc>
                <a:spcPct val="115000"/>
              </a:lnSpc>
              <a:spcBef>
                <a:spcPts val="0"/>
              </a:spcBef>
              <a:spcAft>
                <a:spcPts val="0"/>
              </a:spcAft>
              <a:buSzPts val="1200"/>
              <a:buFont typeface="Verdana"/>
              <a:buNone/>
              <a:defRPr>
                <a:latin typeface="+mn-lt"/>
                <a:ea typeface="+mn-ea"/>
                <a:cs typeface="+mn-cs"/>
              </a:defRPr>
            </a:lvl5pPr>
            <a:lvl6pPr lvl="5">
              <a:lnSpc>
                <a:spcPct val="115000"/>
              </a:lnSpc>
              <a:spcBef>
                <a:spcPts val="0"/>
              </a:spcBef>
              <a:spcAft>
                <a:spcPts val="0"/>
              </a:spcAft>
              <a:buSzPts val="1200"/>
              <a:buFont typeface="Verdana"/>
              <a:buNone/>
              <a:defRPr>
                <a:latin typeface="+mn-lt"/>
                <a:ea typeface="+mn-ea"/>
                <a:cs typeface="+mn-cs"/>
              </a:defRPr>
            </a:lvl6pPr>
            <a:lvl7pPr lvl="6">
              <a:lnSpc>
                <a:spcPct val="115000"/>
              </a:lnSpc>
              <a:spcBef>
                <a:spcPts val="0"/>
              </a:spcBef>
              <a:spcAft>
                <a:spcPts val="0"/>
              </a:spcAft>
              <a:buSzPts val="1200"/>
              <a:buFont typeface="Verdana"/>
              <a:buNone/>
              <a:defRPr>
                <a:latin typeface="+mn-lt"/>
                <a:ea typeface="+mn-ea"/>
                <a:cs typeface="+mn-cs"/>
              </a:defRPr>
            </a:lvl7pPr>
            <a:lvl8pPr lvl="7">
              <a:lnSpc>
                <a:spcPct val="115000"/>
              </a:lnSpc>
              <a:spcBef>
                <a:spcPts val="0"/>
              </a:spcBef>
              <a:spcAft>
                <a:spcPts val="0"/>
              </a:spcAft>
              <a:buSzPts val="1200"/>
              <a:buFont typeface="Verdana"/>
              <a:buNone/>
              <a:defRPr>
                <a:latin typeface="+mn-lt"/>
                <a:ea typeface="+mn-ea"/>
                <a:cs typeface="+mn-cs"/>
              </a:defRPr>
            </a:lvl8pPr>
            <a:lvl9pPr lvl="8">
              <a:lnSpc>
                <a:spcPct val="115000"/>
              </a:lnSpc>
              <a:spcBef>
                <a:spcPts val="0"/>
              </a:spcBef>
              <a:spcAft>
                <a:spcPts val="0"/>
              </a:spcAft>
              <a:buSzPts val="1200"/>
              <a:buFont typeface="Verdana"/>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b="0" i="0" u="none" strike="noStrike" dirty="0">
                <a:solidFill>
                  <a:schemeClr val="lt1"/>
                </a:solidFill>
                <a:effectLst/>
              </a:rPr>
              <a:t>Good software should make work feel lighter, not more complicated. It should help people understand what needs to happen, where things stand, and how to move forward with confidence.</a:t>
            </a:r>
            <a:endParaRPr lang="en-GB" dirty="0"/>
          </a:p>
        </p:txBody>
      </p:sp>
      <p:sp>
        <p:nvSpPr>
          <p:cNvPr id="194" name="Item 3 / Title"/>
          <p:cNvSpPr txBox="1">
            <a:spLocks noGrp="1"/>
          </p:cNvSpPr>
          <p:nvPr>
            <p:ph type="subTitle" idx="16" hasCustomPrompt="1"/>
          </p:nvPr>
        </p:nvSpPr>
        <p:spPr>
          <a:xfrm>
            <a:off x="4770000" y="1842723"/>
            <a:ext cx="1890000" cy="549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10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183" name="Item 3 / Name"/>
          <p:cNvSpPr txBox="1">
            <a:spLocks noGrp="1"/>
          </p:cNvSpPr>
          <p:nvPr>
            <p:ph type="subTitle" idx="8" hasCustomPrompt="1"/>
          </p:nvPr>
        </p:nvSpPr>
        <p:spPr>
          <a:xfrm>
            <a:off x="4770000" y="848877"/>
            <a:ext cx="1890000" cy="511800"/>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15000"/>
              </a:lnSpc>
              <a:spcBef>
                <a:spcPts val="0"/>
              </a:spcBef>
              <a:spcAft>
                <a:spcPts val="0"/>
              </a:spcAft>
              <a:buClr>
                <a:schemeClr val="lt2"/>
              </a:buClr>
              <a:buSzPts val="1300"/>
              <a:buFont typeface="Verdana"/>
              <a:buNone/>
              <a:tabLst/>
              <a:defRPr sz="130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ctr"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The best tools</a:t>
            </a:r>
          </a:p>
        </p:txBody>
      </p:sp>
      <p:sp>
        <p:nvSpPr>
          <p:cNvPr id="191" name="Item 2 / Text"/>
          <p:cNvSpPr txBox="1">
            <a:spLocks noGrp="1"/>
          </p:cNvSpPr>
          <p:nvPr>
            <p:ph type="subTitle" idx="13" hasCustomPrompt="1"/>
          </p:nvPr>
        </p:nvSpPr>
        <p:spPr>
          <a:xfrm>
            <a:off x="2484000" y="2505798"/>
            <a:ext cx="1890000" cy="21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200"/>
              <a:buFont typeface="Verdana"/>
              <a:buNone/>
              <a:tabLst/>
              <a:defRPr lang="en-UA" sz="1000" b="0" i="0" u="none" strike="noStrike">
                <a:solidFill>
                  <a:schemeClr val="bg1"/>
                </a:solidFill>
                <a:effectLst/>
                <a:latin typeface="+mn-lt"/>
                <a:cs typeface="+mn-cs"/>
              </a:defRPr>
            </a:lvl1pPr>
            <a:lvl2pPr lvl="1">
              <a:lnSpc>
                <a:spcPct val="115000"/>
              </a:lnSpc>
              <a:spcBef>
                <a:spcPts val="0"/>
              </a:spcBef>
              <a:spcAft>
                <a:spcPts val="0"/>
              </a:spcAft>
              <a:buSzPts val="1200"/>
              <a:buFont typeface="Verdana"/>
              <a:buNone/>
              <a:defRPr>
                <a:latin typeface="+mn-lt"/>
                <a:ea typeface="+mn-ea"/>
                <a:cs typeface="+mn-cs"/>
              </a:defRPr>
            </a:lvl2pPr>
            <a:lvl3pPr lvl="2">
              <a:lnSpc>
                <a:spcPct val="115000"/>
              </a:lnSpc>
              <a:spcBef>
                <a:spcPts val="0"/>
              </a:spcBef>
              <a:spcAft>
                <a:spcPts val="0"/>
              </a:spcAft>
              <a:buSzPts val="1200"/>
              <a:buFont typeface="Verdana"/>
              <a:buNone/>
              <a:defRPr>
                <a:latin typeface="+mn-lt"/>
                <a:ea typeface="+mn-ea"/>
                <a:cs typeface="+mn-cs"/>
              </a:defRPr>
            </a:lvl3pPr>
            <a:lvl4pPr lvl="3">
              <a:lnSpc>
                <a:spcPct val="115000"/>
              </a:lnSpc>
              <a:spcBef>
                <a:spcPts val="0"/>
              </a:spcBef>
              <a:spcAft>
                <a:spcPts val="0"/>
              </a:spcAft>
              <a:buSzPts val="1200"/>
              <a:buFont typeface="Verdana"/>
              <a:buNone/>
              <a:defRPr>
                <a:latin typeface="+mn-lt"/>
                <a:ea typeface="+mn-ea"/>
                <a:cs typeface="+mn-cs"/>
              </a:defRPr>
            </a:lvl4pPr>
            <a:lvl5pPr lvl="4">
              <a:lnSpc>
                <a:spcPct val="115000"/>
              </a:lnSpc>
              <a:spcBef>
                <a:spcPts val="0"/>
              </a:spcBef>
              <a:spcAft>
                <a:spcPts val="0"/>
              </a:spcAft>
              <a:buSzPts val="1200"/>
              <a:buFont typeface="Verdana"/>
              <a:buNone/>
              <a:defRPr>
                <a:latin typeface="+mn-lt"/>
                <a:ea typeface="+mn-ea"/>
                <a:cs typeface="+mn-cs"/>
              </a:defRPr>
            </a:lvl5pPr>
            <a:lvl6pPr lvl="5">
              <a:lnSpc>
                <a:spcPct val="115000"/>
              </a:lnSpc>
              <a:spcBef>
                <a:spcPts val="0"/>
              </a:spcBef>
              <a:spcAft>
                <a:spcPts val="0"/>
              </a:spcAft>
              <a:buSzPts val="1200"/>
              <a:buFont typeface="Verdana"/>
              <a:buNone/>
              <a:defRPr>
                <a:latin typeface="+mn-lt"/>
                <a:ea typeface="+mn-ea"/>
                <a:cs typeface="+mn-cs"/>
              </a:defRPr>
            </a:lvl6pPr>
            <a:lvl7pPr lvl="6">
              <a:lnSpc>
                <a:spcPct val="115000"/>
              </a:lnSpc>
              <a:spcBef>
                <a:spcPts val="0"/>
              </a:spcBef>
              <a:spcAft>
                <a:spcPts val="0"/>
              </a:spcAft>
              <a:buSzPts val="1200"/>
              <a:buFont typeface="Verdana"/>
              <a:buNone/>
              <a:defRPr>
                <a:latin typeface="+mn-lt"/>
                <a:ea typeface="+mn-ea"/>
                <a:cs typeface="+mn-cs"/>
              </a:defRPr>
            </a:lvl7pPr>
            <a:lvl8pPr lvl="7">
              <a:lnSpc>
                <a:spcPct val="115000"/>
              </a:lnSpc>
              <a:spcBef>
                <a:spcPts val="0"/>
              </a:spcBef>
              <a:spcAft>
                <a:spcPts val="0"/>
              </a:spcAft>
              <a:buSzPts val="1200"/>
              <a:buFont typeface="Verdana"/>
              <a:buNone/>
              <a:defRPr>
                <a:latin typeface="+mn-lt"/>
                <a:ea typeface="+mn-ea"/>
                <a:cs typeface="+mn-cs"/>
              </a:defRPr>
            </a:lvl8pPr>
            <a:lvl9pPr lvl="8">
              <a:lnSpc>
                <a:spcPct val="115000"/>
              </a:lnSpc>
              <a:spcBef>
                <a:spcPts val="0"/>
              </a:spcBef>
              <a:spcAft>
                <a:spcPts val="0"/>
              </a:spcAft>
              <a:buSzPts val="1200"/>
              <a:buFont typeface="Verdana"/>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b="0" i="0" u="none" strike="noStrike" dirty="0">
                <a:solidFill>
                  <a:schemeClr val="lt1"/>
                </a:solidFill>
                <a:effectLst/>
              </a:rPr>
              <a:t>Good software should make work feel lighter, not more complicated. It should help people understand what needs to happen, where things stand, and how to move forward with confidence.</a:t>
            </a:r>
            <a:endParaRPr lang="en-GB" dirty="0"/>
          </a:p>
        </p:txBody>
      </p:sp>
      <p:sp>
        <p:nvSpPr>
          <p:cNvPr id="192" name="Item 2 / Title"/>
          <p:cNvSpPr txBox="1">
            <a:spLocks noGrp="1"/>
          </p:cNvSpPr>
          <p:nvPr>
            <p:ph type="subTitle" idx="14" hasCustomPrompt="1"/>
          </p:nvPr>
        </p:nvSpPr>
        <p:spPr>
          <a:xfrm>
            <a:off x="2484000" y="1842723"/>
            <a:ext cx="1890000" cy="549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10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182" name="Item 2 / Name"/>
          <p:cNvSpPr txBox="1">
            <a:spLocks noGrp="1"/>
          </p:cNvSpPr>
          <p:nvPr>
            <p:ph type="subTitle" idx="7" hasCustomPrompt="1"/>
          </p:nvPr>
        </p:nvSpPr>
        <p:spPr>
          <a:xfrm>
            <a:off x="2484000" y="848877"/>
            <a:ext cx="1890000" cy="511800"/>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15000"/>
              </a:lnSpc>
              <a:spcBef>
                <a:spcPts val="0"/>
              </a:spcBef>
              <a:spcAft>
                <a:spcPts val="0"/>
              </a:spcAft>
              <a:buClr>
                <a:schemeClr val="lt2"/>
              </a:buClr>
              <a:buSzPts val="1300"/>
              <a:buFont typeface="Verdana"/>
              <a:buNone/>
              <a:tabLst/>
              <a:defRPr sz="130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ctr"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The best tools</a:t>
            </a:r>
          </a:p>
        </p:txBody>
      </p:sp>
      <p:sp>
        <p:nvSpPr>
          <p:cNvPr id="179" name="Item 1 / Text"/>
          <p:cNvSpPr txBox="1">
            <a:spLocks noGrp="1"/>
          </p:cNvSpPr>
          <p:nvPr>
            <p:ph type="subTitle" idx="4" hasCustomPrompt="1"/>
          </p:nvPr>
        </p:nvSpPr>
        <p:spPr>
          <a:xfrm>
            <a:off x="197999" y="2505798"/>
            <a:ext cx="1890000" cy="2160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200"/>
              <a:buFont typeface="Verdana"/>
              <a:buNone/>
              <a:tabLst/>
              <a:defRPr lang="en-UA" sz="1000" b="0" i="0" u="none" strike="noStrike">
                <a:solidFill>
                  <a:schemeClr val="bg1"/>
                </a:solidFill>
                <a:effectLst/>
                <a:latin typeface="+mn-lt"/>
                <a:cs typeface="+mn-cs"/>
              </a:defRPr>
            </a:lvl1pPr>
            <a:lvl2pPr lvl="1">
              <a:lnSpc>
                <a:spcPct val="115000"/>
              </a:lnSpc>
              <a:spcBef>
                <a:spcPts val="0"/>
              </a:spcBef>
              <a:spcAft>
                <a:spcPts val="0"/>
              </a:spcAft>
              <a:buSzPts val="1200"/>
              <a:buFont typeface="Verdana"/>
              <a:buNone/>
              <a:defRPr>
                <a:latin typeface="+mn-lt"/>
                <a:ea typeface="+mn-ea"/>
                <a:cs typeface="+mn-cs"/>
              </a:defRPr>
            </a:lvl2pPr>
            <a:lvl3pPr lvl="2">
              <a:lnSpc>
                <a:spcPct val="115000"/>
              </a:lnSpc>
              <a:spcBef>
                <a:spcPts val="0"/>
              </a:spcBef>
              <a:spcAft>
                <a:spcPts val="0"/>
              </a:spcAft>
              <a:buSzPts val="1200"/>
              <a:buFont typeface="Verdana"/>
              <a:buNone/>
              <a:defRPr>
                <a:latin typeface="+mn-lt"/>
                <a:ea typeface="+mn-ea"/>
                <a:cs typeface="+mn-cs"/>
              </a:defRPr>
            </a:lvl3pPr>
            <a:lvl4pPr lvl="3">
              <a:lnSpc>
                <a:spcPct val="115000"/>
              </a:lnSpc>
              <a:spcBef>
                <a:spcPts val="0"/>
              </a:spcBef>
              <a:spcAft>
                <a:spcPts val="0"/>
              </a:spcAft>
              <a:buSzPts val="1200"/>
              <a:buFont typeface="Verdana"/>
              <a:buNone/>
              <a:defRPr>
                <a:latin typeface="+mn-lt"/>
                <a:ea typeface="+mn-ea"/>
                <a:cs typeface="+mn-cs"/>
              </a:defRPr>
            </a:lvl4pPr>
            <a:lvl5pPr lvl="4">
              <a:lnSpc>
                <a:spcPct val="115000"/>
              </a:lnSpc>
              <a:spcBef>
                <a:spcPts val="0"/>
              </a:spcBef>
              <a:spcAft>
                <a:spcPts val="0"/>
              </a:spcAft>
              <a:buSzPts val="1200"/>
              <a:buFont typeface="Verdana"/>
              <a:buNone/>
              <a:defRPr>
                <a:latin typeface="+mn-lt"/>
                <a:ea typeface="+mn-ea"/>
                <a:cs typeface="+mn-cs"/>
              </a:defRPr>
            </a:lvl5pPr>
            <a:lvl6pPr lvl="5">
              <a:lnSpc>
                <a:spcPct val="115000"/>
              </a:lnSpc>
              <a:spcBef>
                <a:spcPts val="0"/>
              </a:spcBef>
              <a:spcAft>
                <a:spcPts val="0"/>
              </a:spcAft>
              <a:buSzPts val="1200"/>
              <a:buFont typeface="Verdana"/>
              <a:buNone/>
              <a:defRPr>
                <a:latin typeface="+mn-lt"/>
                <a:ea typeface="+mn-ea"/>
                <a:cs typeface="+mn-cs"/>
              </a:defRPr>
            </a:lvl6pPr>
            <a:lvl7pPr lvl="6">
              <a:lnSpc>
                <a:spcPct val="115000"/>
              </a:lnSpc>
              <a:spcBef>
                <a:spcPts val="0"/>
              </a:spcBef>
              <a:spcAft>
                <a:spcPts val="0"/>
              </a:spcAft>
              <a:buSzPts val="1200"/>
              <a:buFont typeface="Verdana"/>
              <a:buNone/>
              <a:defRPr>
                <a:latin typeface="+mn-lt"/>
                <a:ea typeface="+mn-ea"/>
                <a:cs typeface="+mn-cs"/>
              </a:defRPr>
            </a:lvl7pPr>
            <a:lvl8pPr lvl="7">
              <a:lnSpc>
                <a:spcPct val="115000"/>
              </a:lnSpc>
              <a:spcBef>
                <a:spcPts val="0"/>
              </a:spcBef>
              <a:spcAft>
                <a:spcPts val="0"/>
              </a:spcAft>
              <a:buSzPts val="1200"/>
              <a:buFont typeface="Verdana"/>
              <a:buNone/>
              <a:defRPr>
                <a:latin typeface="+mn-lt"/>
                <a:ea typeface="+mn-ea"/>
                <a:cs typeface="+mn-cs"/>
              </a:defRPr>
            </a:lvl8pPr>
            <a:lvl9pPr lvl="8">
              <a:lnSpc>
                <a:spcPct val="115000"/>
              </a:lnSpc>
              <a:spcBef>
                <a:spcPts val="0"/>
              </a:spcBef>
              <a:spcAft>
                <a:spcPts val="0"/>
              </a:spcAft>
              <a:buSzPts val="1200"/>
              <a:buFont typeface="Verdana"/>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000"/>
              <a:buFont typeface="Verdana"/>
              <a:buNone/>
              <a:tabLst/>
              <a:defRPr/>
            </a:pPr>
            <a:r>
              <a:rPr lang="en-GB" b="0" i="0" u="none" strike="noStrike" dirty="0">
                <a:solidFill>
                  <a:schemeClr val="lt1"/>
                </a:solidFill>
                <a:effectLst/>
              </a:rPr>
              <a:t>Good software should make work feel lighter, not more complicated. It should help people understand what needs to happen, where things stand, and how to move forward with confidence.</a:t>
            </a:r>
            <a:endParaRPr lang="en-GB" dirty="0"/>
          </a:p>
        </p:txBody>
      </p:sp>
      <p:sp>
        <p:nvSpPr>
          <p:cNvPr id="180" name="Item 1 / Title"/>
          <p:cNvSpPr txBox="1">
            <a:spLocks noGrp="1"/>
          </p:cNvSpPr>
          <p:nvPr>
            <p:ph type="subTitle" idx="5" hasCustomPrompt="1"/>
          </p:nvPr>
        </p:nvSpPr>
        <p:spPr>
          <a:xfrm>
            <a:off x="197999" y="1842723"/>
            <a:ext cx="1890000" cy="549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sz="110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Remove unnecessary steps, and design each</a:t>
            </a:r>
          </a:p>
        </p:txBody>
      </p:sp>
      <p:sp>
        <p:nvSpPr>
          <p:cNvPr id="181" name="Item 1 / Name"/>
          <p:cNvSpPr txBox="1">
            <a:spLocks noGrp="1"/>
          </p:cNvSpPr>
          <p:nvPr>
            <p:ph type="subTitle" idx="6" hasCustomPrompt="1"/>
          </p:nvPr>
        </p:nvSpPr>
        <p:spPr>
          <a:xfrm>
            <a:off x="197999" y="848877"/>
            <a:ext cx="1890000" cy="511800"/>
          </a:xfrm>
          <a:prstGeom prst="rect">
            <a:avLst/>
          </a:prstGeom>
          <a:noFill/>
          <a:ln>
            <a:noFill/>
          </a:ln>
        </p:spPr>
        <p:txBody>
          <a:bodyPr spcFirstLastPara="1" wrap="square" lIns="0" tIns="0" rIns="0" bIns="0" anchor="ctr" anchorCtr="0">
            <a:noAutofit/>
          </a:bodyPr>
          <a:lstStyle>
            <a:lvl1pPr marL="0" marR="0" lvl="0" indent="0" algn="ctr" defTabSz="914400" rtl="0" eaLnBrk="1" fontAlgn="auto" latinLnBrk="0" hangingPunct="1">
              <a:lnSpc>
                <a:spcPct val="115000"/>
              </a:lnSpc>
              <a:spcBef>
                <a:spcPts val="0"/>
              </a:spcBef>
              <a:spcAft>
                <a:spcPts val="0"/>
              </a:spcAft>
              <a:buClr>
                <a:schemeClr val="lt2"/>
              </a:buClr>
              <a:buSzPts val="1300"/>
              <a:buFont typeface="Verdana"/>
              <a:buNone/>
              <a:tabLst/>
              <a:defRPr sz="1300" b="1">
                <a:solidFill>
                  <a:schemeClr val="tx2"/>
                </a:solidFill>
                <a:latin typeface="+mn-lt"/>
                <a:ea typeface="+mn-ea"/>
                <a:cs typeface="+mn-cs"/>
              </a:defRPr>
            </a:lvl1pPr>
            <a:lvl2pPr lvl="1">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2pPr>
            <a:lvl3pPr lvl="2">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3pPr>
            <a:lvl4pPr lvl="3">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4pPr>
            <a:lvl5pPr lvl="4">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5pPr>
            <a:lvl6pPr lvl="5">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6pPr>
            <a:lvl7pPr lvl="6">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7pPr>
            <a:lvl8pPr lvl="7">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8pPr>
            <a:lvl9pPr lvl="8">
              <a:lnSpc>
                <a:spcPct val="115000"/>
              </a:lnSpc>
              <a:spcBef>
                <a:spcPts val="0"/>
              </a:spcBef>
              <a:spcAft>
                <a:spcPts val="0"/>
              </a:spcAft>
              <a:buClr>
                <a:schemeClr val="lt2"/>
              </a:buClr>
              <a:buSzPts val="1200"/>
              <a:buFont typeface="Verdana"/>
              <a:buNone/>
              <a:defRPr b="1">
                <a:solidFill>
                  <a:schemeClr val="lt2"/>
                </a:solidFill>
                <a:latin typeface="+mn-lt"/>
                <a:ea typeface="+mn-ea"/>
                <a:cs typeface="+mn-cs"/>
              </a:defRPr>
            </a:lvl9pPr>
          </a:lstStyle>
          <a:p>
            <a:pPr marL="0" marR="0" lvl="0" indent="0" algn="ctr" defTabSz="914400" rtl="0" eaLnBrk="1" fontAlgn="auto" latinLnBrk="0" hangingPunct="1">
              <a:lnSpc>
                <a:spcPct val="115000"/>
              </a:lnSpc>
              <a:spcBef>
                <a:spcPts val="0"/>
              </a:spcBef>
              <a:spcAft>
                <a:spcPts val="0"/>
              </a:spcAft>
              <a:buClr>
                <a:schemeClr val="lt2"/>
              </a:buClr>
              <a:buSzPts val="1300"/>
              <a:buFont typeface="Verdana"/>
              <a:buNone/>
              <a:tabLst/>
              <a:defRPr/>
            </a:pPr>
            <a:r>
              <a:rPr lang="en-GB" dirty="0"/>
              <a:t>The best tools</a:t>
            </a:r>
          </a:p>
        </p:txBody>
      </p:sp>
      <p:sp>
        <p:nvSpPr>
          <p:cNvPr id="204" name="Ромб 11">
            <a:extLst>
              <a:ext uri="{FF2B5EF4-FFF2-40B4-BE49-F238E27FC236}">
                <a16:creationId xmlns:a16="http://schemas.microsoft.com/office/drawing/2014/main" id="{D8929AF9-3606-0537-D04C-34BCAC438E7B}"/>
              </a:ext>
            </a:extLst>
          </p:cNvPr>
          <p:cNvSpPr>
            <a:spLocks noChangeAspect="1"/>
          </p:cNvSpPr>
          <p:nvPr userDrawn="1"/>
        </p:nvSpPr>
        <p:spPr>
          <a:xfrm>
            <a:off x="1017000" y="1446075"/>
            <a:ext cx="252000" cy="252000"/>
          </a:xfrm>
          <a:prstGeom prst="diamond">
            <a:avLst/>
          </a:prstGeom>
          <a:solidFill>
            <a:schemeClr val="tx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05" name="Ромб 11">
            <a:extLst>
              <a:ext uri="{FF2B5EF4-FFF2-40B4-BE49-F238E27FC236}">
                <a16:creationId xmlns:a16="http://schemas.microsoft.com/office/drawing/2014/main" id="{D8929AF9-3606-0537-D04C-34BCAC438E7B}"/>
              </a:ext>
            </a:extLst>
          </p:cNvPr>
          <p:cNvSpPr>
            <a:spLocks noChangeAspect="1"/>
          </p:cNvSpPr>
          <p:nvPr userDrawn="1"/>
        </p:nvSpPr>
        <p:spPr>
          <a:xfrm>
            <a:off x="3303000" y="1446075"/>
            <a:ext cx="252000" cy="252000"/>
          </a:xfrm>
          <a:prstGeom prst="diamond">
            <a:avLst/>
          </a:prstGeom>
          <a:solidFill>
            <a:schemeClr val="tx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06" name="Ромб 11">
            <a:extLst>
              <a:ext uri="{FF2B5EF4-FFF2-40B4-BE49-F238E27FC236}">
                <a16:creationId xmlns:a16="http://schemas.microsoft.com/office/drawing/2014/main" id="{D8929AF9-3606-0537-D04C-34BCAC438E7B}"/>
              </a:ext>
            </a:extLst>
          </p:cNvPr>
          <p:cNvSpPr>
            <a:spLocks noChangeAspect="1"/>
          </p:cNvSpPr>
          <p:nvPr userDrawn="1"/>
        </p:nvSpPr>
        <p:spPr>
          <a:xfrm>
            <a:off x="5589000" y="1446075"/>
            <a:ext cx="252000" cy="252000"/>
          </a:xfrm>
          <a:prstGeom prst="diamond">
            <a:avLst/>
          </a:prstGeom>
          <a:solidFill>
            <a:schemeClr val="tx2"/>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07" name="Ромб 11">
            <a:extLst>
              <a:ext uri="{FF2B5EF4-FFF2-40B4-BE49-F238E27FC236}">
                <a16:creationId xmlns:a16="http://schemas.microsoft.com/office/drawing/2014/main" id="{D8929AF9-3606-0537-D04C-34BCAC438E7B}"/>
              </a:ext>
            </a:extLst>
          </p:cNvPr>
          <p:cNvSpPr>
            <a:spLocks noChangeAspect="1"/>
          </p:cNvSpPr>
          <p:nvPr userDrawn="1"/>
        </p:nvSpPr>
        <p:spPr>
          <a:xfrm>
            <a:off x="7875000" y="1446075"/>
            <a:ext cx="252000" cy="252000"/>
          </a:xfrm>
          <a:prstGeom prst="diamond">
            <a:avLst/>
          </a:prstGeom>
          <a:solidFill>
            <a:schemeClr val="tx2"/>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198"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87" name="Slide title"/>
          <p:cNvSpPr txBox="1">
            <a:spLocks noGrp="1"/>
          </p:cNvSpPr>
          <p:nvPr>
            <p:ph type="title" hasCustomPrompt="1"/>
          </p:nvPr>
        </p:nvSpPr>
        <p:spPr>
          <a:xfrm>
            <a:off x="215900" y="227600"/>
            <a:ext cx="7333841" cy="2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Verdana"/>
              <a:buNone/>
              <a:tabLst/>
              <a:defRPr b="1" cap="all">
                <a:solidFill>
                  <a:schemeClr val="tx1"/>
                </a:solidFill>
                <a:latin typeface="+mj-lt" panose="020B0604030504040204" pitchFamily="34" charset="0"/>
                <a:ea typeface="+mj-ea"/>
                <a:cs typeface="+mj-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197"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178" name="Page #"/>
          <p:cNvSpPr txBox="1">
            <a:spLocks noGrp="1"/>
          </p:cNvSpPr>
          <p:nvPr>
            <p:ph type="subTitle" idx="3"/>
          </p:nvPr>
        </p:nvSpPr>
        <p:spPr>
          <a:xfrm>
            <a:off x="6336731" y="4921626"/>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lt1"/>
              </a:buClr>
              <a:buSzPts val="1000"/>
              <a:buFont typeface="Verdana"/>
              <a:buNone/>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endParaRPr dirty="0"/>
          </a:p>
        </p:txBody>
      </p:sp>
      <p:sp>
        <p:nvSpPr>
          <p:cNvPr id="175" name="Presentation name"/>
          <p:cNvSpPr txBox="1">
            <a:spLocks noGrp="1"/>
          </p:cNvSpPr>
          <p:nvPr>
            <p:ph type="subTitle" idx="1" hasCustomPrompt="1"/>
          </p:nvPr>
        </p:nvSpPr>
        <p:spPr>
          <a:xfrm>
            <a:off x="215900" y="4921626"/>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a:pPr>
            <a:r>
              <a:rPr lang="en-GB" dirty="0"/>
              <a:t>Remove unnecessary steps, and design each</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Data &amp; Charts / Table / Option A" userDrawn="1">
  <p:cSld name="Data &amp; Charts / Table / Option A">
    <p:spTree>
      <p:nvGrpSpPr>
        <p:cNvPr id="1" name="Shape 516"/>
        <p:cNvGrpSpPr/>
        <p:nvPr/>
      </p:nvGrpSpPr>
      <p:grpSpPr>
        <a:xfrm>
          <a:off x="0" y="0"/>
          <a:ext cx="0" cy="0"/>
          <a:chOff x="0" y="0"/>
          <a:chExt cx="0" cy="0"/>
        </a:xfrm>
      </p:grpSpPr>
      <p:sp>
        <p:nvSpPr>
          <p:cNvPr id="524"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522" name="Slide title"/>
          <p:cNvSpPr txBox="1">
            <a:spLocks noGrp="1"/>
          </p:cNvSpPr>
          <p:nvPr>
            <p:ph type="title" hasCustomPrompt="1"/>
          </p:nvPr>
        </p:nvSpPr>
        <p:spPr>
          <a:xfrm>
            <a:off x="215900" y="227600"/>
            <a:ext cx="7333841" cy="2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Verdana"/>
              <a:buNone/>
              <a:tabLst/>
              <a:defRPr b="1" cap="all">
                <a:solidFill>
                  <a:schemeClr val="tx1"/>
                </a:solidFill>
                <a:latin typeface="+mj-lt" panose="020B0604030504040204" pitchFamily="34" charset="0"/>
                <a:ea typeface="+mj-ea"/>
                <a:cs typeface="+mj-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523"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520" name="Page #"/>
          <p:cNvSpPr txBox="1">
            <a:spLocks noGrp="1"/>
          </p:cNvSpPr>
          <p:nvPr>
            <p:ph type="subTitle" idx="3"/>
          </p:nvPr>
        </p:nvSpPr>
        <p:spPr>
          <a:xfrm>
            <a:off x="6336731" y="4921626"/>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lt1"/>
              </a:buClr>
              <a:buSzPts val="1000"/>
              <a:buFont typeface="Verdana"/>
              <a:buNone/>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endParaRPr dirty="0"/>
          </a:p>
        </p:txBody>
      </p:sp>
      <p:sp>
        <p:nvSpPr>
          <p:cNvPr id="517" name="Presentation name"/>
          <p:cNvSpPr txBox="1">
            <a:spLocks noGrp="1"/>
          </p:cNvSpPr>
          <p:nvPr>
            <p:ph type="subTitle" idx="1" hasCustomPrompt="1"/>
          </p:nvPr>
        </p:nvSpPr>
        <p:spPr>
          <a:xfrm>
            <a:off x="215900" y="4921626"/>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a:pPr>
            <a:r>
              <a:rPr lang="en-GB" dirty="0"/>
              <a:t>Remove unnecessary steps, and design each</a:t>
            </a:r>
          </a:p>
        </p:txBody>
      </p:sp>
    </p:spTree>
    <p:extLst>
      <p:ext uri="{BB962C8B-B14F-4D97-AF65-F5344CB8AC3E}">
        <p14:creationId xmlns:p14="http://schemas.microsoft.com/office/powerpoint/2010/main" val="31546901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Frameworks / Pyramid / 4 Items / Option A">
  <p:cSld name="Frameworks / Pyramid / 4 Items / Option A">
    <p:spTree>
      <p:nvGrpSpPr>
        <p:cNvPr id="1" name="Shape 243"/>
        <p:cNvGrpSpPr/>
        <p:nvPr/>
      </p:nvGrpSpPr>
      <p:grpSpPr>
        <a:xfrm>
          <a:off x="0" y="0"/>
          <a:ext cx="0" cy="0"/>
          <a:chOff x="0" y="0"/>
          <a:chExt cx="0" cy="0"/>
        </a:xfrm>
      </p:grpSpPr>
      <p:cxnSp>
        <p:nvCxnSpPr>
          <p:cNvPr id="244" name="Google Shape;244;g3e4a1d512f3_0_1423"/>
          <p:cNvCxnSpPr/>
          <p:nvPr/>
        </p:nvCxnSpPr>
        <p:spPr>
          <a:xfrm>
            <a:off x="2000178" y="3152898"/>
            <a:ext cx="1879800" cy="0"/>
          </a:xfrm>
          <a:prstGeom prst="straightConnector1">
            <a:avLst/>
          </a:prstGeom>
          <a:noFill/>
          <a:ln w="9525" cap="flat" cmpd="sng">
            <a:solidFill>
              <a:schemeClr val="bg1"/>
            </a:solidFill>
            <a:prstDash val="solid"/>
            <a:round/>
            <a:headEnd type="none" w="med" len="med"/>
            <a:tailEnd type="oval" w="med" len="med"/>
          </a:ln>
        </p:spPr>
      </p:cxnSp>
      <p:cxnSp>
        <p:nvCxnSpPr>
          <p:cNvPr id="257" name="Google Shape;257;g3e4a1d512f3_0_1423"/>
          <p:cNvCxnSpPr/>
          <p:nvPr/>
        </p:nvCxnSpPr>
        <p:spPr>
          <a:xfrm>
            <a:off x="2000178" y="1367460"/>
            <a:ext cx="1879800" cy="0"/>
          </a:xfrm>
          <a:prstGeom prst="straightConnector1">
            <a:avLst/>
          </a:prstGeom>
          <a:noFill/>
          <a:ln w="9525" cap="flat" cmpd="sng">
            <a:solidFill>
              <a:schemeClr val="bg1"/>
            </a:solidFill>
            <a:prstDash val="solid"/>
            <a:round/>
            <a:headEnd type="none" w="med" len="med"/>
            <a:tailEnd type="oval" w="med" len="med"/>
          </a:ln>
        </p:spPr>
      </p:cxnSp>
      <p:cxnSp>
        <p:nvCxnSpPr>
          <p:cNvPr id="258" name="Google Shape;258;g3e4a1d512f3_0_1423"/>
          <p:cNvCxnSpPr/>
          <p:nvPr/>
        </p:nvCxnSpPr>
        <p:spPr>
          <a:xfrm>
            <a:off x="2000178" y="2199935"/>
            <a:ext cx="1879800" cy="0"/>
          </a:xfrm>
          <a:prstGeom prst="straightConnector1">
            <a:avLst/>
          </a:prstGeom>
          <a:noFill/>
          <a:ln w="9525" cap="flat" cmpd="sng">
            <a:solidFill>
              <a:schemeClr val="bg1"/>
            </a:solidFill>
            <a:prstDash val="solid"/>
            <a:round/>
            <a:headEnd type="none" w="med" len="med"/>
            <a:tailEnd type="oval" w="med" len="med"/>
          </a:ln>
        </p:spPr>
      </p:cxnSp>
      <p:cxnSp>
        <p:nvCxnSpPr>
          <p:cNvPr id="259" name="Google Shape;259;g3e4a1d512f3_0_1423"/>
          <p:cNvCxnSpPr/>
          <p:nvPr/>
        </p:nvCxnSpPr>
        <p:spPr>
          <a:xfrm>
            <a:off x="2000178" y="4111108"/>
            <a:ext cx="1879800" cy="0"/>
          </a:xfrm>
          <a:prstGeom prst="straightConnector1">
            <a:avLst/>
          </a:prstGeom>
          <a:noFill/>
          <a:ln w="9525" cap="flat" cmpd="sng">
            <a:solidFill>
              <a:schemeClr val="bg1"/>
            </a:solidFill>
            <a:prstDash val="solid"/>
            <a:round/>
            <a:headEnd type="none" w="med" len="med"/>
            <a:tailEnd type="oval" w="med" len="med"/>
          </a:ln>
        </p:spPr>
      </p:cxnSp>
      <p:sp>
        <p:nvSpPr>
          <p:cNvPr id="252" name="Item 4 / Title"/>
          <p:cNvSpPr txBox="1">
            <a:spLocks noGrp="1"/>
          </p:cNvSpPr>
          <p:nvPr>
            <p:ph type="subTitle" idx="5" hasCustomPrompt="1"/>
          </p:nvPr>
        </p:nvSpPr>
        <p:spPr>
          <a:xfrm>
            <a:off x="4034948" y="1057370"/>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sz="1100" b="1">
                <a:solidFill>
                  <a:schemeClr val="tx2"/>
                </a:solidFill>
                <a:latin typeface="+mn-lt"/>
                <a:ea typeface="+mn-ea"/>
                <a:cs typeface="+mn-cs"/>
              </a:defRPr>
            </a:lvl1pPr>
            <a:lvl2pPr lvl="1">
              <a:lnSpc>
                <a:spcPct val="115000"/>
              </a:lnSpc>
              <a:spcBef>
                <a:spcPts val="0"/>
              </a:spcBef>
              <a:spcAft>
                <a:spcPts val="0"/>
              </a:spcAft>
              <a:buSzPts val="1200"/>
              <a:buFont typeface="Verdana"/>
              <a:buNone/>
              <a:defRPr b="1">
                <a:latin typeface="+mn-lt"/>
                <a:ea typeface="+mn-ea"/>
                <a:cs typeface="+mn-cs"/>
              </a:defRPr>
            </a:lvl2pPr>
            <a:lvl3pPr lvl="2">
              <a:lnSpc>
                <a:spcPct val="115000"/>
              </a:lnSpc>
              <a:spcBef>
                <a:spcPts val="0"/>
              </a:spcBef>
              <a:spcAft>
                <a:spcPts val="0"/>
              </a:spcAft>
              <a:buSzPts val="1200"/>
              <a:buFont typeface="Verdana"/>
              <a:buNone/>
              <a:defRPr b="1">
                <a:latin typeface="+mn-lt"/>
                <a:ea typeface="+mn-ea"/>
                <a:cs typeface="+mn-cs"/>
              </a:defRPr>
            </a:lvl3pPr>
            <a:lvl4pPr lvl="3">
              <a:lnSpc>
                <a:spcPct val="115000"/>
              </a:lnSpc>
              <a:spcBef>
                <a:spcPts val="0"/>
              </a:spcBef>
              <a:spcAft>
                <a:spcPts val="0"/>
              </a:spcAft>
              <a:buSzPts val="1200"/>
              <a:buFont typeface="Verdana"/>
              <a:buNone/>
              <a:defRPr b="1">
                <a:latin typeface="+mn-lt"/>
                <a:ea typeface="+mn-ea"/>
                <a:cs typeface="+mn-cs"/>
              </a:defRPr>
            </a:lvl4pPr>
            <a:lvl5pPr lvl="4">
              <a:lnSpc>
                <a:spcPct val="115000"/>
              </a:lnSpc>
              <a:spcBef>
                <a:spcPts val="0"/>
              </a:spcBef>
              <a:spcAft>
                <a:spcPts val="0"/>
              </a:spcAft>
              <a:buSzPts val="1200"/>
              <a:buFont typeface="Verdana"/>
              <a:buNone/>
              <a:defRPr b="1">
                <a:latin typeface="+mn-lt"/>
                <a:ea typeface="+mn-ea"/>
                <a:cs typeface="+mn-cs"/>
              </a:defRPr>
            </a:lvl5pPr>
            <a:lvl6pPr lvl="5">
              <a:lnSpc>
                <a:spcPct val="115000"/>
              </a:lnSpc>
              <a:spcBef>
                <a:spcPts val="0"/>
              </a:spcBef>
              <a:spcAft>
                <a:spcPts val="0"/>
              </a:spcAft>
              <a:buSzPts val="1200"/>
              <a:buFont typeface="Verdana"/>
              <a:buNone/>
              <a:defRPr b="1">
                <a:latin typeface="+mn-lt"/>
                <a:ea typeface="+mn-ea"/>
                <a:cs typeface="+mn-cs"/>
              </a:defRPr>
            </a:lvl6pPr>
            <a:lvl7pPr lvl="6">
              <a:lnSpc>
                <a:spcPct val="115000"/>
              </a:lnSpc>
              <a:spcBef>
                <a:spcPts val="0"/>
              </a:spcBef>
              <a:spcAft>
                <a:spcPts val="0"/>
              </a:spcAft>
              <a:buSzPts val="1200"/>
              <a:buFont typeface="Verdana"/>
              <a:buNone/>
              <a:defRPr b="1">
                <a:latin typeface="+mn-lt"/>
                <a:ea typeface="+mn-ea"/>
                <a:cs typeface="+mn-cs"/>
              </a:defRPr>
            </a:lvl7pPr>
            <a:lvl8pPr lvl="7">
              <a:lnSpc>
                <a:spcPct val="115000"/>
              </a:lnSpc>
              <a:spcBef>
                <a:spcPts val="0"/>
              </a:spcBef>
              <a:spcAft>
                <a:spcPts val="0"/>
              </a:spcAft>
              <a:buSzPts val="1200"/>
              <a:buFont typeface="Verdana"/>
              <a:buNone/>
              <a:defRPr b="1">
                <a:latin typeface="+mn-lt"/>
                <a:ea typeface="+mn-ea"/>
                <a:cs typeface="+mn-cs"/>
              </a:defRPr>
            </a:lvl8pPr>
            <a:lvl9pPr lvl="8">
              <a:lnSpc>
                <a:spcPct val="115000"/>
              </a:lnSpc>
              <a:spcBef>
                <a:spcPts val="0"/>
              </a:spcBef>
              <a:spcAft>
                <a:spcPts val="0"/>
              </a:spcAft>
              <a:buSzPts val="1200"/>
              <a:buFont typeface="Verdana"/>
              <a:buNone/>
              <a:defRPr b="1">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a:pPr>
            <a:r>
              <a:rPr lang="en-GB" dirty="0"/>
              <a:t>Remove unnecessary steps, and design each</a:t>
            </a:r>
          </a:p>
        </p:txBody>
      </p:sp>
      <p:sp>
        <p:nvSpPr>
          <p:cNvPr id="251" name="Item 4 / Text"/>
          <p:cNvSpPr txBox="1">
            <a:spLocks noGrp="1"/>
          </p:cNvSpPr>
          <p:nvPr>
            <p:ph type="subTitle" idx="4" hasCustomPrompt="1"/>
          </p:nvPr>
        </p:nvSpPr>
        <p:spPr>
          <a:xfrm>
            <a:off x="4034948" y="1272760"/>
            <a:ext cx="4890300" cy="46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sz="1000">
                <a:solidFill>
                  <a:schemeClr val="bg1"/>
                </a:solidFill>
                <a:latin typeface="+mn-lt"/>
                <a:ea typeface="+mn-ea"/>
                <a:cs typeface="+mn-cs"/>
              </a:defRPr>
            </a:lvl1pPr>
            <a:lvl2pPr lvl="1">
              <a:lnSpc>
                <a:spcPct val="115000"/>
              </a:lnSpc>
              <a:spcBef>
                <a:spcPts val="0"/>
              </a:spcBef>
              <a:spcAft>
                <a:spcPts val="0"/>
              </a:spcAft>
              <a:buSzPts val="1200"/>
              <a:buFont typeface="Verdana"/>
              <a:buNone/>
              <a:defRPr>
                <a:latin typeface="+mn-lt"/>
                <a:ea typeface="+mn-ea"/>
                <a:cs typeface="+mn-cs"/>
              </a:defRPr>
            </a:lvl2pPr>
            <a:lvl3pPr lvl="2">
              <a:lnSpc>
                <a:spcPct val="115000"/>
              </a:lnSpc>
              <a:spcBef>
                <a:spcPts val="0"/>
              </a:spcBef>
              <a:spcAft>
                <a:spcPts val="0"/>
              </a:spcAft>
              <a:buSzPts val="1200"/>
              <a:buFont typeface="Verdana"/>
              <a:buNone/>
              <a:defRPr>
                <a:latin typeface="+mn-lt"/>
                <a:ea typeface="+mn-ea"/>
                <a:cs typeface="+mn-cs"/>
              </a:defRPr>
            </a:lvl3pPr>
            <a:lvl4pPr lvl="3">
              <a:lnSpc>
                <a:spcPct val="115000"/>
              </a:lnSpc>
              <a:spcBef>
                <a:spcPts val="0"/>
              </a:spcBef>
              <a:spcAft>
                <a:spcPts val="0"/>
              </a:spcAft>
              <a:buSzPts val="1200"/>
              <a:buFont typeface="Verdana"/>
              <a:buNone/>
              <a:defRPr>
                <a:latin typeface="+mn-lt"/>
                <a:ea typeface="+mn-ea"/>
                <a:cs typeface="+mn-cs"/>
              </a:defRPr>
            </a:lvl4pPr>
            <a:lvl5pPr lvl="4">
              <a:lnSpc>
                <a:spcPct val="115000"/>
              </a:lnSpc>
              <a:spcBef>
                <a:spcPts val="0"/>
              </a:spcBef>
              <a:spcAft>
                <a:spcPts val="0"/>
              </a:spcAft>
              <a:buSzPts val="1200"/>
              <a:buFont typeface="Verdana"/>
              <a:buNone/>
              <a:defRPr>
                <a:latin typeface="+mn-lt"/>
                <a:ea typeface="+mn-ea"/>
                <a:cs typeface="+mn-cs"/>
              </a:defRPr>
            </a:lvl5pPr>
            <a:lvl6pPr lvl="5">
              <a:lnSpc>
                <a:spcPct val="115000"/>
              </a:lnSpc>
              <a:spcBef>
                <a:spcPts val="0"/>
              </a:spcBef>
              <a:spcAft>
                <a:spcPts val="0"/>
              </a:spcAft>
              <a:buSzPts val="1200"/>
              <a:buFont typeface="Verdana"/>
              <a:buNone/>
              <a:defRPr>
                <a:latin typeface="+mn-lt"/>
                <a:ea typeface="+mn-ea"/>
                <a:cs typeface="+mn-cs"/>
              </a:defRPr>
            </a:lvl6pPr>
            <a:lvl7pPr lvl="6">
              <a:lnSpc>
                <a:spcPct val="115000"/>
              </a:lnSpc>
              <a:spcBef>
                <a:spcPts val="0"/>
              </a:spcBef>
              <a:spcAft>
                <a:spcPts val="0"/>
              </a:spcAft>
              <a:buSzPts val="1200"/>
              <a:buFont typeface="Verdana"/>
              <a:buNone/>
              <a:defRPr>
                <a:latin typeface="+mn-lt"/>
                <a:ea typeface="+mn-ea"/>
                <a:cs typeface="+mn-cs"/>
              </a:defRPr>
            </a:lvl7pPr>
            <a:lvl8pPr lvl="7">
              <a:lnSpc>
                <a:spcPct val="115000"/>
              </a:lnSpc>
              <a:spcBef>
                <a:spcPts val="0"/>
              </a:spcBef>
              <a:spcAft>
                <a:spcPts val="0"/>
              </a:spcAft>
              <a:buSzPts val="1200"/>
              <a:buFont typeface="Verdana"/>
              <a:buNone/>
              <a:defRPr>
                <a:latin typeface="+mn-lt"/>
                <a:ea typeface="+mn-ea"/>
                <a:cs typeface="+mn-cs"/>
              </a:defRPr>
            </a:lvl8pPr>
            <a:lvl9pPr lvl="8">
              <a:lnSpc>
                <a:spcPct val="115000"/>
              </a:lnSpc>
              <a:spcBef>
                <a:spcPts val="0"/>
              </a:spcBef>
              <a:spcAft>
                <a:spcPts val="0"/>
              </a:spcAft>
              <a:buSzPts val="1200"/>
              <a:buFont typeface="Verdana"/>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a:pPr>
            <a:r>
              <a:rPr lang="en-GB" dirty="0"/>
              <a:t>Good software should make work feel lighter, not more complicated. It should help people understand what needs to happen, where things.</a:t>
            </a:r>
          </a:p>
        </p:txBody>
      </p:sp>
      <p:sp>
        <p:nvSpPr>
          <p:cNvPr id="253" name="Item 3 / Text"/>
          <p:cNvSpPr txBox="1">
            <a:spLocks noGrp="1"/>
          </p:cNvSpPr>
          <p:nvPr>
            <p:ph type="subTitle" idx="6" hasCustomPrompt="1"/>
          </p:nvPr>
        </p:nvSpPr>
        <p:spPr>
          <a:xfrm>
            <a:off x="4034948" y="2111238"/>
            <a:ext cx="4890300" cy="46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sz="1000">
                <a:solidFill>
                  <a:schemeClr val="bg1"/>
                </a:solidFill>
                <a:latin typeface="+mn-lt"/>
                <a:ea typeface="+mn-ea"/>
                <a:cs typeface="+mn-cs"/>
              </a:defRPr>
            </a:lvl1pPr>
            <a:lvl2pPr lvl="1">
              <a:lnSpc>
                <a:spcPct val="115000"/>
              </a:lnSpc>
              <a:spcBef>
                <a:spcPts val="0"/>
              </a:spcBef>
              <a:spcAft>
                <a:spcPts val="0"/>
              </a:spcAft>
              <a:buSzPts val="1200"/>
              <a:buFont typeface="Verdana"/>
              <a:buNone/>
              <a:defRPr>
                <a:latin typeface="+mn-lt"/>
                <a:ea typeface="+mn-ea"/>
                <a:cs typeface="+mn-cs"/>
              </a:defRPr>
            </a:lvl2pPr>
            <a:lvl3pPr lvl="2">
              <a:lnSpc>
                <a:spcPct val="115000"/>
              </a:lnSpc>
              <a:spcBef>
                <a:spcPts val="0"/>
              </a:spcBef>
              <a:spcAft>
                <a:spcPts val="0"/>
              </a:spcAft>
              <a:buSzPts val="1200"/>
              <a:buFont typeface="Verdana"/>
              <a:buNone/>
              <a:defRPr>
                <a:latin typeface="+mn-lt"/>
                <a:ea typeface="+mn-ea"/>
                <a:cs typeface="+mn-cs"/>
              </a:defRPr>
            </a:lvl3pPr>
            <a:lvl4pPr lvl="3">
              <a:lnSpc>
                <a:spcPct val="115000"/>
              </a:lnSpc>
              <a:spcBef>
                <a:spcPts val="0"/>
              </a:spcBef>
              <a:spcAft>
                <a:spcPts val="0"/>
              </a:spcAft>
              <a:buSzPts val="1200"/>
              <a:buFont typeface="Verdana"/>
              <a:buNone/>
              <a:defRPr>
                <a:latin typeface="+mn-lt"/>
                <a:ea typeface="+mn-ea"/>
                <a:cs typeface="+mn-cs"/>
              </a:defRPr>
            </a:lvl4pPr>
            <a:lvl5pPr lvl="4">
              <a:lnSpc>
                <a:spcPct val="115000"/>
              </a:lnSpc>
              <a:spcBef>
                <a:spcPts val="0"/>
              </a:spcBef>
              <a:spcAft>
                <a:spcPts val="0"/>
              </a:spcAft>
              <a:buSzPts val="1200"/>
              <a:buFont typeface="Verdana"/>
              <a:buNone/>
              <a:defRPr>
                <a:latin typeface="+mn-lt"/>
                <a:ea typeface="+mn-ea"/>
                <a:cs typeface="+mn-cs"/>
              </a:defRPr>
            </a:lvl5pPr>
            <a:lvl6pPr lvl="5">
              <a:lnSpc>
                <a:spcPct val="115000"/>
              </a:lnSpc>
              <a:spcBef>
                <a:spcPts val="0"/>
              </a:spcBef>
              <a:spcAft>
                <a:spcPts val="0"/>
              </a:spcAft>
              <a:buSzPts val="1200"/>
              <a:buFont typeface="Verdana"/>
              <a:buNone/>
              <a:defRPr>
                <a:latin typeface="+mn-lt"/>
                <a:ea typeface="+mn-ea"/>
                <a:cs typeface="+mn-cs"/>
              </a:defRPr>
            </a:lvl6pPr>
            <a:lvl7pPr lvl="6">
              <a:lnSpc>
                <a:spcPct val="115000"/>
              </a:lnSpc>
              <a:spcBef>
                <a:spcPts val="0"/>
              </a:spcBef>
              <a:spcAft>
                <a:spcPts val="0"/>
              </a:spcAft>
              <a:buSzPts val="1200"/>
              <a:buFont typeface="Verdana"/>
              <a:buNone/>
              <a:defRPr>
                <a:latin typeface="+mn-lt"/>
                <a:ea typeface="+mn-ea"/>
                <a:cs typeface="+mn-cs"/>
              </a:defRPr>
            </a:lvl7pPr>
            <a:lvl8pPr lvl="7">
              <a:lnSpc>
                <a:spcPct val="115000"/>
              </a:lnSpc>
              <a:spcBef>
                <a:spcPts val="0"/>
              </a:spcBef>
              <a:spcAft>
                <a:spcPts val="0"/>
              </a:spcAft>
              <a:buSzPts val="1200"/>
              <a:buFont typeface="Verdana"/>
              <a:buNone/>
              <a:defRPr>
                <a:latin typeface="+mn-lt"/>
                <a:ea typeface="+mn-ea"/>
                <a:cs typeface="+mn-cs"/>
              </a:defRPr>
            </a:lvl8pPr>
            <a:lvl9pPr lvl="8">
              <a:lnSpc>
                <a:spcPct val="115000"/>
              </a:lnSpc>
              <a:spcBef>
                <a:spcPts val="0"/>
              </a:spcBef>
              <a:spcAft>
                <a:spcPts val="0"/>
              </a:spcAft>
              <a:buSzPts val="1200"/>
              <a:buFont typeface="Verdana"/>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a:pPr>
            <a:r>
              <a:rPr lang="en-GB" dirty="0"/>
              <a:t>Good software should make work feel lighter, not more complicated. It should help people understand what needs to happen, where things.</a:t>
            </a:r>
          </a:p>
        </p:txBody>
      </p:sp>
      <p:sp>
        <p:nvSpPr>
          <p:cNvPr id="254" name="Item 3 / Title"/>
          <p:cNvSpPr txBox="1">
            <a:spLocks noGrp="1"/>
          </p:cNvSpPr>
          <p:nvPr>
            <p:ph type="subTitle" idx="7" hasCustomPrompt="1"/>
          </p:nvPr>
        </p:nvSpPr>
        <p:spPr>
          <a:xfrm>
            <a:off x="4034948" y="1895848"/>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sz="1100" b="1">
                <a:solidFill>
                  <a:schemeClr val="tx2"/>
                </a:solidFill>
                <a:latin typeface="+mn-lt"/>
                <a:ea typeface="+mn-ea"/>
                <a:cs typeface="+mn-cs"/>
              </a:defRPr>
            </a:lvl1pPr>
            <a:lvl2pPr lvl="1">
              <a:lnSpc>
                <a:spcPct val="115000"/>
              </a:lnSpc>
              <a:spcBef>
                <a:spcPts val="0"/>
              </a:spcBef>
              <a:spcAft>
                <a:spcPts val="0"/>
              </a:spcAft>
              <a:buSzPts val="1200"/>
              <a:buFont typeface="Verdana"/>
              <a:buNone/>
              <a:defRPr b="1">
                <a:latin typeface="+mn-lt"/>
                <a:ea typeface="+mn-ea"/>
                <a:cs typeface="+mn-cs"/>
              </a:defRPr>
            </a:lvl2pPr>
            <a:lvl3pPr lvl="2">
              <a:lnSpc>
                <a:spcPct val="115000"/>
              </a:lnSpc>
              <a:spcBef>
                <a:spcPts val="0"/>
              </a:spcBef>
              <a:spcAft>
                <a:spcPts val="0"/>
              </a:spcAft>
              <a:buSzPts val="1200"/>
              <a:buFont typeface="Verdana"/>
              <a:buNone/>
              <a:defRPr b="1">
                <a:latin typeface="+mn-lt"/>
                <a:ea typeface="+mn-ea"/>
                <a:cs typeface="+mn-cs"/>
              </a:defRPr>
            </a:lvl3pPr>
            <a:lvl4pPr lvl="3">
              <a:lnSpc>
                <a:spcPct val="115000"/>
              </a:lnSpc>
              <a:spcBef>
                <a:spcPts val="0"/>
              </a:spcBef>
              <a:spcAft>
                <a:spcPts val="0"/>
              </a:spcAft>
              <a:buSzPts val="1200"/>
              <a:buFont typeface="Verdana"/>
              <a:buNone/>
              <a:defRPr b="1">
                <a:latin typeface="+mn-lt"/>
                <a:ea typeface="+mn-ea"/>
                <a:cs typeface="+mn-cs"/>
              </a:defRPr>
            </a:lvl4pPr>
            <a:lvl5pPr lvl="4">
              <a:lnSpc>
                <a:spcPct val="115000"/>
              </a:lnSpc>
              <a:spcBef>
                <a:spcPts val="0"/>
              </a:spcBef>
              <a:spcAft>
                <a:spcPts val="0"/>
              </a:spcAft>
              <a:buSzPts val="1200"/>
              <a:buFont typeface="Verdana"/>
              <a:buNone/>
              <a:defRPr b="1">
                <a:latin typeface="+mn-lt"/>
                <a:ea typeface="+mn-ea"/>
                <a:cs typeface="+mn-cs"/>
              </a:defRPr>
            </a:lvl5pPr>
            <a:lvl6pPr lvl="5">
              <a:lnSpc>
                <a:spcPct val="115000"/>
              </a:lnSpc>
              <a:spcBef>
                <a:spcPts val="0"/>
              </a:spcBef>
              <a:spcAft>
                <a:spcPts val="0"/>
              </a:spcAft>
              <a:buSzPts val="1200"/>
              <a:buFont typeface="Verdana"/>
              <a:buNone/>
              <a:defRPr b="1">
                <a:latin typeface="+mn-lt"/>
                <a:ea typeface="+mn-ea"/>
                <a:cs typeface="+mn-cs"/>
              </a:defRPr>
            </a:lvl6pPr>
            <a:lvl7pPr lvl="6">
              <a:lnSpc>
                <a:spcPct val="115000"/>
              </a:lnSpc>
              <a:spcBef>
                <a:spcPts val="0"/>
              </a:spcBef>
              <a:spcAft>
                <a:spcPts val="0"/>
              </a:spcAft>
              <a:buSzPts val="1200"/>
              <a:buFont typeface="Verdana"/>
              <a:buNone/>
              <a:defRPr b="1">
                <a:latin typeface="+mn-lt"/>
                <a:ea typeface="+mn-ea"/>
                <a:cs typeface="+mn-cs"/>
              </a:defRPr>
            </a:lvl7pPr>
            <a:lvl8pPr lvl="7">
              <a:lnSpc>
                <a:spcPct val="115000"/>
              </a:lnSpc>
              <a:spcBef>
                <a:spcPts val="0"/>
              </a:spcBef>
              <a:spcAft>
                <a:spcPts val="0"/>
              </a:spcAft>
              <a:buSzPts val="1200"/>
              <a:buFont typeface="Verdana"/>
              <a:buNone/>
              <a:defRPr b="1">
                <a:latin typeface="+mn-lt"/>
                <a:ea typeface="+mn-ea"/>
                <a:cs typeface="+mn-cs"/>
              </a:defRPr>
            </a:lvl8pPr>
            <a:lvl9pPr lvl="8">
              <a:lnSpc>
                <a:spcPct val="115000"/>
              </a:lnSpc>
              <a:spcBef>
                <a:spcPts val="0"/>
              </a:spcBef>
              <a:spcAft>
                <a:spcPts val="0"/>
              </a:spcAft>
              <a:buSzPts val="1200"/>
              <a:buFont typeface="Verdana"/>
              <a:buNone/>
              <a:defRPr b="1">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a:pPr>
            <a:r>
              <a:rPr lang="en-GB" dirty="0"/>
              <a:t>Remove unnecessary steps, and design each</a:t>
            </a:r>
          </a:p>
        </p:txBody>
      </p:sp>
      <p:sp>
        <p:nvSpPr>
          <p:cNvPr id="261" name="Item 2 / Text"/>
          <p:cNvSpPr txBox="1">
            <a:spLocks noGrp="1"/>
          </p:cNvSpPr>
          <p:nvPr>
            <p:ph type="subTitle" idx="13" hasCustomPrompt="1"/>
          </p:nvPr>
        </p:nvSpPr>
        <p:spPr>
          <a:xfrm>
            <a:off x="4034948" y="3064201"/>
            <a:ext cx="4890300" cy="46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sz="1000">
                <a:solidFill>
                  <a:schemeClr val="bg1"/>
                </a:solidFill>
                <a:latin typeface="+mn-lt"/>
                <a:ea typeface="+mn-ea"/>
                <a:cs typeface="+mn-cs"/>
              </a:defRPr>
            </a:lvl1pPr>
            <a:lvl2pPr lvl="1">
              <a:lnSpc>
                <a:spcPct val="115000"/>
              </a:lnSpc>
              <a:spcBef>
                <a:spcPts val="0"/>
              </a:spcBef>
              <a:spcAft>
                <a:spcPts val="0"/>
              </a:spcAft>
              <a:buSzPts val="1200"/>
              <a:buFont typeface="Verdana"/>
              <a:buNone/>
              <a:defRPr>
                <a:latin typeface="+mn-lt"/>
                <a:ea typeface="+mn-ea"/>
                <a:cs typeface="+mn-cs"/>
              </a:defRPr>
            </a:lvl2pPr>
            <a:lvl3pPr lvl="2">
              <a:lnSpc>
                <a:spcPct val="115000"/>
              </a:lnSpc>
              <a:spcBef>
                <a:spcPts val="0"/>
              </a:spcBef>
              <a:spcAft>
                <a:spcPts val="0"/>
              </a:spcAft>
              <a:buSzPts val="1200"/>
              <a:buFont typeface="Verdana"/>
              <a:buNone/>
              <a:defRPr>
                <a:latin typeface="+mn-lt"/>
                <a:ea typeface="+mn-ea"/>
                <a:cs typeface="+mn-cs"/>
              </a:defRPr>
            </a:lvl3pPr>
            <a:lvl4pPr lvl="3">
              <a:lnSpc>
                <a:spcPct val="115000"/>
              </a:lnSpc>
              <a:spcBef>
                <a:spcPts val="0"/>
              </a:spcBef>
              <a:spcAft>
                <a:spcPts val="0"/>
              </a:spcAft>
              <a:buSzPts val="1200"/>
              <a:buFont typeface="Verdana"/>
              <a:buNone/>
              <a:defRPr>
                <a:latin typeface="+mn-lt"/>
                <a:ea typeface="+mn-ea"/>
                <a:cs typeface="+mn-cs"/>
              </a:defRPr>
            </a:lvl4pPr>
            <a:lvl5pPr lvl="4">
              <a:lnSpc>
                <a:spcPct val="115000"/>
              </a:lnSpc>
              <a:spcBef>
                <a:spcPts val="0"/>
              </a:spcBef>
              <a:spcAft>
                <a:spcPts val="0"/>
              </a:spcAft>
              <a:buSzPts val="1200"/>
              <a:buFont typeface="Verdana"/>
              <a:buNone/>
              <a:defRPr>
                <a:latin typeface="+mn-lt"/>
                <a:ea typeface="+mn-ea"/>
                <a:cs typeface="+mn-cs"/>
              </a:defRPr>
            </a:lvl5pPr>
            <a:lvl6pPr lvl="5">
              <a:lnSpc>
                <a:spcPct val="115000"/>
              </a:lnSpc>
              <a:spcBef>
                <a:spcPts val="0"/>
              </a:spcBef>
              <a:spcAft>
                <a:spcPts val="0"/>
              </a:spcAft>
              <a:buSzPts val="1200"/>
              <a:buFont typeface="Verdana"/>
              <a:buNone/>
              <a:defRPr>
                <a:latin typeface="+mn-lt"/>
                <a:ea typeface="+mn-ea"/>
                <a:cs typeface="+mn-cs"/>
              </a:defRPr>
            </a:lvl6pPr>
            <a:lvl7pPr lvl="6">
              <a:lnSpc>
                <a:spcPct val="115000"/>
              </a:lnSpc>
              <a:spcBef>
                <a:spcPts val="0"/>
              </a:spcBef>
              <a:spcAft>
                <a:spcPts val="0"/>
              </a:spcAft>
              <a:buSzPts val="1200"/>
              <a:buFont typeface="Verdana"/>
              <a:buNone/>
              <a:defRPr>
                <a:latin typeface="+mn-lt"/>
                <a:ea typeface="+mn-ea"/>
                <a:cs typeface="+mn-cs"/>
              </a:defRPr>
            </a:lvl7pPr>
            <a:lvl8pPr lvl="7">
              <a:lnSpc>
                <a:spcPct val="115000"/>
              </a:lnSpc>
              <a:spcBef>
                <a:spcPts val="0"/>
              </a:spcBef>
              <a:spcAft>
                <a:spcPts val="0"/>
              </a:spcAft>
              <a:buSzPts val="1200"/>
              <a:buFont typeface="Verdana"/>
              <a:buNone/>
              <a:defRPr>
                <a:latin typeface="+mn-lt"/>
                <a:ea typeface="+mn-ea"/>
                <a:cs typeface="+mn-cs"/>
              </a:defRPr>
            </a:lvl8pPr>
            <a:lvl9pPr lvl="8">
              <a:lnSpc>
                <a:spcPct val="115000"/>
              </a:lnSpc>
              <a:spcBef>
                <a:spcPts val="0"/>
              </a:spcBef>
              <a:spcAft>
                <a:spcPts val="0"/>
              </a:spcAft>
              <a:buSzPts val="1200"/>
              <a:buFont typeface="Verdana"/>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a:pPr>
            <a:r>
              <a:rPr lang="en-GB" dirty="0"/>
              <a:t>Good software should make work feel lighter, not more complicated. It should help people understand what needs to happen, where things.</a:t>
            </a:r>
          </a:p>
        </p:txBody>
      </p:sp>
      <p:sp>
        <p:nvSpPr>
          <p:cNvPr id="262" name="Item 2 / Title"/>
          <p:cNvSpPr txBox="1">
            <a:spLocks noGrp="1"/>
          </p:cNvSpPr>
          <p:nvPr>
            <p:ph type="subTitle" idx="14" hasCustomPrompt="1"/>
          </p:nvPr>
        </p:nvSpPr>
        <p:spPr>
          <a:xfrm>
            <a:off x="4034948" y="2848811"/>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sz="1100" b="1">
                <a:solidFill>
                  <a:schemeClr val="tx2"/>
                </a:solidFill>
                <a:latin typeface="+mn-lt"/>
                <a:ea typeface="+mn-ea"/>
                <a:cs typeface="+mn-cs"/>
              </a:defRPr>
            </a:lvl1pPr>
            <a:lvl2pPr lvl="1">
              <a:lnSpc>
                <a:spcPct val="115000"/>
              </a:lnSpc>
              <a:spcBef>
                <a:spcPts val="0"/>
              </a:spcBef>
              <a:spcAft>
                <a:spcPts val="0"/>
              </a:spcAft>
              <a:buSzPts val="1200"/>
              <a:buFont typeface="Verdana"/>
              <a:buNone/>
              <a:defRPr b="1">
                <a:latin typeface="+mn-lt"/>
                <a:ea typeface="+mn-ea"/>
                <a:cs typeface="+mn-cs"/>
              </a:defRPr>
            </a:lvl2pPr>
            <a:lvl3pPr lvl="2">
              <a:lnSpc>
                <a:spcPct val="115000"/>
              </a:lnSpc>
              <a:spcBef>
                <a:spcPts val="0"/>
              </a:spcBef>
              <a:spcAft>
                <a:spcPts val="0"/>
              </a:spcAft>
              <a:buSzPts val="1200"/>
              <a:buFont typeface="Verdana"/>
              <a:buNone/>
              <a:defRPr b="1">
                <a:latin typeface="+mn-lt"/>
                <a:ea typeface="+mn-ea"/>
                <a:cs typeface="+mn-cs"/>
              </a:defRPr>
            </a:lvl3pPr>
            <a:lvl4pPr lvl="3">
              <a:lnSpc>
                <a:spcPct val="115000"/>
              </a:lnSpc>
              <a:spcBef>
                <a:spcPts val="0"/>
              </a:spcBef>
              <a:spcAft>
                <a:spcPts val="0"/>
              </a:spcAft>
              <a:buSzPts val="1200"/>
              <a:buFont typeface="Verdana"/>
              <a:buNone/>
              <a:defRPr b="1">
                <a:latin typeface="+mn-lt"/>
                <a:ea typeface="+mn-ea"/>
                <a:cs typeface="+mn-cs"/>
              </a:defRPr>
            </a:lvl4pPr>
            <a:lvl5pPr lvl="4">
              <a:lnSpc>
                <a:spcPct val="115000"/>
              </a:lnSpc>
              <a:spcBef>
                <a:spcPts val="0"/>
              </a:spcBef>
              <a:spcAft>
                <a:spcPts val="0"/>
              </a:spcAft>
              <a:buSzPts val="1200"/>
              <a:buFont typeface="Verdana"/>
              <a:buNone/>
              <a:defRPr b="1">
                <a:latin typeface="+mn-lt"/>
                <a:ea typeface="+mn-ea"/>
                <a:cs typeface="+mn-cs"/>
              </a:defRPr>
            </a:lvl5pPr>
            <a:lvl6pPr lvl="5">
              <a:lnSpc>
                <a:spcPct val="115000"/>
              </a:lnSpc>
              <a:spcBef>
                <a:spcPts val="0"/>
              </a:spcBef>
              <a:spcAft>
                <a:spcPts val="0"/>
              </a:spcAft>
              <a:buSzPts val="1200"/>
              <a:buFont typeface="Verdana"/>
              <a:buNone/>
              <a:defRPr b="1">
                <a:latin typeface="+mn-lt"/>
                <a:ea typeface="+mn-ea"/>
                <a:cs typeface="+mn-cs"/>
              </a:defRPr>
            </a:lvl6pPr>
            <a:lvl7pPr lvl="6">
              <a:lnSpc>
                <a:spcPct val="115000"/>
              </a:lnSpc>
              <a:spcBef>
                <a:spcPts val="0"/>
              </a:spcBef>
              <a:spcAft>
                <a:spcPts val="0"/>
              </a:spcAft>
              <a:buSzPts val="1200"/>
              <a:buFont typeface="Verdana"/>
              <a:buNone/>
              <a:defRPr b="1">
                <a:latin typeface="+mn-lt"/>
                <a:ea typeface="+mn-ea"/>
                <a:cs typeface="+mn-cs"/>
              </a:defRPr>
            </a:lvl7pPr>
            <a:lvl8pPr lvl="7">
              <a:lnSpc>
                <a:spcPct val="115000"/>
              </a:lnSpc>
              <a:spcBef>
                <a:spcPts val="0"/>
              </a:spcBef>
              <a:spcAft>
                <a:spcPts val="0"/>
              </a:spcAft>
              <a:buSzPts val="1200"/>
              <a:buFont typeface="Verdana"/>
              <a:buNone/>
              <a:defRPr b="1">
                <a:latin typeface="+mn-lt"/>
                <a:ea typeface="+mn-ea"/>
                <a:cs typeface="+mn-cs"/>
              </a:defRPr>
            </a:lvl8pPr>
            <a:lvl9pPr lvl="8">
              <a:lnSpc>
                <a:spcPct val="115000"/>
              </a:lnSpc>
              <a:spcBef>
                <a:spcPts val="0"/>
              </a:spcBef>
              <a:spcAft>
                <a:spcPts val="0"/>
              </a:spcAft>
              <a:buSzPts val="1200"/>
              <a:buFont typeface="Verdana"/>
              <a:buNone/>
              <a:defRPr b="1">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a:pPr>
            <a:r>
              <a:rPr lang="en-GB" dirty="0"/>
              <a:t>Remove unnecessary steps, and design each</a:t>
            </a:r>
          </a:p>
        </p:txBody>
      </p:sp>
      <p:sp>
        <p:nvSpPr>
          <p:cNvPr id="255" name="Item 1 / Text"/>
          <p:cNvSpPr txBox="1">
            <a:spLocks noGrp="1"/>
          </p:cNvSpPr>
          <p:nvPr>
            <p:ph type="subTitle" idx="8" hasCustomPrompt="1"/>
          </p:nvPr>
        </p:nvSpPr>
        <p:spPr>
          <a:xfrm>
            <a:off x="4034948" y="4017178"/>
            <a:ext cx="4890300" cy="46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sz="1000">
                <a:solidFill>
                  <a:schemeClr val="bg1"/>
                </a:solidFill>
                <a:latin typeface="+mn-lt"/>
                <a:ea typeface="+mn-ea"/>
                <a:cs typeface="+mn-cs"/>
              </a:defRPr>
            </a:lvl1pPr>
            <a:lvl2pPr lvl="1">
              <a:lnSpc>
                <a:spcPct val="115000"/>
              </a:lnSpc>
              <a:spcBef>
                <a:spcPts val="0"/>
              </a:spcBef>
              <a:spcAft>
                <a:spcPts val="0"/>
              </a:spcAft>
              <a:buSzPts val="1200"/>
              <a:buFont typeface="Verdana"/>
              <a:buNone/>
              <a:defRPr>
                <a:latin typeface="+mn-lt"/>
                <a:ea typeface="+mn-ea"/>
                <a:cs typeface="+mn-cs"/>
              </a:defRPr>
            </a:lvl2pPr>
            <a:lvl3pPr lvl="2">
              <a:lnSpc>
                <a:spcPct val="115000"/>
              </a:lnSpc>
              <a:spcBef>
                <a:spcPts val="0"/>
              </a:spcBef>
              <a:spcAft>
                <a:spcPts val="0"/>
              </a:spcAft>
              <a:buSzPts val="1200"/>
              <a:buFont typeface="Verdana"/>
              <a:buNone/>
              <a:defRPr>
                <a:latin typeface="+mn-lt"/>
                <a:ea typeface="+mn-ea"/>
                <a:cs typeface="+mn-cs"/>
              </a:defRPr>
            </a:lvl3pPr>
            <a:lvl4pPr lvl="3">
              <a:lnSpc>
                <a:spcPct val="115000"/>
              </a:lnSpc>
              <a:spcBef>
                <a:spcPts val="0"/>
              </a:spcBef>
              <a:spcAft>
                <a:spcPts val="0"/>
              </a:spcAft>
              <a:buSzPts val="1200"/>
              <a:buFont typeface="Verdana"/>
              <a:buNone/>
              <a:defRPr>
                <a:latin typeface="+mn-lt"/>
                <a:ea typeface="+mn-ea"/>
                <a:cs typeface="+mn-cs"/>
              </a:defRPr>
            </a:lvl4pPr>
            <a:lvl5pPr lvl="4">
              <a:lnSpc>
                <a:spcPct val="115000"/>
              </a:lnSpc>
              <a:spcBef>
                <a:spcPts val="0"/>
              </a:spcBef>
              <a:spcAft>
                <a:spcPts val="0"/>
              </a:spcAft>
              <a:buSzPts val="1200"/>
              <a:buFont typeface="Verdana"/>
              <a:buNone/>
              <a:defRPr>
                <a:latin typeface="+mn-lt"/>
                <a:ea typeface="+mn-ea"/>
                <a:cs typeface="+mn-cs"/>
              </a:defRPr>
            </a:lvl5pPr>
            <a:lvl6pPr lvl="5">
              <a:lnSpc>
                <a:spcPct val="115000"/>
              </a:lnSpc>
              <a:spcBef>
                <a:spcPts val="0"/>
              </a:spcBef>
              <a:spcAft>
                <a:spcPts val="0"/>
              </a:spcAft>
              <a:buSzPts val="1200"/>
              <a:buFont typeface="Verdana"/>
              <a:buNone/>
              <a:defRPr>
                <a:latin typeface="+mn-lt"/>
                <a:ea typeface="+mn-ea"/>
                <a:cs typeface="+mn-cs"/>
              </a:defRPr>
            </a:lvl6pPr>
            <a:lvl7pPr lvl="6">
              <a:lnSpc>
                <a:spcPct val="115000"/>
              </a:lnSpc>
              <a:spcBef>
                <a:spcPts val="0"/>
              </a:spcBef>
              <a:spcAft>
                <a:spcPts val="0"/>
              </a:spcAft>
              <a:buSzPts val="1200"/>
              <a:buFont typeface="Verdana"/>
              <a:buNone/>
              <a:defRPr>
                <a:latin typeface="+mn-lt"/>
                <a:ea typeface="+mn-ea"/>
                <a:cs typeface="+mn-cs"/>
              </a:defRPr>
            </a:lvl7pPr>
            <a:lvl8pPr lvl="7">
              <a:lnSpc>
                <a:spcPct val="115000"/>
              </a:lnSpc>
              <a:spcBef>
                <a:spcPts val="0"/>
              </a:spcBef>
              <a:spcAft>
                <a:spcPts val="0"/>
              </a:spcAft>
              <a:buSzPts val="1200"/>
              <a:buFont typeface="Verdana"/>
              <a:buNone/>
              <a:defRPr>
                <a:latin typeface="+mn-lt"/>
                <a:ea typeface="+mn-ea"/>
                <a:cs typeface="+mn-cs"/>
              </a:defRPr>
            </a:lvl8pPr>
            <a:lvl9pPr lvl="8">
              <a:lnSpc>
                <a:spcPct val="115000"/>
              </a:lnSpc>
              <a:spcBef>
                <a:spcPts val="0"/>
              </a:spcBef>
              <a:spcAft>
                <a:spcPts val="0"/>
              </a:spcAft>
              <a:buSzPts val="1200"/>
              <a:buFont typeface="Verdana"/>
              <a:buNone/>
              <a:defRPr>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a:pPr>
            <a:r>
              <a:rPr lang="en-GB" dirty="0"/>
              <a:t>Good software should make work feel lighter, not more complicated. It should help people understand what needs to happen, where things.</a:t>
            </a:r>
          </a:p>
        </p:txBody>
      </p:sp>
      <p:sp>
        <p:nvSpPr>
          <p:cNvPr id="256" name="Item 1 / Title"/>
          <p:cNvSpPr txBox="1">
            <a:spLocks noGrp="1"/>
          </p:cNvSpPr>
          <p:nvPr>
            <p:ph type="subTitle" idx="9" hasCustomPrompt="1"/>
          </p:nvPr>
        </p:nvSpPr>
        <p:spPr>
          <a:xfrm>
            <a:off x="4034948" y="3801788"/>
            <a:ext cx="4890300" cy="2031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sz="1100" b="1">
                <a:solidFill>
                  <a:schemeClr val="tx2"/>
                </a:solidFill>
                <a:latin typeface="+mn-lt"/>
                <a:ea typeface="+mn-ea"/>
                <a:cs typeface="+mn-cs"/>
              </a:defRPr>
            </a:lvl1pPr>
            <a:lvl2pPr lvl="1">
              <a:lnSpc>
                <a:spcPct val="115000"/>
              </a:lnSpc>
              <a:spcBef>
                <a:spcPts val="0"/>
              </a:spcBef>
              <a:spcAft>
                <a:spcPts val="0"/>
              </a:spcAft>
              <a:buSzPts val="1200"/>
              <a:buFont typeface="Verdana"/>
              <a:buNone/>
              <a:defRPr b="1">
                <a:latin typeface="+mn-lt"/>
                <a:ea typeface="+mn-ea"/>
                <a:cs typeface="+mn-cs"/>
              </a:defRPr>
            </a:lvl2pPr>
            <a:lvl3pPr lvl="2">
              <a:lnSpc>
                <a:spcPct val="115000"/>
              </a:lnSpc>
              <a:spcBef>
                <a:spcPts val="0"/>
              </a:spcBef>
              <a:spcAft>
                <a:spcPts val="0"/>
              </a:spcAft>
              <a:buSzPts val="1200"/>
              <a:buFont typeface="Verdana"/>
              <a:buNone/>
              <a:defRPr b="1">
                <a:latin typeface="+mn-lt"/>
                <a:ea typeface="+mn-ea"/>
                <a:cs typeface="+mn-cs"/>
              </a:defRPr>
            </a:lvl3pPr>
            <a:lvl4pPr lvl="3">
              <a:lnSpc>
                <a:spcPct val="115000"/>
              </a:lnSpc>
              <a:spcBef>
                <a:spcPts val="0"/>
              </a:spcBef>
              <a:spcAft>
                <a:spcPts val="0"/>
              </a:spcAft>
              <a:buSzPts val="1200"/>
              <a:buFont typeface="Verdana"/>
              <a:buNone/>
              <a:defRPr b="1">
                <a:latin typeface="+mn-lt"/>
                <a:ea typeface="+mn-ea"/>
                <a:cs typeface="+mn-cs"/>
              </a:defRPr>
            </a:lvl4pPr>
            <a:lvl5pPr lvl="4">
              <a:lnSpc>
                <a:spcPct val="115000"/>
              </a:lnSpc>
              <a:spcBef>
                <a:spcPts val="0"/>
              </a:spcBef>
              <a:spcAft>
                <a:spcPts val="0"/>
              </a:spcAft>
              <a:buSzPts val="1200"/>
              <a:buFont typeface="Verdana"/>
              <a:buNone/>
              <a:defRPr b="1">
                <a:latin typeface="+mn-lt"/>
                <a:ea typeface="+mn-ea"/>
                <a:cs typeface="+mn-cs"/>
              </a:defRPr>
            </a:lvl5pPr>
            <a:lvl6pPr lvl="5">
              <a:lnSpc>
                <a:spcPct val="115000"/>
              </a:lnSpc>
              <a:spcBef>
                <a:spcPts val="0"/>
              </a:spcBef>
              <a:spcAft>
                <a:spcPts val="0"/>
              </a:spcAft>
              <a:buSzPts val="1200"/>
              <a:buFont typeface="Verdana"/>
              <a:buNone/>
              <a:defRPr b="1">
                <a:latin typeface="+mn-lt"/>
                <a:ea typeface="+mn-ea"/>
                <a:cs typeface="+mn-cs"/>
              </a:defRPr>
            </a:lvl6pPr>
            <a:lvl7pPr lvl="6">
              <a:lnSpc>
                <a:spcPct val="115000"/>
              </a:lnSpc>
              <a:spcBef>
                <a:spcPts val="0"/>
              </a:spcBef>
              <a:spcAft>
                <a:spcPts val="0"/>
              </a:spcAft>
              <a:buSzPts val="1200"/>
              <a:buFont typeface="Verdana"/>
              <a:buNone/>
              <a:defRPr b="1">
                <a:latin typeface="+mn-lt"/>
                <a:ea typeface="+mn-ea"/>
                <a:cs typeface="+mn-cs"/>
              </a:defRPr>
            </a:lvl7pPr>
            <a:lvl8pPr lvl="7">
              <a:lnSpc>
                <a:spcPct val="115000"/>
              </a:lnSpc>
              <a:spcBef>
                <a:spcPts val="0"/>
              </a:spcBef>
              <a:spcAft>
                <a:spcPts val="0"/>
              </a:spcAft>
              <a:buSzPts val="1200"/>
              <a:buFont typeface="Verdana"/>
              <a:buNone/>
              <a:defRPr b="1">
                <a:latin typeface="+mn-lt"/>
                <a:ea typeface="+mn-ea"/>
                <a:cs typeface="+mn-cs"/>
              </a:defRPr>
            </a:lvl8pPr>
            <a:lvl9pPr lvl="8">
              <a:lnSpc>
                <a:spcPct val="115000"/>
              </a:lnSpc>
              <a:spcBef>
                <a:spcPts val="0"/>
              </a:spcBef>
              <a:spcAft>
                <a:spcPts val="0"/>
              </a:spcAft>
              <a:buSzPts val="1200"/>
              <a:buFont typeface="Verdana"/>
              <a:buNone/>
              <a:defRPr b="1">
                <a:latin typeface="+mn-lt"/>
                <a:ea typeface="+mn-ea"/>
                <a:cs typeface="+mn-cs"/>
              </a:defRPr>
            </a:lvl9pPr>
          </a:lstStyle>
          <a:p>
            <a:pPr marL="0" marR="0" lvl="0" indent="0" algn="l" defTabSz="914400" rtl="0" eaLnBrk="1" fontAlgn="auto" latinLnBrk="0" hangingPunct="1">
              <a:lnSpc>
                <a:spcPct val="115000"/>
              </a:lnSpc>
              <a:spcBef>
                <a:spcPts val="0"/>
              </a:spcBef>
              <a:spcAft>
                <a:spcPts val="0"/>
              </a:spcAft>
              <a:buClr>
                <a:schemeClr val="dk1"/>
              </a:buClr>
              <a:buSzPts val="1300"/>
              <a:buFont typeface="Verdana"/>
              <a:buNone/>
              <a:tabLst/>
              <a:defRPr/>
            </a:pPr>
            <a:r>
              <a:rPr lang="en-GB" dirty="0"/>
              <a:t>Remove unnecessary steps, and design each</a:t>
            </a:r>
          </a:p>
        </p:txBody>
      </p:sp>
      <p:grpSp>
        <p:nvGrpSpPr>
          <p:cNvPr id="10" name="Infographics">
            <a:extLst>
              <a:ext uri="{FF2B5EF4-FFF2-40B4-BE49-F238E27FC236}">
                <a16:creationId xmlns:a16="http://schemas.microsoft.com/office/drawing/2014/main" id="{4F3C94F7-A32A-65AA-0BA8-C737D5E0362E}"/>
              </a:ext>
            </a:extLst>
          </p:cNvPr>
          <p:cNvGrpSpPr/>
          <p:nvPr userDrawn="1"/>
        </p:nvGrpSpPr>
        <p:grpSpPr>
          <a:xfrm>
            <a:off x="234650" y="1020091"/>
            <a:ext cx="3376835" cy="3663261"/>
            <a:chOff x="234650" y="756875"/>
            <a:chExt cx="3376835" cy="3663261"/>
          </a:xfrm>
        </p:grpSpPr>
        <p:sp>
          <p:nvSpPr>
            <p:cNvPr id="8" name="Item 1">
              <a:extLst>
                <a:ext uri="{FF2B5EF4-FFF2-40B4-BE49-F238E27FC236}">
                  <a16:creationId xmlns:a16="http://schemas.microsoft.com/office/drawing/2014/main" id="{345D0273-C618-D61B-08C7-B19A2976A7BD}"/>
                </a:ext>
              </a:extLst>
            </p:cNvPr>
            <p:cNvSpPr/>
            <p:nvPr/>
          </p:nvSpPr>
          <p:spPr>
            <a:xfrm>
              <a:off x="234650" y="3553219"/>
              <a:ext cx="3376835" cy="866917"/>
            </a:xfrm>
            <a:custGeom>
              <a:avLst/>
              <a:gdLst>
                <a:gd name="csX0" fmla="*/ 3376835 w 3376835"/>
                <a:gd name="csY0" fmla="*/ 866918 h 866917"/>
                <a:gd name="csX1" fmla="*/ 0 w 3376835"/>
                <a:gd name="csY1" fmla="*/ 866918 h 866917"/>
                <a:gd name="csX2" fmla="*/ 395182 w 3376835"/>
                <a:gd name="csY2" fmla="*/ 0 h 866917"/>
                <a:gd name="csX3" fmla="*/ 2981653 w 3376835"/>
                <a:gd name="csY3" fmla="*/ 0 h 866917"/>
                <a:gd name="csX4" fmla="*/ 3376835 w 3376835"/>
                <a:gd name="csY4" fmla="*/ 866918 h 866917"/>
              </a:gdLst>
              <a:ahLst/>
              <a:cxnLst>
                <a:cxn ang="0">
                  <a:pos x="csX0" y="csY0"/>
                </a:cxn>
                <a:cxn ang="0">
                  <a:pos x="csX1" y="csY1"/>
                </a:cxn>
                <a:cxn ang="0">
                  <a:pos x="csX2" y="csY2"/>
                </a:cxn>
                <a:cxn ang="0">
                  <a:pos x="csX3" y="csY3"/>
                </a:cxn>
                <a:cxn ang="0">
                  <a:pos x="csX4" y="csY4"/>
                </a:cxn>
              </a:cxnLst>
              <a:rect l="l" t="t" r="r" b="b"/>
              <a:pathLst>
                <a:path w="3376835" h="866917">
                  <a:moveTo>
                    <a:pt x="3376835" y="866918"/>
                  </a:moveTo>
                  <a:lnTo>
                    <a:pt x="0" y="866918"/>
                  </a:lnTo>
                  <a:lnTo>
                    <a:pt x="395182" y="0"/>
                  </a:lnTo>
                  <a:lnTo>
                    <a:pt x="2981653" y="0"/>
                  </a:lnTo>
                  <a:lnTo>
                    <a:pt x="3376835" y="866918"/>
                  </a:lnTo>
                  <a:close/>
                </a:path>
              </a:pathLst>
            </a:custGeom>
            <a:solidFill>
              <a:schemeClr val="accent4"/>
            </a:solidFill>
            <a:ln w="3806" cap="flat">
              <a:noFill/>
              <a:prstDash val="solid"/>
              <a:miter/>
            </a:ln>
          </p:spPr>
          <p:txBody>
            <a:bodyPr/>
            <a:lstStyle/>
            <a:p>
              <a:endParaRPr lang="en-UA" dirty="0"/>
            </a:p>
          </p:txBody>
        </p:sp>
        <p:sp>
          <p:nvSpPr>
            <p:cNvPr id="6" name="Item 2">
              <a:extLst>
                <a:ext uri="{FF2B5EF4-FFF2-40B4-BE49-F238E27FC236}">
                  <a16:creationId xmlns:a16="http://schemas.microsoft.com/office/drawing/2014/main" id="{935C5215-5CFF-AD76-98AE-65A7F0CA5029}"/>
                </a:ext>
              </a:extLst>
            </p:cNvPr>
            <p:cNvSpPr/>
            <p:nvPr/>
          </p:nvSpPr>
          <p:spPr>
            <a:xfrm>
              <a:off x="663376" y="2595770"/>
              <a:ext cx="2516250" cy="876938"/>
            </a:xfrm>
            <a:custGeom>
              <a:avLst/>
              <a:gdLst>
                <a:gd name="csX0" fmla="*/ 2516251 w 2516250"/>
                <a:gd name="csY0" fmla="*/ 876939 h 876938"/>
                <a:gd name="csX1" fmla="*/ 0 w 2516250"/>
                <a:gd name="csY1" fmla="*/ 876939 h 876938"/>
                <a:gd name="csX2" fmla="*/ 395201 w 2516250"/>
                <a:gd name="csY2" fmla="*/ 0 h 876938"/>
                <a:gd name="csX3" fmla="*/ 2121049 w 2516250"/>
                <a:gd name="csY3" fmla="*/ 0 h 876938"/>
                <a:gd name="csX4" fmla="*/ 2516251 w 2516250"/>
                <a:gd name="csY4" fmla="*/ 876939 h 876938"/>
              </a:gdLst>
              <a:ahLst/>
              <a:cxnLst>
                <a:cxn ang="0">
                  <a:pos x="csX0" y="csY0"/>
                </a:cxn>
                <a:cxn ang="0">
                  <a:pos x="csX1" y="csY1"/>
                </a:cxn>
                <a:cxn ang="0">
                  <a:pos x="csX2" y="csY2"/>
                </a:cxn>
                <a:cxn ang="0">
                  <a:pos x="csX3" y="csY3"/>
                </a:cxn>
                <a:cxn ang="0">
                  <a:pos x="csX4" y="csY4"/>
                </a:cxn>
              </a:cxnLst>
              <a:rect l="l" t="t" r="r" b="b"/>
              <a:pathLst>
                <a:path w="2516250" h="876938">
                  <a:moveTo>
                    <a:pt x="2516251" y="876939"/>
                  </a:moveTo>
                  <a:lnTo>
                    <a:pt x="0" y="876939"/>
                  </a:lnTo>
                  <a:lnTo>
                    <a:pt x="395201" y="0"/>
                  </a:lnTo>
                  <a:lnTo>
                    <a:pt x="2121049" y="0"/>
                  </a:lnTo>
                  <a:lnTo>
                    <a:pt x="2516251" y="876939"/>
                  </a:lnTo>
                  <a:close/>
                </a:path>
              </a:pathLst>
            </a:custGeom>
            <a:solidFill>
              <a:schemeClr val="accent3"/>
            </a:solidFill>
            <a:ln w="3804" cap="flat">
              <a:noFill/>
              <a:prstDash val="solid"/>
              <a:miter/>
            </a:ln>
          </p:spPr>
        </p:sp>
        <p:sp>
          <p:nvSpPr>
            <p:cNvPr id="4" name="Item 3">
              <a:extLst>
                <a:ext uri="{FF2B5EF4-FFF2-40B4-BE49-F238E27FC236}">
                  <a16:creationId xmlns:a16="http://schemas.microsoft.com/office/drawing/2014/main" id="{7F9E373A-C5AD-9C46-2A96-909F28F2E71A}"/>
                </a:ext>
              </a:extLst>
            </p:cNvPr>
            <p:cNvSpPr/>
            <p:nvPr/>
          </p:nvSpPr>
          <p:spPr>
            <a:xfrm>
              <a:off x="1093672" y="1638551"/>
              <a:ext cx="1656320" cy="876704"/>
            </a:xfrm>
            <a:custGeom>
              <a:avLst/>
              <a:gdLst>
                <a:gd name="csX0" fmla="*/ 1656320 w 1656320"/>
                <a:gd name="csY0" fmla="*/ 876705 h 876704"/>
                <a:gd name="csX1" fmla="*/ 0 w 1656320"/>
                <a:gd name="csY1" fmla="*/ 876705 h 876704"/>
                <a:gd name="csX2" fmla="*/ 395389 w 1656320"/>
                <a:gd name="csY2" fmla="*/ 0 h 876704"/>
                <a:gd name="csX3" fmla="*/ 1260931 w 1656320"/>
                <a:gd name="csY3" fmla="*/ 0 h 876704"/>
                <a:gd name="csX4" fmla="*/ 1656320 w 1656320"/>
                <a:gd name="csY4" fmla="*/ 876705 h 876704"/>
              </a:gdLst>
              <a:ahLst/>
              <a:cxnLst>
                <a:cxn ang="0">
                  <a:pos x="csX0" y="csY0"/>
                </a:cxn>
                <a:cxn ang="0">
                  <a:pos x="csX1" y="csY1"/>
                </a:cxn>
                <a:cxn ang="0">
                  <a:pos x="csX2" y="csY2"/>
                </a:cxn>
                <a:cxn ang="0">
                  <a:pos x="csX3" y="csY3"/>
                </a:cxn>
                <a:cxn ang="0">
                  <a:pos x="csX4" y="csY4"/>
                </a:cxn>
              </a:cxnLst>
              <a:rect l="l" t="t" r="r" b="b"/>
              <a:pathLst>
                <a:path w="1656320" h="876704">
                  <a:moveTo>
                    <a:pt x="1656320" y="876705"/>
                  </a:moveTo>
                  <a:lnTo>
                    <a:pt x="0" y="876705"/>
                  </a:lnTo>
                  <a:lnTo>
                    <a:pt x="395389" y="0"/>
                  </a:lnTo>
                  <a:lnTo>
                    <a:pt x="1260931" y="0"/>
                  </a:lnTo>
                  <a:lnTo>
                    <a:pt x="1656320" y="876705"/>
                  </a:lnTo>
                  <a:close/>
                </a:path>
              </a:pathLst>
            </a:custGeom>
            <a:solidFill>
              <a:schemeClr val="accent5"/>
            </a:solidFill>
            <a:ln w="3810" cap="flat">
              <a:noFill/>
              <a:prstDash val="solid"/>
              <a:miter/>
            </a:ln>
          </p:spPr>
        </p:sp>
        <p:sp>
          <p:nvSpPr>
            <p:cNvPr id="2" name="Item 4">
              <a:extLst>
                <a:ext uri="{FF2B5EF4-FFF2-40B4-BE49-F238E27FC236}">
                  <a16:creationId xmlns:a16="http://schemas.microsoft.com/office/drawing/2014/main" id="{B4904F19-3675-548F-06F3-71F6CE631A2A}"/>
                </a:ext>
              </a:extLst>
            </p:cNvPr>
            <p:cNvSpPr/>
            <p:nvPr/>
          </p:nvSpPr>
          <p:spPr>
            <a:xfrm>
              <a:off x="1520701" y="756875"/>
              <a:ext cx="802911" cy="802429"/>
            </a:xfrm>
            <a:custGeom>
              <a:avLst/>
              <a:gdLst>
                <a:gd name="csX0" fmla="*/ 345290 w 802911"/>
                <a:gd name="csY0" fmla="*/ 36293 h 802429"/>
                <a:gd name="csX1" fmla="*/ 457624 w 802911"/>
                <a:gd name="csY1" fmla="*/ 36293 h 802429"/>
                <a:gd name="csX2" fmla="*/ 802911 w 802911"/>
                <a:gd name="csY2" fmla="*/ 802430 h 802429"/>
                <a:gd name="csX3" fmla="*/ 0 w 802911"/>
                <a:gd name="csY3" fmla="*/ 802430 h 802429"/>
                <a:gd name="csX4" fmla="*/ 345290 w 802911"/>
                <a:gd name="csY4" fmla="*/ 36293 h 802429"/>
              </a:gdLst>
              <a:ahLst/>
              <a:cxnLst>
                <a:cxn ang="0">
                  <a:pos x="csX0" y="csY0"/>
                </a:cxn>
                <a:cxn ang="0">
                  <a:pos x="csX1" y="csY1"/>
                </a:cxn>
                <a:cxn ang="0">
                  <a:pos x="csX2" y="csY2"/>
                </a:cxn>
                <a:cxn ang="0">
                  <a:pos x="csX3" y="csY3"/>
                </a:cxn>
                <a:cxn ang="0">
                  <a:pos x="csX4" y="csY4"/>
                </a:cxn>
              </a:cxnLst>
              <a:rect l="l" t="t" r="r" b="b"/>
              <a:pathLst>
                <a:path w="802911" h="802429">
                  <a:moveTo>
                    <a:pt x="345290" y="36293"/>
                  </a:moveTo>
                  <a:cubicBezTo>
                    <a:pt x="367100" y="-12098"/>
                    <a:pt x="435811" y="-12098"/>
                    <a:pt x="457624" y="36293"/>
                  </a:cubicBezTo>
                  <a:lnTo>
                    <a:pt x="802911" y="802430"/>
                  </a:lnTo>
                  <a:lnTo>
                    <a:pt x="0" y="802430"/>
                  </a:lnTo>
                  <a:lnTo>
                    <a:pt x="345290" y="36293"/>
                  </a:lnTo>
                  <a:close/>
                </a:path>
              </a:pathLst>
            </a:custGeom>
            <a:solidFill>
              <a:schemeClr val="accent6"/>
            </a:solidFill>
            <a:ln w="3828" cap="flat">
              <a:noFill/>
              <a:prstDash val="solid"/>
              <a:miter/>
            </a:ln>
          </p:spPr>
        </p:sp>
      </p:grpSp>
      <p:sp>
        <p:nvSpPr>
          <p:cNvPr id="264"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50" name="Slide title"/>
          <p:cNvSpPr txBox="1">
            <a:spLocks noGrp="1"/>
          </p:cNvSpPr>
          <p:nvPr>
            <p:ph type="title" hasCustomPrompt="1"/>
          </p:nvPr>
        </p:nvSpPr>
        <p:spPr>
          <a:xfrm>
            <a:off x="215900" y="227600"/>
            <a:ext cx="7333841" cy="288000"/>
          </a:xfrm>
          <a:prstGeom prst="rect">
            <a:avLst/>
          </a:prstGeom>
          <a:noFill/>
          <a:ln>
            <a:noFill/>
          </a:ln>
        </p:spPr>
        <p:txBody>
          <a:bodyPr spcFirstLastPara="1" wrap="square" lIns="0" tIns="0" rIns="0" bIns="0" anchor="t" anchorCtr="0">
            <a:noAutofit/>
          </a:bodyPr>
          <a:lstStyle>
            <a:lvl1pPr marL="0" marR="0" lvl="0" indent="0" algn="l" defTabSz="914400" rtl="0" eaLnBrk="1" fontAlgn="auto" latinLnBrk="0" hangingPunct="1">
              <a:lnSpc>
                <a:spcPct val="115000"/>
              </a:lnSpc>
              <a:spcBef>
                <a:spcPts val="0"/>
              </a:spcBef>
              <a:spcAft>
                <a:spcPts val="0"/>
              </a:spcAft>
              <a:buClr>
                <a:schemeClr val="dk1"/>
              </a:buClr>
              <a:buSzPts val="2200"/>
              <a:buFont typeface="Verdana"/>
              <a:buNone/>
              <a:tabLst/>
              <a:defRPr b="1" cap="all">
                <a:solidFill>
                  <a:schemeClr val="tx1"/>
                </a:solidFill>
                <a:latin typeface="+mj-lt" panose="020B0604030504040204" pitchFamily="34" charset="0"/>
                <a:ea typeface="+mj-ea"/>
                <a:cs typeface="+mj-cs"/>
              </a:defRPr>
            </a:lvl1pPr>
            <a:lvl2pPr lvl="1">
              <a:lnSpc>
                <a:spcPct val="100000"/>
              </a:lnSpc>
              <a:spcBef>
                <a:spcPts val="0"/>
              </a:spcBef>
              <a:spcAft>
                <a:spcPts val="0"/>
              </a:spcAft>
              <a:buSzPts val="2000"/>
              <a:buNone/>
              <a:defRPr/>
            </a:lvl2pPr>
            <a:lvl3pPr lvl="2">
              <a:lnSpc>
                <a:spcPct val="100000"/>
              </a:lnSpc>
              <a:spcBef>
                <a:spcPts val="0"/>
              </a:spcBef>
              <a:spcAft>
                <a:spcPts val="0"/>
              </a:spcAft>
              <a:buSzPts val="2000"/>
              <a:buNone/>
              <a:defRPr/>
            </a:lvl3pPr>
            <a:lvl4pPr lvl="3">
              <a:lnSpc>
                <a:spcPct val="100000"/>
              </a:lnSpc>
              <a:spcBef>
                <a:spcPts val="0"/>
              </a:spcBef>
              <a:spcAft>
                <a:spcPts val="0"/>
              </a:spcAft>
              <a:buSzPts val="2000"/>
              <a:buNone/>
              <a:defRPr/>
            </a:lvl4pPr>
            <a:lvl5pPr lvl="4">
              <a:lnSpc>
                <a:spcPct val="100000"/>
              </a:lnSpc>
              <a:spcBef>
                <a:spcPts val="0"/>
              </a:spcBef>
              <a:spcAft>
                <a:spcPts val="0"/>
              </a:spcAft>
              <a:buSzPts val="2000"/>
              <a:buNone/>
              <a:defRPr/>
            </a:lvl5pPr>
            <a:lvl6pPr lvl="5">
              <a:lnSpc>
                <a:spcPct val="100000"/>
              </a:lnSpc>
              <a:spcBef>
                <a:spcPts val="0"/>
              </a:spcBef>
              <a:spcAft>
                <a:spcPts val="0"/>
              </a:spcAft>
              <a:buSzPts val="2000"/>
              <a:buNone/>
              <a:defRPr/>
            </a:lvl6pPr>
            <a:lvl7pPr lvl="6">
              <a:lnSpc>
                <a:spcPct val="100000"/>
              </a:lnSpc>
              <a:spcBef>
                <a:spcPts val="0"/>
              </a:spcBef>
              <a:spcAft>
                <a:spcPts val="0"/>
              </a:spcAft>
              <a:buSzPts val="2000"/>
              <a:buNone/>
              <a:defRPr/>
            </a:lvl7pPr>
            <a:lvl8pPr lvl="7">
              <a:lnSpc>
                <a:spcPct val="100000"/>
              </a:lnSpc>
              <a:spcBef>
                <a:spcPts val="0"/>
              </a:spcBef>
              <a:spcAft>
                <a:spcPts val="0"/>
              </a:spcAft>
              <a:buSzPts val="2000"/>
              <a:buNone/>
              <a:defRPr/>
            </a:lvl8pPr>
            <a:lvl9pPr lvl="8">
              <a:lnSpc>
                <a:spcPct val="100000"/>
              </a:lnSpc>
              <a:spcBef>
                <a:spcPts val="0"/>
              </a:spcBef>
              <a:spcAft>
                <a:spcPts val="0"/>
              </a:spcAft>
              <a:buSzPts val="2000"/>
              <a:buNone/>
              <a:defRPr/>
            </a:lvl9pPr>
          </a:lstStyle>
          <a:p>
            <a:r>
              <a:rPr lang="en-GB" dirty="0"/>
              <a:t>Designing Digital Tools for More Reliable Work</a:t>
            </a:r>
            <a:endParaRPr dirty="0"/>
          </a:p>
        </p:txBody>
      </p:sp>
      <p:sp>
        <p:nvSpPr>
          <p:cNvPr id="263"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248" name="Page #"/>
          <p:cNvSpPr txBox="1">
            <a:spLocks noGrp="1"/>
          </p:cNvSpPr>
          <p:nvPr>
            <p:ph type="subTitle" idx="3"/>
          </p:nvPr>
        </p:nvSpPr>
        <p:spPr>
          <a:xfrm>
            <a:off x="6336731" y="4921626"/>
            <a:ext cx="2588400" cy="160500"/>
          </a:xfrm>
          <a:prstGeom prst="rect">
            <a:avLst/>
          </a:prstGeom>
          <a:noFill/>
          <a:ln>
            <a:noFill/>
          </a:ln>
        </p:spPr>
        <p:txBody>
          <a:bodyPr spcFirstLastPara="1" wrap="square" lIns="0" tIns="0" rIns="0" bIns="0" anchor="ctr" anchorCtr="0">
            <a:noAutofit/>
          </a:bodyPr>
          <a:lstStyle>
            <a:lvl1pPr lvl="0" algn="r">
              <a:lnSpc>
                <a:spcPct val="100000"/>
              </a:lnSpc>
              <a:spcBef>
                <a:spcPts val="0"/>
              </a:spcBef>
              <a:spcAft>
                <a:spcPts val="0"/>
              </a:spcAft>
              <a:buClr>
                <a:schemeClr val="lt1"/>
              </a:buClr>
              <a:buSzPts val="1000"/>
              <a:buFont typeface="Verdana"/>
              <a:buNone/>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endParaRPr dirty="0"/>
          </a:p>
        </p:txBody>
      </p:sp>
      <p:sp>
        <p:nvSpPr>
          <p:cNvPr id="245" name="Presentation name"/>
          <p:cNvSpPr txBox="1">
            <a:spLocks noGrp="1"/>
          </p:cNvSpPr>
          <p:nvPr>
            <p:ph type="subTitle" idx="1" hasCustomPrompt="1"/>
          </p:nvPr>
        </p:nvSpPr>
        <p:spPr>
          <a:xfrm>
            <a:off x="215900" y="4921626"/>
            <a:ext cx="5400000" cy="160500"/>
          </a:xfrm>
          <a:prstGeom prst="rect">
            <a:avLst/>
          </a:prstGeom>
          <a:noFill/>
          <a:ln>
            <a:noFill/>
          </a:ln>
        </p:spPr>
        <p:txBody>
          <a:bodyPr spcFirstLastPara="1" wrap="square" lIns="0" tIns="0" rIns="0" bIns="0" anchor="ctr" anchorCtr="0">
            <a:noAutofit/>
          </a:bodyPr>
          <a:lstStyle>
            <a:lvl1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sz="700">
                <a:solidFill>
                  <a:schemeClr val="tx1"/>
                </a:solidFill>
                <a:latin typeface="+mn-lt"/>
                <a:ea typeface="+mn-ea"/>
                <a:cs typeface="+mn-cs"/>
              </a:defRPr>
            </a:lvl1pPr>
            <a:lvl2pPr lvl="1"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2pPr>
            <a:lvl3pPr lvl="2"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3pPr>
            <a:lvl4pPr lvl="3"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4pPr>
            <a:lvl5pPr lvl="4"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5pPr>
            <a:lvl6pPr lvl="5"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6pPr>
            <a:lvl7pPr lvl="6"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7pPr>
            <a:lvl8pPr lvl="7"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8pPr>
            <a:lvl9pPr lvl="8" algn="ctr">
              <a:lnSpc>
                <a:spcPct val="115000"/>
              </a:lnSpc>
              <a:spcBef>
                <a:spcPts val="0"/>
              </a:spcBef>
              <a:spcAft>
                <a:spcPts val="0"/>
              </a:spcAft>
              <a:buClr>
                <a:schemeClr val="lt1"/>
              </a:buClr>
              <a:buSzPts val="1200"/>
              <a:buFont typeface="Verdana"/>
              <a:buNone/>
              <a:defRPr>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chemeClr val="lt1"/>
              </a:buClr>
              <a:buSzPts val="1000"/>
              <a:buFont typeface="Verdana"/>
              <a:buNone/>
              <a:tabLst/>
              <a:defRPr/>
            </a:pPr>
            <a:r>
              <a:rPr lang="en-GB" dirty="0"/>
              <a:t>Remove unnecessary steps, and design each</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11" Type="http://schemas.openxmlformats.org/officeDocument/2006/relationships/slideLayout" Target="../slideLayouts/slideLayout11.xml"/><Relationship Id="rId13" Type="http://schemas.openxmlformats.org/officeDocument/2006/relationships/slideLayout" Target="../slideLayouts/slideLayout13.xml"/><Relationship Id="rId15" Type="http://schemas.openxmlformats.org/officeDocument/2006/relationships/slideLayout" Target="../slideLayouts/slideLayout15.xml"/><Relationship Id="rId17" Type="http://schemas.openxmlformats.org/officeDocument/2006/relationships/slideLayout" Target="../slideLayouts/slideLayout17.xml"/><Relationship Id="rId20" Type="http://schemas.openxmlformats.org/officeDocument/2006/relationships/slideLayout" Target="../slideLayouts/slideLayout20.xml"/><Relationship Id="rId23" Type="http://schemas.openxmlformats.org/officeDocument/2006/relationships/slideLayout" Target="../slideLayouts/slideLayout23.xml"/><Relationship Id="rId43" Type="http://schemas.openxmlformats.org/officeDocument/2006/relationships/slideLayout" Target="../slideLayouts/slideLayout43.xml"/><Relationship Id="rId45" Type="http://schemas.openxmlformats.org/officeDocument/2006/relationships/slideLayout" Target="../slideLayouts/slideLayout45.xml"/><Relationship Id="rId6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2"/>
        </a:solidFill>
        <a:effectLst/>
      </p:bgPr>
    </p:bg>
    <p:spTree>
      <p:nvGrpSpPr>
        <p:cNvPr id="1" name="Shape 5"/>
        <p:cNvGrpSpPr/>
        <p:nvPr/>
      </p:nvGrpSpPr>
      <p:grpSpPr>
        <a:xfrm>
          <a:off x="0" y="0"/>
          <a:ext cx="0" cy="0"/>
          <a:chOff x="0" y="0"/>
          <a:chExt cx="0" cy="0"/>
        </a:xfrm>
      </p:grpSpPr>
      <p:sp>
        <p:nvSpPr>
          <p:cNvPr id="7" name="Google Shape;7;p21"/>
          <p:cNvSpPr txBox="1">
            <a:spLocks noGrp="1"/>
          </p:cNvSpPr>
          <p:nvPr>
            <p:ph type="body" idx="1"/>
          </p:nvPr>
        </p:nvSpPr>
        <p:spPr>
          <a:xfrm>
            <a:off x="228600" y="936050"/>
            <a:ext cx="77175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1pPr>
            <a:lvl2pPr marL="914400" marR="0" lvl="1"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2pPr>
            <a:lvl3pPr marL="1371600" marR="0" lvl="2"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3pPr>
            <a:lvl4pPr marL="1828800" marR="0" lvl="3"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4pPr>
            <a:lvl5pPr marL="2286000" marR="0" lvl="4"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5pPr>
            <a:lvl6pPr marL="2743200" marR="0" lvl="5"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6pPr>
            <a:lvl7pPr marL="3200400" marR="0" lvl="6"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7pPr>
            <a:lvl8pPr marL="3657600" marR="0" lvl="7"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8pPr>
            <a:lvl9pPr marL="4114800" marR="0" lvl="8" indent="-304800" algn="l" rtl="0">
              <a:lnSpc>
                <a:spcPct val="100000"/>
              </a:lnSpc>
              <a:spcBef>
                <a:spcPts val="0"/>
              </a:spcBef>
              <a:spcAft>
                <a:spcPts val="0"/>
              </a:spcAft>
              <a:buClr>
                <a:schemeClr val="dk1"/>
              </a:buClr>
              <a:buSzPts val="1200"/>
              <a:buFont typeface="Verdana"/>
              <a:buChar char="■"/>
              <a:defRPr sz="1200" b="0" i="0" u="none" strike="noStrike" cap="none">
                <a:solidFill>
                  <a:schemeClr val="dk1"/>
                </a:solidFill>
                <a:latin typeface="+mn-lt"/>
                <a:ea typeface="+mn-ea"/>
                <a:cs typeface="+mn-cs"/>
              </a:defRPr>
            </a:lvl9pPr>
          </a:lstStyle>
          <a:p>
            <a:endParaRPr dirty="0"/>
          </a:p>
        </p:txBody>
      </p:sp>
      <p:sp>
        <p:nvSpPr>
          <p:cNvPr id="6" name="Google Shape;6;p21"/>
          <p:cNvSpPr txBox="1">
            <a:spLocks noGrp="1"/>
          </p:cNvSpPr>
          <p:nvPr>
            <p:ph type="title"/>
          </p:nvPr>
        </p:nvSpPr>
        <p:spPr>
          <a:xfrm>
            <a:off x="228600" y="228600"/>
            <a:ext cx="77175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1pPr>
            <a:lvl2pPr marR="0" lvl="1"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2pPr>
            <a:lvl3pPr marR="0" lvl="2"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3pPr>
            <a:lvl4pPr marR="0" lvl="3"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4pPr>
            <a:lvl5pPr marR="0" lvl="4"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5pPr>
            <a:lvl6pPr marR="0" lvl="5"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6pPr>
            <a:lvl7pPr marR="0" lvl="6"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7pPr>
            <a:lvl8pPr marR="0" lvl="7"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8pPr>
            <a:lvl9pPr marR="0" lvl="8" algn="l" rtl="0">
              <a:lnSpc>
                <a:spcPct val="100000"/>
              </a:lnSpc>
              <a:spcBef>
                <a:spcPts val="0"/>
              </a:spcBef>
              <a:spcAft>
                <a:spcPts val="0"/>
              </a:spcAft>
              <a:buClr>
                <a:schemeClr val="dk1"/>
              </a:buClr>
              <a:buSzPts val="2000"/>
              <a:buFont typeface="Verdana"/>
              <a:buNone/>
              <a:defRPr sz="1600" b="0" i="0" u="none" strike="noStrike" cap="none">
                <a:solidFill>
                  <a:schemeClr val="dk1"/>
                </a:solidFill>
                <a:latin typeface="+mj-lt"/>
                <a:ea typeface="+mj-ea"/>
                <a:cs typeface="+mj-cs"/>
              </a:defRPr>
            </a:lvl9pPr>
          </a:lstStyle>
          <a:p>
            <a:endParaRPr sz="1600"/>
          </a:p>
        </p:txBody>
      </p:sp>
    </p:spTree>
  </p:cSld>
  <p:clrMap bg1="lt1" tx1="dk1" bg2="dk2" tx2="lt2" accent1="accent1" accent2="accent2" accent3="accent3" accent4="accent4" accent5="accent5" accent6="accent6" hlink="hlink" folHlink="folHlink"/>
  <p:sldLayoutIdLst>
    <p:sldLayoutId id="2147487340" r:id="rId1"/>
    <p:sldLayoutId id="2147487341" r:id="rId2"/>
    <p:sldLayoutId id="2147487350" r:id="rId11"/>
    <p:sldLayoutId id="2147487352" r:id="rId13"/>
    <p:sldLayoutId id="2147487354" r:id="rId15"/>
    <p:sldLayoutId id="2147487356" r:id="rId17"/>
    <p:sldLayoutId id="2147487359" r:id="rId20"/>
    <p:sldLayoutId id="2147487362" r:id="rId23"/>
    <p:sldLayoutId id="2147487382" r:id="rId43"/>
    <p:sldLayoutId id="2147487384" r:id="rId4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Font typeface="Verdana"/>
        <a:defRPr sz="2800" b="0" i="0" u="none" strike="noStrike" cap="none">
          <a:solidFill>
            <a:schemeClr val="lt1"/>
          </a:solidFill>
          <a:latin typeface="+mj-lt"/>
          <a:ea typeface="+mj-ea"/>
          <a:cs typeface="+mj-cs"/>
        </a:defRPr>
      </a:lvl1pPr>
      <a:lvl2pPr marR="0" lvl="1" algn="l" rtl="0">
        <a:lnSpc>
          <a:spcPct val="100000"/>
        </a:lnSpc>
        <a:spcBef>
          <a:spcPts val="0"/>
        </a:spcBef>
        <a:spcAft>
          <a:spcPts val="0"/>
        </a:spcAft>
        <a:buClr>
          <a:schemeClr val="lt1"/>
        </a:buClr>
        <a:buFont typeface="Verdana"/>
        <a:defRPr sz="1600" b="0" i="0" u="none" strike="noStrike" cap="none">
          <a:solidFill>
            <a:schemeClr val="lt1"/>
          </a:solidFill>
          <a:latin typeface="+mj-lt"/>
          <a:ea typeface="+mj-ea"/>
          <a:cs typeface="+mj-cs"/>
        </a:defRPr>
      </a:lvl2pPr>
      <a:lvl3pPr marR="0" lvl="2" algn="l" rtl="0">
        <a:lnSpc>
          <a:spcPct val="100000"/>
        </a:lnSpc>
        <a:spcBef>
          <a:spcPts val="0"/>
        </a:spcBef>
        <a:spcAft>
          <a:spcPts val="0"/>
        </a:spcAft>
        <a:buClr>
          <a:schemeClr val="lt1"/>
        </a:buClr>
        <a:buFont typeface="Verdana"/>
        <a:defRPr sz="1600" b="0" i="0" u="none" strike="noStrike" cap="none">
          <a:solidFill>
            <a:schemeClr val="lt1"/>
          </a:solidFill>
          <a:latin typeface="+mj-lt"/>
          <a:ea typeface="+mj-ea"/>
          <a:cs typeface="+mj-cs"/>
        </a:defRPr>
      </a:lvl3pPr>
      <a:lvl4pPr marR="0" lvl="3" algn="l" rtl="0">
        <a:lnSpc>
          <a:spcPct val="100000"/>
        </a:lnSpc>
        <a:spcBef>
          <a:spcPts val="0"/>
        </a:spcBef>
        <a:spcAft>
          <a:spcPts val="0"/>
        </a:spcAft>
        <a:buClr>
          <a:schemeClr val="lt1"/>
        </a:buClr>
        <a:buFont typeface="Verdana"/>
        <a:defRPr sz="1600" b="0" i="0" u="none" strike="noStrike" cap="none">
          <a:solidFill>
            <a:schemeClr val="lt1"/>
          </a:solidFill>
          <a:latin typeface="+mj-lt"/>
          <a:ea typeface="+mj-ea"/>
          <a:cs typeface="+mj-cs"/>
        </a:defRPr>
      </a:lvl4pPr>
      <a:lvl5pPr marR="0" lvl="4" algn="l" rtl="0">
        <a:lnSpc>
          <a:spcPct val="100000"/>
        </a:lnSpc>
        <a:spcBef>
          <a:spcPts val="0"/>
        </a:spcBef>
        <a:spcAft>
          <a:spcPts val="0"/>
        </a:spcAft>
        <a:buClr>
          <a:schemeClr val="lt1"/>
        </a:buClr>
        <a:buFont typeface="Verdana"/>
        <a:defRPr sz="1600" b="0" i="0" u="none" strike="noStrike" cap="none">
          <a:solidFill>
            <a:schemeClr val="lt1"/>
          </a:solidFill>
          <a:latin typeface="+mj-lt"/>
          <a:ea typeface="+mj-ea"/>
          <a:cs typeface="+mj-cs"/>
        </a:defRPr>
      </a:lvl5pPr>
      <a:lvl6pPr marR="0" lvl="5" algn="l" rtl="0">
        <a:lnSpc>
          <a:spcPct val="100000"/>
        </a:lnSpc>
        <a:spcBef>
          <a:spcPts val="0"/>
        </a:spcBef>
        <a:spcAft>
          <a:spcPts val="0"/>
        </a:spcAft>
        <a:buClr>
          <a:schemeClr val="lt1"/>
        </a:buClr>
        <a:buFont typeface="Verdana"/>
        <a:defRPr sz="1600" b="0" i="0" u="none" strike="noStrike" cap="none">
          <a:solidFill>
            <a:schemeClr val="lt1"/>
          </a:solidFill>
          <a:latin typeface="+mj-lt"/>
          <a:ea typeface="+mj-ea"/>
          <a:cs typeface="+mj-cs"/>
        </a:defRPr>
      </a:lvl6pPr>
      <a:lvl7pPr marR="0" lvl="6" algn="l" rtl="0">
        <a:lnSpc>
          <a:spcPct val="100000"/>
        </a:lnSpc>
        <a:spcBef>
          <a:spcPts val="0"/>
        </a:spcBef>
        <a:spcAft>
          <a:spcPts val="0"/>
        </a:spcAft>
        <a:buClr>
          <a:schemeClr val="lt1"/>
        </a:buClr>
        <a:buFont typeface="Verdana"/>
        <a:defRPr sz="1600" b="0" i="0" u="none" strike="noStrike" cap="none">
          <a:solidFill>
            <a:schemeClr val="lt1"/>
          </a:solidFill>
          <a:latin typeface="+mj-lt"/>
          <a:ea typeface="+mj-ea"/>
          <a:cs typeface="+mj-cs"/>
        </a:defRPr>
      </a:lvl7pPr>
      <a:lvl8pPr marR="0" lvl="7" algn="l" rtl="0">
        <a:lnSpc>
          <a:spcPct val="100000"/>
        </a:lnSpc>
        <a:spcBef>
          <a:spcPts val="0"/>
        </a:spcBef>
        <a:spcAft>
          <a:spcPts val="0"/>
        </a:spcAft>
        <a:buClr>
          <a:schemeClr val="lt1"/>
        </a:buClr>
        <a:buFont typeface="Verdana"/>
        <a:defRPr sz="1600" b="0" i="0" u="none" strike="noStrike" cap="none">
          <a:solidFill>
            <a:schemeClr val="lt1"/>
          </a:solidFill>
          <a:latin typeface="+mj-lt"/>
          <a:ea typeface="+mj-ea"/>
          <a:cs typeface="+mj-cs"/>
        </a:defRPr>
      </a:lvl8pPr>
      <a:lvl9pPr marR="0" lvl="8" algn="l" rtl="0">
        <a:lnSpc>
          <a:spcPct val="100000"/>
        </a:lnSpc>
        <a:spcBef>
          <a:spcPts val="0"/>
        </a:spcBef>
        <a:spcAft>
          <a:spcPts val="0"/>
        </a:spcAft>
        <a:buClr>
          <a:schemeClr val="lt1"/>
        </a:buClr>
        <a:buFont typeface="Verdana"/>
        <a:defRPr sz="1600" b="0" i="0" u="none" strike="noStrike" cap="none">
          <a:solidFill>
            <a:schemeClr val="lt1"/>
          </a:solidFill>
          <a:latin typeface="+mj-lt"/>
          <a:ea typeface="+mj-ea"/>
          <a:cs typeface="+mj-cs"/>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1pPr>
      <a:lvl2pPr marR="0" lvl="1"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2pPr>
      <a:lvl3pPr marR="0" lvl="2"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3pPr>
      <a:lvl4pPr marR="0" lvl="3"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4pPr>
      <a:lvl5pPr marR="0" lvl="4"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5pPr>
      <a:lvl6pPr marR="0" lvl="5"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6pPr>
      <a:lvl7pPr marR="0" lvl="6"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7pPr>
      <a:lvl8pPr marR="0" lvl="7"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8pPr>
      <a:lvl9pPr marR="0" lvl="8"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1pPr>
      <a:lvl2pPr marR="0" lvl="1"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2pPr>
      <a:lvl3pPr marR="0" lvl="2"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3pPr>
      <a:lvl4pPr marR="0" lvl="3"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4pPr>
      <a:lvl5pPr marR="0" lvl="4"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5pPr>
      <a:lvl6pPr marR="0" lvl="5"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6pPr>
      <a:lvl7pPr marR="0" lvl="6"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7pPr>
      <a:lvl8pPr marR="0" lvl="7"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8pPr>
      <a:lvl9pPr marR="0" lvl="8" algn="l" rtl="0">
        <a:lnSpc>
          <a:spcPct val="100000"/>
        </a:lnSpc>
        <a:spcBef>
          <a:spcPts val="0"/>
        </a:spcBef>
        <a:spcAft>
          <a:spcPts val="0"/>
        </a:spcAft>
        <a:buClr>
          <a:schemeClr val="lt1"/>
        </a:buClr>
        <a:buFont typeface="Verdana"/>
        <a:defRPr sz="1400" b="0" i="0" u="none" strike="noStrike" cap="none">
          <a:solidFill>
            <a:schemeClr val="lt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5" name="Google Shape;17;p25">
            <a:extLst>
              <a:ext uri="{FF2B5EF4-FFF2-40B4-BE49-F238E27FC236}">
                <a16:creationId xmlns:a16="http://schemas.microsoft.com/office/drawing/2014/main" id="{1DA7466E-412D-A0DA-4ECE-F798A11B8622}"/>
              </a:ext>
            </a:extLst>
          </p:cNvPr>
          <p:cNvSpPr/>
          <p:nvPr userDrawn="1"/>
        </p:nvSpPr>
        <p:spPr>
          <a:xfrm flipH="1">
            <a:off x="3859479" y="3752602"/>
            <a:ext cx="5392521" cy="1429147"/>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b="0" dirty="0">
              <a:solidFill>
                <a:schemeClr val="lt1"/>
              </a:solidFill>
              <a:latin typeface="+mn-lt"/>
              <a:ea typeface="+mn-ea"/>
              <a:cs typeface="+mn-cs"/>
            </a:endParaRPr>
          </a:p>
        </p:txBody>
      </p:sp>
      <p:sp>
        <p:nvSpPr>
          <p:cNvPr id="6" name="Google Shape;17;p25">
            <a:extLst>
              <a:ext uri="{FF2B5EF4-FFF2-40B4-BE49-F238E27FC236}">
                <a16:creationId xmlns:a16="http://schemas.microsoft.com/office/drawing/2014/main" id="{F599F6C2-9950-5F88-23D4-AEA28FA99218}"/>
              </a:ext>
            </a:extLst>
          </p:cNvPr>
          <p:cNvSpPr/>
          <p:nvPr userDrawn="1"/>
        </p:nvSpPr>
        <p:spPr>
          <a:xfrm>
            <a:off x="-108000" y="-38250"/>
            <a:ext cx="3967481" cy="5220000"/>
          </a:xfrm>
          <a:prstGeom prst="rect">
            <a:avLst/>
          </a:prstGeom>
          <a:solidFill>
            <a:schemeClr val="accent3"/>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lt1"/>
              </a:solidFill>
              <a:latin typeface="+mn-lt"/>
              <a:ea typeface="+mn-ea"/>
              <a:cs typeface="+mn-cs"/>
            </a:endParaRPr>
          </a:p>
        </p:txBody>
      </p:sp>
      <p:pic>
        <p:nvPicPr>
          <p:cNvPr id="2" name="Picture Placeholder 1" descr="image.jpg"/>
          <p:cNvPicPr>
            <a:picLocks noGrp="1" noChangeAspect="1"/>
          </p:cNvPicPr>
          <p:nvPr>
            <p:ph type="pic" idx="10" sz="quarter"/>
          </p:nvPr>
        </p:nvPicPr>
        <p:blipFill>
          <a:blip r:embed="rId2"/>
          <a:srcRect l="26742" r="26742"/>
          <a:stretch>
            <a:fillRect/>
          </a:stretch>
        </p:blipFill>
        <p:spPr/>
      </p:pic>
      <p:sp>
        <p:nvSpPr>
          <p:cNvPr id="3" name="Subtitle 2"/>
          <p:cNvSpPr>
            <a:spLocks noGrp="1"/>
          </p:cNvSpPr>
          <p:nvPr>
            <p:ph type="subTitle" idx="1"/>
          </p:nvPr>
        </p:nvSpPr>
        <p:spPr/>
        <p:txBody>
          <a:bodyPr/>
          <a:lstStyle/>
          <a:p>
            <a:r>
              <a:t>A clear 30-60-90 plan to ramp up fast and succeed</a:t>
            </a:r>
          </a:p>
        </p:txBody>
      </p:sp>
      <p:sp>
        <p:nvSpPr>
          <p:cNvPr id="4" name="Title 3"/>
          <p:cNvSpPr>
            <a:spLocks noGrp="1"/>
          </p:cNvSpPr>
          <p:nvPr>
            <p:ph type="ctrTitle"/>
          </p:nvPr>
        </p:nvSpPr>
        <p:spPr/>
        <p:txBody>
          <a:bodyPr/>
          <a:lstStyle/>
          <a:p>
            <a:r>
              <a:rPr cap="all"/>
              <a:t>New Team Member Onboarding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2" name="Google Shape;17;p25">
            <a:extLst>
              <a:ext uri="{FF2B5EF4-FFF2-40B4-BE49-F238E27FC236}">
                <a16:creationId xmlns:a16="http://schemas.microsoft.com/office/drawing/2014/main" id="{AF01F9EB-5D64-4601-1898-4CFC4F76C421}"/>
              </a:ext>
            </a:extLst>
          </p:cNvPr>
          <p:cNvSpPr/>
          <p:nvPr userDrawn="1"/>
        </p:nvSpPr>
        <p:spPr>
          <a:xfrm>
            <a:off x="-108000" y="720000"/>
            <a:ext cx="4680000" cy="4429098"/>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b="0" dirty="0">
              <a:solidFill>
                <a:schemeClr val="lt1"/>
              </a:solidFill>
              <a:latin typeface="+mn-lt"/>
              <a:ea typeface="+mn-ea"/>
              <a:cs typeface="+mn-cs"/>
            </a:endParaRPr>
          </a:p>
        </p:txBody>
      </p:sp>
      <p:sp>
        <p:nvSpPr>
          <p:cNvPr id="13" name="Google Shape;725;g3e4eb65d001_0_303">
            <a:extLst>
              <a:ext uri="{FF2B5EF4-FFF2-40B4-BE49-F238E27FC236}">
                <a16:creationId xmlns:a16="http://schemas.microsoft.com/office/drawing/2014/main" id="{76E63074-00C3-2E06-EEAD-1D7F55103B9F}"/>
              </a:ext>
            </a:extLst>
          </p:cNvPr>
          <p:cNvSpPr/>
          <p:nvPr userDrawn="1"/>
        </p:nvSpPr>
        <p:spPr>
          <a:xfrm>
            <a:off x="4572000" y="719999"/>
            <a:ext cx="4680000" cy="4141098"/>
          </a:xfrm>
          <a:prstGeom prst="rect">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4" name="Rectangle 2">
            <a:extLst>
              <a:ext uri="{FF2B5EF4-FFF2-40B4-BE49-F238E27FC236}">
                <a16:creationId xmlns:a16="http://schemas.microsoft.com/office/drawing/2014/main" id="{0B053E7A-C9BC-61A2-DFCE-6A875F4286D7}"/>
              </a:ext>
            </a:extLst>
          </p:cNvPr>
          <p:cNvSpPr/>
          <p:nvPr userDrawn="1"/>
        </p:nvSpPr>
        <p:spPr>
          <a:xfrm>
            <a:off x="-108004" y="707361"/>
            <a:ext cx="756005" cy="4152892"/>
          </a:xfrm>
          <a:prstGeom prst="rect">
            <a:avLst/>
          </a:prstGeom>
          <a:solidFill>
            <a:schemeClr val="tx1">
              <a:alpha val="25151"/>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A"/>
          </a:p>
        </p:txBody>
      </p:sp>
      <p:sp>
        <p:nvSpPr>
          <p:cNvPr id="15" name="Rectangle 3">
            <a:extLst>
              <a:ext uri="{FF2B5EF4-FFF2-40B4-BE49-F238E27FC236}">
                <a16:creationId xmlns:a16="http://schemas.microsoft.com/office/drawing/2014/main" id="{E7A007E5-B724-D8C0-EAD8-AE49A3A410A5}"/>
              </a:ext>
            </a:extLst>
          </p:cNvPr>
          <p:cNvSpPr/>
          <p:nvPr userDrawn="1"/>
        </p:nvSpPr>
        <p:spPr>
          <a:xfrm>
            <a:off x="4571996" y="707361"/>
            <a:ext cx="648000" cy="4152892"/>
          </a:xfrm>
          <a:prstGeom prst="rect">
            <a:avLst/>
          </a:prstGeom>
          <a:solidFill>
            <a:schemeClr val="tx1">
              <a:alpha val="25151"/>
            </a:schemeClr>
          </a:solidFill>
          <a:ln>
            <a:no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A"/>
          </a:p>
        </p:txBody>
      </p:sp>
      <p:sp>
        <p:nvSpPr>
          <p:cNvPr id="16" name="Google Shape;33;p25">
            <a:extLst>
              <a:ext uri="{FF2B5EF4-FFF2-40B4-BE49-F238E27FC236}">
                <a16:creationId xmlns:a16="http://schemas.microsoft.com/office/drawing/2014/main" id="{63496032-BAE9-B9DA-5E11-FCABEC648616}"/>
              </a:ext>
            </a:extLst>
          </p:cNvPr>
          <p:cNvSpPr txBox="1"/>
          <p:nvPr userDrawn="1"/>
        </p:nvSpPr>
        <p:spPr>
          <a:xfrm>
            <a:off x="142187" y="1175531"/>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01</a:t>
            </a:r>
            <a:endParaRPr sz="1600" b="1" dirty="0">
              <a:solidFill>
                <a:schemeClr val="tx2"/>
              </a:solidFill>
              <a:latin typeface="+mn-lt"/>
              <a:ea typeface="+mn-ea"/>
              <a:cs typeface="+mn-cs"/>
            </a:endParaRPr>
          </a:p>
        </p:txBody>
      </p:sp>
      <p:sp>
        <p:nvSpPr>
          <p:cNvPr id="17" name="Google Shape;34;p25">
            <a:extLst>
              <a:ext uri="{FF2B5EF4-FFF2-40B4-BE49-F238E27FC236}">
                <a16:creationId xmlns:a16="http://schemas.microsoft.com/office/drawing/2014/main" id="{E262ED0E-1E04-9AFC-7614-1ABACE64E23B}"/>
              </a:ext>
            </a:extLst>
          </p:cNvPr>
          <p:cNvSpPr txBox="1"/>
          <p:nvPr userDrawn="1"/>
        </p:nvSpPr>
        <p:spPr>
          <a:xfrm>
            <a:off x="142187" y="1855683"/>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02</a:t>
            </a:r>
            <a:endParaRPr sz="1600" b="1" dirty="0">
              <a:solidFill>
                <a:schemeClr val="tx2"/>
              </a:solidFill>
              <a:latin typeface="+mn-lt"/>
              <a:ea typeface="+mn-ea"/>
              <a:cs typeface="+mn-cs"/>
            </a:endParaRPr>
          </a:p>
        </p:txBody>
      </p:sp>
      <p:sp>
        <p:nvSpPr>
          <p:cNvPr id="18" name="Google Shape;35;p25">
            <a:extLst>
              <a:ext uri="{FF2B5EF4-FFF2-40B4-BE49-F238E27FC236}">
                <a16:creationId xmlns:a16="http://schemas.microsoft.com/office/drawing/2014/main" id="{E39AAD4B-4D9B-5520-E98C-41BBCF116DE2}"/>
              </a:ext>
            </a:extLst>
          </p:cNvPr>
          <p:cNvSpPr txBox="1"/>
          <p:nvPr userDrawn="1"/>
        </p:nvSpPr>
        <p:spPr>
          <a:xfrm>
            <a:off x="142187" y="2535835"/>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03</a:t>
            </a:r>
            <a:endParaRPr sz="1600" b="1" dirty="0">
              <a:solidFill>
                <a:schemeClr val="tx2"/>
              </a:solidFill>
              <a:latin typeface="+mn-lt"/>
              <a:ea typeface="+mn-ea"/>
              <a:cs typeface="+mn-cs"/>
            </a:endParaRPr>
          </a:p>
        </p:txBody>
      </p:sp>
      <p:sp>
        <p:nvSpPr>
          <p:cNvPr id="19" name="Google Shape;36;p25">
            <a:extLst>
              <a:ext uri="{FF2B5EF4-FFF2-40B4-BE49-F238E27FC236}">
                <a16:creationId xmlns:a16="http://schemas.microsoft.com/office/drawing/2014/main" id="{1E6A0F68-60A2-4F56-DB2E-C177D846062E}"/>
              </a:ext>
            </a:extLst>
          </p:cNvPr>
          <p:cNvSpPr txBox="1"/>
          <p:nvPr userDrawn="1"/>
        </p:nvSpPr>
        <p:spPr>
          <a:xfrm>
            <a:off x="142187" y="3215987"/>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04</a:t>
            </a:r>
            <a:endParaRPr sz="1600" b="1" dirty="0">
              <a:solidFill>
                <a:schemeClr val="tx2"/>
              </a:solidFill>
              <a:latin typeface="+mn-lt"/>
              <a:ea typeface="+mn-ea"/>
              <a:cs typeface="+mn-cs"/>
            </a:endParaRPr>
          </a:p>
        </p:txBody>
      </p:sp>
      <p:sp>
        <p:nvSpPr>
          <p:cNvPr id="20" name="Google Shape;37;p25">
            <a:extLst>
              <a:ext uri="{FF2B5EF4-FFF2-40B4-BE49-F238E27FC236}">
                <a16:creationId xmlns:a16="http://schemas.microsoft.com/office/drawing/2014/main" id="{FBE0A524-F57B-79BF-A463-38AB98FA6E81}"/>
              </a:ext>
            </a:extLst>
          </p:cNvPr>
          <p:cNvSpPr txBox="1"/>
          <p:nvPr userDrawn="1"/>
        </p:nvSpPr>
        <p:spPr>
          <a:xfrm>
            <a:off x="142187" y="3896139"/>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05</a:t>
            </a:r>
            <a:endParaRPr sz="1600" b="1" dirty="0">
              <a:solidFill>
                <a:schemeClr val="tx2"/>
              </a:solidFill>
              <a:latin typeface="+mn-lt"/>
              <a:ea typeface="+mn-ea"/>
              <a:cs typeface="+mn-cs"/>
            </a:endParaRPr>
          </a:p>
        </p:txBody>
      </p:sp>
      <p:sp>
        <p:nvSpPr>
          <p:cNvPr id="21" name="Google Shape;33;p25">
            <a:extLst>
              <a:ext uri="{FF2B5EF4-FFF2-40B4-BE49-F238E27FC236}">
                <a16:creationId xmlns:a16="http://schemas.microsoft.com/office/drawing/2014/main" id="{83B5BDDD-0E08-2D60-8DD0-3E51AD0D78C4}"/>
              </a:ext>
            </a:extLst>
          </p:cNvPr>
          <p:cNvSpPr txBox="1"/>
          <p:nvPr userDrawn="1"/>
        </p:nvSpPr>
        <p:spPr>
          <a:xfrm>
            <a:off x="4724335" y="1175531"/>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06</a:t>
            </a:r>
            <a:endParaRPr sz="1600" b="1" dirty="0">
              <a:solidFill>
                <a:schemeClr val="tx2"/>
              </a:solidFill>
              <a:latin typeface="+mn-lt"/>
              <a:ea typeface="+mn-ea"/>
              <a:cs typeface="+mn-cs"/>
            </a:endParaRPr>
          </a:p>
        </p:txBody>
      </p:sp>
      <p:sp>
        <p:nvSpPr>
          <p:cNvPr id="22" name="Google Shape;34;p25">
            <a:extLst>
              <a:ext uri="{FF2B5EF4-FFF2-40B4-BE49-F238E27FC236}">
                <a16:creationId xmlns:a16="http://schemas.microsoft.com/office/drawing/2014/main" id="{F9F73B47-17B4-8B5D-F6FF-7D888F178C2E}"/>
              </a:ext>
            </a:extLst>
          </p:cNvPr>
          <p:cNvSpPr txBox="1"/>
          <p:nvPr userDrawn="1"/>
        </p:nvSpPr>
        <p:spPr>
          <a:xfrm>
            <a:off x="4724335" y="1855683"/>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a:solidFill>
                  <a:schemeClr val="tx2"/>
                </a:solidFill>
                <a:latin typeface="+mn-lt"/>
                <a:ea typeface="+mn-ea"/>
                <a:cs typeface="+mn-cs"/>
              </a:rPr>
              <a:t>07</a:t>
            </a:r>
            <a:endParaRPr sz="1600" b="1">
              <a:solidFill>
                <a:schemeClr val="tx2"/>
              </a:solidFill>
              <a:latin typeface="+mn-lt"/>
              <a:ea typeface="+mn-ea"/>
              <a:cs typeface="+mn-cs"/>
            </a:endParaRPr>
          </a:p>
        </p:txBody>
      </p:sp>
      <p:sp>
        <p:nvSpPr>
          <p:cNvPr id="23" name="Google Shape;35;p25">
            <a:extLst>
              <a:ext uri="{FF2B5EF4-FFF2-40B4-BE49-F238E27FC236}">
                <a16:creationId xmlns:a16="http://schemas.microsoft.com/office/drawing/2014/main" id="{52E2DDC2-05BA-9015-61E3-65E82716A849}"/>
              </a:ext>
            </a:extLst>
          </p:cNvPr>
          <p:cNvSpPr txBox="1"/>
          <p:nvPr userDrawn="1"/>
        </p:nvSpPr>
        <p:spPr>
          <a:xfrm>
            <a:off x="4724335" y="2535835"/>
            <a:ext cx="381140" cy="5400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a:solidFill>
                  <a:schemeClr val="tx2"/>
                </a:solidFill>
                <a:latin typeface="+mn-lt"/>
                <a:ea typeface="+mn-ea"/>
                <a:cs typeface="+mn-cs"/>
              </a:rPr>
              <a:t>08</a:t>
            </a:r>
            <a:endParaRPr sz="1600" b="1">
              <a:solidFill>
                <a:schemeClr val="tx2"/>
              </a:solidFill>
              <a:latin typeface="+mn-lt"/>
              <a:ea typeface="+mn-ea"/>
              <a:cs typeface="+mn-cs"/>
            </a:endParaRPr>
          </a:p>
        </p:txBody>
      </p:sp>
      <p:sp>
        <p:nvSpPr>
          <p:cNvPr id="24" name="Title band">
            <a:extLst>
              <a:ext uri="{FF2B5EF4-FFF2-40B4-BE49-F238E27FC236}">
                <a16:creationId xmlns:a16="http://schemas.microsoft.com/office/drawing/2014/main" id="{C58D9954-95DF-EF54-E0ED-F1B3A6060294}"/>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5" name="Footer bar">
            <a:extLst>
              <a:ext uri="{FF2B5EF4-FFF2-40B4-BE49-F238E27FC236}">
                <a16:creationId xmlns:a16="http://schemas.microsoft.com/office/drawing/2014/main" id="{DE9FEB94-6D27-EE26-3AE9-C750AEB86639}"/>
              </a:ext>
            </a:extLst>
          </p:cNvP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4" name="Subtitle 3"/>
          <p:cNvSpPr>
            <a:spLocks noGrp="1"/>
          </p:cNvSpPr>
          <p:nvPr>
            <p:ph type="subTitle" idx="4"/>
          </p:nvPr>
        </p:nvSpPr>
        <p:spPr/>
        <p:txBody>
          <a:bodyPr/>
          <a:lstStyle/>
          <a:p>
            <a:pPr algn="l"/>
            <a:r>
              <a:t>Week 1 Checklist &amp; Schedule</a:t>
            </a:r>
          </a:p>
        </p:txBody>
      </p:sp>
      <p:sp>
        <p:nvSpPr>
          <p:cNvPr id="5" name="Subtitle 4"/>
          <p:cNvSpPr>
            <a:spLocks noGrp="1"/>
          </p:cNvSpPr>
          <p:nvPr>
            <p:ph type="subTitle" idx="5"/>
          </p:nvPr>
        </p:nvSpPr>
        <p:spPr/>
        <p:txBody>
          <a:bodyPr/>
          <a:lstStyle/>
          <a:p>
            <a:r>
              <a:t>Onboarding Buddy &amp; Manager</a:t>
            </a:r>
          </a:p>
        </p:txBody>
      </p:sp>
      <p:sp>
        <p:nvSpPr>
          <p:cNvPr id="6" name="Subtitle 5"/>
          <p:cNvSpPr>
            <a:spLocks noGrp="1"/>
          </p:cNvSpPr>
          <p:nvPr>
            <p:ph type="subTitle" idx="7"/>
          </p:nvPr>
        </p:nvSpPr>
        <p:spPr/>
        <p:txBody>
          <a:bodyPr/>
          <a:lstStyle/>
          <a:p>
            <a:pPr algn="l"/>
            <a:r>
              <a:t>People, Culture &amp; Benefits</a:t>
            </a:r>
          </a:p>
        </p:txBody>
      </p:sp>
      <p:sp>
        <p:nvSpPr>
          <p:cNvPr id="7" name="Subtitle 6"/>
          <p:cNvSpPr>
            <a:spLocks noGrp="1"/>
          </p:cNvSpPr>
          <p:nvPr>
            <p:ph type="subTitle" idx="3"/>
          </p:nvPr>
        </p:nvSpPr>
        <p:spPr/>
        <p:txBody>
          <a:bodyPr/>
          <a:lstStyle/>
          <a:p>
            <a:pPr algn="l"/>
            <a:r>
              <a:t>Tech Stack &amp; Operational Tooling</a:t>
            </a:r>
          </a:p>
        </p:txBody>
      </p:sp>
      <p:sp>
        <p:nvSpPr>
          <p:cNvPr id="8" name="Subtitle 7"/>
          <p:cNvSpPr>
            <a:spLocks noGrp="1"/>
          </p:cNvSpPr>
          <p:nvPr>
            <p:ph type="subTitle" idx="6"/>
          </p:nvPr>
        </p:nvSpPr>
        <p:spPr/>
        <p:txBody>
          <a:bodyPr/>
          <a:lstStyle/>
          <a:p>
            <a:pPr algn="l"/>
            <a:r>
              <a:t>Your First 30-60-90 Days</a:t>
            </a:r>
          </a:p>
        </p:txBody>
      </p:sp>
      <p:sp>
        <p:nvSpPr>
          <p:cNvPr id="9" name="Subtitle 8"/>
          <p:cNvSpPr>
            <a:spLocks noGrp="1"/>
          </p:cNvSpPr>
          <p:nvPr>
            <p:ph type="subTitle" idx="2"/>
          </p:nvPr>
        </p:nvSpPr>
        <p:spPr/>
        <p:txBody>
          <a:bodyPr/>
          <a:lstStyle/>
          <a:p>
            <a:r>
              <a:t>Leadership &amp; Our Story</a:t>
            </a:r>
          </a:p>
        </p:txBody>
      </p:sp>
      <p:sp>
        <p:nvSpPr>
          <p:cNvPr id="10" name="Subtitle 9"/>
          <p:cNvSpPr>
            <a:spLocks noGrp="1"/>
          </p:cNvSpPr>
          <p:nvPr>
            <p:ph type="subTitle" idx="1"/>
          </p:nvPr>
        </p:nvSpPr>
        <p:spPr/>
        <p:txBody>
          <a:bodyPr/>
          <a:lstStyle/>
          <a:p>
            <a:r>
              <a:t>Mission, Vision, Core Values</a:t>
            </a:r>
          </a:p>
        </p:txBody>
      </p:sp>
      <p:sp>
        <p:nvSpPr>
          <p:cNvPr id="11" name="Subtitle 10"/>
          <p:cNvSpPr>
            <a:spLocks noGrp="1"/>
          </p:cNvSpPr>
          <p:nvPr>
            <p:ph type="subTitle" idx="8"/>
          </p:nvPr>
        </p:nvSpPr>
        <p:spPr/>
        <p:txBody>
          <a:bodyPr/>
          <a:lstStyle/>
          <a:p>
            <a:pPr algn="l"/>
            <a:r>
              <a:t>Welcome to the Team</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6" name="Google Shape;748;g3e478b0359b_0_110">
            <a:extLst>
              <a:ext uri="{FF2B5EF4-FFF2-40B4-BE49-F238E27FC236}">
                <a16:creationId xmlns:a16="http://schemas.microsoft.com/office/drawing/2014/main" id="{30289F9F-F115-601E-CFF8-2BD73A629272}"/>
              </a:ext>
            </a:extLst>
          </p:cNvPr>
          <p:cNvSpPr/>
          <p:nvPr userDrawn="1"/>
        </p:nvSpPr>
        <p:spPr>
          <a:xfrm>
            <a:off x="-108000" y="714401"/>
            <a:ext cx="3153600" cy="2070000"/>
          </a:xfrm>
          <a:prstGeom prst="rect">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lt2"/>
              </a:solidFill>
              <a:latin typeface="+mn-lt"/>
              <a:ea typeface="+mn-ea"/>
              <a:cs typeface="+mn-cs"/>
            </a:endParaRPr>
          </a:p>
        </p:txBody>
      </p:sp>
      <p:sp>
        <p:nvSpPr>
          <p:cNvPr id="17" name="Google Shape;749;g3e478b0359b_0_110">
            <a:extLst>
              <a:ext uri="{FF2B5EF4-FFF2-40B4-BE49-F238E27FC236}">
                <a16:creationId xmlns:a16="http://schemas.microsoft.com/office/drawing/2014/main" id="{496630F8-ADCA-78DA-F9F9-BCD87239CC9A}"/>
              </a:ext>
            </a:extLst>
          </p:cNvPr>
          <p:cNvSpPr/>
          <p:nvPr userDrawn="1"/>
        </p:nvSpPr>
        <p:spPr>
          <a:xfrm>
            <a:off x="3047428" y="714401"/>
            <a:ext cx="3049200" cy="2070000"/>
          </a:xfrm>
          <a:prstGeom prst="rect">
            <a:avLst/>
          </a:prstGeom>
          <a:solidFill>
            <a:schemeClr val="accent3"/>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8" name="Google Shape;750;g3e478b0359b_0_110">
            <a:extLst>
              <a:ext uri="{FF2B5EF4-FFF2-40B4-BE49-F238E27FC236}">
                <a16:creationId xmlns:a16="http://schemas.microsoft.com/office/drawing/2014/main" id="{1881D76F-AD19-2D2D-C97F-8A364C92628F}"/>
              </a:ext>
            </a:extLst>
          </p:cNvPr>
          <p:cNvSpPr/>
          <p:nvPr userDrawn="1"/>
        </p:nvSpPr>
        <p:spPr>
          <a:xfrm>
            <a:off x="6098400" y="714401"/>
            <a:ext cx="3153600" cy="2070000"/>
          </a:xfrm>
          <a:prstGeom prst="rect">
            <a:avLst/>
          </a:prstGeom>
          <a:solidFill>
            <a:schemeClr val="accent4"/>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9" name="Rectangle 8">
            <a:extLst>
              <a:ext uri="{FF2B5EF4-FFF2-40B4-BE49-F238E27FC236}">
                <a16:creationId xmlns:a16="http://schemas.microsoft.com/office/drawing/2014/main" id="{243DD62C-9A7F-A9D4-CBF8-EA908CCD9D8D}"/>
              </a:ext>
            </a:extLst>
          </p:cNvPr>
          <p:cNvSpPr/>
          <p:nvPr userDrawn="1"/>
        </p:nvSpPr>
        <p:spPr>
          <a:xfrm>
            <a:off x="-108000" y="725195"/>
            <a:ext cx="9360000" cy="648000"/>
          </a:xfrm>
          <a:prstGeom prst="rect">
            <a:avLst/>
          </a:prstGeom>
          <a:solidFill>
            <a:schemeClr val="tx1">
              <a:alpha val="2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A"/>
          </a:p>
        </p:txBody>
      </p:sp>
      <p:sp>
        <p:nvSpPr>
          <p:cNvPr id="20" name="Google Shape;755;g3e478b0359b_0_110">
            <a:extLst>
              <a:ext uri="{FF2B5EF4-FFF2-40B4-BE49-F238E27FC236}">
                <a16:creationId xmlns:a16="http://schemas.microsoft.com/office/drawing/2014/main" id="{911FB6E5-B125-DFAA-0646-D76A4A72FC6E}"/>
              </a:ext>
            </a:extLst>
          </p:cNvPr>
          <p:cNvSpPr/>
          <p:nvPr userDrawn="1"/>
        </p:nvSpPr>
        <p:spPr>
          <a:xfrm>
            <a:off x="-108000" y="2785499"/>
            <a:ext cx="3153600" cy="2070000"/>
          </a:xfrm>
          <a:prstGeom prst="rect">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1" name="Google Shape;756;g3e478b0359b_0_110">
            <a:extLst>
              <a:ext uri="{FF2B5EF4-FFF2-40B4-BE49-F238E27FC236}">
                <a16:creationId xmlns:a16="http://schemas.microsoft.com/office/drawing/2014/main" id="{F38EEDF2-B832-C49D-D541-6AB374DBD6F2}"/>
              </a:ext>
            </a:extLst>
          </p:cNvPr>
          <p:cNvSpPr/>
          <p:nvPr userDrawn="1"/>
        </p:nvSpPr>
        <p:spPr>
          <a:xfrm>
            <a:off x="3047400" y="2785499"/>
            <a:ext cx="3049200" cy="2070000"/>
          </a:xfrm>
          <a:prstGeom prst="rect">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22" name="Rectangle 6">
            <a:extLst>
              <a:ext uri="{FF2B5EF4-FFF2-40B4-BE49-F238E27FC236}">
                <a16:creationId xmlns:a16="http://schemas.microsoft.com/office/drawing/2014/main" id="{5BE35145-F515-410C-A141-42E487739F6B}"/>
              </a:ext>
            </a:extLst>
          </p:cNvPr>
          <p:cNvSpPr/>
          <p:nvPr userDrawn="1"/>
        </p:nvSpPr>
        <p:spPr>
          <a:xfrm>
            <a:off x="-108000" y="2779589"/>
            <a:ext cx="6202773" cy="648000"/>
          </a:xfrm>
          <a:prstGeom prst="rect">
            <a:avLst/>
          </a:prstGeom>
          <a:solidFill>
            <a:schemeClr val="tx1">
              <a:alpha val="25000"/>
            </a:schemeClr>
          </a:solidFill>
          <a:ln>
            <a:no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UA"/>
          </a:p>
        </p:txBody>
      </p:sp>
      <p:sp>
        <p:nvSpPr>
          <p:cNvPr id="23"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4"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pic>
        <p:nvPicPr>
          <p:cNvPr id="2" name="Picture Placeholder 1" descr="image.jpg"/>
          <p:cNvPicPr>
            <a:picLocks noGrp="1" noChangeAspect="1"/>
          </p:cNvPicPr>
          <p:nvPr>
            <p:ph type="pic" idx="17"/>
          </p:nvPr>
        </p:nvPicPr>
        <p:blipFill>
          <a:blip r:embed="rId2"/>
          <a:srcRect t="439" b="439"/>
          <a:stretch>
            <a:fillRect/>
          </a:stretch>
        </p:blipFill>
        <p:spPr/>
      </p:pic>
      <p:sp>
        <p:nvSpPr>
          <p:cNvPr id="3" name="Subtitle 2"/>
          <p:cNvSpPr>
            <a:spLocks noGrp="1"/>
          </p:cNvSpPr>
          <p:nvPr>
            <p:ph type="subTitle" idx="15"/>
          </p:nvPr>
        </p:nvSpPr>
        <p:spPr/>
        <p:txBody>
          <a:bodyPr/>
          <a:lstStyle/>
          <a:p>
            <a:pPr algn="l"/>
            <a:r>
              <a:t>Set expectations for Day-1 priorities: safety, systems access, introductions, and early wins</a:t>
            </a:r>
          </a:p>
        </p:txBody>
      </p:sp>
      <p:sp>
        <p:nvSpPr>
          <p:cNvPr id="4" name="Subtitle 3"/>
          <p:cNvSpPr>
            <a:spLocks noGrp="1"/>
          </p:cNvSpPr>
          <p:nvPr>
            <p:ph type="subTitle" idx="16"/>
          </p:nvPr>
        </p:nvSpPr>
        <p:spPr/>
        <p:txBody>
          <a:bodyPr/>
          <a:lstStyle/>
          <a:p>
            <a:pPr algn="l"/>
            <a:r>
              <a:t>Day-1 priorities</a:t>
            </a:r>
          </a:p>
        </p:txBody>
      </p:sp>
      <p:sp>
        <p:nvSpPr>
          <p:cNvPr id="5" name="Subtitle 4"/>
          <p:cNvSpPr>
            <a:spLocks noGrp="1"/>
          </p:cNvSpPr>
          <p:nvPr>
            <p:ph type="subTitle" idx="13"/>
          </p:nvPr>
        </p:nvSpPr>
        <p:spPr/>
        <p:txBody>
          <a:bodyPr/>
          <a:lstStyle/>
          <a:p>
            <a:pPr algn="l"/>
            <a:r>
              <a:t>A quick note on where to find onboarding resources and who to contact for help</a:t>
            </a:r>
          </a:p>
        </p:txBody>
      </p:sp>
      <p:sp>
        <p:nvSpPr>
          <p:cNvPr id="6" name="Subtitle 5"/>
          <p:cNvSpPr>
            <a:spLocks noGrp="1"/>
          </p:cNvSpPr>
          <p:nvPr>
            <p:ph type="subTitle" idx="14"/>
          </p:nvPr>
        </p:nvSpPr>
        <p:spPr/>
        <p:txBody>
          <a:bodyPr/>
          <a:lstStyle/>
          <a:p>
            <a:pPr algn="l"/>
            <a:r>
              <a:t>Onboarding resources</a:t>
            </a:r>
          </a:p>
        </p:txBody>
      </p:sp>
      <p:sp>
        <p:nvSpPr>
          <p:cNvPr id="7" name="Subtitle 6"/>
          <p:cNvSpPr>
            <a:spLocks noGrp="1"/>
          </p:cNvSpPr>
          <p:nvPr>
            <p:ph type="subTitle" idx="8"/>
          </p:nvPr>
        </p:nvSpPr>
        <p:spPr/>
        <p:txBody>
          <a:bodyPr/>
          <a:lstStyle/>
          <a:p>
            <a:pPr algn="l"/>
            <a:r>
              <a:t>Culture photo to set tone and reinforce our values through real people and real moments</a:t>
            </a:r>
          </a:p>
        </p:txBody>
      </p:sp>
      <p:sp>
        <p:nvSpPr>
          <p:cNvPr id="8" name="Subtitle 7"/>
          <p:cNvSpPr>
            <a:spLocks noGrp="1"/>
          </p:cNvSpPr>
          <p:nvPr>
            <p:ph type="subTitle" idx="9"/>
          </p:nvPr>
        </p:nvSpPr>
        <p:spPr/>
        <p:txBody>
          <a:bodyPr/>
          <a:lstStyle/>
          <a:p>
            <a:pPr algn="l"/>
            <a:r>
              <a:t>Culture through photos</a:t>
            </a:r>
          </a:p>
        </p:txBody>
      </p:sp>
      <p:sp>
        <p:nvSpPr>
          <p:cNvPr id="9" name="Subtitle 8"/>
          <p:cNvSpPr>
            <a:spLocks noGrp="1"/>
          </p:cNvSpPr>
          <p:nvPr>
            <p:ph type="subTitle" idx="6"/>
          </p:nvPr>
        </p:nvSpPr>
        <p:spPr/>
        <p:txBody>
          <a:bodyPr/>
          <a:lstStyle/>
          <a:p>
            <a:pPr algn="l"/>
            <a:r>
              <a:t>Company logo placement plus a clear next steps line to guide the first orientation actions</a:t>
            </a:r>
          </a:p>
        </p:txBody>
      </p:sp>
      <p:sp>
        <p:nvSpPr>
          <p:cNvPr id="10" name="Subtitle 9"/>
          <p:cNvSpPr>
            <a:spLocks noGrp="1"/>
          </p:cNvSpPr>
          <p:nvPr>
            <p:ph type="subTitle" idx="7"/>
          </p:nvPr>
        </p:nvSpPr>
        <p:spPr/>
        <p:txBody>
          <a:bodyPr/>
          <a:lstStyle/>
          <a:p>
            <a:pPr algn="l"/>
            <a:r>
              <a:t>Logo and next steps</a:t>
            </a:r>
          </a:p>
        </p:txBody>
      </p:sp>
      <p:sp>
        <p:nvSpPr>
          <p:cNvPr id="11" name="Subtitle 10"/>
          <p:cNvSpPr>
            <a:spLocks noGrp="1"/>
          </p:cNvSpPr>
          <p:nvPr>
            <p:ph type="subTitle" idx="4"/>
          </p:nvPr>
        </p:nvSpPr>
        <p:spPr/>
        <p:txBody>
          <a:bodyPr/>
          <a:lstStyle/>
          <a:p>
            <a:pPr algn="l"/>
            <a:r>
              <a:t>A warm Day-1 overview of what to expect and how we support you</a:t>
            </a:r>
          </a:p>
        </p:txBody>
      </p:sp>
      <p:sp>
        <p:nvSpPr>
          <p:cNvPr id="12" name="Subtitle 11"/>
          <p:cNvSpPr>
            <a:spLocks noGrp="1"/>
          </p:cNvSpPr>
          <p:nvPr>
            <p:ph type="subTitle" idx="5"/>
          </p:nvPr>
        </p:nvSpPr>
        <p:spPr/>
        <p:txBody>
          <a:bodyPr/>
          <a:lstStyle/>
          <a:p>
            <a:pPr algn="l"/>
            <a:r>
              <a:t>Day-1 welcome</a:t>
            </a:r>
          </a:p>
        </p:txBody>
      </p:sp>
      <p:sp>
        <p:nvSpPr>
          <p:cNvPr id="13" name="Title 12"/>
          <p:cNvSpPr>
            <a:spLocks noGrp="1"/>
          </p:cNvSpPr>
          <p:nvPr>
            <p:ph type="title"/>
          </p:nvPr>
        </p:nvSpPr>
        <p:spPr/>
        <p:txBody>
          <a:bodyPr/>
          <a:lstStyle/>
          <a:p>
            <a:r>
              <a:rPr cap="all"/>
              <a:t>Welcome to the Team</a:t>
            </a:r>
          </a:p>
        </p:txBody>
      </p:sp>
      <p:sp>
        <p:nvSpPr>
          <p:cNvPr id="14" name="Subtitle 13"/>
          <p:cNvSpPr>
            <a:spLocks noGrp="1"/>
          </p:cNvSpPr>
          <p:nvPr>
            <p:ph type="subTitle" idx="3"/>
          </p:nvPr>
        </p:nvSpPr>
        <p:spPr/>
        <p:txBody>
          <a:bodyPr/>
          <a:lstStyle/>
          <a:p>
            <a:r>
              <a:t>1</a:t>
            </a:r>
          </a:p>
        </p:txBody>
      </p:sp>
      <p:sp>
        <p:nvSpPr>
          <p:cNvPr id="15" name="Subtitle 14"/>
          <p:cNvSpPr>
            <a:spLocks noGrp="1"/>
          </p:cNvSpPr>
          <p:nvPr>
            <p:ph type="subTitle" idx="1"/>
          </p:nvPr>
        </p:nvSpPr>
        <p:spPr/>
        <p:txBody>
          <a:bodyPr/>
          <a:lstStyle/>
          <a:p>
            <a:pPr algn="l"/>
            <a:r>
              <a:t>New Team Member Onboarding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cxnSp>
        <p:nvCxnSpPr>
          <p:cNvPr id="13" name="Google Shape;244;g3e4a1d512f3_0_1423"/>
          <p:cNvCxnSpPr/>
          <p:nvPr/>
        </p:nvCxnSpPr>
        <p:spPr>
          <a:xfrm>
            <a:off x="2000178" y="3152898"/>
            <a:ext cx="1879800" cy="0"/>
          </a:xfrm>
          <a:prstGeom prst="straightConnector1">
            <a:avLst/>
          </a:prstGeom>
          <a:noFill/>
          <a:ln w="9525" cap="flat" cmpd="sng">
            <a:solidFill>
              <a:schemeClr val="bg1"/>
            </a:solidFill>
            <a:prstDash val="solid"/>
            <a:round/>
            <a:headEnd type="none" w="med" len="med"/>
            <a:tailEnd type="oval" w="med" len="med"/>
          </a:ln>
        </p:spPr>
      </p:cxnSp>
      <p:cxnSp>
        <p:nvCxnSpPr>
          <p:cNvPr id="14" name="Google Shape;257;g3e4a1d512f3_0_1423"/>
          <p:cNvCxnSpPr/>
          <p:nvPr/>
        </p:nvCxnSpPr>
        <p:spPr>
          <a:xfrm>
            <a:off x="2000178" y="1367460"/>
            <a:ext cx="1879800" cy="0"/>
          </a:xfrm>
          <a:prstGeom prst="straightConnector1">
            <a:avLst/>
          </a:prstGeom>
          <a:noFill/>
          <a:ln w="9525" cap="flat" cmpd="sng">
            <a:solidFill>
              <a:schemeClr val="bg1"/>
            </a:solidFill>
            <a:prstDash val="solid"/>
            <a:round/>
            <a:headEnd type="none" w="med" len="med"/>
            <a:tailEnd type="oval" w="med" len="med"/>
          </a:ln>
        </p:spPr>
      </p:cxnSp>
      <p:cxnSp>
        <p:nvCxnSpPr>
          <p:cNvPr id="15" name="Google Shape;258;g3e4a1d512f3_0_1423"/>
          <p:cNvCxnSpPr/>
          <p:nvPr/>
        </p:nvCxnSpPr>
        <p:spPr>
          <a:xfrm>
            <a:off x="2000178" y="2199935"/>
            <a:ext cx="1879800" cy="0"/>
          </a:xfrm>
          <a:prstGeom prst="straightConnector1">
            <a:avLst/>
          </a:prstGeom>
          <a:noFill/>
          <a:ln w="9525" cap="flat" cmpd="sng">
            <a:solidFill>
              <a:schemeClr val="bg1"/>
            </a:solidFill>
            <a:prstDash val="solid"/>
            <a:round/>
            <a:headEnd type="none" w="med" len="med"/>
            <a:tailEnd type="oval" w="med" len="med"/>
          </a:ln>
        </p:spPr>
      </p:cxnSp>
      <p:cxnSp>
        <p:nvCxnSpPr>
          <p:cNvPr id="16" name="Google Shape;259;g3e4a1d512f3_0_1423"/>
          <p:cNvCxnSpPr/>
          <p:nvPr/>
        </p:nvCxnSpPr>
        <p:spPr>
          <a:xfrm>
            <a:off x="2000178" y="4111108"/>
            <a:ext cx="1879800" cy="0"/>
          </a:xfrm>
          <a:prstGeom prst="straightConnector1">
            <a:avLst/>
          </a:prstGeom>
          <a:noFill/>
          <a:ln w="9525" cap="flat" cmpd="sng">
            <a:solidFill>
              <a:schemeClr val="bg1"/>
            </a:solidFill>
            <a:prstDash val="solid"/>
            <a:round/>
            <a:headEnd type="none" w="med" len="med"/>
            <a:tailEnd type="oval" w="med" len="med"/>
          </a:ln>
        </p:spPr>
      </p:cxnSp>
      <p:grpSp>
        <p:nvGrpSpPr>
          <p:cNvPr id="17" name="Infographics">
            <a:extLst>
              <a:ext uri="{FF2B5EF4-FFF2-40B4-BE49-F238E27FC236}">
                <a16:creationId xmlns:a16="http://schemas.microsoft.com/office/drawing/2014/main" id="{4F3C94F7-A32A-65AA-0BA8-C737D5E0362E}"/>
              </a:ext>
            </a:extLst>
          </p:cNvPr>
          <p:cNvGrpSpPr/>
          <p:nvPr userDrawn="1"/>
        </p:nvGrpSpPr>
        <p:grpSpPr>
          <a:xfrm>
            <a:off x="234650" y="1020091"/>
            <a:ext cx="3376835" cy="3663261"/>
            <a:chOff x="234650" y="756875"/>
            <a:chExt cx="3376835" cy="3663261"/>
          </a:xfrm>
        </p:grpSpPr>
        <p:sp>
          <p:nvSpPr>
            <p:cNvPr id="18" name="Item 1">
              <a:extLst>
                <a:ext uri="{FF2B5EF4-FFF2-40B4-BE49-F238E27FC236}">
                  <a16:creationId xmlns:a16="http://schemas.microsoft.com/office/drawing/2014/main" id="{345D0273-C618-D61B-08C7-B19A2976A7BD}"/>
                </a:ext>
              </a:extLst>
            </p:cNvPr>
            <p:cNvSpPr/>
            <p:nvPr/>
          </p:nvSpPr>
          <p:spPr>
            <a:xfrm>
              <a:off x="234650" y="3553219"/>
              <a:ext cx="3376835" cy="866917"/>
            </a:xfrm>
            <a:custGeom>
              <a:avLst/>
              <a:gdLst>
                <a:gd name="csX0" fmla="*/ 3376835 w 3376835"/>
                <a:gd name="csY0" fmla="*/ 866918 h 866917"/>
                <a:gd name="csX1" fmla="*/ 0 w 3376835"/>
                <a:gd name="csY1" fmla="*/ 866918 h 866917"/>
                <a:gd name="csX2" fmla="*/ 395182 w 3376835"/>
                <a:gd name="csY2" fmla="*/ 0 h 866917"/>
                <a:gd name="csX3" fmla="*/ 2981653 w 3376835"/>
                <a:gd name="csY3" fmla="*/ 0 h 866917"/>
                <a:gd name="csX4" fmla="*/ 3376835 w 3376835"/>
                <a:gd name="csY4" fmla="*/ 866918 h 866917"/>
              </a:gdLst>
              <a:ahLst/>
              <a:cxnLst>
                <a:cxn ang="0">
                  <a:pos x="csX0" y="csY0"/>
                </a:cxn>
                <a:cxn ang="0">
                  <a:pos x="csX1" y="csY1"/>
                </a:cxn>
                <a:cxn ang="0">
                  <a:pos x="csX2" y="csY2"/>
                </a:cxn>
                <a:cxn ang="0">
                  <a:pos x="csX3" y="csY3"/>
                </a:cxn>
                <a:cxn ang="0">
                  <a:pos x="csX4" y="csY4"/>
                </a:cxn>
              </a:cxnLst>
              <a:rect l="l" t="t" r="r" b="b"/>
              <a:pathLst>
                <a:path w="3376835" h="866917">
                  <a:moveTo>
                    <a:pt x="3376835" y="866918"/>
                  </a:moveTo>
                  <a:lnTo>
                    <a:pt x="0" y="866918"/>
                  </a:lnTo>
                  <a:lnTo>
                    <a:pt x="395182" y="0"/>
                  </a:lnTo>
                  <a:lnTo>
                    <a:pt x="2981653" y="0"/>
                  </a:lnTo>
                  <a:lnTo>
                    <a:pt x="3376835" y="866918"/>
                  </a:lnTo>
                  <a:close/>
                </a:path>
              </a:pathLst>
            </a:custGeom>
            <a:solidFill>
              <a:schemeClr val="accent4"/>
            </a:solidFill>
            <a:ln w="3806" cap="flat">
              <a:noFill/>
              <a:prstDash val="solid"/>
              <a:miter/>
            </a:ln>
          </p:spPr>
          <p:txBody>
            <a:bodyPr/>
            <a:lstStyle/>
            <a:p>
              <a:endParaRPr lang="en-UA" dirty="0"/>
            </a:p>
          </p:txBody>
        </p:sp>
        <p:sp>
          <p:nvSpPr>
            <p:cNvPr id="19" name="Item 2">
              <a:extLst>
                <a:ext uri="{FF2B5EF4-FFF2-40B4-BE49-F238E27FC236}">
                  <a16:creationId xmlns:a16="http://schemas.microsoft.com/office/drawing/2014/main" id="{935C5215-5CFF-AD76-98AE-65A7F0CA5029}"/>
                </a:ext>
              </a:extLst>
            </p:cNvPr>
            <p:cNvSpPr/>
            <p:nvPr/>
          </p:nvSpPr>
          <p:spPr>
            <a:xfrm>
              <a:off x="663376" y="2595770"/>
              <a:ext cx="2516250" cy="876938"/>
            </a:xfrm>
            <a:custGeom>
              <a:avLst/>
              <a:gdLst>
                <a:gd name="csX0" fmla="*/ 2516251 w 2516250"/>
                <a:gd name="csY0" fmla="*/ 876939 h 876938"/>
                <a:gd name="csX1" fmla="*/ 0 w 2516250"/>
                <a:gd name="csY1" fmla="*/ 876939 h 876938"/>
                <a:gd name="csX2" fmla="*/ 395201 w 2516250"/>
                <a:gd name="csY2" fmla="*/ 0 h 876938"/>
                <a:gd name="csX3" fmla="*/ 2121049 w 2516250"/>
                <a:gd name="csY3" fmla="*/ 0 h 876938"/>
                <a:gd name="csX4" fmla="*/ 2516251 w 2516250"/>
                <a:gd name="csY4" fmla="*/ 876939 h 876938"/>
              </a:gdLst>
              <a:ahLst/>
              <a:cxnLst>
                <a:cxn ang="0">
                  <a:pos x="csX0" y="csY0"/>
                </a:cxn>
                <a:cxn ang="0">
                  <a:pos x="csX1" y="csY1"/>
                </a:cxn>
                <a:cxn ang="0">
                  <a:pos x="csX2" y="csY2"/>
                </a:cxn>
                <a:cxn ang="0">
                  <a:pos x="csX3" y="csY3"/>
                </a:cxn>
                <a:cxn ang="0">
                  <a:pos x="csX4" y="csY4"/>
                </a:cxn>
              </a:cxnLst>
              <a:rect l="l" t="t" r="r" b="b"/>
              <a:pathLst>
                <a:path w="2516250" h="876938">
                  <a:moveTo>
                    <a:pt x="2516251" y="876939"/>
                  </a:moveTo>
                  <a:lnTo>
                    <a:pt x="0" y="876939"/>
                  </a:lnTo>
                  <a:lnTo>
                    <a:pt x="395201" y="0"/>
                  </a:lnTo>
                  <a:lnTo>
                    <a:pt x="2121049" y="0"/>
                  </a:lnTo>
                  <a:lnTo>
                    <a:pt x="2516251" y="876939"/>
                  </a:lnTo>
                  <a:close/>
                </a:path>
              </a:pathLst>
            </a:custGeom>
            <a:solidFill>
              <a:schemeClr val="accent3"/>
            </a:solidFill>
            <a:ln w="3804" cap="flat">
              <a:noFill/>
              <a:prstDash val="solid"/>
              <a:miter/>
            </a:ln>
          </p:spPr>
        </p:sp>
        <p:sp>
          <p:nvSpPr>
            <p:cNvPr id="20" name="Item 3">
              <a:extLst>
                <a:ext uri="{FF2B5EF4-FFF2-40B4-BE49-F238E27FC236}">
                  <a16:creationId xmlns:a16="http://schemas.microsoft.com/office/drawing/2014/main" id="{7F9E373A-C5AD-9C46-2A96-909F28F2E71A}"/>
                </a:ext>
              </a:extLst>
            </p:cNvPr>
            <p:cNvSpPr/>
            <p:nvPr/>
          </p:nvSpPr>
          <p:spPr>
            <a:xfrm>
              <a:off x="1093672" y="1638551"/>
              <a:ext cx="1656320" cy="876704"/>
            </a:xfrm>
            <a:custGeom>
              <a:avLst/>
              <a:gdLst>
                <a:gd name="csX0" fmla="*/ 1656320 w 1656320"/>
                <a:gd name="csY0" fmla="*/ 876705 h 876704"/>
                <a:gd name="csX1" fmla="*/ 0 w 1656320"/>
                <a:gd name="csY1" fmla="*/ 876705 h 876704"/>
                <a:gd name="csX2" fmla="*/ 395389 w 1656320"/>
                <a:gd name="csY2" fmla="*/ 0 h 876704"/>
                <a:gd name="csX3" fmla="*/ 1260931 w 1656320"/>
                <a:gd name="csY3" fmla="*/ 0 h 876704"/>
                <a:gd name="csX4" fmla="*/ 1656320 w 1656320"/>
                <a:gd name="csY4" fmla="*/ 876705 h 876704"/>
              </a:gdLst>
              <a:ahLst/>
              <a:cxnLst>
                <a:cxn ang="0">
                  <a:pos x="csX0" y="csY0"/>
                </a:cxn>
                <a:cxn ang="0">
                  <a:pos x="csX1" y="csY1"/>
                </a:cxn>
                <a:cxn ang="0">
                  <a:pos x="csX2" y="csY2"/>
                </a:cxn>
                <a:cxn ang="0">
                  <a:pos x="csX3" y="csY3"/>
                </a:cxn>
                <a:cxn ang="0">
                  <a:pos x="csX4" y="csY4"/>
                </a:cxn>
              </a:cxnLst>
              <a:rect l="l" t="t" r="r" b="b"/>
              <a:pathLst>
                <a:path w="1656320" h="876704">
                  <a:moveTo>
                    <a:pt x="1656320" y="876705"/>
                  </a:moveTo>
                  <a:lnTo>
                    <a:pt x="0" y="876705"/>
                  </a:lnTo>
                  <a:lnTo>
                    <a:pt x="395389" y="0"/>
                  </a:lnTo>
                  <a:lnTo>
                    <a:pt x="1260931" y="0"/>
                  </a:lnTo>
                  <a:lnTo>
                    <a:pt x="1656320" y="876705"/>
                  </a:lnTo>
                  <a:close/>
                </a:path>
              </a:pathLst>
            </a:custGeom>
            <a:solidFill>
              <a:schemeClr val="accent5"/>
            </a:solidFill>
            <a:ln w="3810" cap="flat">
              <a:noFill/>
              <a:prstDash val="solid"/>
              <a:miter/>
            </a:ln>
          </p:spPr>
        </p:sp>
        <p:sp>
          <p:nvSpPr>
            <p:cNvPr id="21" name="Item 4">
              <a:extLst>
                <a:ext uri="{FF2B5EF4-FFF2-40B4-BE49-F238E27FC236}">
                  <a16:creationId xmlns:a16="http://schemas.microsoft.com/office/drawing/2014/main" id="{B4904F19-3675-548F-06F3-71F6CE631A2A}"/>
                </a:ext>
              </a:extLst>
            </p:cNvPr>
            <p:cNvSpPr/>
            <p:nvPr/>
          </p:nvSpPr>
          <p:spPr>
            <a:xfrm>
              <a:off x="1520701" y="756875"/>
              <a:ext cx="802911" cy="802429"/>
            </a:xfrm>
            <a:custGeom>
              <a:avLst/>
              <a:gdLst>
                <a:gd name="csX0" fmla="*/ 345290 w 802911"/>
                <a:gd name="csY0" fmla="*/ 36293 h 802429"/>
                <a:gd name="csX1" fmla="*/ 457624 w 802911"/>
                <a:gd name="csY1" fmla="*/ 36293 h 802429"/>
                <a:gd name="csX2" fmla="*/ 802911 w 802911"/>
                <a:gd name="csY2" fmla="*/ 802430 h 802429"/>
                <a:gd name="csX3" fmla="*/ 0 w 802911"/>
                <a:gd name="csY3" fmla="*/ 802430 h 802429"/>
                <a:gd name="csX4" fmla="*/ 345290 w 802911"/>
                <a:gd name="csY4" fmla="*/ 36293 h 802429"/>
              </a:gdLst>
              <a:ahLst/>
              <a:cxnLst>
                <a:cxn ang="0">
                  <a:pos x="csX0" y="csY0"/>
                </a:cxn>
                <a:cxn ang="0">
                  <a:pos x="csX1" y="csY1"/>
                </a:cxn>
                <a:cxn ang="0">
                  <a:pos x="csX2" y="csY2"/>
                </a:cxn>
                <a:cxn ang="0">
                  <a:pos x="csX3" y="csY3"/>
                </a:cxn>
                <a:cxn ang="0">
                  <a:pos x="csX4" y="csY4"/>
                </a:cxn>
              </a:cxnLst>
              <a:rect l="l" t="t" r="r" b="b"/>
              <a:pathLst>
                <a:path w="802911" h="802429">
                  <a:moveTo>
                    <a:pt x="345290" y="36293"/>
                  </a:moveTo>
                  <a:cubicBezTo>
                    <a:pt x="367100" y="-12098"/>
                    <a:pt x="435811" y="-12098"/>
                    <a:pt x="457624" y="36293"/>
                  </a:cubicBezTo>
                  <a:lnTo>
                    <a:pt x="802911" y="802430"/>
                  </a:lnTo>
                  <a:lnTo>
                    <a:pt x="0" y="802430"/>
                  </a:lnTo>
                  <a:lnTo>
                    <a:pt x="345290" y="36293"/>
                  </a:lnTo>
                  <a:close/>
                </a:path>
              </a:pathLst>
            </a:custGeom>
            <a:solidFill>
              <a:schemeClr val="accent6"/>
            </a:solidFill>
            <a:ln w="3828" cap="flat">
              <a:noFill/>
              <a:prstDash val="solid"/>
              <a:miter/>
            </a:ln>
          </p:spPr>
        </p:sp>
      </p:grpSp>
      <p:sp>
        <p:nvSpPr>
          <p:cNvPr id="22"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3"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2" name="Subtitle 1"/>
          <p:cNvSpPr>
            <a:spLocks noGrp="1"/>
          </p:cNvSpPr>
          <p:nvPr>
            <p:ph type="subTitle" idx="5"/>
          </p:nvPr>
        </p:nvSpPr>
        <p:spPr/>
        <p:txBody>
          <a:bodyPr/>
          <a:lstStyle/>
          <a:p>
            <a:pPr algn="l"/>
            <a:r>
              <a:t>Cultural pillars</a:t>
            </a:r>
          </a:p>
        </p:txBody>
      </p:sp>
      <p:sp>
        <p:nvSpPr>
          <p:cNvPr id="3" name="Subtitle 2"/>
          <p:cNvSpPr>
            <a:spLocks noGrp="1"/>
          </p:cNvSpPr>
          <p:nvPr>
            <p:ph type="subTitle" idx="4"/>
          </p:nvPr>
        </p:nvSpPr>
        <p:spPr/>
        <p:txBody>
          <a:bodyPr/>
          <a:lstStyle/>
          <a:p>
            <a:pPr algn="l"/>
            <a:r>
              <a:t>How values show up in meetings, feedback, and cross-team partnerships</a:t>
            </a:r>
          </a:p>
        </p:txBody>
      </p:sp>
      <p:sp>
        <p:nvSpPr>
          <p:cNvPr id="4" name="Subtitle 3"/>
          <p:cNvSpPr>
            <a:spLocks noGrp="1"/>
          </p:cNvSpPr>
          <p:nvPr>
            <p:ph type="subTitle" idx="6"/>
          </p:nvPr>
        </p:nvSpPr>
        <p:spPr/>
        <p:txBody>
          <a:bodyPr/>
          <a:lstStyle/>
          <a:p>
            <a:pPr algn="l"/>
            <a:r>
              <a:t>The behaviors that guide decisions, collaboration, and day-to-day work</a:t>
            </a:r>
          </a:p>
        </p:txBody>
      </p:sp>
      <p:sp>
        <p:nvSpPr>
          <p:cNvPr id="5" name="Subtitle 4"/>
          <p:cNvSpPr>
            <a:spLocks noGrp="1"/>
          </p:cNvSpPr>
          <p:nvPr>
            <p:ph type="subTitle" idx="7"/>
          </p:nvPr>
        </p:nvSpPr>
        <p:spPr/>
        <p:txBody>
          <a:bodyPr/>
          <a:lstStyle/>
          <a:p>
            <a:pPr algn="l"/>
            <a:r>
              <a:t>Core values</a:t>
            </a:r>
          </a:p>
        </p:txBody>
      </p:sp>
      <p:sp>
        <p:nvSpPr>
          <p:cNvPr id="6" name="Subtitle 5"/>
          <p:cNvSpPr>
            <a:spLocks noGrp="1"/>
          </p:cNvSpPr>
          <p:nvPr>
            <p:ph type="subTitle" idx="13"/>
          </p:nvPr>
        </p:nvSpPr>
        <p:spPr/>
        <p:txBody>
          <a:bodyPr/>
          <a:lstStyle/>
          <a:p>
            <a:pPr algn="l"/>
            <a:r>
              <a:t>Where we are headed and the future we are building together</a:t>
            </a:r>
          </a:p>
        </p:txBody>
      </p:sp>
      <p:sp>
        <p:nvSpPr>
          <p:cNvPr id="7" name="Subtitle 6"/>
          <p:cNvSpPr>
            <a:spLocks noGrp="1"/>
          </p:cNvSpPr>
          <p:nvPr>
            <p:ph type="subTitle" idx="14"/>
          </p:nvPr>
        </p:nvSpPr>
        <p:spPr/>
        <p:txBody>
          <a:bodyPr/>
          <a:lstStyle/>
          <a:p>
            <a:pPr algn="l"/>
            <a:r>
              <a:t>Vision</a:t>
            </a:r>
          </a:p>
        </p:txBody>
      </p:sp>
      <p:sp>
        <p:nvSpPr>
          <p:cNvPr id="8" name="Subtitle 7"/>
          <p:cNvSpPr>
            <a:spLocks noGrp="1"/>
          </p:cNvSpPr>
          <p:nvPr>
            <p:ph type="subTitle" idx="8"/>
          </p:nvPr>
        </p:nvSpPr>
        <p:spPr/>
        <p:txBody>
          <a:bodyPr/>
          <a:lstStyle/>
          <a:p>
            <a:pPr algn="l"/>
            <a:r>
              <a:t>What we do and why it matters for customers, teammates, and outcomes</a:t>
            </a:r>
          </a:p>
        </p:txBody>
      </p:sp>
      <p:sp>
        <p:nvSpPr>
          <p:cNvPr id="9" name="Subtitle 8"/>
          <p:cNvSpPr>
            <a:spLocks noGrp="1"/>
          </p:cNvSpPr>
          <p:nvPr>
            <p:ph type="subTitle" idx="9"/>
          </p:nvPr>
        </p:nvSpPr>
        <p:spPr/>
        <p:txBody>
          <a:bodyPr/>
          <a:lstStyle/>
          <a:p>
            <a:pPr algn="l"/>
            <a:r>
              <a:t>Mission</a:t>
            </a:r>
          </a:p>
        </p:txBody>
      </p:sp>
      <p:sp>
        <p:nvSpPr>
          <p:cNvPr id="10" name="Title 9"/>
          <p:cNvSpPr>
            <a:spLocks noGrp="1"/>
          </p:cNvSpPr>
          <p:nvPr>
            <p:ph type="title"/>
          </p:nvPr>
        </p:nvSpPr>
        <p:spPr/>
        <p:txBody>
          <a:bodyPr/>
          <a:lstStyle/>
          <a:p>
            <a:r>
              <a:rPr cap="all"/>
              <a:t>Mission, Vision, Core Values</a:t>
            </a:r>
          </a:p>
        </p:txBody>
      </p:sp>
      <p:sp>
        <p:nvSpPr>
          <p:cNvPr id="11" name="Subtitle 10"/>
          <p:cNvSpPr>
            <a:spLocks noGrp="1"/>
          </p:cNvSpPr>
          <p:nvPr>
            <p:ph type="subTitle" idx="3"/>
          </p:nvPr>
        </p:nvSpPr>
        <p:spPr/>
        <p:txBody>
          <a:bodyPr/>
          <a:lstStyle/>
          <a:p>
            <a:r>
              <a:t>2</a:t>
            </a:r>
          </a:p>
        </p:txBody>
      </p:sp>
      <p:sp>
        <p:nvSpPr>
          <p:cNvPr id="12" name="Subtitle 11"/>
          <p:cNvSpPr>
            <a:spLocks noGrp="1"/>
          </p:cNvSpPr>
          <p:nvPr>
            <p:ph type="subTitle" idx="1"/>
          </p:nvPr>
        </p:nvSpPr>
        <p:spPr/>
        <p:txBody>
          <a:bodyPr/>
          <a:lstStyle/>
          <a:p>
            <a:pPr algn="l"/>
            <a:r>
              <a:t>New Team Member Onboarding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7" name="Google Shape;529;g3e4756476a6_0_126">
            <a:extLst>
              <a:ext uri="{FF2B5EF4-FFF2-40B4-BE49-F238E27FC236}">
                <a16:creationId xmlns:a16="http://schemas.microsoft.com/office/drawing/2014/main" id="{750A2220-8995-5574-BBE5-FA2CFE87B39D}"/>
              </a:ext>
            </a:extLst>
          </p:cNvPr>
          <p:cNvSpPr/>
          <p:nvPr userDrawn="1"/>
        </p:nvSpPr>
        <p:spPr>
          <a:xfrm>
            <a:off x="-108000" y="-10986"/>
            <a:ext cx="2394001" cy="5154486"/>
          </a:xfrm>
          <a:prstGeom prst="rect">
            <a:avLst/>
          </a:prstGeom>
          <a:solidFill>
            <a:schemeClr val="accent2"/>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8" name="Google Shape;529;g3e4756476a6_0_126">
            <a:extLst>
              <a:ext uri="{FF2B5EF4-FFF2-40B4-BE49-F238E27FC236}">
                <a16:creationId xmlns:a16="http://schemas.microsoft.com/office/drawing/2014/main" id="{750A2220-8995-5574-BBE5-FA2CFE87B39D}"/>
              </a:ext>
            </a:extLst>
          </p:cNvPr>
          <p:cNvSpPr/>
          <p:nvPr userDrawn="1"/>
        </p:nvSpPr>
        <p:spPr>
          <a:xfrm>
            <a:off x="2286000" y="-10986"/>
            <a:ext cx="2286000" cy="5154486"/>
          </a:xfrm>
          <a:prstGeom prst="rect">
            <a:avLst/>
          </a:prstGeom>
          <a:solidFill>
            <a:schemeClr val="accent1"/>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9" name="Google Shape;529;g3e4756476a6_0_126">
            <a:extLst>
              <a:ext uri="{FF2B5EF4-FFF2-40B4-BE49-F238E27FC236}">
                <a16:creationId xmlns:a16="http://schemas.microsoft.com/office/drawing/2014/main" id="{750A2220-8995-5574-BBE5-FA2CFE87B39D}"/>
              </a:ext>
            </a:extLst>
          </p:cNvPr>
          <p:cNvSpPr/>
          <p:nvPr userDrawn="1"/>
        </p:nvSpPr>
        <p:spPr>
          <a:xfrm>
            <a:off x="4572000" y="-10986"/>
            <a:ext cx="2286002" cy="5154486"/>
          </a:xfrm>
          <a:prstGeom prst="rect">
            <a:avLst/>
          </a:prstGeom>
          <a:solidFill>
            <a:schemeClr val="accent4"/>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0" name="Google Shape;529;g3e4756476a6_0_126">
            <a:extLst>
              <a:ext uri="{FF2B5EF4-FFF2-40B4-BE49-F238E27FC236}">
                <a16:creationId xmlns:a16="http://schemas.microsoft.com/office/drawing/2014/main" id="{750A2220-8995-5574-BBE5-FA2CFE87B39D}"/>
              </a:ext>
            </a:extLst>
          </p:cNvPr>
          <p:cNvSpPr/>
          <p:nvPr userDrawn="1"/>
        </p:nvSpPr>
        <p:spPr>
          <a:xfrm>
            <a:off x="6858000" y="-10986"/>
            <a:ext cx="2394000" cy="5154486"/>
          </a:xfrm>
          <a:prstGeom prst="rect">
            <a:avLst/>
          </a:prstGeom>
          <a:solidFill>
            <a:schemeClr val="accent6"/>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1" name="Rectangle 1">
            <a:extLst>
              <a:ext uri="{FF2B5EF4-FFF2-40B4-BE49-F238E27FC236}">
                <a16:creationId xmlns:a16="http://schemas.microsoft.com/office/drawing/2014/main" id="{1EBF4993-FA01-F9A1-36E3-EEE2C359F3C9}"/>
              </a:ext>
            </a:extLst>
          </p:cNvPr>
          <p:cNvSpPr/>
          <p:nvPr userDrawn="1"/>
        </p:nvSpPr>
        <p:spPr>
          <a:xfrm>
            <a:off x="-108000" y="729296"/>
            <a:ext cx="9360000" cy="848033"/>
          </a:xfrm>
          <a:prstGeom prst="rect">
            <a:avLst/>
          </a:prstGeom>
          <a:solidFill>
            <a:schemeClr val="tx1">
              <a:alpha val="2504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cxnSp>
        <p:nvCxnSpPr>
          <p:cNvPr id="22" name="Straight Connector 12">
            <a:extLst>
              <a:ext uri="{FF2B5EF4-FFF2-40B4-BE49-F238E27FC236}">
                <a16:creationId xmlns:a16="http://schemas.microsoft.com/office/drawing/2014/main" id="{A649ABB9-D6A6-2DD7-6B61-C9B0DCF48C34}"/>
              </a:ext>
            </a:extLst>
          </p:cNvPr>
          <p:cNvCxnSpPr>
            <a:cxnSpLocks/>
          </p:cNvCxnSpPr>
          <p:nvPr userDrawn="1"/>
        </p:nvCxnSpPr>
        <p:spPr>
          <a:xfrm>
            <a:off x="-108000" y="1577340"/>
            <a:ext cx="9360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Ромб 11">
            <a:extLst>
              <a:ext uri="{FF2B5EF4-FFF2-40B4-BE49-F238E27FC236}">
                <a16:creationId xmlns:a16="http://schemas.microsoft.com/office/drawing/2014/main" id="{D8929AF9-3606-0537-D04C-34BCAC438E7B}"/>
              </a:ext>
            </a:extLst>
          </p:cNvPr>
          <p:cNvSpPr>
            <a:spLocks noChangeAspect="1"/>
          </p:cNvSpPr>
          <p:nvPr userDrawn="1"/>
        </p:nvSpPr>
        <p:spPr>
          <a:xfrm>
            <a:off x="1017000" y="1446075"/>
            <a:ext cx="252000" cy="252000"/>
          </a:xfrm>
          <a:prstGeom prst="diamond">
            <a:avLst/>
          </a:prstGeom>
          <a:solidFill>
            <a:schemeClr val="tx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4" name="Ромб 11">
            <a:extLst>
              <a:ext uri="{FF2B5EF4-FFF2-40B4-BE49-F238E27FC236}">
                <a16:creationId xmlns:a16="http://schemas.microsoft.com/office/drawing/2014/main" id="{D8929AF9-3606-0537-D04C-34BCAC438E7B}"/>
              </a:ext>
            </a:extLst>
          </p:cNvPr>
          <p:cNvSpPr>
            <a:spLocks noChangeAspect="1"/>
          </p:cNvSpPr>
          <p:nvPr userDrawn="1"/>
        </p:nvSpPr>
        <p:spPr>
          <a:xfrm>
            <a:off x="3303000" y="1446075"/>
            <a:ext cx="252000" cy="252000"/>
          </a:xfrm>
          <a:prstGeom prst="diamond">
            <a:avLst/>
          </a:prstGeom>
          <a:solidFill>
            <a:schemeClr val="tx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5" name="Ромб 11">
            <a:extLst>
              <a:ext uri="{FF2B5EF4-FFF2-40B4-BE49-F238E27FC236}">
                <a16:creationId xmlns:a16="http://schemas.microsoft.com/office/drawing/2014/main" id="{D8929AF9-3606-0537-D04C-34BCAC438E7B}"/>
              </a:ext>
            </a:extLst>
          </p:cNvPr>
          <p:cNvSpPr>
            <a:spLocks noChangeAspect="1"/>
          </p:cNvSpPr>
          <p:nvPr userDrawn="1"/>
        </p:nvSpPr>
        <p:spPr>
          <a:xfrm>
            <a:off x="5589000" y="1446075"/>
            <a:ext cx="252000" cy="252000"/>
          </a:xfrm>
          <a:prstGeom prst="diamond">
            <a:avLst/>
          </a:prstGeom>
          <a:solidFill>
            <a:schemeClr val="tx2"/>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6" name="Ромб 11">
            <a:extLst>
              <a:ext uri="{FF2B5EF4-FFF2-40B4-BE49-F238E27FC236}">
                <a16:creationId xmlns:a16="http://schemas.microsoft.com/office/drawing/2014/main" id="{D8929AF9-3606-0537-D04C-34BCAC438E7B}"/>
              </a:ext>
            </a:extLst>
          </p:cNvPr>
          <p:cNvSpPr>
            <a:spLocks noChangeAspect="1"/>
          </p:cNvSpPr>
          <p:nvPr userDrawn="1"/>
        </p:nvSpPr>
        <p:spPr>
          <a:xfrm>
            <a:off x="7875000" y="1446075"/>
            <a:ext cx="252000" cy="252000"/>
          </a:xfrm>
          <a:prstGeom prst="diamond">
            <a:avLst/>
          </a:prstGeom>
          <a:solidFill>
            <a:schemeClr val="tx2"/>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UA"/>
          </a:p>
        </p:txBody>
      </p:sp>
      <p:sp>
        <p:nvSpPr>
          <p:cNvPr id="27"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8"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2" name="Subtitle 1"/>
          <p:cNvSpPr>
            <a:spLocks noGrp="1"/>
          </p:cNvSpPr>
          <p:nvPr>
            <p:ph type="subTitle" idx="17"/>
          </p:nvPr>
        </p:nvSpPr>
        <p:spPr/>
        <p:txBody>
          <a:bodyPr/>
          <a:lstStyle/>
          <a:p>
            <a:pPr algn="l"/>
            <a:r>
              <a:t>Executive leadership roles and how each leader supports teams</a:t>
            </a:r>
          </a:p>
        </p:txBody>
      </p:sp>
      <p:sp>
        <p:nvSpPr>
          <p:cNvPr id="3" name="Subtitle 2"/>
          <p:cNvSpPr>
            <a:spLocks noGrp="1"/>
          </p:cNvSpPr>
          <p:nvPr>
            <p:ph type="subTitle" idx="18"/>
          </p:nvPr>
        </p:nvSpPr>
        <p:spPr/>
        <p:txBody>
          <a:bodyPr/>
          <a:lstStyle/>
          <a:p>
            <a:pPr algn="l"/>
            <a:r>
              <a:t>Leadership roles</a:t>
            </a:r>
          </a:p>
        </p:txBody>
      </p:sp>
      <p:sp>
        <p:nvSpPr>
          <p:cNvPr id="4" name="Subtitle 3"/>
          <p:cNvSpPr>
            <a:spLocks noGrp="1"/>
          </p:cNvSpPr>
          <p:nvPr>
            <p:ph type="subTitle" idx="9"/>
          </p:nvPr>
        </p:nvSpPr>
        <p:spPr/>
        <p:txBody>
          <a:bodyPr/>
          <a:lstStyle/>
          <a:p>
            <a:pPr algn="ctr"/>
            <a:r>
              <a:t>Who’s who</a:t>
            </a:r>
          </a:p>
        </p:txBody>
      </p:sp>
      <p:sp>
        <p:nvSpPr>
          <p:cNvPr id="5" name="Subtitle 4"/>
          <p:cNvSpPr>
            <a:spLocks noGrp="1"/>
          </p:cNvSpPr>
          <p:nvPr>
            <p:ph type="subTitle" idx="15"/>
          </p:nvPr>
        </p:nvSpPr>
        <p:spPr/>
        <p:txBody>
          <a:bodyPr/>
          <a:lstStyle/>
          <a:p>
            <a:pPr algn="l"/>
            <a:r>
              <a:t>Where we stand now, including priorities that inform how work gets done</a:t>
            </a:r>
          </a:p>
        </p:txBody>
      </p:sp>
      <p:sp>
        <p:nvSpPr>
          <p:cNvPr id="6" name="Subtitle 5"/>
          <p:cNvSpPr>
            <a:spLocks noGrp="1"/>
          </p:cNvSpPr>
          <p:nvPr>
            <p:ph type="subTitle" idx="16"/>
          </p:nvPr>
        </p:nvSpPr>
        <p:spPr/>
        <p:txBody>
          <a:bodyPr/>
          <a:lstStyle/>
          <a:p>
            <a:pPr algn="l"/>
            <a:r>
              <a:t>Current priorities</a:t>
            </a:r>
          </a:p>
        </p:txBody>
      </p:sp>
      <p:sp>
        <p:nvSpPr>
          <p:cNvPr id="7" name="Subtitle 6"/>
          <p:cNvSpPr>
            <a:spLocks noGrp="1"/>
          </p:cNvSpPr>
          <p:nvPr>
            <p:ph type="subTitle" idx="8"/>
          </p:nvPr>
        </p:nvSpPr>
        <p:spPr/>
        <p:txBody>
          <a:bodyPr/>
          <a:lstStyle/>
          <a:p>
            <a:pPr algn="ctr"/>
            <a:r>
              <a:t>Today</a:t>
            </a:r>
          </a:p>
        </p:txBody>
      </p:sp>
      <p:sp>
        <p:nvSpPr>
          <p:cNvPr id="8" name="Subtitle 7"/>
          <p:cNvSpPr>
            <a:spLocks noGrp="1"/>
          </p:cNvSpPr>
          <p:nvPr>
            <p:ph type="subTitle" idx="13"/>
          </p:nvPr>
        </p:nvSpPr>
        <p:spPr/>
        <p:txBody>
          <a:bodyPr/>
          <a:lstStyle/>
          <a:p>
            <a:pPr algn="l"/>
            <a:r>
              <a:t>Key growth moments that shaped our product, culture, and operating rhythm</a:t>
            </a:r>
          </a:p>
        </p:txBody>
      </p:sp>
      <p:sp>
        <p:nvSpPr>
          <p:cNvPr id="9" name="Subtitle 8"/>
          <p:cNvSpPr>
            <a:spLocks noGrp="1"/>
          </p:cNvSpPr>
          <p:nvPr>
            <p:ph type="subTitle" idx="14"/>
          </p:nvPr>
        </p:nvSpPr>
        <p:spPr/>
        <p:txBody>
          <a:bodyPr/>
          <a:lstStyle/>
          <a:p>
            <a:pPr algn="l"/>
            <a:r>
              <a:t>Growth milestones</a:t>
            </a:r>
          </a:p>
        </p:txBody>
      </p:sp>
      <p:sp>
        <p:nvSpPr>
          <p:cNvPr id="10" name="Subtitle 9"/>
          <p:cNvSpPr>
            <a:spLocks noGrp="1"/>
          </p:cNvSpPr>
          <p:nvPr>
            <p:ph type="subTitle" idx="7"/>
          </p:nvPr>
        </p:nvSpPr>
        <p:spPr/>
        <p:txBody>
          <a:bodyPr/>
          <a:lstStyle/>
          <a:p>
            <a:pPr algn="ctr"/>
            <a:r>
              <a:t>Milestones</a:t>
            </a:r>
          </a:p>
        </p:txBody>
      </p:sp>
      <p:sp>
        <p:nvSpPr>
          <p:cNvPr id="11" name="Subtitle 10"/>
          <p:cNvSpPr>
            <a:spLocks noGrp="1"/>
          </p:cNvSpPr>
          <p:nvPr>
            <p:ph type="subTitle" idx="4"/>
          </p:nvPr>
        </p:nvSpPr>
        <p:spPr/>
        <p:txBody>
          <a:bodyPr/>
          <a:lstStyle/>
          <a:p>
            <a:pPr algn="l"/>
            <a:r>
              <a:t>The founding spark and the problem we set out to solve for people and customers</a:t>
            </a:r>
          </a:p>
        </p:txBody>
      </p:sp>
      <p:sp>
        <p:nvSpPr>
          <p:cNvPr id="12" name="Subtitle 11"/>
          <p:cNvSpPr>
            <a:spLocks noGrp="1"/>
          </p:cNvSpPr>
          <p:nvPr>
            <p:ph type="subTitle" idx="5"/>
          </p:nvPr>
        </p:nvSpPr>
        <p:spPr/>
        <p:txBody>
          <a:bodyPr/>
          <a:lstStyle/>
          <a:p>
            <a:pPr algn="l"/>
            <a:r>
              <a:t>Founding spark</a:t>
            </a:r>
          </a:p>
        </p:txBody>
      </p:sp>
      <p:sp>
        <p:nvSpPr>
          <p:cNvPr id="13" name="Subtitle 12"/>
          <p:cNvSpPr>
            <a:spLocks noGrp="1"/>
          </p:cNvSpPr>
          <p:nvPr>
            <p:ph type="subTitle" idx="6"/>
          </p:nvPr>
        </p:nvSpPr>
        <p:spPr/>
        <p:txBody>
          <a:bodyPr/>
          <a:lstStyle/>
          <a:p>
            <a:pPr algn="ctr"/>
            <a:r>
              <a:t>Origin</a:t>
            </a:r>
          </a:p>
        </p:txBody>
      </p:sp>
      <p:sp>
        <p:nvSpPr>
          <p:cNvPr id="14" name="Title 13"/>
          <p:cNvSpPr>
            <a:spLocks noGrp="1"/>
          </p:cNvSpPr>
          <p:nvPr>
            <p:ph type="title"/>
          </p:nvPr>
        </p:nvSpPr>
        <p:spPr/>
        <p:txBody>
          <a:bodyPr/>
          <a:lstStyle/>
          <a:p>
            <a:r>
              <a:rPr cap="all"/>
              <a:t>Leadership &amp; Our Story</a:t>
            </a:r>
          </a:p>
        </p:txBody>
      </p:sp>
      <p:sp>
        <p:nvSpPr>
          <p:cNvPr id="15" name="Subtitle 14"/>
          <p:cNvSpPr>
            <a:spLocks noGrp="1"/>
          </p:cNvSpPr>
          <p:nvPr>
            <p:ph type="subTitle" idx="3"/>
          </p:nvPr>
        </p:nvSpPr>
        <p:spPr/>
        <p:txBody>
          <a:bodyPr/>
          <a:lstStyle/>
          <a:p>
            <a:r>
              <a:t>3</a:t>
            </a:r>
          </a:p>
        </p:txBody>
      </p:sp>
      <p:sp>
        <p:nvSpPr>
          <p:cNvPr id="16" name="Subtitle 15"/>
          <p:cNvSpPr>
            <a:spLocks noGrp="1"/>
          </p:cNvSpPr>
          <p:nvPr>
            <p:ph type="subTitle" idx="1"/>
          </p:nvPr>
        </p:nvSpPr>
        <p:spPr/>
        <p:txBody>
          <a:bodyPr/>
          <a:lstStyle/>
          <a:p>
            <a:pPr algn="l"/>
            <a:r>
              <a:t>New Team Member Onboarding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Column 1">
            <a:extLst>
              <a:ext uri="{FF2B5EF4-FFF2-40B4-BE49-F238E27FC236}">
                <a16:creationId xmlns:a16="http://schemas.microsoft.com/office/drawing/2014/main" id="{6D0697E4-C1F4-65BC-8A02-A56B67F8C61F}"/>
              </a:ext>
            </a:extLst>
          </p:cNvPr>
          <p:cNvSpPr/>
          <p:nvPr userDrawn="1"/>
        </p:nvSpPr>
        <p:spPr>
          <a:xfrm>
            <a:off x="-108000" y="-10986"/>
            <a:ext cx="2394001" cy="5154486"/>
          </a:xfrm>
          <a:prstGeom prst="rect">
            <a:avLst/>
          </a:prstGeom>
          <a:solidFill>
            <a:schemeClr val="accent5"/>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4" name="Column 2">
            <a:extLst>
              <a:ext uri="{FF2B5EF4-FFF2-40B4-BE49-F238E27FC236}">
                <a16:creationId xmlns:a16="http://schemas.microsoft.com/office/drawing/2014/main" id="{6D0697E4-C1F4-65BC-8A02-A56B67F8C61F}"/>
              </a:ext>
            </a:extLst>
          </p:cNvPr>
          <p:cNvSpPr/>
          <p:nvPr userDrawn="1"/>
        </p:nvSpPr>
        <p:spPr>
          <a:xfrm>
            <a:off x="2286000" y="-10986"/>
            <a:ext cx="2286000" cy="5154486"/>
          </a:xfrm>
          <a:prstGeom prst="rect">
            <a:avLst/>
          </a:prstGeom>
          <a:solidFill>
            <a:schemeClr val="accent6"/>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5" name="Column 3">
            <a:extLst>
              <a:ext uri="{FF2B5EF4-FFF2-40B4-BE49-F238E27FC236}">
                <a16:creationId xmlns:a16="http://schemas.microsoft.com/office/drawing/2014/main" id="{6D0697E4-C1F4-65BC-8A02-A56B67F8C61F}"/>
              </a:ext>
            </a:extLst>
          </p:cNvPr>
          <p:cNvSpPr/>
          <p:nvPr userDrawn="1"/>
        </p:nvSpPr>
        <p:spPr>
          <a:xfrm>
            <a:off x="4572000" y="-10986"/>
            <a:ext cx="2286002" cy="5154486"/>
          </a:xfrm>
          <a:prstGeom prst="rect">
            <a:avLst/>
          </a:prstGeom>
          <a:solidFill>
            <a:schemeClr val="accent1"/>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6" name="Column 4">
            <a:extLst>
              <a:ext uri="{FF2B5EF4-FFF2-40B4-BE49-F238E27FC236}">
                <a16:creationId xmlns:a16="http://schemas.microsoft.com/office/drawing/2014/main" id="{6D0697E4-C1F4-65BC-8A02-A56B67F8C61F}"/>
              </a:ext>
            </a:extLst>
          </p:cNvPr>
          <p:cNvSpPr/>
          <p:nvPr userDrawn="1"/>
        </p:nvSpPr>
        <p:spPr>
          <a:xfrm>
            <a:off x="6858000" y="-10986"/>
            <a:ext cx="2394000" cy="5154486"/>
          </a:xfrm>
          <a:prstGeom prst="rect">
            <a:avLst/>
          </a:prstGeom>
          <a:solidFill>
            <a:schemeClr val="accent2"/>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7" name="Num box 1">
            <a:extLst>
              <a:ext uri="{FF2B5EF4-FFF2-40B4-BE49-F238E27FC236}">
                <a16:creationId xmlns:a16="http://schemas.microsoft.com/office/drawing/2014/main" id="{CCE7A979-9E2D-050A-6D2C-FD3E76BA64F5}"/>
              </a:ext>
            </a:extLst>
          </p:cNvPr>
          <p:cNvSpPr/>
          <p:nvPr userDrawn="1"/>
        </p:nvSpPr>
        <p:spPr>
          <a:xfrm>
            <a:off x="189000" y="901760"/>
            <a:ext cx="1908000" cy="532824"/>
          </a:xfrm>
          <a:prstGeom prst="roundRect">
            <a:avLst>
              <a:gd name="adj" fmla="val 2940"/>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8" name="Num 1"/>
          <p:cNvSpPr txBox="1"/>
          <p:nvPr/>
        </p:nvSpPr>
        <p:spPr>
          <a:xfrm>
            <a:off x="896607" y="998895"/>
            <a:ext cx="492787"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tx1"/>
                </a:solidFill>
                <a:latin typeface="+mn-lt"/>
                <a:ea typeface="+mn-ea"/>
                <a:cs typeface="+mn-cs"/>
              </a:rPr>
              <a:t>01</a:t>
            </a:r>
            <a:endParaRPr sz="2200" b="1" dirty="0">
              <a:solidFill>
                <a:schemeClr val="tx1"/>
              </a:solidFill>
              <a:latin typeface="+mn-lt"/>
              <a:ea typeface="+mn-ea"/>
              <a:cs typeface="+mn-cs"/>
            </a:endParaRPr>
          </a:p>
        </p:txBody>
      </p:sp>
      <p:sp>
        <p:nvSpPr>
          <p:cNvPr id="19" name="Num box 2">
            <a:extLst>
              <a:ext uri="{FF2B5EF4-FFF2-40B4-BE49-F238E27FC236}">
                <a16:creationId xmlns:a16="http://schemas.microsoft.com/office/drawing/2014/main" id="{CCE7A979-9E2D-050A-6D2C-FD3E76BA64F5}"/>
              </a:ext>
            </a:extLst>
          </p:cNvPr>
          <p:cNvSpPr/>
          <p:nvPr userDrawn="1"/>
        </p:nvSpPr>
        <p:spPr>
          <a:xfrm>
            <a:off x="2475000" y="901760"/>
            <a:ext cx="1908000" cy="532824"/>
          </a:xfrm>
          <a:prstGeom prst="roundRect">
            <a:avLst>
              <a:gd name="adj" fmla="val 2940"/>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0" name="Num 2"/>
          <p:cNvSpPr txBox="1"/>
          <p:nvPr/>
        </p:nvSpPr>
        <p:spPr>
          <a:xfrm>
            <a:off x="3182607" y="998895"/>
            <a:ext cx="492787"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tx1"/>
                </a:solidFill>
                <a:latin typeface="+mn-lt"/>
                <a:ea typeface="+mn-ea"/>
                <a:cs typeface="+mn-cs"/>
              </a:rPr>
              <a:t>02</a:t>
            </a:r>
            <a:endParaRPr sz="2200" b="1" dirty="0">
              <a:solidFill>
                <a:schemeClr val="tx1"/>
              </a:solidFill>
              <a:latin typeface="+mn-lt"/>
              <a:ea typeface="+mn-ea"/>
              <a:cs typeface="+mn-cs"/>
            </a:endParaRPr>
          </a:p>
        </p:txBody>
      </p:sp>
      <p:sp>
        <p:nvSpPr>
          <p:cNvPr id="21" name="Num box 3">
            <a:extLst>
              <a:ext uri="{FF2B5EF4-FFF2-40B4-BE49-F238E27FC236}">
                <a16:creationId xmlns:a16="http://schemas.microsoft.com/office/drawing/2014/main" id="{CCE7A979-9E2D-050A-6D2C-FD3E76BA64F5}"/>
              </a:ext>
            </a:extLst>
          </p:cNvPr>
          <p:cNvSpPr/>
          <p:nvPr userDrawn="1"/>
        </p:nvSpPr>
        <p:spPr>
          <a:xfrm>
            <a:off x="4761000" y="901760"/>
            <a:ext cx="1908000" cy="532824"/>
          </a:xfrm>
          <a:prstGeom prst="roundRect">
            <a:avLst>
              <a:gd name="adj" fmla="val 2940"/>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2" name="Num 3"/>
          <p:cNvSpPr txBox="1"/>
          <p:nvPr/>
        </p:nvSpPr>
        <p:spPr>
          <a:xfrm>
            <a:off x="5468607" y="998895"/>
            <a:ext cx="492787"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tx1"/>
                </a:solidFill>
                <a:latin typeface="+mn-lt"/>
                <a:ea typeface="+mn-ea"/>
                <a:cs typeface="+mn-cs"/>
              </a:rPr>
              <a:t>03</a:t>
            </a:r>
            <a:endParaRPr sz="2200" b="1" dirty="0">
              <a:solidFill>
                <a:schemeClr val="tx1"/>
              </a:solidFill>
              <a:latin typeface="+mn-lt"/>
              <a:ea typeface="+mn-ea"/>
              <a:cs typeface="+mn-cs"/>
            </a:endParaRPr>
          </a:p>
        </p:txBody>
      </p:sp>
      <p:sp>
        <p:nvSpPr>
          <p:cNvPr id="23" name="Num box 4">
            <a:extLst>
              <a:ext uri="{FF2B5EF4-FFF2-40B4-BE49-F238E27FC236}">
                <a16:creationId xmlns:a16="http://schemas.microsoft.com/office/drawing/2014/main" id="{CCE7A979-9E2D-050A-6D2C-FD3E76BA64F5}"/>
              </a:ext>
            </a:extLst>
          </p:cNvPr>
          <p:cNvSpPr/>
          <p:nvPr userDrawn="1"/>
        </p:nvSpPr>
        <p:spPr>
          <a:xfrm>
            <a:off x="7047001" y="901760"/>
            <a:ext cx="1908000" cy="532824"/>
          </a:xfrm>
          <a:prstGeom prst="roundRect">
            <a:avLst>
              <a:gd name="adj" fmla="val 2940"/>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4" name="Num 4"/>
          <p:cNvSpPr txBox="1"/>
          <p:nvPr/>
        </p:nvSpPr>
        <p:spPr>
          <a:xfrm>
            <a:off x="7754607" y="998895"/>
            <a:ext cx="492787" cy="338554"/>
          </a:xfrm>
          <a:prstGeom prst="rect">
            <a:avLst/>
          </a:prstGeom>
          <a:noFill/>
          <a:ln>
            <a:noFill/>
          </a:ln>
        </p:spPr>
        <p:txBody>
          <a:bodyPr spcFirstLastPara="1" wrap="square" lIns="0" tIns="0" rIns="0" bIns="0" anchor="t" anchorCtr="0">
            <a:spAutoFit/>
          </a:bodyPr>
          <a:lstStyle/>
          <a:p>
            <a:pPr marL="0" lvl="0" indent="0" algn="ctr" rtl="0">
              <a:spcBef>
                <a:spcPts val="0"/>
              </a:spcBef>
              <a:spcAft>
                <a:spcPts val="0"/>
              </a:spcAft>
              <a:buNone/>
            </a:pPr>
            <a:r>
              <a:rPr lang="en" sz="2200" b="1" dirty="0">
                <a:solidFill>
                  <a:schemeClr val="tx1"/>
                </a:solidFill>
                <a:latin typeface="+mn-lt"/>
                <a:ea typeface="+mn-ea"/>
                <a:cs typeface="+mn-cs"/>
              </a:rPr>
              <a:t>04</a:t>
            </a:r>
            <a:endParaRPr sz="2200" b="1" dirty="0">
              <a:solidFill>
                <a:schemeClr val="tx1"/>
              </a:solidFill>
              <a:latin typeface="+mn-lt"/>
              <a:ea typeface="+mn-ea"/>
              <a:cs typeface="+mn-cs"/>
            </a:endParaRPr>
          </a:p>
        </p:txBody>
      </p:sp>
      <p:sp>
        <p:nvSpPr>
          <p:cNvPr id="25"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26"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2" name="Subtitle 1"/>
          <p:cNvSpPr>
            <a:spLocks noGrp="1"/>
          </p:cNvSpPr>
          <p:nvPr>
            <p:ph type="subTitle" idx="13"/>
          </p:nvPr>
        </p:nvSpPr>
        <p:spPr/>
        <p:txBody>
          <a:bodyPr/>
          <a:lstStyle/>
          <a:p>
            <a:r>
              <a:t>Weekly goals with feedback loops for learning, contributing, and leading</a:t>
            </a:r>
          </a:p>
        </p:txBody>
      </p:sp>
      <p:sp>
        <p:nvSpPr>
          <p:cNvPr id="3" name="Subtitle 2"/>
          <p:cNvSpPr>
            <a:spLocks noGrp="1"/>
          </p:cNvSpPr>
          <p:nvPr>
            <p:ph type="subTitle" idx="14"/>
          </p:nvPr>
        </p:nvSpPr>
        <p:spPr/>
        <p:txBody>
          <a:bodyPr/>
          <a:lstStyle/>
          <a:p>
            <a:pPr algn="l"/>
            <a:r>
              <a:t>Weekly progress checkpoints</a:t>
            </a:r>
          </a:p>
        </p:txBody>
      </p:sp>
      <p:sp>
        <p:nvSpPr>
          <p:cNvPr id="4" name="Subtitle 3"/>
          <p:cNvSpPr>
            <a:spLocks noGrp="1"/>
          </p:cNvSpPr>
          <p:nvPr>
            <p:ph type="subTitle" idx="8"/>
          </p:nvPr>
        </p:nvSpPr>
        <p:spPr/>
        <p:txBody>
          <a:bodyPr/>
          <a:lstStyle/>
          <a:p>
            <a:r>
              <a:t>Take ownership, lead small initiatives, and collaborate to improve processes</a:t>
            </a:r>
          </a:p>
        </p:txBody>
      </p:sp>
      <p:sp>
        <p:nvSpPr>
          <p:cNvPr id="5" name="Subtitle 4"/>
          <p:cNvSpPr>
            <a:spLocks noGrp="1"/>
          </p:cNvSpPr>
          <p:nvPr>
            <p:ph type="subTitle" idx="9"/>
          </p:nvPr>
        </p:nvSpPr>
        <p:spPr/>
        <p:txBody>
          <a:bodyPr/>
          <a:lstStyle/>
          <a:p>
            <a:pPr algn="l"/>
            <a:r>
              <a:t>Following 30 days</a:t>
            </a:r>
          </a:p>
        </p:txBody>
      </p:sp>
      <p:sp>
        <p:nvSpPr>
          <p:cNvPr id="6" name="Subtitle 5"/>
          <p:cNvSpPr>
            <a:spLocks noGrp="1"/>
          </p:cNvSpPr>
          <p:nvPr>
            <p:ph type="subTitle" idx="6"/>
          </p:nvPr>
        </p:nvSpPr>
        <p:spPr/>
        <p:txBody>
          <a:bodyPr/>
          <a:lstStyle/>
          <a:p>
            <a:r>
              <a:t>Contribute through defined tasks, deliver early wins, and expand domain context</a:t>
            </a:r>
          </a:p>
        </p:txBody>
      </p:sp>
      <p:sp>
        <p:nvSpPr>
          <p:cNvPr id="7" name="Subtitle 6"/>
          <p:cNvSpPr>
            <a:spLocks noGrp="1"/>
          </p:cNvSpPr>
          <p:nvPr>
            <p:ph type="subTitle" idx="7"/>
          </p:nvPr>
        </p:nvSpPr>
        <p:spPr/>
        <p:txBody>
          <a:bodyPr/>
          <a:lstStyle/>
          <a:p>
            <a:pPr algn="l"/>
            <a:r>
              <a:t>Next 30 days</a:t>
            </a:r>
          </a:p>
        </p:txBody>
      </p:sp>
      <p:sp>
        <p:nvSpPr>
          <p:cNvPr id="8" name="Subtitle 7"/>
          <p:cNvSpPr>
            <a:spLocks noGrp="1"/>
          </p:cNvSpPr>
          <p:nvPr>
            <p:ph type="subTitle" idx="4"/>
          </p:nvPr>
        </p:nvSpPr>
        <p:spPr/>
        <p:txBody>
          <a:bodyPr/>
          <a:lstStyle/>
          <a:p>
            <a:r>
              <a:t>Learn the basics, complete required training, and build relationships</a:t>
            </a:r>
          </a:p>
        </p:txBody>
      </p:sp>
      <p:sp>
        <p:nvSpPr>
          <p:cNvPr id="9" name="Subtitle 8"/>
          <p:cNvSpPr>
            <a:spLocks noGrp="1"/>
          </p:cNvSpPr>
          <p:nvPr>
            <p:ph type="subTitle" idx="5"/>
          </p:nvPr>
        </p:nvSpPr>
        <p:spPr/>
        <p:txBody>
          <a:bodyPr/>
          <a:lstStyle/>
          <a:p>
            <a:pPr algn="l"/>
            <a:r>
              <a:t>First 30 days</a:t>
            </a:r>
          </a:p>
        </p:txBody>
      </p:sp>
      <p:sp>
        <p:nvSpPr>
          <p:cNvPr id="10" name="Title 9"/>
          <p:cNvSpPr>
            <a:spLocks noGrp="1"/>
          </p:cNvSpPr>
          <p:nvPr>
            <p:ph type="title"/>
          </p:nvPr>
        </p:nvSpPr>
        <p:spPr/>
        <p:txBody>
          <a:bodyPr/>
          <a:lstStyle/>
          <a:p>
            <a:r>
              <a:rPr cap="all"/>
              <a:t>Your First 30-60-90 Days</a:t>
            </a:r>
          </a:p>
        </p:txBody>
      </p:sp>
      <p:sp>
        <p:nvSpPr>
          <p:cNvPr id="11" name="Subtitle 10"/>
          <p:cNvSpPr>
            <a:spLocks noGrp="1"/>
          </p:cNvSpPr>
          <p:nvPr>
            <p:ph type="subTitle" idx="3"/>
          </p:nvPr>
        </p:nvSpPr>
        <p:spPr/>
        <p:txBody>
          <a:bodyPr/>
          <a:lstStyle/>
          <a:p>
            <a:r>
              <a:t>4</a:t>
            </a:r>
          </a:p>
        </p:txBody>
      </p:sp>
      <p:sp>
        <p:nvSpPr>
          <p:cNvPr id="12" name="Subtitle 11"/>
          <p:cNvSpPr>
            <a:spLocks noGrp="1"/>
          </p:cNvSpPr>
          <p:nvPr>
            <p:ph type="subTitle" idx="1"/>
          </p:nvPr>
        </p:nvSpPr>
        <p:spPr/>
        <p:txBody>
          <a:bodyPr/>
          <a:lstStyle/>
          <a:p>
            <a:pPr algn="l"/>
            <a:r>
              <a:t>New Team Member Onboarding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6"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7"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2" name="Title 1"/>
          <p:cNvSpPr>
            <a:spLocks noGrp="1"/>
          </p:cNvSpPr>
          <p:nvPr>
            <p:ph type="title"/>
          </p:nvPr>
        </p:nvSpPr>
        <p:spPr/>
        <p:txBody>
          <a:bodyPr/>
          <a:lstStyle/>
          <a:p>
            <a:r>
              <a:rPr cap="all"/>
              <a:t>Tech Stack &amp; Operational Tooling</a:t>
            </a:r>
          </a:p>
        </p:txBody>
      </p:sp>
      <p:sp>
        <p:nvSpPr>
          <p:cNvPr id="3" name="Subtitle 2"/>
          <p:cNvSpPr>
            <a:spLocks noGrp="1"/>
          </p:cNvSpPr>
          <p:nvPr>
            <p:ph type="subTitle" idx="3"/>
          </p:nvPr>
        </p:nvSpPr>
        <p:spPr/>
        <p:txBody>
          <a:bodyPr/>
          <a:lstStyle/>
          <a:p>
            <a:r>
              <a:t>5</a:t>
            </a:r>
          </a:p>
        </p:txBody>
      </p:sp>
      <p:sp>
        <p:nvSpPr>
          <p:cNvPr id="4" name="Subtitle 3"/>
          <p:cNvSpPr>
            <a:spLocks noGrp="1"/>
          </p:cNvSpPr>
          <p:nvPr>
            <p:ph type="subTitle" idx="1"/>
          </p:nvPr>
        </p:nvSpPr>
        <p:spPr/>
        <p:txBody>
          <a:bodyPr/>
          <a:lstStyle/>
          <a:p>
            <a:pPr algn="l"/>
            <a:r>
              <a:t>New Team Member Onboarding</a:t>
            </a:r>
          </a:p>
        </p:txBody>
      </p:sp>
      <p:graphicFrame>
        <p:nvGraphicFramePr>
          <p:cNvPr id="5" name="Table 4"/>
          <p:cNvGraphicFramePr>
            <a:graphicFrameLocks noGrp="1"/>
          </p:cNvGraphicFramePr>
          <p:nvPr/>
        </p:nvGraphicFramePr>
        <p:xfrm>
          <a:off x="229802" y="945600"/>
          <a:ext cx="8684396" cy="2622855"/>
        </p:xfrm>
        <a:graphic>
          <a:graphicData uri="http://schemas.openxmlformats.org/drawingml/2006/table">
            <a:tbl>
              <a:tblPr firstRow="1" bandRow="1">
                <a:tableStyleId>{0ED337F2-5EF9-4EC5-8057-203B44DC6CB3}</a:tableStyleId>
              </a:tblPr>
              <a:tblGrid>
                <a:gridCol w="2894798"/>
                <a:gridCol w="2894798"/>
                <a:gridCol w="2894800"/>
              </a:tblGrid>
              <a:tr h="524571">
                <a:tc>
                  <a:txBody>
                    <a:bodyPr/>
                    <a:lstStyle/>
                    <a:p>
                      <a:pPr algn="l"/>
                      <a:r>
                        <a:rPr lang="en-UA" sz="1100" b="1" dirty="0">
                          <a:solidFill>
                            <a:schemeClr val="bg1"/>
                          </a:solidFill>
                          <a:latin typeface="+mn-lt"/>
                        </a:rPr>
                        <a:t>Tool</a:t>
                      </a:r>
                    </a:p>
                  </a:txBody>
                  <a:tcPr>
                    <a:lnL w="12700" cap="flat" cmpd="sng" algn="ctr">
                      <a:solidFill>
                        <a:schemeClr val="tx1">
                          <a:lumMod val="85000"/>
                        </a:schemeClr>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lang="en-UA" sz="1100" b="1" dirty="0">
                          <a:solidFill>
                            <a:schemeClr val="bg1"/>
                          </a:solidFill>
                          <a:latin typeface="+mn-lt"/>
                        </a:rPr>
                        <a:t>Purpose</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accent4"/>
                    </a:solidFill>
                  </a:tcPr>
                </a:tc>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lang="en-UA" sz="1100" b="1" dirty="0">
                          <a:solidFill>
                            <a:schemeClr val="bg1"/>
                          </a:solidFill>
                          <a:latin typeface="+mn-lt"/>
                        </a:rPr>
                        <a:t>First action</a:t>
                      </a:r>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accent4"/>
                    </a:solidFill>
                  </a:tcPr>
                </a:tc>
              </a:tr>
              <a:tr h="524571">
                <a:tc>
                  <a:txBody>
                    <a:bodyPr/>
                    <a:lstStyle/>
                    <a:p>
                      <a:pPr algn="l"/>
                      <a:r>
                        <a:rPr lang="en-UA" sz="1000" dirty="0">
                          <a:solidFill>
                            <a:schemeClr val="bg1"/>
                          </a:solidFill>
                          <a:latin typeface="+mn-lt"/>
                        </a:rPr>
                        <a:t>Slack</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c>
                  <a:txBody>
                    <a:bodyPr/>
                    <a:lstStyle/>
                    <a:p>
                      <a:pPr algn="l"/>
                      <a:r>
                        <a:rPr lang="en-UA" sz="1000" dirty="0">
                          <a:solidFill>
                            <a:schemeClr val="bg1"/>
                          </a:solidFill>
                          <a:latin typeface="+mn-lt"/>
                        </a:rPr>
                        <a:t>Team communication and updates</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c>
                  <a:txBody>
                    <a:bodyPr/>
                    <a:lstStyle/>
                    <a:p>
                      <a:pPr algn="l"/>
                      <a:r>
                        <a:rPr lang="en-UA" sz="1000" dirty="0">
                          <a:solidFill>
                            <a:schemeClr val="bg1"/>
                          </a:solidFill>
                          <a:latin typeface="+mn-lt"/>
                        </a:rPr>
                        <a:t>Join channels, set notifications</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r>
              <a:tr h="524571">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Jira</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tx1">
                        <a:lumMod val="95000"/>
                      </a:schemeClr>
                    </a:solidFill>
                  </a:tcPr>
                </a:tc>
                <a:tc>
                  <a:txBody>
                    <a:bodyPr/>
                    <a:lstStyle/>
                    <a:p>
                      <a:pPr algn="l"/>
                      <a:r>
                        <a:rPr lang="en-UA" sz="1000" dirty="0">
                          <a:solidFill>
                            <a:schemeClr val="bg1"/>
                          </a:solidFill>
                          <a:latin typeface="+mn-lt"/>
                        </a:rPr>
                        <a:t>Work tracking and project visibility</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Find onboarding board, review tickets</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tx1">
                        <a:lumMod val="95000"/>
                      </a:schemeClr>
                    </a:solidFill>
                  </a:tcPr>
                </a:tc>
              </a:tr>
              <a:tr h="524571">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Notion</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c>
                  <a:txBody>
                    <a:bodyPr/>
                    <a:lstStyle/>
                    <a:p>
                      <a:pPr algn="l"/>
                      <a:r>
                        <a:rPr lang="en-UA" sz="1000" dirty="0">
                          <a:solidFill>
                            <a:schemeClr val="bg1"/>
                          </a:solidFill>
                          <a:latin typeface="+mn-lt"/>
                        </a:rPr>
                        <a:t>Documentation, playbooks, and resources</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Open onboarding hub, bookmark key pages</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tcPr>
                </a:tc>
              </a:tr>
              <a:tr h="524571">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HR portals</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tx1">
                        <a:lumMod val="95000"/>
                      </a:schemeClr>
                    </a:solidFill>
                  </a:tcPr>
                </a:tc>
                <a:tc>
                  <a:txBody>
                    <a:bodyPr/>
                    <a:lstStyle/>
                    <a:p>
                      <a:pPr algn="l"/>
                      <a:r>
                        <a:rPr lang="en-UA" sz="1000" dirty="0">
                          <a:solidFill>
                            <a:schemeClr val="bg1"/>
                          </a:solidFill>
                          <a:latin typeface="+mn-lt"/>
                        </a:rPr>
                        <a:t>Payroll, benefits, and people workflows</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
                          <a:schemeClr val="lt1"/>
                        </a:buClr>
                        <a:buSzTx/>
                        <a:buFont typeface="Verdana"/>
                        <a:buNone/>
                        <a:tabLst/>
                        <a:defRPr/>
                      </a:pPr>
                      <a:r>
                        <a:rPr kumimoji="0" lang="en-UA" sz="1000" b="0" i="0" u="none" strike="noStrike" kern="0" cap="none" spc="0" normalizeH="0" baseline="0" noProof="0" dirty="0">
                          <a:ln>
                            <a:noFill/>
                          </a:ln>
                          <a:solidFill>
                            <a:schemeClr val="bg1"/>
                          </a:solidFill>
                          <a:effectLst/>
                          <a:uLnTx/>
                          <a:uFillTx/>
                          <a:latin typeface="+mn-lt"/>
                          <a:cs typeface="+mn-cs"/>
                        </a:rPr>
                        <a:t>Complete profile, review benefits steps</a:t>
                      </a:r>
                    </a:p>
                  </a:txBody>
                  <a:tcPr anchor="ctr">
                    <a:lnL w="12700" cap="flat" cmpd="sng" algn="ctr">
                      <a:solidFill>
                        <a:schemeClr val="tx1">
                          <a:lumMod val="85000"/>
                        </a:schemeClr>
                      </a:solidFill>
                      <a:prstDash val="solid"/>
                      <a:round/>
                      <a:headEnd type="none" w="med" len="med"/>
                      <a:tailEnd type="none" w="med" len="med"/>
                    </a:lnL>
                    <a:lnR w="12700" cap="flat" cmpd="sng" algn="ctr">
                      <a:solidFill>
                        <a:schemeClr val="tx1">
                          <a:lumMod val="85000"/>
                        </a:schemeClr>
                      </a:solidFill>
                      <a:prstDash val="solid"/>
                      <a:round/>
                      <a:headEnd type="none" w="med" len="med"/>
                      <a:tailEnd type="none" w="med" len="med"/>
                    </a:lnR>
                    <a:lnT w="12700" cap="flat" cmpd="sng" algn="ctr">
                      <a:solidFill>
                        <a:schemeClr val="tx1">
                          <a:lumMod val="85000"/>
                        </a:schemeClr>
                      </a:solidFill>
                      <a:prstDash val="solid"/>
                      <a:round/>
                      <a:headEnd type="none" w="med" len="med"/>
                      <a:tailEnd type="none" w="med" len="med"/>
                    </a:lnT>
                    <a:lnB w="12700" cap="flat" cmpd="sng" algn="ctr">
                      <a:solidFill>
                        <a:schemeClr val="tx1">
                          <a:lumMod val="85000"/>
                        </a:schemeClr>
                      </a:solidFill>
                      <a:prstDash val="solid"/>
                      <a:round/>
                      <a:headEnd type="none" w="med" len="med"/>
                      <a:tailEnd type="none" w="med" len="med"/>
                    </a:lnB>
                    <a:solidFill>
                      <a:schemeClr val="tx1">
                        <a:lumMod val="95000"/>
                      </a:schemeClr>
                    </a:solidFill>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Google Shape;529;g3e4756476a6_0_126"/>
          <p:cNvSpPr/>
          <p:nvPr/>
        </p:nvSpPr>
        <p:spPr>
          <a:xfrm>
            <a:off x="-108000" y="-1"/>
            <a:ext cx="2394000" cy="5143501"/>
          </a:xfrm>
          <a:prstGeom prst="rect">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4" name="Google Shape;530;g3e4756476a6_0_126"/>
          <p:cNvSpPr/>
          <p:nvPr/>
        </p:nvSpPr>
        <p:spPr>
          <a:xfrm>
            <a:off x="2286000" y="-1"/>
            <a:ext cx="2286000" cy="5143501"/>
          </a:xfrm>
          <a:prstGeom prst="rect">
            <a:avLst/>
          </a:prstGeom>
          <a:solidFill>
            <a:schemeClr val="accent6"/>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5" name="Google Shape;531;g3e4756476a6_0_126"/>
          <p:cNvSpPr/>
          <p:nvPr/>
        </p:nvSpPr>
        <p:spPr>
          <a:xfrm>
            <a:off x="4572000" y="-1"/>
            <a:ext cx="2286000" cy="5143501"/>
          </a:xfrm>
          <a:prstGeom prst="rect">
            <a:avLst/>
          </a:prstGeom>
          <a:solidFill>
            <a:schemeClr val="accent1"/>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6" name="Google Shape;532;g3e4756476a6_0_126"/>
          <p:cNvSpPr/>
          <p:nvPr/>
        </p:nvSpPr>
        <p:spPr>
          <a:xfrm>
            <a:off x="6858000" y="-1"/>
            <a:ext cx="2394000" cy="5143501"/>
          </a:xfrm>
          <a:prstGeom prst="rect">
            <a:avLst/>
          </a:prstGeom>
          <a:solidFill>
            <a:schemeClr val="accent5"/>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7" name="Rectangle 13">
            <a:extLst>
              <a:ext uri="{FF2B5EF4-FFF2-40B4-BE49-F238E27FC236}">
                <a16:creationId xmlns:a16="http://schemas.microsoft.com/office/drawing/2014/main" id="{E4292524-5AAC-ECC3-44E2-0CF9992E93C3}"/>
              </a:ext>
            </a:extLst>
          </p:cNvPr>
          <p:cNvSpPr/>
          <p:nvPr userDrawn="1"/>
        </p:nvSpPr>
        <p:spPr>
          <a:xfrm>
            <a:off x="-108000" y="3703498"/>
            <a:ext cx="9360000" cy="1152000"/>
          </a:xfrm>
          <a:prstGeom prst="rect">
            <a:avLst/>
          </a:prstGeom>
          <a:solidFill>
            <a:schemeClr val="tx1">
              <a:alpha val="2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A"/>
          </a:p>
        </p:txBody>
      </p:sp>
      <p:grpSp>
        <p:nvGrpSpPr>
          <p:cNvPr id="18" name="Icon group 1"/>
          <p:cNvGrpSpPr/>
          <p:nvPr/>
        </p:nvGrpSpPr>
        <p:grpSpPr>
          <a:xfrm>
            <a:off x="221398" y="3979879"/>
            <a:ext cx="648000" cy="648000"/>
            <a:chOff x="221398" y="3979879"/>
            <a:chExt cx="648000" cy="648000"/>
          </a:xfrm>
        </p:grpSpPr>
        <p:sp>
          <p:nvSpPr>
            <p:cNvPr id="19" name="Rectangle 1">
              <a:extLst>
                <a:ext uri="{FF2B5EF4-FFF2-40B4-BE49-F238E27FC236}">
                  <a16:creationId xmlns:a16="http://schemas.microsoft.com/office/drawing/2014/main" id="{0B4F6E2D-8C27-E3B6-2E84-20876325B0AA}"/>
                </a:ext>
              </a:extLst>
            </p:cNvPr>
            <p:cNvSpPr>
              <a:spLocks noChangeAspect="1"/>
            </p:cNvSpPr>
            <p:nvPr userDrawn="1"/>
          </p:nvSpPr>
          <p:spPr>
            <a:xfrm>
              <a:off x="221398" y="3979879"/>
              <a:ext cx="648000" cy="648000"/>
            </a:xfrm>
            <a:prstGeom prst="roundRect">
              <a:avLst>
                <a:gd name="adj" fmla="val 2940"/>
              </a:avLst>
            </a:prstGeom>
            <a:solidFill>
              <a:schemeClr val="tx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A"/>
            </a:p>
          </p:txBody>
        </p:sp>
        <p:sp>
          <p:nvSpPr>
            <p:cNvPr id="20" name="Freeform 11">
              <a:extLst>
                <a:ext uri="{FF2B5EF4-FFF2-40B4-BE49-F238E27FC236}">
                  <a16:creationId xmlns:a16="http://schemas.microsoft.com/office/drawing/2014/main" id="{2EFE500A-3F58-7C32-A701-1A81CEC02218}"/>
                </a:ext>
              </a:extLst>
            </p:cNvPr>
            <p:cNvSpPr/>
            <p:nvPr/>
          </p:nvSpPr>
          <p:spPr>
            <a:xfrm>
              <a:off x="395398" y="4153879"/>
              <a:ext cx="135000" cy="135000"/>
            </a:xfrm>
            <a:custGeom>
              <a:avLst/>
              <a:gdLst>
                <a:gd name="csX0" fmla="*/ 0 w 135000"/>
                <a:gd name="csY0" fmla="*/ 67500 h 135000"/>
                <a:gd name="csX1" fmla="*/ 67500 w 135000"/>
                <a:gd name="csY1" fmla="*/ 0 h 135000"/>
                <a:gd name="csX2" fmla="*/ 135000 w 135000"/>
                <a:gd name="csY2" fmla="*/ 67500 h 135000"/>
                <a:gd name="csX3" fmla="*/ 135000 w 135000"/>
                <a:gd name="csY3" fmla="*/ 112500 h 135000"/>
                <a:gd name="csX4" fmla="*/ 134426 w 135000"/>
                <a:gd name="csY4" fmla="*/ 122493 h 135000"/>
                <a:gd name="csX5" fmla="*/ 122493 w 135000"/>
                <a:gd name="csY5" fmla="*/ 134426 h 135000"/>
                <a:gd name="csX6" fmla="*/ 112500 w 135000"/>
                <a:gd name="csY6" fmla="*/ 135000 h 135000"/>
                <a:gd name="csX7" fmla="*/ 67500 w 135000"/>
                <a:gd name="csY7" fmla="*/ 135000 h 135000"/>
                <a:gd name="csX8" fmla="*/ 0 w 135000"/>
                <a:gd name="csY8" fmla="*/ 67500 h 135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5000" h="135000">
                  <a:moveTo>
                    <a:pt x="0" y="67500"/>
                  </a:moveTo>
                  <a:cubicBezTo>
                    <a:pt x="0" y="30221"/>
                    <a:pt x="30221" y="0"/>
                    <a:pt x="67500" y="0"/>
                  </a:cubicBezTo>
                  <a:cubicBezTo>
                    <a:pt x="104779" y="0"/>
                    <a:pt x="135000" y="30221"/>
                    <a:pt x="135000" y="67500"/>
                  </a:cubicBezTo>
                  <a:lnTo>
                    <a:pt x="135000" y="112500"/>
                  </a:lnTo>
                  <a:cubicBezTo>
                    <a:pt x="135000" y="117731"/>
                    <a:pt x="135000" y="120347"/>
                    <a:pt x="134426" y="122493"/>
                  </a:cubicBezTo>
                  <a:cubicBezTo>
                    <a:pt x="132864" y="128316"/>
                    <a:pt x="128316" y="132864"/>
                    <a:pt x="122493" y="134426"/>
                  </a:cubicBezTo>
                  <a:cubicBezTo>
                    <a:pt x="120347" y="135000"/>
                    <a:pt x="117731" y="135000"/>
                    <a:pt x="112500" y="135000"/>
                  </a:cubicBezTo>
                  <a:lnTo>
                    <a:pt x="67500" y="135000"/>
                  </a:lnTo>
                  <a:cubicBezTo>
                    <a:pt x="30221" y="135000"/>
                    <a:pt x="0" y="104779"/>
                    <a:pt x="0" y="67500"/>
                  </a:cubicBezTo>
                  <a:close/>
                </a:path>
              </a:pathLst>
            </a:custGeom>
            <a:solidFill>
              <a:schemeClr val="tx2"/>
            </a:solidFill>
            <a:ln w="14684" cap="flat">
              <a:noFill/>
              <a:prstDash val="solid"/>
              <a:miter/>
            </a:ln>
          </p:spPr>
        </p:sp>
        <p:sp>
          <p:nvSpPr>
            <p:cNvPr id="21" name="Freeform 14">
              <a:extLst>
                <a:ext uri="{FF2B5EF4-FFF2-40B4-BE49-F238E27FC236}">
                  <a16:creationId xmlns:a16="http://schemas.microsoft.com/office/drawing/2014/main" id="{DB3C2725-6C75-80F6-FB89-1D9B67043354}"/>
                </a:ext>
              </a:extLst>
            </p:cNvPr>
            <p:cNvSpPr/>
            <p:nvPr/>
          </p:nvSpPr>
          <p:spPr>
            <a:xfrm>
              <a:off x="560398" y="4318879"/>
              <a:ext cx="135000" cy="135000"/>
            </a:xfrm>
            <a:custGeom>
              <a:avLst/>
              <a:gdLst>
                <a:gd name="csX0" fmla="*/ 0 w 135000"/>
                <a:gd name="csY0" fmla="*/ 22500 h 135000"/>
                <a:gd name="csX1" fmla="*/ 574 w 135000"/>
                <a:gd name="csY1" fmla="*/ 12507 h 135000"/>
                <a:gd name="csX2" fmla="*/ 12507 w 135000"/>
                <a:gd name="csY2" fmla="*/ 574 h 135000"/>
                <a:gd name="csX3" fmla="*/ 22500 w 135000"/>
                <a:gd name="csY3" fmla="*/ 0 h 135000"/>
                <a:gd name="csX4" fmla="*/ 67500 w 135000"/>
                <a:gd name="csY4" fmla="*/ 0 h 135000"/>
                <a:gd name="csX5" fmla="*/ 135000 w 135000"/>
                <a:gd name="csY5" fmla="*/ 67500 h 135000"/>
                <a:gd name="csX6" fmla="*/ 67500 w 135000"/>
                <a:gd name="csY6" fmla="*/ 135000 h 135000"/>
                <a:gd name="csX7" fmla="*/ 0 w 135000"/>
                <a:gd name="csY7" fmla="*/ 67500 h 135000"/>
                <a:gd name="csX8" fmla="*/ 0 w 135000"/>
                <a:gd name="csY8" fmla="*/ 22500 h 135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5000" h="135000">
                  <a:moveTo>
                    <a:pt x="0" y="22500"/>
                  </a:moveTo>
                  <a:cubicBezTo>
                    <a:pt x="0" y="17270"/>
                    <a:pt x="0" y="14654"/>
                    <a:pt x="574" y="12507"/>
                  </a:cubicBezTo>
                  <a:cubicBezTo>
                    <a:pt x="2136" y="6684"/>
                    <a:pt x="6684" y="2136"/>
                    <a:pt x="12507" y="574"/>
                  </a:cubicBezTo>
                  <a:cubicBezTo>
                    <a:pt x="14654" y="0"/>
                    <a:pt x="17270" y="0"/>
                    <a:pt x="22500" y="0"/>
                  </a:cubicBezTo>
                  <a:lnTo>
                    <a:pt x="67500" y="0"/>
                  </a:lnTo>
                  <a:cubicBezTo>
                    <a:pt x="104780" y="0"/>
                    <a:pt x="135000" y="30221"/>
                    <a:pt x="135000" y="67500"/>
                  </a:cubicBezTo>
                  <a:cubicBezTo>
                    <a:pt x="135000" y="104780"/>
                    <a:pt x="104780" y="135000"/>
                    <a:pt x="67500" y="135000"/>
                  </a:cubicBezTo>
                  <a:cubicBezTo>
                    <a:pt x="30221" y="135000"/>
                    <a:pt x="0" y="104780"/>
                    <a:pt x="0" y="67500"/>
                  </a:cubicBezTo>
                  <a:lnTo>
                    <a:pt x="0" y="22500"/>
                  </a:lnTo>
                  <a:close/>
                </a:path>
              </a:pathLst>
            </a:custGeom>
            <a:solidFill>
              <a:schemeClr val="tx2"/>
            </a:solidFill>
            <a:ln w="14684" cap="flat">
              <a:noFill/>
              <a:prstDash val="solid"/>
              <a:miter/>
            </a:ln>
          </p:spPr>
        </p:sp>
        <p:sp>
          <p:nvSpPr>
            <p:cNvPr id="22" name="Freeform 15">
              <a:extLst>
                <a:ext uri="{FF2B5EF4-FFF2-40B4-BE49-F238E27FC236}">
                  <a16:creationId xmlns:a16="http://schemas.microsoft.com/office/drawing/2014/main" id="{2F9521AF-DC1E-9ACD-7CDD-8B804FBCE334}"/>
                </a:ext>
              </a:extLst>
            </p:cNvPr>
            <p:cNvSpPr/>
            <p:nvPr/>
          </p:nvSpPr>
          <p:spPr>
            <a:xfrm>
              <a:off x="395398" y="4318879"/>
              <a:ext cx="135000" cy="135000"/>
            </a:xfrm>
            <a:custGeom>
              <a:avLst/>
              <a:gdLst>
                <a:gd name="csX0" fmla="*/ 0 w 135000"/>
                <a:gd name="csY0" fmla="*/ 67500 h 135000"/>
                <a:gd name="csX1" fmla="*/ 67500 w 135000"/>
                <a:gd name="csY1" fmla="*/ 0 h 135000"/>
                <a:gd name="csX2" fmla="*/ 108000 w 135000"/>
                <a:gd name="csY2" fmla="*/ 0 h 135000"/>
                <a:gd name="csX3" fmla="*/ 125786 w 135000"/>
                <a:gd name="csY3" fmla="*/ 1839 h 135000"/>
                <a:gd name="csX4" fmla="*/ 133161 w 135000"/>
                <a:gd name="csY4" fmla="*/ 9214 h 135000"/>
                <a:gd name="csX5" fmla="*/ 135000 w 135000"/>
                <a:gd name="csY5" fmla="*/ 27000 h 135000"/>
                <a:gd name="csX6" fmla="*/ 135000 w 135000"/>
                <a:gd name="csY6" fmla="*/ 67500 h 135000"/>
                <a:gd name="csX7" fmla="*/ 67500 w 135000"/>
                <a:gd name="csY7" fmla="*/ 135000 h 135000"/>
                <a:gd name="csX8" fmla="*/ 0 w 135000"/>
                <a:gd name="csY8" fmla="*/ 67500 h 135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5000" h="135000">
                  <a:moveTo>
                    <a:pt x="0" y="67500"/>
                  </a:moveTo>
                  <a:cubicBezTo>
                    <a:pt x="0" y="30221"/>
                    <a:pt x="30221" y="0"/>
                    <a:pt x="67500" y="0"/>
                  </a:cubicBezTo>
                  <a:lnTo>
                    <a:pt x="108000" y="0"/>
                  </a:lnTo>
                  <a:cubicBezTo>
                    <a:pt x="117451" y="0"/>
                    <a:pt x="122176" y="0"/>
                    <a:pt x="125786" y="1839"/>
                  </a:cubicBezTo>
                  <a:cubicBezTo>
                    <a:pt x="128961" y="3458"/>
                    <a:pt x="131543" y="6039"/>
                    <a:pt x="133161" y="9214"/>
                  </a:cubicBezTo>
                  <a:cubicBezTo>
                    <a:pt x="135000" y="12824"/>
                    <a:pt x="135000" y="17549"/>
                    <a:pt x="135000" y="27000"/>
                  </a:cubicBezTo>
                  <a:lnTo>
                    <a:pt x="135000" y="67500"/>
                  </a:lnTo>
                  <a:cubicBezTo>
                    <a:pt x="135000" y="104780"/>
                    <a:pt x="104779" y="135000"/>
                    <a:pt x="67500" y="135000"/>
                  </a:cubicBezTo>
                  <a:cubicBezTo>
                    <a:pt x="30221" y="135000"/>
                    <a:pt x="0" y="104780"/>
                    <a:pt x="0" y="67500"/>
                  </a:cubicBezTo>
                  <a:close/>
                </a:path>
              </a:pathLst>
            </a:custGeom>
            <a:solidFill>
              <a:schemeClr val="tx2"/>
            </a:solidFill>
            <a:ln w="14684" cap="flat">
              <a:noFill/>
              <a:prstDash val="solid"/>
              <a:miter/>
            </a:ln>
          </p:spPr>
        </p:sp>
        <p:sp>
          <p:nvSpPr>
            <p:cNvPr id="23" name="Freeform 16">
              <a:extLst>
                <a:ext uri="{FF2B5EF4-FFF2-40B4-BE49-F238E27FC236}">
                  <a16:creationId xmlns:a16="http://schemas.microsoft.com/office/drawing/2014/main" id="{890E45BC-EE55-BC79-5947-BB35E004922D}"/>
                </a:ext>
              </a:extLst>
            </p:cNvPr>
            <p:cNvSpPr/>
            <p:nvPr/>
          </p:nvSpPr>
          <p:spPr>
            <a:xfrm>
              <a:off x="560398" y="4153879"/>
              <a:ext cx="135000" cy="135000"/>
            </a:xfrm>
            <a:custGeom>
              <a:avLst/>
              <a:gdLst>
                <a:gd name="csX0" fmla="*/ 0 w 135000"/>
                <a:gd name="csY0" fmla="*/ 67500 h 135000"/>
                <a:gd name="csX1" fmla="*/ 67500 w 135000"/>
                <a:gd name="csY1" fmla="*/ 0 h 135000"/>
                <a:gd name="csX2" fmla="*/ 135000 w 135000"/>
                <a:gd name="csY2" fmla="*/ 67500 h 135000"/>
                <a:gd name="csX3" fmla="*/ 67500 w 135000"/>
                <a:gd name="csY3" fmla="*/ 135000 h 135000"/>
                <a:gd name="csX4" fmla="*/ 19285 w 135000"/>
                <a:gd name="csY4" fmla="*/ 135000 h 135000"/>
                <a:gd name="csX5" fmla="*/ 14985 w 135000"/>
                <a:gd name="csY5" fmla="*/ 134894 h 135000"/>
                <a:gd name="csX6" fmla="*/ 107 w 135000"/>
                <a:gd name="csY6" fmla="*/ 120015 h 135000"/>
                <a:gd name="csX7" fmla="*/ 0 w 135000"/>
                <a:gd name="csY7" fmla="*/ 115714 h 135000"/>
                <a:gd name="csX8" fmla="*/ 0 w 135000"/>
                <a:gd name="csY8" fmla="*/ 67500 h 135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35000" h="135000">
                  <a:moveTo>
                    <a:pt x="0" y="67500"/>
                  </a:moveTo>
                  <a:cubicBezTo>
                    <a:pt x="0" y="30221"/>
                    <a:pt x="30221" y="0"/>
                    <a:pt x="67500" y="0"/>
                  </a:cubicBezTo>
                  <a:cubicBezTo>
                    <a:pt x="104780" y="0"/>
                    <a:pt x="135000" y="30221"/>
                    <a:pt x="135000" y="67500"/>
                  </a:cubicBezTo>
                  <a:cubicBezTo>
                    <a:pt x="135000" y="104779"/>
                    <a:pt x="104780" y="135000"/>
                    <a:pt x="67500" y="135000"/>
                  </a:cubicBezTo>
                  <a:lnTo>
                    <a:pt x="19285" y="135000"/>
                  </a:lnTo>
                  <a:cubicBezTo>
                    <a:pt x="17048" y="135000"/>
                    <a:pt x="15927" y="135000"/>
                    <a:pt x="14985" y="134894"/>
                  </a:cubicBezTo>
                  <a:cubicBezTo>
                    <a:pt x="7162" y="134013"/>
                    <a:pt x="987" y="127838"/>
                    <a:pt x="107" y="120015"/>
                  </a:cubicBezTo>
                  <a:cubicBezTo>
                    <a:pt x="0" y="119073"/>
                    <a:pt x="0" y="117953"/>
                    <a:pt x="0" y="115714"/>
                  </a:cubicBezTo>
                  <a:lnTo>
                    <a:pt x="0" y="67500"/>
                  </a:lnTo>
                  <a:close/>
                </a:path>
              </a:pathLst>
            </a:custGeom>
            <a:solidFill>
              <a:schemeClr val="tx2"/>
            </a:solidFill>
            <a:ln w="14684" cap="flat">
              <a:noFill/>
              <a:prstDash val="solid"/>
              <a:miter/>
            </a:ln>
          </p:spPr>
        </p:sp>
      </p:grpSp>
      <p:grpSp>
        <p:nvGrpSpPr>
          <p:cNvPr id="24" name="Group 2">
            <a:extLst>
              <a:ext uri="{FF2B5EF4-FFF2-40B4-BE49-F238E27FC236}">
                <a16:creationId xmlns:a16="http://schemas.microsoft.com/office/drawing/2014/main" id="{DCBAA128-E2FC-FDBE-E313-7367746C98E2}"/>
              </a:ext>
            </a:extLst>
          </p:cNvPr>
          <p:cNvGrpSpPr/>
          <p:nvPr userDrawn="1"/>
        </p:nvGrpSpPr>
        <p:grpSpPr>
          <a:xfrm>
            <a:off x="2506920" y="3979879"/>
            <a:ext cx="648000" cy="648000"/>
            <a:chOff x="4946318" y="3834107"/>
            <a:chExt cx="648000" cy="648000"/>
          </a:xfrm>
        </p:grpSpPr>
        <p:sp>
          <p:nvSpPr>
            <p:cNvPr id="25" name="Rectangle 3">
              <a:extLst>
                <a:ext uri="{FF2B5EF4-FFF2-40B4-BE49-F238E27FC236}">
                  <a16:creationId xmlns:a16="http://schemas.microsoft.com/office/drawing/2014/main" id="{8F6CB1E9-74FF-CFB5-B476-245EFD0A3360}"/>
                </a:ext>
              </a:extLst>
            </p:cNvPr>
            <p:cNvSpPr>
              <a:spLocks noChangeAspect="1"/>
            </p:cNvSpPr>
            <p:nvPr userDrawn="1"/>
          </p:nvSpPr>
          <p:spPr>
            <a:xfrm>
              <a:off x="4946318" y="3834107"/>
              <a:ext cx="648000" cy="648000"/>
            </a:xfrm>
            <a:prstGeom prst="roundRect">
              <a:avLst>
                <a:gd name="adj" fmla="val 2940"/>
              </a:avLst>
            </a:prstGeom>
            <a:solidFill>
              <a:schemeClr val="tx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A" dirty="0"/>
            </a:p>
          </p:txBody>
        </p:sp>
        <p:sp>
          <p:nvSpPr>
            <p:cNvPr id="26" name="Graphic 4">
              <a:extLst>
                <a:ext uri="{FF2B5EF4-FFF2-40B4-BE49-F238E27FC236}">
                  <a16:creationId xmlns:a16="http://schemas.microsoft.com/office/drawing/2014/main" id="{A4700AB4-BEFB-791B-7300-218AD35E4255}"/>
                </a:ext>
              </a:extLst>
            </p:cNvPr>
            <p:cNvSpPr/>
            <p:nvPr/>
          </p:nvSpPr>
          <p:spPr>
            <a:xfrm>
              <a:off x="5121818" y="3993107"/>
              <a:ext cx="297000" cy="330000"/>
            </a:xfrm>
            <a:custGeom>
              <a:avLst/>
              <a:gdLst>
                <a:gd name="csX0" fmla="*/ 6229 w 297000"/>
                <a:gd name="csY0" fmla="*/ 50860 h 330000"/>
                <a:gd name="csX1" fmla="*/ 0 w 297000"/>
                <a:gd name="csY1" fmla="*/ 138876 h 330000"/>
                <a:gd name="csX2" fmla="*/ 0 w 297000"/>
                <a:gd name="csY2" fmla="*/ 164858 h 330000"/>
                <a:gd name="csX3" fmla="*/ 113826 w 297000"/>
                <a:gd name="csY3" fmla="*/ 322200 h 330000"/>
                <a:gd name="csX4" fmla="*/ 148500 w 297000"/>
                <a:gd name="csY4" fmla="*/ 330000 h 330000"/>
                <a:gd name="csX5" fmla="*/ 183173 w 297000"/>
                <a:gd name="csY5" fmla="*/ 322200 h 330000"/>
                <a:gd name="csX6" fmla="*/ 297000 w 297000"/>
                <a:gd name="csY6" fmla="*/ 164858 h 330000"/>
                <a:gd name="csX7" fmla="*/ 297000 w 297000"/>
                <a:gd name="csY7" fmla="*/ 138876 h 330000"/>
                <a:gd name="csX8" fmla="*/ 290771 w 297000"/>
                <a:gd name="csY8" fmla="*/ 50860 h 330000"/>
                <a:gd name="csX9" fmla="*/ 210129 w 297000"/>
                <a:gd name="csY9" fmla="*/ 16513 h 330000"/>
                <a:gd name="csX10" fmla="*/ 200678 w 297000"/>
                <a:gd name="csY10" fmla="*/ 13278 h 330000"/>
                <a:gd name="csX11" fmla="*/ 148500 w 297000"/>
                <a:gd name="csY11" fmla="*/ 0 h 330000"/>
                <a:gd name="csX12" fmla="*/ 96322 w 297000"/>
                <a:gd name="csY12" fmla="*/ 13278 h 330000"/>
                <a:gd name="csX13" fmla="*/ 86871 w 297000"/>
                <a:gd name="csY13" fmla="*/ 16513 h 330000"/>
                <a:gd name="csX14" fmla="*/ 6229 w 297000"/>
                <a:gd name="csY14" fmla="*/ 50860 h 330000"/>
                <a:gd name="csX15" fmla="*/ 129711 w 297000"/>
                <a:gd name="csY15" fmla="*/ 104995 h 330000"/>
                <a:gd name="csX16" fmla="*/ 127548 w 297000"/>
                <a:gd name="csY16" fmla="*/ 108875 h 330000"/>
                <a:gd name="csX17" fmla="*/ 122133 w 297000"/>
                <a:gd name="csY17" fmla="*/ 116673 h 330000"/>
                <a:gd name="csX18" fmla="*/ 113361 w 297000"/>
                <a:gd name="csY18" fmla="*/ 119645 h 330000"/>
                <a:gd name="csX19" fmla="*/ 109161 w 297000"/>
                <a:gd name="csY19" fmla="*/ 120595 h 330000"/>
                <a:gd name="csX20" fmla="*/ 82879 w 297000"/>
                <a:gd name="csY20" fmla="*/ 132315 h 330000"/>
                <a:gd name="csX21" fmla="*/ 97549 w 297000"/>
                <a:gd name="csY21" fmla="*/ 157938 h 330000"/>
                <a:gd name="csX22" fmla="*/ 100412 w 297000"/>
                <a:gd name="csY22" fmla="*/ 161286 h 330000"/>
                <a:gd name="csX23" fmla="*/ 105837 w 297000"/>
                <a:gd name="csY23" fmla="*/ 169077 h 330000"/>
                <a:gd name="csX24" fmla="*/ 105831 w 297000"/>
                <a:gd name="csY24" fmla="*/ 178712 h 330000"/>
                <a:gd name="csX25" fmla="*/ 105398 w 297000"/>
                <a:gd name="csY25" fmla="*/ 183180 h 330000"/>
                <a:gd name="csX26" fmla="*/ 107944 w 297000"/>
                <a:gd name="csY26" fmla="*/ 212918 h 330000"/>
                <a:gd name="csX27" fmla="*/ 135800 w 297000"/>
                <a:gd name="csY27" fmla="*/ 206258 h 330000"/>
                <a:gd name="csX28" fmla="*/ 139732 w 297000"/>
                <a:gd name="csY28" fmla="*/ 204447 h 330000"/>
                <a:gd name="csX29" fmla="*/ 148500 w 297000"/>
                <a:gd name="csY29" fmla="*/ 201463 h 330000"/>
                <a:gd name="csX30" fmla="*/ 157268 w 297000"/>
                <a:gd name="csY30" fmla="*/ 204447 h 330000"/>
                <a:gd name="csX31" fmla="*/ 161200 w 297000"/>
                <a:gd name="csY31" fmla="*/ 206258 h 330000"/>
                <a:gd name="csX32" fmla="*/ 189055 w 297000"/>
                <a:gd name="csY32" fmla="*/ 212918 h 330000"/>
                <a:gd name="csX33" fmla="*/ 191601 w 297000"/>
                <a:gd name="csY33" fmla="*/ 183180 h 330000"/>
                <a:gd name="csX34" fmla="*/ 191169 w 297000"/>
                <a:gd name="csY34" fmla="*/ 178712 h 330000"/>
                <a:gd name="csX35" fmla="*/ 191164 w 297000"/>
                <a:gd name="csY35" fmla="*/ 169077 h 330000"/>
                <a:gd name="csX36" fmla="*/ 196588 w 297000"/>
                <a:gd name="csY36" fmla="*/ 161286 h 330000"/>
                <a:gd name="csX37" fmla="*/ 199452 w 297000"/>
                <a:gd name="csY37" fmla="*/ 157938 h 330000"/>
                <a:gd name="csX38" fmla="*/ 214121 w 297000"/>
                <a:gd name="csY38" fmla="*/ 132315 h 330000"/>
                <a:gd name="csX39" fmla="*/ 187839 w 297000"/>
                <a:gd name="csY39" fmla="*/ 120595 h 330000"/>
                <a:gd name="csX40" fmla="*/ 183638 w 297000"/>
                <a:gd name="csY40" fmla="*/ 119645 h 330000"/>
                <a:gd name="csX41" fmla="*/ 174867 w 297000"/>
                <a:gd name="csY41" fmla="*/ 116673 h 330000"/>
                <a:gd name="csX42" fmla="*/ 169452 w 297000"/>
                <a:gd name="csY42" fmla="*/ 108875 h 330000"/>
                <a:gd name="csX43" fmla="*/ 167289 w 297000"/>
                <a:gd name="csY43" fmla="*/ 104995 h 330000"/>
                <a:gd name="csX44" fmla="*/ 148500 w 297000"/>
                <a:gd name="csY44" fmla="*/ 82500 h 330000"/>
                <a:gd name="csX45" fmla="*/ 129711 w 297000"/>
                <a:gd name="csY45" fmla="*/ 104995 h 330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Lst>
              <a:rect l="l" t="t" r="r" b="b"/>
              <a:pathLst>
                <a:path w="297000" h="330000">
                  <a:moveTo>
                    <a:pt x="6229" y="50860"/>
                  </a:moveTo>
                  <a:cubicBezTo>
                    <a:pt x="0" y="59735"/>
                    <a:pt x="0" y="86115"/>
                    <a:pt x="0" y="138876"/>
                  </a:cubicBezTo>
                  <a:lnTo>
                    <a:pt x="0" y="164858"/>
                  </a:lnTo>
                  <a:cubicBezTo>
                    <a:pt x="0" y="257885"/>
                    <a:pt x="69943" y="303031"/>
                    <a:pt x="113826" y="322200"/>
                  </a:cubicBezTo>
                  <a:cubicBezTo>
                    <a:pt x="125730" y="327400"/>
                    <a:pt x="131682" y="330000"/>
                    <a:pt x="148500" y="330000"/>
                  </a:cubicBezTo>
                  <a:cubicBezTo>
                    <a:pt x="165318" y="330000"/>
                    <a:pt x="171270" y="327400"/>
                    <a:pt x="183173" y="322200"/>
                  </a:cubicBezTo>
                  <a:cubicBezTo>
                    <a:pt x="227057" y="303031"/>
                    <a:pt x="297000" y="257885"/>
                    <a:pt x="297000" y="164858"/>
                  </a:cubicBezTo>
                  <a:lnTo>
                    <a:pt x="297000" y="138876"/>
                  </a:lnTo>
                  <a:cubicBezTo>
                    <a:pt x="297000" y="86115"/>
                    <a:pt x="297000" y="59735"/>
                    <a:pt x="290771" y="50860"/>
                  </a:cubicBezTo>
                  <a:cubicBezTo>
                    <a:pt x="284543" y="41985"/>
                    <a:pt x="259738" y="33494"/>
                    <a:pt x="210129" y="16513"/>
                  </a:cubicBezTo>
                  <a:lnTo>
                    <a:pt x="200678" y="13278"/>
                  </a:lnTo>
                  <a:cubicBezTo>
                    <a:pt x="174818" y="4426"/>
                    <a:pt x="161888" y="0"/>
                    <a:pt x="148500" y="0"/>
                  </a:cubicBezTo>
                  <a:cubicBezTo>
                    <a:pt x="135112" y="0"/>
                    <a:pt x="122182" y="4426"/>
                    <a:pt x="96322" y="13278"/>
                  </a:cubicBezTo>
                  <a:lnTo>
                    <a:pt x="86871" y="16513"/>
                  </a:lnTo>
                  <a:cubicBezTo>
                    <a:pt x="37262" y="33494"/>
                    <a:pt x="12458" y="41985"/>
                    <a:pt x="6229" y="50860"/>
                  </a:cubicBezTo>
                  <a:close/>
                  <a:moveTo>
                    <a:pt x="129711" y="104995"/>
                  </a:moveTo>
                  <a:lnTo>
                    <a:pt x="127548" y="108875"/>
                  </a:lnTo>
                  <a:cubicBezTo>
                    <a:pt x="125172" y="113137"/>
                    <a:pt x="123984" y="115268"/>
                    <a:pt x="122133" y="116673"/>
                  </a:cubicBezTo>
                  <a:cubicBezTo>
                    <a:pt x="120280" y="118079"/>
                    <a:pt x="117973" y="118601"/>
                    <a:pt x="113361" y="119645"/>
                  </a:cubicBezTo>
                  <a:lnTo>
                    <a:pt x="109161" y="120595"/>
                  </a:lnTo>
                  <a:cubicBezTo>
                    <a:pt x="92927" y="124268"/>
                    <a:pt x="84810" y="126105"/>
                    <a:pt x="82879" y="132315"/>
                  </a:cubicBezTo>
                  <a:cubicBezTo>
                    <a:pt x="80948" y="138526"/>
                    <a:pt x="86481" y="144995"/>
                    <a:pt x="97549" y="157938"/>
                  </a:cubicBezTo>
                  <a:lnTo>
                    <a:pt x="100412" y="161286"/>
                  </a:lnTo>
                  <a:cubicBezTo>
                    <a:pt x="103557" y="164964"/>
                    <a:pt x="105129" y="166802"/>
                    <a:pt x="105837" y="169077"/>
                  </a:cubicBezTo>
                  <a:cubicBezTo>
                    <a:pt x="106544" y="171353"/>
                    <a:pt x="106306" y="173804"/>
                    <a:pt x="105831" y="178712"/>
                  </a:cubicBezTo>
                  <a:lnTo>
                    <a:pt x="105398" y="183180"/>
                  </a:lnTo>
                  <a:cubicBezTo>
                    <a:pt x="103725" y="200445"/>
                    <a:pt x="102888" y="209080"/>
                    <a:pt x="107944" y="212918"/>
                  </a:cubicBezTo>
                  <a:cubicBezTo>
                    <a:pt x="113000" y="216756"/>
                    <a:pt x="120600" y="213256"/>
                    <a:pt x="135800" y="206258"/>
                  </a:cubicBezTo>
                  <a:lnTo>
                    <a:pt x="139732" y="204447"/>
                  </a:lnTo>
                  <a:cubicBezTo>
                    <a:pt x="144052" y="202458"/>
                    <a:pt x="146211" y="201463"/>
                    <a:pt x="148500" y="201463"/>
                  </a:cubicBezTo>
                  <a:cubicBezTo>
                    <a:pt x="150789" y="201463"/>
                    <a:pt x="152948" y="202458"/>
                    <a:pt x="157268" y="204447"/>
                  </a:cubicBezTo>
                  <a:lnTo>
                    <a:pt x="161200" y="206258"/>
                  </a:lnTo>
                  <a:cubicBezTo>
                    <a:pt x="176400" y="213256"/>
                    <a:pt x="184000" y="216756"/>
                    <a:pt x="189055" y="212918"/>
                  </a:cubicBezTo>
                  <a:cubicBezTo>
                    <a:pt x="194113" y="209080"/>
                    <a:pt x="193274" y="200445"/>
                    <a:pt x="191601" y="183180"/>
                  </a:cubicBezTo>
                  <a:lnTo>
                    <a:pt x="191169" y="178712"/>
                  </a:lnTo>
                  <a:cubicBezTo>
                    <a:pt x="190694" y="173806"/>
                    <a:pt x="190456" y="171353"/>
                    <a:pt x="191164" y="169077"/>
                  </a:cubicBezTo>
                  <a:cubicBezTo>
                    <a:pt x="191870" y="166802"/>
                    <a:pt x="193443" y="164964"/>
                    <a:pt x="196588" y="161286"/>
                  </a:cubicBezTo>
                  <a:lnTo>
                    <a:pt x="199452" y="157938"/>
                  </a:lnTo>
                  <a:cubicBezTo>
                    <a:pt x="210519" y="144995"/>
                    <a:pt x="216053" y="138526"/>
                    <a:pt x="214121" y="132315"/>
                  </a:cubicBezTo>
                  <a:cubicBezTo>
                    <a:pt x="212190" y="126105"/>
                    <a:pt x="204074" y="124268"/>
                    <a:pt x="187839" y="120595"/>
                  </a:cubicBezTo>
                  <a:lnTo>
                    <a:pt x="183638" y="119645"/>
                  </a:lnTo>
                  <a:cubicBezTo>
                    <a:pt x="179027" y="118601"/>
                    <a:pt x="176720" y="118079"/>
                    <a:pt x="174867" y="116673"/>
                  </a:cubicBezTo>
                  <a:cubicBezTo>
                    <a:pt x="173016" y="115268"/>
                    <a:pt x="171828" y="113137"/>
                    <a:pt x="169452" y="108875"/>
                  </a:cubicBezTo>
                  <a:lnTo>
                    <a:pt x="167289" y="104995"/>
                  </a:lnTo>
                  <a:cubicBezTo>
                    <a:pt x="158930" y="89998"/>
                    <a:pt x="154749" y="82500"/>
                    <a:pt x="148500" y="82500"/>
                  </a:cubicBezTo>
                  <a:cubicBezTo>
                    <a:pt x="142251" y="82500"/>
                    <a:pt x="138070" y="89998"/>
                    <a:pt x="129711" y="104995"/>
                  </a:cubicBezTo>
                  <a:close/>
                </a:path>
              </a:pathLst>
            </a:custGeom>
            <a:solidFill>
              <a:schemeClr val="tx2"/>
            </a:solidFill>
            <a:ln w="16272" cap="flat">
              <a:noFill/>
              <a:prstDash val="solid"/>
              <a:miter/>
            </a:ln>
          </p:spPr>
        </p:sp>
      </p:grpSp>
      <p:grpSp>
        <p:nvGrpSpPr>
          <p:cNvPr id="27" name="Group 5">
            <a:extLst>
              <a:ext uri="{FF2B5EF4-FFF2-40B4-BE49-F238E27FC236}">
                <a16:creationId xmlns:a16="http://schemas.microsoft.com/office/drawing/2014/main" id="{BFA52BE3-FF5B-EF58-3B05-D506C38CF79F}"/>
              </a:ext>
            </a:extLst>
          </p:cNvPr>
          <p:cNvGrpSpPr/>
          <p:nvPr userDrawn="1"/>
        </p:nvGrpSpPr>
        <p:grpSpPr>
          <a:xfrm>
            <a:off x="4792442" y="3979879"/>
            <a:ext cx="648000" cy="648000"/>
            <a:chOff x="6321491" y="3966627"/>
            <a:chExt cx="648000" cy="648000"/>
          </a:xfrm>
        </p:grpSpPr>
        <p:sp>
          <p:nvSpPr>
            <p:cNvPr id="28" name="Rectangle 6">
              <a:extLst>
                <a:ext uri="{FF2B5EF4-FFF2-40B4-BE49-F238E27FC236}">
                  <a16:creationId xmlns:a16="http://schemas.microsoft.com/office/drawing/2014/main" id="{AEAB252B-4468-7B3F-D4C3-90BBB616234B}"/>
                </a:ext>
              </a:extLst>
            </p:cNvPr>
            <p:cNvSpPr>
              <a:spLocks noChangeAspect="1"/>
            </p:cNvSpPr>
            <p:nvPr userDrawn="1"/>
          </p:nvSpPr>
          <p:spPr>
            <a:xfrm>
              <a:off x="6321491" y="3966627"/>
              <a:ext cx="648000" cy="648000"/>
            </a:xfrm>
            <a:prstGeom prst="roundRect">
              <a:avLst>
                <a:gd name="adj" fmla="val 2940"/>
              </a:avLst>
            </a:prstGeom>
            <a:solidFill>
              <a:schemeClr val="tx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A"/>
            </a:p>
          </p:txBody>
        </p:sp>
        <p:sp>
          <p:nvSpPr>
            <p:cNvPr id="29" name="Graphic 7">
              <a:extLst>
                <a:ext uri="{FF2B5EF4-FFF2-40B4-BE49-F238E27FC236}">
                  <a16:creationId xmlns:a16="http://schemas.microsoft.com/office/drawing/2014/main" id="{D011A292-9772-9006-D5F8-1522C076682D}"/>
                </a:ext>
              </a:extLst>
            </p:cNvPr>
            <p:cNvSpPr/>
            <p:nvPr/>
          </p:nvSpPr>
          <p:spPr>
            <a:xfrm>
              <a:off x="6495491" y="4140627"/>
              <a:ext cx="299999" cy="300000"/>
            </a:xfrm>
            <a:custGeom>
              <a:avLst/>
              <a:gdLst>
                <a:gd name="csX0" fmla="*/ 297573 w 299999"/>
                <a:gd name="csY0" fmla="*/ 136895 h 300000"/>
                <a:gd name="csX1" fmla="*/ 294135 w 299999"/>
                <a:gd name="csY1" fmla="*/ 173424 h 300000"/>
                <a:gd name="csX2" fmla="*/ 267898 w 299999"/>
                <a:gd name="csY2" fmla="*/ 281853 h 300000"/>
                <a:gd name="csX3" fmla="*/ 170398 w 299999"/>
                <a:gd name="csY3" fmla="*/ 300000 h 300000"/>
                <a:gd name="csX4" fmla="*/ 129601 w 299999"/>
                <a:gd name="csY4" fmla="*/ 300000 h 300000"/>
                <a:gd name="csX5" fmla="*/ 32101 w 299999"/>
                <a:gd name="csY5" fmla="*/ 281853 h 300000"/>
                <a:gd name="csX6" fmla="*/ 5865 w 299999"/>
                <a:gd name="csY6" fmla="*/ 173424 h 300000"/>
                <a:gd name="csX7" fmla="*/ 2427 w 299999"/>
                <a:gd name="csY7" fmla="*/ 136895 h 300000"/>
                <a:gd name="csX8" fmla="*/ 3285 w 299999"/>
                <a:gd name="csY8" fmla="*/ 87931 h 300000"/>
                <a:gd name="csX9" fmla="*/ 13410 w 299999"/>
                <a:gd name="csY9" fmla="*/ 82419 h 300000"/>
                <a:gd name="csX10" fmla="*/ 47428 w 299999"/>
                <a:gd name="csY10" fmla="*/ 112396 h 300000"/>
                <a:gd name="csX11" fmla="*/ 66501 w 299999"/>
                <a:gd name="csY11" fmla="*/ 129041 h 300000"/>
                <a:gd name="csX12" fmla="*/ 74929 w 299999"/>
                <a:gd name="csY12" fmla="*/ 127696 h 300000"/>
                <a:gd name="csX13" fmla="*/ 89251 w 299999"/>
                <a:gd name="csY13" fmla="*/ 105728 h 300000"/>
                <a:gd name="csX14" fmla="*/ 122803 w 299999"/>
                <a:gd name="csY14" fmla="*/ 36973 h 300000"/>
                <a:gd name="csX15" fmla="*/ 150000 w 299999"/>
                <a:gd name="csY15" fmla="*/ 0 h 300000"/>
                <a:gd name="csX16" fmla="*/ 177196 w 299999"/>
                <a:gd name="csY16" fmla="*/ 36973 h 300000"/>
                <a:gd name="csX17" fmla="*/ 210748 w 299999"/>
                <a:gd name="csY17" fmla="*/ 105728 h 300000"/>
                <a:gd name="csX18" fmla="*/ 225070 w 299999"/>
                <a:gd name="csY18" fmla="*/ 127696 h 300000"/>
                <a:gd name="csX19" fmla="*/ 233499 w 299999"/>
                <a:gd name="csY19" fmla="*/ 129041 h 300000"/>
                <a:gd name="csX20" fmla="*/ 252571 w 299999"/>
                <a:gd name="csY20" fmla="*/ 112396 h 300000"/>
                <a:gd name="csX21" fmla="*/ 286590 w 299999"/>
                <a:gd name="csY21" fmla="*/ 82419 h 300000"/>
                <a:gd name="csX22" fmla="*/ 296715 w 299999"/>
                <a:gd name="csY22" fmla="*/ 87931 h 300000"/>
                <a:gd name="csX23" fmla="*/ 297573 w 299999"/>
                <a:gd name="csY23" fmla="*/ 136895 h 300000"/>
                <a:gd name="csX24" fmla="*/ 93750 w 299999"/>
                <a:gd name="csY24" fmla="*/ 240000 h 300000"/>
                <a:gd name="csX25" fmla="*/ 105000 w 299999"/>
                <a:gd name="csY25" fmla="*/ 228750 h 300000"/>
                <a:gd name="csX26" fmla="*/ 195000 w 299999"/>
                <a:gd name="csY26" fmla="*/ 228750 h 300000"/>
                <a:gd name="csX27" fmla="*/ 206250 w 299999"/>
                <a:gd name="csY27" fmla="*/ 240000 h 300000"/>
                <a:gd name="csX28" fmla="*/ 195000 w 299999"/>
                <a:gd name="csY28" fmla="*/ 251250 h 300000"/>
                <a:gd name="csX29" fmla="*/ 105000 w 299999"/>
                <a:gd name="csY29" fmla="*/ 251250 h 300000"/>
                <a:gd name="csX30" fmla="*/ 93750 w 299999"/>
                <a:gd name="csY30" fmla="*/ 240000 h 300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299999" h="300000">
                  <a:moveTo>
                    <a:pt x="297573" y="136895"/>
                  </a:moveTo>
                  <a:lnTo>
                    <a:pt x="294135" y="173424"/>
                  </a:lnTo>
                  <a:cubicBezTo>
                    <a:pt x="288469" y="233613"/>
                    <a:pt x="285637" y="263708"/>
                    <a:pt x="267898" y="281853"/>
                  </a:cubicBezTo>
                  <a:cubicBezTo>
                    <a:pt x="250159" y="300000"/>
                    <a:pt x="223572" y="300000"/>
                    <a:pt x="170398" y="300000"/>
                  </a:cubicBezTo>
                  <a:lnTo>
                    <a:pt x="129601" y="300000"/>
                  </a:lnTo>
                  <a:cubicBezTo>
                    <a:pt x="76428" y="300000"/>
                    <a:pt x="49841" y="300000"/>
                    <a:pt x="32101" y="281853"/>
                  </a:cubicBezTo>
                  <a:cubicBezTo>
                    <a:pt x="14362" y="263708"/>
                    <a:pt x="11530" y="233613"/>
                    <a:pt x="5865" y="173424"/>
                  </a:cubicBezTo>
                  <a:lnTo>
                    <a:pt x="2427" y="136895"/>
                  </a:lnTo>
                  <a:cubicBezTo>
                    <a:pt x="-273" y="108206"/>
                    <a:pt x="-1623" y="93861"/>
                    <a:pt x="3285" y="87931"/>
                  </a:cubicBezTo>
                  <a:cubicBezTo>
                    <a:pt x="5940" y="84723"/>
                    <a:pt x="9550" y="82758"/>
                    <a:pt x="13410" y="82419"/>
                  </a:cubicBezTo>
                  <a:cubicBezTo>
                    <a:pt x="20545" y="81792"/>
                    <a:pt x="29506" y="91994"/>
                    <a:pt x="47428" y="112396"/>
                  </a:cubicBezTo>
                  <a:cubicBezTo>
                    <a:pt x="56697" y="122948"/>
                    <a:pt x="61331" y="128223"/>
                    <a:pt x="66501" y="129041"/>
                  </a:cubicBezTo>
                  <a:cubicBezTo>
                    <a:pt x="69365" y="129492"/>
                    <a:pt x="72284" y="129027"/>
                    <a:pt x="74929" y="127696"/>
                  </a:cubicBezTo>
                  <a:cubicBezTo>
                    <a:pt x="79703" y="125293"/>
                    <a:pt x="82885" y="118772"/>
                    <a:pt x="89251" y="105728"/>
                  </a:cubicBezTo>
                  <a:lnTo>
                    <a:pt x="122803" y="36973"/>
                  </a:lnTo>
                  <a:cubicBezTo>
                    <a:pt x="134832" y="12324"/>
                    <a:pt x="140847" y="0"/>
                    <a:pt x="150000" y="0"/>
                  </a:cubicBezTo>
                  <a:cubicBezTo>
                    <a:pt x="159153" y="0"/>
                    <a:pt x="165168" y="12324"/>
                    <a:pt x="177196" y="36973"/>
                  </a:cubicBezTo>
                  <a:lnTo>
                    <a:pt x="210748" y="105728"/>
                  </a:lnTo>
                  <a:cubicBezTo>
                    <a:pt x="217114" y="118772"/>
                    <a:pt x="220297" y="125293"/>
                    <a:pt x="225070" y="127696"/>
                  </a:cubicBezTo>
                  <a:cubicBezTo>
                    <a:pt x="227716" y="129027"/>
                    <a:pt x="230635" y="129492"/>
                    <a:pt x="233499" y="129041"/>
                  </a:cubicBezTo>
                  <a:cubicBezTo>
                    <a:pt x="238669" y="128223"/>
                    <a:pt x="243303" y="122948"/>
                    <a:pt x="252571" y="112396"/>
                  </a:cubicBezTo>
                  <a:cubicBezTo>
                    <a:pt x="270493" y="91994"/>
                    <a:pt x="279454" y="81792"/>
                    <a:pt x="286590" y="82419"/>
                  </a:cubicBezTo>
                  <a:cubicBezTo>
                    <a:pt x="290449" y="82758"/>
                    <a:pt x="294060" y="84723"/>
                    <a:pt x="296715" y="87931"/>
                  </a:cubicBezTo>
                  <a:cubicBezTo>
                    <a:pt x="301623" y="93861"/>
                    <a:pt x="300273" y="108206"/>
                    <a:pt x="297573" y="136895"/>
                  </a:cubicBezTo>
                  <a:close/>
                  <a:moveTo>
                    <a:pt x="93750" y="240000"/>
                  </a:moveTo>
                  <a:cubicBezTo>
                    <a:pt x="93750" y="233787"/>
                    <a:pt x="98787" y="228750"/>
                    <a:pt x="105000" y="228750"/>
                  </a:cubicBezTo>
                  <a:lnTo>
                    <a:pt x="195000" y="228750"/>
                  </a:lnTo>
                  <a:cubicBezTo>
                    <a:pt x="201213" y="228750"/>
                    <a:pt x="206250" y="233787"/>
                    <a:pt x="206250" y="240000"/>
                  </a:cubicBezTo>
                  <a:cubicBezTo>
                    <a:pt x="206250" y="246213"/>
                    <a:pt x="201213" y="251250"/>
                    <a:pt x="195000" y="251250"/>
                  </a:cubicBezTo>
                  <a:lnTo>
                    <a:pt x="105000" y="251250"/>
                  </a:lnTo>
                  <a:cubicBezTo>
                    <a:pt x="98787" y="251250"/>
                    <a:pt x="93750" y="246213"/>
                    <a:pt x="93750" y="240000"/>
                  </a:cubicBezTo>
                  <a:close/>
                </a:path>
              </a:pathLst>
            </a:custGeom>
            <a:solidFill>
              <a:schemeClr val="tx2"/>
            </a:solidFill>
            <a:ln w="14684" cap="flat">
              <a:noFill/>
              <a:prstDash val="solid"/>
              <a:miter/>
            </a:ln>
          </p:spPr>
        </p:sp>
      </p:grpSp>
      <p:grpSp>
        <p:nvGrpSpPr>
          <p:cNvPr id="30" name="Group 8">
            <a:extLst>
              <a:ext uri="{FF2B5EF4-FFF2-40B4-BE49-F238E27FC236}">
                <a16:creationId xmlns:a16="http://schemas.microsoft.com/office/drawing/2014/main" id="{B2A94127-189D-50AE-FC4A-B268C87D5855}"/>
              </a:ext>
            </a:extLst>
          </p:cNvPr>
          <p:cNvGrpSpPr/>
          <p:nvPr userDrawn="1"/>
        </p:nvGrpSpPr>
        <p:grpSpPr>
          <a:xfrm>
            <a:off x="7077965" y="3979879"/>
            <a:ext cx="648000" cy="648000"/>
            <a:chOff x="7077965" y="3979879"/>
            <a:chExt cx="648000" cy="648000"/>
          </a:xfrm>
        </p:grpSpPr>
        <p:sp>
          <p:nvSpPr>
            <p:cNvPr id="31" name="Rectangle 9">
              <a:extLst>
                <a:ext uri="{FF2B5EF4-FFF2-40B4-BE49-F238E27FC236}">
                  <a16:creationId xmlns:a16="http://schemas.microsoft.com/office/drawing/2014/main" id="{3907F5B9-ACD9-3242-93F2-30E0DD1E283D}"/>
                </a:ext>
              </a:extLst>
            </p:cNvPr>
            <p:cNvSpPr>
              <a:spLocks noChangeAspect="1"/>
            </p:cNvSpPr>
            <p:nvPr userDrawn="1"/>
          </p:nvSpPr>
          <p:spPr>
            <a:xfrm>
              <a:off x="7077965" y="3979879"/>
              <a:ext cx="648000" cy="648000"/>
            </a:xfrm>
            <a:prstGeom prst="roundRect">
              <a:avLst>
                <a:gd name="adj" fmla="val 2940"/>
              </a:avLst>
            </a:prstGeom>
            <a:solidFill>
              <a:schemeClr val="tx1"/>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A"/>
            </a:p>
          </p:txBody>
        </p:sp>
        <p:sp>
          <p:nvSpPr>
            <p:cNvPr id="32" name="Graphic 12">
              <a:extLst>
                <a:ext uri="{FF2B5EF4-FFF2-40B4-BE49-F238E27FC236}">
                  <a16:creationId xmlns:a16="http://schemas.microsoft.com/office/drawing/2014/main" id="{5DFE389E-3621-FFB7-C235-D9AFEC94EFAC}"/>
                </a:ext>
              </a:extLst>
            </p:cNvPr>
            <p:cNvSpPr/>
            <p:nvPr/>
          </p:nvSpPr>
          <p:spPr>
            <a:xfrm>
              <a:off x="7269965" y="4171879"/>
              <a:ext cx="263999" cy="263999"/>
            </a:xfrm>
            <a:custGeom>
              <a:avLst/>
              <a:gdLst>
                <a:gd name="csX0" fmla="*/ 56523 w 263999"/>
                <a:gd name="csY0" fmla="*/ 250798 h 263999"/>
                <a:gd name="csX1" fmla="*/ 121504 w 263999"/>
                <a:gd name="csY1" fmla="*/ 185816 h 263999"/>
                <a:gd name="csX2" fmla="*/ 141349 w 263999"/>
                <a:gd name="csY2" fmla="*/ 205661 h 263999"/>
                <a:gd name="csX3" fmla="*/ 182739 w 263999"/>
                <a:gd name="csY3" fmla="*/ 233736 h 263999"/>
                <a:gd name="csX4" fmla="*/ 208555 w 263999"/>
                <a:gd name="csY4" fmla="*/ 190898 h 263999"/>
                <a:gd name="csX5" fmla="*/ 241680 w 263999"/>
                <a:gd name="csY5" fmla="*/ 100988 h 263999"/>
                <a:gd name="csX6" fmla="*/ 257542 w 263999"/>
                <a:gd name="csY6" fmla="*/ 6458 h 263999"/>
                <a:gd name="csX7" fmla="*/ 163012 w 263999"/>
                <a:gd name="csY7" fmla="*/ 22320 h 263999"/>
                <a:gd name="csX8" fmla="*/ 73101 w 263999"/>
                <a:gd name="csY8" fmla="*/ 55445 h 263999"/>
                <a:gd name="csX9" fmla="*/ 30265 w 263999"/>
                <a:gd name="csY9" fmla="*/ 81261 h 263999"/>
                <a:gd name="csX10" fmla="*/ 58340 w 263999"/>
                <a:gd name="csY10" fmla="*/ 122651 h 263999"/>
                <a:gd name="csX11" fmla="*/ 78184 w 263999"/>
                <a:gd name="csY11" fmla="*/ 142496 h 263999"/>
                <a:gd name="csX12" fmla="*/ 13202 w 263999"/>
                <a:gd name="csY12" fmla="*/ 207478 h 263999"/>
                <a:gd name="csX13" fmla="*/ 1554 w 263999"/>
                <a:gd name="csY13" fmla="*/ 221323 h 263999"/>
                <a:gd name="csX14" fmla="*/ 1554 w 263999"/>
                <a:gd name="csY14" fmla="*/ 236953 h 263999"/>
                <a:gd name="csX15" fmla="*/ 13202 w 263999"/>
                <a:gd name="csY15" fmla="*/ 250798 h 263999"/>
                <a:gd name="csX16" fmla="*/ 27047 w 263999"/>
                <a:gd name="csY16" fmla="*/ 262446 h 263999"/>
                <a:gd name="csX17" fmla="*/ 42677 w 263999"/>
                <a:gd name="csY17" fmla="*/ 262446 h 263999"/>
                <a:gd name="csX18" fmla="*/ 56523 w 263999"/>
                <a:gd name="csY18" fmla="*/ 250798 h 2639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63999" h="263999">
                  <a:moveTo>
                    <a:pt x="56523" y="250798"/>
                  </a:moveTo>
                  <a:lnTo>
                    <a:pt x="121504" y="185816"/>
                  </a:lnTo>
                  <a:lnTo>
                    <a:pt x="141349" y="205661"/>
                  </a:lnTo>
                  <a:cubicBezTo>
                    <a:pt x="161664" y="225976"/>
                    <a:pt x="171821" y="236133"/>
                    <a:pt x="182739" y="233736"/>
                  </a:cubicBezTo>
                  <a:cubicBezTo>
                    <a:pt x="193657" y="231337"/>
                    <a:pt x="198624" y="217858"/>
                    <a:pt x="208555" y="190898"/>
                  </a:cubicBezTo>
                  <a:lnTo>
                    <a:pt x="241680" y="100988"/>
                  </a:lnTo>
                  <a:cubicBezTo>
                    <a:pt x="261494" y="47207"/>
                    <a:pt x="271400" y="20317"/>
                    <a:pt x="257542" y="6458"/>
                  </a:cubicBezTo>
                  <a:cubicBezTo>
                    <a:pt x="243682" y="-7401"/>
                    <a:pt x="216792" y="2506"/>
                    <a:pt x="163012" y="22320"/>
                  </a:cubicBezTo>
                  <a:lnTo>
                    <a:pt x="73101" y="55445"/>
                  </a:lnTo>
                  <a:cubicBezTo>
                    <a:pt x="46142" y="65377"/>
                    <a:pt x="32663" y="70343"/>
                    <a:pt x="30265" y="81261"/>
                  </a:cubicBezTo>
                  <a:cubicBezTo>
                    <a:pt x="27867" y="92178"/>
                    <a:pt x="38025" y="102336"/>
                    <a:pt x="58340" y="122651"/>
                  </a:cubicBezTo>
                  <a:lnTo>
                    <a:pt x="78184" y="142496"/>
                  </a:lnTo>
                  <a:lnTo>
                    <a:pt x="13202" y="207478"/>
                  </a:lnTo>
                  <a:cubicBezTo>
                    <a:pt x="6473" y="214205"/>
                    <a:pt x="3109" y="217569"/>
                    <a:pt x="1554" y="221323"/>
                  </a:cubicBezTo>
                  <a:cubicBezTo>
                    <a:pt x="-518" y="226327"/>
                    <a:pt x="-518" y="231949"/>
                    <a:pt x="1554" y="236953"/>
                  </a:cubicBezTo>
                  <a:cubicBezTo>
                    <a:pt x="3109" y="240705"/>
                    <a:pt x="6473" y="244070"/>
                    <a:pt x="13202" y="250798"/>
                  </a:cubicBezTo>
                  <a:cubicBezTo>
                    <a:pt x="19930" y="257527"/>
                    <a:pt x="23294" y="260891"/>
                    <a:pt x="27047" y="262446"/>
                  </a:cubicBezTo>
                  <a:cubicBezTo>
                    <a:pt x="32051" y="264518"/>
                    <a:pt x="37673" y="264518"/>
                    <a:pt x="42677" y="262446"/>
                  </a:cubicBezTo>
                  <a:cubicBezTo>
                    <a:pt x="46430" y="260891"/>
                    <a:pt x="49794" y="257527"/>
                    <a:pt x="56523" y="250798"/>
                  </a:cubicBezTo>
                  <a:close/>
                </a:path>
              </a:pathLst>
            </a:custGeom>
            <a:solidFill>
              <a:schemeClr val="tx2"/>
            </a:solidFill>
            <a:ln w="16272" cap="flat">
              <a:noFill/>
              <a:prstDash val="solid"/>
              <a:miter/>
            </a:ln>
          </p:spPr>
        </p:sp>
      </p:grpSp>
      <p:sp>
        <p:nvSpPr>
          <p:cNvPr id="33"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34"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2" name="Subtitle 1"/>
          <p:cNvSpPr>
            <a:spLocks noGrp="1"/>
          </p:cNvSpPr>
          <p:nvPr>
            <p:ph type="subTitle" idx="14"/>
          </p:nvPr>
        </p:nvSpPr>
        <p:spPr/>
        <p:txBody>
          <a:bodyPr/>
          <a:lstStyle/>
          <a:p>
            <a:pPr algn="l"/>
            <a:r>
              <a:t>Wellness support</a:t>
            </a:r>
          </a:p>
        </p:txBody>
      </p:sp>
      <p:sp>
        <p:nvSpPr>
          <p:cNvPr id="3" name="Subtitle 2"/>
          <p:cNvSpPr>
            <a:spLocks noGrp="1"/>
          </p:cNvSpPr>
          <p:nvPr>
            <p:ph type="subTitle" idx="9"/>
          </p:nvPr>
        </p:nvSpPr>
        <p:spPr/>
        <p:txBody>
          <a:bodyPr/>
          <a:lstStyle/>
          <a:p>
            <a:pPr algn="l"/>
            <a:r>
              <a:t>Employee resource groups</a:t>
            </a:r>
          </a:p>
        </p:txBody>
      </p:sp>
      <p:sp>
        <p:nvSpPr>
          <p:cNvPr id="4" name="Subtitle 3"/>
          <p:cNvSpPr>
            <a:spLocks noGrp="1"/>
          </p:cNvSpPr>
          <p:nvPr>
            <p:ph type="subTitle" idx="7"/>
          </p:nvPr>
        </p:nvSpPr>
        <p:spPr/>
        <p:txBody>
          <a:bodyPr/>
          <a:lstStyle/>
          <a:p>
            <a:pPr algn="l"/>
            <a:r>
              <a:t>Paid time off</a:t>
            </a:r>
          </a:p>
        </p:txBody>
      </p:sp>
      <p:sp>
        <p:nvSpPr>
          <p:cNvPr id="5" name="Subtitle 4"/>
          <p:cNvSpPr>
            <a:spLocks noGrp="1"/>
          </p:cNvSpPr>
          <p:nvPr>
            <p:ph type="subTitle" idx="5"/>
          </p:nvPr>
        </p:nvSpPr>
        <p:spPr/>
        <p:txBody>
          <a:bodyPr/>
          <a:lstStyle/>
          <a:p>
            <a:pPr algn="l"/>
            <a:r>
              <a:t>Health coverage</a:t>
            </a:r>
          </a:p>
        </p:txBody>
      </p:sp>
      <p:sp>
        <p:nvSpPr>
          <p:cNvPr id="6" name="Subtitle 5"/>
          <p:cNvSpPr>
            <a:spLocks noGrp="1"/>
          </p:cNvSpPr>
          <p:nvPr>
            <p:ph type="subTitle" idx="13"/>
          </p:nvPr>
        </p:nvSpPr>
        <p:spPr/>
        <p:txBody>
          <a:bodyPr/>
          <a:lstStyle/>
          <a:p>
            <a:pPr algn="l"/>
            <a:r>
              <a:t>Wellness stipends and support options that encourage sustainable performance</a:t>
            </a:r>
          </a:p>
        </p:txBody>
      </p:sp>
      <p:sp>
        <p:nvSpPr>
          <p:cNvPr id="7" name="Subtitle 6"/>
          <p:cNvSpPr>
            <a:spLocks noGrp="1"/>
          </p:cNvSpPr>
          <p:nvPr>
            <p:ph type="subTitle" idx="8"/>
          </p:nvPr>
        </p:nvSpPr>
        <p:spPr/>
        <p:txBody>
          <a:bodyPr/>
          <a:lstStyle/>
          <a:p>
            <a:pPr algn="l"/>
            <a:r>
              <a:t>ERGs and community groups to help you connect, learn, and build belonging</a:t>
            </a:r>
          </a:p>
        </p:txBody>
      </p:sp>
      <p:sp>
        <p:nvSpPr>
          <p:cNvPr id="8" name="Subtitle 7"/>
          <p:cNvSpPr>
            <a:spLocks noGrp="1"/>
          </p:cNvSpPr>
          <p:nvPr>
            <p:ph type="subTitle" idx="6"/>
          </p:nvPr>
        </p:nvSpPr>
        <p:spPr/>
        <p:txBody>
          <a:bodyPr/>
          <a:lstStyle/>
          <a:p>
            <a:pPr algn="l"/>
            <a:r>
              <a:t>PTO policies explained in plain language, including request steps and expectations for coverage</a:t>
            </a:r>
          </a:p>
        </p:txBody>
      </p:sp>
      <p:sp>
        <p:nvSpPr>
          <p:cNvPr id="9" name="Subtitle 8"/>
          <p:cNvSpPr>
            <a:spLocks noGrp="1"/>
          </p:cNvSpPr>
          <p:nvPr>
            <p:ph type="subTitle" idx="4"/>
          </p:nvPr>
        </p:nvSpPr>
        <p:spPr/>
        <p:txBody>
          <a:bodyPr/>
          <a:lstStyle/>
          <a:p>
            <a:pPr algn="l"/>
            <a:r>
              <a:t>Health coverage overview with how to enroll, key deadlines, and where to find plan details</a:t>
            </a:r>
          </a:p>
        </p:txBody>
      </p:sp>
      <p:sp>
        <p:nvSpPr>
          <p:cNvPr id="10" name="Title 9"/>
          <p:cNvSpPr>
            <a:spLocks noGrp="1"/>
          </p:cNvSpPr>
          <p:nvPr>
            <p:ph type="title"/>
          </p:nvPr>
        </p:nvSpPr>
        <p:spPr/>
        <p:txBody>
          <a:bodyPr/>
          <a:lstStyle/>
          <a:p>
            <a:r>
              <a:rPr cap="all"/>
              <a:t>People, Culture &amp; Benefits</a:t>
            </a:r>
          </a:p>
        </p:txBody>
      </p:sp>
      <p:sp>
        <p:nvSpPr>
          <p:cNvPr id="11" name="Subtitle 10"/>
          <p:cNvSpPr>
            <a:spLocks noGrp="1"/>
          </p:cNvSpPr>
          <p:nvPr>
            <p:ph type="subTitle" idx="3"/>
          </p:nvPr>
        </p:nvSpPr>
        <p:spPr/>
        <p:txBody>
          <a:bodyPr/>
          <a:lstStyle/>
          <a:p>
            <a:r>
              <a:t>6</a:t>
            </a:r>
          </a:p>
        </p:txBody>
      </p:sp>
      <p:sp>
        <p:nvSpPr>
          <p:cNvPr id="12" name="Subtitle 11"/>
          <p:cNvSpPr>
            <a:spLocks noGrp="1"/>
          </p:cNvSpPr>
          <p:nvPr>
            <p:ph type="subTitle" idx="1"/>
          </p:nvPr>
        </p:nvSpPr>
        <p:spPr/>
        <p:txBody>
          <a:bodyPr/>
          <a:lstStyle/>
          <a:p>
            <a:pPr algn="l"/>
            <a:r>
              <a:t>New Team Member Onboarding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9" name="Google Shape;726;g3e4eb65d001_0_303">
            <a:extLst>
              <a:ext uri="{FF2B5EF4-FFF2-40B4-BE49-F238E27FC236}">
                <a16:creationId xmlns:a16="http://schemas.microsoft.com/office/drawing/2014/main" id="{AB48E382-5F33-4A5A-32D5-C6182790F1D6}"/>
              </a:ext>
            </a:extLst>
          </p:cNvPr>
          <p:cNvSpPr/>
          <p:nvPr userDrawn="1"/>
        </p:nvSpPr>
        <p:spPr>
          <a:xfrm>
            <a:off x="4572000" y="714401"/>
            <a:ext cx="4680000" cy="4141098"/>
          </a:xfrm>
          <a:prstGeom prst="rect">
            <a:avLst/>
          </a:prstGeom>
          <a:solidFill>
            <a:schemeClr val="accent3"/>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480">
              <a:solidFill>
                <a:schemeClr val="tx1"/>
              </a:solidFill>
              <a:latin typeface="+mn-lt"/>
              <a:ea typeface="+mn-ea"/>
              <a:cs typeface="+mn-cs"/>
            </a:endParaRPr>
          </a:p>
        </p:txBody>
      </p:sp>
      <p:sp>
        <p:nvSpPr>
          <p:cNvPr id="10" name="Google Shape;725;g3e4eb65d001_0_303">
            <a:extLst>
              <a:ext uri="{FF2B5EF4-FFF2-40B4-BE49-F238E27FC236}">
                <a16:creationId xmlns:a16="http://schemas.microsoft.com/office/drawing/2014/main" id="{369A4D4E-AF6B-73D2-D82F-5824488C795F}"/>
              </a:ext>
            </a:extLst>
          </p:cNvPr>
          <p:cNvSpPr/>
          <p:nvPr userDrawn="1"/>
        </p:nvSpPr>
        <p:spPr>
          <a:xfrm>
            <a:off x="-108000" y="714401"/>
            <a:ext cx="4680000" cy="4141098"/>
          </a:xfrm>
          <a:prstGeom prst="rect">
            <a:avLst/>
          </a:prstGeom>
          <a:solidFill>
            <a:schemeClr val="accent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1" name="Rectangle 5">
            <a:extLst>
              <a:ext uri="{FF2B5EF4-FFF2-40B4-BE49-F238E27FC236}">
                <a16:creationId xmlns:a16="http://schemas.microsoft.com/office/drawing/2014/main" id="{BA2210B9-0E0D-BC71-9452-CB87BDB99BE9}"/>
              </a:ext>
            </a:extLst>
          </p:cNvPr>
          <p:cNvSpPr/>
          <p:nvPr userDrawn="1"/>
        </p:nvSpPr>
        <p:spPr>
          <a:xfrm>
            <a:off x="-108000" y="729297"/>
            <a:ext cx="9360000" cy="792000"/>
          </a:xfrm>
          <a:prstGeom prst="rect">
            <a:avLst/>
          </a:prstGeom>
          <a:solidFill>
            <a:schemeClr val="tx1">
              <a:alpha val="25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A"/>
          </a:p>
        </p:txBody>
      </p:sp>
      <p:grpSp>
        <p:nvGrpSpPr>
          <p:cNvPr id="12" name="Group 4">
            <a:extLst>
              <a:ext uri="{FF2B5EF4-FFF2-40B4-BE49-F238E27FC236}">
                <a16:creationId xmlns:a16="http://schemas.microsoft.com/office/drawing/2014/main" id="{E76FF936-BC15-5876-0EA7-FF65669718DE}"/>
              </a:ext>
            </a:extLst>
          </p:cNvPr>
          <p:cNvGrpSpPr/>
          <p:nvPr userDrawn="1"/>
        </p:nvGrpSpPr>
        <p:grpSpPr>
          <a:xfrm>
            <a:off x="4312405" y="1305297"/>
            <a:ext cx="540000" cy="360000"/>
            <a:chOff x="4225125" y="843798"/>
            <a:chExt cx="540000" cy="360000"/>
          </a:xfrm>
        </p:grpSpPr>
        <p:sp>
          <p:nvSpPr>
            <p:cNvPr id="13" name="Rectangle 3">
              <a:extLst>
                <a:ext uri="{FF2B5EF4-FFF2-40B4-BE49-F238E27FC236}">
                  <a16:creationId xmlns:a16="http://schemas.microsoft.com/office/drawing/2014/main" id="{71EB7E0D-398C-5290-7DE9-0E48CE74C306}"/>
                </a:ext>
              </a:extLst>
            </p:cNvPr>
            <p:cNvSpPr/>
            <p:nvPr userDrawn="1"/>
          </p:nvSpPr>
          <p:spPr>
            <a:xfrm>
              <a:off x="4225125" y="843798"/>
              <a:ext cx="540000" cy="360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sp>
          <p:nvSpPr>
            <p:cNvPr id="14" name="Google Shape;836;g3e47ced7bc8_0_215"/>
            <p:cNvSpPr txBox="1"/>
            <p:nvPr userDrawn="1"/>
          </p:nvSpPr>
          <p:spPr>
            <a:xfrm>
              <a:off x="4225125" y="843888"/>
              <a:ext cx="540000" cy="35982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1600" b="1" dirty="0">
                  <a:solidFill>
                    <a:schemeClr val="tx2"/>
                  </a:solidFill>
                  <a:latin typeface="+mn-lt"/>
                  <a:ea typeface="+mn-ea"/>
                  <a:cs typeface="+mn-cs"/>
                </a:rPr>
                <a:t>VS</a:t>
              </a:r>
              <a:endParaRPr sz="1600" b="1" dirty="0">
                <a:solidFill>
                  <a:schemeClr val="tx2"/>
                </a:solidFill>
                <a:latin typeface="+mn-lt"/>
                <a:ea typeface="+mn-ea"/>
                <a:cs typeface="+mn-cs"/>
              </a:endParaRPr>
            </a:p>
          </p:txBody>
        </p:sp>
      </p:grpSp>
      <p:sp>
        <p:nvSpPr>
          <p:cNvPr id="15"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6"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2" name="Subtitle 1"/>
          <p:cNvSpPr>
            <a:spLocks noGrp="1"/>
          </p:cNvSpPr>
          <p:nvPr>
            <p:ph type="subTitle" idx="6"/>
          </p:nvPr>
        </p:nvSpPr>
        <p:spPr/>
        <p:txBody>
          <a:bodyPr/>
          <a:lstStyle/>
          <a:p>
            <a:r>
              <a:t>Goals, performance expectations, and feedback cadence; sets priorities aligned to your role</a:t>
            </a:r>
          </a:p>
        </p:txBody>
      </p:sp>
      <p:sp>
        <p:nvSpPr>
          <p:cNvPr id="3" name="Subtitle 2"/>
          <p:cNvSpPr>
            <a:spLocks noGrp="1"/>
          </p:cNvSpPr>
          <p:nvPr>
            <p:ph type="subTitle" idx="7"/>
          </p:nvPr>
        </p:nvSpPr>
        <p:spPr/>
        <p:txBody>
          <a:bodyPr/>
          <a:lstStyle/>
          <a:p>
            <a:pPr algn="l"/>
            <a:r>
              <a:t>Manager goals &amp; feedback</a:t>
            </a:r>
          </a:p>
        </p:txBody>
      </p:sp>
      <p:sp>
        <p:nvSpPr>
          <p:cNvPr id="4" name="Subtitle 3"/>
          <p:cNvSpPr>
            <a:spLocks noGrp="1"/>
          </p:cNvSpPr>
          <p:nvPr>
            <p:ph type="subTitle" idx="4"/>
          </p:nvPr>
        </p:nvSpPr>
        <p:spPr/>
        <p:txBody>
          <a:bodyPr/>
          <a:lstStyle/>
          <a:p>
            <a:r>
              <a:t>Daily support for questions, introductions, and culture norms; helps you navigate how we do things</a:t>
            </a:r>
          </a:p>
        </p:txBody>
      </p:sp>
      <p:sp>
        <p:nvSpPr>
          <p:cNvPr id="5" name="Subtitle 4"/>
          <p:cNvSpPr>
            <a:spLocks noGrp="1"/>
          </p:cNvSpPr>
          <p:nvPr>
            <p:ph type="subTitle" idx="5"/>
          </p:nvPr>
        </p:nvSpPr>
        <p:spPr/>
        <p:txBody>
          <a:bodyPr/>
          <a:lstStyle/>
          <a:p>
            <a:pPr algn="l"/>
            <a:r>
              <a:t>Daily buddy support</a:t>
            </a:r>
          </a:p>
        </p:txBody>
      </p:sp>
      <p:sp>
        <p:nvSpPr>
          <p:cNvPr id="6" name="Title 5"/>
          <p:cNvSpPr>
            <a:spLocks noGrp="1"/>
          </p:cNvSpPr>
          <p:nvPr>
            <p:ph type="title"/>
          </p:nvPr>
        </p:nvSpPr>
        <p:spPr/>
        <p:txBody>
          <a:bodyPr/>
          <a:lstStyle/>
          <a:p>
            <a:r>
              <a:rPr cap="all"/>
              <a:t>Onboarding Buddy &amp; Manager</a:t>
            </a:r>
          </a:p>
        </p:txBody>
      </p:sp>
      <p:sp>
        <p:nvSpPr>
          <p:cNvPr id="7" name="Subtitle 6"/>
          <p:cNvSpPr>
            <a:spLocks noGrp="1"/>
          </p:cNvSpPr>
          <p:nvPr>
            <p:ph type="subTitle" idx="3"/>
          </p:nvPr>
        </p:nvSpPr>
        <p:spPr/>
        <p:txBody>
          <a:bodyPr/>
          <a:lstStyle/>
          <a:p>
            <a:r>
              <a:t>7</a:t>
            </a:r>
          </a:p>
        </p:txBody>
      </p:sp>
      <p:sp>
        <p:nvSpPr>
          <p:cNvPr id="8" name="Subtitle 7"/>
          <p:cNvSpPr>
            <a:spLocks noGrp="1"/>
          </p:cNvSpPr>
          <p:nvPr>
            <p:ph type="subTitle" idx="1"/>
          </p:nvPr>
        </p:nvSpPr>
        <p:spPr/>
        <p:txBody>
          <a:bodyPr/>
          <a:lstStyle/>
          <a:p>
            <a:pPr algn="l"/>
            <a:r>
              <a:t>New Team Member Onboarding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showMasterSp="0">
  <p:cSld>
    <p:spTree>
      <p:nvGrpSpPr>
        <p:cNvPr id="1" name=""/>
        <p:cNvGrpSpPr/>
        <p:nvPr/>
      </p:nvGrpSpPr>
      <p:grpSpPr/>
      <p:sp>
        <p:nvSpPr>
          <p:cNvPr id="13" name="Column 4">
            <a:extLst>
              <a:ext uri="{FF2B5EF4-FFF2-40B4-BE49-F238E27FC236}">
                <a16:creationId xmlns:a16="http://schemas.microsoft.com/office/drawing/2014/main" id="{4FDDCD8C-5B16-DFA5-1184-CD200EBEFE8F}"/>
              </a:ext>
            </a:extLst>
          </p:cNvPr>
          <p:cNvSpPr/>
          <p:nvPr userDrawn="1"/>
        </p:nvSpPr>
        <p:spPr>
          <a:xfrm>
            <a:off x="6858000" y="-10986"/>
            <a:ext cx="2394000" cy="5154486"/>
          </a:xfrm>
          <a:prstGeom prst="rect">
            <a:avLst/>
          </a:prstGeom>
          <a:solidFill>
            <a:schemeClr val="accent6"/>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4" name="Column 1">
            <a:extLst>
              <a:ext uri="{FF2B5EF4-FFF2-40B4-BE49-F238E27FC236}">
                <a16:creationId xmlns:a16="http://schemas.microsoft.com/office/drawing/2014/main" id="{4FDDCD8C-5B16-DFA5-1184-CD200EBEFE8F}"/>
              </a:ext>
            </a:extLst>
          </p:cNvPr>
          <p:cNvSpPr/>
          <p:nvPr userDrawn="1"/>
        </p:nvSpPr>
        <p:spPr>
          <a:xfrm>
            <a:off x="-108000" y="-10986"/>
            <a:ext cx="2394001" cy="5154486"/>
          </a:xfrm>
          <a:prstGeom prst="rect">
            <a:avLst/>
          </a:prstGeom>
          <a:solidFill>
            <a:schemeClr val="accent2"/>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5" name="Column 2">
            <a:extLst>
              <a:ext uri="{FF2B5EF4-FFF2-40B4-BE49-F238E27FC236}">
                <a16:creationId xmlns:a16="http://schemas.microsoft.com/office/drawing/2014/main" id="{4FDDCD8C-5B16-DFA5-1184-CD200EBEFE8F}"/>
              </a:ext>
            </a:extLst>
          </p:cNvPr>
          <p:cNvSpPr/>
          <p:nvPr userDrawn="1"/>
        </p:nvSpPr>
        <p:spPr>
          <a:xfrm>
            <a:off x="2286000" y="-10986"/>
            <a:ext cx="2286000" cy="5154486"/>
          </a:xfrm>
          <a:prstGeom prst="rect">
            <a:avLst/>
          </a:prstGeom>
          <a:solidFill>
            <a:schemeClr val="accent1"/>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6" name="Column 3">
            <a:extLst>
              <a:ext uri="{FF2B5EF4-FFF2-40B4-BE49-F238E27FC236}">
                <a16:creationId xmlns:a16="http://schemas.microsoft.com/office/drawing/2014/main" id="{4FDDCD8C-5B16-DFA5-1184-CD200EBEFE8F}"/>
              </a:ext>
            </a:extLst>
          </p:cNvPr>
          <p:cNvSpPr/>
          <p:nvPr userDrawn="1"/>
        </p:nvSpPr>
        <p:spPr>
          <a:xfrm>
            <a:off x="4572000" y="-10986"/>
            <a:ext cx="2286002" cy="5154486"/>
          </a:xfrm>
          <a:prstGeom prst="rect">
            <a:avLst/>
          </a:prstGeom>
          <a:solidFill>
            <a:schemeClr val="accent4"/>
          </a:solidFill>
          <a:ln w="25400">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17" name="Rectangle 7">
            <a:extLst>
              <a:ext uri="{FF2B5EF4-FFF2-40B4-BE49-F238E27FC236}">
                <a16:creationId xmlns:a16="http://schemas.microsoft.com/office/drawing/2014/main" id="{2771DB3F-A917-788D-DB0F-7AC12767B838}"/>
              </a:ext>
            </a:extLst>
          </p:cNvPr>
          <p:cNvSpPr/>
          <p:nvPr userDrawn="1"/>
        </p:nvSpPr>
        <p:spPr>
          <a:xfrm>
            <a:off x="-108000" y="729297"/>
            <a:ext cx="9360000" cy="720000"/>
          </a:xfrm>
          <a:prstGeom prst="rect">
            <a:avLst/>
          </a:prstGeom>
          <a:solidFill>
            <a:schemeClr val="tx1">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A"/>
          </a:p>
        </p:txBody>
      </p:sp>
      <p:grpSp>
        <p:nvGrpSpPr>
          <p:cNvPr id="18" name="Group 11">
            <a:extLst>
              <a:ext uri="{FF2B5EF4-FFF2-40B4-BE49-F238E27FC236}">
                <a16:creationId xmlns:a16="http://schemas.microsoft.com/office/drawing/2014/main" id="{0625868C-F299-5975-98EB-13FE635AB3A1}"/>
              </a:ext>
            </a:extLst>
          </p:cNvPr>
          <p:cNvGrpSpPr/>
          <p:nvPr userDrawn="1"/>
        </p:nvGrpSpPr>
        <p:grpSpPr>
          <a:xfrm>
            <a:off x="7098048" y="941533"/>
            <a:ext cx="300294" cy="359999"/>
            <a:chOff x="7098048" y="941533"/>
            <a:chExt cx="300294" cy="359999"/>
          </a:xfrm>
        </p:grpSpPr>
        <p:sp>
          <p:nvSpPr>
            <p:cNvPr id="19" name="Freeform 12">
              <a:extLst>
                <a:ext uri="{FF2B5EF4-FFF2-40B4-BE49-F238E27FC236}">
                  <a16:creationId xmlns:a16="http://schemas.microsoft.com/office/drawing/2014/main" id="{A4DAAE48-199C-1821-9451-A82243326E15}"/>
                </a:ext>
              </a:extLst>
            </p:cNvPr>
            <p:cNvSpPr/>
            <p:nvPr/>
          </p:nvSpPr>
          <p:spPr>
            <a:xfrm>
              <a:off x="7098048" y="941533"/>
              <a:ext cx="300294" cy="204994"/>
            </a:xfrm>
            <a:custGeom>
              <a:avLst/>
              <a:gdLst>
                <a:gd name="csX0" fmla="*/ 0 w 300294"/>
                <a:gd name="csY0" fmla="*/ 0 h 204994"/>
                <a:gd name="csX1" fmla="*/ 300294 w 300294"/>
                <a:gd name="csY1" fmla="*/ 0 h 204994"/>
                <a:gd name="csX2" fmla="*/ 236098 w 300294"/>
                <a:gd name="csY2" fmla="*/ 102497 h 204994"/>
                <a:gd name="csX3" fmla="*/ 300294 w 300294"/>
                <a:gd name="csY3" fmla="*/ 204994 h 204994"/>
                <a:gd name="csX4" fmla="*/ 0 w 300294"/>
                <a:gd name="csY4" fmla="*/ 204994 h 204994"/>
                <a:gd name="csX5" fmla="*/ 0 w 300294"/>
                <a:gd name="csY5" fmla="*/ 0 h 204994"/>
              </a:gdLst>
              <a:ahLst/>
              <a:cxnLst>
                <a:cxn ang="0">
                  <a:pos x="csX0" y="csY0"/>
                </a:cxn>
                <a:cxn ang="0">
                  <a:pos x="csX1" y="csY1"/>
                </a:cxn>
                <a:cxn ang="0">
                  <a:pos x="csX2" y="csY2"/>
                </a:cxn>
                <a:cxn ang="0">
                  <a:pos x="csX3" y="csY3"/>
                </a:cxn>
                <a:cxn ang="0">
                  <a:pos x="csX4" y="csY4"/>
                </a:cxn>
                <a:cxn ang="0">
                  <a:pos x="csX5" y="csY5"/>
                </a:cxn>
              </a:cxnLst>
              <a:rect l="l" t="t" r="r" b="b"/>
              <a:pathLst>
                <a:path w="300294" h="204994">
                  <a:moveTo>
                    <a:pt x="0" y="0"/>
                  </a:moveTo>
                  <a:lnTo>
                    <a:pt x="300294" y="0"/>
                  </a:lnTo>
                  <a:lnTo>
                    <a:pt x="236098" y="102497"/>
                  </a:lnTo>
                  <a:lnTo>
                    <a:pt x="300294" y="204994"/>
                  </a:lnTo>
                  <a:lnTo>
                    <a:pt x="0" y="204994"/>
                  </a:lnTo>
                  <a:lnTo>
                    <a:pt x="0" y="0"/>
                  </a:lnTo>
                  <a:close/>
                </a:path>
              </a:pathLst>
            </a:custGeom>
            <a:solidFill>
              <a:schemeClr val="tx2"/>
            </a:solidFill>
            <a:ln w="351" cap="flat">
              <a:noFill/>
              <a:prstDash val="solid"/>
              <a:miter/>
            </a:ln>
          </p:spPr>
        </p:sp>
        <p:sp>
          <p:nvSpPr>
            <p:cNvPr id="20" name="Rectangle 13">
              <a:extLst>
                <a:ext uri="{FF2B5EF4-FFF2-40B4-BE49-F238E27FC236}">
                  <a16:creationId xmlns:a16="http://schemas.microsoft.com/office/drawing/2014/main" id="{8053E89E-72B9-5E4D-64E5-AFF729ECD553}"/>
                </a:ext>
              </a:extLst>
            </p:cNvPr>
            <p:cNvSpPr/>
            <p:nvPr/>
          </p:nvSpPr>
          <p:spPr>
            <a:xfrm>
              <a:off x="7098048" y="1044030"/>
              <a:ext cx="12482" cy="257502"/>
            </a:xfrm>
            <a:prstGeom prst="rect">
              <a:avLst/>
            </a:prstGeom>
            <a:solidFill>
              <a:schemeClr val="tx2"/>
            </a:solidFill>
            <a:ln w="351" cap="flat">
              <a:noFill/>
              <a:prstDash val="solid"/>
              <a:miter/>
            </a:ln>
          </p:spPr>
        </p:sp>
      </p:grpSp>
      <p:grpSp>
        <p:nvGrpSpPr>
          <p:cNvPr id="21" name="Group 8">
            <a:extLst>
              <a:ext uri="{FF2B5EF4-FFF2-40B4-BE49-F238E27FC236}">
                <a16:creationId xmlns:a16="http://schemas.microsoft.com/office/drawing/2014/main" id="{B17BD75B-D58B-2079-93B5-8B935358581E}"/>
              </a:ext>
            </a:extLst>
          </p:cNvPr>
          <p:cNvGrpSpPr/>
          <p:nvPr userDrawn="1"/>
        </p:nvGrpSpPr>
        <p:grpSpPr>
          <a:xfrm>
            <a:off x="4812048" y="925767"/>
            <a:ext cx="300294" cy="359999"/>
            <a:chOff x="4812048" y="925767"/>
            <a:chExt cx="300294" cy="359999"/>
          </a:xfrm>
        </p:grpSpPr>
        <p:sp>
          <p:nvSpPr>
            <p:cNvPr id="22" name="Freeform 9">
              <a:extLst>
                <a:ext uri="{FF2B5EF4-FFF2-40B4-BE49-F238E27FC236}">
                  <a16:creationId xmlns:a16="http://schemas.microsoft.com/office/drawing/2014/main" id="{6955304D-8C7F-6F0B-1F67-5FE5F2B898CB}"/>
                </a:ext>
              </a:extLst>
            </p:cNvPr>
            <p:cNvSpPr/>
            <p:nvPr/>
          </p:nvSpPr>
          <p:spPr>
            <a:xfrm>
              <a:off x="4812048" y="925767"/>
              <a:ext cx="300294" cy="204994"/>
            </a:xfrm>
            <a:custGeom>
              <a:avLst/>
              <a:gdLst>
                <a:gd name="csX0" fmla="*/ 0 w 300294"/>
                <a:gd name="csY0" fmla="*/ 0 h 204994"/>
                <a:gd name="csX1" fmla="*/ 300294 w 300294"/>
                <a:gd name="csY1" fmla="*/ 0 h 204994"/>
                <a:gd name="csX2" fmla="*/ 236098 w 300294"/>
                <a:gd name="csY2" fmla="*/ 102497 h 204994"/>
                <a:gd name="csX3" fmla="*/ 300294 w 300294"/>
                <a:gd name="csY3" fmla="*/ 204994 h 204994"/>
                <a:gd name="csX4" fmla="*/ 0 w 300294"/>
                <a:gd name="csY4" fmla="*/ 204994 h 204994"/>
                <a:gd name="csX5" fmla="*/ 0 w 300294"/>
                <a:gd name="csY5" fmla="*/ 0 h 204994"/>
              </a:gdLst>
              <a:ahLst/>
              <a:cxnLst>
                <a:cxn ang="0">
                  <a:pos x="csX0" y="csY0"/>
                </a:cxn>
                <a:cxn ang="0">
                  <a:pos x="csX1" y="csY1"/>
                </a:cxn>
                <a:cxn ang="0">
                  <a:pos x="csX2" y="csY2"/>
                </a:cxn>
                <a:cxn ang="0">
                  <a:pos x="csX3" y="csY3"/>
                </a:cxn>
                <a:cxn ang="0">
                  <a:pos x="csX4" y="csY4"/>
                </a:cxn>
                <a:cxn ang="0">
                  <a:pos x="csX5" y="csY5"/>
                </a:cxn>
              </a:cxnLst>
              <a:rect l="l" t="t" r="r" b="b"/>
              <a:pathLst>
                <a:path w="300294" h="204994">
                  <a:moveTo>
                    <a:pt x="0" y="0"/>
                  </a:moveTo>
                  <a:lnTo>
                    <a:pt x="300294" y="0"/>
                  </a:lnTo>
                  <a:lnTo>
                    <a:pt x="236098" y="102497"/>
                  </a:lnTo>
                  <a:lnTo>
                    <a:pt x="300294" y="204994"/>
                  </a:lnTo>
                  <a:lnTo>
                    <a:pt x="0" y="204994"/>
                  </a:lnTo>
                  <a:lnTo>
                    <a:pt x="0" y="0"/>
                  </a:lnTo>
                  <a:close/>
                </a:path>
              </a:pathLst>
            </a:custGeom>
            <a:solidFill>
              <a:schemeClr val="tx2"/>
            </a:solidFill>
            <a:ln w="351" cap="flat">
              <a:noFill/>
              <a:prstDash val="solid"/>
              <a:miter/>
            </a:ln>
          </p:spPr>
        </p:sp>
        <p:sp>
          <p:nvSpPr>
            <p:cNvPr id="23" name="Rectangle 10">
              <a:extLst>
                <a:ext uri="{FF2B5EF4-FFF2-40B4-BE49-F238E27FC236}">
                  <a16:creationId xmlns:a16="http://schemas.microsoft.com/office/drawing/2014/main" id="{87D4D1B3-2433-987F-8C45-FDAA63F8DE30}"/>
                </a:ext>
              </a:extLst>
            </p:cNvPr>
            <p:cNvSpPr/>
            <p:nvPr/>
          </p:nvSpPr>
          <p:spPr>
            <a:xfrm>
              <a:off x="4812048" y="1028264"/>
              <a:ext cx="12482" cy="257502"/>
            </a:xfrm>
            <a:prstGeom prst="rect">
              <a:avLst/>
            </a:prstGeom>
            <a:solidFill>
              <a:schemeClr val="tx2"/>
            </a:solidFill>
            <a:ln w="351" cap="flat">
              <a:noFill/>
              <a:prstDash val="solid"/>
              <a:miter/>
            </a:ln>
          </p:spPr>
        </p:sp>
      </p:grpSp>
      <p:grpSp>
        <p:nvGrpSpPr>
          <p:cNvPr id="24" name="Group 4">
            <a:extLst>
              <a:ext uri="{FF2B5EF4-FFF2-40B4-BE49-F238E27FC236}">
                <a16:creationId xmlns:a16="http://schemas.microsoft.com/office/drawing/2014/main" id="{19370217-5DE8-A020-59D7-9BEA34B39648}"/>
              </a:ext>
            </a:extLst>
          </p:cNvPr>
          <p:cNvGrpSpPr/>
          <p:nvPr userDrawn="1"/>
        </p:nvGrpSpPr>
        <p:grpSpPr>
          <a:xfrm>
            <a:off x="2526048" y="925767"/>
            <a:ext cx="300294" cy="359999"/>
            <a:chOff x="2526048" y="925767"/>
            <a:chExt cx="300294" cy="359999"/>
          </a:xfrm>
        </p:grpSpPr>
        <p:sp>
          <p:nvSpPr>
            <p:cNvPr id="25" name="Freeform 5">
              <a:extLst>
                <a:ext uri="{FF2B5EF4-FFF2-40B4-BE49-F238E27FC236}">
                  <a16:creationId xmlns:a16="http://schemas.microsoft.com/office/drawing/2014/main" id="{9DA06117-FFD3-4F21-31C0-0B952AEDF898}"/>
                </a:ext>
              </a:extLst>
            </p:cNvPr>
            <p:cNvSpPr/>
            <p:nvPr/>
          </p:nvSpPr>
          <p:spPr>
            <a:xfrm>
              <a:off x="2526048" y="925767"/>
              <a:ext cx="300294" cy="204994"/>
            </a:xfrm>
            <a:custGeom>
              <a:avLst/>
              <a:gdLst>
                <a:gd name="csX0" fmla="*/ 0 w 300294"/>
                <a:gd name="csY0" fmla="*/ 0 h 204994"/>
                <a:gd name="csX1" fmla="*/ 300294 w 300294"/>
                <a:gd name="csY1" fmla="*/ 0 h 204994"/>
                <a:gd name="csX2" fmla="*/ 236098 w 300294"/>
                <a:gd name="csY2" fmla="*/ 102497 h 204994"/>
                <a:gd name="csX3" fmla="*/ 300294 w 300294"/>
                <a:gd name="csY3" fmla="*/ 204994 h 204994"/>
                <a:gd name="csX4" fmla="*/ 0 w 300294"/>
                <a:gd name="csY4" fmla="*/ 204994 h 204994"/>
                <a:gd name="csX5" fmla="*/ 0 w 300294"/>
                <a:gd name="csY5" fmla="*/ 0 h 204994"/>
              </a:gdLst>
              <a:ahLst/>
              <a:cxnLst>
                <a:cxn ang="0">
                  <a:pos x="csX0" y="csY0"/>
                </a:cxn>
                <a:cxn ang="0">
                  <a:pos x="csX1" y="csY1"/>
                </a:cxn>
                <a:cxn ang="0">
                  <a:pos x="csX2" y="csY2"/>
                </a:cxn>
                <a:cxn ang="0">
                  <a:pos x="csX3" y="csY3"/>
                </a:cxn>
                <a:cxn ang="0">
                  <a:pos x="csX4" y="csY4"/>
                </a:cxn>
                <a:cxn ang="0">
                  <a:pos x="csX5" y="csY5"/>
                </a:cxn>
              </a:cxnLst>
              <a:rect l="l" t="t" r="r" b="b"/>
              <a:pathLst>
                <a:path w="300294" h="204994">
                  <a:moveTo>
                    <a:pt x="0" y="0"/>
                  </a:moveTo>
                  <a:lnTo>
                    <a:pt x="300294" y="0"/>
                  </a:lnTo>
                  <a:lnTo>
                    <a:pt x="236098" y="102497"/>
                  </a:lnTo>
                  <a:lnTo>
                    <a:pt x="300294" y="204994"/>
                  </a:lnTo>
                  <a:lnTo>
                    <a:pt x="0" y="204994"/>
                  </a:lnTo>
                  <a:lnTo>
                    <a:pt x="0" y="0"/>
                  </a:lnTo>
                  <a:close/>
                </a:path>
              </a:pathLst>
            </a:custGeom>
            <a:solidFill>
              <a:schemeClr val="tx2"/>
            </a:solidFill>
            <a:ln w="351" cap="flat">
              <a:noFill/>
              <a:prstDash val="solid"/>
              <a:miter/>
            </a:ln>
          </p:spPr>
        </p:sp>
        <p:sp>
          <p:nvSpPr>
            <p:cNvPr id="26" name="Rectangle 6">
              <a:extLst>
                <a:ext uri="{FF2B5EF4-FFF2-40B4-BE49-F238E27FC236}">
                  <a16:creationId xmlns:a16="http://schemas.microsoft.com/office/drawing/2014/main" id="{978A362C-7B0E-5EF8-40B3-EB7CDE432198}"/>
                </a:ext>
              </a:extLst>
            </p:cNvPr>
            <p:cNvSpPr/>
            <p:nvPr/>
          </p:nvSpPr>
          <p:spPr>
            <a:xfrm>
              <a:off x="2526048" y="1028264"/>
              <a:ext cx="12482" cy="257502"/>
            </a:xfrm>
            <a:prstGeom prst="rect">
              <a:avLst/>
            </a:prstGeom>
            <a:solidFill>
              <a:schemeClr val="tx2"/>
            </a:solidFill>
            <a:ln w="351" cap="flat">
              <a:noFill/>
              <a:prstDash val="solid"/>
              <a:miter/>
            </a:ln>
          </p:spPr>
        </p:sp>
      </p:grpSp>
      <p:grpSp>
        <p:nvGrpSpPr>
          <p:cNvPr id="27" name="Group 1">
            <a:extLst>
              <a:ext uri="{FF2B5EF4-FFF2-40B4-BE49-F238E27FC236}">
                <a16:creationId xmlns:a16="http://schemas.microsoft.com/office/drawing/2014/main" id="{15181125-4BDC-C970-4CF9-110A4C47B8DE}"/>
              </a:ext>
            </a:extLst>
          </p:cNvPr>
          <p:cNvGrpSpPr/>
          <p:nvPr userDrawn="1"/>
        </p:nvGrpSpPr>
        <p:grpSpPr>
          <a:xfrm>
            <a:off x="240048" y="925767"/>
            <a:ext cx="300294" cy="359999"/>
            <a:chOff x="240048" y="925767"/>
            <a:chExt cx="300294" cy="359999"/>
          </a:xfrm>
        </p:grpSpPr>
        <p:sp>
          <p:nvSpPr>
            <p:cNvPr id="28" name="Freeform 2">
              <a:extLst>
                <a:ext uri="{FF2B5EF4-FFF2-40B4-BE49-F238E27FC236}">
                  <a16:creationId xmlns:a16="http://schemas.microsoft.com/office/drawing/2014/main" id="{46660C56-3145-237F-029F-DF0599F3A428}"/>
                </a:ext>
              </a:extLst>
            </p:cNvPr>
            <p:cNvSpPr/>
            <p:nvPr/>
          </p:nvSpPr>
          <p:spPr>
            <a:xfrm>
              <a:off x="240048" y="925767"/>
              <a:ext cx="300294" cy="204994"/>
            </a:xfrm>
            <a:custGeom>
              <a:avLst/>
              <a:gdLst>
                <a:gd name="csX0" fmla="*/ 0 w 300294"/>
                <a:gd name="csY0" fmla="*/ 0 h 204994"/>
                <a:gd name="csX1" fmla="*/ 300294 w 300294"/>
                <a:gd name="csY1" fmla="*/ 0 h 204994"/>
                <a:gd name="csX2" fmla="*/ 236098 w 300294"/>
                <a:gd name="csY2" fmla="*/ 102497 h 204994"/>
                <a:gd name="csX3" fmla="*/ 300294 w 300294"/>
                <a:gd name="csY3" fmla="*/ 204994 h 204994"/>
                <a:gd name="csX4" fmla="*/ 0 w 300294"/>
                <a:gd name="csY4" fmla="*/ 204994 h 204994"/>
                <a:gd name="csX5" fmla="*/ 0 w 300294"/>
                <a:gd name="csY5" fmla="*/ 0 h 204994"/>
              </a:gdLst>
              <a:ahLst/>
              <a:cxnLst>
                <a:cxn ang="0">
                  <a:pos x="csX0" y="csY0"/>
                </a:cxn>
                <a:cxn ang="0">
                  <a:pos x="csX1" y="csY1"/>
                </a:cxn>
                <a:cxn ang="0">
                  <a:pos x="csX2" y="csY2"/>
                </a:cxn>
                <a:cxn ang="0">
                  <a:pos x="csX3" y="csY3"/>
                </a:cxn>
                <a:cxn ang="0">
                  <a:pos x="csX4" y="csY4"/>
                </a:cxn>
                <a:cxn ang="0">
                  <a:pos x="csX5" y="csY5"/>
                </a:cxn>
              </a:cxnLst>
              <a:rect l="l" t="t" r="r" b="b"/>
              <a:pathLst>
                <a:path w="300294" h="204994">
                  <a:moveTo>
                    <a:pt x="0" y="0"/>
                  </a:moveTo>
                  <a:lnTo>
                    <a:pt x="300294" y="0"/>
                  </a:lnTo>
                  <a:lnTo>
                    <a:pt x="236098" y="102497"/>
                  </a:lnTo>
                  <a:lnTo>
                    <a:pt x="300294" y="204994"/>
                  </a:lnTo>
                  <a:lnTo>
                    <a:pt x="0" y="204994"/>
                  </a:lnTo>
                  <a:lnTo>
                    <a:pt x="0" y="0"/>
                  </a:lnTo>
                  <a:close/>
                </a:path>
              </a:pathLst>
            </a:custGeom>
            <a:solidFill>
              <a:schemeClr val="tx2"/>
            </a:solidFill>
            <a:ln w="351" cap="flat">
              <a:noFill/>
              <a:prstDash val="solid"/>
              <a:miter/>
            </a:ln>
          </p:spPr>
        </p:sp>
        <p:sp>
          <p:nvSpPr>
            <p:cNvPr id="29" name="Rectangle 3">
              <a:extLst>
                <a:ext uri="{FF2B5EF4-FFF2-40B4-BE49-F238E27FC236}">
                  <a16:creationId xmlns:a16="http://schemas.microsoft.com/office/drawing/2014/main" id="{A5366FA9-9E59-0220-1F5D-B60B93657DC3}"/>
                </a:ext>
              </a:extLst>
            </p:cNvPr>
            <p:cNvSpPr/>
            <p:nvPr/>
          </p:nvSpPr>
          <p:spPr>
            <a:xfrm>
              <a:off x="240048" y="1028264"/>
              <a:ext cx="12482" cy="257502"/>
            </a:xfrm>
            <a:prstGeom prst="rect">
              <a:avLst/>
            </a:prstGeom>
            <a:solidFill>
              <a:schemeClr val="tx2"/>
            </a:solidFill>
            <a:ln w="351" cap="flat">
              <a:noFill/>
              <a:prstDash val="solid"/>
              <a:miter/>
            </a:ln>
          </p:spPr>
        </p:sp>
      </p:grpSp>
      <p:sp>
        <p:nvSpPr>
          <p:cNvPr id="30" name="Title band">
            <a:extLst>
              <a:ext uri="{FF2B5EF4-FFF2-40B4-BE49-F238E27FC236}">
                <a16:creationId xmlns:a16="http://schemas.microsoft.com/office/drawing/2014/main" id="{AE3CA3AD-6D32-A3F4-B93E-D18909A43EAA}"/>
              </a:ext>
            </a:extLst>
          </p:cNvPr>
          <p:cNvSpPr/>
          <p:nvPr userDrawn="1"/>
        </p:nvSpPr>
        <p:spPr>
          <a:xfrm>
            <a:off x="-108000" y="-70338"/>
            <a:ext cx="9360000" cy="790337"/>
          </a:xfrm>
          <a:prstGeom prst="rect">
            <a:avLst/>
          </a:prstGeom>
          <a:solidFill>
            <a:schemeClr val="tx2"/>
          </a:solidFill>
          <a:ln>
            <a:noFill/>
          </a:ln>
        </p:spPr>
        <p:txBody>
          <a:bodyPr spcFirstLastPara="1" wrap="square" lIns="75150" tIns="37575" rIns="75150" bIns="37575" anchor="ctr" anchorCtr="0">
            <a:noAutofit/>
          </a:bodyPr>
          <a:lstStyle/>
          <a:p>
            <a:pPr marL="0" marR="0" lvl="0" indent="0" algn="ctr" rtl="0">
              <a:spcBef>
                <a:spcPts val="0"/>
              </a:spcBef>
              <a:spcAft>
                <a:spcPts val="0"/>
              </a:spcAft>
              <a:buNone/>
            </a:pPr>
            <a:endParaRPr sz="1100">
              <a:solidFill>
                <a:schemeClr val="tx1"/>
              </a:solidFill>
              <a:latin typeface="+mn-lt"/>
              <a:ea typeface="+mn-ea"/>
              <a:cs typeface="+mn-cs"/>
            </a:endParaRPr>
          </a:p>
        </p:txBody>
      </p:sp>
      <p:sp>
        <p:nvSpPr>
          <p:cNvPr id="31" name="Footer bar"/>
          <p:cNvSpPr/>
          <p:nvPr userDrawn="1"/>
        </p:nvSpPr>
        <p:spPr>
          <a:xfrm>
            <a:off x="-108000" y="4855499"/>
            <a:ext cx="9360000" cy="360000"/>
          </a:xfrm>
          <a:prstGeom prst="rect">
            <a:avLst/>
          </a:prstGeom>
          <a:solidFill>
            <a:schemeClr val="tx2"/>
          </a:solidFill>
          <a:ln>
            <a:noFill/>
          </a:ln>
        </p:spPr>
        <p:txBody>
          <a:bodyPr rtlCol="0" anchor="ctr"/>
          <a:lstStyle/>
          <a:p>
            <a:pPr algn="ctr"/>
            <a:endParaRPr lang="en-GB"/>
          </a:p>
        </p:txBody>
      </p:sp>
      <p:sp>
        <p:nvSpPr>
          <p:cNvPr id="2" name="Subtitle 1"/>
          <p:cNvSpPr>
            <a:spLocks noGrp="1"/>
          </p:cNvSpPr>
          <p:nvPr>
            <p:ph type="subTitle" idx="13"/>
          </p:nvPr>
        </p:nvSpPr>
        <p:spPr/>
        <p:txBody>
          <a:bodyPr/>
          <a:lstStyle/>
          <a:p>
            <a:pPr algn="l"/>
            <a:r>
              <a:t>Day 5 includes a progress check-in, feedback loop, and the plan for week two priorities</a:t>
            </a:r>
          </a:p>
        </p:txBody>
      </p:sp>
      <p:sp>
        <p:nvSpPr>
          <p:cNvPr id="3" name="Subtitle 2"/>
          <p:cNvSpPr>
            <a:spLocks noGrp="1"/>
          </p:cNvSpPr>
          <p:nvPr>
            <p:ph type="subTitle" idx="14"/>
          </p:nvPr>
        </p:nvSpPr>
        <p:spPr/>
        <p:txBody>
          <a:bodyPr/>
          <a:lstStyle/>
          <a:p>
            <a:pPr algn="l"/>
            <a:r>
              <a:t>Day 5 check-in</a:t>
            </a:r>
          </a:p>
        </p:txBody>
      </p:sp>
      <p:sp>
        <p:nvSpPr>
          <p:cNvPr id="4" name="Subtitle 3"/>
          <p:cNvSpPr>
            <a:spLocks noGrp="1"/>
          </p:cNvSpPr>
          <p:nvPr>
            <p:ph type="subTitle" idx="8"/>
          </p:nvPr>
        </p:nvSpPr>
        <p:spPr/>
        <p:txBody>
          <a:bodyPr/>
          <a:lstStyle/>
          <a:p>
            <a:pPr algn="l"/>
            <a:r>
              <a:t>Day 4 focuses on first assigned tasks, shadowing, and questions review with your buddy</a:t>
            </a:r>
          </a:p>
        </p:txBody>
      </p:sp>
      <p:sp>
        <p:nvSpPr>
          <p:cNvPr id="5" name="Subtitle 4"/>
          <p:cNvSpPr>
            <a:spLocks noGrp="1"/>
          </p:cNvSpPr>
          <p:nvPr>
            <p:ph type="subTitle" idx="9"/>
          </p:nvPr>
        </p:nvSpPr>
        <p:spPr/>
        <p:txBody>
          <a:bodyPr/>
          <a:lstStyle/>
          <a:p>
            <a:pPr algn="l"/>
            <a:r>
              <a:t>Day 4 tasks &amp; shadowing</a:t>
            </a:r>
          </a:p>
        </p:txBody>
      </p:sp>
      <p:sp>
        <p:nvSpPr>
          <p:cNvPr id="6" name="Subtitle 5"/>
          <p:cNvSpPr>
            <a:spLocks noGrp="1"/>
          </p:cNvSpPr>
          <p:nvPr>
            <p:ph type="subTitle" idx="6"/>
          </p:nvPr>
        </p:nvSpPr>
        <p:spPr/>
        <p:txBody>
          <a:bodyPr/>
          <a:lstStyle/>
          <a:p>
            <a:pPr algn="l"/>
            <a:r>
              <a:t>Day 2-3 include training sessions, tool walkthroughs, and early documentation review</a:t>
            </a:r>
          </a:p>
        </p:txBody>
      </p:sp>
      <p:sp>
        <p:nvSpPr>
          <p:cNvPr id="7" name="Subtitle 6"/>
          <p:cNvSpPr>
            <a:spLocks noGrp="1"/>
          </p:cNvSpPr>
          <p:nvPr>
            <p:ph type="subTitle" idx="7"/>
          </p:nvPr>
        </p:nvSpPr>
        <p:spPr/>
        <p:txBody>
          <a:bodyPr/>
          <a:lstStyle/>
          <a:p>
            <a:pPr algn="l"/>
            <a:r>
              <a:t>Day 2-3 training</a:t>
            </a:r>
          </a:p>
        </p:txBody>
      </p:sp>
      <p:sp>
        <p:nvSpPr>
          <p:cNvPr id="8" name="Subtitle 7"/>
          <p:cNvSpPr>
            <a:spLocks noGrp="1"/>
          </p:cNvSpPr>
          <p:nvPr>
            <p:ph type="subTitle" idx="4"/>
          </p:nvPr>
        </p:nvSpPr>
        <p:spPr/>
        <p:txBody>
          <a:bodyPr/>
          <a:lstStyle/>
          <a:p>
            <a:pPr algn="l"/>
            <a:r>
              <a:t>Day 1 covers welcome, accounts setup, safety basics, and first team introductions</a:t>
            </a:r>
          </a:p>
        </p:txBody>
      </p:sp>
      <p:sp>
        <p:nvSpPr>
          <p:cNvPr id="9" name="Subtitle 8"/>
          <p:cNvSpPr>
            <a:spLocks noGrp="1"/>
          </p:cNvSpPr>
          <p:nvPr>
            <p:ph type="subTitle" idx="5"/>
          </p:nvPr>
        </p:nvSpPr>
        <p:spPr/>
        <p:txBody>
          <a:bodyPr/>
          <a:lstStyle/>
          <a:p>
            <a:pPr algn="l"/>
            <a:r>
              <a:t>Day 1 onboarding</a:t>
            </a:r>
          </a:p>
        </p:txBody>
      </p:sp>
      <p:sp>
        <p:nvSpPr>
          <p:cNvPr id="10" name="Title 9"/>
          <p:cNvSpPr>
            <a:spLocks noGrp="1"/>
          </p:cNvSpPr>
          <p:nvPr>
            <p:ph type="title"/>
          </p:nvPr>
        </p:nvSpPr>
        <p:spPr/>
        <p:txBody>
          <a:bodyPr/>
          <a:lstStyle/>
          <a:p>
            <a:r>
              <a:rPr cap="all"/>
              <a:t>Week 1 Checklist &amp; Schedule</a:t>
            </a:r>
          </a:p>
        </p:txBody>
      </p:sp>
      <p:sp>
        <p:nvSpPr>
          <p:cNvPr id="11" name="Subtitle 10"/>
          <p:cNvSpPr>
            <a:spLocks noGrp="1"/>
          </p:cNvSpPr>
          <p:nvPr>
            <p:ph type="subTitle" idx="3"/>
          </p:nvPr>
        </p:nvSpPr>
        <p:spPr/>
        <p:txBody>
          <a:bodyPr/>
          <a:lstStyle/>
          <a:p>
            <a:r>
              <a:t>8</a:t>
            </a:r>
          </a:p>
        </p:txBody>
      </p:sp>
      <p:sp>
        <p:nvSpPr>
          <p:cNvPr id="12" name="Subtitle 11"/>
          <p:cNvSpPr>
            <a:spLocks noGrp="1"/>
          </p:cNvSpPr>
          <p:nvPr>
            <p:ph type="subTitle" idx="1"/>
          </p:nvPr>
        </p:nvSpPr>
        <p:spPr/>
        <p:txBody>
          <a:bodyPr/>
          <a:lstStyle/>
          <a:p>
            <a:pPr algn="l"/>
            <a:r>
              <a:t>New Team Member Onboarding</a:t>
            </a:r>
          </a:p>
        </p:txBody>
      </p:sp>
    </p:spTree>
  </p:cSld>
  <p:clrMapOvr>
    <a:masterClrMapping/>
  </p:clrMapOvr>
</p:sld>
</file>

<file path=ppt/theme/theme1.xml><?xml version="1.0" encoding="utf-8"?>
<a:theme xmlns:a="http://schemas.openxmlformats.org/drawingml/2006/main" name="Clio  [1790857015830]">
  <a:themeElements>
    <a:clrScheme name="Custom 1">
      <a:dk1>
        <a:srgbClr val="FFFFFF"/>
      </a:dk1>
      <a:lt1>
        <a:srgbClr val="222830"/>
      </a:lt1>
      <a:dk2>
        <a:srgbClr val="FFFFFF"/>
      </a:dk2>
      <a:lt2>
        <a:srgbClr val="0C2E75"/>
      </a:lt2>
      <a:accent1>
        <a:srgbClr val="FABBA4"/>
      </a:accent1>
      <a:accent2>
        <a:srgbClr val="BFE5F5"/>
      </a:accent2>
      <a:accent3>
        <a:srgbClr val="F8B4D0"/>
      </a:accent3>
      <a:accent4>
        <a:srgbClr val="CED1F4"/>
      </a:accent4>
      <a:accent5>
        <a:srgbClr val="CCE19D"/>
      </a:accent5>
      <a:accent6>
        <a:srgbClr val="F5DA86"/>
      </a:accent6>
      <a:hlink>
        <a:srgbClr val="191919"/>
      </a:hlink>
      <a:folHlink>
        <a:srgbClr val="0097A7"/>
      </a:folHlink>
    </a:clrScheme>
    <a:fontScheme name="Consolas/Verdana">
      <a:majorFont>
        <a:latin typeface="Verdana"/>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Verdana" panose="020B060403050404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06CBCC9-F383-8743-916B-981FFC5658D4}">
  <we:reference id="wa200010001" version="1.0.0.1" store="en-GB" storeType="OMEX"/>
  <we:alternateReferences>
    <we:reference id="wa200010001" version="1.0.0.1" store="wa200010001" storeType="OMEX"/>
  </we:alternateReferences>
  <we:properties>
    <we:property name="claude.fileId" value="&quot;66df3f92-03e7-40d3-8e3d-6649979dfe2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10632</TotalTime>
  <Words>0</Words>
  <Application>Microsoft Macintosh PowerPoint</Application>
  <PresentationFormat>On-screen Show (16:9)</PresentationFormat>
  <Paragraphs>0</Paragraphs>
  <Slides>60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Verdana</vt:lpstr>
      <vt:lpstr>Arial</vt:lpstr>
      <vt:lpstr>Clio  [1790857015830]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Daria Shendorova</cp:lastModifiedBy>
  <cp:revision>239</cp:revision>
  <dcterms:modified xsi:type="dcterms:W3CDTF">2026-10-02T13:13:11Z</dcterms:modified>
  <dc:title>New Team Member Onboarding</dc:title>
</cp:coreProperties>
</file>