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handoutMasters/handoutMaster1.xml" ContentType="application/vnd.openxmlformats-officedocument.presentationml.handoutMaster+xml"/>
  <Override PartName="/ppt/metadata" ContentType="application/binary"/>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5.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41.xml" ContentType="application/vnd.openxmlformats-officedocument.presentationml.slideLayout+xml"/>
  <Override PartName="/ppt/slideLayouts/slideLayout45.xml" ContentType="application/vnd.openxmlformats-officedocument.presentationml.slideLayout+xml"/>
  <Override PartName="/ppt/slideLayouts/slideLayout48.xml" ContentType="application/vnd.openxmlformats-officedocument.presentationml.slideLayout+xml"/>
  <Override PartName="/ppt/slideLayouts/slideLayout5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ppt/webextensions/taskpanes.xml" ContentType="application/vnd.ms-office.webextensiontaskpanes+xml"/>
  <Override PartName="/ppt/webextensions/webextension1.xml" ContentType="application/vnd.ms-office.webextension+xml"/>
</Types>
</file>

<file path=_rels/.rels><?xml version='1.0' encoding='UTF-8' standalone='yes'?>
<Relationships xmlns="http://schemas.openxmlformats.org/package/2006/relationships"><Relationship Id="rId1" Type="http://schemas.microsoft.com/office/2011/relationships/webextensiontaskpanes" Target="ppt/webextensions/taskpanes.xml"/><Relationship Id="rId2" Type="http://schemas.openxmlformats.org/officeDocument/2006/relationships/officeDocument" Target="ppt/presentation.xml"/><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6753" r:id="rId1"/>
  </p:sldMasterIdLst>
  <p:notesMasterIdLst>
    <p:notesMasterId r:id="rId62"/>
  </p:notesMasterIdLst>
  <p:handoutMasterIdLst>
    <p:handoutMasterId r:id="rId63"/>
  </p:handoutMasterIdLst>
  <p:sldIdLst>
    <p:sldId id="256" r:id="rId25"/>
    <p:sldId id="257" r:id="rId26"/>
    <p:sldId id="258" r:id="rId27"/>
    <p:sldId id="259" r:id="rId28"/>
    <p:sldId id="260" r:id="rId29"/>
    <p:sldId id="261" r:id="rId30"/>
    <p:sldId id="262" r:id="rId31"/>
    <p:sldId id="263" r:id="rId32"/>
    <p:sldId id="264" r:id="rId33"/>
    <p:sldId id="265" r:id="rId34"/>
  </p:sldIdLst>
  <p:sldSz cx="9144000" cy="5143500" type="screen16x9"/>
  <p:notesSz cx="6858000" cy="9144000"/>
  <p:embeddedFontLst>
    <p:embeddedFont>
      <p:font typeface="Franklin Gothic Book" panose="020B0503020102020204" pitchFamily="34" charset="0"/>
      <p:regular r:id="rId64"/>
      <p:italic r:id="rId65"/>
    </p:embeddedFont>
    <p:embeddedFont>
      <p:font typeface="Franklin Gothic Medium" panose="020B0603020102020204" pitchFamily="34" charset="0"/>
      <p:regular r:id="rId66"/>
      <p:italic r:id="rId67"/>
    </p:embeddedFont>
    <p:embeddedFont>
      <p:font typeface="Funnel Sans" pitchFamily="2" charset="0"/>
      <p:regular r:id="rId68"/>
      <p:bold r:id="rId69"/>
      <p:italic r:id="rId70"/>
      <p:boldItalic r:id="rId71"/>
    </p:embeddedFont>
    <p:embeddedFont>
      <p:font typeface="Geist" pitchFamily="2" charset="77"/>
      <p:regular r:id="rId72"/>
      <p:bold r:id="rId73"/>
      <p:italic r:id="rId74"/>
      <p:boldItalic r:id="rId75"/>
    </p:embeddedFont>
    <p:embeddedFont>
      <p:font typeface="IBM Plex Sans" panose="020B0503050203000203" pitchFamily="34" charset="0"/>
      <p:regular r:id="rId76"/>
      <p:bold r:id="rId77"/>
      <p:italic r:id="rId78"/>
      <p:boldItalic r:id="rId7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33" roundtripDataSignature="AMtx7miEfnWiAfuaHh6KLS/AKlaDrw5wT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ED337F2-5EF9-4EC5-8057-203B44DC6CB3}">
  <a:tblStyle styleId="{0ED337F2-5EF9-4EC5-8057-203B44DC6CB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970"/>
    <p:restoredTop sz="94720"/>
  </p:normalViewPr>
  <p:slideViewPr>
    <p:cSldViewPr snapToGrid="0">
      <p:cViewPr varScale="1">
        <p:scale>
          <a:sx n="107" d="100"/>
          <a:sy n="107" d="100"/>
        </p:scale>
        <p:origin x="184" y="696"/>
      </p:cViewPr>
      <p:guideLst/>
    </p:cSldViewPr>
  </p:slideViewPr>
  <p:notesTextViewPr>
    <p:cViewPr>
      <p:scale>
        <a:sx n="1" d="1"/>
        <a:sy n="1" d="1"/>
      </p:scale>
      <p:origin x="0" y="0"/>
    </p:cViewPr>
  </p:notesTextViewPr>
  <p:notesViewPr>
    <p:cSldViewPr snapToGrid="0">
      <p:cViewPr varScale="1">
        <p:scale>
          <a:sx n="81" d="100"/>
          <a:sy n="81" d="100"/>
        </p:scale>
        <p:origin x="2616" y="200"/>
      </p:cViewPr>
      <p:guideLst/>
    </p:cSldViewPr>
  </p:notes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5" Type="http://schemas.openxmlformats.org/officeDocument/2006/relationships/slide" Target="slides/slide1.xml"/><Relationship Id="rId26" Type="http://schemas.openxmlformats.org/officeDocument/2006/relationships/slide" Target="slides/slide2.xml"/><Relationship Id="rId27" Type="http://schemas.openxmlformats.org/officeDocument/2006/relationships/slide" Target="slides/slide3.xml"/><Relationship Id="rId28" Type="http://schemas.openxmlformats.org/officeDocument/2006/relationships/slide" Target="slides/slide4.xml"/><Relationship Id="rId29" Type="http://schemas.openxmlformats.org/officeDocument/2006/relationships/slide" Target="slides/slide5.xml"/><Relationship Id="rId30" Type="http://schemas.openxmlformats.org/officeDocument/2006/relationships/slide" Target="slides/slide6.xml"/><Relationship Id="rId31" Type="http://schemas.openxmlformats.org/officeDocument/2006/relationships/slide" Target="slides/slide7.xml"/><Relationship Id="rId32" Type="http://schemas.openxmlformats.org/officeDocument/2006/relationships/slide" Target="slides/slide8.xml"/><Relationship Id="rId33" Type="http://schemas.openxmlformats.org/officeDocument/2006/relationships/slide" Target="slides/slide9.xml"/><Relationship Id="rId34" Type="http://schemas.openxmlformats.org/officeDocument/2006/relationships/slide" Target="slides/slide10.xml"/><Relationship Id="rId62" Type="http://schemas.openxmlformats.org/officeDocument/2006/relationships/notesMaster" Target="notesMasters/notesMaster1.xml"/><Relationship Id="rId63" Type="http://schemas.openxmlformats.org/officeDocument/2006/relationships/handoutMaster" Target="handoutMasters/handoutMaster1.xml"/><Relationship Id="rId64" Type="http://schemas.openxmlformats.org/officeDocument/2006/relationships/font" Target="fonts/font1.fntdata"/><Relationship Id="rId65" Type="http://schemas.openxmlformats.org/officeDocument/2006/relationships/font" Target="fonts/font2.fntdata"/><Relationship Id="rId66" Type="http://schemas.openxmlformats.org/officeDocument/2006/relationships/font" Target="fonts/font3.fntdata"/><Relationship Id="rId67" Type="http://schemas.openxmlformats.org/officeDocument/2006/relationships/font" Target="fonts/font4.fntdata"/><Relationship Id="rId68" Type="http://schemas.openxmlformats.org/officeDocument/2006/relationships/font" Target="fonts/font5.fntdata"/><Relationship Id="rId69" Type="http://schemas.openxmlformats.org/officeDocument/2006/relationships/font" Target="fonts/font6.fntdata"/><Relationship Id="rId70" Type="http://schemas.openxmlformats.org/officeDocument/2006/relationships/font" Target="fonts/font7.fntdata"/><Relationship Id="rId71" Type="http://schemas.openxmlformats.org/officeDocument/2006/relationships/font" Target="fonts/font8.fntdata"/><Relationship Id="rId72" Type="http://schemas.openxmlformats.org/officeDocument/2006/relationships/font" Target="fonts/font9.fntdata"/><Relationship Id="rId73" Type="http://schemas.openxmlformats.org/officeDocument/2006/relationships/font" Target="fonts/font10.fntdata"/><Relationship Id="rId74" Type="http://schemas.openxmlformats.org/officeDocument/2006/relationships/font" Target="fonts/font11.fntdata"/><Relationship Id="rId75" Type="http://schemas.openxmlformats.org/officeDocument/2006/relationships/font" Target="fonts/font12.fntdata"/><Relationship Id="rId76" Type="http://schemas.openxmlformats.org/officeDocument/2006/relationships/font" Target="fonts/font13.fntdata"/><Relationship Id="rId77" Type="http://schemas.openxmlformats.org/officeDocument/2006/relationships/font" Target="fonts/font14.fntdata"/><Relationship Id="rId78" Type="http://schemas.openxmlformats.org/officeDocument/2006/relationships/font" Target="fonts/font15.fntdata"/><Relationship Id="rId79" Type="http://schemas.openxmlformats.org/officeDocument/2006/relationships/font" Target="fonts/font16.fntdata"/><Relationship Id="rId133" Type="http://customschemas.google.com/relationships/presentationmetadata" Target="metadata"/><Relationship Id="rId134" Type="http://schemas.openxmlformats.org/officeDocument/2006/relationships/presProps" Target="presProps.xml"/><Relationship Id="rId135" Type="http://schemas.openxmlformats.org/officeDocument/2006/relationships/viewProps" Target="viewProps.xml"/><Relationship Id="rId136" Type="http://schemas.openxmlformats.org/officeDocument/2006/relationships/theme" Target="theme/theme1.xml"/><Relationship Id="rId13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0"/>
  <c:chart>
    <c:autoTitleDeleted val="1"/>
    <c:plotArea>
      <c:lineChart>
        <c:grouping val="standard"/>
        <c:varyColors val="0"/>
        <c:ser>
          <c:idx val="0"/>
          <c:order val="0"/>
          <c:tx>
            <c:strRef>
              <c:f>Sheet1!$B$1</c:f>
              <c:strCache>
                <c:ptCount val="1"/>
                <c:pt idx="0">
                  <c:v>Response latency (ms)</c:v>
                </c:pt>
              </c:strCache>
            </c:strRef>
          </c:tx>
          <c:spPr>
            <a:ln w="28575" cap="rnd">
              <a:solidFill>
                <a:schemeClr val="accent3"/>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A"/>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Baseline</c:v>
                </c:pt>
                <c:pt idx="1">
                  <c:v>Stim A</c:v>
                </c:pt>
                <c:pt idx="2">
                  <c:v>Stim B</c:v>
                </c:pt>
                <c:pt idx="3">
                  <c:v>Perturb</c:v>
                </c:pt>
              </c:strCache>
            </c:strRef>
          </c:cat>
          <c:val>
            <c:numRef>
              <c:f>Sheet1!$B$2:$B$5</c:f>
              <c:numCache>
                <c:formatCode>General</c:formatCode>
                <c:ptCount val="4"/>
                <c:pt idx="0">
                  <c:v>48.0</c:v>
                </c:pt>
                <c:pt idx="1">
                  <c:v>41.0</c:v>
                </c:pt>
                <c:pt idx="2">
                  <c:v>36.0</c:v>
                </c:pt>
                <c:pt idx="3">
                  <c:v>29.0</c:v>
                </c:pt>
              </c:numCache>
            </c:numRef>
          </c:val>
          <c:smooth val="0"/>
        </c:ser>
        <c:dLbls>
          <c:dLblPos val="t"/>
          <c:showLegendKey val="0"/>
          <c:showVal val="1"/>
          <c:showCatName val="0"/>
          <c:showSerName val="0"/>
          <c:showPercent val="0"/>
          <c:showBubbleSize val="0"/>
        </c:dLbls>
        <c:marker val="1"/>
        <c:smooth val="0"/>
        <c:axId val="2118791784"/>
        <c:axId val="2140495176"/>
      </c:lineChart>
      <c:catAx>
        <c:axId val="2118791784"/>
        <c:scaling>
          <c:orientation val="minMax"/>
        </c:scaling>
        <c:delete val="0"/>
        <c:axPos val="b"/>
        <c:title>
          <c:tx>
            <c:rich>
              <a:bodyPr/>
              <a:lstStyle/>
              <a:p>
                <a:pPr>
                  <a:defRPr sz="900" b="0" i="0" u="none" strike="noStrike" kern="1200" baseline="0">
                    <a:solidFill>
                      <a:schemeClr val="bg1"/>
                    </a:solidFill>
                    <a:latin typeface="+mn-lt"/>
                    <a:ea typeface="+mn-ea"/>
                    <a:cs typeface="+mn-cs"/>
                  </a:defRPr>
                </a:pPr>
                <a:r>
                  <a:t>Experimental condition</a:t>
                </a:r>
              </a:p>
            </c:rich>
          </c:tx>
          <c:layout/>
          <c:overlay val="0"/>
        </c:title>
        <c:numFmt formatCode="General" sourceLinked="1"/>
        <c:majorTickMark val="none"/>
        <c:minorTickMark val="none"/>
        <c:tickLblPos val="nextTo"/>
        <c:spPr>
          <a:noFill/>
          <a:ln w="9525" cap="flat" cmpd="sng" algn="ctr">
            <a:solidFill>
              <a:schemeClr val="accent1"/>
            </a:solidFill>
            <a:round/>
          </a:ln>
          <a:effectLst/>
        </c:spPr>
        <c:txPr>
          <a:bodyPr rot="-60000000" spcFirstLastPara="1" vertOverflow="ellipsis" vert="horz" wrap="square" anchor="ctr" anchorCtr="1"/>
          <a:lstStyle/>
          <a:p>
            <a:pPr>
              <a:defRPr sz="900" b="1" i="0" u="none" strike="noStrike" kern="1200" baseline="0">
                <a:solidFill>
                  <a:schemeClr val="bg1"/>
                </a:solidFill>
                <a:latin typeface="+mn-lt"/>
                <a:ea typeface="+mn-ea"/>
                <a:cs typeface="+mn-cs"/>
              </a:defRPr>
            </a:pPr>
            <a:endParaRPr lang="en-UA"/>
          </a:p>
        </c:txPr>
        <c:crossAx val="2140495176"/>
        <c:crosses val="autoZero"/>
        <c:auto val="1"/>
        <c:lblAlgn val="ctr"/>
        <c:lblOffset val="100"/>
        <c:noMultiLvlLbl val="0"/>
      </c:catAx>
      <c:valAx>
        <c:axId val="2140495176"/>
        <c:scaling>
          <c:orientation val="minMax"/>
        </c:scaling>
        <c:delete val="0"/>
        <c:axPos val="l"/>
        <c:majorGridlines>
          <c:spPr>
            <a:ln w="9525" cap="flat" cmpd="sng" algn="ctr">
              <a:solidFill>
                <a:schemeClr val="accent1"/>
              </a:solidFill>
              <a:round/>
            </a:ln>
            <a:effectLst/>
          </c:spPr>
        </c:majorGridlines>
        <c:title>
          <c:tx>
            <c:rich>
              <a:bodyPr rot="-5400000" vert="horz"/>
              <a:lstStyle/>
              <a:p>
                <a:pPr>
                  <a:defRPr sz="900" b="0" i="0" u="none" strike="noStrike" kern="1200" baseline="0">
                    <a:solidFill>
                      <a:schemeClr val="bg1"/>
                    </a:solidFill>
                    <a:latin typeface="+mn-lt"/>
                    <a:ea typeface="+mn-ea"/>
                    <a:cs typeface="+mn-cs"/>
                  </a:defRPr>
                </a:pPr>
                <a:r>
                  <a:t>Latency (ms)</a:t>
                </a:r>
              </a:p>
            </c:rich>
          </c:tx>
          <c:layout/>
          <c:overlay val="0"/>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bg1"/>
                </a:solidFill>
                <a:latin typeface="+mn-lt"/>
                <a:ea typeface="+mn-ea"/>
                <a:cs typeface="+mn-cs"/>
              </a:defRPr>
            </a:pPr>
            <a:endParaRPr lang="en-UA"/>
          </a:p>
        </c:txPr>
        <c:crossAx val="2118791784"/>
        <c:crosses val="autoZero"/>
        <c:crossBetween val="between"/>
      </c:valAx>
      <c:spPr>
        <a:noFill/>
        <a:ln>
          <a:noFill/>
        </a:ln>
        <a:effectLst/>
      </c:spPr>
    </c:plotArea>
    <c:legend>
      <c:legendPos val="b"/>
      <c:layout>
        <c:manualLayout>
          <c:xMode val="edge"/>
          <c:yMode val="edge"/>
          <c:x val="0.10730789678852723"/>
          <c:y val="0.93951723146052357"/>
          <c:w val="0.75199455627953449"/>
          <c:h val="6.048276853947645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en-UA"/>
        </a:p>
      </c:txPr>
    </c:legend>
    <c:plotVisOnly val="1"/>
    <c:dispBlanksAs val="gap"/>
    <c:showDLblsOverMax val="0"/>
  </c:chart>
  <c:spPr>
    <a:noFill/>
    <a:ln>
      <a:noFill/>
    </a:ln>
    <a:effectLst/>
  </c:spPr>
  <c:txPr>
    <a:bodyPr/>
    <a:lstStyle/>
    <a:p>
      <a:pPr>
        <a:defRPr/>
      </a:pPr>
      <a:endParaRPr lang="en-UA"/>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A58C039-2E05-424E-61CE-8C4F4CF50B8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A"/>
          </a:p>
        </p:txBody>
      </p:sp>
      <p:sp>
        <p:nvSpPr>
          <p:cNvPr id="3" name="Date Placeholder 2">
            <a:extLst>
              <a:ext uri="{FF2B5EF4-FFF2-40B4-BE49-F238E27FC236}">
                <a16:creationId xmlns:a16="http://schemas.microsoft.com/office/drawing/2014/main" id="{BDA5C49B-349C-6560-8F13-D5EE67CCD85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6B686C3-32DC-574D-A58A-616131B79997}" type="datetimeFigureOut">
              <a:rPr lang="en-UA" smtClean="0"/>
              <a:t>02.10.2026</a:t>
            </a:fld>
            <a:endParaRPr lang="en-UA"/>
          </a:p>
        </p:txBody>
      </p:sp>
      <p:sp>
        <p:nvSpPr>
          <p:cNvPr id="4" name="Footer Placeholder 3">
            <a:extLst>
              <a:ext uri="{FF2B5EF4-FFF2-40B4-BE49-F238E27FC236}">
                <a16:creationId xmlns:a16="http://schemas.microsoft.com/office/drawing/2014/main" id="{53EBC9FD-B647-3171-2E12-C95BAE6BCEC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A"/>
          </a:p>
        </p:txBody>
      </p:sp>
      <p:sp>
        <p:nvSpPr>
          <p:cNvPr id="5" name="Slide Number Placeholder 4">
            <a:extLst>
              <a:ext uri="{FF2B5EF4-FFF2-40B4-BE49-F238E27FC236}">
                <a16:creationId xmlns:a16="http://schemas.microsoft.com/office/drawing/2014/main" id="{E23AE19A-783C-2B28-AA48-E00B5F06E8F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0B2644B-E796-DC4B-85F5-D47B048B47D0}" type="slidenum">
              <a:rPr lang="en-UA" smtClean="0"/>
              <a:t>‹#›</a:t>
            </a:fld>
            <a:endParaRPr lang="en-UA"/>
          </a:p>
        </p:txBody>
      </p:sp>
    </p:spTree>
    <p:extLst>
      <p:ext uri="{BB962C8B-B14F-4D97-AF65-F5344CB8AC3E}">
        <p14:creationId xmlns:p14="http://schemas.microsoft.com/office/powerpoint/2010/main" val="32806783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Option A" userDrawn="1">
  <p:cSld name="Title / Option A">
    <p:bg>
      <p:bgPr>
        <a:gradFill>
          <a:gsLst>
            <a:gs pos="0">
              <a:schemeClr val="accent1"/>
            </a:gs>
            <a:gs pos="45000">
              <a:schemeClr val="tx2"/>
            </a:gs>
            <a:gs pos="100000">
              <a:schemeClr val="bg2"/>
            </a:gs>
          </a:gsLst>
          <a:lin ang="13500000" scaled="1"/>
        </a:gradFill>
        <a:effectLst/>
      </p:bgPr>
    </p:bg>
    <p:spTree>
      <p:nvGrpSpPr>
        <p:cNvPr id="1" name="Shape 8"/>
        <p:cNvGrpSpPr/>
        <p:nvPr/>
      </p:nvGrpSpPr>
      <p:grpSpPr>
        <a:xfrm>
          <a:off x="0" y="0"/>
          <a:ext cx="0" cy="0"/>
          <a:chOff x="0" y="0"/>
          <a:chExt cx="0" cy="0"/>
        </a:xfrm>
      </p:grpSpPr>
      <p:sp>
        <p:nvSpPr>
          <p:cNvPr id="6" name="Прямоугольник с двумя скругленными противолежащими углами 1">
            <a:extLst>
              <a:ext uri="{FF2B5EF4-FFF2-40B4-BE49-F238E27FC236}">
                <a16:creationId xmlns:a16="http://schemas.microsoft.com/office/drawing/2014/main" id="{78034159-CF5E-4B58-0392-C37B681F63B3}"/>
              </a:ext>
            </a:extLst>
          </p:cNvPr>
          <p:cNvSpPr/>
          <p:nvPr userDrawn="1"/>
        </p:nvSpPr>
        <p:spPr>
          <a:xfrm rot="5400000" flipH="1">
            <a:off x="8307570" y="-878302"/>
            <a:ext cx="1655005" cy="1655005"/>
          </a:xfrm>
          <a:prstGeom prst="round2DiagRect">
            <a:avLst/>
          </a:prstGeom>
          <a:gradFill>
            <a:gsLst>
              <a:gs pos="0">
                <a:schemeClr val="accent5">
                  <a:alpha val="15000"/>
                </a:schemeClr>
              </a:gs>
              <a:gs pos="100000">
                <a:schemeClr val="accent1"/>
              </a:gs>
            </a:gsLst>
            <a:lin ang="81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2" name="Bentuk Bebas: Bentuk 360">
            <a:extLst>
              <a:ext uri="{FF2B5EF4-FFF2-40B4-BE49-F238E27FC236}">
                <a16:creationId xmlns:a16="http://schemas.microsoft.com/office/drawing/2014/main" id="{B77D17C9-7BB8-F494-859A-0310EE835286}"/>
              </a:ext>
            </a:extLst>
          </p:cNvPr>
          <p:cNvSpPr/>
          <p:nvPr userDrawn="1"/>
        </p:nvSpPr>
        <p:spPr>
          <a:xfrm>
            <a:off x="4093009" y="1631056"/>
            <a:ext cx="699956" cy="699974"/>
          </a:xfrm>
          <a:custGeom>
            <a:avLst/>
            <a:gdLst>
              <a:gd name="connsiteX0" fmla="*/ 449923 w 449922"/>
              <a:gd name="connsiteY0" fmla="*/ 151610 h 449932"/>
              <a:gd name="connsiteX1" fmla="*/ 298323 w 449922"/>
              <a:gd name="connsiteY1" fmla="*/ 151610 h 449932"/>
              <a:gd name="connsiteX2" fmla="*/ 298323 w 449922"/>
              <a:gd name="connsiteY2" fmla="*/ 0 h 449932"/>
              <a:gd name="connsiteX3" fmla="*/ 151600 w 449922"/>
              <a:gd name="connsiteY3" fmla="*/ 0 h 449932"/>
              <a:gd name="connsiteX4" fmla="*/ 151600 w 449922"/>
              <a:gd name="connsiteY4" fmla="*/ 151610 h 449932"/>
              <a:gd name="connsiteX5" fmla="*/ 0 w 449922"/>
              <a:gd name="connsiteY5" fmla="*/ 151610 h 449932"/>
              <a:gd name="connsiteX6" fmla="*/ 0 w 449922"/>
              <a:gd name="connsiteY6" fmla="*/ 298323 h 449932"/>
              <a:gd name="connsiteX7" fmla="*/ 151600 w 449922"/>
              <a:gd name="connsiteY7" fmla="*/ 298323 h 449932"/>
              <a:gd name="connsiteX8" fmla="*/ 151600 w 449922"/>
              <a:gd name="connsiteY8" fmla="*/ 449932 h 449932"/>
              <a:gd name="connsiteX9" fmla="*/ 298323 w 449922"/>
              <a:gd name="connsiteY9" fmla="*/ 449932 h 449932"/>
              <a:gd name="connsiteX10" fmla="*/ 298323 w 449922"/>
              <a:gd name="connsiteY10" fmla="*/ 298323 h 449932"/>
              <a:gd name="connsiteX11" fmla="*/ 449923 w 449922"/>
              <a:gd name="connsiteY11" fmla="*/ 298323 h 44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9922" h="449932">
                <a:moveTo>
                  <a:pt x="449923" y="151610"/>
                </a:moveTo>
                <a:lnTo>
                  <a:pt x="298323" y="151610"/>
                </a:lnTo>
                <a:lnTo>
                  <a:pt x="298323" y="0"/>
                </a:lnTo>
                <a:lnTo>
                  <a:pt x="151600" y="0"/>
                </a:lnTo>
                <a:lnTo>
                  <a:pt x="151600" y="151610"/>
                </a:lnTo>
                <a:lnTo>
                  <a:pt x="0" y="151610"/>
                </a:lnTo>
                <a:lnTo>
                  <a:pt x="0" y="298323"/>
                </a:lnTo>
                <a:lnTo>
                  <a:pt x="151600" y="298323"/>
                </a:lnTo>
                <a:lnTo>
                  <a:pt x="151600" y="449932"/>
                </a:lnTo>
                <a:lnTo>
                  <a:pt x="298323" y="449932"/>
                </a:lnTo>
                <a:lnTo>
                  <a:pt x="298323" y="298323"/>
                </a:lnTo>
                <a:lnTo>
                  <a:pt x="449923" y="298323"/>
                </a:lnTo>
                <a:close/>
              </a:path>
            </a:pathLst>
          </a:custGeom>
          <a:gradFill>
            <a:gsLst>
              <a:gs pos="0">
                <a:schemeClr val="accent6"/>
              </a:gs>
              <a:gs pos="100000">
                <a:schemeClr val="accent5"/>
              </a:gs>
            </a:gsLst>
            <a:lin ang="13500000" scaled="1"/>
          </a:gradFill>
          <a:ln w="9525" cap="flat">
            <a:noFill/>
            <a:prstDash val="solid"/>
            <a:miter/>
          </a:ln>
        </p:spPr>
        <p:txBody>
          <a:bodyPr rtlCol="0" anchor="ctr"/>
          <a:lstStyle/>
          <a:p>
            <a:endParaRPr lang="en-ID"/>
          </a:p>
        </p:txBody>
      </p:sp>
      <p:sp>
        <p:nvSpPr>
          <p:cNvPr id="2" name="Прямоугольник с двумя скругленными противолежащими углами 1">
            <a:extLst>
              <a:ext uri="{FF2B5EF4-FFF2-40B4-BE49-F238E27FC236}">
                <a16:creationId xmlns:a16="http://schemas.microsoft.com/office/drawing/2014/main" id="{2E1EC6BB-C076-DD01-A40D-B75534795028}"/>
              </a:ext>
            </a:extLst>
          </p:cNvPr>
          <p:cNvSpPr/>
          <p:nvPr userDrawn="1"/>
        </p:nvSpPr>
        <p:spPr>
          <a:xfrm rot="16200000">
            <a:off x="-878303" y="-878303"/>
            <a:ext cx="1655005" cy="1655005"/>
          </a:xfrm>
          <a:prstGeom prst="round2DiagRect">
            <a:avLst/>
          </a:prstGeom>
          <a:gradFill>
            <a:gsLst>
              <a:gs pos="0">
                <a:schemeClr val="accent5">
                  <a:alpha val="15000"/>
                </a:schemeClr>
              </a:gs>
              <a:gs pos="100000">
                <a:schemeClr val="accent1"/>
              </a:gs>
            </a:gsLst>
            <a:lin ang="81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5" name="Picture placeholder">
            <a:extLst>
              <a:ext uri="{FF2B5EF4-FFF2-40B4-BE49-F238E27FC236}">
                <a16:creationId xmlns:a16="http://schemas.microsoft.com/office/drawing/2014/main" id="{F0A806B0-4135-1601-CB79-BA1AE3C677A2}"/>
              </a:ext>
            </a:extLst>
          </p:cNvPr>
          <p:cNvSpPr>
            <a:spLocks noGrp="1"/>
          </p:cNvSpPr>
          <p:nvPr>
            <p:ph type="pic" sz="quarter" idx="10"/>
          </p:nvPr>
        </p:nvSpPr>
        <p:spPr>
          <a:xfrm>
            <a:off x="5212541" y="544158"/>
            <a:ext cx="3290501" cy="4055184"/>
          </a:xfrm>
          <a:prstGeom prst="round2DiagRect">
            <a:avLst>
              <a:gd name="adj1" fmla="val 16667"/>
              <a:gd name="adj2" fmla="val 0"/>
            </a:avLst>
          </a:prstGeom>
          <a:solidFill>
            <a:schemeClr val="bg2"/>
          </a:solidFill>
          <a:ln>
            <a:noFill/>
          </a:ln>
        </p:spPr>
        <p:txBody>
          <a:bodyPr/>
          <a:lstStyle/>
          <a:p>
            <a:endParaRPr lang="en-UA"/>
          </a:p>
        </p:txBody>
      </p:sp>
      <p:sp>
        <p:nvSpPr>
          <p:cNvPr id="11" name="Subtitle"/>
          <p:cNvSpPr txBox="1">
            <a:spLocks noGrp="1"/>
          </p:cNvSpPr>
          <p:nvPr>
            <p:ph type="subTitle" idx="1" hasCustomPrompt="1"/>
          </p:nvPr>
        </p:nvSpPr>
        <p:spPr>
          <a:xfrm>
            <a:off x="512510" y="3960302"/>
            <a:ext cx="4068000" cy="639040"/>
          </a:xfrm>
          <a:prstGeom prst="rect">
            <a:avLst/>
          </a:prstGeom>
          <a:noFill/>
          <a:ln>
            <a:noFill/>
          </a:ln>
        </p:spPr>
        <p:txBody>
          <a:bodyPr spcFirstLastPara="1" wrap="square" lIns="0" tIns="0" rIns="0" bIns="0" anchor="t" anchorCtr="0">
            <a:noAutofit/>
          </a:bodyPr>
          <a:lstStyle>
            <a:lvl1pPr marL="0" lvl="0" indent="0" algn="l">
              <a:spcBef>
                <a:spcPts val="0"/>
              </a:spcBef>
              <a:spcAft>
                <a:spcPts val="0"/>
              </a:spcAft>
              <a:buClr>
                <a:schemeClr val="lt2"/>
              </a:buClr>
              <a:buSzPts val="1200"/>
              <a:buFont typeface="Arial"/>
              <a:buNone/>
              <a:defRPr lang="en-UA" b="0" i="0" u="none" strike="noStrike" smtClean="0">
                <a:solidFill>
                  <a:schemeClr val="tx1"/>
                </a:solidFill>
                <a:effectLst/>
                <a:latin typeface="+mn-lt"/>
                <a:cs typeface="+mn-cs" panose="020B0604020202020204" pitchFamily="34" charset="0"/>
              </a:defRPr>
            </a:lvl1pPr>
            <a:lvl2pPr lvl="1" algn="ctr">
              <a:spcBef>
                <a:spcPts val="0"/>
              </a:spcBef>
              <a:spcAft>
                <a:spcPts val="0"/>
              </a:spcAft>
              <a:buSzPts val="1800"/>
              <a:buNone/>
              <a:defRPr sz="1800"/>
            </a:lvl2pPr>
            <a:lvl3pPr lvl="2" algn="ctr">
              <a:spcBef>
                <a:spcPts val="0"/>
              </a:spcBef>
              <a:spcAft>
                <a:spcPts val="0"/>
              </a:spcAft>
              <a:buSzPts val="1800"/>
              <a:buNone/>
              <a:defRPr sz="1800"/>
            </a:lvl3pPr>
            <a:lvl4pPr lvl="3" algn="ctr">
              <a:spcBef>
                <a:spcPts val="0"/>
              </a:spcBef>
              <a:spcAft>
                <a:spcPts val="0"/>
              </a:spcAft>
              <a:buSzPts val="1800"/>
              <a:buNone/>
              <a:defRPr sz="1800"/>
            </a:lvl4pPr>
            <a:lvl5pPr lvl="4" algn="ctr">
              <a:spcBef>
                <a:spcPts val="0"/>
              </a:spcBef>
              <a:spcAft>
                <a:spcPts val="0"/>
              </a:spcAft>
              <a:buSzPts val="1800"/>
              <a:buNone/>
              <a:defRPr sz="1800"/>
            </a:lvl5pPr>
            <a:lvl6pPr lvl="5" algn="ctr">
              <a:spcBef>
                <a:spcPts val="0"/>
              </a:spcBef>
              <a:spcAft>
                <a:spcPts val="0"/>
              </a:spcAft>
              <a:buSzPts val="1800"/>
              <a:buNone/>
              <a:defRPr sz="1800"/>
            </a:lvl6pPr>
            <a:lvl7pPr lvl="6" algn="ctr">
              <a:spcBef>
                <a:spcPts val="0"/>
              </a:spcBef>
              <a:spcAft>
                <a:spcPts val="0"/>
              </a:spcAft>
              <a:buSzPts val="1800"/>
              <a:buNone/>
              <a:defRPr sz="1800"/>
            </a:lvl7pPr>
            <a:lvl8pPr lvl="7" algn="ctr">
              <a:spcBef>
                <a:spcPts val="0"/>
              </a:spcBef>
              <a:spcAft>
                <a:spcPts val="0"/>
              </a:spcAft>
              <a:buSzPts val="1800"/>
              <a:buNone/>
              <a:defRPr sz="1800"/>
            </a:lvl8pPr>
            <a:lvl9pPr lvl="8" algn="ctr">
              <a:spcBef>
                <a:spcPts val="0"/>
              </a:spcBef>
              <a:spcAft>
                <a:spcPts val="0"/>
              </a:spcAft>
              <a:buSzPts val="1800"/>
              <a:buNone/>
              <a:defRPr sz="1800"/>
            </a:lvl9pPr>
          </a:lstStyle>
          <a:p>
            <a:pPr marL="0" marR="0" lvl="0" indent="0" algn="l" defTabSz="914400" rtl="0" eaLnBrk="1" fontAlgn="auto" latinLnBrk="0" hangingPunct="1">
              <a:spcBef>
                <a:spcPts val="0"/>
              </a:spcBef>
              <a:spcAft>
                <a:spcPts val="0"/>
              </a:spcAft>
              <a:buClr>
                <a:schemeClr val="lt2"/>
              </a:buClr>
              <a:buSzPts val="1200"/>
              <a:buFont typeface="Arial"/>
              <a:buNone/>
              <a:tabLst/>
              <a:defRPr/>
            </a:pPr>
            <a:r>
              <a:rPr lang="en-GB" dirty="0"/>
              <a:t>Whether you are planning a launch, organizing client requests, or tracking internal tasks, having</a:t>
            </a:r>
            <a:endParaRPr dirty="0"/>
          </a:p>
        </p:txBody>
      </p:sp>
      <p:sp>
        <p:nvSpPr>
          <p:cNvPr id="7" name="Bentuk Bebas: Bentuk 327">
            <a:extLst>
              <a:ext uri="{FF2B5EF4-FFF2-40B4-BE49-F238E27FC236}">
                <a16:creationId xmlns:a16="http://schemas.microsoft.com/office/drawing/2014/main" id="{CB288F01-BB59-F3F0-F0AB-6105CF23FDCE}"/>
              </a:ext>
            </a:extLst>
          </p:cNvPr>
          <p:cNvSpPr/>
          <p:nvPr userDrawn="1"/>
        </p:nvSpPr>
        <p:spPr>
          <a:xfrm>
            <a:off x="8527839" y="4527133"/>
            <a:ext cx="449901" cy="449901"/>
          </a:xfrm>
          <a:custGeom>
            <a:avLst/>
            <a:gdLst>
              <a:gd name="connsiteX0" fmla="*/ 203559 w 203558"/>
              <a:gd name="connsiteY0" fmla="*/ 68589 h 203558"/>
              <a:gd name="connsiteX1" fmla="*/ 134969 w 203558"/>
              <a:gd name="connsiteY1" fmla="*/ 68589 h 203558"/>
              <a:gd name="connsiteX2" fmla="*/ 134969 w 203558"/>
              <a:gd name="connsiteY2" fmla="*/ 0 h 203558"/>
              <a:gd name="connsiteX3" fmla="*/ 68590 w 203558"/>
              <a:gd name="connsiteY3" fmla="*/ 0 h 203558"/>
              <a:gd name="connsiteX4" fmla="*/ 68590 w 203558"/>
              <a:gd name="connsiteY4" fmla="*/ 68589 h 203558"/>
              <a:gd name="connsiteX5" fmla="*/ 0 w 203558"/>
              <a:gd name="connsiteY5" fmla="*/ 68589 h 203558"/>
              <a:gd name="connsiteX6" fmla="*/ 0 w 203558"/>
              <a:gd name="connsiteY6" fmla="*/ 134969 h 203558"/>
              <a:gd name="connsiteX7" fmla="*/ 68590 w 203558"/>
              <a:gd name="connsiteY7" fmla="*/ 134969 h 203558"/>
              <a:gd name="connsiteX8" fmla="*/ 68590 w 203558"/>
              <a:gd name="connsiteY8" fmla="*/ 203559 h 203558"/>
              <a:gd name="connsiteX9" fmla="*/ 134969 w 203558"/>
              <a:gd name="connsiteY9" fmla="*/ 203559 h 203558"/>
              <a:gd name="connsiteX10" fmla="*/ 134969 w 203558"/>
              <a:gd name="connsiteY10" fmla="*/ 134969 h 203558"/>
              <a:gd name="connsiteX11" fmla="*/ 203559 w 203558"/>
              <a:gd name="connsiteY11" fmla="*/ 134969 h 20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558" h="203558">
                <a:moveTo>
                  <a:pt x="203559" y="68589"/>
                </a:moveTo>
                <a:lnTo>
                  <a:pt x="134969" y="68589"/>
                </a:lnTo>
                <a:lnTo>
                  <a:pt x="134969" y="0"/>
                </a:lnTo>
                <a:lnTo>
                  <a:pt x="68590" y="0"/>
                </a:lnTo>
                <a:lnTo>
                  <a:pt x="68590" y="68589"/>
                </a:lnTo>
                <a:lnTo>
                  <a:pt x="0" y="68589"/>
                </a:lnTo>
                <a:lnTo>
                  <a:pt x="0" y="134969"/>
                </a:lnTo>
                <a:lnTo>
                  <a:pt x="68590" y="134969"/>
                </a:lnTo>
                <a:lnTo>
                  <a:pt x="68590" y="203559"/>
                </a:lnTo>
                <a:lnTo>
                  <a:pt x="134969" y="203559"/>
                </a:lnTo>
                <a:lnTo>
                  <a:pt x="134969" y="134969"/>
                </a:lnTo>
                <a:lnTo>
                  <a:pt x="203559" y="134969"/>
                </a:lnTo>
                <a:close/>
              </a:path>
            </a:pathLst>
          </a:custGeom>
          <a:solidFill>
            <a:schemeClr val="accent2"/>
          </a:solidFill>
          <a:ln w="9525" cap="flat">
            <a:noFill/>
            <a:prstDash val="solid"/>
            <a:miter/>
          </a:ln>
        </p:spPr>
        <p:txBody>
          <a:bodyPr rtlCol="0" anchor="ctr"/>
          <a:lstStyle/>
          <a:p>
            <a:endParaRPr lang="en-ID" dirty="0"/>
          </a:p>
        </p:txBody>
      </p:sp>
      <p:sp>
        <p:nvSpPr>
          <p:cNvPr id="3" name="Прямоугольник с двумя скругленными противолежащими углами 1">
            <a:extLst>
              <a:ext uri="{FF2B5EF4-FFF2-40B4-BE49-F238E27FC236}">
                <a16:creationId xmlns:a16="http://schemas.microsoft.com/office/drawing/2014/main" id="{F5DAE0E5-5EC7-0243-38B9-D3877717DAEB}"/>
              </a:ext>
            </a:extLst>
          </p:cNvPr>
          <p:cNvSpPr/>
          <p:nvPr userDrawn="1"/>
        </p:nvSpPr>
        <p:spPr>
          <a:xfrm rot="16200000">
            <a:off x="767994" y="761267"/>
            <a:ext cx="699956" cy="699956"/>
          </a:xfrm>
          <a:prstGeom prst="round2DiagRect">
            <a:avLst/>
          </a:prstGeom>
          <a:gradFill>
            <a:gsLst>
              <a:gs pos="0">
                <a:schemeClr val="accent5">
                  <a:alpha val="15000"/>
                </a:schemeClr>
              </a:gs>
              <a:gs pos="100000">
                <a:schemeClr val="accent1">
                  <a:alpha val="59658"/>
                </a:schemeClr>
              </a:gs>
            </a:gsLst>
            <a:lin ang="81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0" name="Slide title"/>
          <p:cNvSpPr txBox="1">
            <a:spLocks noGrp="1"/>
          </p:cNvSpPr>
          <p:nvPr>
            <p:ph type="ctrTitle" hasCustomPrompt="1"/>
          </p:nvPr>
        </p:nvSpPr>
        <p:spPr>
          <a:xfrm>
            <a:off x="506478" y="1329915"/>
            <a:ext cx="4068000" cy="2409895"/>
          </a:xfrm>
          <a:prstGeom prst="rect">
            <a:avLst/>
          </a:prstGeom>
          <a:noFill/>
          <a:ln>
            <a:noFill/>
          </a:ln>
        </p:spPr>
        <p:txBody>
          <a:bodyPr spcFirstLastPara="1" wrap="square" lIns="0" tIns="0" rIns="0" bIns="0" anchor="b" anchorCtr="0">
            <a:noAutofit/>
          </a:bodyPr>
          <a:lstStyle>
            <a:lvl1pPr marL="0" marR="0" lvl="0" indent="0" algn="l" defTabSz="914400" rtl="0" eaLnBrk="1" fontAlgn="auto" latinLnBrk="0" hangingPunct="1">
              <a:spcBef>
                <a:spcPts val="0"/>
              </a:spcBef>
              <a:spcAft>
                <a:spcPts val="0"/>
              </a:spcAft>
              <a:buClr>
                <a:schemeClr val="dk1"/>
              </a:buClr>
              <a:buSzPts val="2200"/>
              <a:buFont typeface="IBM Plex Sans"/>
              <a:buNone/>
              <a:tabLst/>
              <a:defRPr sz="3600" b="1">
                <a:solidFill>
                  <a:schemeClr val="tx1"/>
                </a:solidFill>
                <a:latin typeface="+mj-lt"/>
                <a:ea typeface="+mj-ea"/>
                <a:cs typeface="+mj-cs"/>
                <a:sym typeface="+mj-lt"/>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pPr marL="0" marR="0" lvl="0" indent="0" algn="l" defTabSz="914400" rtl="0" eaLnBrk="1" fontAlgn="auto" latinLnBrk="0" hangingPunct="1">
              <a:spcBef>
                <a:spcPts val="0"/>
              </a:spcBef>
              <a:spcAft>
                <a:spcPts val="0"/>
              </a:spcAft>
              <a:buClr>
                <a:schemeClr val="lt2"/>
              </a:buClr>
              <a:buSzPts val="4200"/>
              <a:buFont typeface="IBM Plex Sans"/>
              <a:buNone/>
              <a:tabLst/>
              <a:defRPr/>
            </a:pPr>
            <a:r>
              <a:rPr lang="en-GB" dirty="0"/>
              <a:t>Remove unnecessary steps, and design each</a:t>
            </a:r>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OC / Page 1 / Option A" userDrawn="1">
  <p:cSld name="TOC / Page 1 / Option A">
    <p:bg>
      <p:bgPr>
        <a:solidFill>
          <a:schemeClr val="bg2"/>
        </a:solidFill>
        <a:effectLst/>
      </p:bgPr>
    </p:bg>
    <p:spTree>
      <p:nvGrpSpPr>
        <p:cNvPr id="1" name="Shape 16"/>
        <p:cNvGrpSpPr/>
        <p:nvPr/>
      </p:nvGrpSpPr>
      <p:grpSpPr>
        <a:xfrm>
          <a:off x="0" y="0"/>
          <a:ext cx="0" cy="0"/>
          <a:chOff x="0" y="0"/>
          <a:chExt cx="0" cy="0"/>
        </a:xfrm>
      </p:grpSpPr>
      <p:sp>
        <p:nvSpPr>
          <p:cNvPr id="28" name="Google Shape;28;p25"/>
          <p:cNvSpPr txBox="1"/>
          <p:nvPr/>
        </p:nvSpPr>
        <p:spPr>
          <a:xfrm>
            <a:off x="2929524" y="274255"/>
            <a:ext cx="467100" cy="307777"/>
          </a:xfrm>
          <a:prstGeom prst="rect">
            <a:avLst/>
          </a:prstGeom>
          <a:solidFill>
            <a:schemeClr val="bg2"/>
          </a:solidFill>
          <a:ln>
            <a:noFill/>
          </a:ln>
        </p:spPr>
        <p:txBody>
          <a:bodyPr spcFirstLastPara="1" wrap="square" lIns="0" tIns="0" rIns="0" bIns="0" anchor="ctr" anchorCtr="0">
            <a:spAutoFit/>
          </a:bodyPr>
          <a:lstStyle/>
          <a:p>
            <a:pPr marL="0" lvl="0" indent="0" algn="l" rtl="0">
              <a:spcBef>
                <a:spcPts val="0"/>
              </a:spcBef>
              <a:spcAft>
                <a:spcPts val="0"/>
              </a:spcAft>
              <a:buNone/>
            </a:pPr>
            <a:r>
              <a:rPr lang="en" sz="2000" b="1" dirty="0">
                <a:solidFill>
                  <a:schemeClr val="accent2"/>
                </a:solidFill>
                <a:latin typeface="+mj-lt"/>
                <a:ea typeface="+mn-ea"/>
                <a:cs typeface="+mn-cs"/>
                <a:sym typeface="+mn-lt"/>
              </a:rPr>
              <a:t>01</a:t>
            </a:r>
            <a:endParaRPr sz="2000" b="1" dirty="0">
              <a:solidFill>
                <a:schemeClr val="accent2"/>
              </a:solidFill>
              <a:latin typeface="+mj-lt"/>
              <a:ea typeface="+mn-ea"/>
              <a:cs typeface="+mn-cs"/>
              <a:sym typeface="+mn-lt"/>
            </a:endParaRPr>
          </a:p>
        </p:txBody>
      </p:sp>
      <p:sp>
        <p:nvSpPr>
          <p:cNvPr id="29" name="Google Shape;29;p25"/>
          <p:cNvSpPr txBox="1"/>
          <p:nvPr/>
        </p:nvSpPr>
        <p:spPr>
          <a:xfrm>
            <a:off x="2929524" y="751912"/>
            <a:ext cx="467100" cy="307777"/>
          </a:xfrm>
          <a:prstGeom prst="rect">
            <a:avLst/>
          </a:prstGeom>
          <a:solidFill>
            <a:schemeClr val="bg2"/>
          </a:solidFill>
          <a:ln>
            <a:noFill/>
          </a:ln>
        </p:spPr>
        <p:txBody>
          <a:bodyPr spcFirstLastPara="1" wrap="square" lIns="0" tIns="0" rIns="0" bIns="0" anchor="ctr" anchorCtr="0">
            <a:spAutoFit/>
          </a:bodyPr>
          <a:lstStyle/>
          <a:p>
            <a:pPr marL="0" lvl="0" indent="0" algn="l" rtl="0">
              <a:spcBef>
                <a:spcPts val="0"/>
              </a:spcBef>
              <a:spcAft>
                <a:spcPts val="0"/>
              </a:spcAft>
              <a:buNone/>
            </a:pPr>
            <a:r>
              <a:rPr lang="en" sz="2000" b="1">
                <a:solidFill>
                  <a:schemeClr val="accent2"/>
                </a:solidFill>
                <a:latin typeface="+mj-lt"/>
                <a:ea typeface="+mn-ea"/>
                <a:cs typeface="+mn-cs"/>
                <a:sym typeface="+mn-lt"/>
              </a:rPr>
              <a:t>02</a:t>
            </a:r>
            <a:endParaRPr sz="2000" b="1">
              <a:solidFill>
                <a:schemeClr val="accent2"/>
              </a:solidFill>
              <a:latin typeface="+mj-lt"/>
              <a:ea typeface="+mn-ea"/>
              <a:cs typeface="+mn-cs"/>
              <a:sym typeface="+mn-lt"/>
            </a:endParaRPr>
          </a:p>
        </p:txBody>
      </p:sp>
      <p:sp>
        <p:nvSpPr>
          <p:cNvPr id="30" name="Google Shape;30;p25"/>
          <p:cNvSpPr txBox="1"/>
          <p:nvPr/>
        </p:nvSpPr>
        <p:spPr>
          <a:xfrm>
            <a:off x="2929524" y="1229569"/>
            <a:ext cx="467100" cy="307777"/>
          </a:xfrm>
          <a:prstGeom prst="rect">
            <a:avLst/>
          </a:prstGeom>
          <a:solidFill>
            <a:schemeClr val="bg2"/>
          </a:solidFill>
          <a:ln>
            <a:noFill/>
          </a:ln>
        </p:spPr>
        <p:txBody>
          <a:bodyPr spcFirstLastPara="1" wrap="square" lIns="0" tIns="0" rIns="0" bIns="0" anchor="ctr" anchorCtr="0">
            <a:spAutoFit/>
          </a:bodyPr>
          <a:lstStyle/>
          <a:p>
            <a:pPr marL="0" lvl="0" indent="0" algn="l" rtl="0">
              <a:spcBef>
                <a:spcPts val="0"/>
              </a:spcBef>
              <a:spcAft>
                <a:spcPts val="0"/>
              </a:spcAft>
              <a:buNone/>
            </a:pPr>
            <a:r>
              <a:rPr lang="en" sz="2000" b="1" dirty="0">
                <a:solidFill>
                  <a:schemeClr val="accent2"/>
                </a:solidFill>
                <a:latin typeface="+mj-lt"/>
                <a:ea typeface="+mn-ea"/>
                <a:cs typeface="+mn-cs"/>
                <a:sym typeface="+mn-lt"/>
              </a:rPr>
              <a:t>03</a:t>
            </a:r>
            <a:endParaRPr sz="2000" b="1" dirty="0">
              <a:solidFill>
                <a:schemeClr val="accent2"/>
              </a:solidFill>
              <a:latin typeface="+mj-lt"/>
              <a:ea typeface="+mn-ea"/>
              <a:cs typeface="+mn-cs"/>
              <a:sym typeface="+mn-lt"/>
            </a:endParaRPr>
          </a:p>
        </p:txBody>
      </p:sp>
      <p:sp>
        <p:nvSpPr>
          <p:cNvPr id="31" name="Google Shape;31;p25"/>
          <p:cNvSpPr txBox="1"/>
          <p:nvPr/>
        </p:nvSpPr>
        <p:spPr>
          <a:xfrm>
            <a:off x="2929524" y="1707226"/>
            <a:ext cx="467100" cy="307777"/>
          </a:xfrm>
          <a:prstGeom prst="rect">
            <a:avLst/>
          </a:prstGeom>
          <a:solidFill>
            <a:schemeClr val="bg2"/>
          </a:solidFill>
          <a:ln>
            <a:noFill/>
          </a:ln>
        </p:spPr>
        <p:txBody>
          <a:bodyPr spcFirstLastPara="1" wrap="square" lIns="0" tIns="0" rIns="0" bIns="0" anchor="ctr" anchorCtr="0">
            <a:spAutoFit/>
          </a:bodyPr>
          <a:lstStyle/>
          <a:p>
            <a:pPr marL="0" lvl="0" indent="0" algn="l" rtl="0">
              <a:spcBef>
                <a:spcPts val="0"/>
              </a:spcBef>
              <a:spcAft>
                <a:spcPts val="0"/>
              </a:spcAft>
              <a:buNone/>
            </a:pPr>
            <a:r>
              <a:rPr lang="en" sz="2000" b="1">
                <a:solidFill>
                  <a:schemeClr val="accent2"/>
                </a:solidFill>
                <a:latin typeface="+mj-lt"/>
                <a:ea typeface="+mn-ea"/>
                <a:cs typeface="+mn-cs"/>
                <a:sym typeface="+mn-lt"/>
              </a:rPr>
              <a:t>04</a:t>
            </a:r>
            <a:endParaRPr sz="2000" b="1">
              <a:solidFill>
                <a:schemeClr val="accent2"/>
              </a:solidFill>
              <a:latin typeface="+mj-lt"/>
              <a:ea typeface="+mn-ea"/>
              <a:cs typeface="+mn-cs"/>
              <a:sym typeface="+mn-lt"/>
            </a:endParaRPr>
          </a:p>
        </p:txBody>
      </p:sp>
      <p:sp>
        <p:nvSpPr>
          <p:cNvPr id="32" name="Google Shape;32;p25"/>
          <p:cNvSpPr txBox="1"/>
          <p:nvPr/>
        </p:nvSpPr>
        <p:spPr>
          <a:xfrm>
            <a:off x="2929524" y="2184883"/>
            <a:ext cx="467100" cy="307777"/>
          </a:xfrm>
          <a:prstGeom prst="rect">
            <a:avLst/>
          </a:prstGeom>
          <a:solidFill>
            <a:schemeClr val="bg2"/>
          </a:solidFill>
          <a:ln>
            <a:noFill/>
          </a:ln>
        </p:spPr>
        <p:txBody>
          <a:bodyPr spcFirstLastPara="1" wrap="square" lIns="0" tIns="0" rIns="0" bIns="0" anchor="ctr" anchorCtr="0">
            <a:spAutoFit/>
          </a:bodyPr>
          <a:lstStyle/>
          <a:p>
            <a:pPr marL="0" lvl="0" indent="0" algn="l" rtl="0">
              <a:spcBef>
                <a:spcPts val="0"/>
              </a:spcBef>
              <a:spcAft>
                <a:spcPts val="0"/>
              </a:spcAft>
              <a:buNone/>
            </a:pPr>
            <a:r>
              <a:rPr lang="en" sz="2000" b="1">
                <a:solidFill>
                  <a:schemeClr val="accent2"/>
                </a:solidFill>
                <a:latin typeface="+mj-lt"/>
                <a:ea typeface="+mn-ea"/>
                <a:cs typeface="+mn-cs"/>
                <a:sym typeface="+mn-lt"/>
              </a:rPr>
              <a:t>05</a:t>
            </a:r>
            <a:endParaRPr sz="2000" b="1">
              <a:solidFill>
                <a:schemeClr val="accent2"/>
              </a:solidFill>
              <a:latin typeface="+mj-lt"/>
              <a:ea typeface="+mn-ea"/>
              <a:cs typeface="+mn-cs"/>
              <a:sym typeface="+mn-lt"/>
            </a:endParaRPr>
          </a:p>
        </p:txBody>
      </p:sp>
      <p:sp>
        <p:nvSpPr>
          <p:cNvPr id="33" name="Google Shape;33;p25"/>
          <p:cNvSpPr txBox="1"/>
          <p:nvPr/>
        </p:nvSpPr>
        <p:spPr>
          <a:xfrm>
            <a:off x="2929524" y="2662540"/>
            <a:ext cx="467100" cy="307777"/>
          </a:xfrm>
          <a:prstGeom prst="rect">
            <a:avLst/>
          </a:prstGeom>
          <a:solidFill>
            <a:schemeClr val="bg2"/>
          </a:solidFill>
          <a:ln>
            <a:noFill/>
          </a:ln>
        </p:spPr>
        <p:txBody>
          <a:bodyPr spcFirstLastPara="1" wrap="square" lIns="0" tIns="0" rIns="0" bIns="0" anchor="ctr" anchorCtr="0">
            <a:spAutoFit/>
          </a:bodyPr>
          <a:lstStyle/>
          <a:p>
            <a:pPr marL="0" lvl="0" indent="0" algn="l" rtl="0">
              <a:spcBef>
                <a:spcPts val="0"/>
              </a:spcBef>
              <a:spcAft>
                <a:spcPts val="0"/>
              </a:spcAft>
              <a:buNone/>
            </a:pPr>
            <a:r>
              <a:rPr lang="en" sz="2000" b="1">
                <a:solidFill>
                  <a:schemeClr val="accent2"/>
                </a:solidFill>
                <a:latin typeface="+mj-lt"/>
                <a:ea typeface="+mn-ea"/>
                <a:cs typeface="+mn-cs"/>
                <a:sym typeface="+mn-lt"/>
              </a:rPr>
              <a:t>06</a:t>
            </a:r>
            <a:endParaRPr sz="2000" b="1">
              <a:solidFill>
                <a:schemeClr val="accent2"/>
              </a:solidFill>
              <a:latin typeface="+mj-lt"/>
              <a:ea typeface="+mn-ea"/>
              <a:cs typeface="+mn-cs"/>
              <a:sym typeface="+mn-lt"/>
            </a:endParaRPr>
          </a:p>
        </p:txBody>
      </p:sp>
      <p:sp>
        <p:nvSpPr>
          <p:cNvPr id="34" name="Google Shape;34;p25"/>
          <p:cNvSpPr txBox="1"/>
          <p:nvPr/>
        </p:nvSpPr>
        <p:spPr>
          <a:xfrm>
            <a:off x="2929524" y="3140197"/>
            <a:ext cx="467100" cy="307777"/>
          </a:xfrm>
          <a:prstGeom prst="rect">
            <a:avLst/>
          </a:prstGeom>
          <a:solidFill>
            <a:schemeClr val="bg2"/>
          </a:solidFill>
          <a:ln>
            <a:noFill/>
          </a:ln>
        </p:spPr>
        <p:txBody>
          <a:bodyPr spcFirstLastPara="1" wrap="square" lIns="0" tIns="0" rIns="0" bIns="0" anchor="ctr" anchorCtr="0">
            <a:spAutoFit/>
          </a:bodyPr>
          <a:lstStyle/>
          <a:p>
            <a:pPr marL="0" lvl="0" indent="0" algn="l" rtl="0">
              <a:spcBef>
                <a:spcPts val="0"/>
              </a:spcBef>
              <a:spcAft>
                <a:spcPts val="0"/>
              </a:spcAft>
              <a:buNone/>
            </a:pPr>
            <a:r>
              <a:rPr lang="en" sz="2000" b="1">
                <a:solidFill>
                  <a:schemeClr val="accent2"/>
                </a:solidFill>
                <a:latin typeface="+mj-lt"/>
                <a:ea typeface="+mn-ea"/>
                <a:cs typeface="+mn-cs"/>
                <a:sym typeface="+mn-lt"/>
              </a:rPr>
              <a:t>07</a:t>
            </a:r>
            <a:endParaRPr sz="2000" b="1">
              <a:solidFill>
                <a:schemeClr val="accent2"/>
              </a:solidFill>
              <a:latin typeface="+mj-lt"/>
              <a:ea typeface="+mn-ea"/>
              <a:cs typeface="+mn-cs"/>
              <a:sym typeface="+mn-lt"/>
            </a:endParaRPr>
          </a:p>
        </p:txBody>
      </p:sp>
      <p:sp>
        <p:nvSpPr>
          <p:cNvPr id="35" name="Google Shape;35;p25"/>
          <p:cNvSpPr txBox="1"/>
          <p:nvPr/>
        </p:nvSpPr>
        <p:spPr>
          <a:xfrm>
            <a:off x="2929524" y="3617854"/>
            <a:ext cx="467100" cy="307777"/>
          </a:xfrm>
          <a:prstGeom prst="rect">
            <a:avLst/>
          </a:prstGeom>
          <a:solidFill>
            <a:schemeClr val="bg2"/>
          </a:solidFill>
          <a:ln>
            <a:noFill/>
          </a:ln>
        </p:spPr>
        <p:txBody>
          <a:bodyPr spcFirstLastPara="1" wrap="square" lIns="0" tIns="0" rIns="0" bIns="0" anchor="ctr" anchorCtr="0">
            <a:spAutoFit/>
          </a:bodyPr>
          <a:lstStyle/>
          <a:p>
            <a:pPr marL="0" lvl="0" indent="0" algn="l" rtl="0">
              <a:spcBef>
                <a:spcPts val="0"/>
              </a:spcBef>
              <a:spcAft>
                <a:spcPts val="0"/>
              </a:spcAft>
              <a:buNone/>
            </a:pPr>
            <a:r>
              <a:rPr lang="en" sz="2000" b="1">
                <a:solidFill>
                  <a:schemeClr val="accent2"/>
                </a:solidFill>
                <a:latin typeface="+mj-lt"/>
                <a:ea typeface="+mn-ea"/>
                <a:cs typeface="+mn-cs"/>
                <a:sym typeface="+mn-lt"/>
              </a:rPr>
              <a:t>08</a:t>
            </a:r>
            <a:endParaRPr sz="2000" b="1">
              <a:solidFill>
                <a:schemeClr val="accent2"/>
              </a:solidFill>
              <a:latin typeface="+mj-lt"/>
              <a:ea typeface="+mn-ea"/>
              <a:cs typeface="+mn-cs"/>
              <a:sym typeface="+mn-lt"/>
            </a:endParaRPr>
          </a:p>
        </p:txBody>
      </p:sp>
      <p:sp>
        <p:nvSpPr>
          <p:cNvPr id="26" name="Item 10 / Title"/>
          <p:cNvSpPr txBox="1">
            <a:spLocks noGrp="1"/>
          </p:cNvSpPr>
          <p:nvPr>
            <p:ph type="subTitle" idx="9" hasCustomPrompt="1"/>
          </p:nvPr>
        </p:nvSpPr>
        <p:spPr>
          <a:xfrm>
            <a:off x="3621325" y="4571659"/>
            <a:ext cx="52113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tx1"/>
                </a:solidFill>
                <a:latin typeface="+mn-lt"/>
                <a:ea typeface="+mn-ea"/>
                <a:cs typeface="+mn-cs"/>
                <a:sym typeface="+mn-lt"/>
              </a:defRPr>
            </a:lvl1pPr>
            <a:lvl2pPr lvl="1"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2pPr>
            <a:lvl3pPr lvl="2"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3pPr>
            <a:lvl4pPr lvl="3"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4pPr>
            <a:lvl5pPr lvl="4"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5pPr>
            <a:lvl6pPr lvl="5"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6pPr>
            <a:lvl7pPr lvl="6"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7pPr>
            <a:lvl8pPr lvl="7"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8pPr>
            <a:lvl9pPr lvl="8"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Designing digital tools for more reliable work</a:t>
            </a:r>
          </a:p>
        </p:txBody>
      </p:sp>
      <p:sp>
        <p:nvSpPr>
          <p:cNvPr id="27" name="Item 9 / Title"/>
          <p:cNvSpPr txBox="1">
            <a:spLocks noGrp="1"/>
          </p:cNvSpPr>
          <p:nvPr>
            <p:ph type="subTitle" idx="13" hasCustomPrompt="1"/>
          </p:nvPr>
        </p:nvSpPr>
        <p:spPr>
          <a:xfrm>
            <a:off x="3621325" y="4094008"/>
            <a:ext cx="52113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tx1"/>
                </a:solidFill>
                <a:latin typeface="+mn-lt"/>
                <a:ea typeface="+mn-ea"/>
                <a:cs typeface="+mn-cs"/>
                <a:sym typeface="+mn-lt"/>
              </a:defRPr>
            </a:lvl1pPr>
            <a:lvl2pPr lvl="1"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2pPr>
            <a:lvl3pPr lvl="2"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3pPr>
            <a:lvl4pPr lvl="3"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4pPr>
            <a:lvl5pPr lvl="4"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5pPr>
            <a:lvl6pPr lvl="5"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6pPr>
            <a:lvl7pPr lvl="6"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7pPr>
            <a:lvl8pPr lvl="7"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8pPr>
            <a:lvl9pPr lvl="8"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Whether you are planning a launch</a:t>
            </a:r>
          </a:p>
        </p:txBody>
      </p:sp>
      <p:sp>
        <p:nvSpPr>
          <p:cNvPr id="21" name="Item 8 / Title"/>
          <p:cNvSpPr txBox="1">
            <a:spLocks noGrp="1"/>
          </p:cNvSpPr>
          <p:nvPr>
            <p:ph type="subTitle" idx="4" hasCustomPrompt="1"/>
          </p:nvPr>
        </p:nvSpPr>
        <p:spPr>
          <a:xfrm>
            <a:off x="3621325" y="3616350"/>
            <a:ext cx="52113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tx1"/>
                </a:solidFill>
                <a:latin typeface="+mn-lt"/>
                <a:ea typeface="+mn-ea"/>
                <a:cs typeface="+mn-cs"/>
                <a:sym typeface="+mn-lt"/>
              </a:defRPr>
            </a:lvl1pPr>
            <a:lvl2pPr lvl="1"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2pPr>
            <a:lvl3pPr lvl="2"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3pPr>
            <a:lvl4pPr lvl="3"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4pPr>
            <a:lvl5pPr lvl="4"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5pPr>
            <a:lvl6pPr lvl="5"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6pPr>
            <a:lvl7pPr lvl="6"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7pPr>
            <a:lvl8pPr lvl="7"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8pPr>
            <a:lvl9pPr lvl="8"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Clear notes, visible deadlines, and easy access</a:t>
            </a:r>
          </a:p>
        </p:txBody>
      </p:sp>
      <p:sp>
        <p:nvSpPr>
          <p:cNvPr id="22" name="Item 7 / Title"/>
          <p:cNvSpPr txBox="1">
            <a:spLocks noGrp="1"/>
          </p:cNvSpPr>
          <p:nvPr>
            <p:ph type="subTitle" idx="5" hasCustomPrompt="1"/>
          </p:nvPr>
        </p:nvSpPr>
        <p:spPr>
          <a:xfrm>
            <a:off x="3621325" y="3138692"/>
            <a:ext cx="5211300" cy="310800"/>
          </a:xfrm>
          <a:prstGeom prst="rect">
            <a:avLst/>
          </a:prstGeom>
          <a:noFill/>
          <a:ln>
            <a:noFill/>
          </a:ln>
        </p:spPr>
        <p:txBody>
          <a:bodyPr spcFirstLastPara="1" wrap="square" lIns="0" tIns="0" rIns="0" bIns="0" anchor="ctr" anchorCtr="0">
            <a:noAutofit/>
          </a:bodyPr>
          <a:lstStyle>
            <a:lvl1pPr marL="9525" lvl="0" indent="0" algn="l">
              <a:lnSpc>
                <a:spcPct val="100000"/>
              </a:lnSpc>
              <a:spcBef>
                <a:spcPts val="0"/>
              </a:spcBef>
              <a:spcAft>
                <a:spcPts val="0"/>
              </a:spcAft>
              <a:buClr>
                <a:schemeClr val="accent6"/>
              </a:buClr>
              <a:buSzPts val="1200"/>
              <a:buFont typeface="Arial"/>
              <a:buNone/>
              <a:tabLst/>
              <a:defRPr>
                <a:solidFill>
                  <a:schemeClr val="tx1"/>
                </a:solidFill>
                <a:latin typeface="+mn-lt"/>
                <a:ea typeface="+mn-ea"/>
                <a:cs typeface="+mn-cs"/>
                <a:sym typeface="+mn-lt"/>
              </a:defRPr>
            </a:lvl1pPr>
            <a:lvl2pPr lvl="1"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2pPr>
            <a:lvl3pPr lvl="2"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3pPr>
            <a:lvl4pPr lvl="3"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4pPr>
            <a:lvl5pPr lvl="4"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5pPr>
            <a:lvl6pPr lvl="5"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6pPr>
            <a:lvl7pPr lvl="6"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7pPr>
            <a:lvl8pPr lvl="7"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8pPr>
            <a:lvl9pPr lvl="8"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9pPr>
          </a:lstStyle>
          <a:p>
            <a:r>
              <a:rPr lang="en-GB" dirty="0"/>
              <a:t>Whether you are planning a launch</a:t>
            </a:r>
          </a:p>
        </p:txBody>
      </p:sp>
      <p:sp>
        <p:nvSpPr>
          <p:cNvPr id="24" name="Item 6 / Title"/>
          <p:cNvSpPr txBox="1">
            <a:spLocks noGrp="1"/>
          </p:cNvSpPr>
          <p:nvPr>
            <p:ph type="subTitle" idx="7" hasCustomPrompt="1"/>
          </p:nvPr>
        </p:nvSpPr>
        <p:spPr>
          <a:xfrm>
            <a:off x="3621325" y="2661034"/>
            <a:ext cx="52113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tx1"/>
                </a:solidFill>
                <a:latin typeface="+mn-lt"/>
                <a:ea typeface="+mn-ea"/>
                <a:cs typeface="+mn-cs"/>
                <a:sym typeface="+mn-lt"/>
              </a:defRPr>
            </a:lvl1pPr>
            <a:lvl2pPr lvl="1"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2pPr>
            <a:lvl3pPr lvl="2"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3pPr>
            <a:lvl4pPr lvl="3"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4pPr>
            <a:lvl5pPr lvl="4"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5pPr>
            <a:lvl6pPr lvl="5"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6pPr>
            <a:lvl7pPr lvl="6"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7pPr>
            <a:lvl8pPr lvl="7"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8pPr>
            <a:lvl9pPr lvl="8"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Designing digital tools for more reliable work</a:t>
            </a:r>
          </a:p>
        </p:txBody>
      </p:sp>
      <p:sp>
        <p:nvSpPr>
          <p:cNvPr id="20" name="Item 5 / Title"/>
          <p:cNvSpPr txBox="1">
            <a:spLocks noGrp="1"/>
          </p:cNvSpPr>
          <p:nvPr>
            <p:ph type="subTitle" idx="3" hasCustomPrompt="1"/>
          </p:nvPr>
        </p:nvSpPr>
        <p:spPr>
          <a:xfrm>
            <a:off x="3621325" y="2183376"/>
            <a:ext cx="52113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tx1"/>
                </a:solidFill>
                <a:latin typeface="+mn-lt"/>
                <a:ea typeface="+mn-ea"/>
                <a:cs typeface="+mn-cs"/>
                <a:sym typeface="+mn-lt"/>
              </a:defRPr>
            </a:lvl1pPr>
            <a:lvl2pPr lvl="1"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2pPr>
            <a:lvl3pPr lvl="2"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3pPr>
            <a:lvl4pPr lvl="3"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4pPr>
            <a:lvl5pPr lvl="4"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5pPr>
            <a:lvl6pPr lvl="5"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6pPr>
            <a:lvl7pPr lvl="6"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7pPr>
            <a:lvl8pPr lvl="7"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8pPr>
            <a:lvl9pPr lvl="8"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Clear notes, visible deadlines, and easy access</a:t>
            </a:r>
          </a:p>
        </p:txBody>
      </p:sp>
      <p:sp>
        <p:nvSpPr>
          <p:cNvPr id="23" name="Item 4 / Title"/>
          <p:cNvSpPr txBox="1">
            <a:spLocks noGrp="1"/>
          </p:cNvSpPr>
          <p:nvPr>
            <p:ph type="subTitle" idx="6" hasCustomPrompt="1"/>
          </p:nvPr>
        </p:nvSpPr>
        <p:spPr>
          <a:xfrm>
            <a:off x="3621325" y="1705718"/>
            <a:ext cx="52113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tx1"/>
                </a:solidFill>
                <a:latin typeface="+mn-lt"/>
                <a:ea typeface="+mn-ea"/>
                <a:cs typeface="+mn-cs"/>
                <a:sym typeface="+mn-lt"/>
              </a:defRPr>
            </a:lvl1pPr>
            <a:lvl2pPr lvl="1"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2pPr>
            <a:lvl3pPr lvl="2"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3pPr>
            <a:lvl4pPr lvl="3"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4pPr>
            <a:lvl5pPr lvl="4"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5pPr>
            <a:lvl6pPr lvl="5"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6pPr>
            <a:lvl7pPr lvl="6"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7pPr>
            <a:lvl8pPr lvl="7"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8pPr>
            <a:lvl9pPr lvl="8"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Whether you are planning a launch</a:t>
            </a:r>
          </a:p>
        </p:txBody>
      </p:sp>
      <p:sp>
        <p:nvSpPr>
          <p:cNvPr id="19" name="Item 3 / Title"/>
          <p:cNvSpPr txBox="1">
            <a:spLocks noGrp="1"/>
          </p:cNvSpPr>
          <p:nvPr>
            <p:ph type="subTitle" idx="2" hasCustomPrompt="1"/>
          </p:nvPr>
        </p:nvSpPr>
        <p:spPr>
          <a:xfrm>
            <a:off x="3621325" y="1228060"/>
            <a:ext cx="52113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smtClean="0">
                <a:solidFill>
                  <a:schemeClr val="tx1"/>
                </a:solidFill>
                <a:effectLst/>
                <a:latin typeface="+mn-lt"/>
                <a:cs typeface="+mn-cs" panose="020B0604020202020204" pitchFamily="34" charset="0"/>
              </a:defRPr>
            </a:lvl1pPr>
            <a:lvl2pPr lvl="1"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2pPr>
            <a:lvl3pPr lvl="2"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3pPr>
            <a:lvl4pPr lvl="3"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4pPr>
            <a:lvl5pPr lvl="4"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5pPr>
            <a:lvl6pPr lvl="5"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6pPr>
            <a:lvl7pPr lvl="6"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7pPr>
            <a:lvl8pPr lvl="7"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8pPr>
            <a:lvl9pPr lvl="8"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9pPr>
          </a:lstStyle>
          <a:p>
            <a:r>
              <a:rPr lang="en-GB" dirty="0"/>
              <a:t>Clear notes, visible deadlines, and easy access</a:t>
            </a:r>
            <a:endParaRPr dirty="0"/>
          </a:p>
        </p:txBody>
      </p:sp>
      <p:sp>
        <p:nvSpPr>
          <p:cNvPr id="18" name="Item 2 / Title"/>
          <p:cNvSpPr txBox="1">
            <a:spLocks noGrp="1"/>
          </p:cNvSpPr>
          <p:nvPr>
            <p:ph type="subTitle" idx="1" hasCustomPrompt="1"/>
          </p:nvPr>
        </p:nvSpPr>
        <p:spPr>
          <a:xfrm>
            <a:off x="3621325" y="750402"/>
            <a:ext cx="52206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smtClean="0">
                <a:solidFill>
                  <a:schemeClr val="tx1"/>
                </a:solidFill>
                <a:effectLst/>
                <a:latin typeface="+mn-lt"/>
                <a:cs typeface="+mn-cs" panose="020B0604020202020204" pitchFamily="34" charset="0"/>
              </a:defRPr>
            </a:lvl1pPr>
            <a:lvl2pPr lvl="1"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2pPr>
            <a:lvl3pPr lvl="2"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3pPr>
            <a:lvl4pPr lvl="3"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4pPr>
            <a:lvl5pPr lvl="4"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5pPr>
            <a:lvl6pPr lvl="5"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6pPr>
            <a:lvl7pPr lvl="6"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7pPr>
            <a:lvl8pPr lvl="7"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8pPr>
            <a:lvl9pPr lvl="8"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9pPr>
          </a:lstStyle>
          <a:p>
            <a:r>
              <a:rPr lang="en-GB" dirty="0"/>
              <a:t>Whether you are planning a launch</a:t>
            </a:r>
            <a:endParaRPr dirty="0"/>
          </a:p>
        </p:txBody>
      </p:sp>
      <p:sp>
        <p:nvSpPr>
          <p:cNvPr id="25" name="Item 1 / Title"/>
          <p:cNvSpPr txBox="1">
            <a:spLocks noGrp="1"/>
          </p:cNvSpPr>
          <p:nvPr>
            <p:ph type="subTitle" idx="8" hasCustomPrompt="1"/>
          </p:nvPr>
        </p:nvSpPr>
        <p:spPr>
          <a:xfrm>
            <a:off x="3621325" y="272744"/>
            <a:ext cx="52206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smtClean="0">
                <a:solidFill>
                  <a:schemeClr val="tx1"/>
                </a:solidFill>
                <a:effectLst/>
                <a:latin typeface="+mn-lt"/>
                <a:cs typeface="+mn-cs" panose="020B0604020202020204" pitchFamily="34" charset="0"/>
              </a:defRPr>
            </a:lvl1pPr>
            <a:lvl2pPr lvl="1"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2pPr>
            <a:lvl3pPr lvl="2"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3pPr>
            <a:lvl4pPr lvl="3"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4pPr>
            <a:lvl5pPr lvl="4"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5pPr>
            <a:lvl6pPr lvl="5"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6pPr>
            <a:lvl7pPr lvl="6"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7pPr>
            <a:lvl8pPr lvl="7"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8pPr>
            <a:lvl9pPr lvl="8" algn="l">
              <a:lnSpc>
                <a:spcPct val="100000"/>
              </a:lnSpc>
              <a:spcBef>
                <a:spcPts val="0"/>
              </a:spcBef>
              <a:spcAft>
                <a:spcPts val="0"/>
              </a:spcAft>
              <a:buClr>
                <a:schemeClr val="accent6"/>
              </a:buClr>
              <a:buSzPts val="1200"/>
              <a:buFont typeface="Arial"/>
              <a:buNone/>
              <a:defRPr>
                <a:solidFill>
                  <a:schemeClr val="tx1"/>
                </a:solidFill>
                <a:latin typeface="+mn-lt"/>
                <a:ea typeface="+mn-ea"/>
                <a:cs typeface="+mn-cs"/>
                <a:sym typeface="+mn-lt"/>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Designing digital tools for more reliable work</a:t>
            </a:r>
            <a:endParaRPr dirty="0"/>
          </a:p>
        </p:txBody>
      </p:sp>
      <p:cxnSp>
        <p:nvCxnSpPr>
          <p:cNvPr id="5" name="Прямая соединительная линия 4">
            <a:extLst>
              <a:ext uri="{FF2B5EF4-FFF2-40B4-BE49-F238E27FC236}">
                <a16:creationId xmlns:a16="http://schemas.microsoft.com/office/drawing/2014/main" id="{9BEE513D-42D8-AEC2-3866-210821E7538F}"/>
              </a:ext>
            </a:extLst>
          </p:cNvPr>
          <p:cNvCxnSpPr>
            <a:cxnSpLocks/>
          </p:cNvCxnSpPr>
          <p:nvPr userDrawn="1"/>
        </p:nvCxnSpPr>
        <p:spPr>
          <a:xfrm>
            <a:off x="2929524" y="666973"/>
            <a:ext cx="5998576" cy="0"/>
          </a:xfrm>
          <a:prstGeom prst="line">
            <a:avLst/>
          </a:prstGeom>
          <a:ln w="9525">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a:extLst>
              <a:ext uri="{FF2B5EF4-FFF2-40B4-BE49-F238E27FC236}">
                <a16:creationId xmlns:a16="http://schemas.microsoft.com/office/drawing/2014/main" id="{81EA9A20-127C-88CD-17E8-3D21DE8E047B}"/>
              </a:ext>
            </a:extLst>
          </p:cNvPr>
          <p:cNvCxnSpPr>
            <a:cxnSpLocks/>
          </p:cNvCxnSpPr>
          <p:nvPr userDrawn="1"/>
        </p:nvCxnSpPr>
        <p:spPr>
          <a:xfrm>
            <a:off x="2929524" y="1144631"/>
            <a:ext cx="5998576" cy="0"/>
          </a:xfrm>
          <a:prstGeom prst="line">
            <a:avLst/>
          </a:prstGeom>
          <a:ln w="9525">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a:extLst>
              <a:ext uri="{FF2B5EF4-FFF2-40B4-BE49-F238E27FC236}">
                <a16:creationId xmlns:a16="http://schemas.microsoft.com/office/drawing/2014/main" id="{A0425E2A-5604-118C-0E07-CE7BB88DDB8E}"/>
              </a:ext>
            </a:extLst>
          </p:cNvPr>
          <p:cNvCxnSpPr>
            <a:cxnSpLocks/>
          </p:cNvCxnSpPr>
          <p:nvPr userDrawn="1"/>
        </p:nvCxnSpPr>
        <p:spPr>
          <a:xfrm>
            <a:off x="2929524" y="1622289"/>
            <a:ext cx="5998576" cy="0"/>
          </a:xfrm>
          <a:prstGeom prst="line">
            <a:avLst/>
          </a:prstGeom>
          <a:ln w="9525">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a:extLst>
              <a:ext uri="{FF2B5EF4-FFF2-40B4-BE49-F238E27FC236}">
                <a16:creationId xmlns:a16="http://schemas.microsoft.com/office/drawing/2014/main" id="{C1CDD782-7C2C-3772-A877-EE187F7ABA9A}"/>
              </a:ext>
            </a:extLst>
          </p:cNvPr>
          <p:cNvCxnSpPr>
            <a:cxnSpLocks/>
          </p:cNvCxnSpPr>
          <p:nvPr userDrawn="1"/>
        </p:nvCxnSpPr>
        <p:spPr>
          <a:xfrm>
            <a:off x="2929524" y="2099947"/>
            <a:ext cx="5998576" cy="0"/>
          </a:xfrm>
          <a:prstGeom prst="line">
            <a:avLst/>
          </a:prstGeom>
          <a:ln w="9525">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a:extLst>
              <a:ext uri="{FF2B5EF4-FFF2-40B4-BE49-F238E27FC236}">
                <a16:creationId xmlns:a16="http://schemas.microsoft.com/office/drawing/2014/main" id="{2F1424FF-61E5-2A1A-9787-7954376BA240}"/>
              </a:ext>
            </a:extLst>
          </p:cNvPr>
          <p:cNvCxnSpPr>
            <a:cxnSpLocks/>
          </p:cNvCxnSpPr>
          <p:nvPr userDrawn="1"/>
        </p:nvCxnSpPr>
        <p:spPr>
          <a:xfrm>
            <a:off x="2929524" y="2577605"/>
            <a:ext cx="5998576" cy="0"/>
          </a:xfrm>
          <a:prstGeom prst="line">
            <a:avLst/>
          </a:prstGeom>
          <a:ln w="9525">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a:extLst>
              <a:ext uri="{FF2B5EF4-FFF2-40B4-BE49-F238E27FC236}">
                <a16:creationId xmlns:a16="http://schemas.microsoft.com/office/drawing/2014/main" id="{27B277B9-2B5D-D70F-874B-971F6C51C1CC}"/>
              </a:ext>
            </a:extLst>
          </p:cNvPr>
          <p:cNvCxnSpPr>
            <a:cxnSpLocks/>
          </p:cNvCxnSpPr>
          <p:nvPr userDrawn="1"/>
        </p:nvCxnSpPr>
        <p:spPr>
          <a:xfrm>
            <a:off x="2929524" y="3055263"/>
            <a:ext cx="5998576" cy="0"/>
          </a:xfrm>
          <a:prstGeom prst="line">
            <a:avLst/>
          </a:prstGeom>
          <a:ln w="9525">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a:extLst>
              <a:ext uri="{FF2B5EF4-FFF2-40B4-BE49-F238E27FC236}">
                <a16:creationId xmlns:a16="http://schemas.microsoft.com/office/drawing/2014/main" id="{0AFFD7B1-BE08-4BE0-0372-A49D2C4E0E76}"/>
              </a:ext>
            </a:extLst>
          </p:cNvPr>
          <p:cNvCxnSpPr>
            <a:cxnSpLocks/>
          </p:cNvCxnSpPr>
          <p:nvPr userDrawn="1"/>
        </p:nvCxnSpPr>
        <p:spPr>
          <a:xfrm>
            <a:off x="2929524" y="3532921"/>
            <a:ext cx="5998576" cy="0"/>
          </a:xfrm>
          <a:prstGeom prst="line">
            <a:avLst/>
          </a:prstGeom>
          <a:ln w="9525">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cxnSp>
        <p:nvCxnSpPr>
          <p:cNvPr id="38" name="Прямая соединительная линия 37">
            <a:extLst>
              <a:ext uri="{FF2B5EF4-FFF2-40B4-BE49-F238E27FC236}">
                <a16:creationId xmlns:a16="http://schemas.microsoft.com/office/drawing/2014/main" id="{D5E79439-67F9-EB08-19A0-EF4EC4C7E512}"/>
              </a:ext>
            </a:extLst>
          </p:cNvPr>
          <p:cNvCxnSpPr>
            <a:cxnSpLocks/>
          </p:cNvCxnSpPr>
          <p:nvPr userDrawn="1"/>
        </p:nvCxnSpPr>
        <p:spPr>
          <a:xfrm>
            <a:off x="2929524" y="4010579"/>
            <a:ext cx="5998576" cy="0"/>
          </a:xfrm>
          <a:prstGeom prst="line">
            <a:avLst/>
          </a:prstGeom>
          <a:ln w="9525">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cxnSp>
        <p:nvCxnSpPr>
          <p:cNvPr id="41" name="Прямая соединительная линия 40">
            <a:extLst>
              <a:ext uri="{FF2B5EF4-FFF2-40B4-BE49-F238E27FC236}">
                <a16:creationId xmlns:a16="http://schemas.microsoft.com/office/drawing/2014/main" id="{1F0830F8-B66C-BBD4-D1EF-A5529D28F589}"/>
              </a:ext>
            </a:extLst>
          </p:cNvPr>
          <p:cNvCxnSpPr>
            <a:cxnSpLocks/>
          </p:cNvCxnSpPr>
          <p:nvPr userDrawn="1"/>
        </p:nvCxnSpPr>
        <p:spPr>
          <a:xfrm>
            <a:off x="2929524" y="4488237"/>
            <a:ext cx="5998576" cy="0"/>
          </a:xfrm>
          <a:prstGeom prst="line">
            <a:avLst/>
          </a:prstGeom>
          <a:ln w="9525">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sp>
        <p:nvSpPr>
          <p:cNvPr id="6" name="Slide title">
            <a:extLst>
              <a:ext uri="{FF2B5EF4-FFF2-40B4-BE49-F238E27FC236}">
                <a16:creationId xmlns:a16="http://schemas.microsoft.com/office/drawing/2014/main" id="{30DF1555-F695-0C85-A4A9-5B76135C0F54}"/>
              </a:ext>
            </a:extLst>
          </p:cNvPr>
          <p:cNvSpPr txBox="1">
            <a:spLocks/>
          </p:cNvSpPr>
          <p:nvPr userDrawn="1"/>
        </p:nvSpPr>
        <p:spPr>
          <a:xfrm>
            <a:off x="215901" y="227600"/>
            <a:ext cx="2168954" cy="1309746"/>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sz="2000" b="1">
                <a:solidFill>
                  <a:schemeClr val="tx1"/>
                </a:solidFill>
                <a:latin typeface="+mj-lt"/>
                <a:ea typeface="+mn-ea"/>
                <a:cs typeface="+mn-cs"/>
                <a:sym typeface="+mn-lt"/>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US" dirty="0"/>
              <a:t>Table </a:t>
            </a:r>
            <a:br>
              <a:rPr lang="en-US" dirty="0"/>
            </a:br>
            <a:r>
              <a:rPr lang="en-US" dirty="0"/>
              <a:t>of Contents</a:t>
            </a:r>
            <a:endParaRPr lang="en-GB" dirty="0"/>
          </a:p>
        </p:txBody>
      </p:sp>
      <p:sp>
        <p:nvSpPr>
          <p:cNvPr id="2" name="Bentuk Bebas: Bentuk 360">
            <a:extLst>
              <a:ext uri="{FF2B5EF4-FFF2-40B4-BE49-F238E27FC236}">
                <a16:creationId xmlns:a16="http://schemas.microsoft.com/office/drawing/2014/main" id="{C223DE9C-167E-15DE-FEBA-C28D601E0F2F}"/>
              </a:ext>
            </a:extLst>
          </p:cNvPr>
          <p:cNvSpPr/>
          <p:nvPr userDrawn="1"/>
        </p:nvSpPr>
        <p:spPr>
          <a:xfrm>
            <a:off x="732796" y="2705276"/>
            <a:ext cx="699956" cy="699974"/>
          </a:xfrm>
          <a:custGeom>
            <a:avLst/>
            <a:gdLst>
              <a:gd name="connsiteX0" fmla="*/ 449923 w 449922"/>
              <a:gd name="connsiteY0" fmla="*/ 151610 h 449932"/>
              <a:gd name="connsiteX1" fmla="*/ 298323 w 449922"/>
              <a:gd name="connsiteY1" fmla="*/ 151610 h 449932"/>
              <a:gd name="connsiteX2" fmla="*/ 298323 w 449922"/>
              <a:gd name="connsiteY2" fmla="*/ 0 h 449932"/>
              <a:gd name="connsiteX3" fmla="*/ 151600 w 449922"/>
              <a:gd name="connsiteY3" fmla="*/ 0 h 449932"/>
              <a:gd name="connsiteX4" fmla="*/ 151600 w 449922"/>
              <a:gd name="connsiteY4" fmla="*/ 151610 h 449932"/>
              <a:gd name="connsiteX5" fmla="*/ 0 w 449922"/>
              <a:gd name="connsiteY5" fmla="*/ 151610 h 449932"/>
              <a:gd name="connsiteX6" fmla="*/ 0 w 449922"/>
              <a:gd name="connsiteY6" fmla="*/ 298323 h 449932"/>
              <a:gd name="connsiteX7" fmla="*/ 151600 w 449922"/>
              <a:gd name="connsiteY7" fmla="*/ 298323 h 449932"/>
              <a:gd name="connsiteX8" fmla="*/ 151600 w 449922"/>
              <a:gd name="connsiteY8" fmla="*/ 449932 h 449932"/>
              <a:gd name="connsiteX9" fmla="*/ 298323 w 449922"/>
              <a:gd name="connsiteY9" fmla="*/ 449932 h 449932"/>
              <a:gd name="connsiteX10" fmla="*/ 298323 w 449922"/>
              <a:gd name="connsiteY10" fmla="*/ 298323 h 449932"/>
              <a:gd name="connsiteX11" fmla="*/ 449923 w 449922"/>
              <a:gd name="connsiteY11" fmla="*/ 298323 h 44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9922" h="449932">
                <a:moveTo>
                  <a:pt x="449923" y="151610"/>
                </a:moveTo>
                <a:lnTo>
                  <a:pt x="298323" y="151610"/>
                </a:lnTo>
                <a:lnTo>
                  <a:pt x="298323" y="0"/>
                </a:lnTo>
                <a:lnTo>
                  <a:pt x="151600" y="0"/>
                </a:lnTo>
                <a:lnTo>
                  <a:pt x="151600" y="151610"/>
                </a:lnTo>
                <a:lnTo>
                  <a:pt x="0" y="151610"/>
                </a:lnTo>
                <a:lnTo>
                  <a:pt x="0" y="298323"/>
                </a:lnTo>
                <a:lnTo>
                  <a:pt x="151600" y="298323"/>
                </a:lnTo>
                <a:lnTo>
                  <a:pt x="151600" y="449932"/>
                </a:lnTo>
                <a:lnTo>
                  <a:pt x="298323" y="449932"/>
                </a:lnTo>
                <a:lnTo>
                  <a:pt x="298323" y="298323"/>
                </a:lnTo>
                <a:lnTo>
                  <a:pt x="449923" y="298323"/>
                </a:lnTo>
                <a:close/>
              </a:path>
            </a:pathLst>
          </a:custGeom>
          <a:gradFill>
            <a:gsLst>
              <a:gs pos="0">
                <a:schemeClr val="accent6"/>
              </a:gs>
              <a:gs pos="100000">
                <a:schemeClr val="accent5"/>
              </a:gs>
            </a:gsLst>
            <a:lin ang="13500000" scaled="1"/>
          </a:gradFill>
          <a:ln w="9525" cap="flat">
            <a:noFill/>
            <a:prstDash val="solid"/>
            <a:miter/>
          </a:ln>
        </p:spPr>
        <p:txBody>
          <a:bodyPr rtlCol="0" anchor="ctr"/>
          <a:lstStyle/>
          <a:p>
            <a:endParaRPr lang="en-ID"/>
          </a:p>
        </p:txBody>
      </p:sp>
      <p:sp>
        <p:nvSpPr>
          <p:cNvPr id="3" name="Bentuk Bebas: Bentuk 327">
            <a:extLst>
              <a:ext uri="{FF2B5EF4-FFF2-40B4-BE49-F238E27FC236}">
                <a16:creationId xmlns:a16="http://schemas.microsoft.com/office/drawing/2014/main" id="{B6489E08-A5A3-1071-20D3-3D3972BB12C3}"/>
              </a:ext>
            </a:extLst>
          </p:cNvPr>
          <p:cNvSpPr/>
          <p:nvPr userDrawn="1"/>
        </p:nvSpPr>
        <p:spPr>
          <a:xfrm>
            <a:off x="1432752" y="2015003"/>
            <a:ext cx="449901" cy="449901"/>
          </a:xfrm>
          <a:custGeom>
            <a:avLst/>
            <a:gdLst>
              <a:gd name="connsiteX0" fmla="*/ 203559 w 203558"/>
              <a:gd name="connsiteY0" fmla="*/ 68589 h 203558"/>
              <a:gd name="connsiteX1" fmla="*/ 134969 w 203558"/>
              <a:gd name="connsiteY1" fmla="*/ 68589 h 203558"/>
              <a:gd name="connsiteX2" fmla="*/ 134969 w 203558"/>
              <a:gd name="connsiteY2" fmla="*/ 0 h 203558"/>
              <a:gd name="connsiteX3" fmla="*/ 68590 w 203558"/>
              <a:gd name="connsiteY3" fmla="*/ 0 h 203558"/>
              <a:gd name="connsiteX4" fmla="*/ 68590 w 203558"/>
              <a:gd name="connsiteY4" fmla="*/ 68589 h 203558"/>
              <a:gd name="connsiteX5" fmla="*/ 0 w 203558"/>
              <a:gd name="connsiteY5" fmla="*/ 68589 h 203558"/>
              <a:gd name="connsiteX6" fmla="*/ 0 w 203558"/>
              <a:gd name="connsiteY6" fmla="*/ 134969 h 203558"/>
              <a:gd name="connsiteX7" fmla="*/ 68590 w 203558"/>
              <a:gd name="connsiteY7" fmla="*/ 134969 h 203558"/>
              <a:gd name="connsiteX8" fmla="*/ 68590 w 203558"/>
              <a:gd name="connsiteY8" fmla="*/ 203559 h 203558"/>
              <a:gd name="connsiteX9" fmla="*/ 134969 w 203558"/>
              <a:gd name="connsiteY9" fmla="*/ 203559 h 203558"/>
              <a:gd name="connsiteX10" fmla="*/ 134969 w 203558"/>
              <a:gd name="connsiteY10" fmla="*/ 134969 h 203558"/>
              <a:gd name="connsiteX11" fmla="*/ 203559 w 203558"/>
              <a:gd name="connsiteY11" fmla="*/ 134969 h 20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558" h="203558">
                <a:moveTo>
                  <a:pt x="203559" y="68589"/>
                </a:moveTo>
                <a:lnTo>
                  <a:pt x="134969" y="68589"/>
                </a:lnTo>
                <a:lnTo>
                  <a:pt x="134969" y="0"/>
                </a:lnTo>
                <a:lnTo>
                  <a:pt x="68590" y="0"/>
                </a:lnTo>
                <a:lnTo>
                  <a:pt x="68590" y="68589"/>
                </a:lnTo>
                <a:lnTo>
                  <a:pt x="0" y="68589"/>
                </a:lnTo>
                <a:lnTo>
                  <a:pt x="0" y="134969"/>
                </a:lnTo>
                <a:lnTo>
                  <a:pt x="68590" y="134969"/>
                </a:lnTo>
                <a:lnTo>
                  <a:pt x="68590" y="203559"/>
                </a:lnTo>
                <a:lnTo>
                  <a:pt x="134969" y="203559"/>
                </a:lnTo>
                <a:lnTo>
                  <a:pt x="134969" y="134969"/>
                </a:lnTo>
                <a:lnTo>
                  <a:pt x="203559" y="134969"/>
                </a:lnTo>
                <a:close/>
              </a:path>
            </a:pathLst>
          </a:custGeom>
          <a:solidFill>
            <a:schemeClr val="accent3">
              <a:alpha val="40314"/>
            </a:schemeClr>
          </a:solidFill>
          <a:ln w="9525" cap="flat">
            <a:noFill/>
            <a:prstDash val="solid"/>
            <a:miter/>
          </a:ln>
        </p:spPr>
        <p:txBody>
          <a:bodyPr rtlCol="0" anchor="ctr"/>
          <a:lstStyle/>
          <a:p>
            <a:endParaRPr lang="en-ID"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 Items / 5 Items / Option A">
  <p:cSld name="Content / Items / 5 Items / Option A">
    <p:bg>
      <p:bgPr>
        <a:gradFill>
          <a:gsLst>
            <a:gs pos="0">
              <a:schemeClr val="accent1"/>
            </a:gs>
            <a:gs pos="45000">
              <a:schemeClr val="tx2"/>
            </a:gs>
            <a:gs pos="100000">
              <a:schemeClr val="bg2"/>
            </a:gs>
          </a:gsLst>
          <a:lin ang="13500000" scaled="1"/>
        </a:gradFill>
        <a:effectLst/>
      </p:bgPr>
    </p:bg>
    <p:spTree>
      <p:nvGrpSpPr>
        <p:cNvPr id="1" name="Shape 571"/>
        <p:cNvGrpSpPr/>
        <p:nvPr/>
      </p:nvGrpSpPr>
      <p:grpSpPr>
        <a:xfrm>
          <a:off x="0" y="0"/>
          <a:ext cx="0" cy="0"/>
          <a:chOff x="0" y="0"/>
          <a:chExt cx="0" cy="0"/>
        </a:xfrm>
      </p:grpSpPr>
      <p:sp>
        <p:nvSpPr>
          <p:cNvPr id="576" name="Google Shape;576;g3e478b0359b_0_37"/>
          <p:cNvSpPr/>
          <p:nvPr/>
        </p:nvSpPr>
        <p:spPr>
          <a:xfrm>
            <a:off x="237075" y="878504"/>
            <a:ext cx="2766600" cy="1734900"/>
          </a:xfrm>
          <a:prstGeom prst="round2DiagRect">
            <a:avLst/>
          </a:prstGeom>
          <a:solidFill>
            <a:schemeClr val="bg2"/>
          </a:solidFill>
          <a:ln>
            <a:noFill/>
          </a:ln>
          <a:effectLst>
            <a:outerShdw blurRad="327502" sx="102000" sy="102000" algn="ctr" rotWithShape="0">
              <a:prstClr val="black">
                <a:alpha val="5014"/>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mn-lt"/>
            </a:endParaRPr>
          </a:p>
        </p:txBody>
      </p:sp>
      <p:sp>
        <p:nvSpPr>
          <p:cNvPr id="577" name="Google Shape;577;g3e478b0359b_0_37"/>
          <p:cNvSpPr/>
          <p:nvPr/>
        </p:nvSpPr>
        <p:spPr>
          <a:xfrm>
            <a:off x="3180938" y="878504"/>
            <a:ext cx="2802900" cy="1734900"/>
          </a:xfrm>
          <a:prstGeom prst="round2DiagRect">
            <a:avLst/>
          </a:prstGeom>
          <a:solidFill>
            <a:schemeClr val="bg2"/>
          </a:solidFill>
          <a:ln>
            <a:noFill/>
          </a:ln>
          <a:effectLst>
            <a:outerShdw blurRad="327502" sx="102000" sy="102000" algn="ctr" rotWithShape="0">
              <a:prstClr val="black">
                <a:alpha val="5014"/>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dk2"/>
              </a:solidFill>
              <a:latin typeface="+mn-lt"/>
              <a:ea typeface="+mn-ea"/>
              <a:cs typeface="+mn-cs"/>
              <a:sym typeface="+mn-lt"/>
            </a:endParaRPr>
          </a:p>
        </p:txBody>
      </p:sp>
      <p:sp>
        <p:nvSpPr>
          <p:cNvPr id="578" name="Google Shape;578;g3e478b0359b_0_37"/>
          <p:cNvSpPr/>
          <p:nvPr/>
        </p:nvSpPr>
        <p:spPr>
          <a:xfrm>
            <a:off x="6161100" y="878504"/>
            <a:ext cx="2766600" cy="1734900"/>
          </a:xfrm>
          <a:prstGeom prst="round2DiagRect">
            <a:avLst/>
          </a:prstGeom>
          <a:solidFill>
            <a:schemeClr val="bg2"/>
          </a:solidFill>
          <a:ln>
            <a:noFill/>
          </a:ln>
          <a:effectLst>
            <a:outerShdw blurRad="327502" sx="102000" sy="102000" algn="ctr" rotWithShape="0">
              <a:prstClr val="black">
                <a:alpha val="5014"/>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dk2"/>
              </a:solidFill>
              <a:latin typeface="+mn-lt"/>
              <a:ea typeface="+mn-ea"/>
              <a:cs typeface="+mn-cs"/>
              <a:sym typeface="+mn-lt"/>
            </a:endParaRPr>
          </a:p>
        </p:txBody>
      </p:sp>
      <p:sp>
        <p:nvSpPr>
          <p:cNvPr id="585" name="Google Shape;585;g3e478b0359b_0_37"/>
          <p:cNvSpPr/>
          <p:nvPr/>
        </p:nvSpPr>
        <p:spPr>
          <a:xfrm>
            <a:off x="237088" y="2822033"/>
            <a:ext cx="2766600" cy="1734900"/>
          </a:xfrm>
          <a:prstGeom prst="round2DiagRect">
            <a:avLst/>
          </a:prstGeom>
          <a:solidFill>
            <a:schemeClr val="bg2"/>
          </a:solidFill>
          <a:ln>
            <a:noFill/>
          </a:ln>
          <a:effectLst>
            <a:outerShdw blurRad="327502" sx="102000" sy="102000" algn="ctr" rotWithShape="0">
              <a:prstClr val="black">
                <a:alpha val="5014"/>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dk2"/>
              </a:solidFill>
              <a:latin typeface="+mn-lt"/>
              <a:ea typeface="+mn-ea"/>
              <a:cs typeface="+mn-cs"/>
              <a:sym typeface="+mn-lt"/>
            </a:endParaRPr>
          </a:p>
        </p:txBody>
      </p:sp>
      <p:sp>
        <p:nvSpPr>
          <p:cNvPr id="586" name="Google Shape;586;g3e478b0359b_0_37"/>
          <p:cNvSpPr/>
          <p:nvPr/>
        </p:nvSpPr>
        <p:spPr>
          <a:xfrm>
            <a:off x="3180950" y="2822033"/>
            <a:ext cx="2802900" cy="1734900"/>
          </a:xfrm>
          <a:prstGeom prst="round2DiagRect">
            <a:avLst/>
          </a:prstGeom>
          <a:solidFill>
            <a:schemeClr val="bg2"/>
          </a:solidFill>
          <a:ln>
            <a:noFill/>
          </a:ln>
          <a:effectLst>
            <a:outerShdw blurRad="327502" sx="102000" sy="102000" algn="ctr" rotWithShape="0">
              <a:prstClr val="black">
                <a:alpha val="5014"/>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dk2"/>
              </a:solidFill>
              <a:latin typeface="+mn-lt"/>
              <a:ea typeface="+mn-ea"/>
              <a:cs typeface="+mn-cs"/>
              <a:sym typeface="+mn-lt"/>
            </a:endParaRPr>
          </a:p>
        </p:txBody>
      </p:sp>
      <p:sp>
        <p:nvSpPr>
          <p:cNvPr id="575"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dk1"/>
              </a:buClr>
              <a:buSzPts val="1000"/>
              <a:buFont typeface="Arial"/>
              <a:buNone/>
              <a:defRPr sz="800">
                <a:solidFill>
                  <a:schemeClr val="bg1"/>
                </a:solidFill>
                <a:latin typeface="+mn-lt"/>
                <a:ea typeface="+mn-ea"/>
                <a:cs typeface="+mn-cs"/>
                <a:sym typeface="+mn-lt"/>
              </a:defRPr>
            </a:lvl1pPr>
            <a:lvl2pPr lvl="1"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2pPr>
            <a:lvl3pPr lvl="2"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3pPr>
            <a:lvl4pPr lvl="3"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4pPr>
            <a:lvl5pPr lvl="4"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5pPr>
            <a:lvl6pPr lvl="5"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6pPr>
            <a:lvl7pPr lvl="6"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7pPr>
            <a:lvl8pPr lvl="7"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8pPr>
            <a:lvl9pPr lvl="8"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9pPr>
          </a:lstStyle>
          <a:p>
            <a:endParaRPr dirty="0"/>
          </a:p>
        </p:txBody>
      </p:sp>
      <p:sp>
        <p:nvSpPr>
          <p:cNvPr id="572"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dk1"/>
              </a:buClr>
              <a:buSzPts val="1000"/>
              <a:buFont typeface="Arial"/>
              <a:buNone/>
              <a:tabLst/>
              <a:defRPr sz="800">
                <a:solidFill>
                  <a:schemeClr val="bg1"/>
                </a:solidFill>
                <a:latin typeface="+mn-lt"/>
                <a:ea typeface="+mn-ea"/>
                <a:cs typeface="+mn-cs"/>
                <a:sym typeface="+mn-lt"/>
              </a:defRPr>
            </a:lvl1pPr>
            <a:lvl2pPr lvl="1"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2pPr>
            <a:lvl3pPr lvl="2"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3pPr>
            <a:lvl4pPr lvl="3"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4pPr>
            <a:lvl5pPr lvl="4"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5pPr>
            <a:lvl6pPr lvl="5"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6pPr>
            <a:lvl7pPr lvl="6"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7pPr>
            <a:lvl8pPr lvl="7"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8pPr>
            <a:lvl9pPr lvl="8"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9pPr>
          </a:lstStyle>
          <a:p>
            <a:pPr marL="0" marR="0" lvl="0" indent="0" algn="l" defTabSz="914400" rtl="0" eaLnBrk="1" fontAlgn="auto" latinLnBrk="0" hangingPunct="1">
              <a:lnSpc>
                <a:spcPct val="100000"/>
              </a:lnSpc>
              <a:spcBef>
                <a:spcPts val="0"/>
              </a:spcBef>
              <a:spcAft>
                <a:spcPts val="0"/>
              </a:spcAft>
              <a:buClr>
                <a:schemeClr val="dk1"/>
              </a:buClr>
              <a:buSzPts val="1000"/>
              <a:buFont typeface="Arial"/>
              <a:buNone/>
              <a:tabLst/>
              <a:defRPr/>
            </a:pPr>
            <a:r>
              <a:rPr lang="en-GB" dirty="0"/>
              <a:t>Remove unnecessary steps, and design each</a:t>
            </a:r>
          </a:p>
        </p:txBody>
      </p:sp>
      <p:sp>
        <p:nvSpPr>
          <p:cNvPr id="589" name="Item 5 / Text"/>
          <p:cNvSpPr txBox="1">
            <a:spLocks noGrp="1"/>
          </p:cNvSpPr>
          <p:nvPr>
            <p:ph type="subTitle" idx="15" hasCustomPrompt="1"/>
          </p:nvPr>
        </p:nvSpPr>
        <p:spPr>
          <a:xfrm>
            <a:off x="3316925" y="3456290"/>
            <a:ext cx="2489400" cy="97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bg1"/>
                </a:solidFill>
                <a:latin typeface="+mn-lt"/>
                <a:ea typeface="+mn-ea"/>
                <a:cs typeface="+mn-cs"/>
                <a:sym typeface="+mn-lt"/>
              </a:defRPr>
            </a:lvl1pPr>
            <a:lvl2pPr lvl="1" rtl="0">
              <a:lnSpc>
                <a:spcPct val="115000"/>
              </a:lnSpc>
              <a:spcBef>
                <a:spcPts val="0"/>
              </a:spcBef>
              <a:spcAft>
                <a:spcPts val="0"/>
              </a:spcAft>
              <a:buSzPts val="1000"/>
              <a:buFont typeface="Arial"/>
              <a:buNone/>
              <a:defRPr sz="1000">
                <a:latin typeface="+mn-lt"/>
                <a:ea typeface="+mn-ea"/>
                <a:cs typeface="+mn-cs"/>
                <a:sym typeface="+mn-lt"/>
              </a:defRPr>
            </a:lvl2pPr>
            <a:lvl3pPr lvl="2" rtl="0">
              <a:lnSpc>
                <a:spcPct val="115000"/>
              </a:lnSpc>
              <a:spcBef>
                <a:spcPts val="0"/>
              </a:spcBef>
              <a:spcAft>
                <a:spcPts val="0"/>
              </a:spcAft>
              <a:buSzPts val="1000"/>
              <a:buFont typeface="Arial"/>
              <a:buNone/>
              <a:defRPr sz="1000">
                <a:latin typeface="+mn-lt"/>
                <a:ea typeface="+mn-ea"/>
                <a:cs typeface="+mn-cs"/>
                <a:sym typeface="+mn-lt"/>
              </a:defRPr>
            </a:lvl3pPr>
            <a:lvl4pPr lvl="3" rtl="0">
              <a:lnSpc>
                <a:spcPct val="115000"/>
              </a:lnSpc>
              <a:spcBef>
                <a:spcPts val="0"/>
              </a:spcBef>
              <a:spcAft>
                <a:spcPts val="0"/>
              </a:spcAft>
              <a:buSzPts val="1000"/>
              <a:buFont typeface="Arial"/>
              <a:buNone/>
              <a:defRPr sz="1000">
                <a:latin typeface="+mn-lt"/>
                <a:ea typeface="+mn-ea"/>
                <a:cs typeface="+mn-cs"/>
                <a:sym typeface="+mn-lt"/>
              </a:defRPr>
            </a:lvl4pPr>
            <a:lvl5pPr lvl="4" rtl="0">
              <a:lnSpc>
                <a:spcPct val="115000"/>
              </a:lnSpc>
              <a:spcBef>
                <a:spcPts val="0"/>
              </a:spcBef>
              <a:spcAft>
                <a:spcPts val="0"/>
              </a:spcAft>
              <a:buSzPts val="1000"/>
              <a:buFont typeface="Arial"/>
              <a:buNone/>
              <a:defRPr sz="1000">
                <a:latin typeface="+mn-lt"/>
                <a:ea typeface="+mn-ea"/>
                <a:cs typeface="+mn-cs"/>
                <a:sym typeface="+mn-lt"/>
              </a:defRPr>
            </a:lvl5pPr>
            <a:lvl6pPr lvl="5" rtl="0">
              <a:lnSpc>
                <a:spcPct val="115000"/>
              </a:lnSpc>
              <a:spcBef>
                <a:spcPts val="0"/>
              </a:spcBef>
              <a:spcAft>
                <a:spcPts val="0"/>
              </a:spcAft>
              <a:buSzPts val="1000"/>
              <a:buFont typeface="Arial"/>
              <a:buNone/>
              <a:defRPr sz="1000">
                <a:latin typeface="+mn-lt"/>
                <a:ea typeface="+mn-ea"/>
                <a:cs typeface="+mn-cs"/>
                <a:sym typeface="+mn-lt"/>
              </a:defRPr>
            </a:lvl6pPr>
            <a:lvl7pPr lvl="6" rtl="0">
              <a:lnSpc>
                <a:spcPct val="115000"/>
              </a:lnSpc>
              <a:spcBef>
                <a:spcPts val="0"/>
              </a:spcBef>
              <a:spcAft>
                <a:spcPts val="0"/>
              </a:spcAft>
              <a:buSzPts val="1000"/>
              <a:buFont typeface="Arial"/>
              <a:buNone/>
              <a:defRPr sz="1000">
                <a:latin typeface="+mn-lt"/>
                <a:ea typeface="+mn-ea"/>
                <a:cs typeface="+mn-cs"/>
                <a:sym typeface="+mn-lt"/>
              </a:defRPr>
            </a:lvl7pPr>
            <a:lvl8pPr lvl="7" rtl="0">
              <a:lnSpc>
                <a:spcPct val="115000"/>
              </a:lnSpc>
              <a:spcBef>
                <a:spcPts val="0"/>
              </a:spcBef>
              <a:spcAft>
                <a:spcPts val="0"/>
              </a:spcAft>
              <a:buSzPts val="1000"/>
              <a:buFont typeface="Arial"/>
              <a:buNone/>
              <a:defRPr sz="1000">
                <a:latin typeface="+mn-lt"/>
                <a:ea typeface="+mn-ea"/>
                <a:cs typeface="+mn-cs"/>
                <a:sym typeface="+mn-lt"/>
              </a:defRPr>
            </a:lvl8pPr>
            <a:lvl9pPr lvl="8" rtl="0">
              <a:lnSpc>
                <a:spcPct val="115000"/>
              </a:lnSpc>
              <a:spcBef>
                <a:spcPts val="0"/>
              </a:spcBef>
              <a:spcAft>
                <a:spcPts val="0"/>
              </a:spcAft>
              <a:buSzPts val="1000"/>
              <a:buFont typeface="Arial"/>
              <a:buNone/>
              <a:defRPr sz="1000">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90" name="Item 5 / Title"/>
          <p:cNvSpPr txBox="1">
            <a:spLocks noGrp="1"/>
          </p:cNvSpPr>
          <p:nvPr>
            <p:ph type="subTitle" idx="16" hasCustomPrompt="1"/>
          </p:nvPr>
        </p:nvSpPr>
        <p:spPr>
          <a:xfrm>
            <a:off x="3316900" y="2985333"/>
            <a:ext cx="2304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latin typeface="+mj-lt"/>
                <a:ea typeface="+mn-ea"/>
                <a:cs typeface="+mn-cs"/>
                <a:sym typeface="+mn-lt"/>
              </a:defRPr>
            </a:lvl1pPr>
            <a:lvl2pPr lvl="1" rtl="0">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2pPr>
            <a:lvl3pPr lvl="2" rtl="0">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3pPr>
            <a:lvl4pPr lvl="3" rtl="0">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4pPr>
            <a:lvl5pPr lvl="4" rtl="0">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5pPr>
            <a:lvl6pPr lvl="5" rtl="0">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6pPr>
            <a:lvl7pPr lvl="6" rtl="0">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7pPr>
            <a:lvl8pPr lvl="7" rtl="0">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8pPr>
            <a:lvl9pPr lvl="8" rtl="0">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87" name="Item 4 / Text"/>
          <p:cNvSpPr txBox="1">
            <a:spLocks noGrp="1"/>
          </p:cNvSpPr>
          <p:nvPr>
            <p:ph type="subTitle" idx="13" hasCustomPrompt="1"/>
          </p:nvPr>
        </p:nvSpPr>
        <p:spPr>
          <a:xfrm>
            <a:off x="371075" y="3456289"/>
            <a:ext cx="2489400" cy="97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bg1"/>
                </a:solidFill>
                <a:latin typeface="+mn-lt"/>
                <a:ea typeface="+mn-ea"/>
                <a:cs typeface="+mn-cs"/>
                <a:sym typeface="+mn-lt"/>
              </a:defRPr>
            </a:lvl1pPr>
            <a:lvl2pPr lvl="1" rtl="0">
              <a:lnSpc>
                <a:spcPct val="115000"/>
              </a:lnSpc>
              <a:spcBef>
                <a:spcPts val="0"/>
              </a:spcBef>
              <a:spcAft>
                <a:spcPts val="0"/>
              </a:spcAft>
              <a:buSzPts val="1000"/>
              <a:buFont typeface="Arial"/>
              <a:buNone/>
              <a:defRPr sz="1000">
                <a:latin typeface="+mn-lt"/>
                <a:ea typeface="+mn-ea"/>
                <a:cs typeface="+mn-cs"/>
                <a:sym typeface="+mn-lt"/>
              </a:defRPr>
            </a:lvl2pPr>
            <a:lvl3pPr lvl="2" rtl="0">
              <a:lnSpc>
                <a:spcPct val="115000"/>
              </a:lnSpc>
              <a:spcBef>
                <a:spcPts val="0"/>
              </a:spcBef>
              <a:spcAft>
                <a:spcPts val="0"/>
              </a:spcAft>
              <a:buSzPts val="1000"/>
              <a:buFont typeface="Arial"/>
              <a:buNone/>
              <a:defRPr sz="1000">
                <a:latin typeface="+mn-lt"/>
                <a:ea typeface="+mn-ea"/>
                <a:cs typeface="+mn-cs"/>
                <a:sym typeface="+mn-lt"/>
              </a:defRPr>
            </a:lvl3pPr>
            <a:lvl4pPr lvl="3" rtl="0">
              <a:lnSpc>
                <a:spcPct val="115000"/>
              </a:lnSpc>
              <a:spcBef>
                <a:spcPts val="0"/>
              </a:spcBef>
              <a:spcAft>
                <a:spcPts val="0"/>
              </a:spcAft>
              <a:buSzPts val="1000"/>
              <a:buFont typeface="Arial"/>
              <a:buNone/>
              <a:defRPr sz="1000">
                <a:latin typeface="+mn-lt"/>
                <a:ea typeface="+mn-ea"/>
                <a:cs typeface="+mn-cs"/>
                <a:sym typeface="+mn-lt"/>
              </a:defRPr>
            </a:lvl4pPr>
            <a:lvl5pPr lvl="4" rtl="0">
              <a:lnSpc>
                <a:spcPct val="115000"/>
              </a:lnSpc>
              <a:spcBef>
                <a:spcPts val="0"/>
              </a:spcBef>
              <a:spcAft>
                <a:spcPts val="0"/>
              </a:spcAft>
              <a:buSzPts val="1000"/>
              <a:buFont typeface="Arial"/>
              <a:buNone/>
              <a:defRPr sz="1000">
                <a:latin typeface="+mn-lt"/>
                <a:ea typeface="+mn-ea"/>
                <a:cs typeface="+mn-cs"/>
                <a:sym typeface="+mn-lt"/>
              </a:defRPr>
            </a:lvl5pPr>
            <a:lvl6pPr lvl="5" rtl="0">
              <a:lnSpc>
                <a:spcPct val="115000"/>
              </a:lnSpc>
              <a:spcBef>
                <a:spcPts val="0"/>
              </a:spcBef>
              <a:spcAft>
                <a:spcPts val="0"/>
              </a:spcAft>
              <a:buSzPts val="1000"/>
              <a:buFont typeface="Arial"/>
              <a:buNone/>
              <a:defRPr sz="1000">
                <a:latin typeface="+mn-lt"/>
                <a:ea typeface="+mn-ea"/>
                <a:cs typeface="+mn-cs"/>
                <a:sym typeface="+mn-lt"/>
              </a:defRPr>
            </a:lvl6pPr>
            <a:lvl7pPr lvl="6" rtl="0">
              <a:lnSpc>
                <a:spcPct val="115000"/>
              </a:lnSpc>
              <a:spcBef>
                <a:spcPts val="0"/>
              </a:spcBef>
              <a:spcAft>
                <a:spcPts val="0"/>
              </a:spcAft>
              <a:buSzPts val="1000"/>
              <a:buFont typeface="Arial"/>
              <a:buNone/>
              <a:defRPr sz="1000">
                <a:latin typeface="+mn-lt"/>
                <a:ea typeface="+mn-ea"/>
                <a:cs typeface="+mn-cs"/>
                <a:sym typeface="+mn-lt"/>
              </a:defRPr>
            </a:lvl7pPr>
            <a:lvl8pPr lvl="7" rtl="0">
              <a:lnSpc>
                <a:spcPct val="115000"/>
              </a:lnSpc>
              <a:spcBef>
                <a:spcPts val="0"/>
              </a:spcBef>
              <a:spcAft>
                <a:spcPts val="0"/>
              </a:spcAft>
              <a:buSzPts val="1000"/>
              <a:buFont typeface="Arial"/>
              <a:buNone/>
              <a:defRPr sz="1000">
                <a:latin typeface="+mn-lt"/>
                <a:ea typeface="+mn-ea"/>
                <a:cs typeface="+mn-cs"/>
                <a:sym typeface="+mn-lt"/>
              </a:defRPr>
            </a:lvl8pPr>
            <a:lvl9pPr lvl="8" rtl="0">
              <a:lnSpc>
                <a:spcPct val="115000"/>
              </a:lnSpc>
              <a:spcBef>
                <a:spcPts val="0"/>
              </a:spcBef>
              <a:spcAft>
                <a:spcPts val="0"/>
              </a:spcAft>
              <a:buSzPts val="1000"/>
              <a:buFont typeface="Arial"/>
              <a:buNone/>
              <a:defRPr sz="1000">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88" name="Item 4 / Title"/>
          <p:cNvSpPr txBox="1">
            <a:spLocks noGrp="1"/>
          </p:cNvSpPr>
          <p:nvPr>
            <p:ph type="subTitle" idx="14" hasCustomPrompt="1"/>
          </p:nvPr>
        </p:nvSpPr>
        <p:spPr>
          <a:xfrm>
            <a:off x="371050" y="2985333"/>
            <a:ext cx="2304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latin typeface="+mj-lt"/>
                <a:ea typeface="+mn-ea"/>
                <a:cs typeface="+mn-cs"/>
                <a:sym typeface="+mn-lt"/>
              </a:defRPr>
            </a:lvl1pPr>
            <a:lvl2pPr lvl="1" rtl="0">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2pPr>
            <a:lvl3pPr lvl="2" rtl="0">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3pPr>
            <a:lvl4pPr lvl="3" rtl="0">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4pPr>
            <a:lvl5pPr lvl="4" rtl="0">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5pPr>
            <a:lvl6pPr lvl="5" rtl="0">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6pPr>
            <a:lvl7pPr lvl="6" rtl="0">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7pPr>
            <a:lvl8pPr lvl="7" rtl="0">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8pPr>
            <a:lvl9pPr lvl="8" rtl="0">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83" name="Item 3 / Text"/>
          <p:cNvSpPr txBox="1">
            <a:spLocks noGrp="1"/>
          </p:cNvSpPr>
          <p:nvPr>
            <p:ph type="subTitle" idx="8" hasCustomPrompt="1"/>
          </p:nvPr>
        </p:nvSpPr>
        <p:spPr>
          <a:xfrm>
            <a:off x="6316775" y="1516850"/>
            <a:ext cx="2489400" cy="97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bg1"/>
                </a:solidFill>
                <a:latin typeface="+mn-lt"/>
                <a:ea typeface="+mn-ea"/>
                <a:cs typeface="+mn-cs"/>
                <a:sym typeface="+mn-lt"/>
              </a:defRPr>
            </a:lvl1pPr>
            <a:lvl2pPr lvl="1">
              <a:lnSpc>
                <a:spcPct val="115000"/>
              </a:lnSpc>
              <a:spcBef>
                <a:spcPts val="0"/>
              </a:spcBef>
              <a:spcAft>
                <a:spcPts val="0"/>
              </a:spcAft>
              <a:buSzPts val="1000"/>
              <a:buFont typeface="Arial"/>
              <a:buNone/>
              <a:defRPr sz="1000">
                <a:latin typeface="+mn-lt"/>
                <a:ea typeface="+mn-ea"/>
                <a:cs typeface="+mn-cs"/>
                <a:sym typeface="+mn-lt"/>
              </a:defRPr>
            </a:lvl2pPr>
            <a:lvl3pPr lvl="2">
              <a:lnSpc>
                <a:spcPct val="115000"/>
              </a:lnSpc>
              <a:spcBef>
                <a:spcPts val="0"/>
              </a:spcBef>
              <a:spcAft>
                <a:spcPts val="0"/>
              </a:spcAft>
              <a:buSzPts val="1000"/>
              <a:buFont typeface="Arial"/>
              <a:buNone/>
              <a:defRPr sz="1000">
                <a:latin typeface="+mn-lt"/>
                <a:ea typeface="+mn-ea"/>
                <a:cs typeface="+mn-cs"/>
                <a:sym typeface="+mn-lt"/>
              </a:defRPr>
            </a:lvl3pPr>
            <a:lvl4pPr lvl="3">
              <a:lnSpc>
                <a:spcPct val="115000"/>
              </a:lnSpc>
              <a:spcBef>
                <a:spcPts val="0"/>
              </a:spcBef>
              <a:spcAft>
                <a:spcPts val="0"/>
              </a:spcAft>
              <a:buSzPts val="1000"/>
              <a:buFont typeface="Arial"/>
              <a:buNone/>
              <a:defRPr sz="1000">
                <a:latin typeface="+mn-lt"/>
                <a:ea typeface="+mn-ea"/>
                <a:cs typeface="+mn-cs"/>
                <a:sym typeface="+mn-lt"/>
              </a:defRPr>
            </a:lvl4pPr>
            <a:lvl5pPr lvl="4">
              <a:lnSpc>
                <a:spcPct val="115000"/>
              </a:lnSpc>
              <a:spcBef>
                <a:spcPts val="0"/>
              </a:spcBef>
              <a:spcAft>
                <a:spcPts val="0"/>
              </a:spcAft>
              <a:buSzPts val="1000"/>
              <a:buFont typeface="Arial"/>
              <a:buNone/>
              <a:defRPr sz="1000">
                <a:latin typeface="+mn-lt"/>
                <a:ea typeface="+mn-ea"/>
                <a:cs typeface="+mn-cs"/>
                <a:sym typeface="+mn-lt"/>
              </a:defRPr>
            </a:lvl5pPr>
            <a:lvl6pPr lvl="5">
              <a:lnSpc>
                <a:spcPct val="115000"/>
              </a:lnSpc>
              <a:spcBef>
                <a:spcPts val="0"/>
              </a:spcBef>
              <a:spcAft>
                <a:spcPts val="0"/>
              </a:spcAft>
              <a:buSzPts val="1000"/>
              <a:buFont typeface="Arial"/>
              <a:buNone/>
              <a:defRPr sz="1000">
                <a:latin typeface="+mn-lt"/>
                <a:ea typeface="+mn-ea"/>
                <a:cs typeface="+mn-cs"/>
                <a:sym typeface="+mn-lt"/>
              </a:defRPr>
            </a:lvl6pPr>
            <a:lvl7pPr lvl="6">
              <a:lnSpc>
                <a:spcPct val="115000"/>
              </a:lnSpc>
              <a:spcBef>
                <a:spcPts val="0"/>
              </a:spcBef>
              <a:spcAft>
                <a:spcPts val="0"/>
              </a:spcAft>
              <a:buSzPts val="1000"/>
              <a:buFont typeface="Arial"/>
              <a:buNone/>
              <a:defRPr sz="1000">
                <a:latin typeface="+mn-lt"/>
                <a:ea typeface="+mn-ea"/>
                <a:cs typeface="+mn-cs"/>
                <a:sym typeface="+mn-lt"/>
              </a:defRPr>
            </a:lvl7pPr>
            <a:lvl8pPr lvl="7">
              <a:lnSpc>
                <a:spcPct val="115000"/>
              </a:lnSpc>
              <a:spcBef>
                <a:spcPts val="0"/>
              </a:spcBef>
              <a:spcAft>
                <a:spcPts val="0"/>
              </a:spcAft>
              <a:buSzPts val="1000"/>
              <a:buFont typeface="Arial"/>
              <a:buNone/>
              <a:defRPr sz="1000">
                <a:latin typeface="+mn-lt"/>
                <a:ea typeface="+mn-ea"/>
                <a:cs typeface="+mn-cs"/>
                <a:sym typeface="+mn-lt"/>
              </a:defRPr>
            </a:lvl8pPr>
            <a:lvl9pPr lvl="8">
              <a:lnSpc>
                <a:spcPct val="115000"/>
              </a:lnSpc>
              <a:spcBef>
                <a:spcPts val="0"/>
              </a:spcBef>
              <a:spcAft>
                <a:spcPts val="0"/>
              </a:spcAft>
              <a:buSzPts val="1000"/>
              <a:buFont typeface="Arial"/>
              <a:buNone/>
              <a:defRPr sz="1000">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84" name="Item 3 / Title"/>
          <p:cNvSpPr txBox="1">
            <a:spLocks noGrp="1"/>
          </p:cNvSpPr>
          <p:nvPr>
            <p:ph type="subTitle" idx="9" hasCustomPrompt="1"/>
          </p:nvPr>
        </p:nvSpPr>
        <p:spPr>
          <a:xfrm>
            <a:off x="6316750" y="1045800"/>
            <a:ext cx="2304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latin typeface="+mj-lt"/>
                <a:ea typeface="+mn-ea"/>
                <a:cs typeface="+mn-cs"/>
                <a:sym typeface="+mn-lt"/>
              </a:defRPr>
            </a:lvl1pPr>
            <a:lvl2pPr lvl="1">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2pPr>
            <a:lvl3pPr lvl="2">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3pPr>
            <a:lvl4pPr lvl="3">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4pPr>
            <a:lvl5pPr lvl="4">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5pPr>
            <a:lvl6pPr lvl="5">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6pPr>
            <a:lvl7pPr lvl="6">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7pPr>
            <a:lvl8pPr lvl="7">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8pPr>
            <a:lvl9pPr lvl="8">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81" name="Item 2 / Text"/>
          <p:cNvSpPr txBox="1">
            <a:spLocks noGrp="1"/>
          </p:cNvSpPr>
          <p:nvPr>
            <p:ph type="subTitle" idx="6" hasCustomPrompt="1"/>
          </p:nvPr>
        </p:nvSpPr>
        <p:spPr>
          <a:xfrm>
            <a:off x="3329725" y="1516838"/>
            <a:ext cx="2489400" cy="97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bg1"/>
                </a:solidFill>
                <a:latin typeface="+mn-lt"/>
                <a:ea typeface="+mn-ea"/>
                <a:cs typeface="+mn-cs"/>
                <a:sym typeface="+mn-lt"/>
              </a:defRPr>
            </a:lvl1pPr>
            <a:lvl2pPr lvl="1">
              <a:lnSpc>
                <a:spcPct val="115000"/>
              </a:lnSpc>
              <a:spcBef>
                <a:spcPts val="0"/>
              </a:spcBef>
              <a:spcAft>
                <a:spcPts val="0"/>
              </a:spcAft>
              <a:buSzPts val="1000"/>
              <a:buFont typeface="Arial"/>
              <a:buNone/>
              <a:defRPr sz="1000">
                <a:latin typeface="+mn-lt"/>
                <a:ea typeface="+mn-ea"/>
                <a:cs typeface="+mn-cs"/>
                <a:sym typeface="+mn-lt"/>
              </a:defRPr>
            </a:lvl2pPr>
            <a:lvl3pPr lvl="2">
              <a:lnSpc>
                <a:spcPct val="115000"/>
              </a:lnSpc>
              <a:spcBef>
                <a:spcPts val="0"/>
              </a:spcBef>
              <a:spcAft>
                <a:spcPts val="0"/>
              </a:spcAft>
              <a:buSzPts val="1000"/>
              <a:buFont typeface="Arial"/>
              <a:buNone/>
              <a:defRPr sz="1000">
                <a:latin typeface="+mn-lt"/>
                <a:ea typeface="+mn-ea"/>
                <a:cs typeface="+mn-cs"/>
                <a:sym typeface="+mn-lt"/>
              </a:defRPr>
            </a:lvl3pPr>
            <a:lvl4pPr lvl="3">
              <a:lnSpc>
                <a:spcPct val="115000"/>
              </a:lnSpc>
              <a:spcBef>
                <a:spcPts val="0"/>
              </a:spcBef>
              <a:spcAft>
                <a:spcPts val="0"/>
              </a:spcAft>
              <a:buSzPts val="1000"/>
              <a:buFont typeface="Arial"/>
              <a:buNone/>
              <a:defRPr sz="1000">
                <a:latin typeface="+mn-lt"/>
                <a:ea typeface="+mn-ea"/>
                <a:cs typeface="+mn-cs"/>
                <a:sym typeface="+mn-lt"/>
              </a:defRPr>
            </a:lvl4pPr>
            <a:lvl5pPr lvl="4">
              <a:lnSpc>
                <a:spcPct val="115000"/>
              </a:lnSpc>
              <a:spcBef>
                <a:spcPts val="0"/>
              </a:spcBef>
              <a:spcAft>
                <a:spcPts val="0"/>
              </a:spcAft>
              <a:buSzPts val="1000"/>
              <a:buFont typeface="Arial"/>
              <a:buNone/>
              <a:defRPr sz="1000">
                <a:latin typeface="+mn-lt"/>
                <a:ea typeface="+mn-ea"/>
                <a:cs typeface="+mn-cs"/>
                <a:sym typeface="+mn-lt"/>
              </a:defRPr>
            </a:lvl5pPr>
            <a:lvl6pPr lvl="5">
              <a:lnSpc>
                <a:spcPct val="115000"/>
              </a:lnSpc>
              <a:spcBef>
                <a:spcPts val="0"/>
              </a:spcBef>
              <a:spcAft>
                <a:spcPts val="0"/>
              </a:spcAft>
              <a:buSzPts val="1000"/>
              <a:buFont typeface="Arial"/>
              <a:buNone/>
              <a:defRPr sz="1000">
                <a:latin typeface="+mn-lt"/>
                <a:ea typeface="+mn-ea"/>
                <a:cs typeface="+mn-cs"/>
                <a:sym typeface="+mn-lt"/>
              </a:defRPr>
            </a:lvl6pPr>
            <a:lvl7pPr lvl="6">
              <a:lnSpc>
                <a:spcPct val="115000"/>
              </a:lnSpc>
              <a:spcBef>
                <a:spcPts val="0"/>
              </a:spcBef>
              <a:spcAft>
                <a:spcPts val="0"/>
              </a:spcAft>
              <a:buSzPts val="1000"/>
              <a:buFont typeface="Arial"/>
              <a:buNone/>
              <a:defRPr sz="1000">
                <a:latin typeface="+mn-lt"/>
                <a:ea typeface="+mn-ea"/>
                <a:cs typeface="+mn-cs"/>
                <a:sym typeface="+mn-lt"/>
              </a:defRPr>
            </a:lvl7pPr>
            <a:lvl8pPr lvl="7">
              <a:lnSpc>
                <a:spcPct val="115000"/>
              </a:lnSpc>
              <a:spcBef>
                <a:spcPts val="0"/>
              </a:spcBef>
              <a:spcAft>
                <a:spcPts val="0"/>
              </a:spcAft>
              <a:buSzPts val="1000"/>
              <a:buFont typeface="Arial"/>
              <a:buNone/>
              <a:defRPr sz="1000">
                <a:latin typeface="+mn-lt"/>
                <a:ea typeface="+mn-ea"/>
                <a:cs typeface="+mn-cs"/>
                <a:sym typeface="+mn-lt"/>
              </a:defRPr>
            </a:lvl8pPr>
            <a:lvl9pPr lvl="8">
              <a:lnSpc>
                <a:spcPct val="115000"/>
              </a:lnSpc>
              <a:spcBef>
                <a:spcPts val="0"/>
              </a:spcBef>
              <a:spcAft>
                <a:spcPts val="0"/>
              </a:spcAft>
              <a:buSzPts val="1000"/>
              <a:buFont typeface="Arial"/>
              <a:buNone/>
              <a:defRPr sz="1000">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82" name="Item 2 / Title"/>
          <p:cNvSpPr txBox="1">
            <a:spLocks noGrp="1"/>
          </p:cNvSpPr>
          <p:nvPr>
            <p:ph type="subTitle" idx="7" hasCustomPrompt="1"/>
          </p:nvPr>
        </p:nvSpPr>
        <p:spPr>
          <a:xfrm>
            <a:off x="3329700" y="1045803"/>
            <a:ext cx="2304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latin typeface="+mj-lt"/>
                <a:ea typeface="+mn-ea"/>
                <a:cs typeface="+mn-cs"/>
                <a:sym typeface="+mn-lt"/>
              </a:defRPr>
            </a:lvl1pPr>
            <a:lvl2pPr lvl="1">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2pPr>
            <a:lvl3pPr lvl="2">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3pPr>
            <a:lvl4pPr lvl="3">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4pPr>
            <a:lvl5pPr lvl="4">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5pPr>
            <a:lvl6pPr lvl="5">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6pPr>
            <a:lvl7pPr lvl="6">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7pPr>
            <a:lvl8pPr lvl="7">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8pPr>
            <a:lvl9pPr lvl="8">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79" name="Item 1 / Text"/>
          <p:cNvSpPr txBox="1">
            <a:spLocks noGrp="1"/>
          </p:cNvSpPr>
          <p:nvPr>
            <p:ph type="subTitle" idx="4" hasCustomPrompt="1"/>
          </p:nvPr>
        </p:nvSpPr>
        <p:spPr>
          <a:xfrm>
            <a:off x="383875" y="1516838"/>
            <a:ext cx="2489400" cy="97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bg1"/>
                </a:solidFill>
                <a:latin typeface="+mn-lt"/>
                <a:ea typeface="+mn-ea"/>
                <a:cs typeface="+mn-cs"/>
                <a:sym typeface="+mn-lt"/>
              </a:defRPr>
            </a:lvl1pPr>
            <a:lvl2pPr lvl="1">
              <a:lnSpc>
                <a:spcPct val="115000"/>
              </a:lnSpc>
              <a:spcBef>
                <a:spcPts val="0"/>
              </a:spcBef>
              <a:spcAft>
                <a:spcPts val="0"/>
              </a:spcAft>
              <a:buSzPts val="1000"/>
              <a:buFont typeface="Arial"/>
              <a:buNone/>
              <a:defRPr sz="1000">
                <a:latin typeface="+mn-lt"/>
                <a:ea typeface="+mn-ea"/>
                <a:cs typeface="+mn-cs"/>
                <a:sym typeface="+mn-lt"/>
              </a:defRPr>
            </a:lvl2pPr>
            <a:lvl3pPr lvl="2">
              <a:lnSpc>
                <a:spcPct val="115000"/>
              </a:lnSpc>
              <a:spcBef>
                <a:spcPts val="0"/>
              </a:spcBef>
              <a:spcAft>
                <a:spcPts val="0"/>
              </a:spcAft>
              <a:buSzPts val="1000"/>
              <a:buFont typeface="Arial"/>
              <a:buNone/>
              <a:defRPr sz="1000">
                <a:latin typeface="+mn-lt"/>
                <a:ea typeface="+mn-ea"/>
                <a:cs typeface="+mn-cs"/>
                <a:sym typeface="+mn-lt"/>
              </a:defRPr>
            </a:lvl3pPr>
            <a:lvl4pPr lvl="3">
              <a:lnSpc>
                <a:spcPct val="115000"/>
              </a:lnSpc>
              <a:spcBef>
                <a:spcPts val="0"/>
              </a:spcBef>
              <a:spcAft>
                <a:spcPts val="0"/>
              </a:spcAft>
              <a:buSzPts val="1000"/>
              <a:buFont typeface="Arial"/>
              <a:buNone/>
              <a:defRPr sz="1000">
                <a:latin typeface="+mn-lt"/>
                <a:ea typeface="+mn-ea"/>
                <a:cs typeface="+mn-cs"/>
                <a:sym typeface="+mn-lt"/>
              </a:defRPr>
            </a:lvl4pPr>
            <a:lvl5pPr lvl="4">
              <a:lnSpc>
                <a:spcPct val="115000"/>
              </a:lnSpc>
              <a:spcBef>
                <a:spcPts val="0"/>
              </a:spcBef>
              <a:spcAft>
                <a:spcPts val="0"/>
              </a:spcAft>
              <a:buSzPts val="1000"/>
              <a:buFont typeface="Arial"/>
              <a:buNone/>
              <a:defRPr sz="1000">
                <a:latin typeface="+mn-lt"/>
                <a:ea typeface="+mn-ea"/>
                <a:cs typeface="+mn-cs"/>
                <a:sym typeface="+mn-lt"/>
              </a:defRPr>
            </a:lvl5pPr>
            <a:lvl6pPr lvl="5">
              <a:lnSpc>
                <a:spcPct val="115000"/>
              </a:lnSpc>
              <a:spcBef>
                <a:spcPts val="0"/>
              </a:spcBef>
              <a:spcAft>
                <a:spcPts val="0"/>
              </a:spcAft>
              <a:buSzPts val="1000"/>
              <a:buFont typeface="Arial"/>
              <a:buNone/>
              <a:defRPr sz="1000">
                <a:latin typeface="+mn-lt"/>
                <a:ea typeface="+mn-ea"/>
                <a:cs typeface="+mn-cs"/>
                <a:sym typeface="+mn-lt"/>
              </a:defRPr>
            </a:lvl6pPr>
            <a:lvl7pPr lvl="6">
              <a:lnSpc>
                <a:spcPct val="115000"/>
              </a:lnSpc>
              <a:spcBef>
                <a:spcPts val="0"/>
              </a:spcBef>
              <a:spcAft>
                <a:spcPts val="0"/>
              </a:spcAft>
              <a:buSzPts val="1000"/>
              <a:buFont typeface="Arial"/>
              <a:buNone/>
              <a:defRPr sz="1000">
                <a:latin typeface="+mn-lt"/>
                <a:ea typeface="+mn-ea"/>
                <a:cs typeface="+mn-cs"/>
                <a:sym typeface="+mn-lt"/>
              </a:defRPr>
            </a:lvl7pPr>
            <a:lvl8pPr lvl="7">
              <a:lnSpc>
                <a:spcPct val="115000"/>
              </a:lnSpc>
              <a:spcBef>
                <a:spcPts val="0"/>
              </a:spcBef>
              <a:spcAft>
                <a:spcPts val="0"/>
              </a:spcAft>
              <a:buSzPts val="1000"/>
              <a:buFont typeface="Arial"/>
              <a:buNone/>
              <a:defRPr sz="1000">
                <a:latin typeface="+mn-lt"/>
                <a:ea typeface="+mn-ea"/>
                <a:cs typeface="+mn-cs"/>
                <a:sym typeface="+mn-lt"/>
              </a:defRPr>
            </a:lvl8pPr>
            <a:lvl9pPr lvl="8">
              <a:lnSpc>
                <a:spcPct val="115000"/>
              </a:lnSpc>
              <a:spcBef>
                <a:spcPts val="0"/>
              </a:spcBef>
              <a:spcAft>
                <a:spcPts val="0"/>
              </a:spcAft>
              <a:buSzPts val="1000"/>
              <a:buFont typeface="Arial"/>
              <a:buNone/>
              <a:defRPr sz="1000">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80" name="Item 1 / Title"/>
          <p:cNvSpPr txBox="1">
            <a:spLocks noGrp="1"/>
          </p:cNvSpPr>
          <p:nvPr>
            <p:ph type="subTitle" idx="5" hasCustomPrompt="1"/>
          </p:nvPr>
        </p:nvSpPr>
        <p:spPr>
          <a:xfrm>
            <a:off x="383850" y="1045803"/>
            <a:ext cx="2304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latin typeface="+mj-lt"/>
                <a:ea typeface="+mn-ea"/>
                <a:cs typeface="+mn-cs"/>
                <a:sym typeface="+mn-lt"/>
              </a:defRPr>
            </a:lvl1pPr>
            <a:lvl2pPr lvl="1">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2pPr>
            <a:lvl3pPr lvl="2">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3pPr>
            <a:lvl4pPr lvl="3">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4pPr>
            <a:lvl5pPr lvl="4">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5pPr>
            <a:lvl6pPr lvl="5">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6pPr>
            <a:lvl7pPr lvl="6">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7pPr>
            <a:lvl8pPr lvl="7">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8pPr>
            <a:lvl9pPr lvl="8">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93" name="Slide title"/>
          <p:cNvSpPr txBox="1">
            <a:spLocks noGrp="1"/>
          </p:cNvSpPr>
          <p:nvPr>
            <p:ph type="title" hasCustomPrompt="1"/>
          </p:nvPr>
        </p:nvSpPr>
        <p:spPr>
          <a:xfrm>
            <a:off x="215900" y="227600"/>
            <a:ext cx="7333841"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sz="2000" b="1">
                <a:solidFill>
                  <a:schemeClr val="tx1"/>
                </a:solidFill>
                <a:latin typeface="+mj-lt"/>
                <a:ea typeface="+mj-ea"/>
                <a:cs typeface="+mj-cs"/>
                <a:sym typeface="+mj-lt"/>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
        <p:nvSpPr>
          <p:cNvPr id="2" name="Google Shape;825;g3e47ced7bc8_0_215">
            <a:extLst>
              <a:ext uri="{FF2B5EF4-FFF2-40B4-BE49-F238E27FC236}">
                <a16:creationId xmlns:a16="http://schemas.microsoft.com/office/drawing/2014/main" id="{58DF42B9-13F6-D639-E992-9634D222C04C}"/>
              </a:ext>
            </a:extLst>
          </p:cNvPr>
          <p:cNvSpPr/>
          <p:nvPr userDrawn="1"/>
        </p:nvSpPr>
        <p:spPr>
          <a:xfrm rot="10800000">
            <a:off x="2893524" y="790478"/>
            <a:ext cx="208800" cy="208800"/>
          </a:xfrm>
          <a:prstGeom prst="round2DiagRect">
            <a:avLst>
              <a:gd name="adj1" fmla="val 41222"/>
              <a:gd name="adj2" fmla="val 0"/>
            </a:avLst>
          </a:prstGeom>
          <a:solidFill>
            <a:schemeClr val="accent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3" name="Google Shape;825;g3e47ced7bc8_0_215">
            <a:extLst>
              <a:ext uri="{FF2B5EF4-FFF2-40B4-BE49-F238E27FC236}">
                <a16:creationId xmlns:a16="http://schemas.microsoft.com/office/drawing/2014/main" id="{0FDEBF67-324B-70B8-D4B0-FD81174E6CF4}"/>
              </a:ext>
            </a:extLst>
          </p:cNvPr>
          <p:cNvSpPr/>
          <p:nvPr userDrawn="1"/>
        </p:nvSpPr>
        <p:spPr>
          <a:xfrm rot="10800000">
            <a:off x="5857128" y="790477"/>
            <a:ext cx="208800" cy="208800"/>
          </a:xfrm>
          <a:prstGeom prst="round2DiagRect">
            <a:avLst>
              <a:gd name="adj1" fmla="val 41222"/>
              <a:gd name="adj2" fmla="val 0"/>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4" name="Google Shape;825;g3e47ced7bc8_0_215">
            <a:extLst>
              <a:ext uri="{FF2B5EF4-FFF2-40B4-BE49-F238E27FC236}">
                <a16:creationId xmlns:a16="http://schemas.microsoft.com/office/drawing/2014/main" id="{1A25F9EB-1316-FA03-7337-086A86D2D4FE}"/>
              </a:ext>
            </a:extLst>
          </p:cNvPr>
          <p:cNvSpPr/>
          <p:nvPr userDrawn="1"/>
        </p:nvSpPr>
        <p:spPr>
          <a:xfrm rot="10800000">
            <a:off x="8820731" y="791967"/>
            <a:ext cx="208800" cy="208800"/>
          </a:xfrm>
          <a:prstGeom prst="round2DiagRect">
            <a:avLst>
              <a:gd name="adj1" fmla="val 41222"/>
              <a:gd name="adj2" fmla="val 0"/>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5" name="Google Shape;825;g3e47ced7bc8_0_215">
            <a:extLst>
              <a:ext uri="{FF2B5EF4-FFF2-40B4-BE49-F238E27FC236}">
                <a16:creationId xmlns:a16="http://schemas.microsoft.com/office/drawing/2014/main" id="{58C181B3-E1BE-F7C8-4A15-E9C61222D0F1}"/>
              </a:ext>
            </a:extLst>
          </p:cNvPr>
          <p:cNvSpPr/>
          <p:nvPr userDrawn="1"/>
        </p:nvSpPr>
        <p:spPr>
          <a:xfrm rot="10800000">
            <a:off x="2893524" y="2724362"/>
            <a:ext cx="208800" cy="208800"/>
          </a:xfrm>
          <a:prstGeom prst="round2DiagRect">
            <a:avLst>
              <a:gd name="adj1" fmla="val 41222"/>
              <a:gd name="adj2" fmla="val 0"/>
            </a:avLst>
          </a:prstGeom>
          <a:solidFill>
            <a:schemeClr val="accent3"/>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7" name="Google Shape;825;g3e47ced7bc8_0_215">
            <a:extLst>
              <a:ext uri="{FF2B5EF4-FFF2-40B4-BE49-F238E27FC236}">
                <a16:creationId xmlns:a16="http://schemas.microsoft.com/office/drawing/2014/main" id="{7CCE4981-0A28-EBDF-59D8-657AA6D2B634}"/>
              </a:ext>
            </a:extLst>
          </p:cNvPr>
          <p:cNvSpPr/>
          <p:nvPr userDrawn="1"/>
        </p:nvSpPr>
        <p:spPr>
          <a:xfrm rot="10800000">
            <a:off x="5857128" y="2724361"/>
            <a:ext cx="208800" cy="208800"/>
          </a:xfrm>
          <a:prstGeom prst="round2DiagRect">
            <a:avLst>
              <a:gd name="adj1" fmla="val 41222"/>
              <a:gd name="adj2" fmla="val 0"/>
            </a:avLst>
          </a:prstGeom>
          <a:solidFill>
            <a:schemeClr val="accent5"/>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6" name="Bentuk Bebas: Bentuk 360">
            <a:extLst>
              <a:ext uri="{FF2B5EF4-FFF2-40B4-BE49-F238E27FC236}">
                <a16:creationId xmlns:a16="http://schemas.microsoft.com/office/drawing/2014/main" id="{EB0D3408-2B62-6D10-FE50-5A1F3F2E6850}"/>
              </a:ext>
            </a:extLst>
          </p:cNvPr>
          <p:cNvSpPr/>
          <p:nvPr userDrawn="1"/>
        </p:nvSpPr>
        <p:spPr>
          <a:xfrm>
            <a:off x="6950087" y="3481427"/>
            <a:ext cx="699956" cy="699974"/>
          </a:xfrm>
          <a:custGeom>
            <a:avLst/>
            <a:gdLst>
              <a:gd name="connsiteX0" fmla="*/ 449923 w 449922"/>
              <a:gd name="connsiteY0" fmla="*/ 151610 h 449932"/>
              <a:gd name="connsiteX1" fmla="*/ 298323 w 449922"/>
              <a:gd name="connsiteY1" fmla="*/ 151610 h 449932"/>
              <a:gd name="connsiteX2" fmla="*/ 298323 w 449922"/>
              <a:gd name="connsiteY2" fmla="*/ 0 h 449932"/>
              <a:gd name="connsiteX3" fmla="*/ 151600 w 449922"/>
              <a:gd name="connsiteY3" fmla="*/ 0 h 449932"/>
              <a:gd name="connsiteX4" fmla="*/ 151600 w 449922"/>
              <a:gd name="connsiteY4" fmla="*/ 151610 h 449932"/>
              <a:gd name="connsiteX5" fmla="*/ 0 w 449922"/>
              <a:gd name="connsiteY5" fmla="*/ 151610 h 449932"/>
              <a:gd name="connsiteX6" fmla="*/ 0 w 449922"/>
              <a:gd name="connsiteY6" fmla="*/ 298323 h 449932"/>
              <a:gd name="connsiteX7" fmla="*/ 151600 w 449922"/>
              <a:gd name="connsiteY7" fmla="*/ 298323 h 449932"/>
              <a:gd name="connsiteX8" fmla="*/ 151600 w 449922"/>
              <a:gd name="connsiteY8" fmla="*/ 449932 h 449932"/>
              <a:gd name="connsiteX9" fmla="*/ 298323 w 449922"/>
              <a:gd name="connsiteY9" fmla="*/ 449932 h 449932"/>
              <a:gd name="connsiteX10" fmla="*/ 298323 w 449922"/>
              <a:gd name="connsiteY10" fmla="*/ 298323 h 449932"/>
              <a:gd name="connsiteX11" fmla="*/ 449923 w 449922"/>
              <a:gd name="connsiteY11" fmla="*/ 298323 h 44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9922" h="449932">
                <a:moveTo>
                  <a:pt x="449923" y="151610"/>
                </a:moveTo>
                <a:lnTo>
                  <a:pt x="298323" y="151610"/>
                </a:lnTo>
                <a:lnTo>
                  <a:pt x="298323" y="0"/>
                </a:lnTo>
                <a:lnTo>
                  <a:pt x="151600" y="0"/>
                </a:lnTo>
                <a:lnTo>
                  <a:pt x="151600" y="151610"/>
                </a:lnTo>
                <a:lnTo>
                  <a:pt x="0" y="151610"/>
                </a:lnTo>
                <a:lnTo>
                  <a:pt x="0" y="298323"/>
                </a:lnTo>
                <a:lnTo>
                  <a:pt x="151600" y="298323"/>
                </a:lnTo>
                <a:lnTo>
                  <a:pt x="151600" y="449932"/>
                </a:lnTo>
                <a:lnTo>
                  <a:pt x="298323" y="449932"/>
                </a:lnTo>
                <a:lnTo>
                  <a:pt x="298323" y="298323"/>
                </a:lnTo>
                <a:lnTo>
                  <a:pt x="449923" y="298323"/>
                </a:lnTo>
                <a:close/>
              </a:path>
            </a:pathLst>
          </a:custGeom>
          <a:solidFill>
            <a:schemeClr val="bg2"/>
          </a:solidFill>
          <a:ln w="9525" cap="flat">
            <a:noFill/>
            <a:prstDash val="solid"/>
            <a:miter/>
          </a:ln>
        </p:spPr>
        <p:txBody>
          <a:bodyPr rtlCol="0" anchor="ctr"/>
          <a:lstStyle/>
          <a:p>
            <a:endParaRPr lang="en-ID"/>
          </a:p>
        </p:txBody>
      </p:sp>
      <p:sp>
        <p:nvSpPr>
          <p:cNvPr id="8" name="Bentuk Bebas: Bentuk 327">
            <a:extLst>
              <a:ext uri="{FF2B5EF4-FFF2-40B4-BE49-F238E27FC236}">
                <a16:creationId xmlns:a16="http://schemas.microsoft.com/office/drawing/2014/main" id="{7CEC1FDA-9DF6-A5A6-466E-39C8A35DCCB3}"/>
              </a:ext>
            </a:extLst>
          </p:cNvPr>
          <p:cNvSpPr/>
          <p:nvPr userDrawn="1"/>
        </p:nvSpPr>
        <p:spPr>
          <a:xfrm>
            <a:off x="7720980" y="2985333"/>
            <a:ext cx="449901" cy="449901"/>
          </a:xfrm>
          <a:custGeom>
            <a:avLst/>
            <a:gdLst>
              <a:gd name="connsiteX0" fmla="*/ 203559 w 203558"/>
              <a:gd name="connsiteY0" fmla="*/ 68589 h 203558"/>
              <a:gd name="connsiteX1" fmla="*/ 134969 w 203558"/>
              <a:gd name="connsiteY1" fmla="*/ 68589 h 203558"/>
              <a:gd name="connsiteX2" fmla="*/ 134969 w 203558"/>
              <a:gd name="connsiteY2" fmla="*/ 0 h 203558"/>
              <a:gd name="connsiteX3" fmla="*/ 68590 w 203558"/>
              <a:gd name="connsiteY3" fmla="*/ 0 h 203558"/>
              <a:gd name="connsiteX4" fmla="*/ 68590 w 203558"/>
              <a:gd name="connsiteY4" fmla="*/ 68589 h 203558"/>
              <a:gd name="connsiteX5" fmla="*/ 0 w 203558"/>
              <a:gd name="connsiteY5" fmla="*/ 68589 h 203558"/>
              <a:gd name="connsiteX6" fmla="*/ 0 w 203558"/>
              <a:gd name="connsiteY6" fmla="*/ 134969 h 203558"/>
              <a:gd name="connsiteX7" fmla="*/ 68590 w 203558"/>
              <a:gd name="connsiteY7" fmla="*/ 134969 h 203558"/>
              <a:gd name="connsiteX8" fmla="*/ 68590 w 203558"/>
              <a:gd name="connsiteY8" fmla="*/ 203559 h 203558"/>
              <a:gd name="connsiteX9" fmla="*/ 134969 w 203558"/>
              <a:gd name="connsiteY9" fmla="*/ 203559 h 203558"/>
              <a:gd name="connsiteX10" fmla="*/ 134969 w 203558"/>
              <a:gd name="connsiteY10" fmla="*/ 134969 h 203558"/>
              <a:gd name="connsiteX11" fmla="*/ 203559 w 203558"/>
              <a:gd name="connsiteY11" fmla="*/ 134969 h 20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558" h="203558">
                <a:moveTo>
                  <a:pt x="203559" y="68589"/>
                </a:moveTo>
                <a:lnTo>
                  <a:pt x="134969" y="68589"/>
                </a:lnTo>
                <a:lnTo>
                  <a:pt x="134969" y="0"/>
                </a:lnTo>
                <a:lnTo>
                  <a:pt x="68590" y="0"/>
                </a:lnTo>
                <a:lnTo>
                  <a:pt x="68590" y="68589"/>
                </a:lnTo>
                <a:lnTo>
                  <a:pt x="0" y="68589"/>
                </a:lnTo>
                <a:lnTo>
                  <a:pt x="0" y="134969"/>
                </a:lnTo>
                <a:lnTo>
                  <a:pt x="68590" y="134969"/>
                </a:lnTo>
                <a:lnTo>
                  <a:pt x="68590" y="203559"/>
                </a:lnTo>
                <a:lnTo>
                  <a:pt x="134969" y="203559"/>
                </a:lnTo>
                <a:lnTo>
                  <a:pt x="134969" y="134969"/>
                </a:lnTo>
                <a:lnTo>
                  <a:pt x="203559" y="134969"/>
                </a:lnTo>
                <a:close/>
              </a:path>
            </a:pathLst>
          </a:custGeom>
          <a:solidFill>
            <a:schemeClr val="accent2"/>
          </a:solidFill>
          <a:ln w="9525" cap="flat">
            <a:noFill/>
            <a:prstDash val="solid"/>
            <a:miter/>
          </a:ln>
        </p:spPr>
        <p:txBody>
          <a:bodyPr rtlCol="0" anchor="ctr"/>
          <a:lstStyle/>
          <a:p>
            <a:endParaRPr lang="en-ID"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 Comparison / Option A">
  <p:cSld name="Content / Comparison / Option A">
    <p:bg>
      <p:bgPr>
        <a:solidFill>
          <a:schemeClr val="bg2"/>
        </a:solidFill>
        <a:effectLst/>
      </p:bgPr>
    </p:bg>
    <p:spTree>
      <p:nvGrpSpPr>
        <p:cNvPr id="1" name="Shape 820"/>
        <p:cNvGrpSpPr/>
        <p:nvPr/>
      </p:nvGrpSpPr>
      <p:grpSpPr>
        <a:xfrm>
          <a:off x="0" y="0"/>
          <a:ext cx="0" cy="0"/>
          <a:chOff x="0" y="0"/>
          <a:chExt cx="0" cy="0"/>
        </a:xfrm>
      </p:grpSpPr>
      <p:sp>
        <p:nvSpPr>
          <p:cNvPr id="3" name="Google Shape;825;g3e47ced7bc8_0_215">
            <a:extLst>
              <a:ext uri="{FF2B5EF4-FFF2-40B4-BE49-F238E27FC236}">
                <a16:creationId xmlns:a16="http://schemas.microsoft.com/office/drawing/2014/main" id="{6042C1B6-BB4B-D64F-3DBD-67BCCD6F58B0}"/>
              </a:ext>
            </a:extLst>
          </p:cNvPr>
          <p:cNvSpPr/>
          <p:nvPr userDrawn="1"/>
        </p:nvSpPr>
        <p:spPr>
          <a:xfrm>
            <a:off x="4626109" y="811927"/>
            <a:ext cx="4305874" cy="940559"/>
          </a:xfrm>
          <a:prstGeom prst="round2DiagRect">
            <a:avLst>
              <a:gd name="adj1" fmla="val 44654"/>
              <a:gd name="adj2" fmla="val 0"/>
            </a:avLst>
          </a:prstGeom>
          <a:gradFill>
            <a:gsLst>
              <a:gs pos="0">
                <a:schemeClr val="accent5">
                  <a:alpha val="15000"/>
                </a:schemeClr>
              </a:gs>
              <a:gs pos="100000">
                <a:schemeClr val="accent1"/>
              </a:gs>
            </a:gsLst>
            <a:lin ang="8100000" scaled="1"/>
          </a:gra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2" name="Google Shape;825;g3e47ced7bc8_0_215">
            <a:extLst>
              <a:ext uri="{FF2B5EF4-FFF2-40B4-BE49-F238E27FC236}">
                <a16:creationId xmlns:a16="http://schemas.microsoft.com/office/drawing/2014/main" id="{61B2F850-BAA5-2B19-841F-0FB7C3850036}"/>
              </a:ext>
            </a:extLst>
          </p:cNvPr>
          <p:cNvSpPr/>
          <p:nvPr userDrawn="1"/>
        </p:nvSpPr>
        <p:spPr>
          <a:xfrm rot="5400000">
            <a:off x="1896627" y="-868778"/>
            <a:ext cx="940533" cy="4301998"/>
          </a:xfrm>
          <a:prstGeom prst="round2DiagRect">
            <a:avLst>
              <a:gd name="adj1" fmla="val 44655"/>
              <a:gd name="adj2" fmla="val 0"/>
            </a:avLst>
          </a:prstGeom>
          <a:gradFill>
            <a:gsLst>
              <a:gs pos="0">
                <a:schemeClr val="accent5">
                  <a:alpha val="15000"/>
                </a:schemeClr>
              </a:gs>
              <a:gs pos="100000">
                <a:schemeClr val="accent1"/>
              </a:gs>
            </a:gsLst>
            <a:lin ang="8100000" scaled="1"/>
          </a:gra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825" name="Google Shape;825;g3e47ced7bc8_0_215"/>
          <p:cNvSpPr/>
          <p:nvPr/>
        </p:nvSpPr>
        <p:spPr>
          <a:xfrm>
            <a:off x="218867" y="1830193"/>
            <a:ext cx="4302000" cy="2809634"/>
          </a:xfrm>
          <a:prstGeom prst="round2DiagRect">
            <a:avLst/>
          </a:prstGeom>
          <a:gradFill>
            <a:gsLst>
              <a:gs pos="0">
                <a:schemeClr val="accent5">
                  <a:alpha val="15000"/>
                </a:schemeClr>
              </a:gs>
              <a:gs pos="100000">
                <a:schemeClr val="accent1"/>
              </a:gs>
            </a:gsLst>
            <a:lin ang="8100000" scaled="1"/>
          </a:gra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826" name="Google Shape;826;g3e47ced7bc8_0_215"/>
          <p:cNvSpPr/>
          <p:nvPr/>
        </p:nvSpPr>
        <p:spPr>
          <a:xfrm rot="5400000">
            <a:off x="5376166" y="1084010"/>
            <a:ext cx="2809634" cy="4302000"/>
          </a:xfrm>
          <a:prstGeom prst="round2DiagRect">
            <a:avLst/>
          </a:prstGeom>
          <a:gradFill>
            <a:gsLst>
              <a:gs pos="0">
                <a:schemeClr val="accent5">
                  <a:alpha val="15000"/>
                </a:schemeClr>
              </a:gs>
              <a:gs pos="100000">
                <a:schemeClr val="accent1"/>
              </a:gs>
            </a:gsLst>
            <a:lin ang="8100000" scaled="1"/>
          </a:gra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dirty="0">
              <a:solidFill>
                <a:schemeClr val="dk2"/>
              </a:solidFill>
              <a:latin typeface="+mn-lt"/>
              <a:ea typeface="+mn-ea"/>
              <a:cs typeface="+mn-cs"/>
              <a:sym typeface="+mn-lt"/>
            </a:endParaRPr>
          </a:p>
        </p:txBody>
      </p:sp>
      <p:sp>
        <p:nvSpPr>
          <p:cNvPr id="824"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dk1"/>
              </a:buClr>
              <a:buSzPts val="1000"/>
              <a:buFont typeface="Arial"/>
              <a:buNone/>
              <a:defRPr sz="800">
                <a:solidFill>
                  <a:schemeClr val="bg1"/>
                </a:solidFill>
                <a:latin typeface="+mn-lt"/>
                <a:ea typeface="+mn-ea"/>
                <a:cs typeface="+mn-cs"/>
                <a:sym typeface="+mn-lt"/>
              </a:defRPr>
            </a:lvl1pPr>
            <a:lvl2pPr lvl="1"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2pPr>
            <a:lvl3pPr lvl="2"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3pPr>
            <a:lvl4pPr lvl="3"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4pPr>
            <a:lvl5pPr lvl="4"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5pPr>
            <a:lvl6pPr lvl="5"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6pPr>
            <a:lvl7pPr lvl="6"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7pPr>
            <a:lvl8pPr lvl="7"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8pPr>
            <a:lvl9pPr lvl="8"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9pPr>
          </a:lstStyle>
          <a:p>
            <a:endParaRPr dirty="0"/>
          </a:p>
        </p:txBody>
      </p:sp>
      <p:sp>
        <p:nvSpPr>
          <p:cNvPr id="821"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dk1"/>
              </a:buClr>
              <a:buSzPts val="1000"/>
              <a:buFont typeface="Arial"/>
              <a:buNone/>
              <a:tabLst/>
              <a:defRPr sz="800">
                <a:solidFill>
                  <a:schemeClr val="bg1"/>
                </a:solidFill>
                <a:latin typeface="+mn-lt"/>
                <a:ea typeface="+mn-ea"/>
                <a:cs typeface="+mn-cs"/>
                <a:sym typeface="+mn-lt"/>
              </a:defRPr>
            </a:lvl1pPr>
            <a:lvl2pPr lvl="1"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2pPr>
            <a:lvl3pPr lvl="2"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3pPr>
            <a:lvl4pPr lvl="3"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4pPr>
            <a:lvl5pPr lvl="4"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5pPr>
            <a:lvl6pPr lvl="5"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6pPr>
            <a:lvl7pPr lvl="6"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7pPr>
            <a:lvl8pPr lvl="7"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8pPr>
            <a:lvl9pPr lvl="8"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9pPr>
          </a:lstStyle>
          <a:p>
            <a:pPr marL="0" marR="0" lvl="0" indent="0" algn="l" defTabSz="914400" rtl="0" eaLnBrk="1" fontAlgn="auto" latinLnBrk="0" hangingPunct="1">
              <a:lnSpc>
                <a:spcPct val="100000"/>
              </a:lnSpc>
              <a:spcBef>
                <a:spcPts val="0"/>
              </a:spcBef>
              <a:spcAft>
                <a:spcPts val="0"/>
              </a:spcAft>
              <a:buClr>
                <a:schemeClr val="dk1"/>
              </a:buClr>
              <a:buSzPts val="1000"/>
              <a:buFont typeface="Arial"/>
              <a:buNone/>
              <a:tabLst/>
              <a:defRPr/>
            </a:pPr>
            <a:r>
              <a:rPr lang="en-GB" dirty="0"/>
              <a:t>Remove unnecessary steps, and design each</a:t>
            </a:r>
          </a:p>
        </p:txBody>
      </p:sp>
      <p:sp>
        <p:nvSpPr>
          <p:cNvPr id="829" name="Item 2 / Text"/>
          <p:cNvSpPr txBox="1">
            <a:spLocks noGrp="1"/>
          </p:cNvSpPr>
          <p:nvPr>
            <p:ph type="subTitle" idx="6" hasCustomPrompt="1"/>
          </p:nvPr>
        </p:nvSpPr>
        <p:spPr>
          <a:xfrm>
            <a:off x="5086831" y="2109214"/>
            <a:ext cx="3384000" cy="223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200">
                <a:solidFill>
                  <a:schemeClr val="bg1"/>
                </a:solidFill>
                <a:latin typeface="+mn-lt"/>
                <a:ea typeface="+mn-ea"/>
                <a:cs typeface="+mn-cs"/>
                <a:sym typeface="+mn-lt"/>
              </a:defRPr>
            </a:lvl1pPr>
            <a:lvl2pPr lvl="1">
              <a:lnSpc>
                <a:spcPct val="115000"/>
              </a:lnSpc>
              <a:spcBef>
                <a:spcPts val="0"/>
              </a:spcBef>
              <a:spcAft>
                <a:spcPts val="0"/>
              </a:spcAft>
              <a:buClr>
                <a:schemeClr val="lt1"/>
              </a:buClr>
              <a:buSzPts val="1200"/>
              <a:buFont typeface="Arial"/>
              <a:buNone/>
              <a:defRPr>
                <a:solidFill>
                  <a:schemeClr val="bg1"/>
                </a:solidFill>
                <a:latin typeface="+mn-lt"/>
                <a:ea typeface="+mn-ea"/>
                <a:cs typeface="+mn-cs"/>
                <a:sym typeface="+mn-lt"/>
              </a:defRPr>
            </a:lvl2pPr>
            <a:lvl3pPr lvl="2">
              <a:lnSpc>
                <a:spcPct val="115000"/>
              </a:lnSpc>
              <a:spcBef>
                <a:spcPts val="0"/>
              </a:spcBef>
              <a:spcAft>
                <a:spcPts val="0"/>
              </a:spcAft>
              <a:buClr>
                <a:schemeClr val="lt1"/>
              </a:buClr>
              <a:buSzPts val="1200"/>
              <a:buFont typeface="Arial"/>
              <a:buNone/>
              <a:defRPr>
                <a:solidFill>
                  <a:schemeClr val="bg1"/>
                </a:solidFill>
                <a:latin typeface="+mn-lt"/>
                <a:ea typeface="+mn-ea"/>
                <a:cs typeface="+mn-cs"/>
                <a:sym typeface="+mn-lt"/>
              </a:defRPr>
            </a:lvl3pPr>
            <a:lvl4pPr lvl="3">
              <a:lnSpc>
                <a:spcPct val="115000"/>
              </a:lnSpc>
              <a:spcBef>
                <a:spcPts val="0"/>
              </a:spcBef>
              <a:spcAft>
                <a:spcPts val="0"/>
              </a:spcAft>
              <a:buClr>
                <a:schemeClr val="lt1"/>
              </a:buClr>
              <a:buSzPts val="1200"/>
              <a:buFont typeface="Arial"/>
              <a:buNone/>
              <a:defRPr>
                <a:solidFill>
                  <a:schemeClr val="bg1"/>
                </a:solidFill>
                <a:latin typeface="+mn-lt"/>
                <a:ea typeface="+mn-ea"/>
                <a:cs typeface="+mn-cs"/>
                <a:sym typeface="+mn-lt"/>
              </a:defRPr>
            </a:lvl4pPr>
            <a:lvl5pPr lvl="4">
              <a:lnSpc>
                <a:spcPct val="115000"/>
              </a:lnSpc>
              <a:spcBef>
                <a:spcPts val="0"/>
              </a:spcBef>
              <a:spcAft>
                <a:spcPts val="0"/>
              </a:spcAft>
              <a:buClr>
                <a:schemeClr val="lt1"/>
              </a:buClr>
              <a:buSzPts val="1200"/>
              <a:buFont typeface="Arial"/>
              <a:buNone/>
              <a:defRPr>
                <a:solidFill>
                  <a:schemeClr val="bg1"/>
                </a:solidFill>
                <a:latin typeface="+mn-lt"/>
                <a:ea typeface="+mn-ea"/>
                <a:cs typeface="+mn-cs"/>
                <a:sym typeface="+mn-lt"/>
              </a:defRPr>
            </a:lvl5pPr>
            <a:lvl6pPr lvl="5">
              <a:lnSpc>
                <a:spcPct val="115000"/>
              </a:lnSpc>
              <a:spcBef>
                <a:spcPts val="0"/>
              </a:spcBef>
              <a:spcAft>
                <a:spcPts val="0"/>
              </a:spcAft>
              <a:buClr>
                <a:schemeClr val="lt1"/>
              </a:buClr>
              <a:buSzPts val="1200"/>
              <a:buFont typeface="Arial"/>
              <a:buNone/>
              <a:defRPr>
                <a:solidFill>
                  <a:schemeClr val="bg1"/>
                </a:solidFill>
                <a:latin typeface="+mn-lt"/>
                <a:ea typeface="+mn-ea"/>
                <a:cs typeface="+mn-cs"/>
                <a:sym typeface="+mn-lt"/>
              </a:defRPr>
            </a:lvl6pPr>
            <a:lvl7pPr lvl="6">
              <a:lnSpc>
                <a:spcPct val="115000"/>
              </a:lnSpc>
              <a:spcBef>
                <a:spcPts val="0"/>
              </a:spcBef>
              <a:spcAft>
                <a:spcPts val="0"/>
              </a:spcAft>
              <a:buClr>
                <a:schemeClr val="lt1"/>
              </a:buClr>
              <a:buSzPts val="1200"/>
              <a:buFont typeface="Arial"/>
              <a:buNone/>
              <a:defRPr>
                <a:solidFill>
                  <a:schemeClr val="bg1"/>
                </a:solidFill>
                <a:latin typeface="+mn-lt"/>
                <a:ea typeface="+mn-ea"/>
                <a:cs typeface="+mn-cs"/>
                <a:sym typeface="+mn-lt"/>
              </a:defRPr>
            </a:lvl7pPr>
            <a:lvl8pPr lvl="7">
              <a:lnSpc>
                <a:spcPct val="115000"/>
              </a:lnSpc>
              <a:spcBef>
                <a:spcPts val="0"/>
              </a:spcBef>
              <a:spcAft>
                <a:spcPts val="0"/>
              </a:spcAft>
              <a:buClr>
                <a:schemeClr val="lt1"/>
              </a:buClr>
              <a:buSzPts val="1200"/>
              <a:buFont typeface="Arial"/>
              <a:buNone/>
              <a:defRPr>
                <a:solidFill>
                  <a:schemeClr val="bg1"/>
                </a:solidFill>
                <a:latin typeface="+mn-lt"/>
                <a:ea typeface="+mn-ea"/>
                <a:cs typeface="+mn-cs"/>
                <a:sym typeface="+mn-lt"/>
              </a:defRPr>
            </a:lvl8pPr>
            <a:lvl9pPr lvl="8">
              <a:lnSpc>
                <a:spcPct val="115000"/>
              </a:lnSpc>
              <a:spcBef>
                <a:spcPts val="0"/>
              </a:spcBef>
              <a:spcAft>
                <a:spcPts val="0"/>
              </a:spcAft>
              <a:buClr>
                <a:schemeClr val="lt1"/>
              </a:buClr>
              <a:buSzPts val="1200"/>
              <a:buFont typeface="Arial"/>
              <a:buNone/>
              <a:defRPr>
                <a:solidFill>
                  <a:schemeClr val="bg1"/>
                </a:solidFill>
                <a:latin typeface="+mn-lt"/>
                <a:ea typeface="+mn-ea"/>
                <a:cs typeface="+mn-cs"/>
                <a:sym typeface="+mn-lt"/>
              </a:defRPr>
            </a:lvl9pPr>
          </a:lstStyle>
          <a:p>
            <a:r>
              <a:rPr lang="en-GB" dirty="0"/>
              <a:t>Good software should make work feel lighter, not more complicated. It should help people understand what needs to happen, where things stand, and how to move forward with confidence.</a:t>
            </a:r>
          </a:p>
          <a:p>
            <a:endParaRPr lang="en-GB" dirty="0"/>
          </a:p>
          <a:p>
            <a:r>
              <a:rPr lang="en-GB" dirty="0"/>
              <a:t>Our team focuses on simple, practical features that solve real problems. We listen closely to users, remove unnecessary steps, and design each part of the experience to feel clear and useful.</a:t>
            </a:r>
          </a:p>
        </p:txBody>
      </p:sp>
      <p:sp>
        <p:nvSpPr>
          <p:cNvPr id="830" name="Item 2 / Title"/>
          <p:cNvSpPr txBox="1">
            <a:spLocks noGrp="1"/>
          </p:cNvSpPr>
          <p:nvPr>
            <p:ph type="subTitle" idx="7" hasCustomPrompt="1"/>
          </p:nvPr>
        </p:nvSpPr>
        <p:spPr>
          <a:xfrm>
            <a:off x="5086831" y="1056789"/>
            <a:ext cx="3384000" cy="444481"/>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500"/>
              <a:buFont typeface="Arial"/>
              <a:buNone/>
              <a:tabLst/>
              <a:defRPr sz="1400" b="1">
                <a:solidFill>
                  <a:schemeClr val="tx1"/>
                </a:solidFill>
                <a:latin typeface="+mj-lt"/>
                <a:ea typeface="+mn-ea"/>
                <a:cs typeface="+mn-cs"/>
                <a:sym typeface="+mn-lt"/>
              </a:defRPr>
            </a:lvl1pPr>
            <a:lvl2pPr lvl="1">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2pPr>
            <a:lvl3pPr lvl="2">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3pPr>
            <a:lvl4pPr lvl="3">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4pPr>
            <a:lvl5pPr lvl="4">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5pPr>
            <a:lvl6pPr lvl="5">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6pPr>
            <a:lvl7pPr lvl="6">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7pPr>
            <a:lvl8pPr lvl="7">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8pPr>
            <a:lvl9pPr lvl="8">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500"/>
              <a:buFont typeface="Arial"/>
              <a:buNone/>
              <a:tabLst/>
              <a:defRPr/>
            </a:pPr>
            <a:r>
              <a:rPr lang="en-GB" dirty="0"/>
              <a:t>Remove unnecessary steps, and design</a:t>
            </a:r>
            <a:r>
              <a:rPr lang="uk-UA" dirty="0"/>
              <a:t> </a:t>
            </a:r>
            <a:r>
              <a:rPr lang="en-GB" dirty="0"/>
              <a:t>each</a:t>
            </a:r>
          </a:p>
        </p:txBody>
      </p:sp>
      <p:sp>
        <p:nvSpPr>
          <p:cNvPr id="827" name="Item 1 / Text"/>
          <p:cNvSpPr txBox="1">
            <a:spLocks noGrp="1"/>
          </p:cNvSpPr>
          <p:nvPr>
            <p:ph type="subTitle" idx="4" hasCustomPrompt="1"/>
          </p:nvPr>
        </p:nvSpPr>
        <p:spPr>
          <a:xfrm>
            <a:off x="681656" y="2109189"/>
            <a:ext cx="3384000" cy="223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lang="en-UA" sz="1200" b="0" i="0" u="none" strike="noStrike" smtClean="0">
                <a:solidFill>
                  <a:schemeClr val="bg1"/>
                </a:solidFill>
                <a:effectLst/>
                <a:latin typeface="+mn-lt"/>
              </a:defRPr>
            </a:lvl1pPr>
            <a:lvl2pPr lvl="1">
              <a:lnSpc>
                <a:spcPct val="115000"/>
              </a:lnSpc>
              <a:spcBef>
                <a:spcPts val="0"/>
              </a:spcBef>
              <a:spcAft>
                <a:spcPts val="0"/>
              </a:spcAft>
              <a:buClr>
                <a:schemeClr val="accent6"/>
              </a:buClr>
              <a:buSzPts val="1200"/>
              <a:buFont typeface="Arial"/>
              <a:buNone/>
              <a:defRPr>
                <a:solidFill>
                  <a:schemeClr val="bg1"/>
                </a:solidFill>
                <a:latin typeface="+mn-lt"/>
                <a:ea typeface="+mn-ea"/>
                <a:cs typeface="+mn-cs"/>
                <a:sym typeface="+mn-lt"/>
              </a:defRPr>
            </a:lvl2pPr>
            <a:lvl3pPr lvl="2">
              <a:lnSpc>
                <a:spcPct val="115000"/>
              </a:lnSpc>
              <a:spcBef>
                <a:spcPts val="0"/>
              </a:spcBef>
              <a:spcAft>
                <a:spcPts val="0"/>
              </a:spcAft>
              <a:buClr>
                <a:schemeClr val="accent6"/>
              </a:buClr>
              <a:buSzPts val="1200"/>
              <a:buFont typeface="Arial"/>
              <a:buNone/>
              <a:defRPr>
                <a:solidFill>
                  <a:schemeClr val="bg1"/>
                </a:solidFill>
                <a:latin typeface="+mn-lt"/>
                <a:ea typeface="+mn-ea"/>
                <a:cs typeface="+mn-cs"/>
                <a:sym typeface="+mn-lt"/>
              </a:defRPr>
            </a:lvl3pPr>
            <a:lvl4pPr lvl="3">
              <a:lnSpc>
                <a:spcPct val="115000"/>
              </a:lnSpc>
              <a:spcBef>
                <a:spcPts val="0"/>
              </a:spcBef>
              <a:spcAft>
                <a:spcPts val="0"/>
              </a:spcAft>
              <a:buClr>
                <a:schemeClr val="accent6"/>
              </a:buClr>
              <a:buSzPts val="1200"/>
              <a:buFont typeface="Arial"/>
              <a:buNone/>
              <a:defRPr>
                <a:solidFill>
                  <a:schemeClr val="bg1"/>
                </a:solidFill>
                <a:latin typeface="+mn-lt"/>
                <a:ea typeface="+mn-ea"/>
                <a:cs typeface="+mn-cs"/>
                <a:sym typeface="+mn-lt"/>
              </a:defRPr>
            </a:lvl4pPr>
            <a:lvl5pPr lvl="4">
              <a:lnSpc>
                <a:spcPct val="115000"/>
              </a:lnSpc>
              <a:spcBef>
                <a:spcPts val="0"/>
              </a:spcBef>
              <a:spcAft>
                <a:spcPts val="0"/>
              </a:spcAft>
              <a:buClr>
                <a:schemeClr val="accent6"/>
              </a:buClr>
              <a:buSzPts val="1200"/>
              <a:buFont typeface="Arial"/>
              <a:buNone/>
              <a:defRPr>
                <a:solidFill>
                  <a:schemeClr val="bg1"/>
                </a:solidFill>
                <a:latin typeface="+mn-lt"/>
                <a:ea typeface="+mn-ea"/>
                <a:cs typeface="+mn-cs"/>
                <a:sym typeface="+mn-lt"/>
              </a:defRPr>
            </a:lvl5pPr>
            <a:lvl6pPr lvl="5">
              <a:lnSpc>
                <a:spcPct val="115000"/>
              </a:lnSpc>
              <a:spcBef>
                <a:spcPts val="0"/>
              </a:spcBef>
              <a:spcAft>
                <a:spcPts val="0"/>
              </a:spcAft>
              <a:buClr>
                <a:schemeClr val="accent6"/>
              </a:buClr>
              <a:buSzPts val="1200"/>
              <a:buFont typeface="Arial"/>
              <a:buNone/>
              <a:defRPr>
                <a:solidFill>
                  <a:schemeClr val="bg1"/>
                </a:solidFill>
                <a:latin typeface="+mn-lt"/>
                <a:ea typeface="+mn-ea"/>
                <a:cs typeface="+mn-cs"/>
                <a:sym typeface="+mn-lt"/>
              </a:defRPr>
            </a:lvl6pPr>
            <a:lvl7pPr lvl="6">
              <a:lnSpc>
                <a:spcPct val="115000"/>
              </a:lnSpc>
              <a:spcBef>
                <a:spcPts val="0"/>
              </a:spcBef>
              <a:spcAft>
                <a:spcPts val="0"/>
              </a:spcAft>
              <a:buClr>
                <a:schemeClr val="accent6"/>
              </a:buClr>
              <a:buSzPts val="1200"/>
              <a:buFont typeface="Arial"/>
              <a:buNone/>
              <a:defRPr>
                <a:solidFill>
                  <a:schemeClr val="bg1"/>
                </a:solidFill>
                <a:latin typeface="+mn-lt"/>
                <a:ea typeface="+mn-ea"/>
                <a:cs typeface="+mn-cs"/>
                <a:sym typeface="+mn-lt"/>
              </a:defRPr>
            </a:lvl7pPr>
            <a:lvl8pPr lvl="7">
              <a:lnSpc>
                <a:spcPct val="115000"/>
              </a:lnSpc>
              <a:spcBef>
                <a:spcPts val="0"/>
              </a:spcBef>
              <a:spcAft>
                <a:spcPts val="0"/>
              </a:spcAft>
              <a:buClr>
                <a:schemeClr val="accent6"/>
              </a:buClr>
              <a:buSzPts val="1200"/>
              <a:buFont typeface="Arial"/>
              <a:buNone/>
              <a:defRPr>
                <a:solidFill>
                  <a:schemeClr val="bg1"/>
                </a:solidFill>
                <a:latin typeface="+mn-lt"/>
                <a:ea typeface="+mn-ea"/>
                <a:cs typeface="+mn-cs"/>
                <a:sym typeface="+mn-lt"/>
              </a:defRPr>
            </a:lvl8pPr>
            <a:lvl9pPr lvl="8">
              <a:lnSpc>
                <a:spcPct val="115000"/>
              </a:lnSpc>
              <a:spcBef>
                <a:spcPts val="0"/>
              </a:spcBef>
              <a:spcAft>
                <a:spcPts val="0"/>
              </a:spcAft>
              <a:buClr>
                <a:schemeClr val="accent6"/>
              </a:buClr>
              <a:buSzPts val="1200"/>
              <a:buFont typeface="Arial"/>
              <a:buNone/>
              <a:defRPr>
                <a:solidFill>
                  <a:schemeClr val="bg1"/>
                </a:solidFill>
                <a:latin typeface="+mn-lt"/>
                <a:ea typeface="+mn-ea"/>
                <a:cs typeface="+mn-cs"/>
                <a:sym typeface="+mn-lt"/>
              </a:defRPr>
            </a:lvl9pPr>
          </a:lstStyle>
          <a:p>
            <a:r>
              <a:rPr lang="en-GB" dirty="0"/>
              <a:t>Good software should make work feel lighter, not more complicated. It should help people understand what needs to happen, where things stand, and how to move forward with confidence.</a:t>
            </a:r>
          </a:p>
          <a:p>
            <a:endParaRPr lang="en-GB" dirty="0"/>
          </a:p>
          <a:p>
            <a:r>
              <a:rPr lang="en-GB" dirty="0"/>
              <a:t>Our team focuses on simple, practical features that solve real problems. We listen closely to users, remove unnecessary steps, and design each part of the experience to feel clear and useful.</a:t>
            </a:r>
          </a:p>
        </p:txBody>
      </p:sp>
      <p:sp>
        <p:nvSpPr>
          <p:cNvPr id="828" name="Item 1 / Title"/>
          <p:cNvSpPr txBox="1">
            <a:spLocks noGrp="1"/>
          </p:cNvSpPr>
          <p:nvPr>
            <p:ph type="subTitle" idx="5" hasCustomPrompt="1"/>
          </p:nvPr>
        </p:nvSpPr>
        <p:spPr>
          <a:xfrm>
            <a:off x="678689" y="1056785"/>
            <a:ext cx="3384000" cy="444485"/>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accent1"/>
              </a:buClr>
              <a:buSzPts val="1500"/>
              <a:buFont typeface="Arial"/>
              <a:buNone/>
              <a:tabLst/>
              <a:defRPr sz="1400" b="1">
                <a:solidFill>
                  <a:schemeClr val="tx1"/>
                </a:solidFill>
                <a:latin typeface="+mj-lt"/>
                <a:ea typeface="+mn-ea"/>
                <a:cs typeface="+mn-cs"/>
                <a:sym typeface="+mn-lt"/>
              </a:defRPr>
            </a:lvl1pPr>
            <a:lvl2pPr lvl="1">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2pPr>
            <a:lvl3pPr lvl="2">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3pPr>
            <a:lvl4pPr lvl="3">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4pPr>
            <a:lvl5pPr lvl="4">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5pPr>
            <a:lvl6pPr lvl="5">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6pPr>
            <a:lvl7pPr lvl="6">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7pPr>
            <a:lvl8pPr lvl="7">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8pPr>
            <a:lvl9pPr lvl="8">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accent1"/>
              </a:buClr>
              <a:buSzPts val="1500"/>
              <a:buFont typeface="Arial"/>
              <a:buNone/>
              <a:tabLst/>
              <a:defRPr/>
            </a:pPr>
            <a:r>
              <a:rPr lang="en-GB" dirty="0"/>
              <a:t>Remove unnecessary steps, and design</a:t>
            </a:r>
            <a:r>
              <a:rPr lang="uk-UA" dirty="0"/>
              <a:t> </a:t>
            </a:r>
            <a:r>
              <a:rPr lang="en-GB" dirty="0"/>
              <a:t>each</a:t>
            </a:r>
          </a:p>
        </p:txBody>
      </p:sp>
      <p:sp>
        <p:nvSpPr>
          <p:cNvPr id="832" name="Slide title"/>
          <p:cNvSpPr txBox="1">
            <a:spLocks noGrp="1"/>
          </p:cNvSpPr>
          <p:nvPr>
            <p:ph type="title" hasCustomPrompt="1"/>
          </p:nvPr>
        </p:nvSpPr>
        <p:spPr>
          <a:xfrm>
            <a:off x="215900" y="227600"/>
            <a:ext cx="7333841"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sz="2000" b="1">
                <a:solidFill>
                  <a:schemeClr val="tx1"/>
                </a:solidFill>
                <a:latin typeface="+mj-lt"/>
                <a:ea typeface="+mj-ea"/>
                <a:cs typeface="+mj-cs"/>
                <a:sym typeface="+mj-lt"/>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grpSp>
        <p:nvGrpSpPr>
          <p:cNvPr id="7" name="Group 6">
            <a:extLst>
              <a:ext uri="{FF2B5EF4-FFF2-40B4-BE49-F238E27FC236}">
                <a16:creationId xmlns:a16="http://schemas.microsoft.com/office/drawing/2014/main" id="{00D16608-B099-07B9-A338-65794F7D6705}"/>
              </a:ext>
            </a:extLst>
          </p:cNvPr>
          <p:cNvGrpSpPr/>
          <p:nvPr userDrawn="1"/>
        </p:nvGrpSpPr>
        <p:grpSpPr>
          <a:xfrm>
            <a:off x="4171805" y="1524617"/>
            <a:ext cx="798477" cy="452196"/>
            <a:chOff x="4171805" y="1524617"/>
            <a:chExt cx="798477" cy="452196"/>
          </a:xfrm>
        </p:grpSpPr>
        <p:sp>
          <p:nvSpPr>
            <p:cNvPr id="6" name="Round Diagonal Corner of Rectangle 5">
              <a:extLst>
                <a:ext uri="{FF2B5EF4-FFF2-40B4-BE49-F238E27FC236}">
                  <a16:creationId xmlns:a16="http://schemas.microsoft.com/office/drawing/2014/main" id="{3B3517B3-81C1-6774-0CAC-5A25EB9259FD}"/>
                </a:ext>
              </a:extLst>
            </p:cNvPr>
            <p:cNvSpPr/>
            <p:nvPr userDrawn="1"/>
          </p:nvSpPr>
          <p:spPr>
            <a:xfrm>
              <a:off x="4171805" y="1524617"/>
              <a:ext cx="798477" cy="452196"/>
            </a:xfrm>
            <a:prstGeom prst="round2Diag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836" name="Google Shape;836;g3e47ced7bc8_0_215"/>
            <p:cNvSpPr txBox="1"/>
            <p:nvPr/>
          </p:nvSpPr>
          <p:spPr>
            <a:xfrm>
              <a:off x="4323217" y="1566049"/>
              <a:ext cx="495653" cy="369332"/>
            </a:xfrm>
            <a:prstGeom prst="rect">
              <a:avLst/>
            </a:prstGeom>
            <a:noFill/>
            <a:ln>
              <a:noFill/>
            </a:ln>
          </p:spPr>
          <p:txBody>
            <a:bodyPr spcFirstLastPara="1" wrap="square" lIns="0" tIns="0" rIns="0" bIns="0" anchor="ctr" anchorCtr="0">
              <a:spAutoFit/>
            </a:bodyPr>
            <a:lstStyle/>
            <a:p>
              <a:pPr marL="0" lvl="0" indent="0" algn="ctr" rtl="0">
                <a:spcBef>
                  <a:spcPts val="0"/>
                </a:spcBef>
                <a:spcAft>
                  <a:spcPts val="0"/>
                </a:spcAft>
                <a:buNone/>
              </a:pPr>
              <a:r>
                <a:rPr lang="en" sz="2400" b="1" dirty="0">
                  <a:solidFill>
                    <a:schemeClr val="bg2"/>
                  </a:solidFill>
                  <a:latin typeface="+mj-lt"/>
                  <a:ea typeface="+mn-ea"/>
                  <a:cs typeface="+mn-cs"/>
                  <a:sym typeface="+mn-lt"/>
                </a:rPr>
                <a:t>VS</a:t>
              </a:r>
              <a:endParaRPr sz="2400" b="1" dirty="0">
                <a:solidFill>
                  <a:schemeClr val="bg2"/>
                </a:solidFill>
                <a:latin typeface="+mj-lt"/>
                <a:ea typeface="+mn-ea"/>
                <a:cs typeface="+mn-cs"/>
                <a:sym typeface="+mn-lt"/>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Process / Steps / 5 Items / Option A">
  <p:cSld name="Process / Steps / 5 Items / Option A">
    <p:bg>
      <p:bgPr>
        <a:solidFill>
          <a:schemeClr val="bg2"/>
        </a:solidFill>
        <a:effectLst/>
      </p:bgPr>
    </p:bg>
    <p:spTree>
      <p:nvGrpSpPr>
        <p:cNvPr id="1" name="Shape 346"/>
        <p:cNvGrpSpPr/>
        <p:nvPr/>
      </p:nvGrpSpPr>
      <p:grpSpPr>
        <a:xfrm>
          <a:off x="0" y="0"/>
          <a:ext cx="0" cy="0"/>
          <a:chOff x="0" y="0"/>
          <a:chExt cx="0" cy="0"/>
        </a:xfrm>
      </p:grpSpPr>
      <p:sp>
        <p:nvSpPr>
          <p:cNvPr id="10" name="Item 5">
            <a:extLst>
              <a:ext uri="{FF2B5EF4-FFF2-40B4-BE49-F238E27FC236}">
                <a16:creationId xmlns:a16="http://schemas.microsoft.com/office/drawing/2014/main" id="{54A01D13-5BD9-D545-4698-9731CCECA37B}"/>
              </a:ext>
            </a:extLst>
          </p:cNvPr>
          <p:cNvSpPr/>
          <p:nvPr/>
        </p:nvSpPr>
        <p:spPr>
          <a:xfrm>
            <a:off x="7239360" y="1414120"/>
            <a:ext cx="1688740" cy="2916000"/>
          </a:xfrm>
          <a:prstGeom prst="round2DiagRect">
            <a:avLst/>
          </a:prstGeom>
          <a:gradFill>
            <a:gsLst>
              <a:gs pos="0">
                <a:schemeClr val="accent5">
                  <a:alpha val="15000"/>
                </a:schemeClr>
              </a:gs>
              <a:gs pos="100000">
                <a:schemeClr val="accent1"/>
              </a:gs>
            </a:gsLst>
            <a:lin ang="8100000" scaled="1"/>
          </a:gradFill>
          <a:ln w="15875" cap="flat">
            <a:noFill/>
            <a:prstDash val="solid"/>
            <a:miter/>
          </a:ln>
        </p:spPr>
      </p:sp>
      <p:sp>
        <p:nvSpPr>
          <p:cNvPr id="8" name="Item 4">
            <a:extLst>
              <a:ext uri="{FF2B5EF4-FFF2-40B4-BE49-F238E27FC236}">
                <a16:creationId xmlns:a16="http://schemas.microsoft.com/office/drawing/2014/main" id="{83720454-E9EB-D81E-E7E5-CCED91448F91}"/>
              </a:ext>
            </a:extLst>
          </p:cNvPr>
          <p:cNvSpPr/>
          <p:nvPr/>
        </p:nvSpPr>
        <p:spPr>
          <a:xfrm>
            <a:off x="5482584" y="1695562"/>
            <a:ext cx="1672080" cy="2916000"/>
          </a:xfrm>
          <a:prstGeom prst="round2DiagRect">
            <a:avLst/>
          </a:prstGeom>
          <a:gradFill>
            <a:gsLst>
              <a:gs pos="0">
                <a:schemeClr val="accent5">
                  <a:alpha val="15000"/>
                </a:schemeClr>
              </a:gs>
              <a:gs pos="100000">
                <a:schemeClr val="accent1"/>
              </a:gs>
            </a:gsLst>
            <a:lin ang="8100000" scaled="1"/>
          </a:gradFill>
          <a:ln w="15875" cap="flat">
            <a:noFill/>
            <a:prstDash val="solid"/>
            <a:miter/>
          </a:ln>
        </p:spPr>
      </p:sp>
      <p:sp>
        <p:nvSpPr>
          <p:cNvPr id="6" name="Item 3">
            <a:extLst>
              <a:ext uri="{FF2B5EF4-FFF2-40B4-BE49-F238E27FC236}">
                <a16:creationId xmlns:a16="http://schemas.microsoft.com/office/drawing/2014/main" id="{6BC81580-AC20-6584-D109-741C2965B2DD}"/>
              </a:ext>
            </a:extLst>
          </p:cNvPr>
          <p:cNvSpPr/>
          <p:nvPr/>
        </p:nvSpPr>
        <p:spPr>
          <a:xfrm>
            <a:off x="3725403" y="1414121"/>
            <a:ext cx="1672486" cy="2916000"/>
          </a:xfrm>
          <a:prstGeom prst="round2DiagRect">
            <a:avLst/>
          </a:prstGeom>
          <a:gradFill>
            <a:gsLst>
              <a:gs pos="0">
                <a:schemeClr val="accent5">
                  <a:alpha val="15000"/>
                </a:schemeClr>
              </a:gs>
              <a:gs pos="100000">
                <a:schemeClr val="accent1"/>
              </a:gs>
            </a:gsLst>
            <a:lin ang="8100000" scaled="1"/>
          </a:gradFill>
          <a:ln w="15875" cap="flat">
            <a:noFill/>
            <a:prstDash val="solid"/>
            <a:miter/>
          </a:ln>
        </p:spPr>
      </p:sp>
      <p:sp>
        <p:nvSpPr>
          <p:cNvPr id="4" name="Item 2">
            <a:extLst>
              <a:ext uri="{FF2B5EF4-FFF2-40B4-BE49-F238E27FC236}">
                <a16:creationId xmlns:a16="http://schemas.microsoft.com/office/drawing/2014/main" id="{E2B6542B-98DE-2F07-A972-D38C247E4CC6}"/>
              </a:ext>
            </a:extLst>
          </p:cNvPr>
          <p:cNvSpPr/>
          <p:nvPr/>
        </p:nvSpPr>
        <p:spPr>
          <a:xfrm>
            <a:off x="1970449" y="1696933"/>
            <a:ext cx="1670259" cy="2916000"/>
          </a:xfrm>
          <a:prstGeom prst="round2DiagRect">
            <a:avLst/>
          </a:prstGeom>
          <a:gradFill>
            <a:gsLst>
              <a:gs pos="0">
                <a:schemeClr val="accent5">
                  <a:alpha val="15000"/>
                </a:schemeClr>
              </a:gs>
              <a:gs pos="100000">
                <a:schemeClr val="accent1"/>
              </a:gs>
            </a:gsLst>
            <a:lin ang="8100000" scaled="1"/>
          </a:gradFill>
          <a:ln w="15875" cap="flat">
            <a:noFill/>
            <a:prstDash val="solid"/>
            <a:miter/>
          </a:ln>
        </p:spPr>
        <p:txBody>
          <a:bodyPr/>
          <a:lstStyle/>
          <a:p>
            <a:endParaRPr lang="ru-UA" dirty="0"/>
          </a:p>
        </p:txBody>
      </p:sp>
      <p:sp>
        <p:nvSpPr>
          <p:cNvPr id="2" name="Item 1">
            <a:extLst>
              <a:ext uri="{FF2B5EF4-FFF2-40B4-BE49-F238E27FC236}">
                <a16:creationId xmlns:a16="http://schemas.microsoft.com/office/drawing/2014/main" id="{C899DD0A-46FE-1875-E5B7-D52D8779EC3F}"/>
              </a:ext>
            </a:extLst>
          </p:cNvPr>
          <p:cNvSpPr/>
          <p:nvPr/>
        </p:nvSpPr>
        <p:spPr>
          <a:xfrm>
            <a:off x="215900" y="1414120"/>
            <a:ext cx="1669854" cy="2916000"/>
          </a:xfrm>
          <a:prstGeom prst="round2DiagRect">
            <a:avLst/>
          </a:prstGeom>
          <a:gradFill>
            <a:gsLst>
              <a:gs pos="0">
                <a:schemeClr val="accent5">
                  <a:alpha val="15000"/>
                </a:schemeClr>
              </a:gs>
              <a:gs pos="100000">
                <a:schemeClr val="accent1"/>
              </a:gs>
            </a:gsLst>
            <a:lin ang="8100000" scaled="1"/>
          </a:gradFill>
          <a:ln w="15875" cap="flat">
            <a:noFill/>
            <a:prstDash val="solid"/>
            <a:miter/>
          </a:ln>
        </p:spPr>
        <p:txBody>
          <a:bodyPr/>
          <a:lstStyle/>
          <a:p>
            <a:endParaRPr lang="ru-UA" dirty="0"/>
          </a:p>
        </p:txBody>
      </p:sp>
      <p:sp>
        <p:nvSpPr>
          <p:cNvPr id="13" name="Google Shape;825;g3e47ced7bc8_0_215">
            <a:extLst>
              <a:ext uri="{FF2B5EF4-FFF2-40B4-BE49-F238E27FC236}">
                <a16:creationId xmlns:a16="http://schemas.microsoft.com/office/drawing/2014/main" id="{CFB95865-DFB2-F601-5C9D-50A2246953DE}"/>
              </a:ext>
            </a:extLst>
          </p:cNvPr>
          <p:cNvSpPr/>
          <p:nvPr userDrawn="1"/>
        </p:nvSpPr>
        <p:spPr>
          <a:xfrm rot="5400000">
            <a:off x="320120" y="840776"/>
            <a:ext cx="478766" cy="484746"/>
          </a:xfrm>
          <a:prstGeom prst="round2DiagRect">
            <a:avLst>
              <a:gd name="adj1" fmla="val 41222"/>
              <a:gd name="adj2" fmla="val 0"/>
            </a:avLst>
          </a:prstGeom>
          <a:solidFill>
            <a:schemeClr val="accent3"/>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15" name="Google Shape;825;g3e47ced7bc8_0_215">
            <a:extLst>
              <a:ext uri="{FF2B5EF4-FFF2-40B4-BE49-F238E27FC236}">
                <a16:creationId xmlns:a16="http://schemas.microsoft.com/office/drawing/2014/main" id="{34A80A04-3CDA-0B3E-3C26-5B12DDC7D1FE}"/>
              </a:ext>
            </a:extLst>
          </p:cNvPr>
          <p:cNvSpPr/>
          <p:nvPr userDrawn="1"/>
        </p:nvSpPr>
        <p:spPr>
          <a:xfrm rot="5400000">
            <a:off x="3837025" y="840776"/>
            <a:ext cx="478766" cy="484746"/>
          </a:xfrm>
          <a:prstGeom prst="round2DiagRect">
            <a:avLst>
              <a:gd name="adj1" fmla="val 41222"/>
              <a:gd name="adj2" fmla="val 0"/>
            </a:avLst>
          </a:prstGeom>
          <a:solidFill>
            <a:schemeClr val="accent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24" name="Google Shape;825;g3e47ced7bc8_0_215">
            <a:extLst>
              <a:ext uri="{FF2B5EF4-FFF2-40B4-BE49-F238E27FC236}">
                <a16:creationId xmlns:a16="http://schemas.microsoft.com/office/drawing/2014/main" id="{3BD8AB85-44B3-3FCA-AC67-A0B17D247107}"/>
              </a:ext>
            </a:extLst>
          </p:cNvPr>
          <p:cNvSpPr/>
          <p:nvPr userDrawn="1"/>
        </p:nvSpPr>
        <p:spPr>
          <a:xfrm rot="5400000">
            <a:off x="7342987" y="840776"/>
            <a:ext cx="478766" cy="484746"/>
          </a:xfrm>
          <a:prstGeom prst="round2DiagRect">
            <a:avLst>
              <a:gd name="adj1" fmla="val 41222"/>
              <a:gd name="adj2" fmla="val 0"/>
            </a:avLst>
          </a:prstGeom>
          <a:solidFill>
            <a:schemeClr val="accent5"/>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25" name="Google Shape;825;g3e47ced7bc8_0_215">
            <a:extLst>
              <a:ext uri="{FF2B5EF4-FFF2-40B4-BE49-F238E27FC236}">
                <a16:creationId xmlns:a16="http://schemas.microsoft.com/office/drawing/2014/main" id="{2AE5FB10-EAEC-4F69-205F-0276E9AE6F7E}"/>
              </a:ext>
            </a:extLst>
          </p:cNvPr>
          <p:cNvSpPr/>
          <p:nvPr userDrawn="1"/>
        </p:nvSpPr>
        <p:spPr>
          <a:xfrm rot="5400000">
            <a:off x="2084822" y="1139091"/>
            <a:ext cx="478766" cy="484746"/>
          </a:xfrm>
          <a:prstGeom prst="round2DiagRect">
            <a:avLst>
              <a:gd name="adj1" fmla="val 41222"/>
              <a:gd name="adj2" fmla="val 0"/>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26" name="Google Shape;825;g3e47ced7bc8_0_215">
            <a:extLst>
              <a:ext uri="{FF2B5EF4-FFF2-40B4-BE49-F238E27FC236}">
                <a16:creationId xmlns:a16="http://schemas.microsoft.com/office/drawing/2014/main" id="{E64356F1-8E37-A6EF-92AF-2F326DC0A924}"/>
              </a:ext>
            </a:extLst>
          </p:cNvPr>
          <p:cNvSpPr/>
          <p:nvPr userDrawn="1"/>
        </p:nvSpPr>
        <p:spPr>
          <a:xfrm rot="5400000">
            <a:off x="5591449" y="1139091"/>
            <a:ext cx="478766" cy="484746"/>
          </a:xfrm>
          <a:prstGeom prst="round2DiagRect">
            <a:avLst>
              <a:gd name="adj1" fmla="val 41222"/>
              <a:gd name="adj2" fmla="val 0"/>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354" name="Google Shape;354;g3e47ced7bc8_0_22"/>
          <p:cNvSpPr txBox="1"/>
          <p:nvPr/>
        </p:nvSpPr>
        <p:spPr>
          <a:xfrm>
            <a:off x="320120" y="903481"/>
            <a:ext cx="478766" cy="338554"/>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2200" b="1" dirty="0">
                <a:solidFill>
                  <a:schemeClr val="bg2"/>
                </a:solidFill>
                <a:latin typeface="+mj-lt"/>
                <a:ea typeface="+mn-ea"/>
                <a:cs typeface="+mn-cs"/>
                <a:sym typeface="+mn-lt"/>
              </a:rPr>
              <a:t>01</a:t>
            </a:r>
            <a:endParaRPr sz="2200" b="1" dirty="0">
              <a:solidFill>
                <a:schemeClr val="bg2"/>
              </a:solidFill>
              <a:latin typeface="+mj-lt"/>
              <a:ea typeface="+mn-ea"/>
              <a:cs typeface="+mn-cs"/>
              <a:sym typeface="+mn-lt"/>
            </a:endParaRPr>
          </a:p>
        </p:txBody>
      </p:sp>
      <p:sp>
        <p:nvSpPr>
          <p:cNvPr id="355" name="Google Shape;355;g3e47ced7bc8_0_22"/>
          <p:cNvSpPr txBox="1"/>
          <p:nvPr/>
        </p:nvSpPr>
        <p:spPr>
          <a:xfrm>
            <a:off x="2086605" y="1201796"/>
            <a:ext cx="475200" cy="338554"/>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2200" b="1" dirty="0">
                <a:solidFill>
                  <a:schemeClr val="bg2"/>
                </a:solidFill>
                <a:latin typeface="+mj-lt"/>
                <a:ea typeface="+mn-ea"/>
                <a:cs typeface="+mn-cs"/>
                <a:sym typeface="+mn-lt"/>
              </a:rPr>
              <a:t>02</a:t>
            </a:r>
            <a:endParaRPr sz="2200" b="1" dirty="0">
              <a:solidFill>
                <a:schemeClr val="bg2"/>
              </a:solidFill>
              <a:latin typeface="+mj-lt"/>
              <a:ea typeface="+mn-ea"/>
              <a:cs typeface="+mn-cs"/>
              <a:sym typeface="+mn-lt"/>
            </a:endParaRPr>
          </a:p>
        </p:txBody>
      </p:sp>
      <p:sp>
        <p:nvSpPr>
          <p:cNvPr id="356" name="Google Shape;356;g3e47ced7bc8_0_22"/>
          <p:cNvSpPr txBox="1"/>
          <p:nvPr/>
        </p:nvSpPr>
        <p:spPr>
          <a:xfrm>
            <a:off x="3838808" y="903481"/>
            <a:ext cx="475200" cy="338554"/>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2200" b="1" dirty="0">
                <a:solidFill>
                  <a:schemeClr val="bg2"/>
                </a:solidFill>
                <a:latin typeface="+mj-lt"/>
                <a:ea typeface="+mn-ea"/>
                <a:cs typeface="+mn-cs"/>
                <a:sym typeface="+mn-lt"/>
              </a:rPr>
              <a:t>03</a:t>
            </a:r>
            <a:endParaRPr sz="2200" b="1" dirty="0">
              <a:solidFill>
                <a:schemeClr val="bg2"/>
              </a:solidFill>
              <a:latin typeface="+mj-lt"/>
              <a:ea typeface="+mn-ea"/>
              <a:cs typeface="+mn-cs"/>
              <a:sym typeface="+mn-lt"/>
            </a:endParaRPr>
          </a:p>
        </p:txBody>
      </p:sp>
      <p:sp>
        <p:nvSpPr>
          <p:cNvPr id="357" name="Google Shape;357;g3e47ced7bc8_0_22"/>
          <p:cNvSpPr txBox="1"/>
          <p:nvPr/>
        </p:nvSpPr>
        <p:spPr>
          <a:xfrm>
            <a:off x="5593232" y="1201796"/>
            <a:ext cx="475200" cy="338554"/>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2200" b="1" dirty="0">
                <a:solidFill>
                  <a:schemeClr val="bg2"/>
                </a:solidFill>
                <a:latin typeface="+mj-lt"/>
                <a:ea typeface="+mn-ea"/>
                <a:cs typeface="+mn-cs"/>
                <a:sym typeface="+mn-lt"/>
              </a:rPr>
              <a:t>04</a:t>
            </a:r>
            <a:endParaRPr sz="2200" b="1" dirty="0">
              <a:solidFill>
                <a:schemeClr val="bg2"/>
              </a:solidFill>
              <a:latin typeface="+mj-lt"/>
              <a:ea typeface="+mn-ea"/>
              <a:cs typeface="+mn-cs"/>
              <a:sym typeface="+mn-lt"/>
            </a:endParaRPr>
          </a:p>
        </p:txBody>
      </p:sp>
      <p:sp>
        <p:nvSpPr>
          <p:cNvPr id="358" name="Google Shape;358;g3e47ced7bc8_0_22"/>
          <p:cNvSpPr txBox="1"/>
          <p:nvPr/>
        </p:nvSpPr>
        <p:spPr>
          <a:xfrm>
            <a:off x="7344770" y="903481"/>
            <a:ext cx="475200" cy="338554"/>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2200" b="1" dirty="0">
                <a:solidFill>
                  <a:schemeClr val="bg2"/>
                </a:solidFill>
                <a:latin typeface="+mj-lt"/>
                <a:ea typeface="+mn-ea"/>
                <a:cs typeface="+mn-cs"/>
                <a:sym typeface="+mn-lt"/>
              </a:rPr>
              <a:t>05</a:t>
            </a:r>
            <a:endParaRPr sz="2200" b="1" dirty="0">
              <a:solidFill>
                <a:schemeClr val="bg2"/>
              </a:solidFill>
              <a:latin typeface="+mj-lt"/>
              <a:ea typeface="+mn-ea"/>
              <a:cs typeface="+mn-cs"/>
              <a:sym typeface="+mn-lt"/>
            </a:endParaRPr>
          </a:p>
        </p:txBody>
      </p:sp>
      <p:sp>
        <p:nvSpPr>
          <p:cNvPr id="351"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dk1"/>
              </a:buClr>
              <a:buSzPts val="1000"/>
              <a:buFont typeface="Arial"/>
              <a:buNone/>
              <a:defRPr sz="800">
                <a:solidFill>
                  <a:schemeClr val="bg1"/>
                </a:solidFill>
                <a:latin typeface="+mn-lt"/>
                <a:ea typeface="+mn-ea"/>
                <a:cs typeface="+mn-cs"/>
                <a:sym typeface="+mn-lt"/>
              </a:defRPr>
            </a:lvl1pPr>
            <a:lvl2pPr lvl="1"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2pPr>
            <a:lvl3pPr lvl="2"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3pPr>
            <a:lvl4pPr lvl="3"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4pPr>
            <a:lvl5pPr lvl="4"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5pPr>
            <a:lvl6pPr lvl="5"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6pPr>
            <a:lvl7pPr lvl="6"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7pPr>
            <a:lvl8pPr lvl="7"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8pPr>
            <a:lvl9pPr lvl="8"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9pPr>
          </a:lstStyle>
          <a:p>
            <a:endParaRPr dirty="0"/>
          </a:p>
        </p:txBody>
      </p:sp>
      <p:sp>
        <p:nvSpPr>
          <p:cNvPr id="348"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dk1"/>
              </a:buClr>
              <a:buSzPts val="1000"/>
              <a:buFont typeface="Arial"/>
              <a:buNone/>
              <a:tabLst/>
              <a:defRPr sz="800">
                <a:solidFill>
                  <a:schemeClr val="bg1"/>
                </a:solidFill>
                <a:latin typeface="+mn-lt"/>
                <a:ea typeface="+mn-ea"/>
                <a:cs typeface="+mn-cs"/>
                <a:sym typeface="+mn-lt"/>
              </a:defRPr>
            </a:lvl1pPr>
            <a:lvl2pPr lvl="1"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2pPr>
            <a:lvl3pPr lvl="2"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3pPr>
            <a:lvl4pPr lvl="3"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4pPr>
            <a:lvl5pPr lvl="4"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5pPr>
            <a:lvl6pPr lvl="5"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6pPr>
            <a:lvl7pPr lvl="6"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7pPr>
            <a:lvl8pPr lvl="7"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8pPr>
            <a:lvl9pPr lvl="8"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9pPr>
          </a:lstStyle>
          <a:p>
            <a:pPr marL="0" marR="0" lvl="0" indent="0" algn="l" defTabSz="914400" rtl="0" eaLnBrk="1" fontAlgn="auto" latinLnBrk="0" hangingPunct="1">
              <a:lnSpc>
                <a:spcPct val="100000"/>
              </a:lnSpc>
              <a:spcBef>
                <a:spcPts val="0"/>
              </a:spcBef>
              <a:spcAft>
                <a:spcPts val="0"/>
              </a:spcAft>
              <a:buClr>
                <a:schemeClr val="dk1"/>
              </a:buClr>
              <a:buSzPts val="1000"/>
              <a:buFont typeface="Arial"/>
              <a:buNone/>
              <a:tabLst/>
              <a:defRPr/>
            </a:pPr>
            <a:r>
              <a:rPr lang="en-GB" dirty="0"/>
              <a:t>Remove unnecessary steps, and design each</a:t>
            </a:r>
          </a:p>
        </p:txBody>
      </p:sp>
      <p:sp>
        <p:nvSpPr>
          <p:cNvPr id="365" name="Item 5 / Text"/>
          <p:cNvSpPr txBox="1">
            <a:spLocks noGrp="1"/>
          </p:cNvSpPr>
          <p:nvPr>
            <p:ph type="subTitle" idx="15" hasCustomPrompt="1"/>
          </p:nvPr>
        </p:nvSpPr>
        <p:spPr>
          <a:xfrm>
            <a:off x="7362607" y="2297480"/>
            <a:ext cx="1440000" cy="187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000"/>
              <a:buFont typeface="Arial"/>
              <a:buNone/>
              <a:tabLst/>
              <a:defRPr sz="1000">
                <a:solidFill>
                  <a:schemeClr val="bg1"/>
                </a:solidFill>
                <a:latin typeface="+mn-lt"/>
                <a:ea typeface="+mn-ea"/>
                <a:cs typeface="+mn-cs"/>
                <a:sym typeface="+mn-lt"/>
              </a:defRPr>
            </a:lvl1pPr>
            <a:lvl2pPr lvl="1"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2pPr>
            <a:lvl3pPr lvl="2"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3pPr>
            <a:lvl4pPr lvl="3"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4pPr>
            <a:lvl5pPr lvl="4"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5pPr>
            <a:lvl6pPr lvl="5"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6pPr>
            <a:lvl7pPr lvl="6"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7pPr>
            <a:lvl8pPr lvl="7"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8pPr>
            <a:lvl9pPr lvl="8"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9pPr>
          </a:lstStyle>
          <a:p>
            <a:r>
              <a:rPr lang="en-GB" dirty="0"/>
              <a:t>Good software should make work feel lighter, not more complicated. It should help people understand what needs to happen, where things stand, and how to move forward with confidence.</a:t>
            </a:r>
          </a:p>
        </p:txBody>
      </p:sp>
      <p:sp>
        <p:nvSpPr>
          <p:cNvPr id="366" name="Item 5 / Title"/>
          <p:cNvSpPr txBox="1">
            <a:spLocks noGrp="1"/>
          </p:cNvSpPr>
          <p:nvPr>
            <p:ph type="subTitle" idx="16" hasCustomPrompt="1"/>
          </p:nvPr>
        </p:nvSpPr>
        <p:spPr>
          <a:xfrm>
            <a:off x="7362609" y="1626270"/>
            <a:ext cx="1440000" cy="5565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100" b="1">
                <a:solidFill>
                  <a:schemeClr val="tx1"/>
                </a:solidFill>
                <a:latin typeface="+mj-lt"/>
                <a:ea typeface="+mn-ea"/>
                <a:cs typeface="+mn-cs"/>
                <a:sym typeface="+mn-lt"/>
              </a:defRPr>
            </a:lvl1pPr>
            <a:lvl2pPr lvl="1"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2pPr>
            <a:lvl3pPr lvl="2"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3pPr>
            <a:lvl4pPr lvl="3"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4pPr>
            <a:lvl5pPr lvl="4"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5pPr>
            <a:lvl6pPr lvl="5"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6pPr>
            <a:lvl7pPr lvl="6"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7pPr>
            <a:lvl8pPr lvl="7"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8pPr>
            <a:lvl9pPr lvl="8"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Remove unnecessary steps, and design each</a:t>
            </a:r>
          </a:p>
        </p:txBody>
      </p:sp>
      <p:sp>
        <p:nvSpPr>
          <p:cNvPr id="363" name="Item 4 / Text"/>
          <p:cNvSpPr txBox="1">
            <a:spLocks noGrp="1"/>
          </p:cNvSpPr>
          <p:nvPr>
            <p:ph type="subTitle" idx="13" hasCustomPrompt="1"/>
          </p:nvPr>
        </p:nvSpPr>
        <p:spPr>
          <a:xfrm>
            <a:off x="5598453" y="2599144"/>
            <a:ext cx="1440000" cy="187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000"/>
              <a:buFont typeface="Arial"/>
              <a:buNone/>
              <a:tabLst/>
              <a:defRPr sz="1000">
                <a:solidFill>
                  <a:schemeClr val="bg1"/>
                </a:solidFill>
                <a:latin typeface="+mn-lt"/>
                <a:ea typeface="+mn-ea"/>
                <a:cs typeface="+mn-cs"/>
                <a:sym typeface="+mn-lt"/>
              </a:defRPr>
            </a:lvl1pPr>
            <a:lvl2pPr lvl="1"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2pPr>
            <a:lvl3pPr lvl="2"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3pPr>
            <a:lvl4pPr lvl="3"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4pPr>
            <a:lvl5pPr lvl="4"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5pPr>
            <a:lvl6pPr lvl="5"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6pPr>
            <a:lvl7pPr lvl="6"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7pPr>
            <a:lvl8pPr lvl="7"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8pPr>
            <a:lvl9pPr lvl="8"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9pPr>
          </a:lstStyle>
          <a:p>
            <a:r>
              <a:rPr lang="en-GB" dirty="0"/>
              <a:t>Good software should make work feel lighter, not more complicated. It should help people understand what needs to happen, where things stand, and how to move forward with confidence.</a:t>
            </a:r>
          </a:p>
        </p:txBody>
      </p:sp>
      <p:sp>
        <p:nvSpPr>
          <p:cNvPr id="364" name="Item 4 / Title"/>
          <p:cNvSpPr txBox="1">
            <a:spLocks noGrp="1"/>
          </p:cNvSpPr>
          <p:nvPr>
            <p:ph type="subTitle" idx="14" hasCustomPrompt="1"/>
          </p:nvPr>
        </p:nvSpPr>
        <p:spPr>
          <a:xfrm>
            <a:off x="5598455" y="1927934"/>
            <a:ext cx="1440000" cy="5565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100" b="1">
                <a:solidFill>
                  <a:schemeClr val="tx1"/>
                </a:solidFill>
                <a:latin typeface="+mj-lt"/>
                <a:ea typeface="+mn-ea"/>
                <a:cs typeface="+mn-cs"/>
                <a:sym typeface="+mn-lt"/>
              </a:defRPr>
            </a:lvl1pPr>
            <a:lvl2pPr lvl="1"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2pPr>
            <a:lvl3pPr lvl="2"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3pPr>
            <a:lvl4pPr lvl="3"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4pPr>
            <a:lvl5pPr lvl="4"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5pPr>
            <a:lvl6pPr lvl="5"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6pPr>
            <a:lvl7pPr lvl="6"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7pPr>
            <a:lvl8pPr lvl="7"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8pPr>
            <a:lvl9pPr lvl="8"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Remove unnecessary steps, and design each</a:t>
            </a:r>
          </a:p>
        </p:txBody>
      </p:sp>
      <p:sp>
        <p:nvSpPr>
          <p:cNvPr id="361" name="Item 3 / Text"/>
          <p:cNvSpPr txBox="1">
            <a:spLocks noGrp="1"/>
          </p:cNvSpPr>
          <p:nvPr>
            <p:ph type="subTitle" idx="8" hasCustomPrompt="1"/>
          </p:nvPr>
        </p:nvSpPr>
        <p:spPr>
          <a:xfrm>
            <a:off x="3842697" y="2297480"/>
            <a:ext cx="1440000" cy="187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000"/>
              <a:buFont typeface="Arial"/>
              <a:buNone/>
              <a:tabLst/>
              <a:defRPr sz="1000">
                <a:solidFill>
                  <a:schemeClr val="bg1"/>
                </a:solidFill>
                <a:latin typeface="+mn-lt"/>
                <a:ea typeface="+mn-ea"/>
                <a:cs typeface="+mn-cs"/>
                <a:sym typeface="+mn-lt"/>
              </a:defRPr>
            </a:lvl1pPr>
            <a:lvl2pPr lvl="1"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2pPr>
            <a:lvl3pPr lvl="2"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3pPr>
            <a:lvl4pPr lvl="3"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4pPr>
            <a:lvl5pPr lvl="4"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5pPr>
            <a:lvl6pPr lvl="5"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6pPr>
            <a:lvl7pPr lvl="6"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7pPr>
            <a:lvl8pPr lvl="7"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8pPr>
            <a:lvl9pPr lvl="8"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9pPr>
          </a:lstStyle>
          <a:p>
            <a:r>
              <a:rPr lang="en-GB" dirty="0"/>
              <a:t>Good software should make work feel lighter, not more complicated. It should help people understand what needs to happen, where things stand, and how to move forward with confidence.</a:t>
            </a:r>
          </a:p>
        </p:txBody>
      </p:sp>
      <p:sp>
        <p:nvSpPr>
          <p:cNvPr id="362" name="Item 3 / Title"/>
          <p:cNvSpPr txBox="1">
            <a:spLocks noGrp="1"/>
          </p:cNvSpPr>
          <p:nvPr>
            <p:ph type="subTitle" idx="9" hasCustomPrompt="1"/>
          </p:nvPr>
        </p:nvSpPr>
        <p:spPr>
          <a:xfrm>
            <a:off x="3842698" y="1626270"/>
            <a:ext cx="1440000" cy="5565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100" b="1">
                <a:solidFill>
                  <a:schemeClr val="tx1"/>
                </a:solidFill>
                <a:latin typeface="+mj-lt"/>
                <a:ea typeface="+mn-ea"/>
                <a:cs typeface="+mn-cs"/>
                <a:sym typeface="+mn-lt"/>
              </a:defRPr>
            </a:lvl1pPr>
            <a:lvl2pPr lvl="1"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2pPr>
            <a:lvl3pPr lvl="2"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3pPr>
            <a:lvl4pPr lvl="3"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4pPr>
            <a:lvl5pPr lvl="4"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5pPr>
            <a:lvl6pPr lvl="5"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6pPr>
            <a:lvl7pPr lvl="6"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7pPr>
            <a:lvl8pPr lvl="7"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8pPr>
            <a:lvl9pPr lvl="8"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Remove unnecessary steps, and design each</a:t>
            </a:r>
          </a:p>
        </p:txBody>
      </p:sp>
      <p:sp>
        <p:nvSpPr>
          <p:cNvPr id="359" name="Item 2 / Text"/>
          <p:cNvSpPr txBox="1">
            <a:spLocks noGrp="1"/>
          </p:cNvSpPr>
          <p:nvPr>
            <p:ph type="subTitle" idx="6" hasCustomPrompt="1"/>
          </p:nvPr>
        </p:nvSpPr>
        <p:spPr>
          <a:xfrm>
            <a:off x="2090694" y="2599144"/>
            <a:ext cx="1440000" cy="187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000"/>
              <a:buFont typeface="Arial"/>
              <a:buNone/>
              <a:tabLst/>
              <a:defRPr sz="1000">
                <a:solidFill>
                  <a:schemeClr val="bg1"/>
                </a:solidFill>
                <a:latin typeface="+mn-lt"/>
                <a:ea typeface="+mn-ea"/>
                <a:cs typeface="+mn-cs"/>
                <a:sym typeface="+mn-lt"/>
              </a:defRPr>
            </a:lvl1pPr>
            <a:lvl2pPr lvl="1"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2pPr>
            <a:lvl3pPr lvl="2"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3pPr>
            <a:lvl4pPr lvl="3"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4pPr>
            <a:lvl5pPr lvl="4"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5pPr>
            <a:lvl6pPr lvl="5"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6pPr>
            <a:lvl7pPr lvl="6"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7pPr>
            <a:lvl8pPr lvl="7"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8pPr>
            <a:lvl9pPr lvl="8" rtl="0">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9pPr>
          </a:lstStyle>
          <a:p>
            <a:r>
              <a:rPr lang="en-GB" dirty="0"/>
              <a:t>Good software should make work feel lighter, not more complicated. It should help people understand what needs to happen, where things stand, and how to move forward with confidence.</a:t>
            </a:r>
          </a:p>
        </p:txBody>
      </p:sp>
      <p:sp>
        <p:nvSpPr>
          <p:cNvPr id="360" name="Item 2 / Title"/>
          <p:cNvSpPr txBox="1">
            <a:spLocks noGrp="1"/>
          </p:cNvSpPr>
          <p:nvPr>
            <p:ph type="subTitle" idx="7" hasCustomPrompt="1"/>
          </p:nvPr>
        </p:nvSpPr>
        <p:spPr>
          <a:xfrm>
            <a:off x="2090695" y="1927934"/>
            <a:ext cx="1440000" cy="5565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100" b="1">
                <a:solidFill>
                  <a:schemeClr val="tx1"/>
                </a:solidFill>
                <a:latin typeface="+mj-lt"/>
                <a:ea typeface="+mn-ea"/>
                <a:cs typeface="+mn-cs"/>
                <a:sym typeface="+mn-lt"/>
              </a:defRPr>
            </a:lvl1pPr>
            <a:lvl2pPr lvl="1"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2pPr>
            <a:lvl3pPr lvl="2"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3pPr>
            <a:lvl4pPr lvl="3"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4pPr>
            <a:lvl5pPr lvl="4"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5pPr>
            <a:lvl6pPr lvl="5"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6pPr>
            <a:lvl7pPr lvl="6"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7pPr>
            <a:lvl8pPr lvl="7"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8pPr>
            <a:lvl9pPr lvl="8" rtl="0">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Remove unnecessary steps, and design each</a:t>
            </a:r>
          </a:p>
        </p:txBody>
      </p:sp>
      <p:sp>
        <p:nvSpPr>
          <p:cNvPr id="352" name="Item 1 / Text"/>
          <p:cNvSpPr txBox="1">
            <a:spLocks noGrp="1"/>
          </p:cNvSpPr>
          <p:nvPr>
            <p:ph type="subTitle" idx="4" hasCustomPrompt="1"/>
          </p:nvPr>
        </p:nvSpPr>
        <p:spPr>
          <a:xfrm>
            <a:off x="322688" y="2297480"/>
            <a:ext cx="1440000" cy="187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000"/>
              <a:buFont typeface="Arial"/>
              <a:buNone/>
              <a:tabLst/>
              <a:defRPr sz="1000">
                <a:solidFill>
                  <a:schemeClr val="bg1"/>
                </a:solidFill>
                <a:latin typeface="+mn-lt"/>
                <a:ea typeface="+mn-ea"/>
                <a:cs typeface="+mn-cs"/>
                <a:sym typeface="+mn-lt"/>
              </a:defRPr>
            </a:lvl1pPr>
            <a:lvl2pPr lvl="1">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2pPr>
            <a:lvl3pPr lvl="2">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3pPr>
            <a:lvl4pPr lvl="3">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4pPr>
            <a:lvl5pPr lvl="4">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5pPr>
            <a:lvl6pPr lvl="5">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6pPr>
            <a:lvl7pPr lvl="6">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7pPr>
            <a:lvl8pPr lvl="7">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8pPr>
            <a:lvl9pPr lvl="8">
              <a:lnSpc>
                <a:spcPct val="115000"/>
              </a:lnSpc>
              <a:spcBef>
                <a:spcPts val="0"/>
              </a:spcBef>
              <a:spcAft>
                <a:spcPts val="0"/>
              </a:spcAft>
              <a:buClr>
                <a:schemeClr val="lt1"/>
              </a:buClr>
              <a:buSzPts val="1000"/>
              <a:buFont typeface="Arial"/>
              <a:buNone/>
              <a:defRPr sz="1000">
                <a:solidFill>
                  <a:schemeClr val="bg1"/>
                </a:solidFill>
                <a:latin typeface="+mn-lt"/>
                <a:ea typeface="+mn-ea"/>
                <a:cs typeface="+mn-cs"/>
                <a:sym typeface="+mn-lt"/>
              </a:defRPr>
            </a:lvl9pPr>
          </a:lstStyle>
          <a:p>
            <a:r>
              <a:rPr lang="en-GB" dirty="0"/>
              <a:t>Good software should make work feel lighter, not more complicated. It should help people understand what needs to happen, where things stand, and how to move forward with confidence.</a:t>
            </a:r>
          </a:p>
        </p:txBody>
      </p:sp>
      <p:sp>
        <p:nvSpPr>
          <p:cNvPr id="353" name="Item 1 / Title"/>
          <p:cNvSpPr txBox="1">
            <a:spLocks noGrp="1"/>
          </p:cNvSpPr>
          <p:nvPr>
            <p:ph type="subTitle" idx="5" hasCustomPrompt="1"/>
          </p:nvPr>
        </p:nvSpPr>
        <p:spPr>
          <a:xfrm>
            <a:off x="322688" y="1626270"/>
            <a:ext cx="1440000" cy="5565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100" b="1">
                <a:solidFill>
                  <a:schemeClr val="tx1"/>
                </a:solidFill>
                <a:latin typeface="+mj-lt"/>
                <a:ea typeface="+mn-ea"/>
                <a:cs typeface="+mn-cs"/>
                <a:sym typeface="+mn-lt"/>
              </a:defRPr>
            </a:lvl1pPr>
            <a:lvl2pPr lvl="1">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2pPr>
            <a:lvl3pPr lvl="2">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3pPr>
            <a:lvl4pPr lvl="3">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4pPr>
            <a:lvl5pPr lvl="4">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5pPr>
            <a:lvl6pPr lvl="5">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6pPr>
            <a:lvl7pPr lvl="6">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7pPr>
            <a:lvl8pPr lvl="7">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8pPr>
            <a:lvl9pPr lvl="8">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Remove unnecessary steps, and design each</a:t>
            </a:r>
          </a:p>
        </p:txBody>
      </p:sp>
      <p:sp>
        <p:nvSpPr>
          <p:cNvPr id="368" name="Slide title"/>
          <p:cNvSpPr txBox="1">
            <a:spLocks noGrp="1"/>
          </p:cNvSpPr>
          <p:nvPr>
            <p:ph type="title" hasCustomPrompt="1"/>
          </p:nvPr>
        </p:nvSpPr>
        <p:spPr>
          <a:xfrm>
            <a:off x="215900" y="227600"/>
            <a:ext cx="7333841"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sz="2000" b="1">
                <a:solidFill>
                  <a:schemeClr val="tx1"/>
                </a:solidFill>
                <a:latin typeface="+mj-lt"/>
                <a:ea typeface="+mj-ea"/>
                <a:cs typeface="+mj-cs"/>
                <a:sym typeface="+mj-lt"/>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Data &amp; Charts / Line Chart / Option A" userDrawn="1">
  <p:cSld name="Data &amp; Charts / Line Chart / Option A">
    <p:bg>
      <p:bgPr>
        <a:solidFill>
          <a:schemeClr val="bg2"/>
        </a:solidFill>
        <a:effectLst/>
      </p:bgPr>
    </p:bg>
    <p:spTree>
      <p:nvGrpSpPr>
        <p:cNvPr id="1" name="Shape 516"/>
        <p:cNvGrpSpPr/>
        <p:nvPr/>
      </p:nvGrpSpPr>
      <p:grpSpPr>
        <a:xfrm>
          <a:off x="0" y="0"/>
          <a:ext cx="0" cy="0"/>
          <a:chOff x="0" y="0"/>
          <a:chExt cx="0" cy="0"/>
        </a:xfrm>
      </p:grpSpPr>
      <p:sp>
        <p:nvSpPr>
          <p:cNvPr id="12" name="Google Shape;919;g3e4a1d512f3_0_444">
            <a:extLst>
              <a:ext uri="{FF2B5EF4-FFF2-40B4-BE49-F238E27FC236}">
                <a16:creationId xmlns:a16="http://schemas.microsoft.com/office/drawing/2014/main" id="{E68DA30B-8022-2B90-D110-A65705C06999}"/>
              </a:ext>
            </a:extLst>
          </p:cNvPr>
          <p:cNvSpPr/>
          <p:nvPr userDrawn="1"/>
        </p:nvSpPr>
        <p:spPr>
          <a:xfrm>
            <a:off x="237074" y="786383"/>
            <a:ext cx="6082232" cy="3852000"/>
          </a:xfrm>
          <a:prstGeom prst="round2DiagRect">
            <a:avLst>
              <a:gd name="adj1" fmla="val 10963"/>
              <a:gd name="adj2" fmla="val 0"/>
            </a:avLst>
          </a:prstGeom>
          <a:gradFill>
            <a:gsLst>
              <a:gs pos="0">
                <a:schemeClr val="accent5">
                  <a:alpha val="4823"/>
                </a:schemeClr>
              </a:gs>
              <a:gs pos="100000">
                <a:schemeClr val="accent1">
                  <a:alpha val="60473"/>
                </a:schemeClr>
              </a:gs>
            </a:gsLst>
            <a:lin ang="8100000" scaled="1"/>
          </a:gra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520"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dk1"/>
              </a:buClr>
              <a:buSzPts val="1000"/>
              <a:buFont typeface="Arial"/>
              <a:buNone/>
              <a:defRPr sz="800">
                <a:solidFill>
                  <a:schemeClr val="bg1"/>
                </a:solidFill>
                <a:latin typeface="+mn-lt"/>
                <a:ea typeface="+mn-ea"/>
                <a:cs typeface="+mn-cs"/>
                <a:sym typeface="+mn-lt"/>
              </a:defRPr>
            </a:lvl1pPr>
            <a:lvl2pPr lvl="1"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2pPr>
            <a:lvl3pPr lvl="2"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3pPr>
            <a:lvl4pPr lvl="3"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4pPr>
            <a:lvl5pPr lvl="4"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5pPr>
            <a:lvl6pPr lvl="5"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6pPr>
            <a:lvl7pPr lvl="6"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7pPr>
            <a:lvl8pPr lvl="7"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8pPr>
            <a:lvl9pPr lvl="8"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9pPr>
          </a:lstStyle>
          <a:p>
            <a:endParaRPr dirty="0"/>
          </a:p>
        </p:txBody>
      </p:sp>
      <p:sp>
        <p:nvSpPr>
          <p:cNvPr id="517"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dk1"/>
              </a:buClr>
              <a:buSzPts val="1000"/>
              <a:buFont typeface="Arial"/>
              <a:buNone/>
              <a:tabLst/>
              <a:defRPr sz="800">
                <a:solidFill>
                  <a:schemeClr val="bg1"/>
                </a:solidFill>
                <a:latin typeface="+mn-lt"/>
                <a:ea typeface="+mn-ea"/>
                <a:cs typeface="+mn-cs"/>
                <a:sym typeface="+mn-lt"/>
              </a:defRPr>
            </a:lvl1pPr>
            <a:lvl2pPr lvl="1"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2pPr>
            <a:lvl3pPr lvl="2"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3pPr>
            <a:lvl4pPr lvl="3"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4pPr>
            <a:lvl5pPr lvl="4"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5pPr>
            <a:lvl6pPr lvl="5"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6pPr>
            <a:lvl7pPr lvl="6"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7pPr>
            <a:lvl8pPr lvl="7"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8pPr>
            <a:lvl9pPr lvl="8"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9pPr>
          </a:lstStyle>
          <a:p>
            <a:pPr marL="0" marR="0" lvl="0" indent="0" algn="l" defTabSz="914400" rtl="0" eaLnBrk="1" fontAlgn="auto" latinLnBrk="0" hangingPunct="1">
              <a:lnSpc>
                <a:spcPct val="100000"/>
              </a:lnSpc>
              <a:spcBef>
                <a:spcPts val="0"/>
              </a:spcBef>
              <a:spcAft>
                <a:spcPts val="0"/>
              </a:spcAft>
              <a:buClr>
                <a:schemeClr val="dk1"/>
              </a:buClr>
              <a:buSzPts val="1000"/>
              <a:buFont typeface="Arial"/>
              <a:buNone/>
              <a:tabLst/>
              <a:defRPr/>
            </a:pPr>
            <a:r>
              <a:rPr lang="en-GB" dirty="0"/>
              <a:t>Remove unnecessary steps, and design each</a:t>
            </a:r>
          </a:p>
        </p:txBody>
      </p:sp>
      <p:sp>
        <p:nvSpPr>
          <p:cNvPr id="522" name="Slide title"/>
          <p:cNvSpPr txBox="1">
            <a:spLocks noGrp="1"/>
          </p:cNvSpPr>
          <p:nvPr>
            <p:ph type="title" hasCustomPrompt="1"/>
          </p:nvPr>
        </p:nvSpPr>
        <p:spPr>
          <a:xfrm>
            <a:off x="215900" y="227600"/>
            <a:ext cx="7333841"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sz="2000" b="1">
                <a:solidFill>
                  <a:schemeClr val="tx1"/>
                </a:solidFill>
                <a:latin typeface="+mj-lt"/>
                <a:ea typeface="+mj-ea"/>
                <a:cs typeface="+mj-cs"/>
                <a:sym typeface="+mj-lt"/>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
        <p:nvSpPr>
          <p:cNvPr id="2" name="Bentuk Bebas: Bentuk 360">
            <a:extLst>
              <a:ext uri="{FF2B5EF4-FFF2-40B4-BE49-F238E27FC236}">
                <a16:creationId xmlns:a16="http://schemas.microsoft.com/office/drawing/2014/main" id="{6B8DCFA2-125C-1A09-80D7-581313CD3289}"/>
              </a:ext>
            </a:extLst>
          </p:cNvPr>
          <p:cNvSpPr/>
          <p:nvPr userDrawn="1"/>
        </p:nvSpPr>
        <p:spPr>
          <a:xfrm>
            <a:off x="8227676" y="3697248"/>
            <a:ext cx="187870" cy="187875"/>
          </a:xfrm>
          <a:custGeom>
            <a:avLst/>
            <a:gdLst>
              <a:gd name="connsiteX0" fmla="*/ 449923 w 449922"/>
              <a:gd name="connsiteY0" fmla="*/ 151610 h 449932"/>
              <a:gd name="connsiteX1" fmla="*/ 298323 w 449922"/>
              <a:gd name="connsiteY1" fmla="*/ 151610 h 449932"/>
              <a:gd name="connsiteX2" fmla="*/ 298323 w 449922"/>
              <a:gd name="connsiteY2" fmla="*/ 0 h 449932"/>
              <a:gd name="connsiteX3" fmla="*/ 151600 w 449922"/>
              <a:gd name="connsiteY3" fmla="*/ 0 h 449932"/>
              <a:gd name="connsiteX4" fmla="*/ 151600 w 449922"/>
              <a:gd name="connsiteY4" fmla="*/ 151610 h 449932"/>
              <a:gd name="connsiteX5" fmla="*/ 0 w 449922"/>
              <a:gd name="connsiteY5" fmla="*/ 151610 h 449932"/>
              <a:gd name="connsiteX6" fmla="*/ 0 w 449922"/>
              <a:gd name="connsiteY6" fmla="*/ 298323 h 449932"/>
              <a:gd name="connsiteX7" fmla="*/ 151600 w 449922"/>
              <a:gd name="connsiteY7" fmla="*/ 298323 h 449932"/>
              <a:gd name="connsiteX8" fmla="*/ 151600 w 449922"/>
              <a:gd name="connsiteY8" fmla="*/ 449932 h 449932"/>
              <a:gd name="connsiteX9" fmla="*/ 298323 w 449922"/>
              <a:gd name="connsiteY9" fmla="*/ 449932 h 449932"/>
              <a:gd name="connsiteX10" fmla="*/ 298323 w 449922"/>
              <a:gd name="connsiteY10" fmla="*/ 298323 h 449932"/>
              <a:gd name="connsiteX11" fmla="*/ 449923 w 449922"/>
              <a:gd name="connsiteY11" fmla="*/ 298323 h 44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9922" h="449932">
                <a:moveTo>
                  <a:pt x="449923" y="151610"/>
                </a:moveTo>
                <a:lnTo>
                  <a:pt x="298323" y="151610"/>
                </a:lnTo>
                <a:lnTo>
                  <a:pt x="298323" y="0"/>
                </a:lnTo>
                <a:lnTo>
                  <a:pt x="151600" y="0"/>
                </a:lnTo>
                <a:lnTo>
                  <a:pt x="151600" y="151610"/>
                </a:lnTo>
                <a:lnTo>
                  <a:pt x="0" y="151610"/>
                </a:lnTo>
                <a:lnTo>
                  <a:pt x="0" y="298323"/>
                </a:lnTo>
                <a:lnTo>
                  <a:pt x="151600" y="298323"/>
                </a:lnTo>
                <a:lnTo>
                  <a:pt x="151600" y="449932"/>
                </a:lnTo>
                <a:lnTo>
                  <a:pt x="298323" y="449932"/>
                </a:lnTo>
                <a:lnTo>
                  <a:pt x="298323" y="298323"/>
                </a:lnTo>
                <a:lnTo>
                  <a:pt x="449923" y="298323"/>
                </a:lnTo>
                <a:close/>
              </a:path>
            </a:pathLst>
          </a:custGeom>
          <a:gradFill>
            <a:gsLst>
              <a:gs pos="0">
                <a:schemeClr val="accent4"/>
              </a:gs>
              <a:gs pos="100000">
                <a:schemeClr val="accent3"/>
              </a:gs>
            </a:gsLst>
            <a:lin ang="10800000" scaled="1"/>
          </a:gradFill>
          <a:ln w="9525" cap="flat">
            <a:noFill/>
            <a:prstDash val="solid"/>
            <a:miter/>
          </a:ln>
        </p:spPr>
        <p:txBody>
          <a:bodyPr rtlCol="0" anchor="ctr"/>
          <a:lstStyle/>
          <a:p>
            <a:endParaRPr lang="en-ID"/>
          </a:p>
        </p:txBody>
      </p:sp>
      <p:sp>
        <p:nvSpPr>
          <p:cNvPr id="4" name="Bentuk Bebas: Bentuk 327">
            <a:extLst>
              <a:ext uri="{FF2B5EF4-FFF2-40B4-BE49-F238E27FC236}">
                <a16:creationId xmlns:a16="http://schemas.microsoft.com/office/drawing/2014/main" id="{FFBB9D17-1C1D-6648-5EF7-4F7679A1884A}"/>
              </a:ext>
            </a:extLst>
          </p:cNvPr>
          <p:cNvSpPr/>
          <p:nvPr userDrawn="1"/>
        </p:nvSpPr>
        <p:spPr>
          <a:xfrm>
            <a:off x="8475023" y="3909314"/>
            <a:ext cx="449901" cy="449901"/>
          </a:xfrm>
          <a:custGeom>
            <a:avLst/>
            <a:gdLst>
              <a:gd name="connsiteX0" fmla="*/ 203559 w 203558"/>
              <a:gd name="connsiteY0" fmla="*/ 68589 h 203558"/>
              <a:gd name="connsiteX1" fmla="*/ 134969 w 203558"/>
              <a:gd name="connsiteY1" fmla="*/ 68589 h 203558"/>
              <a:gd name="connsiteX2" fmla="*/ 134969 w 203558"/>
              <a:gd name="connsiteY2" fmla="*/ 0 h 203558"/>
              <a:gd name="connsiteX3" fmla="*/ 68590 w 203558"/>
              <a:gd name="connsiteY3" fmla="*/ 0 h 203558"/>
              <a:gd name="connsiteX4" fmla="*/ 68590 w 203558"/>
              <a:gd name="connsiteY4" fmla="*/ 68589 h 203558"/>
              <a:gd name="connsiteX5" fmla="*/ 0 w 203558"/>
              <a:gd name="connsiteY5" fmla="*/ 68589 h 203558"/>
              <a:gd name="connsiteX6" fmla="*/ 0 w 203558"/>
              <a:gd name="connsiteY6" fmla="*/ 134969 h 203558"/>
              <a:gd name="connsiteX7" fmla="*/ 68590 w 203558"/>
              <a:gd name="connsiteY7" fmla="*/ 134969 h 203558"/>
              <a:gd name="connsiteX8" fmla="*/ 68590 w 203558"/>
              <a:gd name="connsiteY8" fmla="*/ 203559 h 203558"/>
              <a:gd name="connsiteX9" fmla="*/ 134969 w 203558"/>
              <a:gd name="connsiteY9" fmla="*/ 203559 h 203558"/>
              <a:gd name="connsiteX10" fmla="*/ 134969 w 203558"/>
              <a:gd name="connsiteY10" fmla="*/ 134969 h 203558"/>
              <a:gd name="connsiteX11" fmla="*/ 203559 w 203558"/>
              <a:gd name="connsiteY11" fmla="*/ 134969 h 20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558" h="203558">
                <a:moveTo>
                  <a:pt x="203559" y="68589"/>
                </a:moveTo>
                <a:lnTo>
                  <a:pt x="134969" y="68589"/>
                </a:lnTo>
                <a:lnTo>
                  <a:pt x="134969" y="0"/>
                </a:lnTo>
                <a:lnTo>
                  <a:pt x="68590" y="0"/>
                </a:lnTo>
                <a:lnTo>
                  <a:pt x="68590" y="68589"/>
                </a:lnTo>
                <a:lnTo>
                  <a:pt x="0" y="68589"/>
                </a:lnTo>
                <a:lnTo>
                  <a:pt x="0" y="134969"/>
                </a:lnTo>
                <a:lnTo>
                  <a:pt x="68590" y="134969"/>
                </a:lnTo>
                <a:lnTo>
                  <a:pt x="68590" y="203559"/>
                </a:lnTo>
                <a:lnTo>
                  <a:pt x="134969" y="203559"/>
                </a:lnTo>
                <a:lnTo>
                  <a:pt x="134969" y="134969"/>
                </a:lnTo>
                <a:lnTo>
                  <a:pt x="203559" y="134969"/>
                </a:lnTo>
                <a:close/>
              </a:path>
            </a:pathLst>
          </a:custGeom>
          <a:solidFill>
            <a:schemeClr val="accent3">
              <a:alpha val="40314"/>
            </a:schemeClr>
          </a:solidFill>
          <a:ln w="9525" cap="flat">
            <a:noFill/>
            <a:prstDash val="solid"/>
            <a:miter/>
          </a:ln>
        </p:spPr>
        <p:txBody>
          <a:bodyPr rtlCol="0" anchor="ctr"/>
          <a:lstStyle/>
          <a:p>
            <a:endParaRPr lang="en-ID" dirty="0"/>
          </a:p>
        </p:txBody>
      </p:sp>
      <p:sp>
        <p:nvSpPr>
          <p:cNvPr id="7" name="Item 1 / Text">
            <a:extLst>
              <a:ext uri="{FF2B5EF4-FFF2-40B4-BE49-F238E27FC236}">
                <a16:creationId xmlns:a16="http://schemas.microsoft.com/office/drawing/2014/main" id="{46E42D20-D93B-74BE-4209-C471D9F43C39}"/>
              </a:ext>
            </a:extLst>
          </p:cNvPr>
          <p:cNvSpPr>
            <a:spLocks noGrp="1"/>
          </p:cNvSpPr>
          <p:nvPr>
            <p:ph type="body" sz="quarter" idx="11" hasCustomPrompt="1"/>
          </p:nvPr>
        </p:nvSpPr>
        <p:spPr>
          <a:xfrm>
            <a:off x="6538913" y="1611904"/>
            <a:ext cx="2386012" cy="1608879"/>
          </a:xfrm>
        </p:spPr>
        <p:txBody>
          <a:bodyPr lIns="0" tIns="0" rIns="0" bIns="0"/>
          <a:lstStyle>
            <a:lvl1pPr marL="0" marR="0" indent="0" algn="l" defTabSz="914400" rtl="0" eaLnBrk="1" fontAlgn="auto" latinLnBrk="0" hangingPunct="1">
              <a:lnSpc>
                <a:spcPct val="115000"/>
              </a:lnSpc>
              <a:spcBef>
                <a:spcPts val="0"/>
              </a:spcBef>
              <a:spcAft>
                <a:spcPts val="0"/>
              </a:spcAft>
              <a:buClr>
                <a:schemeClr val="dk1"/>
              </a:buClr>
              <a:buSzPts val="1300"/>
              <a:buFont typeface="Arial"/>
              <a:buNone/>
              <a:tabLst/>
              <a:defRPr sz="1100">
                <a:solidFill>
                  <a:schemeClr val="bg1"/>
                </a:solidFill>
                <a:latin typeface="+mn-lt"/>
                <a:cs typeface="+mn-cs" panose="020B0604020202020204" pitchFamily="34" charset="0"/>
              </a:defRPr>
            </a:lvl1pPr>
            <a:lvl5pPr>
              <a:buFontTx/>
              <a:buNone/>
              <a:defRPr/>
            </a:lvl5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8" name="Item 1 / Title">
            <a:extLst>
              <a:ext uri="{FF2B5EF4-FFF2-40B4-BE49-F238E27FC236}">
                <a16:creationId xmlns:a16="http://schemas.microsoft.com/office/drawing/2014/main" id="{A391CE6A-CE4C-73F0-5285-00A0D856FC45}"/>
              </a:ext>
            </a:extLst>
          </p:cNvPr>
          <p:cNvSpPr>
            <a:spLocks noGrp="1"/>
          </p:cNvSpPr>
          <p:nvPr>
            <p:ph type="body" sz="quarter" idx="12" hasCustomPrompt="1"/>
          </p:nvPr>
        </p:nvSpPr>
        <p:spPr>
          <a:xfrm>
            <a:off x="6538912" y="1097053"/>
            <a:ext cx="2386012" cy="478274"/>
          </a:xfrm>
        </p:spPr>
        <p:txBody>
          <a:bodyPr lIns="0" tIns="0" rIns="0" bIns="0"/>
          <a:lstStyle>
            <a:lvl1pPr marL="0" marR="0" indent="0" algn="l" defTabSz="914400" rtl="0" eaLnBrk="1" fontAlgn="auto" latinLnBrk="0" hangingPunct="1">
              <a:lnSpc>
                <a:spcPct val="115000"/>
              </a:lnSpc>
              <a:spcBef>
                <a:spcPts val="0"/>
              </a:spcBef>
              <a:spcAft>
                <a:spcPts val="0"/>
              </a:spcAft>
              <a:buClr>
                <a:schemeClr val="lt2"/>
              </a:buClr>
              <a:buSzPts val="1500"/>
              <a:buFont typeface="Arial"/>
              <a:buNone/>
              <a:tabLst/>
              <a:defRPr sz="1200" b="1">
                <a:solidFill>
                  <a:schemeClr val="tx1"/>
                </a:solidFill>
                <a:latin typeface="+mj-lt"/>
                <a:cs typeface="+mn-cs" panose="020B0604020202020204" pitchFamily="34" charset="0"/>
              </a:defRPr>
            </a:lvl1pPr>
            <a:lvl5pPr>
              <a:buFontTx/>
              <a:buNone/>
              <a:defRPr/>
            </a:lvl5pPr>
          </a:lstStyle>
          <a:p>
            <a:pPr lvl="0"/>
            <a:r>
              <a:rPr lang="en-GB" dirty="0"/>
              <a:t>Remove unnecessary steps, and design each</a:t>
            </a:r>
          </a:p>
        </p:txBody>
      </p:sp>
    </p:spTree>
    <p:extLst>
      <p:ext uri="{BB962C8B-B14F-4D97-AF65-F5344CB8AC3E}">
        <p14:creationId xmlns:p14="http://schemas.microsoft.com/office/powerpoint/2010/main" val="17530853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Frameworks / Pyramid / 4 Items / Option A">
  <p:cSld name="Frameworks / Pyramid / 4 Items / Option A">
    <p:bg>
      <p:bgPr>
        <a:solidFill>
          <a:schemeClr val="bg2"/>
        </a:solidFill>
        <a:effectLst/>
      </p:bgPr>
    </p:bg>
    <p:spTree>
      <p:nvGrpSpPr>
        <p:cNvPr id="1" name="Shape 243"/>
        <p:cNvGrpSpPr/>
        <p:nvPr/>
      </p:nvGrpSpPr>
      <p:grpSpPr>
        <a:xfrm>
          <a:off x="0" y="0"/>
          <a:ext cx="0" cy="0"/>
          <a:chOff x="0" y="0"/>
          <a:chExt cx="0" cy="0"/>
        </a:xfrm>
      </p:grpSpPr>
      <p:cxnSp>
        <p:nvCxnSpPr>
          <p:cNvPr id="244" name="Google Shape;244;g3e4a1d512f3_0_1423"/>
          <p:cNvCxnSpPr/>
          <p:nvPr/>
        </p:nvCxnSpPr>
        <p:spPr>
          <a:xfrm>
            <a:off x="2023038" y="3080858"/>
            <a:ext cx="1879800" cy="0"/>
          </a:xfrm>
          <a:prstGeom prst="straightConnector1">
            <a:avLst/>
          </a:prstGeom>
          <a:noFill/>
          <a:ln w="9525" cap="flat" cmpd="sng">
            <a:solidFill>
              <a:schemeClr val="bg1"/>
            </a:solidFill>
            <a:prstDash val="solid"/>
            <a:round/>
            <a:headEnd type="none" w="med" len="med"/>
            <a:tailEnd type="oval" w="med" len="med"/>
          </a:ln>
        </p:spPr>
      </p:cxnSp>
      <p:cxnSp>
        <p:nvCxnSpPr>
          <p:cNvPr id="257" name="Google Shape;257;g3e4a1d512f3_0_1423"/>
          <p:cNvCxnSpPr/>
          <p:nvPr/>
        </p:nvCxnSpPr>
        <p:spPr>
          <a:xfrm>
            <a:off x="2023038" y="1258704"/>
            <a:ext cx="1879800" cy="0"/>
          </a:xfrm>
          <a:prstGeom prst="straightConnector1">
            <a:avLst/>
          </a:prstGeom>
          <a:noFill/>
          <a:ln w="9525" cap="flat" cmpd="sng">
            <a:solidFill>
              <a:schemeClr val="bg1"/>
            </a:solidFill>
            <a:prstDash val="solid"/>
            <a:round/>
            <a:headEnd type="none" w="med" len="med"/>
            <a:tailEnd type="oval" w="med" len="med"/>
          </a:ln>
        </p:spPr>
      </p:cxnSp>
      <p:cxnSp>
        <p:nvCxnSpPr>
          <p:cNvPr id="258" name="Google Shape;258;g3e4a1d512f3_0_1423"/>
          <p:cNvCxnSpPr/>
          <p:nvPr/>
        </p:nvCxnSpPr>
        <p:spPr>
          <a:xfrm>
            <a:off x="2023038" y="2183315"/>
            <a:ext cx="1879800" cy="0"/>
          </a:xfrm>
          <a:prstGeom prst="straightConnector1">
            <a:avLst/>
          </a:prstGeom>
          <a:noFill/>
          <a:ln w="9525" cap="flat" cmpd="sng">
            <a:solidFill>
              <a:schemeClr val="bg1"/>
            </a:solidFill>
            <a:prstDash val="solid"/>
            <a:round/>
            <a:headEnd type="none" w="med" len="med"/>
            <a:tailEnd type="oval" w="med" len="med"/>
          </a:ln>
        </p:spPr>
      </p:cxnSp>
      <p:cxnSp>
        <p:nvCxnSpPr>
          <p:cNvPr id="259" name="Google Shape;259;g3e4a1d512f3_0_1423"/>
          <p:cNvCxnSpPr/>
          <p:nvPr/>
        </p:nvCxnSpPr>
        <p:spPr>
          <a:xfrm>
            <a:off x="2023038" y="3997503"/>
            <a:ext cx="1879800" cy="0"/>
          </a:xfrm>
          <a:prstGeom prst="straightConnector1">
            <a:avLst/>
          </a:prstGeom>
          <a:noFill/>
          <a:ln w="9525" cap="flat" cmpd="sng">
            <a:solidFill>
              <a:schemeClr val="bg1"/>
            </a:solidFill>
            <a:prstDash val="solid"/>
            <a:round/>
            <a:headEnd type="none" w="med" len="med"/>
            <a:tailEnd type="oval" w="med" len="med"/>
          </a:ln>
        </p:spPr>
      </p:cxnSp>
      <p:sp>
        <p:nvSpPr>
          <p:cNvPr id="248"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dk1"/>
              </a:buClr>
              <a:buSzPts val="1000"/>
              <a:buFont typeface="Arial"/>
              <a:buNone/>
              <a:defRPr sz="800">
                <a:solidFill>
                  <a:schemeClr val="bg1"/>
                </a:solidFill>
                <a:latin typeface="+mn-lt"/>
                <a:ea typeface="+mn-ea"/>
                <a:cs typeface="+mn-cs"/>
                <a:sym typeface="+mn-lt"/>
              </a:defRPr>
            </a:lvl1pPr>
            <a:lvl2pPr lvl="1"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2pPr>
            <a:lvl3pPr lvl="2"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3pPr>
            <a:lvl4pPr lvl="3"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4pPr>
            <a:lvl5pPr lvl="4"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5pPr>
            <a:lvl6pPr lvl="5"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6pPr>
            <a:lvl7pPr lvl="6"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7pPr>
            <a:lvl8pPr lvl="7"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8pPr>
            <a:lvl9pPr lvl="8"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9pPr>
          </a:lstStyle>
          <a:p>
            <a:endParaRPr dirty="0"/>
          </a:p>
        </p:txBody>
      </p:sp>
      <p:sp>
        <p:nvSpPr>
          <p:cNvPr id="245"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dk1"/>
              </a:buClr>
              <a:buSzPts val="1000"/>
              <a:buFont typeface="Arial"/>
              <a:buNone/>
              <a:tabLst/>
              <a:defRPr sz="800">
                <a:solidFill>
                  <a:schemeClr val="bg1"/>
                </a:solidFill>
                <a:latin typeface="+mn-lt"/>
                <a:ea typeface="+mn-ea"/>
                <a:cs typeface="+mn-cs"/>
                <a:sym typeface="+mn-lt"/>
              </a:defRPr>
            </a:lvl1pPr>
            <a:lvl2pPr lvl="1"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2pPr>
            <a:lvl3pPr lvl="2"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3pPr>
            <a:lvl4pPr lvl="3"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4pPr>
            <a:lvl5pPr lvl="4"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5pPr>
            <a:lvl6pPr lvl="5"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6pPr>
            <a:lvl7pPr lvl="6"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7pPr>
            <a:lvl8pPr lvl="7"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8pPr>
            <a:lvl9pPr lvl="8"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9pPr>
          </a:lstStyle>
          <a:p>
            <a:pPr marL="0" marR="0" lvl="0" indent="0" algn="l" defTabSz="914400" rtl="0" eaLnBrk="1" fontAlgn="auto" latinLnBrk="0" hangingPunct="1">
              <a:lnSpc>
                <a:spcPct val="100000"/>
              </a:lnSpc>
              <a:spcBef>
                <a:spcPts val="0"/>
              </a:spcBef>
              <a:spcAft>
                <a:spcPts val="0"/>
              </a:spcAft>
              <a:buClr>
                <a:schemeClr val="dk1"/>
              </a:buClr>
              <a:buSzPts val="1000"/>
              <a:buFont typeface="Arial"/>
              <a:buNone/>
              <a:tabLst/>
              <a:defRPr/>
            </a:pPr>
            <a:r>
              <a:rPr lang="en-GB" dirty="0"/>
              <a:t>Remove unnecessary steps, and design each</a:t>
            </a:r>
          </a:p>
        </p:txBody>
      </p:sp>
      <p:sp>
        <p:nvSpPr>
          <p:cNvPr id="252" name="Item 4 / Title"/>
          <p:cNvSpPr txBox="1">
            <a:spLocks noGrp="1"/>
          </p:cNvSpPr>
          <p:nvPr>
            <p:ph type="subTitle" idx="5" hasCustomPrompt="1"/>
          </p:nvPr>
        </p:nvSpPr>
        <p:spPr>
          <a:xfrm>
            <a:off x="4034948" y="959734"/>
            <a:ext cx="48903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100" b="1">
                <a:solidFill>
                  <a:schemeClr val="tx1"/>
                </a:solidFill>
                <a:latin typeface="+mj-lt"/>
                <a:ea typeface="+mn-ea"/>
                <a:cs typeface="+mn-cs"/>
                <a:sym typeface="+mn-lt"/>
              </a:defRPr>
            </a:lvl1pPr>
            <a:lvl2pPr lvl="1">
              <a:lnSpc>
                <a:spcPct val="115000"/>
              </a:lnSpc>
              <a:spcBef>
                <a:spcPts val="0"/>
              </a:spcBef>
              <a:spcAft>
                <a:spcPts val="0"/>
              </a:spcAft>
              <a:buSzPts val="1200"/>
              <a:buFont typeface="Arial"/>
              <a:buNone/>
              <a:defRPr b="1">
                <a:latin typeface="+mn-lt"/>
                <a:ea typeface="+mn-ea"/>
                <a:cs typeface="+mn-cs"/>
                <a:sym typeface="+mn-lt"/>
              </a:defRPr>
            </a:lvl2pPr>
            <a:lvl3pPr lvl="2">
              <a:lnSpc>
                <a:spcPct val="115000"/>
              </a:lnSpc>
              <a:spcBef>
                <a:spcPts val="0"/>
              </a:spcBef>
              <a:spcAft>
                <a:spcPts val="0"/>
              </a:spcAft>
              <a:buSzPts val="1200"/>
              <a:buFont typeface="Arial"/>
              <a:buNone/>
              <a:defRPr b="1">
                <a:latin typeface="+mn-lt"/>
                <a:ea typeface="+mn-ea"/>
                <a:cs typeface="+mn-cs"/>
                <a:sym typeface="+mn-lt"/>
              </a:defRPr>
            </a:lvl3pPr>
            <a:lvl4pPr lvl="3">
              <a:lnSpc>
                <a:spcPct val="115000"/>
              </a:lnSpc>
              <a:spcBef>
                <a:spcPts val="0"/>
              </a:spcBef>
              <a:spcAft>
                <a:spcPts val="0"/>
              </a:spcAft>
              <a:buSzPts val="1200"/>
              <a:buFont typeface="Arial"/>
              <a:buNone/>
              <a:defRPr b="1">
                <a:latin typeface="+mn-lt"/>
                <a:ea typeface="+mn-ea"/>
                <a:cs typeface="+mn-cs"/>
                <a:sym typeface="+mn-lt"/>
              </a:defRPr>
            </a:lvl4pPr>
            <a:lvl5pPr lvl="4">
              <a:lnSpc>
                <a:spcPct val="115000"/>
              </a:lnSpc>
              <a:spcBef>
                <a:spcPts val="0"/>
              </a:spcBef>
              <a:spcAft>
                <a:spcPts val="0"/>
              </a:spcAft>
              <a:buSzPts val="1200"/>
              <a:buFont typeface="Arial"/>
              <a:buNone/>
              <a:defRPr b="1">
                <a:latin typeface="+mn-lt"/>
                <a:ea typeface="+mn-ea"/>
                <a:cs typeface="+mn-cs"/>
                <a:sym typeface="+mn-lt"/>
              </a:defRPr>
            </a:lvl5pPr>
            <a:lvl6pPr lvl="5">
              <a:lnSpc>
                <a:spcPct val="115000"/>
              </a:lnSpc>
              <a:spcBef>
                <a:spcPts val="0"/>
              </a:spcBef>
              <a:spcAft>
                <a:spcPts val="0"/>
              </a:spcAft>
              <a:buSzPts val="1200"/>
              <a:buFont typeface="Arial"/>
              <a:buNone/>
              <a:defRPr b="1">
                <a:latin typeface="+mn-lt"/>
                <a:ea typeface="+mn-ea"/>
                <a:cs typeface="+mn-cs"/>
                <a:sym typeface="+mn-lt"/>
              </a:defRPr>
            </a:lvl6pPr>
            <a:lvl7pPr lvl="6">
              <a:lnSpc>
                <a:spcPct val="115000"/>
              </a:lnSpc>
              <a:spcBef>
                <a:spcPts val="0"/>
              </a:spcBef>
              <a:spcAft>
                <a:spcPts val="0"/>
              </a:spcAft>
              <a:buSzPts val="1200"/>
              <a:buFont typeface="Arial"/>
              <a:buNone/>
              <a:defRPr b="1">
                <a:latin typeface="+mn-lt"/>
                <a:ea typeface="+mn-ea"/>
                <a:cs typeface="+mn-cs"/>
                <a:sym typeface="+mn-lt"/>
              </a:defRPr>
            </a:lvl7pPr>
            <a:lvl8pPr lvl="7">
              <a:lnSpc>
                <a:spcPct val="115000"/>
              </a:lnSpc>
              <a:spcBef>
                <a:spcPts val="0"/>
              </a:spcBef>
              <a:spcAft>
                <a:spcPts val="0"/>
              </a:spcAft>
              <a:buSzPts val="1200"/>
              <a:buFont typeface="Arial"/>
              <a:buNone/>
              <a:defRPr b="1">
                <a:latin typeface="+mn-lt"/>
                <a:ea typeface="+mn-ea"/>
                <a:cs typeface="+mn-cs"/>
                <a:sym typeface="+mn-lt"/>
              </a:defRPr>
            </a:lvl8pPr>
            <a:lvl9pPr lvl="8">
              <a:lnSpc>
                <a:spcPct val="115000"/>
              </a:lnSpc>
              <a:spcBef>
                <a:spcPts val="0"/>
              </a:spcBef>
              <a:spcAft>
                <a:spcPts val="0"/>
              </a:spcAft>
              <a:buSzPts val="1200"/>
              <a:buFont typeface="Arial"/>
              <a:buNone/>
              <a:defRPr b="1">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Remove unnecessary steps, and design each</a:t>
            </a:r>
          </a:p>
        </p:txBody>
      </p:sp>
      <p:sp>
        <p:nvSpPr>
          <p:cNvPr id="251" name="Item 4 / Text"/>
          <p:cNvSpPr txBox="1">
            <a:spLocks noGrp="1"/>
          </p:cNvSpPr>
          <p:nvPr>
            <p:ph type="subTitle" idx="4" hasCustomPrompt="1"/>
          </p:nvPr>
        </p:nvSpPr>
        <p:spPr>
          <a:xfrm>
            <a:off x="4034948" y="1175124"/>
            <a:ext cx="4890300" cy="393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00">
                <a:solidFill>
                  <a:schemeClr val="bg1"/>
                </a:solidFill>
                <a:latin typeface="+mn-lt"/>
                <a:ea typeface="+mn-ea"/>
                <a:cs typeface="+mn-cs"/>
                <a:sym typeface="+mn-lt"/>
              </a:defRPr>
            </a:lvl1pPr>
            <a:lvl2pPr lvl="1">
              <a:lnSpc>
                <a:spcPct val="115000"/>
              </a:lnSpc>
              <a:spcBef>
                <a:spcPts val="0"/>
              </a:spcBef>
              <a:spcAft>
                <a:spcPts val="0"/>
              </a:spcAft>
              <a:buSzPts val="1200"/>
              <a:buFont typeface="Arial"/>
              <a:buNone/>
              <a:defRPr>
                <a:latin typeface="+mn-lt"/>
                <a:ea typeface="+mn-ea"/>
                <a:cs typeface="+mn-cs"/>
                <a:sym typeface="+mn-lt"/>
              </a:defRPr>
            </a:lvl2pPr>
            <a:lvl3pPr lvl="2">
              <a:lnSpc>
                <a:spcPct val="115000"/>
              </a:lnSpc>
              <a:spcBef>
                <a:spcPts val="0"/>
              </a:spcBef>
              <a:spcAft>
                <a:spcPts val="0"/>
              </a:spcAft>
              <a:buSzPts val="1200"/>
              <a:buFont typeface="Arial"/>
              <a:buNone/>
              <a:defRPr>
                <a:latin typeface="+mn-lt"/>
                <a:ea typeface="+mn-ea"/>
                <a:cs typeface="+mn-cs"/>
                <a:sym typeface="+mn-lt"/>
              </a:defRPr>
            </a:lvl3pPr>
            <a:lvl4pPr lvl="3">
              <a:lnSpc>
                <a:spcPct val="115000"/>
              </a:lnSpc>
              <a:spcBef>
                <a:spcPts val="0"/>
              </a:spcBef>
              <a:spcAft>
                <a:spcPts val="0"/>
              </a:spcAft>
              <a:buSzPts val="1200"/>
              <a:buFont typeface="Arial"/>
              <a:buNone/>
              <a:defRPr>
                <a:latin typeface="+mn-lt"/>
                <a:ea typeface="+mn-ea"/>
                <a:cs typeface="+mn-cs"/>
                <a:sym typeface="+mn-lt"/>
              </a:defRPr>
            </a:lvl4pPr>
            <a:lvl5pPr lvl="4">
              <a:lnSpc>
                <a:spcPct val="115000"/>
              </a:lnSpc>
              <a:spcBef>
                <a:spcPts val="0"/>
              </a:spcBef>
              <a:spcAft>
                <a:spcPts val="0"/>
              </a:spcAft>
              <a:buSzPts val="1200"/>
              <a:buFont typeface="Arial"/>
              <a:buNone/>
              <a:defRPr>
                <a:latin typeface="+mn-lt"/>
                <a:ea typeface="+mn-ea"/>
                <a:cs typeface="+mn-cs"/>
                <a:sym typeface="+mn-lt"/>
              </a:defRPr>
            </a:lvl5pPr>
            <a:lvl6pPr lvl="5">
              <a:lnSpc>
                <a:spcPct val="115000"/>
              </a:lnSpc>
              <a:spcBef>
                <a:spcPts val="0"/>
              </a:spcBef>
              <a:spcAft>
                <a:spcPts val="0"/>
              </a:spcAft>
              <a:buSzPts val="1200"/>
              <a:buFont typeface="Arial"/>
              <a:buNone/>
              <a:defRPr>
                <a:latin typeface="+mn-lt"/>
                <a:ea typeface="+mn-ea"/>
                <a:cs typeface="+mn-cs"/>
                <a:sym typeface="+mn-lt"/>
              </a:defRPr>
            </a:lvl6pPr>
            <a:lvl7pPr lvl="6">
              <a:lnSpc>
                <a:spcPct val="115000"/>
              </a:lnSpc>
              <a:spcBef>
                <a:spcPts val="0"/>
              </a:spcBef>
              <a:spcAft>
                <a:spcPts val="0"/>
              </a:spcAft>
              <a:buSzPts val="1200"/>
              <a:buFont typeface="Arial"/>
              <a:buNone/>
              <a:defRPr>
                <a:latin typeface="+mn-lt"/>
                <a:ea typeface="+mn-ea"/>
                <a:cs typeface="+mn-cs"/>
                <a:sym typeface="+mn-lt"/>
              </a:defRPr>
            </a:lvl7pPr>
            <a:lvl8pPr lvl="7">
              <a:lnSpc>
                <a:spcPct val="115000"/>
              </a:lnSpc>
              <a:spcBef>
                <a:spcPts val="0"/>
              </a:spcBef>
              <a:spcAft>
                <a:spcPts val="0"/>
              </a:spcAft>
              <a:buSzPts val="1200"/>
              <a:buFont typeface="Arial"/>
              <a:buNone/>
              <a:defRPr>
                <a:latin typeface="+mn-lt"/>
                <a:ea typeface="+mn-ea"/>
                <a:cs typeface="+mn-cs"/>
                <a:sym typeface="+mn-lt"/>
              </a:defRPr>
            </a:lvl8pPr>
            <a:lvl9pPr lvl="8">
              <a:lnSpc>
                <a:spcPct val="115000"/>
              </a:lnSpc>
              <a:spcBef>
                <a:spcPts val="0"/>
              </a:spcBef>
              <a:spcAft>
                <a:spcPts val="0"/>
              </a:spcAft>
              <a:buSzPts val="1200"/>
              <a:buFont typeface="Arial"/>
              <a:buNone/>
              <a:defRPr>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a:t>
            </a:r>
          </a:p>
        </p:txBody>
      </p:sp>
      <p:sp>
        <p:nvSpPr>
          <p:cNvPr id="253" name="Item 3 / Text"/>
          <p:cNvSpPr txBox="1">
            <a:spLocks noGrp="1"/>
          </p:cNvSpPr>
          <p:nvPr>
            <p:ph type="subTitle" idx="6" hasCustomPrompt="1"/>
          </p:nvPr>
        </p:nvSpPr>
        <p:spPr>
          <a:xfrm>
            <a:off x="4034948" y="2097291"/>
            <a:ext cx="4890300" cy="393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00">
                <a:solidFill>
                  <a:schemeClr val="bg1"/>
                </a:solidFill>
                <a:latin typeface="+mn-lt"/>
                <a:ea typeface="+mn-ea"/>
                <a:cs typeface="+mn-cs"/>
                <a:sym typeface="+mn-lt"/>
              </a:defRPr>
            </a:lvl1pPr>
            <a:lvl2pPr lvl="1">
              <a:lnSpc>
                <a:spcPct val="115000"/>
              </a:lnSpc>
              <a:spcBef>
                <a:spcPts val="0"/>
              </a:spcBef>
              <a:spcAft>
                <a:spcPts val="0"/>
              </a:spcAft>
              <a:buSzPts val="1200"/>
              <a:buFont typeface="Arial"/>
              <a:buNone/>
              <a:defRPr>
                <a:latin typeface="+mn-lt"/>
                <a:ea typeface="+mn-ea"/>
                <a:cs typeface="+mn-cs"/>
                <a:sym typeface="+mn-lt"/>
              </a:defRPr>
            </a:lvl2pPr>
            <a:lvl3pPr lvl="2">
              <a:lnSpc>
                <a:spcPct val="115000"/>
              </a:lnSpc>
              <a:spcBef>
                <a:spcPts val="0"/>
              </a:spcBef>
              <a:spcAft>
                <a:spcPts val="0"/>
              </a:spcAft>
              <a:buSzPts val="1200"/>
              <a:buFont typeface="Arial"/>
              <a:buNone/>
              <a:defRPr>
                <a:latin typeface="+mn-lt"/>
                <a:ea typeface="+mn-ea"/>
                <a:cs typeface="+mn-cs"/>
                <a:sym typeface="+mn-lt"/>
              </a:defRPr>
            </a:lvl3pPr>
            <a:lvl4pPr lvl="3">
              <a:lnSpc>
                <a:spcPct val="115000"/>
              </a:lnSpc>
              <a:spcBef>
                <a:spcPts val="0"/>
              </a:spcBef>
              <a:spcAft>
                <a:spcPts val="0"/>
              </a:spcAft>
              <a:buSzPts val="1200"/>
              <a:buFont typeface="Arial"/>
              <a:buNone/>
              <a:defRPr>
                <a:latin typeface="+mn-lt"/>
                <a:ea typeface="+mn-ea"/>
                <a:cs typeface="+mn-cs"/>
                <a:sym typeface="+mn-lt"/>
              </a:defRPr>
            </a:lvl4pPr>
            <a:lvl5pPr lvl="4">
              <a:lnSpc>
                <a:spcPct val="115000"/>
              </a:lnSpc>
              <a:spcBef>
                <a:spcPts val="0"/>
              </a:spcBef>
              <a:spcAft>
                <a:spcPts val="0"/>
              </a:spcAft>
              <a:buSzPts val="1200"/>
              <a:buFont typeface="Arial"/>
              <a:buNone/>
              <a:defRPr>
                <a:latin typeface="+mn-lt"/>
                <a:ea typeface="+mn-ea"/>
                <a:cs typeface="+mn-cs"/>
                <a:sym typeface="+mn-lt"/>
              </a:defRPr>
            </a:lvl5pPr>
            <a:lvl6pPr lvl="5">
              <a:lnSpc>
                <a:spcPct val="115000"/>
              </a:lnSpc>
              <a:spcBef>
                <a:spcPts val="0"/>
              </a:spcBef>
              <a:spcAft>
                <a:spcPts val="0"/>
              </a:spcAft>
              <a:buSzPts val="1200"/>
              <a:buFont typeface="Arial"/>
              <a:buNone/>
              <a:defRPr>
                <a:latin typeface="+mn-lt"/>
                <a:ea typeface="+mn-ea"/>
                <a:cs typeface="+mn-cs"/>
                <a:sym typeface="+mn-lt"/>
              </a:defRPr>
            </a:lvl6pPr>
            <a:lvl7pPr lvl="6">
              <a:lnSpc>
                <a:spcPct val="115000"/>
              </a:lnSpc>
              <a:spcBef>
                <a:spcPts val="0"/>
              </a:spcBef>
              <a:spcAft>
                <a:spcPts val="0"/>
              </a:spcAft>
              <a:buSzPts val="1200"/>
              <a:buFont typeface="Arial"/>
              <a:buNone/>
              <a:defRPr>
                <a:latin typeface="+mn-lt"/>
                <a:ea typeface="+mn-ea"/>
                <a:cs typeface="+mn-cs"/>
                <a:sym typeface="+mn-lt"/>
              </a:defRPr>
            </a:lvl7pPr>
            <a:lvl8pPr lvl="7">
              <a:lnSpc>
                <a:spcPct val="115000"/>
              </a:lnSpc>
              <a:spcBef>
                <a:spcPts val="0"/>
              </a:spcBef>
              <a:spcAft>
                <a:spcPts val="0"/>
              </a:spcAft>
              <a:buSzPts val="1200"/>
              <a:buFont typeface="Arial"/>
              <a:buNone/>
              <a:defRPr>
                <a:latin typeface="+mn-lt"/>
                <a:ea typeface="+mn-ea"/>
                <a:cs typeface="+mn-cs"/>
                <a:sym typeface="+mn-lt"/>
              </a:defRPr>
            </a:lvl8pPr>
            <a:lvl9pPr lvl="8">
              <a:lnSpc>
                <a:spcPct val="115000"/>
              </a:lnSpc>
              <a:spcBef>
                <a:spcPts val="0"/>
              </a:spcBef>
              <a:spcAft>
                <a:spcPts val="0"/>
              </a:spcAft>
              <a:buSzPts val="1200"/>
              <a:buFont typeface="Arial"/>
              <a:buNone/>
              <a:defRPr>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a:t>
            </a:r>
          </a:p>
        </p:txBody>
      </p:sp>
      <p:sp>
        <p:nvSpPr>
          <p:cNvPr id="254" name="Item 3 / Title"/>
          <p:cNvSpPr txBox="1">
            <a:spLocks noGrp="1"/>
          </p:cNvSpPr>
          <p:nvPr>
            <p:ph type="subTitle" idx="7" hasCustomPrompt="1"/>
          </p:nvPr>
        </p:nvSpPr>
        <p:spPr>
          <a:xfrm>
            <a:off x="4034948" y="1881901"/>
            <a:ext cx="48903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100" b="1">
                <a:solidFill>
                  <a:schemeClr val="tx1"/>
                </a:solidFill>
                <a:latin typeface="+mj-lt"/>
                <a:ea typeface="+mn-ea"/>
                <a:cs typeface="+mn-cs"/>
                <a:sym typeface="+mn-lt"/>
              </a:defRPr>
            </a:lvl1pPr>
            <a:lvl2pPr lvl="1">
              <a:lnSpc>
                <a:spcPct val="115000"/>
              </a:lnSpc>
              <a:spcBef>
                <a:spcPts val="0"/>
              </a:spcBef>
              <a:spcAft>
                <a:spcPts val="0"/>
              </a:spcAft>
              <a:buSzPts val="1200"/>
              <a:buFont typeface="Arial"/>
              <a:buNone/>
              <a:defRPr b="1">
                <a:latin typeface="+mn-lt"/>
                <a:ea typeface="+mn-ea"/>
                <a:cs typeface="+mn-cs"/>
                <a:sym typeface="+mn-lt"/>
              </a:defRPr>
            </a:lvl2pPr>
            <a:lvl3pPr lvl="2">
              <a:lnSpc>
                <a:spcPct val="115000"/>
              </a:lnSpc>
              <a:spcBef>
                <a:spcPts val="0"/>
              </a:spcBef>
              <a:spcAft>
                <a:spcPts val="0"/>
              </a:spcAft>
              <a:buSzPts val="1200"/>
              <a:buFont typeface="Arial"/>
              <a:buNone/>
              <a:defRPr b="1">
                <a:latin typeface="+mn-lt"/>
                <a:ea typeface="+mn-ea"/>
                <a:cs typeface="+mn-cs"/>
                <a:sym typeface="+mn-lt"/>
              </a:defRPr>
            </a:lvl3pPr>
            <a:lvl4pPr lvl="3">
              <a:lnSpc>
                <a:spcPct val="115000"/>
              </a:lnSpc>
              <a:spcBef>
                <a:spcPts val="0"/>
              </a:spcBef>
              <a:spcAft>
                <a:spcPts val="0"/>
              </a:spcAft>
              <a:buSzPts val="1200"/>
              <a:buFont typeface="Arial"/>
              <a:buNone/>
              <a:defRPr b="1">
                <a:latin typeface="+mn-lt"/>
                <a:ea typeface="+mn-ea"/>
                <a:cs typeface="+mn-cs"/>
                <a:sym typeface="+mn-lt"/>
              </a:defRPr>
            </a:lvl4pPr>
            <a:lvl5pPr lvl="4">
              <a:lnSpc>
                <a:spcPct val="115000"/>
              </a:lnSpc>
              <a:spcBef>
                <a:spcPts val="0"/>
              </a:spcBef>
              <a:spcAft>
                <a:spcPts val="0"/>
              </a:spcAft>
              <a:buSzPts val="1200"/>
              <a:buFont typeface="Arial"/>
              <a:buNone/>
              <a:defRPr b="1">
                <a:latin typeface="+mn-lt"/>
                <a:ea typeface="+mn-ea"/>
                <a:cs typeface="+mn-cs"/>
                <a:sym typeface="+mn-lt"/>
              </a:defRPr>
            </a:lvl5pPr>
            <a:lvl6pPr lvl="5">
              <a:lnSpc>
                <a:spcPct val="115000"/>
              </a:lnSpc>
              <a:spcBef>
                <a:spcPts val="0"/>
              </a:spcBef>
              <a:spcAft>
                <a:spcPts val="0"/>
              </a:spcAft>
              <a:buSzPts val="1200"/>
              <a:buFont typeface="Arial"/>
              <a:buNone/>
              <a:defRPr b="1">
                <a:latin typeface="+mn-lt"/>
                <a:ea typeface="+mn-ea"/>
                <a:cs typeface="+mn-cs"/>
                <a:sym typeface="+mn-lt"/>
              </a:defRPr>
            </a:lvl6pPr>
            <a:lvl7pPr lvl="6">
              <a:lnSpc>
                <a:spcPct val="115000"/>
              </a:lnSpc>
              <a:spcBef>
                <a:spcPts val="0"/>
              </a:spcBef>
              <a:spcAft>
                <a:spcPts val="0"/>
              </a:spcAft>
              <a:buSzPts val="1200"/>
              <a:buFont typeface="Arial"/>
              <a:buNone/>
              <a:defRPr b="1">
                <a:latin typeface="+mn-lt"/>
                <a:ea typeface="+mn-ea"/>
                <a:cs typeface="+mn-cs"/>
                <a:sym typeface="+mn-lt"/>
              </a:defRPr>
            </a:lvl7pPr>
            <a:lvl8pPr lvl="7">
              <a:lnSpc>
                <a:spcPct val="115000"/>
              </a:lnSpc>
              <a:spcBef>
                <a:spcPts val="0"/>
              </a:spcBef>
              <a:spcAft>
                <a:spcPts val="0"/>
              </a:spcAft>
              <a:buSzPts val="1200"/>
              <a:buFont typeface="Arial"/>
              <a:buNone/>
              <a:defRPr b="1">
                <a:latin typeface="+mn-lt"/>
                <a:ea typeface="+mn-ea"/>
                <a:cs typeface="+mn-cs"/>
                <a:sym typeface="+mn-lt"/>
              </a:defRPr>
            </a:lvl8pPr>
            <a:lvl9pPr lvl="8">
              <a:lnSpc>
                <a:spcPct val="115000"/>
              </a:lnSpc>
              <a:spcBef>
                <a:spcPts val="0"/>
              </a:spcBef>
              <a:spcAft>
                <a:spcPts val="0"/>
              </a:spcAft>
              <a:buSzPts val="1200"/>
              <a:buFont typeface="Arial"/>
              <a:buNone/>
              <a:defRPr b="1">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Remove unnecessary steps, and design each</a:t>
            </a:r>
          </a:p>
        </p:txBody>
      </p:sp>
      <p:sp>
        <p:nvSpPr>
          <p:cNvPr id="261" name="Item 2 / Text"/>
          <p:cNvSpPr txBox="1">
            <a:spLocks noGrp="1"/>
          </p:cNvSpPr>
          <p:nvPr>
            <p:ph type="subTitle" idx="13" hasCustomPrompt="1"/>
          </p:nvPr>
        </p:nvSpPr>
        <p:spPr>
          <a:xfrm>
            <a:off x="4034948" y="2998276"/>
            <a:ext cx="4890300" cy="393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00">
                <a:solidFill>
                  <a:schemeClr val="bg1"/>
                </a:solidFill>
                <a:latin typeface="+mn-lt"/>
                <a:ea typeface="+mn-ea"/>
                <a:cs typeface="+mn-cs"/>
                <a:sym typeface="+mn-lt"/>
              </a:defRPr>
            </a:lvl1pPr>
            <a:lvl2pPr lvl="1">
              <a:lnSpc>
                <a:spcPct val="115000"/>
              </a:lnSpc>
              <a:spcBef>
                <a:spcPts val="0"/>
              </a:spcBef>
              <a:spcAft>
                <a:spcPts val="0"/>
              </a:spcAft>
              <a:buSzPts val="1200"/>
              <a:buFont typeface="Arial"/>
              <a:buNone/>
              <a:defRPr>
                <a:latin typeface="+mn-lt"/>
                <a:ea typeface="+mn-ea"/>
                <a:cs typeface="+mn-cs"/>
                <a:sym typeface="+mn-lt"/>
              </a:defRPr>
            </a:lvl2pPr>
            <a:lvl3pPr lvl="2">
              <a:lnSpc>
                <a:spcPct val="115000"/>
              </a:lnSpc>
              <a:spcBef>
                <a:spcPts val="0"/>
              </a:spcBef>
              <a:spcAft>
                <a:spcPts val="0"/>
              </a:spcAft>
              <a:buSzPts val="1200"/>
              <a:buFont typeface="Arial"/>
              <a:buNone/>
              <a:defRPr>
                <a:latin typeface="+mn-lt"/>
                <a:ea typeface="+mn-ea"/>
                <a:cs typeface="+mn-cs"/>
                <a:sym typeface="+mn-lt"/>
              </a:defRPr>
            </a:lvl3pPr>
            <a:lvl4pPr lvl="3">
              <a:lnSpc>
                <a:spcPct val="115000"/>
              </a:lnSpc>
              <a:spcBef>
                <a:spcPts val="0"/>
              </a:spcBef>
              <a:spcAft>
                <a:spcPts val="0"/>
              </a:spcAft>
              <a:buSzPts val="1200"/>
              <a:buFont typeface="Arial"/>
              <a:buNone/>
              <a:defRPr>
                <a:latin typeface="+mn-lt"/>
                <a:ea typeface="+mn-ea"/>
                <a:cs typeface="+mn-cs"/>
                <a:sym typeface="+mn-lt"/>
              </a:defRPr>
            </a:lvl4pPr>
            <a:lvl5pPr lvl="4">
              <a:lnSpc>
                <a:spcPct val="115000"/>
              </a:lnSpc>
              <a:spcBef>
                <a:spcPts val="0"/>
              </a:spcBef>
              <a:spcAft>
                <a:spcPts val="0"/>
              </a:spcAft>
              <a:buSzPts val="1200"/>
              <a:buFont typeface="Arial"/>
              <a:buNone/>
              <a:defRPr>
                <a:latin typeface="+mn-lt"/>
                <a:ea typeface="+mn-ea"/>
                <a:cs typeface="+mn-cs"/>
                <a:sym typeface="+mn-lt"/>
              </a:defRPr>
            </a:lvl5pPr>
            <a:lvl6pPr lvl="5">
              <a:lnSpc>
                <a:spcPct val="115000"/>
              </a:lnSpc>
              <a:spcBef>
                <a:spcPts val="0"/>
              </a:spcBef>
              <a:spcAft>
                <a:spcPts val="0"/>
              </a:spcAft>
              <a:buSzPts val="1200"/>
              <a:buFont typeface="Arial"/>
              <a:buNone/>
              <a:defRPr>
                <a:latin typeface="+mn-lt"/>
                <a:ea typeface="+mn-ea"/>
                <a:cs typeface="+mn-cs"/>
                <a:sym typeface="+mn-lt"/>
              </a:defRPr>
            </a:lvl6pPr>
            <a:lvl7pPr lvl="6">
              <a:lnSpc>
                <a:spcPct val="115000"/>
              </a:lnSpc>
              <a:spcBef>
                <a:spcPts val="0"/>
              </a:spcBef>
              <a:spcAft>
                <a:spcPts val="0"/>
              </a:spcAft>
              <a:buSzPts val="1200"/>
              <a:buFont typeface="Arial"/>
              <a:buNone/>
              <a:defRPr>
                <a:latin typeface="+mn-lt"/>
                <a:ea typeface="+mn-ea"/>
                <a:cs typeface="+mn-cs"/>
                <a:sym typeface="+mn-lt"/>
              </a:defRPr>
            </a:lvl7pPr>
            <a:lvl8pPr lvl="7">
              <a:lnSpc>
                <a:spcPct val="115000"/>
              </a:lnSpc>
              <a:spcBef>
                <a:spcPts val="0"/>
              </a:spcBef>
              <a:spcAft>
                <a:spcPts val="0"/>
              </a:spcAft>
              <a:buSzPts val="1200"/>
              <a:buFont typeface="Arial"/>
              <a:buNone/>
              <a:defRPr>
                <a:latin typeface="+mn-lt"/>
                <a:ea typeface="+mn-ea"/>
                <a:cs typeface="+mn-cs"/>
                <a:sym typeface="+mn-lt"/>
              </a:defRPr>
            </a:lvl8pPr>
            <a:lvl9pPr lvl="8">
              <a:lnSpc>
                <a:spcPct val="115000"/>
              </a:lnSpc>
              <a:spcBef>
                <a:spcPts val="0"/>
              </a:spcBef>
              <a:spcAft>
                <a:spcPts val="0"/>
              </a:spcAft>
              <a:buSzPts val="1200"/>
              <a:buFont typeface="Arial"/>
              <a:buNone/>
              <a:defRPr>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a:t>
            </a:r>
          </a:p>
        </p:txBody>
      </p:sp>
      <p:sp>
        <p:nvSpPr>
          <p:cNvPr id="262" name="Item 2 / Title"/>
          <p:cNvSpPr txBox="1">
            <a:spLocks noGrp="1"/>
          </p:cNvSpPr>
          <p:nvPr>
            <p:ph type="subTitle" idx="14" hasCustomPrompt="1"/>
          </p:nvPr>
        </p:nvSpPr>
        <p:spPr>
          <a:xfrm>
            <a:off x="4034948" y="2782886"/>
            <a:ext cx="48903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100" b="1">
                <a:solidFill>
                  <a:schemeClr val="tx1"/>
                </a:solidFill>
                <a:latin typeface="+mj-lt"/>
                <a:ea typeface="+mn-ea"/>
                <a:cs typeface="+mn-cs"/>
                <a:sym typeface="+mn-lt"/>
              </a:defRPr>
            </a:lvl1pPr>
            <a:lvl2pPr lvl="1">
              <a:lnSpc>
                <a:spcPct val="115000"/>
              </a:lnSpc>
              <a:spcBef>
                <a:spcPts val="0"/>
              </a:spcBef>
              <a:spcAft>
                <a:spcPts val="0"/>
              </a:spcAft>
              <a:buSzPts val="1200"/>
              <a:buFont typeface="Arial"/>
              <a:buNone/>
              <a:defRPr b="1">
                <a:latin typeface="+mn-lt"/>
                <a:ea typeface="+mn-ea"/>
                <a:cs typeface="+mn-cs"/>
                <a:sym typeface="+mn-lt"/>
              </a:defRPr>
            </a:lvl2pPr>
            <a:lvl3pPr lvl="2">
              <a:lnSpc>
                <a:spcPct val="115000"/>
              </a:lnSpc>
              <a:spcBef>
                <a:spcPts val="0"/>
              </a:spcBef>
              <a:spcAft>
                <a:spcPts val="0"/>
              </a:spcAft>
              <a:buSzPts val="1200"/>
              <a:buFont typeface="Arial"/>
              <a:buNone/>
              <a:defRPr b="1">
                <a:latin typeface="+mn-lt"/>
                <a:ea typeface="+mn-ea"/>
                <a:cs typeface="+mn-cs"/>
                <a:sym typeface="+mn-lt"/>
              </a:defRPr>
            </a:lvl3pPr>
            <a:lvl4pPr lvl="3">
              <a:lnSpc>
                <a:spcPct val="115000"/>
              </a:lnSpc>
              <a:spcBef>
                <a:spcPts val="0"/>
              </a:spcBef>
              <a:spcAft>
                <a:spcPts val="0"/>
              </a:spcAft>
              <a:buSzPts val="1200"/>
              <a:buFont typeface="Arial"/>
              <a:buNone/>
              <a:defRPr b="1">
                <a:latin typeface="+mn-lt"/>
                <a:ea typeface="+mn-ea"/>
                <a:cs typeface="+mn-cs"/>
                <a:sym typeface="+mn-lt"/>
              </a:defRPr>
            </a:lvl4pPr>
            <a:lvl5pPr lvl="4">
              <a:lnSpc>
                <a:spcPct val="115000"/>
              </a:lnSpc>
              <a:spcBef>
                <a:spcPts val="0"/>
              </a:spcBef>
              <a:spcAft>
                <a:spcPts val="0"/>
              </a:spcAft>
              <a:buSzPts val="1200"/>
              <a:buFont typeface="Arial"/>
              <a:buNone/>
              <a:defRPr b="1">
                <a:latin typeface="+mn-lt"/>
                <a:ea typeface="+mn-ea"/>
                <a:cs typeface="+mn-cs"/>
                <a:sym typeface="+mn-lt"/>
              </a:defRPr>
            </a:lvl5pPr>
            <a:lvl6pPr lvl="5">
              <a:lnSpc>
                <a:spcPct val="115000"/>
              </a:lnSpc>
              <a:spcBef>
                <a:spcPts val="0"/>
              </a:spcBef>
              <a:spcAft>
                <a:spcPts val="0"/>
              </a:spcAft>
              <a:buSzPts val="1200"/>
              <a:buFont typeface="Arial"/>
              <a:buNone/>
              <a:defRPr b="1">
                <a:latin typeface="+mn-lt"/>
                <a:ea typeface="+mn-ea"/>
                <a:cs typeface="+mn-cs"/>
                <a:sym typeface="+mn-lt"/>
              </a:defRPr>
            </a:lvl6pPr>
            <a:lvl7pPr lvl="6">
              <a:lnSpc>
                <a:spcPct val="115000"/>
              </a:lnSpc>
              <a:spcBef>
                <a:spcPts val="0"/>
              </a:spcBef>
              <a:spcAft>
                <a:spcPts val="0"/>
              </a:spcAft>
              <a:buSzPts val="1200"/>
              <a:buFont typeface="Arial"/>
              <a:buNone/>
              <a:defRPr b="1">
                <a:latin typeface="+mn-lt"/>
                <a:ea typeface="+mn-ea"/>
                <a:cs typeface="+mn-cs"/>
                <a:sym typeface="+mn-lt"/>
              </a:defRPr>
            </a:lvl7pPr>
            <a:lvl8pPr lvl="7">
              <a:lnSpc>
                <a:spcPct val="115000"/>
              </a:lnSpc>
              <a:spcBef>
                <a:spcPts val="0"/>
              </a:spcBef>
              <a:spcAft>
                <a:spcPts val="0"/>
              </a:spcAft>
              <a:buSzPts val="1200"/>
              <a:buFont typeface="Arial"/>
              <a:buNone/>
              <a:defRPr b="1">
                <a:latin typeface="+mn-lt"/>
                <a:ea typeface="+mn-ea"/>
                <a:cs typeface="+mn-cs"/>
                <a:sym typeface="+mn-lt"/>
              </a:defRPr>
            </a:lvl8pPr>
            <a:lvl9pPr lvl="8">
              <a:lnSpc>
                <a:spcPct val="115000"/>
              </a:lnSpc>
              <a:spcBef>
                <a:spcPts val="0"/>
              </a:spcBef>
              <a:spcAft>
                <a:spcPts val="0"/>
              </a:spcAft>
              <a:buSzPts val="1200"/>
              <a:buFont typeface="Arial"/>
              <a:buNone/>
              <a:defRPr b="1">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Remove unnecessary steps, and design each</a:t>
            </a:r>
          </a:p>
        </p:txBody>
      </p:sp>
      <p:sp>
        <p:nvSpPr>
          <p:cNvPr id="255" name="Item 1 / Text"/>
          <p:cNvSpPr txBox="1">
            <a:spLocks noGrp="1"/>
          </p:cNvSpPr>
          <p:nvPr>
            <p:ph type="subTitle" idx="8" hasCustomPrompt="1"/>
          </p:nvPr>
        </p:nvSpPr>
        <p:spPr>
          <a:xfrm>
            <a:off x="4034948" y="3919542"/>
            <a:ext cx="4890300" cy="393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00">
                <a:solidFill>
                  <a:schemeClr val="bg1"/>
                </a:solidFill>
                <a:latin typeface="+mn-lt"/>
                <a:ea typeface="+mn-ea"/>
                <a:cs typeface="+mn-cs"/>
                <a:sym typeface="+mn-lt"/>
              </a:defRPr>
            </a:lvl1pPr>
            <a:lvl2pPr lvl="1">
              <a:lnSpc>
                <a:spcPct val="115000"/>
              </a:lnSpc>
              <a:spcBef>
                <a:spcPts val="0"/>
              </a:spcBef>
              <a:spcAft>
                <a:spcPts val="0"/>
              </a:spcAft>
              <a:buSzPts val="1200"/>
              <a:buFont typeface="Arial"/>
              <a:buNone/>
              <a:defRPr>
                <a:latin typeface="+mn-lt"/>
                <a:ea typeface="+mn-ea"/>
                <a:cs typeface="+mn-cs"/>
                <a:sym typeface="+mn-lt"/>
              </a:defRPr>
            </a:lvl2pPr>
            <a:lvl3pPr lvl="2">
              <a:lnSpc>
                <a:spcPct val="115000"/>
              </a:lnSpc>
              <a:spcBef>
                <a:spcPts val="0"/>
              </a:spcBef>
              <a:spcAft>
                <a:spcPts val="0"/>
              </a:spcAft>
              <a:buSzPts val="1200"/>
              <a:buFont typeface="Arial"/>
              <a:buNone/>
              <a:defRPr>
                <a:latin typeface="+mn-lt"/>
                <a:ea typeface="+mn-ea"/>
                <a:cs typeface="+mn-cs"/>
                <a:sym typeface="+mn-lt"/>
              </a:defRPr>
            </a:lvl3pPr>
            <a:lvl4pPr lvl="3">
              <a:lnSpc>
                <a:spcPct val="115000"/>
              </a:lnSpc>
              <a:spcBef>
                <a:spcPts val="0"/>
              </a:spcBef>
              <a:spcAft>
                <a:spcPts val="0"/>
              </a:spcAft>
              <a:buSzPts val="1200"/>
              <a:buFont typeface="Arial"/>
              <a:buNone/>
              <a:defRPr>
                <a:latin typeface="+mn-lt"/>
                <a:ea typeface="+mn-ea"/>
                <a:cs typeface="+mn-cs"/>
                <a:sym typeface="+mn-lt"/>
              </a:defRPr>
            </a:lvl4pPr>
            <a:lvl5pPr lvl="4">
              <a:lnSpc>
                <a:spcPct val="115000"/>
              </a:lnSpc>
              <a:spcBef>
                <a:spcPts val="0"/>
              </a:spcBef>
              <a:spcAft>
                <a:spcPts val="0"/>
              </a:spcAft>
              <a:buSzPts val="1200"/>
              <a:buFont typeface="Arial"/>
              <a:buNone/>
              <a:defRPr>
                <a:latin typeface="+mn-lt"/>
                <a:ea typeface="+mn-ea"/>
                <a:cs typeface="+mn-cs"/>
                <a:sym typeface="+mn-lt"/>
              </a:defRPr>
            </a:lvl5pPr>
            <a:lvl6pPr lvl="5">
              <a:lnSpc>
                <a:spcPct val="115000"/>
              </a:lnSpc>
              <a:spcBef>
                <a:spcPts val="0"/>
              </a:spcBef>
              <a:spcAft>
                <a:spcPts val="0"/>
              </a:spcAft>
              <a:buSzPts val="1200"/>
              <a:buFont typeface="Arial"/>
              <a:buNone/>
              <a:defRPr>
                <a:latin typeface="+mn-lt"/>
                <a:ea typeface="+mn-ea"/>
                <a:cs typeface="+mn-cs"/>
                <a:sym typeface="+mn-lt"/>
              </a:defRPr>
            </a:lvl6pPr>
            <a:lvl7pPr lvl="6">
              <a:lnSpc>
                <a:spcPct val="115000"/>
              </a:lnSpc>
              <a:spcBef>
                <a:spcPts val="0"/>
              </a:spcBef>
              <a:spcAft>
                <a:spcPts val="0"/>
              </a:spcAft>
              <a:buSzPts val="1200"/>
              <a:buFont typeface="Arial"/>
              <a:buNone/>
              <a:defRPr>
                <a:latin typeface="+mn-lt"/>
                <a:ea typeface="+mn-ea"/>
                <a:cs typeface="+mn-cs"/>
                <a:sym typeface="+mn-lt"/>
              </a:defRPr>
            </a:lvl7pPr>
            <a:lvl8pPr lvl="7">
              <a:lnSpc>
                <a:spcPct val="115000"/>
              </a:lnSpc>
              <a:spcBef>
                <a:spcPts val="0"/>
              </a:spcBef>
              <a:spcAft>
                <a:spcPts val="0"/>
              </a:spcAft>
              <a:buSzPts val="1200"/>
              <a:buFont typeface="Arial"/>
              <a:buNone/>
              <a:defRPr>
                <a:latin typeface="+mn-lt"/>
                <a:ea typeface="+mn-ea"/>
                <a:cs typeface="+mn-cs"/>
                <a:sym typeface="+mn-lt"/>
              </a:defRPr>
            </a:lvl8pPr>
            <a:lvl9pPr lvl="8">
              <a:lnSpc>
                <a:spcPct val="115000"/>
              </a:lnSpc>
              <a:spcBef>
                <a:spcPts val="0"/>
              </a:spcBef>
              <a:spcAft>
                <a:spcPts val="0"/>
              </a:spcAft>
              <a:buSzPts val="1200"/>
              <a:buFont typeface="Arial"/>
              <a:buNone/>
              <a:defRPr>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a:t>
            </a:r>
          </a:p>
        </p:txBody>
      </p:sp>
      <p:sp>
        <p:nvSpPr>
          <p:cNvPr id="256" name="Item 1 / Title"/>
          <p:cNvSpPr txBox="1">
            <a:spLocks noGrp="1"/>
          </p:cNvSpPr>
          <p:nvPr>
            <p:ph type="subTitle" idx="9" hasCustomPrompt="1"/>
          </p:nvPr>
        </p:nvSpPr>
        <p:spPr>
          <a:xfrm>
            <a:off x="4034948" y="3704152"/>
            <a:ext cx="48903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100" b="1">
                <a:solidFill>
                  <a:schemeClr val="tx1"/>
                </a:solidFill>
                <a:latin typeface="+mj-lt"/>
                <a:ea typeface="+mn-ea"/>
                <a:cs typeface="+mn-cs"/>
                <a:sym typeface="+mn-lt"/>
              </a:defRPr>
            </a:lvl1pPr>
            <a:lvl2pPr lvl="1">
              <a:lnSpc>
                <a:spcPct val="115000"/>
              </a:lnSpc>
              <a:spcBef>
                <a:spcPts val="0"/>
              </a:spcBef>
              <a:spcAft>
                <a:spcPts val="0"/>
              </a:spcAft>
              <a:buSzPts val="1200"/>
              <a:buFont typeface="Arial"/>
              <a:buNone/>
              <a:defRPr b="1">
                <a:latin typeface="+mn-lt"/>
                <a:ea typeface="+mn-ea"/>
                <a:cs typeface="+mn-cs"/>
                <a:sym typeface="+mn-lt"/>
              </a:defRPr>
            </a:lvl2pPr>
            <a:lvl3pPr lvl="2">
              <a:lnSpc>
                <a:spcPct val="115000"/>
              </a:lnSpc>
              <a:spcBef>
                <a:spcPts val="0"/>
              </a:spcBef>
              <a:spcAft>
                <a:spcPts val="0"/>
              </a:spcAft>
              <a:buSzPts val="1200"/>
              <a:buFont typeface="Arial"/>
              <a:buNone/>
              <a:defRPr b="1">
                <a:latin typeface="+mn-lt"/>
                <a:ea typeface="+mn-ea"/>
                <a:cs typeface="+mn-cs"/>
                <a:sym typeface="+mn-lt"/>
              </a:defRPr>
            </a:lvl3pPr>
            <a:lvl4pPr lvl="3">
              <a:lnSpc>
                <a:spcPct val="115000"/>
              </a:lnSpc>
              <a:spcBef>
                <a:spcPts val="0"/>
              </a:spcBef>
              <a:spcAft>
                <a:spcPts val="0"/>
              </a:spcAft>
              <a:buSzPts val="1200"/>
              <a:buFont typeface="Arial"/>
              <a:buNone/>
              <a:defRPr b="1">
                <a:latin typeface="+mn-lt"/>
                <a:ea typeface="+mn-ea"/>
                <a:cs typeface="+mn-cs"/>
                <a:sym typeface="+mn-lt"/>
              </a:defRPr>
            </a:lvl4pPr>
            <a:lvl5pPr lvl="4">
              <a:lnSpc>
                <a:spcPct val="115000"/>
              </a:lnSpc>
              <a:spcBef>
                <a:spcPts val="0"/>
              </a:spcBef>
              <a:spcAft>
                <a:spcPts val="0"/>
              </a:spcAft>
              <a:buSzPts val="1200"/>
              <a:buFont typeface="Arial"/>
              <a:buNone/>
              <a:defRPr b="1">
                <a:latin typeface="+mn-lt"/>
                <a:ea typeface="+mn-ea"/>
                <a:cs typeface="+mn-cs"/>
                <a:sym typeface="+mn-lt"/>
              </a:defRPr>
            </a:lvl5pPr>
            <a:lvl6pPr lvl="5">
              <a:lnSpc>
                <a:spcPct val="115000"/>
              </a:lnSpc>
              <a:spcBef>
                <a:spcPts val="0"/>
              </a:spcBef>
              <a:spcAft>
                <a:spcPts val="0"/>
              </a:spcAft>
              <a:buSzPts val="1200"/>
              <a:buFont typeface="Arial"/>
              <a:buNone/>
              <a:defRPr b="1">
                <a:latin typeface="+mn-lt"/>
                <a:ea typeface="+mn-ea"/>
                <a:cs typeface="+mn-cs"/>
                <a:sym typeface="+mn-lt"/>
              </a:defRPr>
            </a:lvl6pPr>
            <a:lvl7pPr lvl="6">
              <a:lnSpc>
                <a:spcPct val="115000"/>
              </a:lnSpc>
              <a:spcBef>
                <a:spcPts val="0"/>
              </a:spcBef>
              <a:spcAft>
                <a:spcPts val="0"/>
              </a:spcAft>
              <a:buSzPts val="1200"/>
              <a:buFont typeface="Arial"/>
              <a:buNone/>
              <a:defRPr b="1">
                <a:latin typeface="+mn-lt"/>
                <a:ea typeface="+mn-ea"/>
                <a:cs typeface="+mn-cs"/>
                <a:sym typeface="+mn-lt"/>
              </a:defRPr>
            </a:lvl7pPr>
            <a:lvl8pPr lvl="7">
              <a:lnSpc>
                <a:spcPct val="115000"/>
              </a:lnSpc>
              <a:spcBef>
                <a:spcPts val="0"/>
              </a:spcBef>
              <a:spcAft>
                <a:spcPts val="0"/>
              </a:spcAft>
              <a:buSzPts val="1200"/>
              <a:buFont typeface="Arial"/>
              <a:buNone/>
              <a:defRPr b="1">
                <a:latin typeface="+mn-lt"/>
                <a:ea typeface="+mn-ea"/>
                <a:cs typeface="+mn-cs"/>
                <a:sym typeface="+mn-lt"/>
              </a:defRPr>
            </a:lvl8pPr>
            <a:lvl9pPr lvl="8">
              <a:lnSpc>
                <a:spcPct val="115000"/>
              </a:lnSpc>
              <a:spcBef>
                <a:spcPts val="0"/>
              </a:spcBef>
              <a:spcAft>
                <a:spcPts val="0"/>
              </a:spcAft>
              <a:buSzPts val="1200"/>
              <a:buFont typeface="Arial"/>
              <a:buNone/>
              <a:defRPr b="1">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Remove unnecessary steps, and design each</a:t>
            </a:r>
          </a:p>
        </p:txBody>
      </p:sp>
      <p:grpSp>
        <p:nvGrpSpPr>
          <p:cNvPr id="10" name="Infographics">
            <a:extLst>
              <a:ext uri="{FF2B5EF4-FFF2-40B4-BE49-F238E27FC236}">
                <a16:creationId xmlns:a16="http://schemas.microsoft.com/office/drawing/2014/main" id="{4F3C94F7-A32A-65AA-0BA8-C737D5E0362E}"/>
              </a:ext>
            </a:extLst>
          </p:cNvPr>
          <p:cNvGrpSpPr/>
          <p:nvPr userDrawn="1"/>
        </p:nvGrpSpPr>
        <p:grpSpPr>
          <a:xfrm>
            <a:off x="234650" y="959090"/>
            <a:ext cx="3376835" cy="3663261"/>
            <a:chOff x="234650" y="756875"/>
            <a:chExt cx="3376835" cy="3663261"/>
          </a:xfrm>
        </p:grpSpPr>
        <p:sp>
          <p:nvSpPr>
            <p:cNvPr id="12" name="Item 1">
              <a:extLst>
                <a:ext uri="{FF2B5EF4-FFF2-40B4-BE49-F238E27FC236}">
                  <a16:creationId xmlns:a16="http://schemas.microsoft.com/office/drawing/2014/main" id="{345D0273-C618-D61B-08C7-B19A2976A7BD}"/>
                </a:ext>
              </a:extLst>
            </p:cNvPr>
            <p:cNvSpPr/>
            <p:nvPr/>
          </p:nvSpPr>
          <p:spPr>
            <a:xfrm>
              <a:off x="234650" y="3553219"/>
              <a:ext cx="3376835" cy="866917"/>
            </a:xfrm>
            <a:custGeom>
              <a:avLst/>
              <a:gdLst>
                <a:gd name="csX0" fmla="*/ 3376835 w 3376835"/>
                <a:gd name="csY0" fmla="*/ 866918 h 866917"/>
                <a:gd name="csX1" fmla="*/ 0 w 3376835"/>
                <a:gd name="csY1" fmla="*/ 866918 h 866917"/>
                <a:gd name="csX2" fmla="*/ 395182 w 3376835"/>
                <a:gd name="csY2" fmla="*/ 0 h 866917"/>
                <a:gd name="csX3" fmla="*/ 2981653 w 3376835"/>
                <a:gd name="csY3" fmla="*/ 0 h 866917"/>
                <a:gd name="csX4" fmla="*/ 3376835 w 3376835"/>
                <a:gd name="csY4" fmla="*/ 866918 h 866917"/>
              </a:gdLst>
              <a:ahLst/>
              <a:cxnLst>
                <a:cxn ang="0">
                  <a:pos x="csX0" y="csY0"/>
                </a:cxn>
                <a:cxn ang="0">
                  <a:pos x="csX1" y="csY1"/>
                </a:cxn>
                <a:cxn ang="0">
                  <a:pos x="csX2" y="csY2"/>
                </a:cxn>
                <a:cxn ang="0">
                  <a:pos x="csX3" y="csY3"/>
                </a:cxn>
                <a:cxn ang="0">
                  <a:pos x="csX4" y="csY4"/>
                </a:cxn>
              </a:cxnLst>
              <a:rect l="l" t="t" r="r" b="b"/>
              <a:pathLst>
                <a:path w="3376835" h="866917">
                  <a:moveTo>
                    <a:pt x="3376835" y="866918"/>
                  </a:moveTo>
                  <a:lnTo>
                    <a:pt x="0" y="866918"/>
                  </a:lnTo>
                  <a:lnTo>
                    <a:pt x="395182" y="0"/>
                  </a:lnTo>
                  <a:lnTo>
                    <a:pt x="2981653" y="0"/>
                  </a:lnTo>
                  <a:lnTo>
                    <a:pt x="3376835" y="866918"/>
                  </a:lnTo>
                  <a:close/>
                </a:path>
              </a:pathLst>
            </a:custGeom>
            <a:solidFill>
              <a:schemeClr val="accent3"/>
            </a:solidFill>
            <a:ln w="3806" cap="flat">
              <a:noFill/>
              <a:prstDash val="solid"/>
              <a:miter/>
            </a:ln>
          </p:spPr>
        </p:sp>
        <p:sp>
          <p:nvSpPr>
            <p:cNvPr id="11" name="Item 2">
              <a:extLst>
                <a:ext uri="{FF2B5EF4-FFF2-40B4-BE49-F238E27FC236}">
                  <a16:creationId xmlns:a16="http://schemas.microsoft.com/office/drawing/2014/main" id="{935C5215-5CFF-AD76-98AE-65A7F0CA5029}"/>
                </a:ext>
              </a:extLst>
            </p:cNvPr>
            <p:cNvSpPr/>
            <p:nvPr/>
          </p:nvSpPr>
          <p:spPr>
            <a:xfrm>
              <a:off x="663376" y="2595770"/>
              <a:ext cx="2516250" cy="876938"/>
            </a:xfrm>
            <a:custGeom>
              <a:avLst/>
              <a:gdLst>
                <a:gd name="csX0" fmla="*/ 2516251 w 2516250"/>
                <a:gd name="csY0" fmla="*/ 876939 h 876938"/>
                <a:gd name="csX1" fmla="*/ 0 w 2516250"/>
                <a:gd name="csY1" fmla="*/ 876939 h 876938"/>
                <a:gd name="csX2" fmla="*/ 395201 w 2516250"/>
                <a:gd name="csY2" fmla="*/ 0 h 876938"/>
                <a:gd name="csX3" fmla="*/ 2121049 w 2516250"/>
                <a:gd name="csY3" fmla="*/ 0 h 876938"/>
                <a:gd name="csX4" fmla="*/ 2516251 w 2516250"/>
                <a:gd name="csY4" fmla="*/ 876939 h 876938"/>
              </a:gdLst>
              <a:ahLst/>
              <a:cxnLst>
                <a:cxn ang="0">
                  <a:pos x="csX0" y="csY0"/>
                </a:cxn>
                <a:cxn ang="0">
                  <a:pos x="csX1" y="csY1"/>
                </a:cxn>
                <a:cxn ang="0">
                  <a:pos x="csX2" y="csY2"/>
                </a:cxn>
                <a:cxn ang="0">
                  <a:pos x="csX3" y="csY3"/>
                </a:cxn>
                <a:cxn ang="0">
                  <a:pos x="csX4" y="csY4"/>
                </a:cxn>
              </a:cxnLst>
              <a:rect l="l" t="t" r="r" b="b"/>
              <a:pathLst>
                <a:path w="2516250" h="876938">
                  <a:moveTo>
                    <a:pt x="2516251" y="876939"/>
                  </a:moveTo>
                  <a:lnTo>
                    <a:pt x="0" y="876939"/>
                  </a:lnTo>
                  <a:lnTo>
                    <a:pt x="395201" y="0"/>
                  </a:lnTo>
                  <a:lnTo>
                    <a:pt x="2121049" y="0"/>
                  </a:lnTo>
                  <a:lnTo>
                    <a:pt x="2516251" y="876939"/>
                  </a:lnTo>
                  <a:close/>
                </a:path>
              </a:pathLst>
            </a:custGeom>
            <a:solidFill>
              <a:schemeClr val="accent2"/>
            </a:solidFill>
            <a:ln w="3804" cap="flat">
              <a:noFill/>
              <a:prstDash val="solid"/>
              <a:miter/>
            </a:ln>
          </p:spPr>
        </p:sp>
        <p:sp>
          <p:nvSpPr>
            <p:cNvPr id="8" name="Item 3">
              <a:extLst>
                <a:ext uri="{FF2B5EF4-FFF2-40B4-BE49-F238E27FC236}">
                  <a16:creationId xmlns:a16="http://schemas.microsoft.com/office/drawing/2014/main" id="{7F9E373A-C5AD-9C46-2A96-909F28F2E71A}"/>
                </a:ext>
              </a:extLst>
            </p:cNvPr>
            <p:cNvSpPr/>
            <p:nvPr/>
          </p:nvSpPr>
          <p:spPr>
            <a:xfrm>
              <a:off x="1093672" y="1638551"/>
              <a:ext cx="1656320" cy="876704"/>
            </a:xfrm>
            <a:custGeom>
              <a:avLst/>
              <a:gdLst>
                <a:gd name="csX0" fmla="*/ 1656320 w 1656320"/>
                <a:gd name="csY0" fmla="*/ 876705 h 876704"/>
                <a:gd name="csX1" fmla="*/ 0 w 1656320"/>
                <a:gd name="csY1" fmla="*/ 876705 h 876704"/>
                <a:gd name="csX2" fmla="*/ 395389 w 1656320"/>
                <a:gd name="csY2" fmla="*/ 0 h 876704"/>
                <a:gd name="csX3" fmla="*/ 1260931 w 1656320"/>
                <a:gd name="csY3" fmla="*/ 0 h 876704"/>
                <a:gd name="csX4" fmla="*/ 1656320 w 1656320"/>
                <a:gd name="csY4" fmla="*/ 876705 h 876704"/>
              </a:gdLst>
              <a:ahLst/>
              <a:cxnLst>
                <a:cxn ang="0">
                  <a:pos x="csX0" y="csY0"/>
                </a:cxn>
                <a:cxn ang="0">
                  <a:pos x="csX1" y="csY1"/>
                </a:cxn>
                <a:cxn ang="0">
                  <a:pos x="csX2" y="csY2"/>
                </a:cxn>
                <a:cxn ang="0">
                  <a:pos x="csX3" y="csY3"/>
                </a:cxn>
                <a:cxn ang="0">
                  <a:pos x="csX4" y="csY4"/>
                </a:cxn>
              </a:cxnLst>
              <a:rect l="l" t="t" r="r" b="b"/>
              <a:pathLst>
                <a:path w="1656320" h="876704">
                  <a:moveTo>
                    <a:pt x="1656320" y="876705"/>
                  </a:moveTo>
                  <a:lnTo>
                    <a:pt x="0" y="876705"/>
                  </a:lnTo>
                  <a:lnTo>
                    <a:pt x="395389" y="0"/>
                  </a:lnTo>
                  <a:lnTo>
                    <a:pt x="1260931" y="0"/>
                  </a:lnTo>
                  <a:lnTo>
                    <a:pt x="1656320" y="876705"/>
                  </a:lnTo>
                  <a:close/>
                </a:path>
              </a:pathLst>
            </a:custGeom>
            <a:solidFill>
              <a:schemeClr val="accent4"/>
            </a:solidFill>
            <a:ln w="3810" cap="flat">
              <a:noFill/>
              <a:prstDash val="solid"/>
              <a:miter/>
            </a:ln>
          </p:spPr>
        </p:sp>
        <p:sp>
          <p:nvSpPr>
            <p:cNvPr id="6" name="Item 4">
              <a:extLst>
                <a:ext uri="{FF2B5EF4-FFF2-40B4-BE49-F238E27FC236}">
                  <a16:creationId xmlns:a16="http://schemas.microsoft.com/office/drawing/2014/main" id="{B4904F19-3675-548F-06F3-71F6CE631A2A}"/>
                </a:ext>
              </a:extLst>
            </p:cNvPr>
            <p:cNvSpPr/>
            <p:nvPr/>
          </p:nvSpPr>
          <p:spPr>
            <a:xfrm>
              <a:off x="1520701" y="756875"/>
              <a:ext cx="802911" cy="802429"/>
            </a:xfrm>
            <a:custGeom>
              <a:avLst/>
              <a:gdLst>
                <a:gd name="csX0" fmla="*/ 345290 w 802911"/>
                <a:gd name="csY0" fmla="*/ 36293 h 802429"/>
                <a:gd name="csX1" fmla="*/ 457624 w 802911"/>
                <a:gd name="csY1" fmla="*/ 36293 h 802429"/>
                <a:gd name="csX2" fmla="*/ 802911 w 802911"/>
                <a:gd name="csY2" fmla="*/ 802430 h 802429"/>
                <a:gd name="csX3" fmla="*/ 0 w 802911"/>
                <a:gd name="csY3" fmla="*/ 802430 h 802429"/>
                <a:gd name="csX4" fmla="*/ 345290 w 802911"/>
                <a:gd name="csY4" fmla="*/ 36293 h 802429"/>
              </a:gdLst>
              <a:ahLst/>
              <a:cxnLst>
                <a:cxn ang="0">
                  <a:pos x="csX0" y="csY0"/>
                </a:cxn>
                <a:cxn ang="0">
                  <a:pos x="csX1" y="csY1"/>
                </a:cxn>
                <a:cxn ang="0">
                  <a:pos x="csX2" y="csY2"/>
                </a:cxn>
                <a:cxn ang="0">
                  <a:pos x="csX3" y="csY3"/>
                </a:cxn>
                <a:cxn ang="0">
                  <a:pos x="csX4" y="csY4"/>
                </a:cxn>
              </a:cxnLst>
              <a:rect l="l" t="t" r="r" b="b"/>
              <a:pathLst>
                <a:path w="802911" h="802429">
                  <a:moveTo>
                    <a:pt x="345290" y="36293"/>
                  </a:moveTo>
                  <a:cubicBezTo>
                    <a:pt x="367100" y="-12098"/>
                    <a:pt x="435811" y="-12098"/>
                    <a:pt x="457624" y="36293"/>
                  </a:cubicBezTo>
                  <a:lnTo>
                    <a:pt x="802911" y="802430"/>
                  </a:lnTo>
                  <a:lnTo>
                    <a:pt x="0" y="802430"/>
                  </a:lnTo>
                  <a:lnTo>
                    <a:pt x="345290" y="36293"/>
                  </a:lnTo>
                  <a:close/>
                </a:path>
              </a:pathLst>
            </a:custGeom>
            <a:solidFill>
              <a:schemeClr val="accent6"/>
            </a:solidFill>
            <a:ln w="3828" cap="flat">
              <a:noFill/>
              <a:prstDash val="solid"/>
              <a:miter/>
            </a:ln>
          </p:spPr>
        </p:sp>
      </p:grpSp>
      <p:sp>
        <p:nvSpPr>
          <p:cNvPr id="250" name="Slide title"/>
          <p:cNvSpPr txBox="1">
            <a:spLocks noGrp="1"/>
          </p:cNvSpPr>
          <p:nvPr>
            <p:ph type="title" hasCustomPrompt="1"/>
          </p:nvPr>
        </p:nvSpPr>
        <p:spPr>
          <a:xfrm>
            <a:off x="215900" y="227600"/>
            <a:ext cx="7333841"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sz="2000" b="1">
                <a:solidFill>
                  <a:schemeClr val="tx1"/>
                </a:solidFill>
                <a:latin typeface="+mj-lt"/>
                <a:ea typeface="+mj-ea"/>
                <a:cs typeface="+mj-cs"/>
                <a:sym typeface="+mj-lt"/>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
        <p:nvSpPr>
          <p:cNvPr id="2" name="Bentuk Bebas: Bentuk 360">
            <a:extLst>
              <a:ext uri="{FF2B5EF4-FFF2-40B4-BE49-F238E27FC236}">
                <a16:creationId xmlns:a16="http://schemas.microsoft.com/office/drawing/2014/main" id="{A6E83D2A-14AB-E787-75AB-DB03CF850557}"/>
              </a:ext>
            </a:extLst>
          </p:cNvPr>
          <p:cNvSpPr/>
          <p:nvPr userDrawn="1"/>
        </p:nvSpPr>
        <p:spPr>
          <a:xfrm flipH="1">
            <a:off x="553307" y="881106"/>
            <a:ext cx="187870" cy="187875"/>
          </a:xfrm>
          <a:custGeom>
            <a:avLst/>
            <a:gdLst>
              <a:gd name="connsiteX0" fmla="*/ 449923 w 449922"/>
              <a:gd name="connsiteY0" fmla="*/ 151610 h 449932"/>
              <a:gd name="connsiteX1" fmla="*/ 298323 w 449922"/>
              <a:gd name="connsiteY1" fmla="*/ 151610 h 449932"/>
              <a:gd name="connsiteX2" fmla="*/ 298323 w 449922"/>
              <a:gd name="connsiteY2" fmla="*/ 0 h 449932"/>
              <a:gd name="connsiteX3" fmla="*/ 151600 w 449922"/>
              <a:gd name="connsiteY3" fmla="*/ 0 h 449932"/>
              <a:gd name="connsiteX4" fmla="*/ 151600 w 449922"/>
              <a:gd name="connsiteY4" fmla="*/ 151610 h 449932"/>
              <a:gd name="connsiteX5" fmla="*/ 0 w 449922"/>
              <a:gd name="connsiteY5" fmla="*/ 151610 h 449932"/>
              <a:gd name="connsiteX6" fmla="*/ 0 w 449922"/>
              <a:gd name="connsiteY6" fmla="*/ 298323 h 449932"/>
              <a:gd name="connsiteX7" fmla="*/ 151600 w 449922"/>
              <a:gd name="connsiteY7" fmla="*/ 298323 h 449932"/>
              <a:gd name="connsiteX8" fmla="*/ 151600 w 449922"/>
              <a:gd name="connsiteY8" fmla="*/ 449932 h 449932"/>
              <a:gd name="connsiteX9" fmla="*/ 298323 w 449922"/>
              <a:gd name="connsiteY9" fmla="*/ 449932 h 449932"/>
              <a:gd name="connsiteX10" fmla="*/ 298323 w 449922"/>
              <a:gd name="connsiteY10" fmla="*/ 298323 h 449932"/>
              <a:gd name="connsiteX11" fmla="*/ 449923 w 449922"/>
              <a:gd name="connsiteY11" fmla="*/ 298323 h 44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9922" h="449932">
                <a:moveTo>
                  <a:pt x="449923" y="151610"/>
                </a:moveTo>
                <a:lnTo>
                  <a:pt x="298323" y="151610"/>
                </a:lnTo>
                <a:lnTo>
                  <a:pt x="298323" y="0"/>
                </a:lnTo>
                <a:lnTo>
                  <a:pt x="151600" y="0"/>
                </a:lnTo>
                <a:lnTo>
                  <a:pt x="151600" y="151610"/>
                </a:lnTo>
                <a:lnTo>
                  <a:pt x="0" y="151610"/>
                </a:lnTo>
                <a:lnTo>
                  <a:pt x="0" y="298323"/>
                </a:lnTo>
                <a:lnTo>
                  <a:pt x="151600" y="298323"/>
                </a:lnTo>
                <a:lnTo>
                  <a:pt x="151600" y="449932"/>
                </a:lnTo>
                <a:lnTo>
                  <a:pt x="298323" y="449932"/>
                </a:lnTo>
                <a:lnTo>
                  <a:pt x="298323" y="298323"/>
                </a:lnTo>
                <a:lnTo>
                  <a:pt x="449923" y="298323"/>
                </a:lnTo>
                <a:close/>
              </a:path>
            </a:pathLst>
          </a:custGeom>
          <a:gradFill>
            <a:gsLst>
              <a:gs pos="0">
                <a:schemeClr val="accent4"/>
              </a:gs>
              <a:gs pos="100000">
                <a:schemeClr val="accent3"/>
              </a:gs>
            </a:gsLst>
            <a:lin ang="10800000" scaled="1"/>
          </a:gradFill>
          <a:ln w="9525" cap="flat">
            <a:noFill/>
            <a:prstDash val="solid"/>
            <a:miter/>
          </a:ln>
        </p:spPr>
        <p:txBody>
          <a:bodyPr rtlCol="0" anchor="ctr"/>
          <a:lstStyle/>
          <a:p>
            <a:endParaRPr lang="en-ID"/>
          </a:p>
        </p:txBody>
      </p:sp>
      <p:sp>
        <p:nvSpPr>
          <p:cNvPr id="4" name="Bentuk Bebas: Bentuk 327">
            <a:extLst>
              <a:ext uri="{FF2B5EF4-FFF2-40B4-BE49-F238E27FC236}">
                <a16:creationId xmlns:a16="http://schemas.microsoft.com/office/drawing/2014/main" id="{742214B7-FB22-AD8C-832F-02ABF9D1760C}"/>
              </a:ext>
            </a:extLst>
          </p:cNvPr>
          <p:cNvSpPr/>
          <p:nvPr userDrawn="1"/>
        </p:nvSpPr>
        <p:spPr>
          <a:xfrm flipH="1">
            <a:off x="103406" y="1259321"/>
            <a:ext cx="449901" cy="449901"/>
          </a:xfrm>
          <a:custGeom>
            <a:avLst/>
            <a:gdLst>
              <a:gd name="connsiteX0" fmla="*/ 203559 w 203558"/>
              <a:gd name="connsiteY0" fmla="*/ 68589 h 203558"/>
              <a:gd name="connsiteX1" fmla="*/ 134969 w 203558"/>
              <a:gd name="connsiteY1" fmla="*/ 68589 h 203558"/>
              <a:gd name="connsiteX2" fmla="*/ 134969 w 203558"/>
              <a:gd name="connsiteY2" fmla="*/ 0 h 203558"/>
              <a:gd name="connsiteX3" fmla="*/ 68590 w 203558"/>
              <a:gd name="connsiteY3" fmla="*/ 0 h 203558"/>
              <a:gd name="connsiteX4" fmla="*/ 68590 w 203558"/>
              <a:gd name="connsiteY4" fmla="*/ 68589 h 203558"/>
              <a:gd name="connsiteX5" fmla="*/ 0 w 203558"/>
              <a:gd name="connsiteY5" fmla="*/ 68589 h 203558"/>
              <a:gd name="connsiteX6" fmla="*/ 0 w 203558"/>
              <a:gd name="connsiteY6" fmla="*/ 134969 h 203558"/>
              <a:gd name="connsiteX7" fmla="*/ 68590 w 203558"/>
              <a:gd name="connsiteY7" fmla="*/ 134969 h 203558"/>
              <a:gd name="connsiteX8" fmla="*/ 68590 w 203558"/>
              <a:gd name="connsiteY8" fmla="*/ 203559 h 203558"/>
              <a:gd name="connsiteX9" fmla="*/ 134969 w 203558"/>
              <a:gd name="connsiteY9" fmla="*/ 203559 h 203558"/>
              <a:gd name="connsiteX10" fmla="*/ 134969 w 203558"/>
              <a:gd name="connsiteY10" fmla="*/ 134969 h 203558"/>
              <a:gd name="connsiteX11" fmla="*/ 203559 w 203558"/>
              <a:gd name="connsiteY11" fmla="*/ 134969 h 20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558" h="203558">
                <a:moveTo>
                  <a:pt x="203559" y="68589"/>
                </a:moveTo>
                <a:lnTo>
                  <a:pt x="134969" y="68589"/>
                </a:lnTo>
                <a:lnTo>
                  <a:pt x="134969" y="0"/>
                </a:lnTo>
                <a:lnTo>
                  <a:pt x="68590" y="0"/>
                </a:lnTo>
                <a:lnTo>
                  <a:pt x="68590" y="68589"/>
                </a:lnTo>
                <a:lnTo>
                  <a:pt x="0" y="68589"/>
                </a:lnTo>
                <a:lnTo>
                  <a:pt x="0" y="134969"/>
                </a:lnTo>
                <a:lnTo>
                  <a:pt x="68590" y="134969"/>
                </a:lnTo>
                <a:lnTo>
                  <a:pt x="68590" y="203559"/>
                </a:lnTo>
                <a:lnTo>
                  <a:pt x="134969" y="203559"/>
                </a:lnTo>
                <a:lnTo>
                  <a:pt x="134969" y="134969"/>
                </a:lnTo>
                <a:lnTo>
                  <a:pt x="203559" y="134969"/>
                </a:lnTo>
                <a:close/>
              </a:path>
            </a:pathLst>
          </a:custGeom>
          <a:solidFill>
            <a:schemeClr val="accent3">
              <a:alpha val="40314"/>
            </a:schemeClr>
          </a:solidFill>
          <a:ln w="9525" cap="flat">
            <a:noFill/>
            <a:prstDash val="solid"/>
            <a:miter/>
          </a:ln>
        </p:spPr>
        <p:txBody>
          <a:bodyPr rtlCol="0" anchor="ctr"/>
          <a:lstStyle/>
          <a:p>
            <a:endParaRPr lang="en-ID"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Frameworks / Cycle / 4 Items / Option A">
  <p:cSld name="Frameworks / Cycle / 4 Items / Option A">
    <p:bg>
      <p:bgPr>
        <a:solidFill>
          <a:schemeClr val="bg2"/>
        </a:solidFill>
        <a:effectLst/>
      </p:bgPr>
    </p:bg>
    <p:spTree>
      <p:nvGrpSpPr>
        <p:cNvPr id="1" name="Shape 430"/>
        <p:cNvGrpSpPr/>
        <p:nvPr/>
      </p:nvGrpSpPr>
      <p:grpSpPr>
        <a:xfrm>
          <a:off x="0" y="0"/>
          <a:ext cx="0" cy="0"/>
          <a:chOff x="0" y="0"/>
          <a:chExt cx="0" cy="0"/>
        </a:xfrm>
      </p:grpSpPr>
      <p:grpSp>
        <p:nvGrpSpPr>
          <p:cNvPr id="10" name="Infographics">
            <a:extLst>
              <a:ext uri="{FF2B5EF4-FFF2-40B4-BE49-F238E27FC236}">
                <a16:creationId xmlns:a16="http://schemas.microsoft.com/office/drawing/2014/main" id="{04313290-B4BA-CF0F-1057-08C55EC4C7FB}"/>
              </a:ext>
            </a:extLst>
          </p:cNvPr>
          <p:cNvGrpSpPr/>
          <p:nvPr userDrawn="1"/>
        </p:nvGrpSpPr>
        <p:grpSpPr>
          <a:xfrm>
            <a:off x="5321300" y="927100"/>
            <a:ext cx="3646036" cy="3638020"/>
            <a:chOff x="252149" y="806608"/>
            <a:chExt cx="3646036" cy="3638020"/>
          </a:xfrm>
        </p:grpSpPr>
        <p:sp>
          <p:nvSpPr>
            <p:cNvPr id="6" name="Item 4">
              <a:extLst>
                <a:ext uri="{FF2B5EF4-FFF2-40B4-BE49-F238E27FC236}">
                  <a16:creationId xmlns:a16="http://schemas.microsoft.com/office/drawing/2014/main" id="{197910E0-45D1-A26B-15B8-1D3E0BDE69C0}"/>
                </a:ext>
              </a:extLst>
            </p:cNvPr>
            <p:cNvSpPr/>
            <p:nvPr/>
          </p:nvSpPr>
          <p:spPr>
            <a:xfrm>
              <a:off x="264496" y="806608"/>
              <a:ext cx="2218809" cy="1667244"/>
            </a:xfrm>
            <a:custGeom>
              <a:avLst/>
              <a:gdLst>
                <a:gd name="csX0" fmla="*/ 1880615 w 2218809"/>
                <a:gd name="csY0" fmla="*/ 1733 h 1667244"/>
                <a:gd name="csX1" fmla="*/ 1803869 w 2218809"/>
                <a:gd name="csY1" fmla="*/ 0 h 1667244"/>
                <a:gd name="csX2" fmla="*/ 0 w 2218809"/>
                <a:gd name="csY2" fmla="*/ 1653788 h 1667244"/>
                <a:gd name="csX3" fmla="*/ 445898 w 2218809"/>
                <a:gd name="csY3" fmla="*/ 1319540 h 1667244"/>
                <a:gd name="csX4" fmla="*/ 909751 w 2218809"/>
                <a:gd name="csY4" fmla="*/ 1667245 h 1667244"/>
                <a:gd name="csX5" fmla="*/ 1803869 w 2218809"/>
                <a:gd name="csY5" fmla="*/ 904827 h 1667244"/>
                <a:gd name="csX6" fmla="*/ 1877098 w 2218809"/>
                <a:gd name="csY6" fmla="*/ 907777 h 1667244"/>
                <a:gd name="csX7" fmla="*/ 2218809 w 2218809"/>
                <a:gd name="csY7" fmla="*/ 452405 h 1667244"/>
                <a:gd name="csX8" fmla="*/ 1880615 w 2218809"/>
                <a:gd name="csY8" fmla="*/ 1733 h 16672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218809" h="1667244">
                  <a:moveTo>
                    <a:pt x="1880615" y="1733"/>
                  </a:moveTo>
                  <a:cubicBezTo>
                    <a:pt x="1855154" y="673"/>
                    <a:pt x="1829591" y="0"/>
                    <a:pt x="1803869" y="0"/>
                  </a:cubicBezTo>
                  <a:cubicBezTo>
                    <a:pt x="856439" y="0"/>
                    <a:pt x="79094" y="727336"/>
                    <a:pt x="0" y="1653788"/>
                  </a:cubicBezTo>
                  <a:lnTo>
                    <a:pt x="445898" y="1319540"/>
                  </a:lnTo>
                  <a:lnTo>
                    <a:pt x="909751" y="1667245"/>
                  </a:lnTo>
                  <a:cubicBezTo>
                    <a:pt x="978106" y="1235192"/>
                    <a:pt x="1352361" y="904827"/>
                    <a:pt x="1803869" y="904827"/>
                  </a:cubicBezTo>
                  <a:cubicBezTo>
                    <a:pt x="1828519" y="904827"/>
                    <a:pt x="1852934" y="905844"/>
                    <a:pt x="1877098" y="907777"/>
                  </a:cubicBezTo>
                  <a:lnTo>
                    <a:pt x="2218809" y="452405"/>
                  </a:lnTo>
                  <a:lnTo>
                    <a:pt x="1880615" y="1733"/>
                  </a:lnTo>
                  <a:close/>
                </a:path>
              </a:pathLst>
            </a:custGeom>
            <a:solidFill>
              <a:schemeClr val="accent6"/>
            </a:solidFill>
            <a:ln w="3620" cap="flat">
              <a:noFill/>
              <a:prstDash val="solid"/>
              <a:miter/>
            </a:ln>
          </p:spPr>
        </p:sp>
        <p:sp>
          <p:nvSpPr>
            <p:cNvPr id="12" name="Item 3">
              <a:extLst>
                <a:ext uri="{FF2B5EF4-FFF2-40B4-BE49-F238E27FC236}">
                  <a16:creationId xmlns:a16="http://schemas.microsoft.com/office/drawing/2014/main" id="{53AE3E4C-0FCD-D98F-1CE0-2B0BF6978617}"/>
                </a:ext>
              </a:extLst>
            </p:cNvPr>
            <p:cNvSpPr/>
            <p:nvPr/>
          </p:nvSpPr>
          <p:spPr>
            <a:xfrm>
              <a:off x="252149" y="2219665"/>
              <a:ext cx="1656588" cy="2204628"/>
            </a:xfrm>
            <a:custGeom>
              <a:avLst/>
              <a:gdLst>
                <a:gd name="csX0" fmla="*/ 899051 w 1656588"/>
                <a:gd name="csY0" fmla="*/ 412285 h 2204628"/>
                <a:gd name="csX1" fmla="*/ 901986 w 1656588"/>
                <a:gd name="csY1" fmla="*/ 339526 h 2204628"/>
                <a:gd name="csX2" fmla="*/ 449520 w 1656588"/>
                <a:gd name="csY2" fmla="*/ 0 h 2204628"/>
                <a:gd name="csX3" fmla="*/ 1722 w 1656588"/>
                <a:gd name="csY3" fmla="*/ 336031 h 2204628"/>
                <a:gd name="csX4" fmla="*/ 0 w 1656588"/>
                <a:gd name="csY4" fmla="*/ 412285 h 2204628"/>
                <a:gd name="csX5" fmla="*/ 1643218 w 1656588"/>
                <a:gd name="csY5" fmla="*/ 2204629 h 2204628"/>
                <a:gd name="csX6" fmla="*/ 1311107 w 1656588"/>
                <a:gd name="csY6" fmla="*/ 1761576 h 2204628"/>
                <a:gd name="csX7" fmla="*/ 1656589 w 1656588"/>
                <a:gd name="csY7" fmla="*/ 1300688 h 2204628"/>
                <a:gd name="csX8" fmla="*/ 899051 w 1656588"/>
                <a:gd name="csY8" fmla="*/ 412285 h 22046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56588" h="2204628">
                  <a:moveTo>
                    <a:pt x="899051" y="412285"/>
                  </a:moveTo>
                  <a:cubicBezTo>
                    <a:pt x="899051" y="387792"/>
                    <a:pt x="900065" y="363537"/>
                    <a:pt x="901986" y="339526"/>
                  </a:cubicBezTo>
                  <a:lnTo>
                    <a:pt x="449520" y="0"/>
                  </a:lnTo>
                  <a:lnTo>
                    <a:pt x="1722" y="336031"/>
                  </a:lnTo>
                  <a:cubicBezTo>
                    <a:pt x="669" y="361331"/>
                    <a:pt x="0" y="386731"/>
                    <a:pt x="0" y="412285"/>
                  </a:cubicBezTo>
                  <a:cubicBezTo>
                    <a:pt x="0" y="1353664"/>
                    <a:pt x="722687" y="2126038"/>
                    <a:pt x="1643218" y="2204629"/>
                  </a:cubicBezTo>
                  <a:lnTo>
                    <a:pt x="1311107" y="1761576"/>
                  </a:lnTo>
                  <a:lnTo>
                    <a:pt x="1656589" y="1300688"/>
                  </a:lnTo>
                  <a:cubicBezTo>
                    <a:pt x="1227297" y="1232781"/>
                    <a:pt x="899051" y="860907"/>
                    <a:pt x="899051" y="412285"/>
                  </a:cubicBezTo>
                  <a:close/>
                </a:path>
              </a:pathLst>
            </a:custGeom>
            <a:solidFill>
              <a:schemeClr val="accent4"/>
            </a:solidFill>
            <a:ln w="3595" cap="flat">
              <a:noFill/>
              <a:prstDash val="solid"/>
              <a:miter/>
            </a:ln>
          </p:spPr>
        </p:sp>
        <p:sp>
          <p:nvSpPr>
            <p:cNvPr id="11" name="Item 2">
              <a:extLst>
                <a:ext uri="{FF2B5EF4-FFF2-40B4-BE49-F238E27FC236}">
                  <a16:creationId xmlns:a16="http://schemas.microsoft.com/office/drawing/2014/main" id="{C57A57FE-6314-3ED7-8031-E9C5699A2E4E}"/>
                </a:ext>
              </a:extLst>
            </p:cNvPr>
            <p:cNvSpPr/>
            <p:nvPr/>
          </p:nvSpPr>
          <p:spPr>
            <a:xfrm>
              <a:off x="1674515" y="2777374"/>
              <a:ext cx="2218809" cy="1667254"/>
            </a:xfrm>
            <a:custGeom>
              <a:avLst/>
              <a:gdLst>
                <a:gd name="csX0" fmla="*/ 1772907 w 2218809"/>
                <a:gd name="csY0" fmla="*/ 347704 h 1667254"/>
                <a:gd name="csX1" fmla="*/ 1309054 w 2218809"/>
                <a:gd name="csY1" fmla="*/ 0 h 1667254"/>
                <a:gd name="csX2" fmla="*/ 414936 w 2218809"/>
                <a:gd name="csY2" fmla="*/ 762417 h 1667254"/>
                <a:gd name="csX3" fmla="*/ 341710 w 2218809"/>
                <a:gd name="csY3" fmla="*/ 759468 h 1667254"/>
                <a:gd name="csX4" fmla="*/ 0 w 2218809"/>
                <a:gd name="csY4" fmla="*/ 1214840 h 1667254"/>
                <a:gd name="csX5" fmla="*/ 338192 w 2218809"/>
                <a:gd name="csY5" fmla="*/ 1665521 h 1667254"/>
                <a:gd name="csX6" fmla="*/ 414936 w 2218809"/>
                <a:gd name="csY6" fmla="*/ 1667255 h 1667254"/>
                <a:gd name="csX7" fmla="*/ 2218809 w 2218809"/>
                <a:gd name="csY7" fmla="*/ 13467 h 1667254"/>
                <a:gd name="csX8" fmla="*/ 1772907 w 2218809"/>
                <a:gd name="csY8" fmla="*/ 347704 h 16672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218809" h="1667254">
                  <a:moveTo>
                    <a:pt x="1772907" y="347704"/>
                  </a:moveTo>
                  <a:lnTo>
                    <a:pt x="1309054" y="0"/>
                  </a:lnTo>
                  <a:cubicBezTo>
                    <a:pt x="1240703" y="432053"/>
                    <a:pt x="866444" y="762417"/>
                    <a:pt x="414936" y="762417"/>
                  </a:cubicBezTo>
                  <a:cubicBezTo>
                    <a:pt x="390286" y="762417"/>
                    <a:pt x="365865" y="761397"/>
                    <a:pt x="341710" y="759468"/>
                  </a:cubicBezTo>
                  <a:lnTo>
                    <a:pt x="0" y="1214840"/>
                  </a:lnTo>
                  <a:lnTo>
                    <a:pt x="338192" y="1665521"/>
                  </a:lnTo>
                  <a:cubicBezTo>
                    <a:pt x="363656" y="1666582"/>
                    <a:pt x="389218" y="1667255"/>
                    <a:pt x="414936" y="1667255"/>
                  </a:cubicBezTo>
                  <a:cubicBezTo>
                    <a:pt x="1362370" y="1667255"/>
                    <a:pt x="2139713" y="939920"/>
                    <a:pt x="2218809" y="13467"/>
                  </a:cubicBezTo>
                  <a:lnTo>
                    <a:pt x="1772907" y="347704"/>
                  </a:lnTo>
                  <a:close/>
                </a:path>
              </a:pathLst>
            </a:custGeom>
            <a:solidFill>
              <a:schemeClr val="accent2"/>
            </a:solidFill>
            <a:ln w="3620" cap="flat">
              <a:noFill/>
              <a:prstDash val="solid"/>
              <a:miter/>
            </a:ln>
          </p:spPr>
        </p:sp>
        <p:sp>
          <p:nvSpPr>
            <p:cNvPr id="8" name="Item 1">
              <a:extLst>
                <a:ext uri="{FF2B5EF4-FFF2-40B4-BE49-F238E27FC236}">
                  <a16:creationId xmlns:a16="http://schemas.microsoft.com/office/drawing/2014/main" id="{B732582B-F68B-D642-926A-340B73FF1364}"/>
                </a:ext>
              </a:extLst>
            </p:cNvPr>
            <p:cNvSpPr/>
            <p:nvPr/>
          </p:nvSpPr>
          <p:spPr>
            <a:xfrm>
              <a:off x="2241587" y="815751"/>
              <a:ext cx="1656598" cy="2204626"/>
            </a:xfrm>
            <a:custGeom>
              <a:avLst/>
              <a:gdLst>
                <a:gd name="csX0" fmla="*/ 0 w 1656598"/>
                <a:gd name="csY0" fmla="*/ 903936 h 2204626"/>
                <a:gd name="csX1" fmla="*/ 757544 w 1656598"/>
                <a:gd name="csY1" fmla="*/ 1792339 h 2204626"/>
                <a:gd name="csX2" fmla="*/ 754614 w 1656598"/>
                <a:gd name="csY2" fmla="*/ 1865100 h 2204626"/>
                <a:gd name="csX3" fmla="*/ 1207075 w 1656598"/>
                <a:gd name="csY3" fmla="*/ 2204627 h 2204626"/>
                <a:gd name="csX4" fmla="*/ 1654876 w 1656598"/>
                <a:gd name="csY4" fmla="*/ 1868594 h 2204626"/>
                <a:gd name="csX5" fmla="*/ 1656599 w 1656598"/>
                <a:gd name="csY5" fmla="*/ 1792339 h 2204626"/>
                <a:gd name="csX6" fmla="*/ 13381 w 1656598"/>
                <a:gd name="csY6" fmla="*/ 0 h 2204626"/>
                <a:gd name="csX7" fmla="*/ 345492 w 1656598"/>
                <a:gd name="csY7" fmla="*/ 443048 h 2204626"/>
                <a:gd name="csX8" fmla="*/ 0 w 1656598"/>
                <a:gd name="csY8" fmla="*/ 903936 h 22046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56598" h="2204626">
                  <a:moveTo>
                    <a:pt x="0" y="903936"/>
                  </a:moveTo>
                  <a:cubicBezTo>
                    <a:pt x="429291" y="971854"/>
                    <a:pt x="757544" y="1343717"/>
                    <a:pt x="757544" y="1792339"/>
                  </a:cubicBezTo>
                  <a:cubicBezTo>
                    <a:pt x="757544" y="1816831"/>
                    <a:pt x="756534" y="1841090"/>
                    <a:pt x="754614" y="1865100"/>
                  </a:cubicBezTo>
                  <a:lnTo>
                    <a:pt x="1207075" y="2204627"/>
                  </a:lnTo>
                  <a:lnTo>
                    <a:pt x="1654876" y="1868594"/>
                  </a:lnTo>
                  <a:cubicBezTo>
                    <a:pt x="1655930" y="1843296"/>
                    <a:pt x="1656599" y="1817896"/>
                    <a:pt x="1656599" y="1792339"/>
                  </a:cubicBezTo>
                  <a:cubicBezTo>
                    <a:pt x="1656599" y="850964"/>
                    <a:pt x="933912" y="78588"/>
                    <a:pt x="13381" y="0"/>
                  </a:cubicBezTo>
                  <a:lnTo>
                    <a:pt x="345492" y="443048"/>
                  </a:lnTo>
                  <a:lnTo>
                    <a:pt x="0" y="903936"/>
                  </a:lnTo>
                  <a:close/>
                </a:path>
              </a:pathLst>
            </a:custGeom>
            <a:solidFill>
              <a:schemeClr val="accent3"/>
            </a:solidFill>
            <a:ln w="3595" cap="flat">
              <a:noFill/>
              <a:prstDash val="solid"/>
              <a:miter/>
            </a:ln>
          </p:spPr>
        </p:sp>
        <p:sp>
          <p:nvSpPr>
            <p:cNvPr id="455" name="Google Shape;455;g3e4a1d512f3_0_923"/>
            <p:cNvSpPr txBox="1"/>
            <p:nvPr/>
          </p:nvSpPr>
          <p:spPr>
            <a:xfrm>
              <a:off x="3000789" y="1658693"/>
              <a:ext cx="398400" cy="393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800" b="1" dirty="0">
                  <a:solidFill>
                    <a:schemeClr val="bg2"/>
                  </a:solidFill>
                  <a:latin typeface="+mj-lt"/>
                  <a:ea typeface="+mn-ea"/>
                  <a:cs typeface="+mn-cs"/>
                  <a:sym typeface="+mn-lt"/>
                </a:rPr>
                <a:t>01</a:t>
              </a:r>
              <a:endParaRPr sz="1800" b="1" dirty="0">
                <a:solidFill>
                  <a:schemeClr val="bg2"/>
                </a:solidFill>
                <a:latin typeface="+mj-lt"/>
                <a:ea typeface="+mn-ea"/>
                <a:cs typeface="+mn-cs"/>
                <a:sym typeface="+mn-lt"/>
              </a:endParaRPr>
            </a:p>
          </p:txBody>
        </p:sp>
        <p:sp>
          <p:nvSpPr>
            <p:cNvPr id="456" name="Google Shape;456;g3e4a1d512f3_0_923"/>
            <p:cNvSpPr txBox="1"/>
            <p:nvPr/>
          </p:nvSpPr>
          <p:spPr>
            <a:xfrm>
              <a:off x="2559565" y="3522801"/>
              <a:ext cx="398400" cy="393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800" b="1" dirty="0">
                  <a:solidFill>
                    <a:schemeClr val="bg2"/>
                  </a:solidFill>
                  <a:latin typeface="+mj-lt"/>
                  <a:ea typeface="+mn-ea"/>
                  <a:cs typeface="+mn-cs"/>
                  <a:sym typeface="+mn-lt"/>
                </a:rPr>
                <a:t>02</a:t>
              </a:r>
              <a:endParaRPr sz="1800" b="1" dirty="0">
                <a:solidFill>
                  <a:schemeClr val="bg2"/>
                </a:solidFill>
                <a:latin typeface="+mj-lt"/>
                <a:ea typeface="+mn-ea"/>
                <a:cs typeface="+mn-cs"/>
                <a:sym typeface="+mn-lt"/>
              </a:endParaRPr>
            </a:p>
          </p:txBody>
        </p:sp>
        <p:sp>
          <p:nvSpPr>
            <p:cNvPr id="457" name="Google Shape;457;g3e4a1d512f3_0_923"/>
            <p:cNvSpPr txBox="1"/>
            <p:nvPr/>
          </p:nvSpPr>
          <p:spPr>
            <a:xfrm>
              <a:off x="707548" y="3117605"/>
              <a:ext cx="398400" cy="393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800" b="1">
                  <a:solidFill>
                    <a:schemeClr val="bg2"/>
                  </a:solidFill>
                  <a:latin typeface="+mj-lt"/>
                  <a:ea typeface="+mn-ea"/>
                  <a:cs typeface="+mn-cs"/>
                  <a:sym typeface="+mn-lt"/>
                </a:rPr>
                <a:t>03</a:t>
              </a:r>
              <a:endParaRPr sz="1800" b="1">
                <a:solidFill>
                  <a:schemeClr val="bg2"/>
                </a:solidFill>
                <a:latin typeface="+mj-lt"/>
                <a:ea typeface="+mn-ea"/>
                <a:cs typeface="+mn-cs"/>
                <a:sym typeface="+mn-lt"/>
              </a:endParaRPr>
            </a:p>
          </p:txBody>
        </p:sp>
        <p:sp>
          <p:nvSpPr>
            <p:cNvPr id="458" name="Google Shape;458;g3e4a1d512f3_0_923"/>
            <p:cNvSpPr txBox="1"/>
            <p:nvPr/>
          </p:nvSpPr>
          <p:spPr>
            <a:xfrm>
              <a:off x="1114365" y="1294538"/>
              <a:ext cx="398400" cy="393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800" b="1" dirty="0">
                  <a:solidFill>
                    <a:schemeClr val="bg2"/>
                  </a:solidFill>
                  <a:latin typeface="+mj-lt"/>
                  <a:ea typeface="+mn-ea"/>
                  <a:cs typeface="+mn-cs"/>
                  <a:sym typeface="+mn-lt"/>
                </a:rPr>
                <a:t>04</a:t>
              </a:r>
              <a:endParaRPr sz="1800" b="1" dirty="0">
                <a:solidFill>
                  <a:schemeClr val="bg2"/>
                </a:solidFill>
                <a:latin typeface="+mj-lt"/>
                <a:ea typeface="+mn-ea"/>
                <a:cs typeface="+mn-cs"/>
                <a:sym typeface="+mn-lt"/>
              </a:endParaRPr>
            </a:p>
          </p:txBody>
        </p:sp>
      </p:grpSp>
      <p:sp>
        <p:nvSpPr>
          <p:cNvPr id="435" name="Page #"/>
          <p:cNvSpPr txBox="1">
            <a:spLocks noGrp="1"/>
          </p:cNvSpPr>
          <p:nvPr>
            <p:ph type="subTitle" idx="4"/>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dk1"/>
              </a:buClr>
              <a:buSzPts val="1000"/>
              <a:buFont typeface="Arial"/>
              <a:buNone/>
              <a:defRPr sz="800">
                <a:solidFill>
                  <a:schemeClr val="bg1"/>
                </a:solidFill>
                <a:latin typeface="+mn-lt"/>
                <a:ea typeface="+mn-ea"/>
                <a:cs typeface="+mn-cs"/>
                <a:sym typeface="+mn-lt"/>
              </a:defRPr>
            </a:lvl1pPr>
            <a:lvl2pPr lvl="1"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2pPr>
            <a:lvl3pPr lvl="2"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3pPr>
            <a:lvl4pPr lvl="3"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4pPr>
            <a:lvl5pPr lvl="4"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5pPr>
            <a:lvl6pPr lvl="5"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6pPr>
            <a:lvl7pPr lvl="6"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7pPr>
            <a:lvl8pPr lvl="7"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8pPr>
            <a:lvl9pPr lvl="8"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9pPr>
          </a:lstStyle>
          <a:p>
            <a:endParaRPr dirty="0"/>
          </a:p>
        </p:txBody>
      </p:sp>
      <p:sp>
        <p:nvSpPr>
          <p:cNvPr id="432" name="Presentation name"/>
          <p:cNvSpPr txBox="1">
            <a:spLocks noGrp="1"/>
          </p:cNvSpPr>
          <p:nvPr>
            <p:ph type="subTitle" idx="2"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dk1"/>
              </a:buClr>
              <a:buSzPts val="1000"/>
              <a:buFont typeface="Arial"/>
              <a:buNone/>
              <a:tabLst/>
              <a:defRPr sz="800">
                <a:solidFill>
                  <a:schemeClr val="bg1"/>
                </a:solidFill>
                <a:latin typeface="+mn-lt"/>
                <a:ea typeface="+mn-ea"/>
                <a:cs typeface="+mn-cs"/>
                <a:sym typeface="+mn-lt"/>
              </a:defRPr>
            </a:lvl1pPr>
            <a:lvl2pPr lvl="1"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2pPr>
            <a:lvl3pPr lvl="2"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3pPr>
            <a:lvl4pPr lvl="3"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4pPr>
            <a:lvl5pPr lvl="4"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5pPr>
            <a:lvl6pPr lvl="5"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6pPr>
            <a:lvl7pPr lvl="6"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7pPr>
            <a:lvl8pPr lvl="7"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8pPr>
            <a:lvl9pPr lvl="8"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9pPr>
          </a:lstStyle>
          <a:p>
            <a:pPr marL="0" marR="0" lvl="0" indent="0" algn="l" defTabSz="914400" rtl="0" eaLnBrk="1" fontAlgn="auto" latinLnBrk="0" hangingPunct="1">
              <a:lnSpc>
                <a:spcPct val="100000"/>
              </a:lnSpc>
              <a:spcBef>
                <a:spcPts val="0"/>
              </a:spcBef>
              <a:spcAft>
                <a:spcPts val="0"/>
              </a:spcAft>
              <a:buClr>
                <a:schemeClr val="dk1"/>
              </a:buClr>
              <a:buSzPts val="1000"/>
              <a:buFont typeface="Arial"/>
              <a:buNone/>
              <a:tabLst/>
              <a:defRPr/>
            </a:pPr>
            <a:r>
              <a:rPr lang="en-GB" dirty="0"/>
              <a:t>Remove unnecessary steps, and design each</a:t>
            </a:r>
          </a:p>
        </p:txBody>
      </p:sp>
      <p:sp>
        <p:nvSpPr>
          <p:cNvPr id="449" name="Item 4 / Text"/>
          <p:cNvSpPr txBox="1">
            <a:spLocks noGrp="1"/>
          </p:cNvSpPr>
          <p:nvPr>
            <p:ph type="subTitle" idx="13" hasCustomPrompt="1"/>
          </p:nvPr>
        </p:nvSpPr>
        <p:spPr>
          <a:xfrm>
            <a:off x="673100" y="3921487"/>
            <a:ext cx="4394200" cy="393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00">
                <a:solidFill>
                  <a:schemeClr val="bg1"/>
                </a:solidFill>
                <a:latin typeface="+mn-lt"/>
                <a:ea typeface="+mn-ea"/>
                <a:cs typeface="+mn-cs"/>
                <a:sym typeface="+mn-lt"/>
              </a:defRPr>
            </a:lvl1pPr>
            <a:lvl2pPr lvl="1">
              <a:lnSpc>
                <a:spcPct val="115000"/>
              </a:lnSpc>
              <a:spcBef>
                <a:spcPts val="0"/>
              </a:spcBef>
              <a:spcAft>
                <a:spcPts val="0"/>
              </a:spcAft>
              <a:buSzPts val="1200"/>
              <a:buFont typeface="Arial"/>
              <a:buNone/>
              <a:defRPr>
                <a:latin typeface="+mn-lt"/>
                <a:ea typeface="+mn-ea"/>
                <a:cs typeface="+mn-cs"/>
                <a:sym typeface="+mn-lt"/>
              </a:defRPr>
            </a:lvl2pPr>
            <a:lvl3pPr lvl="2">
              <a:lnSpc>
                <a:spcPct val="115000"/>
              </a:lnSpc>
              <a:spcBef>
                <a:spcPts val="0"/>
              </a:spcBef>
              <a:spcAft>
                <a:spcPts val="0"/>
              </a:spcAft>
              <a:buSzPts val="1200"/>
              <a:buFont typeface="Arial"/>
              <a:buNone/>
              <a:defRPr>
                <a:latin typeface="+mn-lt"/>
                <a:ea typeface="+mn-ea"/>
                <a:cs typeface="+mn-cs"/>
                <a:sym typeface="+mn-lt"/>
              </a:defRPr>
            </a:lvl3pPr>
            <a:lvl4pPr lvl="3">
              <a:lnSpc>
                <a:spcPct val="115000"/>
              </a:lnSpc>
              <a:spcBef>
                <a:spcPts val="0"/>
              </a:spcBef>
              <a:spcAft>
                <a:spcPts val="0"/>
              </a:spcAft>
              <a:buSzPts val="1200"/>
              <a:buFont typeface="Arial"/>
              <a:buNone/>
              <a:defRPr>
                <a:latin typeface="+mn-lt"/>
                <a:ea typeface="+mn-ea"/>
                <a:cs typeface="+mn-cs"/>
                <a:sym typeface="+mn-lt"/>
              </a:defRPr>
            </a:lvl4pPr>
            <a:lvl5pPr lvl="4">
              <a:lnSpc>
                <a:spcPct val="115000"/>
              </a:lnSpc>
              <a:spcBef>
                <a:spcPts val="0"/>
              </a:spcBef>
              <a:spcAft>
                <a:spcPts val="0"/>
              </a:spcAft>
              <a:buSzPts val="1200"/>
              <a:buFont typeface="Arial"/>
              <a:buNone/>
              <a:defRPr>
                <a:latin typeface="+mn-lt"/>
                <a:ea typeface="+mn-ea"/>
                <a:cs typeface="+mn-cs"/>
                <a:sym typeface="+mn-lt"/>
              </a:defRPr>
            </a:lvl5pPr>
            <a:lvl6pPr lvl="5">
              <a:lnSpc>
                <a:spcPct val="115000"/>
              </a:lnSpc>
              <a:spcBef>
                <a:spcPts val="0"/>
              </a:spcBef>
              <a:spcAft>
                <a:spcPts val="0"/>
              </a:spcAft>
              <a:buSzPts val="1200"/>
              <a:buFont typeface="Arial"/>
              <a:buNone/>
              <a:defRPr>
                <a:latin typeface="+mn-lt"/>
                <a:ea typeface="+mn-ea"/>
                <a:cs typeface="+mn-cs"/>
                <a:sym typeface="+mn-lt"/>
              </a:defRPr>
            </a:lvl6pPr>
            <a:lvl7pPr lvl="6">
              <a:lnSpc>
                <a:spcPct val="115000"/>
              </a:lnSpc>
              <a:spcBef>
                <a:spcPts val="0"/>
              </a:spcBef>
              <a:spcAft>
                <a:spcPts val="0"/>
              </a:spcAft>
              <a:buSzPts val="1200"/>
              <a:buFont typeface="Arial"/>
              <a:buNone/>
              <a:defRPr>
                <a:latin typeface="+mn-lt"/>
                <a:ea typeface="+mn-ea"/>
                <a:cs typeface="+mn-cs"/>
                <a:sym typeface="+mn-lt"/>
              </a:defRPr>
            </a:lvl7pPr>
            <a:lvl8pPr lvl="7">
              <a:lnSpc>
                <a:spcPct val="115000"/>
              </a:lnSpc>
              <a:spcBef>
                <a:spcPts val="0"/>
              </a:spcBef>
              <a:spcAft>
                <a:spcPts val="0"/>
              </a:spcAft>
              <a:buSzPts val="1200"/>
              <a:buFont typeface="Arial"/>
              <a:buNone/>
              <a:defRPr>
                <a:latin typeface="+mn-lt"/>
                <a:ea typeface="+mn-ea"/>
                <a:cs typeface="+mn-cs"/>
                <a:sym typeface="+mn-lt"/>
              </a:defRPr>
            </a:lvl8pPr>
            <a:lvl9pPr lvl="8">
              <a:lnSpc>
                <a:spcPct val="115000"/>
              </a:lnSpc>
              <a:spcBef>
                <a:spcPts val="0"/>
              </a:spcBef>
              <a:spcAft>
                <a:spcPts val="0"/>
              </a:spcAft>
              <a:buSzPts val="1200"/>
              <a:buFont typeface="Arial"/>
              <a:buNone/>
              <a:defRPr>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a:t>
            </a:r>
          </a:p>
        </p:txBody>
      </p:sp>
      <p:sp>
        <p:nvSpPr>
          <p:cNvPr id="451" name="Item 4 / Title"/>
          <p:cNvSpPr txBox="1">
            <a:spLocks noGrp="1"/>
          </p:cNvSpPr>
          <p:nvPr>
            <p:ph type="subTitle" idx="14" hasCustomPrompt="1"/>
          </p:nvPr>
        </p:nvSpPr>
        <p:spPr>
          <a:xfrm>
            <a:off x="673100" y="3705587"/>
            <a:ext cx="43942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100" b="1">
                <a:solidFill>
                  <a:schemeClr val="tx1"/>
                </a:solidFill>
                <a:latin typeface="+mj-lt"/>
                <a:ea typeface="+mn-ea"/>
                <a:cs typeface="+mn-cs"/>
                <a:sym typeface="+mn-lt"/>
              </a:defRPr>
            </a:lvl1pPr>
            <a:lvl2pPr lvl="1">
              <a:lnSpc>
                <a:spcPct val="115000"/>
              </a:lnSpc>
              <a:spcBef>
                <a:spcPts val="0"/>
              </a:spcBef>
              <a:spcAft>
                <a:spcPts val="0"/>
              </a:spcAft>
              <a:buSzPts val="1200"/>
              <a:buFont typeface="Arial"/>
              <a:buNone/>
              <a:defRPr b="1">
                <a:latin typeface="+mn-lt"/>
                <a:ea typeface="+mn-ea"/>
                <a:cs typeface="+mn-cs"/>
                <a:sym typeface="+mn-lt"/>
              </a:defRPr>
            </a:lvl2pPr>
            <a:lvl3pPr lvl="2">
              <a:lnSpc>
                <a:spcPct val="115000"/>
              </a:lnSpc>
              <a:spcBef>
                <a:spcPts val="0"/>
              </a:spcBef>
              <a:spcAft>
                <a:spcPts val="0"/>
              </a:spcAft>
              <a:buSzPts val="1200"/>
              <a:buFont typeface="Arial"/>
              <a:buNone/>
              <a:defRPr b="1">
                <a:latin typeface="+mn-lt"/>
                <a:ea typeface="+mn-ea"/>
                <a:cs typeface="+mn-cs"/>
                <a:sym typeface="+mn-lt"/>
              </a:defRPr>
            </a:lvl3pPr>
            <a:lvl4pPr lvl="3">
              <a:lnSpc>
                <a:spcPct val="115000"/>
              </a:lnSpc>
              <a:spcBef>
                <a:spcPts val="0"/>
              </a:spcBef>
              <a:spcAft>
                <a:spcPts val="0"/>
              </a:spcAft>
              <a:buSzPts val="1200"/>
              <a:buFont typeface="Arial"/>
              <a:buNone/>
              <a:defRPr b="1">
                <a:latin typeface="+mn-lt"/>
                <a:ea typeface="+mn-ea"/>
                <a:cs typeface="+mn-cs"/>
                <a:sym typeface="+mn-lt"/>
              </a:defRPr>
            </a:lvl4pPr>
            <a:lvl5pPr lvl="4">
              <a:lnSpc>
                <a:spcPct val="115000"/>
              </a:lnSpc>
              <a:spcBef>
                <a:spcPts val="0"/>
              </a:spcBef>
              <a:spcAft>
                <a:spcPts val="0"/>
              </a:spcAft>
              <a:buSzPts val="1200"/>
              <a:buFont typeface="Arial"/>
              <a:buNone/>
              <a:defRPr b="1">
                <a:latin typeface="+mn-lt"/>
                <a:ea typeface="+mn-ea"/>
                <a:cs typeface="+mn-cs"/>
                <a:sym typeface="+mn-lt"/>
              </a:defRPr>
            </a:lvl5pPr>
            <a:lvl6pPr lvl="5">
              <a:lnSpc>
                <a:spcPct val="115000"/>
              </a:lnSpc>
              <a:spcBef>
                <a:spcPts val="0"/>
              </a:spcBef>
              <a:spcAft>
                <a:spcPts val="0"/>
              </a:spcAft>
              <a:buSzPts val="1200"/>
              <a:buFont typeface="Arial"/>
              <a:buNone/>
              <a:defRPr b="1">
                <a:latin typeface="+mn-lt"/>
                <a:ea typeface="+mn-ea"/>
                <a:cs typeface="+mn-cs"/>
                <a:sym typeface="+mn-lt"/>
              </a:defRPr>
            </a:lvl6pPr>
            <a:lvl7pPr lvl="6">
              <a:lnSpc>
                <a:spcPct val="115000"/>
              </a:lnSpc>
              <a:spcBef>
                <a:spcPts val="0"/>
              </a:spcBef>
              <a:spcAft>
                <a:spcPts val="0"/>
              </a:spcAft>
              <a:buSzPts val="1200"/>
              <a:buFont typeface="Arial"/>
              <a:buNone/>
              <a:defRPr b="1">
                <a:latin typeface="+mn-lt"/>
                <a:ea typeface="+mn-ea"/>
                <a:cs typeface="+mn-cs"/>
                <a:sym typeface="+mn-lt"/>
              </a:defRPr>
            </a:lvl7pPr>
            <a:lvl8pPr lvl="7">
              <a:lnSpc>
                <a:spcPct val="115000"/>
              </a:lnSpc>
              <a:spcBef>
                <a:spcPts val="0"/>
              </a:spcBef>
              <a:spcAft>
                <a:spcPts val="0"/>
              </a:spcAft>
              <a:buSzPts val="1200"/>
              <a:buFont typeface="Arial"/>
              <a:buNone/>
              <a:defRPr b="1">
                <a:latin typeface="+mn-lt"/>
                <a:ea typeface="+mn-ea"/>
                <a:cs typeface="+mn-cs"/>
                <a:sym typeface="+mn-lt"/>
              </a:defRPr>
            </a:lvl8pPr>
            <a:lvl9pPr lvl="8">
              <a:lnSpc>
                <a:spcPct val="115000"/>
              </a:lnSpc>
              <a:spcBef>
                <a:spcPts val="0"/>
              </a:spcBef>
              <a:spcAft>
                <a:spcPts val="0"/>
              </a:spcAft>
              <a:buSzPts val="1200"/>
              <a:buFont typeface="Arial"/>
              <a:buNone/>
              <a:defRPr b="1">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Remove unnecessary steps, and design each</a:t>
            </a:r>
          </a:p>
        </p:txBody>
      </p:sp>
      <p:sp>
        <p:nvSpPr>
          <p:cNvPr id="445" name="Item 3 / Text"/>
          <p:cNvSpPr txBox="1">
            <a:spLocks noGrp="1"/>
          </p:cNvSpPr>
          <p:nvPr>
            <p:ph type="subTitle" idx="8" hasCustomPrompt="1"/>
          </p:nvPr>
        </p:nvSpPr>
        <p:spPr>
          <a:xfrm>
            <a:off x="673100" y="3108687"/>
            <a:ext cx="4394200" cy="393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00">
                <a:solidFill>
                  <a:schemeClr val="bg1"/>
                </a:solidFill>
                <a:latin typeface="+mn-lt"/>
                <a:ea typeface="+mn-ea"/>
                <a:cs typeface="+mn-cs"/>
                <a:sym typeface="+mn-lt"/>
              </a:defRPr>
            </a:lvl1pPr>
            <a:lvl2pPr lvl="1">
              <a:lnSpc>
                <a:spcPct val="115000"/>
              </a:lnSpc>
              <a:spcBef>
                <a:spcPts val="0"/>
              </a:spcBef>
              <a:spcAft>
                <a:spcPts val="0"/>
              </a:spcAft>
              <a:buSzPts val="1200"/>
              <a:buFont typeface="Arial"/>
              <a:buNone/>
              <a:defRPr>
                <a:latin typeface="+mn-lt"/>
                <a:ea typeface="+mn-ea"/>
                <a:cs typeface="+mn-cs"/>
                <a:sym typeface="+mn-lt"/>
              </a:defRPr>
            </a:lvl2pPr>
            <a:lvl3pPr lvl="2">
              <a:lnSpc>
                <a:spcPct val="115000"/>
              </a:lnSpc>
              <a:spcBef>
                <a:spcPts val="0"/>
              </a:spcBef>
              <a:spcAft>
                <a:spcPts val="0"/>
              </a:spcAft>
              <a:buSzPts val="1200"/>
              <a:buFont typeface="Arial"/>
              <a:buNone/>
              <a:defRPr>
                <a:latin typeface="+mn-lt"/>
                <a:ea typeface="+mn-ea"/>
                <a:cs typeface="+mn-cs"/>
                <a:sym typeface="+mn-lt"/>
              </a:defRPr>
            </a:lvl3pPr>
            <a:lvl4pPr lvl="3">
              <a:lnSpc>
                <a:spcPct val="115000"/>
              </a:lnSpc>
              <a:spcBef>
                <a:spcPts val="0"/>
              </a:spcBef>
              <a:spcAft>
                <a:spcPts val="0"/>
              </a:spcAft>
              <a:buSzPts val="1200"/>
              <a:buFont typeface="Arial"/>
              <a:buNone/>
              <a:defRPr>
                <a:latin typeface="+mn-lt"/>
                <a:ea typeface="+mn-ea"/>
                <a:cs typeface="+mn-cs"/>
                <a:sym typeface="+mn-lt"/>
              </a:defRPr>
            </a:lvl4pPr>
            <a:lvl5pPr lvl="4">
              <a:lnSpc>
                <a:spcPct val="115000"/>
              </a:lnSpc>
              <a:spcBef>
                <a:spcPts val="0"/>
              </a:spcBef>
              <a:spcAft>
                <a:spcPts val="0"/>
              </a:spcAft>
              <a:buSzPts val="1200"/>
              <a:buFont typeface="Arial"/>
              <a:buNone/>
              <a:defRPr>
                <a:latin typeface="+mn-lt"/>
                <a:ea typeface="+mn-ea"/>
                <a:cs typeface="+mn-cs"/>
                <a:sym typeface="+mn-lt"/>
              </a:defRPr>
            </a:lvl5pPr>
            <a:lvl6pPr lvl="5">
              <a:lnSpc>
                <a:spcPct val="115000"/>
              </a:lnSpc>
              <a:spcBef>
                <a:spcPts val="0"/>
              </a:spcBef>
              <a:spcAft>
                <a:spcPts val="0"/>
              </a:spcAft>
              <a:buSzPts val="1200"/>
              <a:buFont typeface="Arial"/>
              <a:buNone/>
              <a:defRPr>
                <a:latin typeface="+mn-lt"/>
                <a:ea typeface="+mn-ea"/>
                <a:cs typeface="+mn-cs"/>
                <a:sym typeface="+mn-lt"/>
              </a:defRPr>
            </a:lvl6pPr>
            <a:lvl7pPr lvl="6">
              <a:lnSpc>
                <a:spcPct val="115000"/>
              </a:lnSpc>
              <a:spcBef>
                <a:spcPts val="0"/>
              </a:spcBef>
              <a:spcAft>
                <a:spcPts val="0"/>
              </a:spcAft>
              <a:buSzPts val="1200"/>
              <a:buFont typeface="Arial"/>
              <a:buNone/>
              <a:defRPr>
                <a:latin typeface="+mn-lt"/>
                <a:ea typeface="+mn-ea"/>
                <a:cs typeface="+mn-cs"/>
                <a:sym typeface="+mn-lt"/>
              </a:defRPr>
            </a:lvl7pPr>
            <a:lvl8pPr lvl="7">
              <a:lnSpc>
                <a:spcPct val="115000"/>
              </a:lnSpc>
              <a:spcBef>
                <a:spcPts val="0"/>
              </a:spcBef>
              <a:spcAft>
                <a:spcPts val="0"/>
              </a:spcAft>
              <a:buSzPts val="1200"/>
              <a:buFont typeface="Arial"/>
              <a:buNone/>
              <a:defRPr>
                <a:latin typeface="+mn-lt"/>
                <a:ea typeface="+mn-ea"/>
                <a:cs typeface="+mn-cs"/>
                <a:sym typeface="+mn-lt"/>
              </a:defRPr>
            </a:lvl8pPr>
            <a:lvl9pPr lvl="8">
              <a:lnSpc>
                <a:spcPct val="115000"/>
              </a:lnSpc>
              <a:spcBef>
                <a:spcPts val="0"/>
              </a:spcBef>
              <a:spcAft>
                <a:spcPts val="0"/>
              </a:spcAft>
              <a:buSzPts val="1200"/>
              <a:buFont typeface="Arial"/>
              <a:buNone/>
              <a:defRPr>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a:t>
            </a:r>
          </a:p>
        </p:txBody>
      </p:sp>
      <p:sp>
        <p:nvSpPr>
          <p:cNvPr id="447" name="Item 3 / Title"/>
          <p:cNvSpPr txBox="1">
            <a:spLocks noGrp="1"/>
          </p:cNvSpPr>
          <p:nvPr>
            <p:ph type="subTitle" idx="9" hasCustomPrompt="1"/>
          </p:nvPr>
        </p:nvSpPr>
        <p:spPr>
          <a:xfrm>
            <a:off x="673100" y="2892787"/>
            <a:ext cx="43942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100" b="1">
                <a:solidFill>
                  <a:schemeClr val="tx1"/>
                </a:solidFill>
                <a:latin typeface="+mj-lt"/>
                <a:ea typeface="+mn-ea"/>
                <a:cs typeface="+mn-cs"/>
                <a:sym typeface="+mn-lt"/>
              </a:defRPr>
            </a:lvl1pPr>
            <a:lvl2pPr lvl="1">
              <a:lnSpc>
                <a:spcPct val="115000"/>
              </a:lnSpc>
              <a:spcBef>
                <a:spcPts val="0"/>
              </a:spcBef>
              <a:spcAft>
                <a:spcPts val="0"/>
              </a:spcAft>
              <a:buSzPts val="1200"/>
              <a:buFont typeface="Arial"/>
              <a:buNone/>
              <a:defRPr b="1">
                <a:latin typeface="+mn-lt"/>
                <a:ea typeface="+mn-ea"/>
                <a:cs typeface="+mn-cs"/>
                <a:sym typeface="+mn-lt"/>
              </a:defRPr>
            </a:lvl2pPr>
            <a:lvl3pPr lvl="2">
              <a:lnSpc>
                <a:spcPct val="115000"/>
              </a:lnSpc>
              <a:spcBef>
                <a:spcPts val="0"/>
              </a:spcBef>
              <a:spcAft>
                <a:spcPts val="0"/>
              </a:spcAft>
              <a:buSzPts val="1200"/>
              <a:buFont typeface="Arial"/>
              <a:buNone/>
              <a:defRPr b="1">
                <a:latin typeface="+mn-lt"/>
                <a:ea typeface="+mn-ea"/>
                <a:cs typeface="+mn-cs"/>
                <a:sym typeface="+mn-lt"/>
              </a:defRPr>
            </a:lvl3pPr>
            <a:lvl4pPr lvl="3">
              <a:lnSpc>
                <a:spcPct val="115000"/>
              </a:lnSpc>
              <a:spcBef>
                <a:spcPts val="0"/>
              </a:spcBef>
              <a:spcAft>
                <a:spcPts val="0"/>
              </a:spcAft>
              <a:buSzPts val="1200"/>
              <a:buFont typeface="Arial"/>
              <a:buNone/>
              <a:defRPr b="1">
                <a:latin typeface="+mn-lt"/>
                <a:ea typeface="+mn-ea"/>
                <a:cs typeface="+mn-cs"/>
                <a:sym typeface="+mn-lt"/>
              </a:defRPr>
            </a:lvl4pPr>
            <a:lvl5pPr lvl="4">
              <a:lnSpc>
                <a:spcPct val="115000"/>
              </a:lnSpc>
              <a:spcBef>
                <a:spcPts val="0"/>
              </a:spcBef>
              <a:spcAft>
                <a:spcPts val="0"/>
              </a:spcAft>
              <a:buSzPts val="1200"/>
              <a:buFont typeface="Arial"/>
              <a:buNone/>
              <a:defRPr b="1">
                <a:latin typeface="+mn-lt"/>
                <a:ea typeface="+mn-ea"/>
                <a:cs typeface="+mn-cs"/>
                <a:sym typeface="+mn-lt"/>
              </a:defRPr>
            </a:lvl5pPr>
            <a:lvl6pPr lvl="5">
              <a:lnSpc>
                <a:spcPct val="115000"/>
              </a:lnSpc>
              <a:spcBef>
                <a:spcPts val="0"/>
              </a:spcBef>
              <a:spcAft>
                <a:spcPts val="0"/>
              </a:spcAft>
              <a:buSzPts val="1200"/>
              <a:buFont typeface="Arial"/>
              <a:buNone/>
              <a:defRPr b="1">
                <a:latin typeface="+mn-lt"/>
                <a:ea typeface="+mn-ea"/>
                <a:cs typeface="+mn-cs"/>
                <a:sym typeface="+mn-lt"/>
              </a:defRPr>
            </a:lvl6pPr>
            <a:lvl7pPr lvl="6">
              <a:lnSpc>
                <a:spcPct val="115000"/>
              </a:lnSpc>
              <a:spcBef>
                <a:spcPts val="0"/>
              </a:spcBef>
              <a:spcAft>
                <a:spcPts val="0"/>
              </a:spcAft>
              <a:buSzPts val="1200"/>
              <a:buFont typeface="Arial"/>
              <a:buNone/>
              <a:defRPr b="1">
                <a:latin typeface="+mn-lt"/>
                <a:ea typeface="+mn-ea"/>
                <a:cs typeface="+mn-cs"/>
                <a:sym typeface="+mn-lt"/>
              </a:defRPr>
            </a:lvl7pPr>
            <a:lvl8pPr lvl="7">
              <a:lnSpc>
                <a:spcPct val="115000"/>
              </a:lnSpc>
              <a:spcBef>
                <a:spcPts val="0"/>
              </a:spcBef>
              <a:spcAft>
                <a:spcPts val="0"/>
              </a:spcAft>
              <a:buSzPts val="1200"/>
              <a:buFont typeface="Arial"/>
              <a:buNone/>
              <a:defRPr b="1">
                <a:latin typeface="+mn-lt"/>
                <a:ea typeface="+mn-ea"/>
                <a:cs typeface="+mn-cs"/>
                <a:sym typeface="+mn-lt"/>
              </a:defRPr>
            </a:lvl8pPr>
            <a:lvl9pPr lvl="8">
              <a:lnSpc>
                <a:spcPct val="115000"/>
              </a:lnSpc>
              <a:spcBef>
                <a:spcPts val="0"/>
              </a:spcBef>
              <a:spcAft>
                <a:spcPts val="0"/>
              </a:spcAft>
              <a:buSzPts val="1200"/>
              <a:buFont typeface="Arial"/>
              <a:buNone/>
              <a:defRPr b="1">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Remove unnecessary steps, and design each</a:t>
            </a:r>
          </a:p>
        </p:txBody>
      </p:sp>
      <p:sp>
        <p:nvSpPr>
          <p:cNvPr id="441" name="Item 2 / Text"/>
          <p:cNvSpPr txBox="1">
            <a:spLocks noGrp="1"/>
          </p:cNvSpPr>
          <p:nvPr>
            <p:ph type="subTitle" idx="6" hasCustomPrompt="1"/>
          </p:nvPr>
        </p:nvSpPr>
        <p:spPr>
          <a:xfrm>
            <a:off x="673100" y="2295887"/>
            <a:ext cx="4394200" cy="393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00">
                <a:solidFill>
                  <a:schemeClr val="bg1"/>
                </a:solidFill>
                <a:latin typeface="+mn-lt"/>
                <a:ea typeface="+mn-ea"/>
                <a:cs typeface="+mn-cs"/>
                <a:sym typeface="+mn-lt"/>
              </a:defRPr>
            </a:lvl1pPr>
            <a:lvl2pPr lvl="1">
              <a:lnSpc>
                <a:spcPct val="115000"/>
              </a:lnSpc>
              <a:spcBef>
                <a:spcPts val="0"/>
              </a:spcBef>
              <a:spcAft>
                <a:spcPts val="0"/>
              </a:spcAft>
              <a:buSzPts val="1200"/>
              <a:buFont typeface="Arial"/>
              <a:buNone/>
              <a:defRPr>
                <a:latin typeface="+mn-lt"/>
                <a:ea typeface="+mn-ea"/>
                <a:cs typeface="+mn-cs"/>
                <a:sym typeface="+mn-lt"/>
              </a:defRPr>
            </a:lvl2pPr>
            <a:lvl3pPr lvl="2">
              <a:lnSpc>
                <a:spcPct val="115000"/>
              </a:lnSpc>
              <a:spcBef>
                <a:spcPts val="0"/>
              </a:spcBef>
              <a:spcAft>
                <a:spcPts val="0"/>
              </a:spcAft>
              <a:buSzPts val="1200"/>
              <a:buFont typeface="Arial"/>
              <a:buNone/>
              <a:defRPr>
                <a:latin typeface="+mn-lt"/>
                <a:ea typeface="+mn-ea"/>
                <a:cs typeface="+mn-cs"/>
                <a:sym typeface="+mn-lt"/>
              </a:defRPr>
            </a:lvl3pPr>
            <a:lvl4pPr lvl="3">
              <a:lnSpc>
                <a:spcPct val="115000"/>
              </a:lnSpc>
              <a:spcBef>
                <a:spcPts val="0"/>
              </a:spcBef>
              <a:spcAft>
                <a:spcPts val="0"/>
              </a:spcAft>
              <a:buSzPts val="1200"/>
              <a:buFont typeface="Arial"/>
              <a:buNone/>
              <a:defRPr>
                <a:latin typeface="+mn-lt"/>
                <a:ea typeface="+mn-ea"/>
                <a:cs typeface="+mn-cs"/>
                <a:sym typeface="+mn-lt"/>
              </a:defRPr>
            </a:lvl4pPr>
            <a:lvl5pPr lvl="4">
              <a:lnSpc>
                <a:spcPct val="115000"/>
              </a:lnSpc>
              <a:spcBef>
                <a:spcPts val="0"/>
              </a:spcBef>
              <a:spcAft>
                <a:spcPts val="0"/>
              </a:spcAft>
              <a:buSzPts val="1200"/>
              <a:buFont typeface="Arial"/>
              <a:buNone/>
              <a:defRPr>
                <a:latin typeface="+mn-lt"/>
                <a:ea typeface="+mn-ea"/>
                <a:cs typeface="+mn-cs"/>
                <a:sym typeface="+mn-lt"/>
              </a:defRPr>
            </a:lvl5pPr>
            <a:lvl6pPr lvl="5">
              <a:lnSpc>
                <a:spcPct val="115000"/>
              </a:lnSpc>
              <a:spcBef>
                <a:spcPts val="0"/>
              </a:spcBef>
              <a:spcAft>
                <a:spcPts val="0"/>
              </a:spcAft>
              <a:buSzPts val="1200"/>
              <a:buFont typeface="Arial"/>
              <a:buNone/>
              <a:defRPr>
                <a:latin typeface="+mn-lt"/>
                <a:ea typeface="+mn-ea"/>
                <a:cs typeface="+mn-cs"/>
                <a:sym typeface="+mn-lt"/>
              </a:defRPr>
            </a:lvl6pPr>
            <a:lvl7pPr lvl="6">
              <a:lnSpc>
                <a:spcPct val="115000"/>
              </a:lnSpc>
              <a:spcBef>
                <a:spcPts val="0"/>
              </a:spcBef>
              <a:spcAft>
                <a:spcPts val="0"/>
              </a:spcAft>
              <a:buSzPts val="1200"/>
              <a:buFont typeface="Arial"/>
              <a:buNone/>
              <a:defRPr>
                <a:latin typeface="+mn-lt"/>
                <a:ea typeface="+mn-ea"/>
                <a:cs typeface="+mn-cs"/>
                <a:sym typeface="+mn-lt"/>
              </a:defRPr>
            </a:lvl7pPr>
            <a:lvl8pPr lvl="7">
              <a:lnSpc>
                <a:spcPct val="115000"/>
              </a:lnSpc>
              <a:spcBef>
                <a:spcPts val="0"/>
              </a:spcBef>
              <a:spcAft>
                <a:spcPts val="0"/>
              </a:spcAft>
              <a:buSzPts val="1200"/>
              <a:buFont typeface="Arial"/>
              <a:buNone/>
              <a:defRPr>
                <a:latin typeface="+mn-lt"/>
                <a:ea typeface="+mn-ea"/>
                <a:cs typeface="+mn-cs"/>
                <a:sym typeface="+mn-lt"/>
              </a:defRPr>
            </a:lvl8pPr>
            <a:lvl9pPr lvl="8">
              <a:lnSpc>
                <a:spcPct val="115000"/>
              </a:lnSpc>
              <a:spcBef>
                <a:spcPts val="0"/>
              </a:spcBef>
              <a:spcAft>
                <a:spcPts val="0"/>
              </a:spcAft>
              <a:buSzPts val="1200"/>
              <a:buFont typeface="Arial"/>
              <a:buNone/>
              <a:defRPr>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a:t>
            </a:r>
          </a:p>
        </p:txBody>
      </p:sp>
      <p:sp>
        <p:nvSpPr>
          <p:cNvPr id="443" name="Item 2 / Title"/>
          <p:cNvSpPr txBox="1">
            <a:spLocks noGrp="1"/>
          </p:cNvSpPr>
          <p:nvPr>
            <p:ph type="subTitle" idx="7" hasCustomPrompt="1"/>
          </p:nvPr>
        </p:nvSpPr>
        <p:spPr>
          <a:xfrm>
            <a:off x="673100" y="2079987"/>
            <a:ext cx="43942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100" b="1">
                <a:solidFill>
                  <a:schemeClr val="tx1"/>
                </a:solidFill>
                <a:latin typeface="+mj-lt"/>
                <a:ea typeface="+mn-ea"/>
                <a:cs typeface="+mn-cs"/>
                <a:sym typeface="+mn-lt"/>
              </a:defRPr>
            </a:lvl1pPr>
            <a:lvl2pPr lvl="1">
              <a:lnSpc>
                <a:spcPct val="115000"/>
              </a:lnSpc>
              <a:spcBef>
                <a:spcPts val="0"/>
              </a:spcBef>
              <a:spcAft>
                <a:spcPts val="0"/>
              </a:spcAft>
              <a:buSzPts val="1200"/>
              <a:buFont typeface="Arial"/>
              <a:buNone/>
              <a:defRPr b="1">
                <a:latin typeface="+mn-lt"/>
                <a:ea typeface="+mn-ea"/>
                <a:cs typeface="+mn-cs"/>
                <a:sym typeface="+mn-lt"/>
              </a:defRPr>
            </a:lvl2pPr>
            <a:lvl3pPr lvl="2">
              <a:lnSpc>
                <a:spcPct val="115000"/>
              </a:lnSpc>
              <a:spcBef>
                <a:spcPts val="0"/>
              </a:spcBef>
              <a:spcAft>
                <a:spcPts val="0"/>
              </a:spcAft>
              <a:buSzPts val="1200"/>
              <a:buFont typeface="Arial"/>
              <a:buNone/>
              <a:defRPr b="1">
                <a:latin typeface="+mn-lt"/>
                <a:ea typeface="+mn-ea"/>
                <a:cs typeface="+mn-cs"/>
                <a:sym typeface="+mn-lt"/>
              </a:defRPr>
            </a:lvl3pPr>
            <a:lvl4pPr lvl="3">
              <a:lnSpc>
                <a:spcPct val="115000"/>
              </a:lnSpc>
              <a:spcBef>
                <a:spcPts val="0"/>
              </a:spcBef>
              <a:spcAft>
                <a:spcPts val="0"/>
              </a:spcAft>
              <a:buSzPts val="1200"/>
              <a:buFont typeface="Arial"/>
              <a:buNone/>
              <a:defRPr b="1">
                <a:latin typeface="+mn-lt"/>
                <a:ea typeface="+mn-ea"/>
                <a:cs typeface="+mn-cs"/>
                <a:sym typeface="+mn-lt"/>
              </a:defRPr>
            </a:lvl4pPr>
            <a:lvl5pPr lvl="4">
              <a:lnSpc>
                <a:spcPct val="115000"/>
              </a:lnSpc>
              <a:spcBef>
                <a:spcPts val="0"/>
              </a:spcBef>
              <a:spcAft>
                <a:spcPts val="0"/>
              </a:spcAft>
              <a:buSzPts val="1200"/>
              <a:buFont typeface="Arial"/>
              <a:buNone/>
              <a:defRPr b="1">
                <a:latin typeface="+mn-lt"/>
                <a:ea typeface="+mn-ea"/>
                <a:cs typeface="+mn-cs"/>
                <a:sym typeface="+mn-lt"/>
              </a:defRPr>
            </a:lvl5pPr>
            <a:lvl6pPr lvl="5">
              <a:lnSpc>
                <a:spcPct val="115000"/>
              </a:lnSpc>
              <a:spcBef>
                <a:spcPts val="0"/>
              </a:spcBef>
              <a:spcAft>
                <a:spcPts val="0"/>
              </a:spcAft>
              <a:buSzPts val="1200"/>
              <a:buFont typeface="Arial"/>
              <a:buNone/>
              <a:defRPr b="1">
                <a:latin typeface="+mn-lt"/>
                <a:ea typeface="+mn-ea"/>
                <a:cs typeface="+mn-cs"/>
                <a:sym typeface="+mn-lt"/>
              </a:defRPr>
            </a:lvl6pPr>
            <a:lvl7pPr lvl="6">
              <a:lnSpc>
                <a:spcPct val="115000"/>
              </a:lnSpc>
              <a:spcBef>
                <a:spcPts val="0"/>
              </a:spcBef>
              <a:spcAft>
                <a:spcPts val="0"/>
              </a:spcAft>
              <a:buSzPts val="1200"/>
              <a:buFont typeface="Arial"/>
              <a:buNone/>
              <a:defRPr b="1">
                <a:latin typeface="+mn-lt"/>
                <a:ea typeface="+mn-ea"/>
                <a:cs typeface="+mn-cs"/>
                <a:sym typeface="+mn-lt"/>
              </a:defRPr>
            </a:lvl7pPr>
            <a:lvl8pPr lvl="7">
              <a:lnSpc>
                <a:spcPct val="115000"/>
              </a:lnSpc>
              <a:spcBef>
                <a:spcPts val="0"/>
              </a:spcBef>
              <a:spcAft>
                <a:spcPts val="0"/>
              </a:spcAft>
              <a:buSzPts val="1200"/>
              <a:buFont typeface="Arial"/>
              <a:buNone/>
              <a:defRPr b="1">
                <a:latin typeface="+mn-lt"/>
                <a:ea typeface="+mn-ea"/>
                <a:cs typeface="+mn-cs"/>
                <a:sym typeface="+mn-lt"/>
              </a:defRPr>
            </a:lvl8pPr>
            <a:lvl9pPr lvl="8">
              <a:lnSpc>
                <a:spcPct val="115000"/>
              </a:lnSpc>
              <a:spcBef>
                <a:spcPts val="0"/>
              </a:spcBef>
              <a:spcAft>
                <a:spcPts val="0"/>
              </a:spcAft>
              <a:buSzPts val="1200"/>
              <a:buFont typeface="Arial"/>
              <a:buNone/>
              <a:defRPr b="1">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Remove unnecessary steps, and design each</a:t>
            </a:r>
          </a:p>
        </p:txBody>
      </p:sp>
      <p:sp>
        <p:nvSpPr>
          <p:cNvPr id="431" name="Item 1 / Text"/>
          <p:cNvSpPr txBox="1">
            <a:spLocks noGrp="1"/>
          </p:cNvSpPr>
          <p:nvPr>
            <p:ph type="subTitle" idx="1" hasCustomPrompt="1"/>
          </p:nvPr>
        </p:nvSpPr>
        <p:spPr>
          <a:xfrm>
            <a:off x="673100" y="1483087"/>
            <a:ext cx="4394200" cy="393000"/>
          </a:xfrm>
          <a:prstGeom prst="rect">
            <a:avLst/>
          </a:prstGeom>
          <a:noFill/>
          <a:ln>
            <a:noFill/>
          </a:ln>
        </p:spPr>
        <p:txBody>
          <a:bodyPr spcFirstLastPara="1" wrap="square" lIns="0" tIns="0" rIns="0" bIns="0" anchor="t" anchorCtr="0">
            <a:noAutofit/>
          </a:bodyPr>
          <a:lstStyle>
            <a:lvl1pPr marL="0" lvl="0" indent="0">
              <a:lnSpc>
                <a:spcPct val="115000"/>
              </a:lnSpc>
              <a:spcBef>
                <a:spcPts val="0"/>
              </a:spcBef>
              <a:spcAft>
                <a:spcPts val="0"/>
              </a:spcAft>
              <a:buSzPts val="1300"/>
              <a:buFont typeface="Arial"/>
              <a:buNone/>
              <a:defRPr sz="1000">
                <a:solidFill>
                  <a:schemeClr val="bg1"/>
                </a:solidFill>
                <a:latin typeface="+mn-lt"/>
                <a:ea typeface="+mn-ea"/>
                <a:cs typeface="+mn-cs"/>
                <a:sym typeface="+mn-lt"/>
              </a:defRPr>
            </a:lvl1pPr>
            <a:lvl2pPr lvl="1">
              <a:lnSpc>
                <a:spcPct val="115000"/>
              </a:lnSpc>
              <a:spcBef>
                <a:spcPts val="0"/>
              </a:spcBef>
              <a:spcAft>
                <a:spcPts val="0"/>
              </a:spcAft>
              <a:buSzPts val="1200"/>
              <a:buFont typeface="Arial"/>
              <a:buNone/>
              <a:defRPr>
                <a:latin typeface="+mn-lt"/>
                <a:ea typeface="+mn-ea"/>
                <a:cs typeface="+mn-cs"/>
                <a:sym typeface="+mn-lt"/>
              </a:defRPr>
            </a:lvl2pPr>
            <a:lvl3pPr lvl="2">
              <a:lnSpc>
                <a:spcPct val="115000"/>
              </a:lnSpc>
              <a:spcBef>
                <a:spcPts val="0"/>
              </a:spcBef>
              <a:spcAft>
                <a:spcPts val="0"/>
              </a:spcAft>
              <a:buSzPts val="1200"/>
              <a:buFont typeface="Arial"/>
              <a:buNone/>
              <a:defRPr>
                <a:latin typeface="+mn-lt"/>
                <a:ea typeface="+mn-ea"/>
                <a:cs typeface="+mn-cs"/>
                <a:sym typeface="+mn-lt"/>
              </a:defRPr>
            </a:lvl3pPr>
            <a:lvl4pPr lvl="3">
              <a:lnSpc>
                <a:spcPct val="115000"/>
              </a:lnSpc>
              <a:spcBef>
                <a:spcPts val="0"/>
              </a:spcBef>
              <a:spcAft>
                <a:spcPts val="0"/>
              </a:spcAft>
              <a:buSzPts val="1200"/>
              <a:buFont typeface="Arial"/>
              <a:buNone/>
              <a:defRPr>
                <a:latin typeface="+mn-lt"/>
                <a:ea typeface="+mn-ea"/>
                <a:cs typeface="+mn-cs"/>
                <a:sym typeface="+mn-lt"/>
              </a:defRPr>
            </a:lvl4pPr>
            <a:lvl5pPr lvl="4">
              <a:lnSpc>
                <a:spcPct val="115000"/>
              </a:lnSpc>
              <a:spcBef>
                <a:spcPts val="0"/>
              </a:spcBef>
              <a:spcAft>
                <a:spcPts val="0"/>
              </a:spcAft>
              <a:buSzPts val="1200"/>
              <a:buFont typeface="Arial"/>
              <a:buNone/>
              <a:defRPr>
                <a:latin typeface="+mn-lt"/>
                <a:ea typeface="+mn-ea"/>
                <a:cs typeface="+mn-cs"/>
                <a:sym typeface="+mn-lt"/>
              </a:defRPr>
            </a:lvl5pPr>
            <a:lvl6pPr lvl="5">
              <a:lnSpc>
                <a:spcPct val="115000"/>
              </a:lnSpc>
              <a:spcBef>
                <a:spcPts val="0"/>
              </a:spcBef>
              <a:spcAft>
                <a:spcPts val="0"/>
              </a:spcAft>
              <a:buSzPts val="1200"/>
              <a:buFont typeface="Arial"/>
              <a:buNone/>
              <a:defRPr>
                <a:latin typeface="+mn-lt"/>
                <a:ea typeface="+mn-ea"/>
                <a:cs typeface="+mn-cs"/>
                <a:sym typeface="+mn-lt"/>
              </a:defRPr>
            </a:lvl6pPr>
            <a:lvl7pPr lvl="6">
              <a:lnSpc>
                <a:spcPct val="115000"/>
              </a:lnSpc>
              <a:spcBef>
                <a:spcPts val="0"/>
              </a:spcBef>
              <a:spcAft>
                <a:spcPts val="0"/>
              </a:spcAft>
              <a:buSzPts val="1200"/>
              <a:buFont typeface="Arial"/>
              <a:buNone/>
              <a:defRPr>
                <a:latin typeface="+mn-lt"/>
                <a:ea typeface="+mn-ea"/>
                <a:cs typeface="+mn-cs"/>
                <a:sym typeface="+mn-lt"/>
              </a:defRPr>
            </a:lvl7pPr>
            <a:lvl8pPr lvl="7">
              <a:lnSpc>
                <a:spcPct val="115000"/>
              </a:lnSpc>
              <a:spcBef>
                <a:spcPts val="0"/>
              </a:spcBef>
              <a:spcAft>
                <a:spcPts val="0"/>
              </a:spcAft>
              <a:buSzPts val="1200"/>
              <a:buFont typeface="Arial"/>
              <a:buNone/>
              <a:defRPr>
                <a:latin typeface="+mn-lt"/>
                <a:ea typeface="+mn-ea"/>
                <a:cs typeface="+mn-cs"/>
                <a:sym typeface="+mn-lt"/>
              </a:defRPr>
            </a:lvl8pPr>
            <a:lvl9pPr lvl="8">
              <a:lnSpc>
                <a:spcPct val="115000"/>
              </a:lnSpc>
              <a:spcBef>
                <a:spcPts val="0"/>
              </a:spcBef>
              <a:spcAft>
                <a:spcPts val="0"/>
              </a:spcAft>
              <a:buSzPts val="1200"/>
              <a:buFont typeface="Arial"/>
              <a:buNone/>
              <a:defRPr>
                <a:latin typeface="+mn-lt"/>
                <a:ea typeface="+mn-ea"/>
                <a:cs typeface="+mn-cs"/>
                <a:sym typeface="+mn-lt"/>
              </a:defRPr>
            </a:lvl9pPr>
          </a:lstStyle>
          <a:p>
            <a:r>
              <a:rPr lang="en-GB" dirty="0"/>
              <a:t>Good software should make work feel lighter, not more complicated. It should help people understand what needs to happen, where things.</a:t>
            </a:r>
          </a:p>
        </p:txBody>
      </p:sp>
      <p:sp>
        <p:nvSpPr>
          <p:cNvPr id="439" name="Item 1 / Title"/>
          <p:cNvSpPr txBox="1">
            <a:spLocks noGrp="1"/>
          </p:cNvSpPr>
          <p:nvPr>
            <p:ph type="subTitle" idx="5" hasCustomPrompt="1"/>
          </p:nvPr>
        </p:nvSpPr>
        <p:spPr>
          <a:xfrm>
            <a:off x="673100" y="1267187"/>
            <a:ext cx="43942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100" b="1">
                <a:solidFill>
                  <a:schemeClr val="tx1"/>
                </a:solidFill>
                <a:latin typeface="+mj-lt"/>
                <a:ea typeface="+mn-ea"/>
                <a:cs typeface="+mn-cs"/>
                <a:sym typeface="+mn-lt"/>
              </a:defRPr>
            </a:lvl1pPr>
            <a:lvl2pPr lvl="1">
              <a:lnSpc>
                <a:spcPct val="115000"/>
              </a:lnSpc>
              <a:spcBef>
                <a:spcPts val="0"/>
              </a:spcBef>
              <a:spcAft>
                <a:spcPts val="0"/>
              </a:spcAft>
              <a:buSzPts val="1200"/>
              <a:buFont typeface="Arial"/>
              <a:buNone/>
              <a:defRPr b="1">
                <a:latin typeface="+mn-lt"/>
                <a:ea typeface="+mn-ea"/>
                <a:cs typeface="+mn-cs"/>
                <a:sym typeface="+mn-lt"/>
              </a:defRPr>
            </a:lvl2pPr>
            <a:lvl3pPr lvl="2">
              <a:lnSpc>
                <a:spcPct val="115000"/>
              </a:lnSpc>
              <a:spcBef>
                <a:spcPts val="0"/>
              </a:spcBef>
              <a:spcAft>
                <a:spcPts val="0"/>
              </a:spcAft>
              <a:buSzPts val="1200"/>
              <a:buFont typeface="Arial"/>
              <a:buNone/>
              <a:defRPr b="1">
                <a:latin typeface="+mn-lt"/>
                <a:ea typeface="+mn-ea"/>
                <a:cs typeface="+mn-cs"/>
                <a:sym typeface="+mn-lt"/>
              </a:defRPr>
            </a:lvl3pPr>
            <a:lvl4pPr lvl="3">
              <a:lnSpc>
                <a:spcPct val="115000"/>
              </a:lnSpc>
              <a:spcBef>
                <a:spcPts val="0"/>
              </a:spcBef>
              <a:spcAft>
                <a:spcPts val="0"/>
              </a:spcAft>
              <a:buSzPts val="1200"/>
              <a:buFont typeface="Arial"/>
              <a:buNone/>
              <a:defRPr b="1">
                <a:latin typeface="+mn-lt"/>
                <a:ea typeface="+mn-ea"/>
                <a:cs typeface="+mn-cs"/>
                <a:sym typeface="+mn-lt"/>
              </a:defRPr>
            </a:lvl4pPr>
            <a:lvl5pPr lvl="4">
              <a:lnSpc>
                <a:spcPct val="115000"/>
              </a:lnSpc>
              <a:spcBef>
                <a:spcPts val="0"/>
              </a:spcBef>
              <a:spcAft>
                <a:spcPts val="0"/>
              </a:spcAft>
              <a:buSzPts val="1200"/>
              <a:buFont typeface="Arial"/>
              <a:buNone/>
              <a:defRPr b="1">
                <a:latin typeface="+mn-lt"/>
                <a:ea typeface="+mn-ea"/>
                <a:cs typeface="+mn-cs"/>
                <a:sym typeface="+mn-lt"/>
              </a:defRPr>
            </a:lvl5pPr>
            <a:lvl6pPr lvl="5">
              <a:lnSpc>
                <a:spcPct val="115000"/>
              </a:lnSpc>
              <a:spcBef>
                <a:spcPts val="0"/>
              </a:spcBef>
              <a:spcAft>
                <a:spcPts val="0"/>
              </a:spcAft>
              <a:buSzPts val="1200"/>
              <a:buFont typeface="Arial"/>
              <a:buNone/>
              <a:defRPr b="1">
                <a:latin typeface="+mn-lt"/>
                <a:ea typeface="+mn-ea"/>
                <a:cs typeface="+mn-cs"/>
                <a:sym typeface="+mn-lt"/>
              </a:defRPr>
            </a:lvl6pPr>
            <a:lvl7pPr lvl="6">
              <a:lnSpc>
                <a:spcPct val="115000"/>
              </a:lnSpc>
              <a:spcBef>
                <a:spcPts val="0"/>
              </a:spcBef>
              <a:spcAft>
                <a:spcPts val="0"/>
              </a:spcAft>
              <a:buSzPts val="1200"/>
              <a:buFont typeface="Arial"/>
              <a:buNone/>
              <a:defRPr b="1">
                <a:latin typeface="+mn-lt"/>
                <a:ea typeface="+mn-ea"/>
                <a:cs typeface="+mn-cs"/>
                <a:sym typeface="+mn-lt"/>
              </a:defRPr>
            </a:lvl7pPr>
            <a:lvl8pPr lvl="7">
              <a:lnSpc>
                <a:spcPct val="115000"/>
              </a:lnSpc>
              <a:spcBef>
                <a:spcPts val="0"/>
              </a:spcBef>
              <a:spcAft>
                <a:spcPts val="0"/>
              </a:spcAft>
              <a:buSzPts val="1200"/>
              <a:buFont typeface="Arial"/>
              <a:buNone/>
              <a:defRPr b="1">
                <a:latin typeface="+mn-lt"/>
                <a:ea typeface="+mn-ea"/>
                <a:cs typeface="+mn-cs"/>
                <a:sym typeface="+mn-lt"/>
              </a:defRPr>
            </a:lvl8pPr>
            <a:lvl9pPr lvl="8">
              <a:lnSpc>
                <a:spcPct val="115000"/>
              </a:lnSpc>
              <a:spcBef>
                <a:spcPts val="0"/>
              </a:spcBef>
              <a:spcAft>
                <a:spcPts val="0"/>
              </a:spcAft>
              <a:buSzPts val="1200"/>
              <a:buFont typeface="Arial"/>
              <a:buNone/>
              <a:defRPr b="1">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Remove unnecessary steps, and design each</a:t>
            </a:r>
          </a:p>
        </p:txBody>
      </p:sp>
      <p:sp>
        <p:nvSpPr>
          <p:cNvPr id="437" name="Slide title"/>
          <p:cNvSpPr txBox="1">
            <a:spLocks noGrp="1"/>
          </p:cNvSpPr>
          <p:nvPr>
            <p:ph type="title" hasCustomPrompt="1"/>
          </p:nvPr>
        </p:nvSpPr>
        <p:spPr>
          <a:xfrm>
            <a:off x="215900" y="227600"/>
            <a:ext cx="7333841"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sz="2000" b="1">
                <a:solidFill>
                  <a:schemeClr val="tx1"/>
                </a:solidFill>
                <a:latin typeface="+mj-lt"/>
                <a:ea typeface="+mj-ea"/>
                <a:cs typeface="+mj-cs"/>
                <a:sym typeface="+mj-lt"/>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
        <p:nvSpPr>
          <p:cNvPr id="459" name="Прямоугольник с двумя скругленными противолежащими углами 1">
            <a:extLst>
              <a:ext uri="{FF2B5EF4-FFF2-40B4-BE49-F238E27FC236}">
                <a16:creationId xmlns:a16="http://schemas.microsoft.com/office/drawing/2014/main" id="{0A17F991-F8A9-13D5-83F1-15ADF44BBA40}"/>
              </a:ext>
            </a:extLst>
          </p:cNvPr>
          <p:cNvSpPr/>
          <p:nvPr userDrawn="1"/>
        </p:nvSpPr>
        <p:spPr>
          <a:xfrm rot="10800000">
            <a:off x="-105103" y="1254486"/>
            <a:ext cx="652303" cy="549647"/>
          </a:xfrm>
          <a:prstGeom prst="round2DiagRect">
            <a:avLst/>
          </a:prstGeom>
          <a:solidFill>
            <a:schemeClr val="accent3"/>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460" name="Google Shape;467;g3e4a1d512f3_0_813"/>
          <p:cNvSpPr txBox="1"/>
          <p:nvPr/>
        </p:nvSpPr>
        <p:spPr>
          <a:xfrm>
            <a:off x="76200" y="1394187"/>
            <a:ext cx="398400" cy="276999"/>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1800" b="1" dirty="0">
                <a:solidFill>
                  <a:schemeClr val="bg2"/>
                </a:solidFill>
                <a:latin typeface="+mj-lt"/>
                <a:ea typeface="+mn-ea"/>
                <a:cs typeface="+mn-cs"/>
                <a:sym typeface="+mn-lt"/>
              </a:rPr>
              <a:t>01</a:t>
            </a:r>
            <a:endParaRPr sz="1800" b="1" dirty="0">
              <a:solidFill>
                <a:schemeClr val="bg2"/>
              </a:solidFill>
              <a:latin typeface="+mj-lt"/>
              <a:ea typeface="+mn-ea"/>
              <a:cs typeface="+mn-cs"/>
              <a:sym typeface="+mn-lt"/>
            </a:endParaRPr>
          </a:p>
        </p:txBody>
      </p:sp>
      <p:sp>
        <p:nvSpPr>
          <p:cNvPr id="461" name="Прямоугольник с двумя скругленными противолежащими углами 5">
            <a:extLst>
              <a:ext uri="{FF2B5EF4-FFF2-40B4-BE49-F238E27FC236}">
                <a16:creationId xmlns:a16="http://schemas.microsoft.com/office/drawing/2014/main" id="{397C0825-C9BB-9070-15F6-439376166682}"/>
              </a:ext>
            </a:extLst>
          </p:cNvPr>
          <p:cNvSpPr/>
          <p:nvPr userDrawn="1"/>
        </p:nvSpPr>
        <p:spPr>
          <a:xfrm rot="10800000">
            <a:off x="-105103" y="2067286"/>
            <a:ext cx="652303" cy="549647"/>
          </a:xfrm>
          <a:prstGeom prst="round2DiagRect">
            <a:avLst/>
          </a:prstGeom>
          <a:solidFill>
            <a:schemeClr val="accent2"/>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462" name="Google Shape;467;g3e4a1d512f3_0_813"/>
          <p:cNvSpPr txBox="1"/>
          <p:nvPr/>
        </p:nvSpPr>
        <p:spPr>
          <a:xfrm>
            <a:off x="76200" y="2206987"/>
            <a:ext cx="398400" cy="276999"/>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1800" b="1" dirty="0">
                <a:solidFill>
                  <a:schemeClr val="bg2"/>
                </a:solidFill>
                <a:latin typeface="+mj-lt"/>
                <a:ea typeface="+mn-ea"/>
                <a:cs typeface="+mn-cs"/>
                <a:sym typeface="+mn-lt"/>
              </a:rPr>
              <a:t>02</a:t>
            </a:r>
            <a:endParaRPr sz="1800" b="1" dirty="0">
              <a:solidFill>
                <a:schemeClr val="bg2"/>
              </a:solidFill>
              <a:latin typeface="+mj-lt"/>
              <a:ea typeface="+mn-ea"/>
              <a:cs typeface="+mn-cs"/>
              <a:sym typeface="+mn-lt"/>
            </a:endParaRPr>
          </a:p>
        </p:txBody>
      </p:sp>
      <p:sp>
        <p:nvSpPr>
          <p:cNvPr id="463" name="Прямоугольник с двумя скругленными противолежащими углами 9">
            <a:extLst>
              <a:ext uri="{FF2B5EF4-FFF2-40B4-BE49-F238E27FC236}">
                <a16:creationId xmlns:a16="http://schemas.microsoft.com/office/drawing/2014/main" id="{DB500D87-2DBB-58FD-7913-E81AF96497E9}"/>
              </a:ext>
            </a:extLst>
          </p:cNvPr>
          <p:cNvSpPr/>
          <p:nvPr userDrawn="1"/>
        </p:nvSpPr>
        <p:spPr>
          <a:xfrm rot="10800000">
            <a:off x="-105103" y="2880086"/>
            <a:ext cx="652303" cy="549647"/>
          </a:xfrm>
          <a:prstGeom prst="round2DiagRect">
            <a:avLst/>
          </a:prstGeom>
          <a:solidFill>
            <a:schemeClr val="accent4"/>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464" name="Google Shape;467;g3e4a1d512f3_0_813"/>
          <p:cNvSpPr txBox="1"/>
          <p:nvPr/>
        </p:nvSpPr>
        <p:spPr>
          <a:xfrm>
            <a:off x="76200" y="3019787"/>
            <a:ext cx="398400" cy="276999"/>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1800" b="1" dirty="0">
                <a:solidFill>
                  <a:schemeClr val="bg2"/>
                </a:solidFill>
                <a:latin typeface="+mj-lt"/>
                <a:ea typeface="+mn-ea"/>
                <a:cs typeface="+mn-cs"/>
                <a:sym typeface="+mn-lt"/>
              </a:rPr>
              <a:t>03</a:t>
            </a:r>
            <a:endParaRPr sz="1800" b="1" dirty="0">
              <a:solidFill>
                <a:schemeClr val="bg2"/>
              </a:solidFill>
              <a:latin typeface="+mj-lt"/>
              <a:ea typeface="+mn-ea"/>
              <a:cs typeface="+mn-cs"/>
              <a:sym typeface="+mn-lt"/>
            </a:endParaRPr>
          </a:p>
        </p:txBody>
      </p:sp>
      <p:sp>
        <p:nvSpPr>
          <p:cNvPr id="465" name="Прямоугольник с двумя скругленными противолежащими углами 14">
            <a:extLst>
              <a:ext uri="{FF2B5EF4-FFF2-40B4-BE49-F238E27FC236}">
                <a16:creationId xmlns:a16="http://schemas.microsoft.com/office/drawing/2014/main" id="{34EBC25B-DA3C-D805-3F55-D3D751A9ADDF}"/>
              </a:ext>
            </a:extLst>
          </p:cNvPr>
          <p:cNvSpPr/>
          <p:nvPr userDrawn="1"/>
        </p:nvSpPr>
        <p:spPr>
          <a:xfrm rot="10800000">
            <a:off x="-105103" y="3692886"/>
            <a:ext cx="652303" cy="549647"/>
          </a:xfrm>
          <a:prstGeom prst="round2DiagRect">
            <a:avLst/>
          </a:prstGeom>
          <a:solidFill>
            <a:schemeClr val="accent6"/>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466" name="Google Shape;467;g3e4a1d512f3_0_813"/>
          <p:cNvSpPr txBox="1"/>
          <p:nvPr/>
        </p:nvSpPr>
        <p:spPr>
          <a:xfrm>
            <a:off x="76200" y="3832587"/>
            <a:ext cx="398400" cy="276999"/>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1800" b="1" dirty="0">
                <a:solidFill>
                  <a:schemeClr val="bg2"/>
                </a:solidFill>
                <a:latin typeface="+mj-lt"/>
                <a:ea typeface="+mn-ea"/>
                <a:cs typeface="+mn-cs"/>
                <a:sym typeface="+mn-lt"/>
              </a:rPr>
              <a:t>04</a:t>
            </a:r>
            <a:endParaRPr sz="1800" b="1" dirty="0">
              <a:solidFill>
                <a:schemeClr val="bg2"/>
              </a:solidFill>
              <a:latin typeface="+mj-lt"/>
              <a:ea typeface="+mn-ea"/>
              <a:cs typeface="+mn-cs"/>
              <a:sym typeface="+mn-lt"/>
            </a:endParaRPr>
          </a:p>
        </p:txBody>
      </p:sp>
      <p:sp>
        <p:nvSpPr>
          <p:cNvPr id="2" name="Bentuk Bebas: Bentuk 360">
            <a:extLst>
              <a:ext uri="{FF2B5EF4-FFF2-40B4-BE49-F238E27FC236}">
                <a16:creationId xmlns:a16="http://schemas.microsoft.com/office/drawing/2014/main" id="{9AB84C73-A429-C1F9-F283-C1A5ABBD5460}"/>
              </a:ext>
            </a:extLst>
          </p:cNvPr>
          <p:cNvSpPr/>
          <p:nvPr userDrawn="1"/>
        </p:nvSpPr>
        <p:spPr>
          <a:xfrm>
            <a:off x="8452241" y="680132"/>
            <a:ext cx="187870" cy="187875"/>
          </a:xfrm>
          <a:custGeom>
            <a:avLst/>
            <a:gdLst>
              <a:gd name="connsiteX0" fmla="*/ 449923 w 449922"/>
              <a:gd name="connsiteY0" fmla="*/ 151610 h 449932"/>
              <a:gd name="connsiteX1" fmla="*/ 298323 w 449922"/>
              <a:gd name="connsiteY1" fmla="*/ 151610 h 449932"/>
              <a:gd name="connsiteX2" fmla="*/ 298323 w 449922"/>
              <a:gd name="connsiteY2" fmla="*/ 0 h 449932"/>
              <a:gd name="connsiteX3" fmla="*/ 151600 w 449922"/>
              <a:gd name="connsiteY3" fmla="*/ 0 h 449932"/>
              <a:gd name="connsiteX4" fmla="*/ 151600 w 449922"/>
              <a:gd name="connsiteY4" fmla="*/ 151610 h 449932"/>
              <a:gd name="connsiteX5" fmla="*/ 0 w 449922"/>
              <a:gd name="connsiteY5" fmla="*/ 151610 h 449932"/>
              <a:gd name="connsiteX6" fmla="*/ 0 w 449922"/>
              <a:gd name="connsiteY6" fmla="*/ 298323 h 449932"/>
              <a:gd name="connsiteX7" fmla="*/ 151600 w 449922"/>
              <a:gd name="connsiteY7" fmla="*/ 298323 h 449932"/>
              <a:gd name="connsiteX8" fmla="*/ 151600 w 449922"/>
              <a:gd name="connsiteY8" fmla="*/ 449932 h 449932"/>
              <a:gd name="connsiteX9" fmla="*/ 298323 w 449922"/>
              <a:gd name="connsiteY9" fmla="*/ 449932 h 449932"/>
              <a:gd name="connsiteX10" fmla="*/ 298323 w 449922"/>
              <a:gd name="connsiteY10" fmla="*/ 298323 h 449932"/>
              <a:gd name="connsiteX11" fmla="*/ 449923 w 449922"/>
              <a:gd name="connsiteY11" fmla="*/ 298323 h 44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9922" h="449932">
                <a:moveTo>
                  <a:pt x="449923" y="151610"/>
                </a:moveTo>
                <a:lnTo>
                  <a:pt x="298323" y="151610"/>
                </a:lnTo>
                <a:lnTo>
                  <a:pt x="298323" y="0"/>
                </a:lnTo>
                <a:lnTo>
                  <a:pt x="151600" y="0"/>
                </a:lnTo>
                <a:lnTo>
                  <a:pt x="151600" y="151610"/>
                </a:lnTo>
                <a:lnTo>
                  <a:pt x="0" y="151610"/>
                </a:lnTo>
                <a:lnTo>
                  <a:pt x="0" y="298323"/>
                </a:lnTo>
                <a:lnTo>
                  <a:pt x="151600" y="298323"/>
                </a:lnTo>
                <a:lnTo>
                  <a:pt x="151600" y="449932"/>
                </a:lnTo>
                <a:lnTo>
                  <a:pt x="298323" y="449932"/>
                </a:lnTo>
                <a:lnTo>
                  <a:pt x="298323" y="298323"/>
                </a:lnTo>
                <a:lnTo>
                  <a:pt x="449923" y="298323"/>
                </a:lnTo>
                <a:close/>
              </a:path>
            </a:pathLst>
          </a:custGeom>
          <a:gradFill>
            <a:gsLst>
              <a:gs pos="0">
                <a:schemeClr val="accent4"/>
              </a:gs>
              <a:gs pos="100000">
                <a:schemeClr val="accent3"/>
              </a:gs>
            </a:gsLst>
            <a:lin ang="10800000" scaled="1"/>
          </a:gradFill>
          <a:ln w="9525" cap="flat">
            <a:noFill/>
            <a:prstDash val="solid"/>
            <a:miter/>
          </a:ln>
        </p:spPr>
        <p:txBody>
          <a:bodyPr rtlCol="0" anchor="ctr"/>
          <a:lstStyle/>
          <a:p>
            <a:endParaRPr lang="en-ID"/>
          </a:p>
        </p:txBody>
      </p:sp>
      <p:sp>
        <p:nvSpPr>
          <p:cNvPr id="4" name="Bentuk Bebas: Bentuk 327">
            <a:extLst>
              <a:ext uri="{FF2B5EF4-FFF2-40B4-BE49-F238E27FC236}">
                <a16:creationId xmlns:a16="http://schemas.microsoft.com/office/drawing/2014/main" id="{111468EF-00E7-ABAF-90CE-24CF2BF06F9A}"/>
              </a:ext>
            </a:extLst>
          </p:cNvPr>
          <p:cNvSpPr/>
          <p:nvPr userDrawn="1"/>
        </p:nvSpPr>
        <p:spPr>
          <a:xfrm>
            <a:off x="8699588" y="892198"/>
            <a:ext cx="449901" cy="449901"/>
          </a:xfrm>
          <a:custGeom>
            <a:avLst/>
            <a:gdLst>
              <a:gd name="connsiteX0" fmla="*/ 203559 w 203558"/>
              <a:gd name="connsiteY0" fmla="*/ 68589 h 203558"/>
              <a:gd name="connsiteX1" fmla="*/ 134969 w 203558"/>
              <a:gd name="connsiteY1" fmla="*/ 68589 h 203558"/>
              <a:gd name="connsiteX2" fmla="*/ 134969 w 203558"/>
              <a:gd name="connsiteY2" fmla="*/ 0 h 203558"/>
              <a:gd name="connsiteX3" fmla="*/ 68590 w 203558"/>
              <a:gd name="connsiteY3" fmla="*/ 0 h 203558"/>
              <a:gd name="connsiteX4" fmla="*/ 68590 w 203558"/>
              <a:gd name="connsiteY4" fmla="*/ 68589 h 203558"/>
              <a:gd name="connsiteX5" fmla="*/ 0 w 203558"/>
              <a:gd name="connsiteY5" fmla="*/ 68589 h 203558"/>
              <a:gd name="connsiteX6" fmla="*/ 0 w 203558"/>
              <a:gd name="connsiteY6" fmla="*/ 134969 h 203558"/>
              <a:gd name="connsiteX7" fmla="*/ 68590 w 203558"/>
              <a:gd name="connsiteY7" fmla="*/ 134969 h 203558"/>
              <a:gd name="connsiteX8" fmla="*/ 68590 w 203558"/>
              <a:gd name="connsiteY8" fmla="*/ 203559 h 203558"/>
              <a:gd name="connsiteX9" fmla="*/ 134969 w 203558"/>
              <a:gd name="connsiteY9" fmla="*/ 203559 h 203558"/>
              <a:gd name="connsiteX10" fmla="*/ 134969 w 203558"/>
              <a:gd name="connsiteY10" fmla="*/ 134969 h 203558"/>
              <a:gd name="connsiteX11" fmla="*/ 203559 w 203558"/>
              <a:gd name="connsiteY11" fmla="*/ 134969 h 20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558" h="203558">
                <a:moveTo>
                  <a:pt x="203559" y="68589"/>
                </a:moveTo>
                <a:lnTo>
                  <a:pt x="134969" y="68589"/>
                </a:lnTo>
                <a:lnTo>
                  <a:pt x="134969" y="0"/>
                </a:lnTo>
                <a:lnTo>
                  <a:pt x="68590" y="0"/>
                </a:lnTo>
                <a:lnTo>
                  <a:pt x="68590" y="68589"/>
                </a:lnTo>
                <a:lnTo>
                  <a:pt x="0" y="68589"/>
                </a:lnTo>
                <a:lnTo>
                  <a:pt x="0" y="134969"/>
                </a:lnTo>
                <a:lnTo>
                  <a:pt x="68590" y="134969"/>
                </a:lnTo>
                <a:lnTo>
                  <a:pt x="68590" y="203559"/>
                </a:lnTo>
                <a:lnTo>
                  <a:pt x="134969" y="203559"/>
                </a:lnTo>
                <a:lnTo>
                  <a:pt x="134969" y="134969"/>
                </a:lnTo>
                <a:lnTo>
                  <a:pt x="203559" y="134969"/>
                </a:lnTo>
                <a:close/>
              </a:path>
            </a:pathLst>
          </a:custGeom>
          <a:solidFill>
            <a:schemeClr val="accent3">
              <a:alpha val="40314"/>
            </a:schemeClr>
          </a:solidFill>
          <a:ln w="9525" cap="flat">
            <a:noFill/>
            <a:prstDash val="solid"/>
            <a:miter/>
          </a:ln>
        </p:spPr>
        <p:txBody>
          <a:bodyPr rtlCol="0" anchor="ctr"/>
          <a:lstStyle/>
          <a:p>
            <a:endParaRPr lang="en-ID" dirty="0"/>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Closing / Summary / 4 Items / Option A">
  <p:cSld name="Closing / Summary / 4 Items / Option A">
    <p:bg>
      <p:bgPr>
        <a:solidFill>
          <a:schemeClr val="bg2"/>
        </a:solidFill>
        <a:effectLst/>
      </p:bgPr>
    </p:bg>
    <p:spTree>
      <p:nvGrpSpPr>
        <p:cNvPr id="1" name="Shape 719"/>
        <p:cNvGrpSpPr/>
        <p:nvPr/>
      </p:nvGrpSpPr>
      <p:grpSpPr>
        <a:xfrm>
          <a:off x="0" y="0"/>
          <a:ext cx="0" cy="0"/>
          <a:chOff x="0" y="0"/>
          <a:chExt cx="0" cy="0"/>
        </a:xfrm>
      </p:grpSpPr>
      <p:sp>
        <p:nvSpPr>
          <p:cNvPr id="725" name="Google Shape;725;g3e4eb65d001_0_303"/>
          <p:cNvSpPr/>
          <p:nvPr/>
        </p:nvSpPr>
        <p:spPr>
          <a:xfrm>
            <a:off x="215900" y="869049"/>
            <a:ext cx="2058000" cy="3744000"/>
          </a:xfrm>
          <a:prstGeom prst="round2DiagRect">
            <a:avLst/>
          </a:prstGeom>
          <a:gradFill>
            <a:gsLst>
              <a:gs pos="0">
                <a:schemeClr val="accent5">
                  <a:alpha val="15000"/>
                </a:schemeClr>
              </a:gs>
              <a:gs pos="100000">
                <a:schemeClr val="accent1"/>
              </a:gs>
            </a:gsLst>
            <a:lin ang="8100000" scaled="1"/>
          </a:gra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dk2"/>
              </a:solidFill>
              <a:latin typeface="+mn-lt"/>
              <a:ea typeface="+mn-ea"/>
              <a:cs typeface="+mn-cs"/>
              <a:sym typeface="+mn-lt"/>
            </a:endParaRPr>
          </a:p>
        </p:txBody>
      </p:sp>
      <p:sp>
        <p:nvSpPr>
          <p:cNvPr id="2" name="Google Shape;725;g3e4eb65d001_0_303">
            <a:extLst>
              <a:ext uri="{FF2B5EF4-FFF2-40B4-BE49-F238E27FC236}">
                <a16:creationId xmlns:a16="http://schemas.microsoft.com/office/drawing/2014/main" id="{8202FD84-B53C-138C-9DBE-28DA62C4C75D}"/>
              </a:ext>
            </a:extLst>
          </p:cNvPr>
          <p:cNvSpPr/>
          <p:nvPr userDrawn="1"/>
        </p:nvSpPr>
        <p:spPr>
          <a:xfrm>
            <a:off x="2432977" y="869049"/>
            <a:ext cx="2058000" cy="3744000"/>
          </a:xfrm>
          <a:prstGeom prst="round2DiagRect">
            <a:avLst/>
          </a:prstGeom>
          <a:gradFill>
            <a:gsLst>
              <a:gs pos="0">
                <a:schemeClr val="accent5">
                  <a:alpha val="15000"/>
                </a:schemeClr>
              </a:gs>
              <a:gs pos="100000">
                <a:schemeClr val="accent1"/>
              </a:gs>
            </a:gsLst>
            <a:lin ang="8100000" scaled="1"/>
          </a:gra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dk2"/>
              </a:solidFill>
              <a:latin typeface="+mn-lt"/>
              <a:ea typeface="+mn-ea"/>
              <a:cs typeface="+mn-cs"/>
              <a:sym typeface="+mn-lt"/>
            </a:endParaRPr>
          </a:p>
        </p:txBody>
      </p:sp>
      <p:sp>
        <p:nvSpPr>
          <p:cNvPr id="7" name="Google Shape;725;g3e4eb65d001_0_303">
            <a:extLst>
              <a:ext uri="{FF2B5EF4-FFF2-40B4-BE49-F238E27FC236}">
                <a16:creationId xmlns:a16="http://schemas.microsoft.com/office/drawing/2014/main" id="{B29BF0B1-C414-2459-8557-A547169F83E9}"/>
              </a:ext>
            </a:extLst>
          </p:cNvPr>
          <p:cNvSpPr/>
          <p:nvPr userDrawn="1"/>
        </p:nvSpPr>
        <p:spPr>
          <a:xfrm>
            <a:off x="4650054" y="869049"/>
            <a:ext cx="2058000" cy="3744000"/>
          </a:xfrm>
          <a:prstGeom prst="round2DiagRect">
            <a:avLst/>
          </a:prstGeom>
          <a:gradFill>
            <a:gsLst>
              <a:gs pos="0">
                <a:schemeClr val="accent5">
                  <a:alpha val="15000"/>
                </a:schemeClr>
              </a:gs>
              <a:gs pos="100000">
                <a:schemeClr val="accent1"/>
              </a:gs>
            </a:gsLst>
            <a:lin ang="8100000" scaled="1"/>
          </a:gra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dk2"/>
              </a:solidFill>
              <a:latin typeface="+mn-lt"/>
              <a:ea typeface="+mn-ea"/>
              <a:cs typeface="+mn-cs"/>
              <a:sym typeface="+mn-lt"/>
            </a:endParaRPr>
          </a:p>
        </p:txBody>
      </p:sp>
      <p:sp>
        <p:nvSpPr>
          <p:cNvPr id="12" name="Google Shape;725;g3e4eb65d001_0_303">
            <a:extLst>
              <a:ext uri="{FF2B5EF4-FFF2-40B4-BE49-F238E27FC236}">
                <a16:creationId xmlns:a16="http://schemas.microsoft.com/office/drawing/2014/main" id="{E9A73993-D072-4D9D-D5E6-1A584CA1C485}"/>
              </a:ext>
            </a:extLst>
          </p:cNvPr>
          <p:cNvSpPr/>
          <p:nvPr userDrawn="1"/>
        </p:nvSpPr>
        <p:spPr>
          <a:xfrm>
            <a:off x="6867131" y="869049"/>
            <a:ext cx="2058000" cy="3744000"/>
          </a:xfrm>
          <a:prstGeom prst="round2DiagRect">
            <a:avLst/>
          </a:prstGeom>
          <a:gradFill>
            <a:gsLst>
              <a:gs pos="0">
                <a:schemeClr val="accent5">
                  <a:alpha val="15000"/>
                </a:schemeClr>
              </a:gs>
              <a:gs pos="100000">
                <a:schemeClr val="accent1"/>
              </a:gs>
            </a:gsLst>
            <a:lin ang="8100000" scaled="1"/>
          </a:gra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dk2"/>
              </a:solidFill>
              <a:latin typeface="+mn-lt"/>
              <a:ea typeface="+mn-ea"/>
              <a:cs typeface="+mn-cs"/>
              <a:sym typeface="+mn-lt"/>
            </a:endParaRPr>
          </a:p>
        </p:txBody>
      </p:sp>
      <p:sp>
        <p:nvSpPr>
          <p:cNvPr id="723"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dk1"/>
              </a:buClr>
              <a:buSzPts val="1000"/>
              <a:buFont typeface="Arial"/>
              <a:buNone/>
              <a:defRPr sz="800">
                <a:solidFill>
                  <a:schemeClr val="bg1"/>
                </a:solidFill>
                <a:latin typeface="+mn-lt"/>
                <a:ea typeface="+mn-ea"/>
                <a:cs typeface="+mn-cs"/>
                <a:sym typeface="+mn-lt"/>
              </a:defRPr>
            </a:lvl1pPr>
            <a:lvl2pPr lvl="1"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2pPr>
            <a:lvl3pPr lvl="2"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3pPr>
            <a:lvl4pPr lvl="3"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4pPr>
            <a:lvl5pPr lvl="4"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5pPr>
            <a:lvl6pPr lvl="5"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6pPr>
            <a:lvl7pPr lvl="6"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7pPr>
            <a:lvl8pPr lvl="7"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8pPr>
            <a:lvl9pPr lvl="8"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9pPr>
          </a:lstStyle>
          <a:p>
            <a:endParaRPr dirty="0"/>
          </a:p>
        </p:txBody>
      </p:sp>
      <p:sp>
        <p:nvSpPr>
          <p:cNvPr id="720"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dk1"/>
              </a:buClr>
              <a:buSzPts val="1000"/>
              <a:buFont typeface="Arial"/>
              <a:buNone/>
              <a:tabLst/>
              <a:defRPr sz="800">
                <a:solidFill>
                  <a:schemeClr val="bg1"/>
                </a:solidFill>
                <a:latin typeface="+mn-lt"/>
                <a:ea typeface="+mn-ea"/>
                <a:cs typeface="+mn-cs"/>
                <a:sym typeface="+mn-lt"/>
              </a:defRPr>
            </a:lvl1pPr>
            <a:lvl2pPr lvl="1"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2pPr>
            <a:lvl3pPr lvl="2"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3pPr>
            <a:lvl4pPr lvl="3"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4pPr>
            <a:lvl5pPr lvl="4"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5pPr>
            <a:lvl6pPr lvl="5"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6pPr>
            <a:lvl7pPr lvl="6"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7pPr>
            <a:lvl8pPr lvl="7"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8pPr>
            <a:lvl9pPr lvl="8" algn="ctr">
              <a:lnSpc>
                <a:spcPct val="115000"/>
              </a:lnSpc>
              <a:spcBef>
                <a:spcPts val="0"/>
              </a:spcBef>
              <a:spcAft>
                <a:spcPts val="0"/>
              </a:spcAft>
              <a:buClr>
                <a:schemeClr val="dk1"/>
              </a:buClr>
              <a:buSzPts val="1200"/>
              <a:buFont typeface="Arial"/>
              <a:buNone/>
              <a:defRPr>
                <a:solidFill>
                  <a:schemeClr val="dk1"/>
                </a:solidFill>
                <a:latin typeface="+mn-lt"/>
                <a:ea typeface="+mn-ea"/>
                <a:cs typeface="+mn-cs"/>
                <a:sym typeface="+mn-lt"/>
              </a:defRPr>
            </a:lvl9pPr>
          </a:lstStyle>
          <a:p>
            <a:pPr marL="0" marR="0" lvl="0" indent="0" algn="l" defTabSz="914400" rtl="0" eaLnBrk="1" fontAlgn="auto" latinLnBrk="0" hangingPunct="1">
              <a:lnSpc>
                <a:spcPct val="100000"/>
              </a:lnSpc>
              <a:spcBef>
                <a:spcPts val="0"/>
              </a:spcBef>
              <a:spcAft>
                <a:spcPts val="0"/>
              </a:spcAft>
              <a:buClr>
                <a:schemeClr val="dk1"/>
              </a:buClr>
              <a:buSzPts val="1000"/>
              <a:buFont typeface="Arial"/>
              <a:buNone/>
              <a:tabLst/>
              <a:defRPr/>
            </a:pPr>
            <a:r>
              <a:rPr lang="en-GB" dirty="0"/>
              <a:t>Remove unnecessary steps, and design each</a:t>
            </a:r>
          </a:p>
        </p:txBody>
      </p:sp>
      <p:sp>
        <p:nvSpPr>
          <p:cNvPr id="735" name="Item 4 / Text"/>
          <p:cNvSpPr txBox="1">
            <a:spLocks noGrp="1"/>
          </p:cNvSpPr>
          <p:nvPr>
            <p:ph type="subTitle" idx="13" hasCustomPrompt="1"/>
          </p:nvPr>
        </p:nvSpPr>
        <p:spPr>
          <a:xfrm>
            <a:off x="7034500" y="2305175"/>
            <a:ext cx="1728300" cy="208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50">
                <a:solidFill>
                  <a:schemeClr val="bg1"/>
                </a:solidFill>
                <a:latin typeface="+mn-lt"/>
                <a:ea typeface="+mn-ea"/>
                <a:cs typeface="+mn-cs"/>
                <a:sym typeface="+mn-lt"/>
              </a:defRPr>
            </a:lvl1pPr>
            <a:lvl2pPr lvl="1">
              <a:lnSpc>
                <a:spcPct val="115000"/>
              </a:lnSpc>
              <a:spcBef>
                <a:spcPts val="0"/>
              </a:spcBef>
              <a:spcAft>
                <a:spcPts val="0"/>
              </a:spcAft>
              <a:buSzPts val="1000"/>
              <a:buFont typeface="Arial"/>
              <a:buNone/>
              <a:defRPr sz="1000">
                <a:latin typeface="+mn-lt"/>
                <a:ea typeface="+mn-ea"/>
                <a:cs typeface="+mn-cs"/>
                <a:sym typeface="+mn-lt"/>
              </a:defRPr>
            </a:lvl2pPr>
            <a:lvl3pPr lvl="2">
              <a:lnSpc>
                <a:spcPct val="115000"/>
              </a:lnSpc>
              <a:spcBef>
                <a:spcPts val="0"/>
              </a:spcBef>
              <a:spcAft>
                <a:spcPts val="0"/>
              </a:spcAft>
              <a:buSzPts val="1000"/>
              <a:buFont typeface="Arial"/>
              <a:buNone/>
              <a:defRPr sz="1000">
                <a:latin typeface="+mn-lt"/>
                <a:ea typeface="+mn-ea"/>
                <a:cs typeface="+mn-cs"/>
                <a:sym typeface="+mn-lt"/>
              </a:defRPr>
            </a:lvl3pPr>
            <a:lvl4pPr lvl="3">
              <a:lnSpc>
                <a:spcPct val="115000"/>
              </a:lnSpc>
              <a:spcBef>
                <a:spcPts val="0"/>
              </a:spcBef>
              <a:spcAft>
                <a:spcPts val="0"/>
              </a:spcAft>
              <a:buSzPts val="1000"/>
              <a:buFont typeface="Arial"/>
              <a:buNone/>
              <a:defRPr sz="1000">
                <a:latin typeface="+mn-lt"/>
                <a:ea typeface="+mn-ea"/>
                <a:cs typeface="+mn-cs"/>
                <a:sym typeface="+mn-lt"/>
              </a:defRPr>
            </a:lvl4pPr>
            <a:lvl5pPr lvl="4">
              <a:lnSpc>
                <a:spcPct val="115000"/>
              </a:lnSpc>
              <a:spcBef>
                <a:spcPts val="0"/>
              </a:spcBef>
              <a:spcAft>
                <a:spcPts val="0"/>
              </a:spcAft>
              <a:buSzPts val="1000"/>
              <a:buFont typeface="Arial"/>
              <a:buNone/>
              <a:defRPr sz="1000">
                <a:latin typeface="+mn-lt"/>
                <a:ea typeface="+mn-ea"/>
                <a:cs typeface="+mn-cs"/>
                <a:sym typeface="+mn-lt"/>
              </a:defRPr>
            </a:lvl5pPr>
            <a:lvl6pPr lvl="5">
              <a:lnSpc>
                <a:spcPct val="115000"/>
              </a:lnSpc>
              <a:spcBef>
                <a:spcPts val="0"/>
              </a:spcBef>
              <a:spcAft>
                <a:spcPts val="0"/>
              </a:spcAft>
              <a:buSzPts val="1000"/>
              <a:buFont typeface="Arial"/>
              <a:buNone/>
              <a:defRPr sz="1000">
                <a:latin typeface="+mn-lt"/>
                <a:ea typeface="+mn-ea"/>
                <a:cs typeface="+mn-cs"/>
                <a:sym typeface="+mn-lt"/>
              </a:defRPr>
            </a:lvl6pPr>
            <a:lvl7pPr lvl="6">
              <a:lnSpc>
                <a:spcPct val="115000"/>
              </a:lnSpc>
              <a:spcBef>
                <a:spcPts val="0"/>
              </a:spcBef>
              <a:spcAft>
                <a:spcPts val="0"/>
              </a:spcAft>
              <a:buSzPts val="1000"/>
              <a:buFont typeface="Arial"/>
              <a:buNone/>
              <a:defRPr sz="1000">
                <a:latin typeface="+mn-lt"/>
                <a:ea typeface="+mn-ea"/>
                <a:cs typeface="+mn-cs"/>
                <a:sym typeface="+mn-lt"/>
              </a:defRPr>
            </a:lvl7pPr>
            <a:lvl8pPr lvl="7">
              <a:lnSpc>
                <a:spcPct val="115000"/>
              </a:lnSpc>
              <a:spcBef>
                <a:spcPts val="0"/>
              </a:spcBef>
              <a:spcAft>
                <a:spcPts val="0"/>
              </a:spcAft>
              <a:buSzPts val="1000"/>
              <a:buFont typeface="Arial"/>
              <a:buNone/>
              <a:defRPr sz="1000">
                <a:latin typeface="+mn-lt"/>
                <a:ea typeface="+mn-ea"/>
                <a:cs typeface="+mn-cs"/>
                <a:sym typeface="+mn-lt"/>
              </a:defRPr>
            </a:lvl8pPr>
            <a:lvl9pPr lvl="8">
              <a:lnSpc>
                <a:spcPct val="115000"/>
              </a:lnSpc>
              <a:spcBef>
                <a:spcPts val="0"/>
              </a:spcBef>
              <a:spcAft>
                <a:spcPts val="0"/>
              </a:spcAft>
              <a:buSzPts val="1000"/>
              <a:buFont typeface="Arial"/>
              <a:buNone/>
              <a:defRPr sz="1000">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36" name="Item 4 / Title"/>
          <p:cNvSpPr txBox="1">
            <a:spLocks noGrp="1"/>
          </p:cNvSpPr>
          <p:nvPr>
            <p:ph type="subTitle" idx="14" hasCustomPrompt="1"/>
          </p:nvPr>
        </p:nvSpPr>
        <p:spPr>
          <a:xfrm>
            <a:off x="7034500" y="1348826"/>
            <a:ext cx="1728300" cy="68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200" b="1">
                <a:solidFill>
                  <a:schemeClr val="tx1"/>
                </a:solidFill>
                <a:latin typeface="+mj-lt"/>
                <a:ea typeface="+mn-ea"/>
                <a:cs typeface="+mn-cs"/>
                <a:sym typeface="+mn-lt"/>
              </a:defRPr>
            </a:lvl1pPr>
            <a:lvl2pPr lvl="1">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2pPr>
            <a:lvl3pPr lvl="2">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3pPr>
            <a:lvl4pPr lvl="3">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4pPr>
            <a:lvl5pPr lvl="4">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5pPr>
            <a:lvl6pPr lvl="5">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6pPr>
            <a:lvl7pPr lvl="6">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7pPr>
            <a:lvl8pPr lvl="7">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8pPr>
            <a:lvl9pPr lvl="8">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733" name="Item 3 / Text"/>
          <p:cNvSpPr txBox="1">
            <a:spLocks noGrp="1"/>
          </p:cNvSpPr>
          <p:nvPr>
            <p:ph type="subTitle" idx="8" hasCustomPrompt="1"/>
          </p:nvPr>
        </p:nvSpPr>
        <p:spPr>
          <a:xfrm>
            <a:off x="4811099" y="2305175"/>
            <a:ext cx="1728300" cy="208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50">
                <a:solidFill>
                  <a:schemeClr val="bg1"/>
                </a:solidFill>
                <a:latin typeface="+mn-lt"/>
                <a:ea typeface="+mn-ea"/>
                <a:cs typeface="+mn-cs"/>
                <a:sym typeface="+mn-lt"/>
              </a:defRPr>
            </a:lvl1pPr>
            <a:lvl2pPr lvl="1">
              <a:lnSpc>
                <a:spcPct val="115000"/>
              </a:lnSpc>
              <a:spcBef>
                <a:spcPts val="0"/>
              </a:spcBef>
              <a:spcAft>
                <a:spcPts val="0"/>
              </a:spcAft>
              <a:buSzPts val="1000"/>
              <a:buFont typeface="Arial"/>
              <a:buNone/>
              <a:defRPr sz="1000">
                <a:latin typeface="+mn-lt"/>
                <a:ea typeface="+mn-ea"/>
                <a:cs typeface="+mn-cs"/>
                <a:sym typeface="+mn-lt"/>
              </a:defRPr>
            </a:lvl2pPr>
            <a:lvl3pPr lvl="2">
              <a:lnSpc>
                <a:spcPct val="115000"/>
              </a:lnSpc>
              <a:spcBef>
                <a:spcPts val="0"/>
              </a:spcBef>
              <a:spcAft>
                <a:spcPts val="0"/>
              </a:spcAft>
              <a:buSzPts val="1000"/>
              <a:buFont typeface="Arial"/>
              <a:buNone/>
              <a:defRPr sz="1000">
                <a:latin typeface="+mn-lt"/>
                <a:ea typeface="+mn-ea"/>
                <a:cs typeface="+mn-cs"/>
                <a:sym typeface="+mn-lt"/>
              </a:defRPr>
            </a:lvl3pPr>
            <a:lvl4pPr lvl="3">
              <a:lnSpc>
                <a:spcPct val="115000"/>
              </a:lnSpc>
              <a:spcBef>
                <a:spcPts val="0"/>
              </a:spcBef>
              <a:spcAft>
                <a:spcPts val="0"/>
              </a:spcAft>
              <a:buSzPts val="1000"/>
              <a:buFont typeface="Arial"/>
              <a:buNone/>
              <a:defRPr sz="1000">
                <a:latin typeface="+mn-lt"/>
                <a:ea typeface="+mn-ea"/>
                <a:cs typeface="+mn-cs"/>
                <a:sym typeface="+mn-lt"/>
              </a:defRPr>
            </a:lvl4pPr>
            <a:lvl5pPr lvl="4">
              <a:lnSpc>
                <a:spcPct val="115000"/>
              </a:lnSpc>
              <a:spcBef>
                <a:spcPts val="0"/>
              </a:spcBef>
              <a:spcAft>
                <a:spcPts val="0"/>
              </a:spcAft>
              <a:buSzPts val="1000"/>
              <a:buFont typeface="Arial"/>
              <a:buNone/>
              <a:defRPr sz="1000">
                <a:latin typeface="+mn-lt"/>
                <a:ea typeface="+mn-ea"/>
                <a:cs typeface="+mn-cs"/>
                <a:sym typeface="+mn-lt"/>
              </a:defRPr>
            </a:lvl5pPr>
            <a:lvl6pPr lvl="5">
              <a:lnSpc>
                <a:spcPct val="115000"/>
              </a:lnSpc>
              <a:spcBef>
                <a:spcPts val="0"/>
              </a:spcBef>
              <a:spcAft>
                <a:spcPts val="0"/>
              </a:spcAft>
              <a:buSzPts val="1000"/>
              <a:buFont typeface="Arial"/>
              <a:buNone/>
              <a:defRPr sz="1000">
                <a:latin typeface="+mn-lt"/>
                <a:ea typeface="+mn-ea"/>
                <a:cs typeface="+mn-cs"/>
                <a:sym typeface="+mn-lt"/>
              </a:defRPr>
            </a:lvl6pPr>
            <a:lvl7pPr lvl="6">
              <a:lnSpc>
                <a:spcPct val="115000"/>
              </a:lnSpc>
              <a:spcBef>
                <a:spcPts val="0"/>
              </a:spcBef>
              <a:spcAft>
                <a:spcPts val="0"/>
              </a:spcAft>
              <a:buSzPts val="1000"/>
              <a:buFont typeface="Arial"/>
              <a:buNone/>
              <a:defRPr sz="1000">
                <a:latin typeface="+mn-lt"/>
                <a:ea typeface="+mn-ea"/>
                <a:cs typeface="+mn-cs"/>
                <a:sym typeface="+mn-lt"/>
              </a:defRPr>
            </a:lvl7pPr>
            <a:lvl8pPr lvl="7">
              <a:lnSpc>
                <a:spcPct val="115000"/>
              </a:lnSpc>
              <a:spcBef>
                <a:spcPts val="0"/>
              </a:spcBef>
              <a:spcAft>
                <a:spcPts val="0"/>
              </a:spcAft>
              <a:buSzPts val="1000"/>
              <a:buFont typeface="Arial"/>
              <a:buNone/>
              <a:defRPr sz="1000">
                <a:latin typeface="+mn-lt"/>
                <a:ea typeface="+mn-ea"/>
                <a:cs typeface="+mn-cs"/>
                <a:sym typeface="+mn-lt"/>
              </a:defRPr>
            </a:lvl8pPr>
            <a:lvl9pPr lvl="8">
              <a:lnSpc>
                <a:spcPct val="115000"/>
              </a:lnSpc>
              <a:spcBef>
                <a:spcPts val="0"/>
              </a:spcBef>
              <a:spcAft>
                <a:spcPts val="0"/>
              </a:spcAft>
              <a:buSzPts val="1000"/>
              <a:buFont typeface="Arial"/>
              <a:buNone/>
              <a:defRPr sz="1000">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34" name="Item 3 / Title"/>
          <p:cNvSpPr txBox="1">
            <a:spLocks noGrp="1"/>
          </p:cNvSpPr>
          <p:nvPr>
            <p:ph type="subTitle" idx="9" hasCustomPrompt="1"/>
          </p:nvPr>
        </p:nvSpPr>
        <p:spPr>
          <a:xfrm>
            <a:off x="4811099" y="1348826"/>
            <a:ext cx="1728300" cy="68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200" b="1">
                <a:solidFill>
                  <a:schemeClr val="tx1"/>
                </a:solidFill>
                <a:latin typeface="+mj-lt"/>
                <a:ea typeface="+mn-ea"/>
                <a:cs typeface="+mn-cs"/>
                <a:sym typeface="+mn-lt"/>
              </a:defRPr>
            </a:lvl1pPr>
            <a:lvl2pPr lvl="1">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2pPr>
            <a:lvl3pPr lvl="2">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3pPr>
            <a:lvl4pPr lvl="3">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4pPr>
            <a:lvl5pPr lvl="4">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5pPr>
            <a:lvl6pPr lvl="5">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6pPr>
            <a:lvl7pPr lvl="6">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7pPr>
            <a:lvl8pPr lvl="7">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8pPr>
            <a:lvl9pPr lvl="8">
              <a:lnSpc>
                <a:spcPct val="115000"/>
              </a:lnSpc>
              <a:spcBef>
                <a:spcPts val="0"/>
              </a:spcBef>
              <a:spcAft>
                <a:spcPts val="0"/>
              </a:spcAft>
              <a:buClr>
                <a:schemeClr val="accent6"/>
              </a:buClr>
              <a:buSzPts val="1200"/>
              <a:buFont typeface="Arial"/>
              <a:buNone/>
              <a:defRPr b="1">
                <a:solidFill>
                  <a:schemeClr val="tx1"/>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731" name="Item 2 / Text"/>
          <p:cNvSpPr txBox="1">
            <a:spLocks noGrp="1"/>
          </p:cNvSpPr>
          <p:nvPr>
            <p:ph type="subTitle" idx="6" hasCustomPrompt="1"/>
          </p:nvPr>
        </p:nvSpPr>
        <p:spPr>
          <a:xfrm>
            <a:off x="2600249" y="2305175"/>
            <a:ext cx="1728300" cy="208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50">
                <a:solidFill>
                  <a:schemeClr val="bg1"/>
                </a:solidFill>
                <a:latin typeface="+mn-lt"/>
                <a:ea typeface="+mn-ea"/>
                <a:cs typeface="+mn-cs"/>
                <a:sym typeface="+mn-lt"/>
              </a:defRPr>
            </a:lvl1pPr>
            <a:lvl2pPr lvl="1">
              <a:lnSpc>
                <a:spcPct val="115000"/>
              </a:lnSpc>
              <a:spcBef>
                <a:spcPts val="0"/>
              </a:spcBef>
              <a:spcAft>
                <a:spcPts val="0"/>
              </a:spcAft>
              <a:buSzPts val="1000"/>
              <a:buFont typeface="Arial"/>
              <a:buNone/>
              <a:defRPr sz="1000">
                <a:latin typeface="+mn-lt"/>
                <a:ea typeface="+mn-ea"/>
                <a:cs typeface="+mn-cs"/>
                <a:sym typeface="+mn-lt"/>
              </a:defRPr>
            </a:lvl2pPr>
            <a:lvl3pPr lvl="2">
              <a:lnSpc>
                <a:spcPct val="115000"/>
              </a:lnSpc>
              <a:spcBef>
                <a:spcPts val="0"/>
              </a:spcBef>
              <a:spcAft>
                <a:spcPts val="0"/>
              </a:spcAft>
              <a:buSzPts val="1000"/>
              <a:buFont typeface="Arial"/>
              <a:buNone/>
              <a:defRPr sz="1000">
                <a:latin typeface="+mn-lt"/>
                <a:ea typeface="+mn-ea"/>
                <a:cs typeface="+mn-cs"/>
                <a:sym typeface="+mn-lt"/>
              </a:defRPr>
            </a:lvl3pPr>
            <a:lvl4pPr lvl="3">
              <a:lnSpc>
                <a:spcPct val="115000"/>
              </a:lnSpc>
              <a:spcBef>
                <a:spcPts val="0"/>
              </a:spcBef>
              <a:spcAft>
                <a:spcPts val="0"/>
              </a:spcAft>
              <a:buSzPts val="1000"/>
              <a:buFont typeface="Arial"/>
              <a:buNone/>
              <a:defRPr sz="1000">
                <a:latin typeface="+mn-lt"/>
                <a:ea typeface="+mn-ea"/>
                <a:cs typeface="+mn-cs"/>
                <a:sym typeface="+mn-lt"/>
              </a:defRPr>
            </a:lvl4pPr>
            <a:lvl5pPr lvl="4">
              <a:lnSpc>
                <a:spcPct val="115000"/>
              </a:lnSpc>
              <a:spcBef>
                <a:spcPts val="0"/>
              </a:spcBef>
              <a:spcAft>
                <a:spcPts val="0"/>
              </a:spcAft>
              <a:buSzPts val="1000"/>
              <a:buFont typeface="Arial"/>
              <a:buNone/>
              <a:defRPr sz="1000">
                <a:latin typeface="+mn-lt"/>
                <a:ea typeface="+mn-ea"/>
                <a:cs typeface="+mn-cs"/>
                <a:sym typeface="+mn-lt"/>
              </a:defRPr>
            </a:lvl5pPr>
            <a:lvl6pPr lvl="5">
              <a:lnSpc>
                <a:spcPct val="115000"/>
              </a:lnSpc>
              <a:spcBef>
                <a:spcPts val="0"/>
              </a:spcBef>
              <a:spcAft>
                <a:spcPts val="0"/>
              </a:spcAft>
              <a:buSzPts val="1000"/>
              <a:buFont typeface="Arial"/>
              <a:buNone/>
              <a:defRPr sz="1000">
                <a:latin typeface="+mn-lt"/>
                <a:ea typeface="+mn-ea"/>
                <a:cs typeface="+mn-cs"/>
                <a:sym typeface="+mn-lt"/>
              </a:defRPr>
            </a:lvl6pPr>
            <a:lvl7pPr lvl="6">
              <a:lnSpc>
                <a:spcPct val="115000"/>
              </a:lnSpc>
              <a:spcBef>
                <a:spcPts val="0"/>
              </a:spcBef>
              <a:spcAft>
                <a:spcPts val="0"/>
              </a:spcAft>
              <a:buSzPts val="1000"/>
              <a:buFont typeface="Arial"/>
              <a:buNone/>
              <a:defRPr sz="1000">
                <a:latin typeface="+mn-lt"/>
                <a:ea typeface="+mn-ea"/>
                <a:cs typeface="+mn-cs"/>
                <a:sym typeface="+mn-lt"/>
              </a:defRPr>
            </a:lvl7pPr>
            <a:lvl8pPr lvl="7">
              <a:lnSpc>
                <a:spcPct val="115000"/>
              </a:lnSpc>
              <a:spcBef>
                <a:spcPts val="0"/>
              </a:spcBef>
              <a:spcAft>
                <a:spcPts val="0"/>
              </a:spcAft>
              <a:buSzPts val="1000"/>
              <a:buFont typeface="Arial"/>
              <a:buNone/>
              <a:defRPr sz="1000">
                <a:latin typeface="+mn-lt"/>
                <a:ea typeface="+mn-ea"/>
                <a:cs typeface="+mn-cs"/>
                <a:sym typeface="+mn-lt"/>
              </a:defRPr>
            </a:lvl8pPr>
            <a:lvl9pPr lvl="8">
              <a:lnSpc>
                <a:spcPct val="115000"/>
              </a:lnSpc>
              <a:spcBef>
                <a:spcPts val="0"/>
              </a:spcBef>
              <a:spcAft>
                <a:spcPts val="0"/>
              </a:spcAft>
              <a:buSzPts val="1000"/>
              <a:buFont typeface="Arial"/>
              <a:buNone/>
              <a:defRPr sz="1000">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32" name="Item 2 / Title"/>
          <p:cNvSpPr txBox="1">
            <a:spLocks noGrp="1"/>
          </p:cNvSpPr>
          <p:nvPr>
            <p:ph type="subTitle" idx="7" hasCustomPrompt="1"/>
          </p:nvPr>
        </p:nvSpPr>
        <p:spPr>
          <a:xfrm>
            <a:off x="2600249" y="1348826"/>
            <a:ext cx="1728300" cy="68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200" b="1">
                <a:solidFill>
                  <a:schemeClr val="tx1"/>
                </a:solidFill>
                <a:latin typeface="+mj-lt"/>
                <a:ea typeface="+mn-ea"/>
                <a:cs typeface="+mn-cs"/>
                <a:sym typeface="+mn-lt"/>
              </a:defRPr>
            </a:lvl1pPr>
            <a:lvl2pPr lvl="1">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2pPr>
            <a:lvl3pPr lvl="2">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3pPr>
            <a:lvl4pPr lvl="3">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4pPr>
            <a:lvl5pPr lvl="4">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5pPr>
            <a:lvl6pPr lvl="5">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6pPr>
            <a:lvl7pPr lvl="6">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7pPr>
            <a:lvl8pPr lvl="7">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8pPr>
            <a:lvl9pPr lvl="8">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729" name="Item 1 / Text"/>
          <p:cNvSpPr txBox="1">
            <a:spLocks noGrp="1"/>
          </p:cNvSpPr>
          <p:nvPr>
            <p:ph type="subTitle" idx="4" hasCustomPrompt="1"/>
          </p:nvPr>
        </p:nvSpPr>
        <p:spPr>
          <a:xfrm>
            <a:off x="374298" y="2305175"/>
            <a:ext cx="1728300" cy="208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50">
                <a:solidFill>
                  <a:schemeClr val="bg1"/>
                </a:solidFill>
                <a:latin typeface="+mn-lt"/>
                <a:ea typeface="+mn-ea"/>
                <a:cs typeface="+mn-cs"/>
                <a:sym typeface="+mn-lt"/>
              </a:defRPr>
            </a:lvl1pPr>
            <a:lvl2pPr lvl="1">
              <a:lnSpc>
                <a:spcPct val="115000"/>
              </a:lnSpc>
              <a:spcBef>
                <a:spcPts val="0"/>
              </a:spcBef>
              <a:spcAft>
                <a:spcPts val="0"/>
              </a:spcAft>
              <a:buSzPts val="1000"/>
              <a:buFont typeface="Arial"/>
              <a:buNone/>
              <a:defRPr sz="1000">
                <a:latin typeface="+mn-lt"/>
                <a:ea typeface="+mn-ea"/>
                <a:cs typeface="+mn-cs"/>
                <a:sym typeface="+mn-lt"/>
              </a:defRPr>
            </a:lvl2pPr>
            <a:lvl3pPr lvl="2">
              <a:lnSpc>
                <a:spcPct val="115000"/>
              </a:lnSpc>
              <a:spcBef>
                <a:spcPts val="0"/>
              </a:spcBef>
              <a:spcAft>
                <a:spcPts val="0"/>
              </a:spcAft>
              <a:buSzPts val="1000"/>
              <a:buFont typeface="Arial"/>
              <a:buNone/>
              <a:defRPr sz="1000">
                <a:latin typeface="+mn-lt"/>
                <a:ea typeface="+mn-ea"/>
                <a:cs typeface="+mn-cs"/>
                <a:sym typeface="+mn-lt"/>
              </a:defRPr>
            </a:lvl3pPr>
            <a:lvl4pPr lvl="3">
              <a:lnSpc>
                <a:spcPct val="115000"/>
              </a:lnSpc>
              <a:spcBef>
                <a:spcPts val="0"/>
              </a:spcBef>
              <a:spcAft>
                <a:spcPts val="0"/>
              </a:spcAft>
              <a:buSzPts val="1000"/>
              <a:buFont typeface="Arial"/>
              <a:buNone/>
              <a:defRPr sz="1000">
                <a:latin typeface="+mn-lt"/>
                <a:ea typeface="+mn-ea"/>
                <a:cs typeface="+mn-cs"/>
                <a:sym typeface="+mn-lt"/>
              </a:defRPr>
            </a:lvl4pPr>
            <a:lvl5pPr lvl="4">
              <a:lnSpc>
                <a:spcPct val="115000"/>
              </a:lnSpc>
              <a:spcBef>
                <a:spcPts val="0"/>
              </a:spcBef>
              <a:spcAft>
                <a:spcPts val="0"/>
              </a:spcAft>
              <a:buSzPts val="1000"/>
              <a:buFont typeface="Arial"/>
              <a:buNone/>
              <a:defRPr sz="1000">
                <a:latin typeface="+mn-lt"/>
                <a:ea typeface="+mn-ea"/>
                <a:cs typeface="+mn-cs"/>
                <a:sym typeface="+mn-lt"/>
              </a:defRPr>
            </a:lvl5pPr>
            <a:lvl6pPr lvl="5">
              <a:lnSpc>
                <a:spcPct val="115000"/>
              </a:lnSpc>
              <a:spcBef>
                <a:spcPts val="0"/>
              </a:spcBef>
              <a:spcAft>
                <a:spcPts val="0"/>
              </a:spcAft>
              <a:buSzPts val="1000"/>
              <a:buFont typeface="Arial"/>
              <a:buNone/>
              <a:defRPr sz="1000">
                <a:latin typeface="+mn-lt"/>
                <a:ea typeface="+mn-ea"/>
                <a:cs typeface="+mn-cs"/>
                <a:sym typeface="+mn-lt"/>
              </a:defRPr>
            </a:lvl6pPr>
            <a:lvl7pPr lvl="6">
              <a:lnSpc>
                <a:spcPct val="115000"/>
              </a:lnSpc>
              <a:spcBef>
                <a:spcPts val="0"/>
              </a:spcBef>
              <a:spcAft>
                <a:spcPts val="0"/>
              </a:spcAft>
              <a:buSzPts val="1000"/>
              <a:buFont typeface="Arial"/>
              <a:buNone/>
              <a:defRPr sz="1000">
                <a:latin typeface="+mn-lt"/>
                <a:ea typeface="+mn-ea"/>
                <a:cs typeface="+mn-cs"/>
                <a:sym typeface="+mn-lt"/>
              </a:defRPr>
            </a:lvl7pPr>
            <a:lvl8pPr lvl="7">
              <a:lnSpc>
                <a:spcPct val="115000"/>
              </a:lnSpc>
              <a:spcBef>
                <a:spcPts val="0"/>
              </a:spcBef>
              <a:spcAft>
                <a:spcPts val="0"/>
              </a:spcAft>
              <a:buSzPts val="1000"/>
              <a:buFont typeface="Arial"/>
              <a:buNone/>
              <a:defRPr sz="1000">
                <a:latin typeface="+mn-lt"/>
                <a:ea typeface="+mn-ea"/>
                <a:cs typeface="+mn-cs"/>
                <a:sym typeface="+mn-lt"/>
              </a:defRPr>
            </a:lvl8pPr>
            <a:lvl9pPr lvl="8">
              <a:lnSpc>
                <a:spcPct val="115000"/>
              </a:lnSpc>
              <a:spcBef>
                <a:spcPts val="0"/>
              </a:spcBef>
              <a:spcAft>
                <a:spcPts val="0"/>
              </a:spcAft>
              <a:buSzPts val="1000"/>
              <a:buFont typeface="Arial"/>
              <a:buNone/>
              <a:defRPr sz="1000">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30" name="Item 1 / Title"/>
          <p:cNvSpPr txBox="1">
            <a:spLocks noGrp="1"/>
          </p:cNvSpPr>
          <p:nvPr>
            <p:ph type="subTitle" idx="5" hasCustomPrompt="1"/>
          </p:nvPr>
        </p:nvSpPr>
        <p:spPr>
          <a:xfrm>
            <a:off x="374298" y="1348826"/>
            <a:ext cx="1728300" cy="68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lang="en-UA" sz="1200" b="1" i="0" u="none" strike="noStrike" smtClean="0">
                <a:solidFill>
                  <a:schemeClr val="tx1"/>
                </a:solidFill>
                <a:effectLst/>
                <a:latin typeface="+mj-lt"/>
              </a:defRPr>
            </a:lvl1pPr>
            <a:lvl2pPr lvl="1">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2pPr>
            <a:lvl3pPr lvl="2">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3pPr>
            <a:lvl4pPr lvl="3">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4pPr>
            <a:lvl5pPr lvl="4">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5pPr>
            <a:lvl6pPr lvl="5">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6pPr>
            <a:lvl7pPr lvl="6">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7pPr>
            <a:lvl8pPr lvl="7">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8pPr>
            <a:lvl9pPr lvl="8">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mn-lt"/>
              </a:defRPr>
            </a:lvl9pPr>
          </a:lstStyle>
          <a:p>
            <a:r>
              <a:rPr lang="en-GB" dirty="0"/>
              <a:t>Remove unnecessary steps, and design each</a:t>
            </a:r>
            <a:endParaRPr dirty="0"/>
          </a:p>
        </p:txBody>
      </p:sp>
      <p:sp>
        <p:nvSpPr>
          <p:cNvPr id="742" name="Slide title"/>
          <p:cNvSpPr txBox="1">
            <a:spLocks noGrp="1"/>
          </p:cNvSpPr>
          <p:nvPr>
            <p:ph type="title" hasCustomPrompt="1"/>
          </p:nvPr>
        </p:nvSpPr>
        <p:spPr>
          <a:xfrm>
            <a:off x="215900" y="227600"/>
            <a:ext cx="7333841"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sz="2000" b="1">
                <a:solidFill>
                  <a:schemeClr val="tx1"/>
                </a:solidFill>
                <a:latin typeface="+mj-lt"/>
                <a:ea typeface="+mj-ea"/>
                <a:cs typeface="+mj-cs"/>
                <a:sym typeface="+mj-lt"/>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cxnSp>
        <p:nvCxnSpPr>
          <p:cNvPr id="3" name="Прямая соединительная линия 2">
            <a:extLst>
              <a:ext uri="{FF2B5EF4-FFF2-40B4-BE49-F238E27FC236}">
                <a16:creationId xmlns:a16="http://schemas.microsoft.com/office/drawing/2014/main" id="{12A5E43F-0F7D-9F3F-4110-81AD41688239}"/>
              </a:ext>
            </a:extLst>
          </p:cNvPr>
          <p:cNvCxnSpPr>
            <a:cxnSpLocks/>
          </p:cNvCxnSpPr>
          <p:nvPr userDrawn="1"/>
        </p:nvCxnSpPr>
        <p:spPr>
          <a:xfrm>
            <a:off x="374298" y="2104705"/>
            <a:ext cx="1728000" cy="0"/>
          </a:xfrm>
          <a:prstGeom prst="line">
            <a:avLst/>
          </a:prstGeom>
          <a:ln w="9525">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cxnSp>
        <p:nvCxnSpPr>
          <p:cNvPr id="4" name="Прямая соединительная линия 3">
            <a:extLst>
              <a:ext uri="{FF2B5EF4-FFF2-40B4-BE49-F238E27FC236}">
                <a16:creationId xmlns:a16="http://schemas.microsoft.com/office/drawing/2014/main" id="{8BFB9544-677B-1F22-44A7-1A102FDF4149}"/>
              </a:ext>
            </a:extLst>
          </p:cNvPr>
          <p:cNvCxnSpPr>
            <a:cxnSpLocks/>
          </p:cNvCxnSpPr>
          <p:nvPr userDrawn="1"/>
        </p:nvCxnSpPr>
        <p:spPr>
          <a:xfrm>
            <a:off x="2600249" y="2104705"/>
            <a:ext cx="1728000" cy="0"/>
          </a:xfrm>
          <a:prstGeom prst="line">
            <a:avLst/>
          </a:prstGeom>
          <a:ln w="9525">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cxnSp>
        <p:nvCxnSpPr>
          <p:cNvPr id="5" name="Прямая соединительная линия 4">
            <a:extLst>
              <a:ext uri="{FF2B5EF4-FFF2-40B4-BE49-F238E27FC236}">
                <a16:creationId xmlns:a16="http://schemas.microsoft.com/office/drawing/2014/main" id="{55CC28B6-81A2-49F4-1733-1B32887E1494}"/>
              </a:ext>
            </a:extLst>
          </p:cNvPr>
          <p:cNvCxnSpPr>
            <a:cxnSpLocks/>
          </p:cNvCxnSpPr>
          <p:nvPr userDrawn="1"/>
        </p:nvCxnSpPr>
        <p:spPr>
          <a:xfrm>
            <a:off x="4811099" y="2104705"/>
            <a:ext cx="1728000" cy="0"/>
          </a:xfrm>
          <a:prstGeom prst="line">
            <a:avLst/>
          </a:prstGeom>
          <a:ln w="9525">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cxnSp>
        <p:nvCxnSpPr>
          <p:cNvPr id="6" name="Прямая соединительная линия 5">
            <a:extLst>
              <a:ext uri="{FF2B5EF4-FFF2-40B4-BE49-F238E27FC236}">
                <a16:creationId xmlns:a16="http://schemas.microsoft.com/office/drawing/2014/main" id="{8B2D7B3F-ABF4-5C74-43DB-F619D8E380C0}"/>
              </a:ext>
            </a:extLst>
          </p:cNvPr>
          <p:cNvCxnSpPr>
            <a:cxnSpLocks/>
          </p:cNvCxnSpPr>
          <p:nvPr userDrawn="1"/>
        </p:nvCxnSpPr>
        <p:spPr>
          <a:xfrm>
            <a:off x="7034500" y="2104705"/>
            <a:ext cx="1728000" cy="0"/>
          </a:xfrm>
          <a:prstGeom prst="line">
            <a:avLst/>
          </a:prstGeom>
          <a:ln w="9525">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grpSp>
        <p:nvGrpSpPr>
          <p:cNvPr id="13" name="Группа 1">
            <a:extLst>
              <a:ext uri="{FF2B5EF4-FFF2-40B4-BE49-F238E27FC236}">
                <a16:creationId xmlns:a16="http://schemas.microsoft.com/office/drawing/2014/main" id="{3377095A-7A9A-123B-5060-D9A00D72F9FC}"/>
              </a:ext>
            </a:extLst>
          </p:cNvPr>
          <p:cNvGrpSpPr/>
          <p:nvPr userDrawn="1"/>
        </p:nvGrpSpPr>
        <p:grpSpPr>
          <a:xfrm rot="16200000">
            <a:off x="1781541" y="757092"/>
            <a:ext cx="208800" cy="432713"/>
            <a:chOff x="353443" y="932255"/>
            <a:chExt cx="208800" cy="432713"/>
          </a:xfrm>
          <a:solidFill>
            <a:schemeClr val="accent6"/>
          </a:solidFill>
        </p:grpSpPr>
        <p:sp>
          <p:nvSpPr>
            <p:cNvPr id="14" name="Google Shape;825;g3e47ced7bc8_0_215">
              <a:extLst>
                <a:ext uri="{FF2B5EF4-FFF2-40B4-BE49-F238E27FC236}">
                  <a16:creationId xmlns:a16="http://schemas.microsoft.com/office/drawing/2014/main" id="{5974A0B1-882A-1906-66C1-37EABA0877E3}"/>
                </a:ext>
              </a:extLst>
            </p:cNvPr>
            <p:cNvSpPr/>
            <p:nvPr userDrawn="1"/>
          </p:nvSpPr>
          <p:spPr>
            <a:xfrm rot="5400000">
              <a:off x="353443" y="932255"/>
              <a:ext cx="208800" cy="208800"/>
            </a:xfrm>
            <a:prstGeom prst="round2DiagRect">
              <a:avLst>
                <a:gd name="adj1" fmla="val 41222"/>
                <a:gd name="adj2" fmla="val 0"/>
              </a:avLst>
            </a:prstGeom>
            <a:grp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15" name="Google Shape;825;g3e47ced7bc8_0_215">
              <a:extLst>
                <a:ext uri="{FF2B5EF4-FFF2-40B4-BE49-F238E27FC236}">
                  <a16:creationId xmlns:a16="http://schemas.microsoft.com/office/drawing/2014/main" id="{D6888A0F-33A9-83D7-9E22-1FE3194B7BB0}"/>
                </a:ext>
              </a:extLst>
            </p:cNvPr>
            <p:cNvSpPr/>
            <p:nvPr userDrawn="1"/>
          </p:nvSpPr>
          <p:spPr>
            <a:xfrm rot="10800000">
              <a:off x="353443" y="1156168"/>
              <a:ext cx="208800" cy="208800"/>
            </a:xfrm>
            <a:prstGeom prst="round2DiagRect">
              <a:avLst>
                <a:gd name="adj1" fmla="val 41222"/>
                <a:gd name="adj2" fmla="val 0"/>
              </a:avLst>
            </a:prstGeom>
            <a:grp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grpSp>
      <p:grpSp>
        <p:nvGrpSpPr>
          <p:cNvPr id="16" name="Группа 1">
            <a:extLst>
              <a:ext uri="{FF2B5EF4-FFF2-40B4-BE49-F238E27FC236}">
                <a16:creationId xmlns:a16="http://schemas.microsoft.com/office/drawing/2014/main" id="{4C3168F9-B3E2-4033-615F-97681F0A0C37}"/>
              </a:ext>
            </a:extLst>
          </p:cNvPr>
          <p:cNvGrpSpPr/>
          <p:nvPr userDrawn="1"/>
        </p:nvGrpSpPr>
        <p:grpSpPr>
          <a:xfrm rot="16200000">
            <a:off x="4001609" y="757093"/>
            <a:ext cx="208800" cy="432713"/>
            <a:chOff x="353443" y="932255"/>
            <a:chExt cx="208800" cy="432713"/>
          </a:xfrm>
          <a:solidFill>
            <a:schemeClr val="accent3"/>
          </a:solidFill>
        </p:grpSpPr>
        <p:sp>
          <p:nvSpPr>
            <p:cNvPr id="17" name="Google Shape;825;g3e47ced7bc8_0_215">
              <a:extLst>
                <a:ext uri="{FF2B5EF4-FFF2-40B4-BE49-F238E27FC236}">
                  <a16:creationId xmlns:a16="http://schemas.microsoft.com/office/drawing/2014/main" id="{C2066FB4-8A8D-0F4E-FA85-64714DE05CAA}"/>
                </a:ext>
              </a:extLst>
            </p:cNvPr>
            <p:cNvSpPr/>
            <p:nvPr userDrawn="1"/>
          </p:nvSpPr>
          <p:spPr>
            <a:xfrm rot="5400000">
              <a:off x="353443" y="932255"/>
              <a:ext cx="208800" cy="208800"/>
            </a:xfrm>
            <a:prstGeom prst="round2DiagRect">
              <a:avLst>
                <a:gd name="adj1" fmla="val 41222"/>
                <a:gd name="adj2" fmla="val 0"/>
              </a:avLst>
            </a:prstGeom>
            <a:grp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18" name="Google Shape;825;g3e47ced7bc8_0_215">
              <a:extLst>
                <a:ext uri="{FF2B5EF4-FFF2-40B4-BE49-F238E27FC236}">
                  <a16:creationId xmlns:a16="http://schemas.microsoft.com/office/drawing/2014/main" id="{D93D5B5D-BC52-D03A-8DB4-60D6CA8834F3}"/>
                </a:ext>
              </a:extLst>
            </p:cNvPr>
            <p:cNvSpPr/>
            <p:nvPr userDrawn="1"/>
          </p:nvSpPr>
          <p:spPr>
            <a:xfrm rot="10800000">
              <a:off x="353443" y="1156168"/>
              <a:ext cx="208800" cy="208800"/>
            </a:xfrm>
            <a:prstGeom prst="round2DiagRect">
              <a:avLst>
                <a:gd name="adj1" fmla="val 41222"/>
                <a:gd name="adj2" fmla="val 0"/>
              </a:avLst>
            </a:prstGeom>
            <a:grp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grpSp>
      <p:grpSp>
        <p:nvGrpSpPr>
          <p:cNvPr id="19" name="Группа 1">
            <a:extLst>
              <a:ext uri="{FF2B5EF4-FFF2-40B4-BE49-F238E27FC236}">
                <a16:creationId xmlns:a16="http://schemas.microsoft.com/office/drawing/2014/main" id="{83D6EB7B-1492-B012-6913-33B8D6E7B6F1}"/>
              </a:ext>
            </a:extLst>
          </p:cNvPr>
          <p:cNvGrpSpPr/>
          <p:nvPr userDrawn="1"/>
        </p:nvGrpSpPr>
        <p:grpSpPr>
          <a:xfrm rot="16200000">
            <a:off x="6221677" y="757094"/>
            <a:ext cx="208800" cy="432713"/>
            <a:chOff x="353443" y="932255"/>
            <a:chExt cx="208800" cy="432713"/>
          </a:xfrm>
          <a:solidFill>
            <a:schemeClr val="accent4"/>
          </a:solidFill>
        </p:grpSpPr>
        <p:sp>
          <p:nvSpPr>
            <p:cNvPr id="20" name="Google Shape;825;g3e47ced7bc8_0_215">
              <a:extLst>
                <a:ext uri="{FF2B5EF4-FFF2-40B4-BE49-F238E27FC236}">
                  <a16:creationId xmlns:a16="http://schemas.microsoft.com/office/drawing/2014/main" id="{4AFE6EFA-8CC6-787A-55A8-BE1CA2A8A6F2}"/>
                </a:ext>
              </a:extLst>
            </p:cNvPr>
            <p:cNvSpPr/>
            <p:nvPr userDrawn="1"/>
          </p:nvSpPr>
          <p:spPr>
            <a:xfrm rot="5400000">
              <a:off x="353443" y="932255"/>
              <a:ext cx="208800" cy="208800"/>
            </a:xfrm>
            <a:prstGeom prst="round2DiagRect">
              <a:avLst>
                <a:gd name="adj1" fmla="val 41222"/>
                <a:gd name="adj2" fmla="val 0"/>
              </a:avLst>
            </a:prstGeom>
            <a:grp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21" name="Google Shape;825;g3e47ced7bc8_0_215">
              <a:extLst>
                <a:ext uri="{FF2B5EF4-FFF2-40B4-BE49-F238E27FC236}">
                  <a16:creationId xmlns:a16="http://schemas.microsoft.com/office/drawing/2014/main" id="{0A3B2710-041A-DCD5-7941-366762431A36}"/>
                </a:ext>
              </a:extLst>
            </p:cNvPr>
            <p:cNvSpPr/>
            <p:nvPr userDrawn="1"/>
          </p:nvSpPr>
          <p:spPr>
            <a:xfrm rot="10800000">
              <a:off x="353443" y="1156168"/>
              <a:ext cx="208800" cy="208800"/>
            </a:xfrm>
            <a:prstGeom prst="round2DiagRect">
              <a:avLst>
                <a:gd name="adj1" fmla="val 41222"/>
                <a:gd name="adj2" fmla="val 0"/>
              </a:avLst>
            </a:prstGeom>
            <a:grp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grpSp>
      <p:grpSp>
        <p:nvGrpSpPr>
          <p:cNvPr id="22" name="Группа 1">
            <a:extLst>
              <a:ext uri="{FF2B5EF4-FFF2-40B4-BE49-F238E27FC236}">
                <a16:creationId xmlns:a16="http://schemas.microsoft.com/office/drawing/2014/main" id="{EDDBACE6-4231-F9A5-DA8C-ADFBEAA6AA48}"/>
              </a:ext>
            </a:extLst>
          </p:cNvPr>
          <p:cNvGrpSpPr/>
          <p:nvPr userDrawn="1"/>
        </p:nvGrpSpPr>
        <p:grpSpPr>
          <a:xfrm rot="16200000">
            <a:off x="8441744" y="757095"/>
            <a:ext cx="208800" cy="432713"/>
            <a:chOff x="353443" y="932255"/>
            <a:chExt cx="208800" cy="432713"/>
          </a:xfrm>
          <a:solidFill>
            <a:schemeClr val="accent2"/>
          </a:solidFill>
        </p:grpSpPr>
        <p:sp>
          <p:nvSpPr>
            <p:cNvPr id="23" name="Google Shape;825;g3e47ced7bc8_0_215">
              <a:extLst>
                <a:ext uri="{FF2B5EF4-FFF2-40B4-BE49-F238E27FC236}">
                  <a16:creationId xmlns:a16="http://schemas.microsoft.com/office/drawing/2014/main" id="{5CE6127D-F679-917B-BAF9-F90F26C7E99B}"/>
                </a:ext>
              </a:extLst>
            </p:cNvPr>
            <p:cNvSpPr/>
            <p:nvPr userDrawn="1"/>
          </p:nvSpPr>
          <p:spPr>
            <a:xfrm rot="5400000">
              <a:off x="353443" y="932255"/>
              <a:ext cx="208800" cy="208800"/>
            </a:xfrm>
            <a:prstGeom prst="round2DiagRect">
              <a:avLst>
                <a:gd name="adj1" fmla="val 41222"/>
                <a:gd name="adj2" fmla="val 0"/>
              </a:avLst>
            </a:prstGeom>
            <a:grp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24" name="Google Shape;825;g3e47ced7bc8_0_215">
              <a:extLst>
                <a:ext uri="{FF2B5EF4-FFF2-40B4-BE49-F238E27FC236}">
                  <a16:creationId xmlns:a16="http://schemas.microsoft.com/office/drawing/2014/main" id="{C3CF451A-AB10-B3E4-4156-106B6EE1ED4D}"/>
                </a:ext>
              </a:extLst>
            </p:cNvPr>
            <p:cNvSpPr/>
            <p:nvPr userDrawn="1"/>
          </p:nvSpPr>
          <p:spPr>
            <a:xfrm rot="10800000">
              <a:off x="353443" y="1156168"/>
              <a:ext cx="208800" cy="208800"/>
            </a:xfrm>
            <a:prstGeom prst="round2DiagRect">
              <a:avLst>
                <a:gd name="adj1" fmla="val 41222"/>
                <a:gd name="adj2" fmla="val 0"/>
              </a:avLst>
            </a:prstGeom>
            <a:grp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13" Type="http://schemas.openxmlformats.org/officeDocument/2006/relationships/slideLayout" Target="../slideLayouts/slideLayout13.xml"/><Relationship Id="rId15" Type="http://schemas.openxmlformats.org/officeDocument/2006/relationships/slideLayout" Target="../slideLayouts/slideLayout15.xml"/><Relationship Id="rId18" Type="http://schemas.openxmlformats.org/officeDocument/2006/relationships/slideLayout" Target="../slideLayouts/slideLayout18.xml"/><Relationship Id="rId41" Type="http://schemas.openxmlformats.org/officeDocument/2006/relationships/slideLayout" Target="../slideLayouts/slideLayout41.xml"/><Relationship Id="rId45" Type="http://schemas.openxmlformats.org/officeDocument/2006/relationships/slideLayout" Target="../slideLayouts/slideLayout45.xml"/><Relationship Id="rId48" Type="http://schemas.openxmlformats.org/officeDocument/2006/relationships/slideLayout" Target="../slideLayouts/slideLayout48.xml"/><Relationship Id="rId57" Type="http://schemas.openxmlformats.org/officeDocument/2006/relationships/slideLayout" Target="../slideLayouts/slideLayout57.xml"/><Relationship Id="rId6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21"/>
          <p:cNvSpPr txBox="1">
            <a:spLocks noGrp="1"/>
          </p:cNvSpPr>
          <p:nvPr>
            <p:ph type="title"/>
          </p:nvPr>
        </p:nvSpPr>
        <p:spPr>
          <a:xfrm>
            <a:off x="228600" y="1752600"/>
            <a:ext cx="77175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j-lt"/>
                <a:ea typeface="+mj-ea"/>
                <a:cs typeface="+mj-cs"/>
                <a:sym typeface="+mj-lt"/>
              </a:defRPr>
            </a:lvl1pPr>
            <a:lvl2pPr marR="0" lvl="1"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j-lt"/>
                <a:ea typeface="+mj-ea"/>
                <a:cs typeface="+mj-cs"/>
                <a:sym typeface="+mj-lt"/>
              </a:defRPr>
            </a:lvl2pPr>
            <a:lvl3pPr marR="0" lvl="2"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j-lt"/>
                <a:ea typeface="+mj-ea"/>
                <a:cs typeface="+mj-cs"/>
                <a:sym typeface="+mj-lt"/>
              </a:defRPr>
            </a:lvl3pPr>
            <a:lvl4pPr marR="0" lvl="3"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j-lt"/>
                <a:ea typeface="+mj-ea"/>
                <a:cs typeface="+mj-cs"/>
                <a:sym typeface="+mj-lt"/>
              </a:defRPr>
            </a:lvl4pPr>
            <a:lvl5pPr marR="0" lvl="4"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j-lt"/>
                <a:ea typeface="+mj-ea"/>
                <a:cs typeface="+mj-cs"/>
                <a:sym typeface="+mj-lt"/>
              </a:defRPr>
            </a:lvl5pPr>
            <a:lvl6pPr marR="0" lvl="5"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j-lt"/>
                <a:ea typeface="+mj-ea"/>
                <a:cs typeface="+mj-cs"/>
                <a:sym typeface="+mj-lt"/>
              </a:defRPr>
            </a:lvl6pPr>
            <a:lvl7pPr marR="0" lvl="6"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j-lt"/>
                <a:ea typeface="+mj-ea"/>
                <a:cs typeface="+mj-cs"/>
                <a:sym typeface="+mj-lt"/>
              </a:defRPr>
            </a:lvl7pPr>
            <a:lvl8pPr marR="0" lvl="7"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j-lt"/>
                <a:ea typeface="+mj-ea"/>
                <a:cs typeface="+mj-cs"/>
                <a:sym typeface="+mj-lt"/>
              </a:defRPr>
            </a:lvl8pPr>
            <a:lvl9pPr marR="0" lvl="8"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j-lt"/>
                <a:ea typeface="+mj-ea"/>
                <a:cs typeface="+mj-cs"/>
                <a:sym typeface="+mj-lt"/>
              </a:defRPr>
            </a:lvl9pPr>
          </a:lstStyle>
          <a:p>
            <a:endParaRPr/>
          </a:p>
        </p:txBody>
      </p:sp>
      <p:sp>
        <p:nvSpPr>
          <p:cNvPr id="7" name="Google Shape;7;p21"/>
          <p:cNvSpPr txBox="1">
            <a:spLocks noGrp="1"/>
          </p:cNvSpPr>
          <p:nvPr>
            <p:ph type="body" idx="1"/>
          </p:nvPr>
        </p:nvSpPr>
        <p:spPr>
          <a:xfrm>
            <a:off x="228600" y="936050"/>
            <a:ext cx="7717500" cy="34164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mn-lt"/>
              </a:defRPr>
            </a:lvl1pPr>
            <a:lvl2pPr marL="914400" marR="0" lvl="1"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mn-lt"/>
              </a:defRPr>
            </a:lvl2pPr>
            <a:lvl3pPr marL="1371600" marR="0" lvl="2"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mn-lt"/>
              </a:defRPr>
            </a:lvl3pPr>
            <a:lvl4pPr marL="1828800" marR="0" lvl="3"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mn-lt"/>
              </a:defRPr>
            </a:lvl4pPr>
            <a:lvl5pPr marL="2286000" marR="0" lvl="4"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mn-lt"/>
              </a:defRPr>
            </a:lvl5pPr>
            <a:lvl6pPr marL="2743200" marR="0" lvl="5"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mn-lt"/>
              </a:defRPr>
            </a:lvl6pPr>
            <a:lvl7pPr marL="3200400" marR="0" lvl="6"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mn-lt"/>
              </a:defRPr>
            </a:lvl7pPr>
            <a:lvl8pPr marL="3657600" marR="0" lvl="7"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mn-lt"/>
              </a:defRPr>
            </a:lvl8pPr>
            <a:lvl9pPr marL="4114800" marR="0" lvl="8"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mn-lt"/>
              </a:defRPr>
            </a:lvl9pPr>
          </a:lstStyle>
          <a:p>
            <a:endParaRPr dirty="0"/>
          </a:p>
        </p:txBody>
      </p:sp>
    </p:spTree>
  </p:cSld>
  <p:clrMap bg1="lt1" tx1="dk1" bg2="dk2" tx2="lt2" accent1="accent1" accent2="accent2" accent3="accent3" accent4="accent4" accent5="accent5" accent6="accent6" hlink="hlink" folHlink="folHlink"/>
  <p:sldLayoutIdLst>
    <p:sldLayoutId id="2147486693" r:id="rId1"/>
    <p:sldLayoutId id="2147486694" r:id="rId2"/>
    <p:sldLayoutId id="2147486705" r:id="rId13"/>
    <p:sldLayoutId id="2147486707" r:id="rId15"/>
    <p:sldLayoutId id="2147486710" r:id="rId18"/>
    <p:sldLayoutId id="2147486733" r:id="rId41"/>
    <p:sldLayoutId id="2147486737" r:id="rId45"/>
    <p:sldLayoutId id="2147486740" r:id="rId48"/>
    <p:sldLayoutId id="2147486749" r:id="rId5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Font typeface="Arial"/>
        <a:defRPr sz="1400" b="0" i="0" u="none" strike="noStrike" cap="none">
          <a:solidFill>
            <a:schemeClr val="lt1"/>
          </a:solidFill>
          <a:latin typeface="+mj-lt"/>
          <a:ea typeface="+mj-ea"/>
          <a:cs typeface="+mj-cs"/>
          <a:sym typeface="+mj-lt"/>
        </a:defRPr>
      </a:lvl1pPr>
      <a:lvl2pPr marR="0" lvl="1" algn="l" rtl="0">
        <a:lnSpc>
          <a:spcPct val="100000"/>
        </a:lnSpc>
        <a:spcBef>
          <a:spcPts val="0"/>
        </a:spcBef>
        <a:spcAft>
          <a:spcPts val="0"/>
        </a:spcAft>
        <a:buClr>
          <a:schemeClr val="lt1"/>
        </a:buClr>
        <a:buFont typeface="Arial"/>
        <a:defRPr sz="1400" b="0" i="0" u="none" strike="noStrike" cap="none">
          <a:solidFill>
            <a:schemeClr val="lt1"/>
          </a:solidFill>
          <a:latin typeface="+mj-lt"/>
          <a:ea typeface="+mj-ea"/>
          <a:cs typeface="+mj-cs"/>
          <a:sym typeface="+mj-lt"/>
        </a:defRPr>
      </a:lvl2pPr>
      <a:lvl3pPr marR="0" lvl="2" algn="l" rtl="0">
        <a:lnSpc>
          <a:spcPct val="100000"/>
        </a:lnSpc>
        <a:spcBef>
          <a:spcPts val="0"/>
        </a:spcBef>
        <a:spcAft>
          <a:spcPts val="0"/>
        </a:spcAft>
        <a:buClr>
          <a:schemeClr val="lt1"/>
        </a:buClr>
        <a:buFont typeface="Arial"/>
        <a:defRPr sz="1400" b="0" i="0" u="none" strike="noStrike" cap="none">
          <a:solidFill>
            <a:schemeClr val="lt1"/>
          </a:solidFill>
          <a:latin typeface="+mj-lt"/>
          <a:ea typeface="+mj-ea"/>
          <a:cs typeface="+mj-cs"/>
          <a:sym typeface="+mj-lt"/>
        </a:defRPr>
      </a:lvl3pPr>
      <a:lvl4pPr marR="0" lvl="3" algn="l" rtl="0">
        <a:lnSpc>
          <a:spcPct val="100000"/>
        </a:lnSpc>
        <a:spcBef>
          <a:spcPts val="0"/>
        </a:spcBef>
        <a:spcAft>
          <a:spcPts val="0"/>
        </a:spcAft>
        <a:buClr>
          <a:schemeClr val="lt1"/>
        </a:buClr>
        <a:buFont typeface="Arial"/>
        <a:defRPr sz="1400" b="0" i="0" u="none" strike="noStrike" cap="none">
          <a:solidFill>
            <a:schemeClr val="lt1"/>
          </a:solidFill>
          <a:latin typeface="+mj-lt"/>
          <a:ea typeface="+mj-ea"/>
          <a:cs typeface="+mj-cs"/>
          <a:sym typeface="+mj-lt"/>
        </a:defRPr>
      </a:lvl4pPr>
      <a:lvl5pPr marR="0" lvl="4" algn="l" rtl="0">
        <a:lnSpc>
          <a:spcPct val="100000"/>
        </a:lnSpc>
        <a:spcBef>
          <a:spcPts val="0"/>
        </a:spcBef>
        <a:spcAft>
          <a:spcPts val="0"/>
        </a:spcAft>
        <a:buClr>
          <a:schemeClr val="lt1"/>
        </a:buClr>
        <a:buFont typeface="Arial"/>
        <a:defRPr sz="1400" b="0" i="0" u="none" strike="noStrike" cap="none">
          <a:solidFill>
            <a:schemeClr val="lt1"/>
          </a:solidFill>
          <a:latin typeface="+mj-lt"/>
          <a:ea typeface="+mj-ea"/>
          <a:cs typeface="+mj-cs"/>
          <a:sym typeface="+mj-lt"/>
        </a:defRPr>
      </a:lvl5pPr>
      <a:lvl6pPr marR="0" lvl="5" algn="l" rtl="0">
        <a:lnSpc>
          <a:spcPct val="100000"/>
        </a:lnSpc>
        <a:spcBef>
          <a:spcPts val="0"/>
        </a:spcBef>
        <a:spcAft>
          <a:spcPts val="0"/>
        </a:spcAft>
        <a:buClr>
          <a:schemeClr val="lt1"/>
        </a:buClr>
        <a:buFont typeface="Arial"/>
        <a:defRPr sz="1400" b="0" i="0" u="none" strike="noStrike" cap="none">
          <a:solidFill>
            <a:schemeClr val="lt1"/>
          </a:solidFill>
          <a:latin typeface="+mj-lt"/>
          <a:ea typeface="+mj-ea"/>
          <a:cs typeface="+mj-cs"/>
          <a:sym typeface="+mj-lt"/>
        </a:defRPr>
      </a:lvl6pPr>
      <a:lvl7pPr marR="0" lvl="6" algn="l" rtl="0">
        <a:lnSpc>
          <a:spcPct val="100000"/>
        </a:lnSpc>
        <a:spcBef>
          <a:spcPts val="0"/>
        </a:spcBef>
        <a:spcAft>
          <a:spcPts val="0"/>
        </a:spcAft>
        <a:buClr>
          <a:schemeClr val="lt1"/>
        </a:buClr>
        <a:buFont typeface="Arial"/>
        <a:defRPr sz="1400" b="0" i="0" u="none" strike="noStrike" cap="none">
          <a:solidFill>
            <a:schemeClr val="lt1"/>
          </a:solidFill>
          <a:latin typeface="+mj-lt"/>
          <a:ea typeface="+mj-ea"/>
          <a:cs typeface="+mj-cs"/>
          <a:sym typeface="+mj-lt"/>
        </a:defRPr>
      </a:lvl7pPr>
      <a:lvl8pPr marR="0" lvl="7" algn="l" rtl="0">
        <a:lnSpc>
          <a:spcPct val="100000"/>
        </a:lnSpc>
        <a:spcBef>
          <a:spcPts val="0"/>
        </a:spcBef>
        <a:spcAft>
          <a:spcPts val="0"/>
        </a:spcAft>
        <a:buClr>
          <a:schemeClr val="lt1"/>
        </a:buClr>
        <a:buFont typeface="Arial"/>
        <a:defRPr sz="1400" b="0" i="0" u="none" strike="noStrike" cap="none">
          <a:solidFill>
            <a:schemeClr val="lt1"/>
          </a:solidFill>
          <a:latin typeface="+mj-lt"/>
          <a:ea typeface="+mj-ea"/>
          <a:cs typeface="+mj-cs"/>
          <a:sym typeface="+mj-lt"/>
        </a:defRPr>
      </a:lvl8pPr>
      <a:lvl9pPr marR="0" lvl="8" algn="l" rtl="0">
        <a:lnSpc>
          <a:spcPct val="100000"/>
        </a:lnSpc>
        <a:spcBef>
          <a:spcPts val="0"/>
        </a:spcBef>
        <a:spcAft>
          <a:spcPts val="0"/>
        </a:spcAft>
        <a:buClr>
          <a:schemeClr val="lt1"/>
        </a:buClr>
        <a:buFont typeface="Arial"/>
        <a:defRPr sz="1400" b="0" i="0" u="none" strike="noStrike" cap="none">
          <a:solidFill>
            <a:schemeClr val="lt1"/>
          </a:solidFill>
          <a:latin typeface="+mj-lt"/>
          <a:ea typeface="+mj-ea"/>
          <a:cs typeface="+mj-cs"/>
          <a:sym typeface="+mj-lt"/>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Font typeface="Arial"/>
        <a:defRPr sz="1400" b="0" i="0" u="none" strike="noStrike" cap="none">
          <a:solidFill>
            <a:schemeClr val="lt1"/>
          </a:solidFill>
          <a:latin typeface="+mn-lt"/>
          <a:ea typeface="+mn-ea"/>
          <a:cs typeface="+mn-cs"/>
          <a:sym typeface="+mn-lt"/>
        </a:defRPr>
      </a:lvl1pPr>
      <a:lvl2pPr marR="0" lvl="1" algn="l" rtl="0">
        <a:lnSpc>
          <a:spcPct val="100000"/>
        </a:lnSpc>
        <a:spcBef>
          <a:spcPts val="0"/>
        </a:spcBef>
        <a:spcAft>
          <a:spcPts val="0"/>
        </a:spcAft>
        <a:buClr>
          <a:schemeClr val="lt1"/>
        </a:buClr>
        <a:buFont typeface="Arial"/>
        <a:defRPr sz="1400" b="0" i="0" u="none" strike="noStrike" cap="none">
          <a:solidFill>
            <a:schemeClr val="lt1"/>
          </a:solidFill>
          <a:latin typeface="+mn-lt"/>
          <a:ea typeface="+mn-ea"/>
          <a:cs typeface="+mn-cs"/>
          <a:sym typeface="+mn-lt"/>
        </a:defRPr>
      </a:lvl2pPr>
      <a:lvl3pPr marR="0" lvl="2" algn="l" rtl="0">
        <a:lnSpc>
          <a:spcPct val="100000"/>
        </a:lnSpc>
        <a:spcBef>
          <a:spcPts val="0"/>
        </a:spcBef>
        <a:spcAft>
          <a:spcPts val="0"/>
        </a:spcAft>
        <a:buClr>
          <a:schemeClr val="lt1"/>
        </a:buClr>
        <a:buFont typeface="Arial"/>
        <a:defRPr sz="1400" b="0" i="0" u="none" strike="noStrike" cap="none">
          <a:solidFill>
            <a:schemeClr val="lt1"/>
          </a:solidFill>
          <a:latin typeface="+mn-lt"/>
          <a:ea typeface="+mn-ea"/>
          <a:cs typeface="+mn-cs"/>
          <a:sym typeface="+mn-lt"/>
        </a:defRPr>
      </a:lvl3pPr>
      <a:lvl4pPr marR="0" lvl="3" algn="l" rtl="0">
        <a:lnSpc>
          <a:spcPct val="100000"/>
        </a:lnSpc>
        <a:spcBef>
          <a:spcPts val="0"/>
        </a:spcBef>
        <a:spcAft>
          <a:spcPts val="0"/>
        </a:spcAft>
        <a:buClr>
          <a:schemeClr val="lt1"/>
        </a:buClr>
        <a:buFont typeface="Arial"/>
        <a:defRPr sz="1400" b="0" i="0" u="none" strike="noStrike" cap="none">
          <a:solidFill>
            <a:schemeClr val="lt1"/>
          </a:solidFill>
          <a:latin typeface="+mn-lt"/>
          <a:ea typeface="+mn-ea"/>
          <a:cs typeface="+mn-cs"/>
          <a:sym typeface="+mn-lt"/>
        </a:defRPr>
      </a:lvl4pPr>
      <a:lvl5pPr marR="0" lvl="4" algn="l" rtl="0">
        <a:lnSpc>
          <a:spcPct val="100000"/>
        </a:lnSpc>
        <a:spcBef>
          <a:spcPts val="0"/>
        </a:spcBef>
        <a:spcAft>
          <a:spcPts val="0"/>
        </a:spcAft>
        <a:buClr>
          <a:schemeClr val="lt1"/>
        </a:buClr>
        <a:buFont typeface="Arial"/>
        <a:defRPr sz="1400" b="0" i="0" u="none" strike="noStrike" cap="none">
          <a:solidFill>
            <a:schemeClr val="lt1"/>
          </a:solidFill>
          <a:latin typeface="+mn-lt"/>
          <a:ea typeface="+mn-ea"/>
          <a:cs typeface="+mn-cs"/>
          <a:sym typeface="+mn-lt"/>
        </a:defRPr>
      </a:lvl5pPr>
      <a:lvl6pPr marR="0" lvl="5" algn="l" rtl="0">
        <a:lnSpc>
          <a:spcPct val="100000"/>
        </a:lnSpc>
        <a:spcBef>
          <a:spcPts val="0"/>
        </a:spcBef>
        <a:spcAft>
          <a:spcPts val="0"/>
        </a:spcAft>
        <a:buClr>
          <a:schemeClr val="lt1"/>
        </a:buClr>
        <a:buFont typeface="Arial"/>
        <a:defRPr sz="1400" b="0" i="0" u="none" strike="noStrike" cap="none">
          <a:solidFill>
            <a:schemeClr val="lt1"/>
          </a:solidFill>
          <a:latin typeface="+mn-lt"/>
          <a:ea typeface="+mn-ea"/>
          <a:cs typeface="+mn-cs"/>
          <a:sym typeface="+mn-lt"/>
        </a:defRPr>
      </a:lvl6pPr>
      <a:lvl7pPr marR="0" lvl="6" algn="l" rtl="0">
        <a:lnSpc>
          <a:spcPct val="100000"/>
        </a:lnSpc>
        <a:spcBef>
          <a:spcPts val="0"/>
        </a:spcBef>
        <a:spcAft>
          <a:spcPts val="0"/>
        </a:spcAft>
        <a:buClr>
          <a:schemeClr val="lt1"/>
        </a:buClr>
        <a:buFont typeface="Arial"/>
        <a:defRPr sz="1400" b="0" i="0" u="none" strike="noStrike" cap="none">
          <a:solidFill>
            <a:schemeClr val="lt1"/>
          </a:solidFill>
          <a:latin typeface="+mn-lt"/>
          <a:ea typeface="+mn-ea"/>
          <a:cs typeface="+mn-cs"/>
          <a:sym typeface="+mn-lt"/>
        </a:defRPr>
      </a:lvl7pPr>
      <a:lvl8pPr marR="0" lvl="7" algn="l" rtl="0">
        <a:lnSpc>
          <a:spcPct val="100000"/>
        </a:lnSpc>
        <a:spcBef>
          <a:spcPts val="0"/>
        </a:spcBef>
        <a:spcAft>
          <a:spcPts val="0"/>
        </a:spcAft>
        <a:buClr>
          <a:schemeClr val="lt1"/>
        </a:buClr>
        <a:buFont typeface="Arial"/>
        <a:defRPr sz="1400" b="0" i="0" u="none" strike="noStrike" cap="none">
          <a:solidFill>
            <a:schemeClr val="lt1"/>
          </a:solidFill>
          <a:latin typeface="+mn-lt"/>
          <a:ea typeface="+mn-ea"/>
          <a:cs typeface="+mn-cs"/>
          <a:sym typeface="+mn-lt"/>
        </a:defRPr>
      </a:lvl8pPr>
      <a:lvl9pPr marR="0" lvl="8" algn="l" rtl="0">
        <a:lnSpc>
          <a:spcPct val="100000"/>
        </a:lnSpc>
        <a:spcBef>
          <a:spcPts val="0"/>
        </a:spcBef>
        <a:spcAft>
          <a:spcPts val="0"/>
        </a:spcAft>
        <a:buClr>
          <a:schemeClr val="lt1"/>
        </a:buClr>
        <a:buFont typeface="Arial"/>
        <a:defRPr sz="1400" b="0" i="0" u="none" strike="noStrike" cap="none">
          <a:solidFill>
            <a:schemeClr val="lt1"/>
          </a:solidFill>
          <a:latin typeface="+mn-lt"/>
          <a:ea typeface="+mn-ea"/>
          <a:cs typeface="+mn-cs"/>
          <a:sym typeface="+mn-lt"/>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Font typeface="Arial"/>
        <a:defRPr sz="1400" b="0" i="0" u="none" strike="noStrike" cap="none">
          <a:solidFill>
            <a:schemeClr val="lt1"/>
          </a:solidFill>
          <a:latin typeface="+mn-lt"/>
          <a:ea typeface="+mn-ea"/>
          <a:cs typeface="+mn-cs"/>
          <a:sym typeface="+mn-lt"/>
        </a:defRPr>
      </a:lvl1pPr>
      <a:lvl2pPr marR="0" lvl="1" algn="l" rtl="0">
        <a:lnSpc>
          <a:spcPct val="100000"/>
        </a:lnSpc>
        <a:spcBef>
          <a:spcPts val="0"/>
        </a:spcBef>
        <a:spcAft>
          <a:spcPts val="0"/>
        </a:spcAft>
        <a:buClr>
          <a:schemeClr val="lt1"/>
        </a:buClr>
        <a:buFont typeface="Arial"/>
        <a:defRPr sz="1400" b="0" i="0" u="none" strike="noStrike" cap="none">
          <a:solidFill>
            <a:schemeClr val="lt1"/>
          </a:solidFill>
          <a:latin typeface="+mn-lt"/>
          <a:ea typeface="+mn-ea"/>
          <a:cs typeface="+mn-cs"/>
          <a:sym typeface="+mn-lt"/>
        </a:defRPr>
      </a:lvl2pPr>
      <a:lvl3pPr marR="0" lvl="2" algn="l" rtl="0">
        <a:lnSpc>
          <a:spcPct val="100000"/>
        </a:lnSpc>
        <a:spcBef>
          <a:spcPts val="0"/>
        </a:spcBef>
        <a:spcAft>
          <a:spcPts val="0"/>
        </a:spcAft>
        <a:buClr>
          <a:schemeClr val="lt1"/>
        </a:buClr>
        <a:buFont typeface="Arial"/>
        <a:defRPr sz="1400" b="0" i="0" u="none" strike="noStrike" cap="none">
          <a:solidFill>
            <a:schemeClr val="lt1"/>
          </a:solidFill>
          <a:latin typeface="+mn-lt"/>
          <a:ea typeface="+mn-ea"/>
          <a:cs typeface="+mn-cs"/>
          <a:sym typeface="+mn-lt"/>
        </a:defRPr>
      </a:lvl3pPr>
      <a:lvl4pPr marR="0" lvl="3" algn="l" rtl="0">
        <a:lnSpc>
          <a:spcPct val="100000"/>
        </a:lnSpc>
        <a:spcBef>
          <a:spcPts val="0"/>
        </a:spcBef>
        <a:spcAft>
          <a:spcPts val="0"/>
        </a:spcAft>
        <a:buClr>
          <a:schemeClr val="lt1"/>
        </a:buClr>
        <a:buFont typeface="Arial"/>
        <a:defRPr sz="1400" b="0" i="0" u="none" strike="noStrike" cap="none">
          <a:solidFill>
            <a:schemeClr val="lt1"/>
          </a:solidFill>
          <a:latin typeface="+mn-lt"/>
          <a:ea typeface="+mn-ea"/>
          <a:cs typeface="+mn-cs"/>
          <a:sym typeface="+mn-lt"/>
        </a:defRPr>
      </a:lvl4pPr>
      <a:lvl5pPr marR="0" lvl="4" algn="l" rtl="0">
        <a:lnSpc>
          <a:spcPct val="100000"/>
        </a:lnSpc>
        <a:spcBef>
          <a:spcPts val="0"/>
        </a:spcBef>
        <a:spcAft>
          <a:spcPts val="0"/>
        </a:spcAft>
        <a:buClr>
          <a:schemeClr val="lt1"/>
        </a:buClr>
        <a:buFont typeface="Arial"/>
        <a:defRPr sz="1400" b="0" i="0" u="none" strike="noStrike" cap="none">
          <a:solidFill>
            <a:schemeClr val="lt1"/>
          </a:solidFill>
          <a:latin typeface="+mn-lt"/>
          <a:ea typeface="+mn-ea"/>
          <a:cs typeface="+mn-cs"/>
          <a:sym typeface="+mn-lt"/>
        </a:defRPr>
      </a:lvl5pPr>
      <a:lvl6pPr marR="0" lvl="5" algn="l" rtl="0">
        <a:lnSpc>
          <a:spcPct val="100000"/>
        </a:lnSpc>
        <a:spcBef>
          <a:spcPts val="0"/>
        </a:spcBef>
        <a:spcAft>
          <a:spcPts val="0"/>
        </a:spcAft>
        <a:buClr>
          <a:schemeClr val="lt1"/>
        </a:buClr>
        <a:buFont typeface="Arial"/>
        <a:defRPr sz="1400" b="0" i="0" u="none" strike="noStrike" cap="none">
          <a:solidFill>
            <a:schemeClr val="lt1"/>
          </a:solidFill>
          <a:latin typeface="+mn-lt"/>
          <a:ea typeface="+mn-ea"/>
          <a:cs typeface="+mn-cs"/>
          <a:sym typeface="+mn-lt"/>
        </a:defRPr>
      </a:lvl6pPr>
      <a:lvl7pPr marR="0" lvl="6" algn="l" rtl="0">
        <a:lnSpc>
          <a:spcPct val="100000"/>
        </a:lnSpc>
        <a:spcBef>
          <a:spcPts val="0"/>
        </a:spcBef>
        <a:spcAft>
          <a:spcPts val="0"/>
        </a:spcAft>
        <a:buClr>
          <a:schemeClr val="lt1"/>
        </a:buClr>
        <a:buFont typeface="Arial"/>
        <a:defRPr sz="1400" b="0" i="0" u="none" strike="noStrike" cap="none">
          <a:solidFill>
            <a:schemeClr val="lt1"/>
          </a:solidFill>
          <a:latin typeface="+mn-lt"/>
          <a:ea typeface="+mn-ea"/>
          <a:cs typeface="+mn-cs"/>
          <a:sym typeface="+mn-lt"/>
        </a:defRPr>
      </a:lvl7pPr>
      <a:lvl8pPr marR="0" lvl="7" algn="l" rtl="0">
        <a:lnSpc>
          <a:spcPct val="100000"/>
        </a:lnSpc>
        <a:spcBef>
          <a:spcPts val="0"/>
        </a:spcBef>
        <a:spcAft>
          <a:spcPts val="0"/>
        </a:spcAft>
        <a:buClr>
          <a:schemeClr val="lt1"/>
        </a:buClr>
        <a:buFont typeface="Arial"/>
        <a:defRPr sz="1400" b="0" i="0" u="none" strike="noStrike" cap="none">
          <a:solidFill>
            <a:schemeClr val="lt1"/>
          </a:solidFill>
          <a:latin typeface="+mn-lt"/>
          <a:ea typeface="+mn-ea"/>
          <a:cs typeface="+mn-cs"/>
          <a:sym typeface="+mn-lt"/>
        </a:defRPr>
      </a:lvl8pPr>
      <a:lvl9pPr marR="0" lvl="8" algn="l" rtl="0">
        <a:lnSpc>
          <a:spcPct val="100000"/>
        </a:lnSpc>
        <a:spcBef>
          <a:spcPts val="0"/>
        </a:spcBef>
        <a:spcAft>
          <a:spcPts val="0"/>
        </a:spcAft>
        <a:buClr>
          <a:schemeClr val="lt1"/>
        </a:buClr>
        <a:buFont typeface="Arial"/>
        <a:defRPr sz="1400" b="0" i="0" u="none" strike="noStrike" cap="none">
          <a:solidFill>
            <a:schemeClr val="lt1"/>
          </a:solidFill>
          <a:latin typeface="+mn-lt"/>
          <a:ea typeface="+mn-ea"/>
          <a:cs typeface="+mn-cs"/>
          <a:sym typeface="+mn-l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chart" Target="../charts/char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slide1.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5" name="Прямоугольник с двумя скругленными противолежащими углами 1">
            <a:extLst>
              <a:ext uri="{FF2B5EF4-FFF2-40B4-BE49-F238E27FC236}">
                <a16:creationId xmlns:a16="http://schemas.microsoft.com/office/drawing/2014/main" id="{78034159-CF5E-4B58-0392-C37B681F63B3}"/>
              </a:ext>
            </a:extLst>
          </p:cNvPr>
          <p:cNvSpPr/>
          <p:nvPr userDrawn="1"/>
        </p:nvSpPr>
        <p:spPr>
          <a:xfrm rot="5400000" flipH="1">
            <a:off x="8307570" y="-878302"/>
            <a:ext cx="1655005" cy="1655005"/>
          </a:xfrm>
          <a:prstGeom prst="round2DiagRect">
            <a:avLst/>
          </a:prstGeom>
          <a:gradFill>
            <a:gsLst>
              <a:gs pos="0">
                <a:schemeClr val="accent5">
                  <a:alpha val="15000"/>
                </a:schemeClr>
              </a:gs>
              <a:gs pos="100000">
                <a:schemeClr val="accent1"/>
              </a:gs>
            </a:gsLst>
            <a:lin ang="81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6" name="Bentuk Bebas: Bentuk 360">
            <a:extLst>
              <a:ext uri="{FF2B5EF4-FFF2-40B4-BE49-F238E27FC236}">
                <a16:creationId xmlns:a16="http://schemas.microsoft.com/office/drawing/2014/main" id="{B77D17C9-7BB8-F494-859A-0310EE835286}"/>
              </a:ext>
            </a:extLst>
          </p:cNvPr>
          <p:cNvSpPr/>
          <p:nvPr userDrawn="1"/>
        </p:nvSpPr>
        <p:spPr>
          <a:xfrm>
            <a:off x="4093009" y="1631056"/>
            <a:ext cx="699956" cy="699974"/>
          </a:xfrm>
          <a:custGeom>
            <a:avLst/>
            <a:gdLst>
              <a:gd name="connsiteX0" fmla="*/ 449923 w 449922"/>
              <a:gd name="connsiteY0" fmla="*/ 151610 h 449932"/>
              <a:gd name="connsiteX1" fmla="*/ 298323 w 449922"/>
              <a:gd name="connsiteY1" fmla="*/ 151610 h 449932"/>
              <a:gd name="connsiteX2" fmla="*/ 298323 w 449922"/>
              <a:gd name="connsiteY2" fmla="*/ 0 h 449932"/>
              <a:gd name="connsiteX3" fmla="*/ 151600 w 449922"/>
              <a:gd name="connsiteY3" fmla="*/ 0 h 449932"/>
              <a:gd name="connsiteX4" fmla="*/ 151600 w 449922"/>
              <a:gd name="connsiteY4" fmla="*/ 151610 h 449932"/>
              <a:gd name="connsiteX5" fmla="*/ 0 w 449922"/>
              <a:gd name="connsiteY5" fmla="*/ 151610 h 449932"/>
              <a:gd name="connsiteX6" fmla="*/ 0 w 449922"/>
              <a:gd name="connsiteY6" fmla="*/ 298323 h 449932"/>
              <a:gd name="connsiteX7" fmla="*/ 151600 w 449922"/>
              <a:gd name="connsiteY7" fmla="*/ 298323 h 449932"/>
              <a:gd name="connsiteX8" fmla="*/ 151600 w 449922"/>
              <a:gd name="connsiteY8" fmla="*/ 449932 h 449932"/>
              <a:gd name="connsiteX9" fmla="*/ 298323 w 449922"/>
              <a:gd name="connsiteY9" fmla="*/ 449932 h 449932"/>
              <a:gd name="connsiteX10" fmla="*/ 298323 w 449922"/>
              <a:gd name="connsiteY10" fmla="*/ 298323 h 449932"/>
              <a:gd name="connsiteX11" fmla="*/ 449923 w 449922"/>
              <a:gd name="connsiteY11" fmla="*/ 298323 h 44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9922" h="449932">
                <a:moveTo>
                  <a:pt x="449923" y="151610"/>
                </a:moveTo>
                <a:lnTo>
                  <a:pt x="298323" y="151610"/>
                </a:lnTo>
                <a:lnTo>
                  <a:pt x="298323" y="0"/>
                </a:lnTo>
                <a:lnTo>
                  <a:pt x="151600" y="0"/>
                </a:lnTo>
                <a:lnTo>
                  <a:pt x="151600" y="151610"/>
                </a:lnTo>
                <a:lnTo>
                  <a:pt x="0" y="151610"/>
                </a:lnTo>
                <a:lnTo>
                  <a:pt x="0" y="298323"/>
                </a:lnTo>
                <a:lnTo>
                  <a:pt x="151600" y="298323"/>
                </a:lnTo>
                <a:lnTo>
                  <a:pt x="151600" y="449932"/>
                </a:lnTo>
                <a:lnTo>
                  <a:pt x="298323" y="449932"/>
                </a:lnTo>
                <a:lnTo>
                  <a:pt x="298323" y="298323"/>
                </a:lnTo>
                <a:lnTo>
                  <a:pt x="449923" y="298323"/>
                </a:lnTo>
                <a:close/>
              </a:path>
            </a:pathLst>
          </a:custGeom>
          <a:gradFill>
            <a:gsLst>
              <a:gs pos="0">
                <a:schemeClr val="accent6"/>
              </a:gs>
              <a:gs pos="100000">
                <a:schemeClr val="accent5"/>
              </a:gs>
            </a:gsLst>
            <a:lin ang="13500000" scaled="1"/>
          </a:gradFill>
          <a:ln w="9525" cap="flat">
            <a:noFill/>
            <a:prstDash val="solid"/>
            <a:miter/>
          </a:ln>
        </p:spPr>
        <p:txBody>
          <a:bodyPr rtlCol="0" anchor="ctr"/>
          <a:lstStyle/>
          <a:p>
            <a:endParaRPr lang="en-ID"/>
          </a:p>
        </p:txBody>
      </p:sp>
      <p:sp>
        <p:nvSpPr>
          <p:cNvPr id="7" name="Прямоугольник с двумя скругленными противолежащими углами 1">
            <a:extLst>
              <a:ext uri="{FF2B5EF4-FFF2-40B4-BE49-F238E27FC236}">
                <a16:creationId xmlns:a16="http://schemas.microsoft.com/office/drawing/2014/main" id="{2E1EC6BB-C076-DD01-A40D-B75534795028}"/>
              </a:ext>
            </a:extLst>
          </p:cNvPr>
          <p:cNvSpPr/>
          <p:nvPr userDrawn="1"/>
        </p:nvSpPr>
        <p:spPr>
          <a:xfrm rot="16200000">
            <a:off x="-878303" y="-878303"/>
            <a:ext cx="1655005" cy="1655005"/>
          </a:xfrm>
          <a:prstGeom prst="round2DiagRect">
            <a:avLst/>
          </a:prstGeom>
          <a:gradFill>
            <a:gsLst>
              <a:gs pos="0">
                <a:schemeClr val="accent5">
                  <a:alpha val="15000"/>
                </a:schemeClr>
              </a:gs>
              <a:gs pos="100000">
                <a:schemeClr val="accent1"/>
              </a:gs>
            </a:gsLst>
            <a:lin ang="81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8" name="Bentuk Bebas: Bentuk 327">
            <a:extLst>
              <a:ext uri="{FF2B5EF4-FFF2-40B4-BE49-F238E27FC236}">
                <a16:creationId xmlns:a16="http://schemas.microsoft.com/office/drawing/2014/main" id="{CB288F01-BB59-F3F0-F0AB-6105CF23FDCE}"/>
              </a:ext>
            </a:extLst>
          </p:cNvPr>
          <p:cNvSpPr/>
          <p:nvPr userDrawn="1"/>
        </p:nvSpPr>
        <p:spPr>
          <a:xfrm>
            <a:off x="8527839" y="4527133"/>
            <a:ext cx="449901" cy="449901"/>
          </a:xfrm>
          <a:custGeom>
            <a:avLst/>
            <a:gdLst>
              <a:gd name="connsiteX0" fmla="*/ 203559 w 203558"/>
              <a:gd name="connsiteY0" fmla="*/ 68589 h 203558"/>
              <a:gd name="connsiteX1" fmla="*/ 134969 w 203558"/>
              <a:gd name="connsiteY1" fmla="*/ 68589 h 203558"/>
              <a:gd name="connsiteX2" fmla="*/ 134969 w 203558"/>
              <a:gd name="connsiteY2" fmla="*/ 0 h 203558"/>
              <a:gd name="connsiteX3" fmla="*/ 68590 w 203558"/>
              <a:gd name="connsiteY3" fmla="*/ 0 h 203558"/>
              <a:gd name="connsiteX4" fmla="*/ 68590 w 203558"/>
              <a:gd name="connsiteY4" fmla="*/ 68589 h 203558"/>
              <a:gd name="connsiteX5" fmla="*/ 0 w 203558"/>
              <a:gd name="connsiteY5" fmla="*/ 68589 h 203558"/>
              <a:gd name="connsiteX6" fmla="*/ 0 w 203558"/>
              <a:gd name="connsiteY6" fmla="*/ 134969 h 203558"/>
              <a:gd name="connsiteX7" fmla="*/ 68590 w 203558"/>
              <a:gd name="connsiteY7" fmla="*/ 134969 h 203558"/>
              <a:gd name="connsiteX8" fmla="*/ 68590 w 203558"/>
              <a:gd name="connsiteY8" fmla="*/ 203559 h 203558"/>
              <a:gd name="connsiteX9" fmla="*/ 134969 w 203558"/>
              <a:gd name="connsiteY9" fmla="*/ 203559 h 203558"/>
              <a:gd name="connsiteX10" fmla="*/ 134969 w 203558"/>
              <a:gd name="connsiteY10" fmla="*/ 134969 h 203558"/>
              <a:gd name="connsiteX11" fmla="*/ 203559 w 203558"/>
              <a:gd name="connsiteY11" fmla="*/ 134969 h 20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558" h="203558">
                <a:moveTo>
                  <a:pt x="203559" y="68589"/>
                </a:moveTo>
                <a:lnTo>
                  <a:pt x="134969" y="68589"/>
                </a:lnTo>
                <a:lnTo>
                  <a:pt x="134969" y="0"/>
                </a:lnTo>
                <a:lnTo>
                  <a:pt x="68590" y="0"/>
                </a:lnTo>
                <a:lnTo>
                  <a:pt x="68590" y="68589"/>
                </a:lnTo>
                <a:lnTo>
                  <a:pt x="0" y="68589"/>
                </a:lnTo>
                <a:lnTo>
                  <a:pt x="0" y="134969"/>
                </a:lnTo>
                <a:lnTo>
                  <a:pt x="68590" y="134969"/>
                </a:lnTo>
                <a:lnTo>
                  <a:pt x="68590" y="203559"/>
                </a:lnTo>
                <a:lnTo>
                  <a:pt x="134969" y="203559"/>
                </a:lnTo>
                <a:lnTo>
                  <a:pt x="134969" y="134969"/>
                </a:lnTo>
                <a:lnTo>
                  <a:pt x="203559" y="134969"/>
                </a:lnTo>
                <a:close/>
              </a:path>
            </a:pathLst>
          </a:custGeom>
          <a:solidFill>
            <a:schemeClr val="accent2"/>
          </a:solidFill>
          <a:ln w="9525" cap="flat">
            <a:noFill/>
            <a:prstDash val="solid"/>
            <a:miter/>
          </a:ln>
        </p:spPr>
        <p:txBody>
          <a:bodyPr rtlCol="0" anchor="ctr"/>
          <a:lstStyle/>
          <a:p>
            <a:endParaRPr lang="en-ID" dirty="0"/>
          </a:p>
        </p:txBody>
      </p:sp>
      <p:sp>
        <p:nvSpPr>
          <p:cNvPr id="9" name="Прямоугольник с двумя скругленными противолежащими углами 1">
            <a:extLst>
              <a:ext uri="{FF2B5EF4-FFF2-40B4-BE49-F238E27FC236}">
                <a16:creationId xmlns:a16="http://schemas.microsoft.com/office/drawing/2014/main" id="{F5DAE0E5-5EC7-0243-38B9-D3877717DAEB}"/>
              </a:ext>
            </a:extLst>
          </p:cNvPr>
          <p:cNvSpPr/>
          <p:nvPr userDrawn="1"/>
        </p:nvSpPr>
        <p:spPr>
          <a:xfrm rot="16200000">
            <a:off x="767994" y="761267"/>
            <a:ext cx="699956" cy="699956"/>
          </a:xfrm>
          <a:prstGeom prst="round2DiagRect">
            <a:avLst/>
          </a:prstGeom>
          <a:gradFill>
            <a:gsLst>
              <a:gs pos="0">
                <a:schemeClr val="accent5">
                  <a:alpha val="15000"/>
                </a:schemeClr>
              </a:gs>
              <a:gs pos="100000">
                <a:schemeClr val="accent1">
                  <a:alpha val="59658"/>
                </a:schemeClr>
              </a:gs>
            </a:gsLst>
            <a:lin ang="81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pic>
        <p:nvPicPr>
          <p:cNvPr id="2" name="Picture Placeholder 1" descr="image.jpg"/>
          <p:cNvPicPr>
            <a:picLocks noGrp="1" noChangeAspect="1"/>
          </p:cNvPicPr>
          <p:nvPr>
            <p:ph type="pic" idx="10" sz="quarter"/>
          </p:nvPr>
        </p:nvPicPr>
        <p:blipFill>
          <a:blip r:embed="rId2"/>
          <a:srcRect l="22938" r="22938"/>
          <a:stretch>
            <a:fillRect/>
          </a:stretch>
        </p:blipFill>
        <p:spPr/>
      </p:pic>
      <p:sp>
        <p:nvSpPr>
          <p:cNvPr id="3" name="Subtitle 2"/>
          <p:cNvSpPr>
            <a:spLocks noGrp="1"/>
          </p:cNvSpPr>
          <p:nvPr>
            <p:ph type="subTitle" idx="1"/>
          </p:nvPr>
        </p:nvSpPr>
        <p:spPr/>
        <p:txBody>
          <a:bodyPr/>
          <a:lstStyle/>
          <a:p>
            <a:pPr algn="l"/>
            <a:r>
              <a:t>A structured framework for studying neural mechanisms and translating findings</a:t>
            </a:r>
          </a:p>
        </p:txBody>
      </p:sp>
      <p:sp>
        <p:nvSpPr>
          <p:cNvPr id="4" name="Title 3"/>
          <p:cNvSpPr>
            <a:spLocks noGrp="1"/>
          </p:cNvSpPr>
          <p:nvPr>
            <p:ph type="ctrTitle"/>
          </p:nvPr>
        </p:nvSpPr>
        <p:spPr/>
        <p:txBody>
          <a:bodyPr/>
          <a:lstStyle/>
          <a:p>
            <a:pPr algn="l"/>
            <a:r>
              <a:t>SIRIUS Neuroscience Study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2" name="Google Shape;28;p25"/>
          <p:cNvSpPr txBox="1"/>
          <p:nvPr/>
        </p:nvSpPr>
        <p:spPr>
          <a:xfrm>
            <a:off x="2929524" y="274255"/>
            <a:ext cx="467100" cy="307777"/>
          </a:xfrm>
          <a:prstGeom prst="rect">
            <a:avLst/>
          </a:prstGeom>
          <a:solidFill>
            <a:schemeClr val="bg2"/>
          </a:solidFill>
          <a:ln>
            <a:noFill/>
          </a:ln>
        </p:spPr>
        <p:txBody>
          <a:bodyPr spcFirstLastPara="1" wrap="square" lIns="0" tIns="0" rIns="0" bIns="0" anchor="ctr" anchorCtr="0">
            <a:spAutoFit/>
          </a:bodyPr>
          <a:lstStyle/>
          <a:p>
            <a:pPr marL="0" lvl="0" indent="0" algn="l" rtl="0">
              <a:spcBef>
                <a:spcPts val="0"/>
              </a:spcBef>
              <a:spcAft>
                <a:spcPts val="0"/>
              </a:spcAft>
              <a:buNone/>
            </a:pPr>
            <a:r>
              <a:rPr lang="en" sz="2000" b="1" dirty="0">
                <a:solidFill>
                  <a:schemeClr val="accent2"/>
                </a:solidFill>
                <a:latin typeface="+mj-lt"/>
                <a:ea typeface="+mn-ea"/>
                <a:cs typeface="+mn-cs"/>
                <a:sym typeface="+mn-lt"/>
              </a:rPr>
              <a:t>01</a:t>
            </a:r>
            <a:endParaRPr sz="2000" b="1" dirty="0">
              <a:solidFill>
                <a:schemeClr val="accent2"/>
              </a:solidFill>
              <a:latin typeface="+mj-lt"/>
              <a:ea typeface="+mn-ea"/>
              <a:cs typeface="+mn-cs"/>
              <a:sym typeface="+mn-lt"/>
            </a:endParaRPr>
          </a:p>
        </p:txBody>
      </p:sp>
      <p:sp>
        <p:nvSpPr>
          <p:cNvPr id="13" name="Google Shape;29;p25"/>
          <p:cNvSpPr txBox="1"/>
          <p:nvPr/>
        </p:nvSpPr>
        <p:spPr>
          <a:xfrm>
            <a:off x="2929524" y="751912"/>
            <a:ext cx="467100" cy="307777"/>
          </a:xfrm>
          <a:prstGeom prst="rect">
            <a:avLst/>
          </a:prstGeom>
          <a:solidFill>
            <a:schemeClr val="bg2"/>
          </a:solidFill>
          <a:ln>
            <a:noFill/>
          </a:ln>
        </p:spPr>
        <p:txBody>
          <a:bodyPr spcFirstLastPara="1" wrap="square" lIns="0" tIns="0" rIns="0" bIns="0" anchor="ctr" anchorCtr="0">
            <a:spAutoFit/>
          </a:bodyPr>
          <a:lstStyle/>
          <a:p>
            <a:pPr marL="0" lvl="0" indent="0" algn="l" rtl="0">
              <a:spcBef>
                <a:spcPts val="0"/>
              </a:spcBef>
              <a:spcAft>
                <a:spcPts val="0"/>
              </a:spcAft>
              <a:buNone/>
            </a:pPr>
            <a:r>
              <a:rPr lang="en" sz="2000" b="1">
                <a:solidFill>
                  <a:schemeClr val="accent2"/>
                </a:solidFill>
                <a:latin typeface="+mj-lt"/>
                <a:ea typeface="+mn-ea"/>
                <a:cs typeface="+mn-cs"/>
                <a:sym typeface="+mn-lt"/>
              </a:rPr>
              <a:t>02</a:t>
            </a:r>
            <a:endParaRPr sz="2000" b="1">
              <a:solidFill>
                <a:schemeClr val="accent2"/>
              </a:solidFill>
              <a:latin typeface="+mj-lt"/>
              <a:ea typeface="+mn-ea"/>
              <a:cs typeface="+mn-cs"/>
              <a:sym typeface="+mn-lt"/>
            </a:endParaRPr>
          </a:p>
        </p:txBody>
      </p:sp>
      <p:sp>
        <p:nvSpPr>
          <p:cNvPr id="14" name="Google Shape;30;p25"/>
          <p:cNvSpPr txBox="1"/>
          <p:nvPr/>
        </p:nvSpPr>
        <p:spPr>
          <a:xfrm>
            <a:off x="2929524" y="1229569"/>
            <a:ext cx="467100" cy="307777"/>
          </a:xfrm>
          <a:prstGeom prst="rect">
            <a:avLst/>
          </a:prstGeom>
          <a:solidFill>
            <a:schemeClr val="bg2"/>
          </a:solidFill>
          <a:ln>
            <a:noFill/>
          </a:ln>
        </p:spPr>
        <p:txBody>
          <a:bodyPr spcFirstLastPara="1" wrap="square" lIns="0" tIns="0" rIns="0" bIns="0" anchor="ctr" anchorCtr="0">
            <a:spAutoFit/>
          </a:bodyPr>
          <a:lstStyle/>
          <a:p>
            <a:pPr marL="0" lvl="0" indent="0" algn="l" rtl="0">
              <a:spcBef>
                <a:spcPts val="0"/>
              </a:spcBef>
              <a:spcAft>
                <a:spcPts val="0"/>
              </a:spcAft>
              <a:buNone/>
            </a:pPr>
            <a:r>
              <a:rPr lang="en" sz="2000" b="1" dirty="0">
                <a:solidFill>
                  <a:schemeClr val="accent2"/>
                </a:solidFill>
                <a:latin typeface="+mj-lt"/>
                <a:ea typeface="+mn-ea"/>
                <a:cs typeface="+mn-cs"/>
                <a:sym typeface="+mn-lt"/>
              </a:rPr>
              <a:t>03</a:t>
            </a:r>
            <a:endParaRPr sz="2000" b="1" dirty="0">
              <a:solidFill>
                <a:schemeClr val="accent2"/>
              </a:solidFill>
              <a:latin typeface="+mj-lt"/>
              <a:ea typeface="+mn-ea"/>
              <a:cs typeface="+mn-cs"/>
              <a:sym typeface="+mn-lt"/>
            </a:endParaRPr>
          </a:p>
        </p:txBody>
      </p:sp>
      <p:sp>
        <p:nvSpPr>
          <p:cNvPr id="15" name="Google Shape;31;p25"/>
          <p:cNvSpPr txBox="1"/>
          <p:nvPr/>
        </p:nvSpPr>
        <p:spPr>
          <a:xfrm>
            <a:off x="2929524" y="1707226"/>
            <a:ext cx="467100" cy="307777"/>
          </a:xfrm>
          <a:prstGeom prst="rect">
            <a:avLst/>
          </a:prstGeom>
          <a:solidFill>
            <a:schemeClr val="bg2"/>
          </a:solidFill>
          <a:ln>
            <a:noFill/>
          </a:ln>
        </p:spPr>
        <p:txBody>
          <a:bodyPr spcFirstLastPara="1" wrap="square" lIns="0" tIns="0" rIns="0" bIns="0" anchor="ctr" anchorCtr="0">
            <a:spAutoFit/>
          </a:bodyPr>
          <a:lstStyle/>
          <a:p>
            <a:pPr marL="0" lvl="0" indent="0" algn="l" rtl="0">
              <a:spcBef>
                <a:spcPts val="0"/>
              </a:spcBef>
              <a:spcAft>
                <a:spcPts val="0"/>
              </a:spcAft>
              <a:buNone/>
            </a:pPr>
            <a:r>
              <a:rPr lang="en" sz="2000" b="1">
                <a:solidFill>
                  <a:schemeClr val="accent2"/>
                </a:solidFill>
                <a:latin typeface="+mj-lt"/>
                <a:ea typeface="+mn-ea"/>
                <a:cs typeface="+mn-cs"/>
                <a:sym typeface="+mn-lt"/>
              </a:rPr>
              <a:t>04</a:t>
            </a:r>
            <a:endParaRPr sz="2000" b="1">
              <a:solidFill>
                <a:schemeClr val="accent2"/>
              </a:solidFill>
              <a:latin typeface="+mj-lt"/>
              <a:ea typeface="+mn-ea"/>
              <a:cs typeface="+mn-cs"/>
              <a:sym typeface="+mn-lt"/>
            </a:endParaRPr>
          </a:p>
        </p:txBody>
      </p:sp>
      <p:sp>
        <p:nvSpPr>
          <p:cNvPr id="16" name="Google Shape;32;p25"/>
          <p:cNvSpPr txBox="1"/>
          <p:nvPr/>
        </p:nvSpPr>
        <p:spPr>
          <a:xfrm>
            <a:off x="2929524" y="2184883"/>
            <a:ext cx="467100" cy="307777"/>
          </a:xfrm>
          <a:prstGeom prst="rect">
            <a:avLst/>
          </a:prstGeom>
          <a:solidFill>
            <a:schemeClr val="bg2"/>
          </a:solidFill>
          <a:ln>
            <a:noFill/>
          </a:ln>
        </p:spPr>
        <p:txBody>
          <a:bodyPr spcFirstLastPara="1" wrap="square" lIns="0" tIns="0" rIns="0" bIns="0" anchor="ctr" anchorCtr="0">
            <a:spAutoFit/>
          </a:bodyPr>
          <a:lstStyle/>
          <a:p>
            <a:pPr marL="0" lvl="0" indent="0" algn="l" rtl="0">
              <a:spcBef>
                <a:spcPts val="0"/>
              </a:spcBef>
              <a:spcAft>
                <a:spcPts val="0"/>
              </a:spcAft>
              <a:buNone/>
            </a:pPr>
            <a:r>
              <a:rPr lang="en" sz="2000" b="1">
                <a:solidFill>
                  <a:schemeClr val="accent2"/>
                </a:solidFill>
                <a:latin typeface="+mj-lt"/>
                <a:ea typeface="+mn-ea"/>
                <a:cs typeface="+mn-cs"/>
                <a:sym typeface="+mn-lt"/>
              </a:rPr>
              <a:t>05</a:t>
            </a:r>
            <a:endParaRPr sz="2000" b="1">
              <a:solidFill>
                <a:schemeClr val="accent2"/>
              </a:solidFill>
              <a:latin typeface="+mj-lt"/>
              <a:ea typeface="+mn-ea"/>
              <a:cs typeface="+mn-cs"/>
              <a:sym typeface="+mn-lt"/>
            </a:endParaRPr>
          </a:p>
        </p:txBody>
      </p:sp>
      <p:sp>
        <p:nvSpPr>
          <p:cNvPr id="17" name="Google Shape;33;p25"/>
          <p:cNvSpPr txBox="1"/>
          <p:nvPr/>
        </p:nvSpPr>
        <p:spPr>
          <a:xfrm>
            <a:off x="2929524" y="2662540"/>
            <a:ext cx="467100" cy="307777"/>
          </a:xfrm>
          <a:prstGeom prst="rect">
            <a:avLst/>
          </a:prstGeom>
          <a:solidFill>
            <a:schemeClr val="bg2"/>
          </a:solidFill>
          <a:ln>
            <a:noFill/>
          </a:ln>
        </p:spPr>
        <p:txBody>
          <a:bodyPr spcFirstLastPara="1" wrap="square" lIns="0" tIns="0" rIns="0" bIns="0" anchor="ctr" anchorCtr="0">
            <a:spAutoFit/>
          </a:bodyPr>
          <a:lstStyle/>
          <a:p>
            <a:pPr marL="0" lvl="0" indent="0" algn="l" rtl="0">
              <a:spcBef>
                <a:spcPts val="0"/>
              </a:spcBef>
              <a:spcAft>
                <a:spcPts val="0"/>
              </a:spcAft>
              <a:buNone/>
            </a:pPr>
            <a:r>
              <a:rPr lang="en" sz="2000" b="1">
                <a:solidFill>
                  <a:schemeClr val="accent2"/>
                </a:solidFill>
                <a:latin typeface="+mj-lt"/>
                <a:ea typeface="+mn-ea"/>
                <a:cs typeface="+mn-cs"/>
                <a:sym typeface="+mn-lt"/>
              </a:rPr>
              <a:t>06</a:t>
            </a:r>
            <a:endParaRPr sz="2000" b="1">
              <a:solidFill>
                <a:schemeClr val="accent2"/>
              </a:solidFill>
              <a:latin typeface="+mj-lt"/>
              <a:ea typeface="+mn-ea"/>
              <a:cs typeface="+mn-cs"/>
              <a:sym typeface="+mn-lt"/>
            </a:endParaRPr>
          </a:p>
        </p:txBody>
      </p:sp>
      <p:sp>
        <p:nvSpPr>
          <p:cNvPr id="18" name="Google Shape;34;p25"/>
          <p:cNvSpPr txBox="1"/>
          <p:nvPr/>
        </p:nvSpPr>
        <p:spPr>
          <a:xfrm>
            <a:off x="2929524" y="3140197"/>
            <a:ext cx="467100" cy="307777"/>
          </a:xfrm>
          <a:prstGeom prst="rect">
            <a:avLst/>
          </a:prstGeom>
          <a:solidFill>
            <a:schemeClr val="bg2"/>
          </a:solidFill>
          <a:ln>
            <a:noFill/>
          </a:ln>
        </p:spPr>
        <p:txBody>
          <a:bodyPr spcFirstLastPara="1" wrap="square" lIns="0" tIns="0" rIns="0" bIns="0" anchor="ctr" anchorCtr="0">
            <a:spAutoFit/>
          </a:bodyPr>
          <a:lstStyle/>
          <a:p>
            <a:pPr marL="0" lvl="0" indent="0" algn="l" rtl="0">
              <a:spcBef>
                <a:spcPts val="0"/>
              </a:spcBef>
              <a:spcAft>
                <a:spcPts val="0"/>
              </a:spcAft>
              <a:buNone/>
            </a:pPr>
            <a:r>
              <a:rPr lang="en" sz="2000" b="1">
                <a:solidFill>
                  <a:schemeClr val="accent2"/>
                </a:solidFill>
                <a:latin typeface="+mj-lt"/>
                <a:ea typeface="+mn-ea"/>
                <a:cs typeface="+mn-cs"/>
                <a:sym typeface="+mn-lt"/>
              </a:rPr>
              <a:t>07</a:t>
            </a:r>
            <a:endParaRPr sz="2000" b="1">
              <a:solidFill>
                <a:schemeClr val="accent2"/>
              </a:solidFill>
              <a:latin typeface="+mj-lt"/>
              <a:ea typeface="+mn-ea"/>
              <a:cs typeface="+mn-cs"/>
              <a:sym typeface="+mn-lt"/>
            </a:endParaRPr>
          </a:p>
        </p:txBody>
      </p:sp>
      <p:sp>
        <p:nvSpPr>
          <p:cNvPr id="19" name="Google Shape;35;p25"/>
          <p:cNvSpPr txBox="1"/>
          <p:nvPr/>
        </p:nvSpPr>
        <p:spPr>
          <a:xfrm>
            <a:off x="2929524" y="3617854"/>
            <a:ext cx="467100" cy="307777"/>
          </a:xfrm>
          <a:prstGeom prst="rect">
            <a:avLst/>
          </a:prstGeom>
          <a:solidFill>
            <a:schemeClr val="bg2"/>
          </a:solidFill>
          <a:ln>
            <a:noFill/>
          </a:ln>
        </p:spPr>
        <p:txBody>
          <a:bodyPr spcFirstLastPara="1" wrap="square" lIns="0" tIns="0" rIns="0" bIns="0" anchor="ctr" anchorCtr="0">
            <a:spAutoFit/>
          </a:bodyPr>
          <a:lstStyle/>
          <a:p>
            <a:pPr marL="0" lvl="0" indent="0" algn="l" rtl="0">
              <a:spcBef>
                <a:spcPts val="0"/>
              </a:spcBef>
              <a:spcAft>
                <a:spcPts val="0"/>
              </a:spcAft>
              <a:buNone/>
            </a:pPr>
            <a:r>
              <a:rPr lang="en" sz="2000" b="1">
                <a:solidFill>
                  <a:schemeClr val="accent2"/>
                </a:solidFill>
                <a:latin typeface="+mj-lt"/>
                <a:ea typeface="+mn-ea"/>
                <a:cs typeface="+mn-cs"/>
                <a:sym typeface="+mn-lt"/>
              </a:rPr>
              <a:t>08</a:t>
            </a:r>
            <a:endParaRPr sz="2000" b="1">
              <a:solidFill>
                <a:schemeClr val="accent2"/>
              </a:solidFill>
              <a:latin typeface="+mj-lt"/>
              <a:ea typeface="+mn-ea"/>
              <a:cs typeface="+mn-cs"/>
              <a:sym typeface="+mn-lt"/>
            </a:endParaRPr>
          </a:p>
        </p:txBody>
      </p:sp>
      <p:cxnSp>
        <p:nvCxnSpPr>
          <p:cNvPr id="20" name="Прямая соединительная линия 4">
            <a:extLst>
              <a:ext uri="{FF2B5EF4-FFF2-40B4-BE49-F238E27FC236}">
                <a16:creationId xmlns:a16="http://schemas.microsoft.com/office/drawing/2014/main" id="{9BEE513D-42D8-AEC2-3866-210821E7538F}"/>
              </a:ext>
            </a:extLst>
          </p:cNvPr>
          <p:cNvCxnSpPr>
            <a:cxnSpLocks/>
          </p:cNvCxnSpPr>
          <p:nvPr userDrawn="1"/>
        </p:nvCxnSpPr>
        <p:spPr>
          <a:xfrm>
            <a:off x="2929524" y="666973"/>
            <a:ext cx="5998576" cy="0"/>
          </a:xfrm>
          <a:prstGeom prst="line">
            <a:avLst/>
          </a:prstGeom>
          <a:ln w="9525">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10">
            <a:extLst>
              <a:ext uri="{FF2B5EF4-FFF2-40B4-BE49-F238E27FC236}">
                <a16:creationId xmlns:a16="http://schemas.microsoft.com/office/drawing/2014/main" id="{81EA9A20-127C-88CD-17E8-3D21DE8E047B}"/>
              </a:ext>
            </a:extLst>
          </p:cNvPr>
          <p:cNvCxnSpPr>
            <a:cxnSpLocks/>
          </p:cNvCxnSpPr>
          <p:nvPr userDrawn="1"/>
        </p:nvCxnSpPr>
        <p:spPr>
          <a:xfrm>
            <a:off x="2929524" y="1144631"/>
            <a:ext cx="5998576" cy="0"/>
          </a:xfrm>
          <a:prstGeom prst="line">
            <a:avLst/>
          </a:prstGeom>
          <a:ln w="9525">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11">
            <a:extLst>
              <a:ext uri="{FF2B5EF4-FFF2-40B4-BE49-F238E27FC236}">
                <a16:creationId xmlns:a16="http://schemas.microsoft.com/office/drawing/2014/main" id="{A0425E2A-5604-118C-0E07-CE7BB88DDB8E}"/>
              </a:ext>
            </a:extLst>
          </p:cNvPr>
          <p:cNvCxnSpPr>
            <a:cxnSpLocks/>
          </p:cNvCxnSpPr>
          <p:nvPr userDrawn="1"/>
        </p:nvCxnSpPr>
        <p:spPr>
          <a:xfrm>
            <a:off x="2929524" y="1622289"/>
            <a:ext cx="5998576" cy="0"/>
          </a:xfrm>
          <a:prstGeom prst="line">
            <a:avLst/>
          </a:prstGeom>
          <a:ln w="9525">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12">
            <a:extLst>
              <a:ext uri="{FF2B5EF4-FFF2-40B4-BE49-F238E27FC236}">
                <a16:creationId xmlns:a16="http://schemas.microsoft.com/office/drawing/2014/main" id="{C1CDD782-7C2C-3772-A877-EE187F7ABA9A}"/>
              </a:ext>
            </a:extLst>
          </p:cNvPr>
          <p:cNvCxnSpPr>
            <a:cxnSpLocks/>
          </p:cNvCxnSpPr>
          <p:nvPr userDrawn="1"/>
        </p:nvCxnSpPr>
        <p:spPr>
          <a:xfrm>
            <a:off x="2929524" y="2099947"/>
            <a:ext cx="5998576" cy="0"/>
          </a:xfrm>
          <a:prstGeom prst="line">
            <a:avLst/>
          </a:prstGeom>
          <a:ln w="9525">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13">
            <a:extLst>
              <a:ext uri="{FF2B5EF4-FFF2-40B4-BE49-F238E27FC236}">
                <a16:creationId xmlns:a16="http://schemas.microsoft.com/office/drawing/2014/main" id="{2F1424FF-61E5-2A1A-9787-7954376BA240}"/>
              </a:ext>
            </a:extLst>
          </p:cNvPr>
          <p:cNvCxnSpPr>
            <a:cxnSpLocks/>
          </p:cNvCxnSpPr>
          <p:nvPr userDrawn="1"/>
        </p:nvCxnSpPr>
        <p:spPr>
          <a:xfrm>
            <a:off x="2929524" y="2577605"/>
            <a:ext cx="5998576" cy="0"/>
          </a:xfrm>
          <a:prstGeom prst="line">
            <a:avLst/>
          </a:prstGeom>
          <a:ln w="9525">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cxnSp>
        <p:nvCxnSpPr>
          <p:cNvPr id="25" name="Прямая соединительная линия 14">
            <a:extLst>
              <a:ext uri="{FF2B5EF4-FFF2-40B4-BE49-F238E27FC236}">
                <a16:creationId xmlns:a16="http://schemas.microsoft.com/office/drawing/2014/main" id="{27B277B9-2B5D-D70F-874B-971F6C51C1CC}"/>
              </a:ext>
            </a:extLst>
          </p:cNvPr>
          <p:cNvCxnSpPr>
            <a:cxnSpLocks/>
          </p:cNvCxnSpPr>
          <p:nvPr userDrawn="1"/>
        </p:nvCxnSpPr>
        <p:spPr>
          <a:xfrm>
            <a:off x="2929524" y="3055263"/>
            <a:ext cx="5998576" cy="0"/>
          </a:xfrm>
          <a:prstGeom prst="line">
            <a:avLst/>
          </a:prstGeom>
          <a:ln w="9525">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cxnSp>
        <p:nvCxnSpPr>
          <p:cNvPr id="26" name="Прямая соединительная линия 15">
            <a:extLst>
              <a:ext uri="{FF2B5EF4-FFF2-40B4-BE49-F238E27FC236}">
                <a16:creationId xmlns:a16="http://schemas.microsoft.com/office/drawing/2014/main" id="{0AFFD7B1-BE08-4BE0-0372-A49D2C4E0E76}"/>
              </a:ext>
            </a:extLst>
          </p:cNvPr>
          <p:cNvCxnSpPr>
            <a:cxnSpLocks/>
          </p:cNvCxnSpPr>
          <p:nvPr userDrawn="1"/>
        </p:nvCxnSpPr>
        <p:spPr>
          <a:xfrm>
            <a:off x="2929524" y="3532921"/>
            <a:ext cx="5998576" cy="0"/>
          </a:xfrm>
          <a:prstGeom prst="line">
            <a:avLst/>
          </a:prstGeom>
          <a:ln w="9525">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cxnSp>
        <p:nvCxnSpPr>
          <p:cNvPr id="27" name="Прямая соединительная линия 37">
            <a:extLst>
              <a:ext uri="{FF2B5EF4-FFF2-40B4-BE49-F238E27FC236}">
                <a16:creationId xmlns:a16="http://schemas.microsoft.com/office/drawing/2014/main" id="{D5E79439-67F9-EB08-19A0-EF4EC4C7E512}"/>
              </a:ext>
            </a:extLst>
          </p:cNvPr>
          <p:cNvCxnSpPr>
            <a:cxnSpLocks/>
          </p:cNvCxnSpPr>
          <p:nvPr userDrawn="1"/>
        </p:nvCxnSpPr>
        <p:spPr>
          <a:xfrm>
            <a:off x="2929524" y="4010579"/>
            <a:ext cx="5998576" cy="0"/>
          </a:xfrm>
          <a:prstGeom prst="line">
            <a:avLst/>
          </a:prstGeom>
          <a:ln w="9525">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cxnSp>
        <p:nvCxnSpPr>
          <p:cNvPr id="28" name="Прямая соединительная линия 40">
            <a:extLst>
              <a:ext uri="{FF2B5EF4-FFF2-40B4-BE49-F238E27FC236}">
                <a16:creationId xmlns:a16="http://schemas.microsoft.com/office/drawing/2014/main" id="{1F0830F8-B66C-BBD4-D1EF-A5529D28F589}"/>
              </a:ext>
            </a:extLst>
          </p:cNvPr>
          <p:cNvCxnSpPr>
            <a:cxnSpLocks/>
          </p:cNvCxnSpPr>
          <p:nvPr userDrawn="1"/>
        </p:nvCxnSpPr>
        <p:spPr>
          <a:xfrm>
            <a:off x="2929524" y="4488237"/>
            <a:ext cx="5998576" cy="0"/>
          </a:xfrm>
          <a:prstGeom prst="line">
            <a:avLst/>
          </a:prstGeom>
          <a:ln w="9525">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sp>
        <p:nvSpPr>
          <p:cNvPr id="29" name="Slide title">
            <a:extLst>
              <a:ext uri="{FF2B5EF4-FFF2-40B4-BE49-F238E27FC236}">
                <a16:creationId xmlns:a16="http://schemas.microsoft.com/office/drawing/2014/main" id="{30DF1555-F695-0C85-A4A9-5B76135C0F54}"/>
              </a:ext>
            </a:extLst>
          </p:cNvPr>
          <p:cNvSpPr txBox="1">
            <a:spLocks/>
          </p:cNvSpPr>
          <p:nvPr userDrawn="1"/>
        </p:nvSpPr>
        <p:spPr>
          <a:xfrm>
            <a:off x="215901" y="227600"/>
            <a:ext cx="2168954" cy="1309746"/>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sz="2000" b="1">
                <a:solidFill>
                  <a:schemeClr val="tx1"/>
                </a:solidFill>
                <a:latin typeface="+mj-lt"/>
                <a:ea typeface="+mn-ea"/>
                <a:cs typeface="+mn-cs"/>
                <a:sym typeface="+mn-lt"/>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US" dirty="0"/>
              <a:t>Table </a:t>
            </a:r>
            <a:br>
              <a:rPr lang="en-US" dirty="0"/>
            </a:br>
            <a:r>
              <a:rPr lang="en-US" dirty="0"/>
              <a:t>of Contents</a:t>
            </a:r>
            <a:endParaRPr lang="en-GB" dirty="0"/>
          </a:p>
        </p:txBody>
      </p:sp>
      <p:sp>
        <p:nvSpPr>
          <p:cNvPr id="30" name="Bentuk Bebas: Bentuk 360">
            <a:extLst>
              <a:ext uri="{FF2B5EF4-FFF2-40B4-BE49-F238E27FC236}">
                <a16:creationId xmlns:a16="http://schemas.microsoft.com/office/drawing/2014/main" id="{C223DE9C-167E-15DE-FEBA-C28D601E0F2F}"/>
              </a:ext>
            </a:extLst>
          </p:cNvPr>
          <p:cNvSpPr/>
          <p:nvPr userDrawn="1"/>
        </p:nvSpPr>
        <p:spPr>
          <a:xfrm>
            <a:off x="732796" y="2705276"/>
            <a:ext cx="699956" cy="699974"/>
          </a:xfrm>
          <a:custGeom>
            <a:avLst/>
            <a:gdLst>
              <a:gd name="connsiteX0" fmla="*/ 449923 w 449922"/>
              <a:gd name="connsiteY0" fmla="*/ 151610 h 449932"/>
              <a:gd name="connsiteX1" fmla="*/ 298323 w 449922"/>
              <a:gd name="connsiteY1" fmla="*/ 151610 h 449932"/>
              <a:gd name="connsiteX2" fmla="*/ 298323 w 449922"/>
              <a:gd name="connsiteY2" fmla="*/ 0 h 449932"/>
              <a:gd name="connsiteX3" fmla="*/ 151600 w 449922"/>
              <a:gd name="connsiteY3" fmla="*/ 0 h 449932"/>
              <a:gd name="connsiteX4" fmla="*/ 151600 w 449922"/>
              <a:gd name="connsiteY4" fmla="*/ 151610 h 449932"/>
              <a:gd name="connsiteX5" fmla="*/ 0 w 449922"/>
              <a:gd name="connsiteY5" fmla="*/ 151610 h 449932"/>
              <a:gd name="connsiteX6" fmla="*/ 0 w 449922"/>
              <a:gd name="connsiteY6" fmla="*/ 298323 h 449932"/>
              <a:gd name="connsiteX7" fmla="*/ 151600 w 449922"/>
              <a:gd name="connsiteY7" fmla="*/ 298323 h 449932"/>
              <a:gd name="connsiteX8" fmla="*/ 151600 w 449922"/>
              <a:gd name="connsiteY8" fmla="*/ 449932 h 449932"/>
              <a:gd name="connsiteX9" fmla="*/ 298323 w 449922"/>
              <a:gd name="connsiteY9" fmla="*/ 449932 h 449932"/>
              <a:gd name="connsiteX10" fmla="*/ 298323 w 449922"/>
              <a:gd name="connsiteY10" fmla="*/ 298323 h 449932"/>
              <a:gd name="connsiteX11" fmla="*/ 449923 w 449922"/>
              <a:gd name="connsiteY11" fmla="*/ 298323 h 44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9922" h="449932">
                <a:moveTo>
                  <a:pt x="449923" y="151610"/>
                </a:moveTo>
                <a:lnTo>
                  <a:pt x="298323" y="151610"/>
                </a:lnTo>
                <a:lnTo>
                  <a:pt x="298323" y="0"/>
                </a:lnTo>
                <a:lnTo>
                  <a:pt x="151600" y="0"/>
                </a:lnTo>
                <a:lnTo>
                  <a:pt x="151600" y="151610"/>
                </a:lnTo>
                <a:lnTo>
                  <a:pt x="0" y="151610"/>
                </a:lnTo>
                <a:lnTo>
                  <a:pt x="0" y="298323"/>
                </a:lnTo>
                <a:lnTo>
                  <a:pt x="151600" y="298323"/>
                </a:lnTo>
                <a:lnTo>
                  <a:pt x="151600" y="449932"/>
                </a:lnTo>
                <a:lnTo>
                  <a:pt x="298323" y="449932"/>
                </a:lnTo>
                <a:lnTo>
                  <a:pt x="298323" y="298323"/>
                </a:lnTo>
                <a:lnTo>
                  <a:pt x="449923" y="298323"/>
                </a:lnTo>
                <a:close/>
              </a:path>
            </a:pathLst>
          </a:custGeom>
          <a:gradFill>
            <a:gsLst>
              <a:gs pos="0">
                <a:schemeClr val="accent6"/>
              </a:gs>
              <a:gs pos="100000">
                <a:schemeClr val="accent5"/>
              </a:gs>
            </a:gsLst>
            <a:lin ang="13500000" scaled="1"/>
          </a:gradFill>
          <a:ln w="9525" cap="flat">
            <a:noFill/>
            <a:prstDash val="solid"/>
            <a:miter/>
          </a:ln>
        </p:spPr>
        <p:txBody>
          <a:bodyPr rtlCol="0" anchor="ctr"/>
          <a:lstStyle/>
          <a:p>
            <a:endParaRPr lang="en-ID"/>
          </a:p>
        </p:txBody>
      </p:sp>
      <p:sp>
        <p:nvSpPr>
          <p:cNvPr id="31" name="Bentuk Bebas: Bentuk 327">
            <a:extLst>
              <a:ext uri="{FF2B5EF4-FFF2-40B4-BE49-F238E27FC236}">
                <a16:creationId xmlns:a16="http://schemas.microsoft.com/office/drawing/2014/main" id="{B6489E08-A5A3-1071-20D3-3D3972BB12C3}"/>
              </a:ext>
            </a:extLst>
          </p:cNvPr>
          <p:cNvSpPr/>
          <p:nvPr userDrawn="1"/>
        </p:nvSpPr>
        <p:spPr>
          <a:xfrm>
            <a:off x="1432752" y="2015003"/>
            <a:ext cx="449901" cy="449901"/>
          </a:xfrm>
          <a:custGeom>
            <a:avLst/>
            <a:gdLst>
              <a:gd name="connsiteX0" fmla="*/ 203559 w 203558"/>
              <a:gd name="connsiteY0" fmla="*/ 68589 h 203558"/>
              <a:gd name="connsiteX1" fmla="*/ 134969 w 203558"/>
              <a:gd name="connsiteY1" fmla="*/ 68589 h 203558"/>
              <a:gd name="connsiteX2" fmla="*/ 134969 w 203558"/>
              <a:gd name="connsiteY2" fmla="*/ 0 h 203558"/>
              <a:gd name="connsiteX3" fmla="*/ 68590 w 203558"/>
              <a:gd name="connsiteY3" fmla="*/ 0 h 203558"/>
              <a:gd name="connsiteX4" fmla="*/ 68590 w 203558"/>
              <a:gd name="connsiteY4" fmla="*/ 68589 h 203558"/>
              <a:gd name="connsiteX5" fmla="*/ 0 w 203558"/>
              <a:gd name="connsiteY5" fmla="*/ 68589 h 203558"/>
              <a:gd name="connsiteX6" fmla="*/ 0 w 203558"/>
              <a:gd name="connsiteY6" fmla="*/ 134969 h 203558"/>
              <a:gd name="connsiteX7" fmla="*/ 68590 w 203558"/>
              <a:gd name="connsiteY7" fmla="*/ 134969 h 203558"/>
              <a:gd name="connsiteX8" fmla="*/ 68590 w 203558"/>
              <a:gd name="connsiteY8" fmla="*/ 203559 h 203558"/>
              <a:gd name="connsiteX9" fmla="*/ 134969 w 203558"/>
              <a:gd name="connsiteY9" fmla="*/ 203559 h 203558"/>
              <a:gd name="connsiteX10" fmla="*/ 134969 w 203558"/>
              <a:gd name="connsiteY10" fmla="*/ 134969 h 203558"/>
              <a:gd name="connsiteX11" fmla="*/ 203559 w 203558"/>
              <a:gd name="connsiteY11" fmla="*/ 134969 h 20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558" h="203558">
                <a:moveTo>
                  <a:pt x="203559" y="68589"/>
                </a:moveTo>
                <a:lnTo>
                  <a:pt x="134969" y="68589"/>
                </a:lnTo>
                <a:lnTo>
                  <a:pt x="134969" y="0"/>
                </a:lnTo>
                <a:lnTo>
                  <a:pt x="68590" y="0"/>
                </a:lnTo>
                <a:lnTo>
                  <a:pt x="68590" y="68589"/>
                </a:lnTo>
                <a:lnTo>
                  <a:pt x="0" y="68589"/>
                </a:lnTo>
                <a:lnTo>
                  <a:pt x="0" y="134969"/>
                </a:lnTo>
                <a:lnTo>
                  <a:pt x="68590" y="134969"/>
                </a:lnTo>
                <a:lnTo>
                  <a:pt x="68590" y="203559"/>
                </a:lnTo>
                <a:lnTo>
                  <a:pt x="134969" y="203559"/>
                </a:lnTo>
                <a:lnTo>
                  <a:pt x="134969" y="134969"/>
                </a:lnTo>
                <a:lnTo>
                  <a:pt x="203559" y="134969"/>
                </a:lnTo>
                <a:close/>
              </a:path>
            </a:pathLst>
          </a:custGeom>
          <a:solidFill>
            <a:schemeClr val="accent3">
              <a:alpha val="40314"/>
            </a:schemeClr>
          </a:solidFill>
          <a:ln w="9525" cap="flat">
            <a:noFill/>
            <a:prstDash val="solid"/>
            <a:miter/>
          </a:ln>
        </p:spPr>
        <p:txBody>
          <a:bodyPr rtlCol="0" anchor="ctr"/>
          <a:lstStyle/>
          <a:p>
            <a:endParaRPr lang="en-ID" dirty="0"/>
          </a:p>
        </p:txBody>
      </p:sp>
      <p:sp>
        <p:nvSpPr>
          <p:cNvPr id="4" name="Subtitle 3"/>
          <p:cNvSpPr>
            <a:spLocks noGrp="1"/>
          </p:cNvSpPr>
          <p:nvPr>
            <p:ph type="subTitle" idx="4"/>
          </p:nvPr>
        </p:nvSpPr>
        <p:spPr/>
        <p:txBody>
          <a:bodyPr/>
          <a:lstStyle/>
          <a:p>
            <a:pPr algn="l"/>
            <a:r>
              <a:t>Clinical Translations and Neurotherapeutics</a:t>
            </a:r>
          </a:p>
        </p:txBody>
      </p:sp>
      <p:sp>
        <p:nvSpPr>
          <p:cNvPr id="5" name="Subtitle 4"/>
          <p:cNvSpPr>
            <a:spLocks noGrp="1"/>
          </p:cNvSpPr>
          <p:nvPr>
            <p:ph type="subTitle" idx="5"/>
          </p:nvPr>
        </p:nvSpPr>
        <p:spPr/>
        <p:txBody>
          <a:bodyPr/>
          <a:lstStyle/>
          <a:p>
            <a:r>
              <a:t>Mechanism of Action and Model</a:t>
            </a:r>
          </a:p>
        </p:txBody>
      </p:sp>
      <p:sp>
        <p:nvSpPr>
          <p:cNvPr id="6" name="Subtitle 5"/>
          <p:cNvSpPr>
            <a:spLocks noGrp="1"/>
          </p:cNvSpPr>
          <p:nvPr>
            <p:ph type="subTitle" idx="7"/>
          </p:nvPr>
        </p:nvSpPr>
        <p:spPr/>
        <p:txBody>
          <a:bodyPr/>
          <a:lstStyle/>
          <a:p>
            <a:pPr algn="l"/>
            <a:r>
              <a:t>Behavioral Correlation and Results</a:t>
            </a:r>
          </a:p>
        </p:txBody>
      </p:sp>
      <p:sp>
        <p:nvSpPr>
          <p:cNvPr id="7" name="Subtitle 6"/>
          <p:cNvSpPr>
            <a:spLocks noGrp="1"/>
          </p:cNvSpPr>
          <p:nvPr>
            <p:ph type="subTitle" idx="3"/>
          </p:nvPr>
        </p:nvSpPr>
        <p:spPr/>
        <p:txBody>
          <a:bodyPr/>
          <a:lstStyle/>
          <a:p>
            <a:pPr algn="l"/>
            <a:r>
              <a:t>Neural Activity and Electrophysiology</a:t>
            </a:r>
          </a:p>
        </p:txBody>
      </p:sp>
      <p:sp>
        <p:nvSpPr>
          <p:cNvPr id="8" name="Subtitle 7"/>
          <p:cNvSpPr>
            <a:spLocks noGrp="1"/>
          </p:cNvSpPr>
          <p:nvPr>
            <p:ph type="subTitle" idx="6"/>
          </p:nvPr>
        </p:nvSpPr>
        <p:spPr/>
        <p:txBody>
          <a:bodyPr/>
          <a:lstStyle/>
          <a:p>
            <a:pPr algn="l"/>
            <a:r>
              <a:t>Experimental Methodology Stack</a:t>
            </a:r>
          </a:p>
        </p:txBody>
      </p:sp>
      <p:sp>
        <p:nvSpPr>
          <p:cNvPr id="9" name="Subtitle 8"/>
          <p:cNvSpPr>
            <a:spLocks noGrp="1"/>
          </p:cNvSpPr>
          <p:nvPr>
            <p:ph type="subTitle" idx="2"/>
          </p:nvPr>
        </p:nvSpPr>
        <p:spPr/>
        <p:txBody>
          <a:bodyPr/>
          <a:lstStyle/>
          <a:p>
            <a:r>
              <a:t>Anatomical Targets and Pathways</a:t>
            </a:r>
          </a:p>
        </p:txBody>
      </p:sp>
      <p:sp>
        <p:nvSpPr>
          <p:cNvPr id="10" name="Subtitle 9"/>
          <p:cNvSpPr>
            <a:spLocks noGrp="1"/>
          </p:cNvSpPr>
          <p:nvPr>
            <p:ph type="subTitle" idx="1"/>
          </p:nvPr>
        </p:nvSpPr>
        <p:spPr/>
        <p:txBody>
          <a:bodyPr/>
          <a:lstStyle/>
          <a:p>
            <a:r>
              <a:t>Neurobiological Context and Relevance</a:t>
            </a:r>
          </a:p>
        </p:txBody>
      </p:sp>
      <p:sp>
        <p:nvSpPr>
          <p:cNvPr id="11" name="Subtitle 10"/>
          <p:cNvSpPr>
            <a:spLocks noGrp="1"/>
          </p:cNvSpPr>
          <p:nvPr>
            <p:ph type="subTitle" idx="8"/>
          </p:nvPr>
        </p:nvSpPr>
        <p:spPr/>
        <p:txBody>
          <a:bodyPr/>
          <a:lstStyle/>
          <a:p>
            <a:pPr algn="l"/>
            <a:r>
              <a:t>SIRIUS Neuroscience Study Template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5" name="Google Shape;576;g3e478b0359b_0_37"/>
          <p:cNvSpPr/>
          <p:nvPr/>
        </p:nvSpPr>
        <p:spPr>
          <a:xfrm>
            <a:off x="237075" y="878504"/>
            <a:ext cx="2766600" cy="1734900"/>
          </a:xfrm>
          <a:prstGeom prst="round2DiagRect">
            <a:avLst/>
          </a:prstGeom>
          <a:solidFill>
            <a:schemeClr val="bg2"/>
          </a:solidFill>
          <a:ln>
            <a:noFill/>
          </a:ln>
          <a:effectLst>
            <a:outerShdw blurRad="327502" sx="102000" sy="102000" algn="ctr" rotWithShape="0">
              <a:prstClr val="black">
                <a:alpha val="5014"/>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mn-lt"/>
            </a:endParaRPr>
          </a:p>
        </p:txBody>
      </p:sp>
      <p:sp>
        <p:nvSpPr>
          <p:cNvPr id="16" name="Google Shape;577;g3e478b0359b_0_37"/>
          <p:cNvSpPr/>
          <p:nvPr/>
        </p:nvSpPr>
        <p:spPr>
          <a:xfrm>
            <a:off x="3180938" y="878504"/>
            <a:ext cx="2802900" cy="1734900"/>
          </a:xfrm>
          <a:prstGeom prst="round2DiagRect">
            <a:avLst/>
          </a:prstGeom>
          <a:solidFill>
            <a:schemeClr val="bg2"/>
          </a:solidFill>
          <a:ln>
            <a:noFill/>
          </a:ln>
          <a:effectLst>
            <a:outerShdw blurRad="327502" sx="102000" sy="102000" algn="ctr" rotWithShape="0">
              <a:prstClr val="black">
                <a:alpha val="5014"/>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dk2"/>
              </a:solidFill>
              <a:latin typeface="+mn-lt"/>
              <a:ea typeface="+mn-ea"/>
              <a:cs typeface="+mn-cs"/>
              <a:sym typeface="+mn-lt"/>
            </a:endParaRPr>
          </a:p>
        </p:txBody>
      </p:sp>
      <p:sp>
        <p:nvSpPr>
          <p:cNvPr id="17" name="Google Shape;578;g3e478b0359b_0_37"/>
          <p:cNvSpPr/>
          <p:nvPr/>
        </p:nvSpPr>
        <p:spPr>
          <a:xfrm>
            <a:off x="6161100" y="878504"/>
            <a:ext cx="2766600" cy="1734900"/>
          </a:xfrm>
          <a:prstGeom prst="round2DiagRect">
            <a:avLst/>
          </a:prstGeom>
          <a:solidFill>
            <a:schemeClr val="bg2"/>
          </a:solidFill>
          <a:ln>
            <a:noFill/>
          </a:ln>
          <a:effectLst>
            <a:outerShdw blurRad="327502" sx="102000" sy="102000" algn="ctr" rotWithShape="0">
              <a:prstClr val="black">
                <a:alpha val="5014"/>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dk2"/>
              </a:solidFill>
              <a:latin typeface="+mn-lt"/>
              <a:ea typeface="+mn-ea"/>
              <a:cs typeface="+mn-cs"/>
              <a:sym typeface="+mn-lt"/>
            </a:endParaRPr>
          </a:p>
        </p:txBody>
      </p:sp>
      <p:sp>
        <p:nvSpPr>
          <p:cNvPr id="18" name="Google Shape;585;g3e478b0359b_0_37"/>
          <p:cNvSpPr/>
          <p:nvPr/>
        </p:nvSpPr>
        <p:spPr>
          <a:xfrm>
            <a:off x="237088" y="2822033"/>
            <a:ext cx="2766600" cy="1734900"/>
          </a:xfrm>
          <a:prstGeom prst="round2DiagRect">
            <a:avLst/>
          </a:prstGeom>
          <a:solidFill>
            <a:schemeClr val="bg2"/>
          </a:solidFill>
          <a:ln>
            <a:noFill/>
          </a:ln>
          <a:effectLst>
            <a:outerShdw blurRad="327502" sx="102000" sy="102000" algn="ctr" rotWithShape="0">
              <a:prstClr val="black">
                <a:alpha val="5014"/>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dk2"/>
              </a:solidFill>
              <a:latin typeface="+mn-lt"/>
              <a:ea typeface="+mn-ea"/>
              <a:cs typeface="+mn-cs"/>
              <a:sym typeface="+mn-lt"/>
            </a:endParaRPr>
          </a:p>
        </p:txBody>
      </p:sp>
      <p:sp>
        <p:nvSpPr>
          <p:cNvPr id="19" name="Google Shape;586;g3e478b0359b_0_37"/>
          <p:cNvSpPr/>
          <p:nvPr/>
        </p:nvSpPr>
        <p:spPr>
          <a:xfrm>
            <a:off x="3180950" y="2822033"/>
            <a:ext cx="2802900" cy="1734900"/>
          </a:xfrm>
          <a:prstGeom prst="round2DiagRect">
            <a:avLst/>
          </a:prstGeom>
          <a:solidFill>
            <a:schemeClr val="bg2"/>
          </a:solidFill>
          <a:ln>
            <a:noFill/>
          </a:ln>
          <a:effectLst>
            <a:outerShdw blurRad="327502" sx="102000" sy="102000" algn="ctr" rotWithShape="0">
              <a:prstClr val="black">
                <a:alpha val="5014"/>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dk2"/>
              </a:solidFill>
              <a:latin typeface="+mn-lt"/>
              <a:ea typeface="+mn-ea"/>
              <a:cs typeface="+mn-cs"/>
              <a:sym typeface="+mn-lt"/>
            </a:endParaRPr>
          </a:p>
        </p:txBody>
      </p:sp>
      <p:sp>
        <p:nvSpPr>
          <p:cNvPr id="20" name="Google Shape;825;g3e47ced7bc8_0_215">
            <a:extLst>
              <a:ext uri="{FF2B5EF4-FFF2-40B4-BE49-F238E27FC236}">
                <a16:creationId xmlns:a16="http://schemas.microsoft.com/office/drawing/2014/main" id="{58DF42B9-13F6-D639-E992-9634D222C04C}"/>
              </a:ext>
            </a:extLst>
          </p:cNvPr>
          <p:cNvSpPr/>
          <p:nvPr userDrawn="1"/>
        </p:nvSpPr>
        <p:spPr>
          <a:xfrm rot="10800000">
            <a:off x="2893524" y="790478"/>
            <a:ext cx="208800" cy="208800"/>
          </a:xfrm>
          <a:prstGeom prst="round2DiagRect">
            <a:avLst>
              <a:gd name="adj1" fmla="val 41222"/>
              <a:gd name="adj2" fmla="val 0"/>
            </a:avLst>
          </a:prstGeom>
          <a:solidFill>
            <a:schemeClr val="accent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21" name="Google Shape;825;g3e47ced7bc8_0_215">
            <a:extLst>
              <a:ext uri="{FF2B5EF4-FFF2-40B4-BE49-F238E27FC236}">
                <a16:creationId xmlns:a16="http://schemas.microsoft.com/office/drawing/2014/main" id="{0FDEBF67-324B-70B8-D4B0-FD81174E6CF4}"/>
              </a:ext>
            </a:extLst>
          </p:cNvPr>
          <p:cNvSpPr/>
          <p:nvPr userDrawn="1"/>
        </p:nvSpPr>
        <p:spPr>
          <a:xfrm rot="10800000">
            <a:off x="5857128" y="790477"/>
            <a:ext cx="208800" cy="208800"/>
          </a:xfrm>
          <a:prstGeom prst="round2DiagRect">
            <a:avLst>
              <a:gd name="adj1" fmla="val 41222"/>
              <a:gd name="adj2" fmla="val 0"/>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22" name="Google Shape;825;g3e47ced7bc8_0_215">
            <a:extLst>
              <a:ext uri="{FF2B5EF4-FFF2-40B4-BE49-F238E27FC236}">
                <a16:creationId xmlns:a16="http://schemas.microsoft.com/office/drawing/2014/main" id="{1A25F9EB-1316-FA03-7337-086A86D2D4FE}"/>
              </a:ext>
            </a:extLst>
          </p:cNvPr>
          <p:cNvSpPr/>
          <p:nvPr userDrawn="1"/>
        </p:nvSpPr>
        <p:spPr>
          <a:xfrm rot="10800000">
            <a:off x="8820731" y="791967"/>
            <a:ext cx="208800" cy="208800"/>
          </a:xfrm>
          <a:prstGeom prst="round2DiagRect">
            <a:avLst>
              <a:gd name="adj1" fmla="val 41222"/>
              <a:gd name="adj2" fmla="val 0"/>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23" name="Google Shape;825;g3e47ced7bc8_0_215">
            <a:extLst>
              <a:ext uri="{FF2B5EF4-FFF2-40B4-BE49-F238E27FC236}">
                <a16:creationId xmlns:a16="http://schemas.microsoft.com/office/drawing/2014/main" id="{58C181B3-E1BE-F7C8-4A15-E9C61222D0F1}"/>
              </a:ext>
            </a:extLst>
          </p:cNvPr>
          <p:cNvSpPr/>
          <p:nvPr userDrawn="1"/>
        </p:nvSpPr>
        <p:spPr>
          <a:xfrm rot="10800000">
            <a:off x="2893524" y="2724362"/>
            <a:ext cx="208800" cy="208800"/>
          </a:xfrm>
          <a:prstGeom prst="round2DiagRect">
            <a:avLst>
              <a:gd name="adj1" fmla="val 41222"/>
              <a:gd name="adj2" fmla="val 0"/>
            </a:avLst>
          </a:prstGeom>
          <a:solidFill>
            <a:schemeClr val="accent3"/>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24" name="Google Shape;825;g3e47ced7bc8_0_215">
            <a:extLst>
              <a:ext uri="{FF2B5EF4-FFF2-40B4-BE49-F238E27FC236}">
                <a16:creationId xmlns:a16="http://schemas.microsoft.com/office/drawing/2014/main" id="{7CCE4981-0A28-EBDF-59D8-657AA6D2B634}"/>
              </a:ext>
            </a:extLst>
          </p:cNvPr>
          <p:cNvSpPr/>
          <p:nvPr userDrawn="1"/>
        </p:nvSpPr>
        <p:spPr>
          <a:xfrm rot="10800000">
            <a:off x="5857128" y="2724361"/>
            <a:ext cx="208800" cy="208800"/>
          </a:xfrm>
          <a:prstGeom prst="round2DiagRect">
            <a:avLst>
              <a:gd name="adj1" fmla="val 41222"/>
              <a:gd name="adj2" fmla="val 0"/>
            </a:avLst>
          </a:prstGeom>
          <a:solidFill>
            <a:schemeClr val="accent5"/>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25" name="Bentuk Bebas: Bentuk 360">
            <a:extLst>
              <a:ext uri="{FF2B5EF4-FFF2-40B4-BE49-F238E27FC236}">
                <a16:creationId xmlns:a16="http://schemas.microsoft.com/office/drawing/2014/main" id="{EB0D3408-2B62-6D10-FE50-5A1F3F2E6850}"/>
              </a:ext>
            </a:extLst>
          </p:cNvPr>
          <p:cNvSpPr/>
          <p:nvPr userDrawn="1"/>
        </p:nvSpPr>
        <p:spPr>
          <a:xfrm>
            <a:off x="6950087" y="3481427"/>
            <a:ext cx="699956" cy="699974"/>
          </a:xfrm>
          <a:custGeom>
            <a:avLst/>
            <a:gdLst>
              <a:gd name="connsiteX0" fmla="*/ 449923 w 449922"/>
              <a:gd name="connsiteY0" fmla="*/ 151610 h 449932"/>
              <a:gd name="connsiteX1" fmla="*/ 298323 w 449922"/>
              <a:gd name="connsiteY1" fmla="*/ 151610 h 449932"/>
              <a:gd name="connsiteX2" fmla="*/ 298323 w 449922"/>
              <a:gd name="connsiteY2" fmla="*/ 0 h 449932"/>
              <a:gd name="connsiteX3" fmla="*/ 151600 w 449922"/>
              <a:gd name="connsiteY3" fmla="*/ 0 h 449932"/>
              <a:gd name="connsiteX4" fmla="*/ 151600 w 449922"/>
              <a:gd name="connsiteY4" fmla="*/ 151610 h 449932"/>
              <a:gd name="connsiteX5" fmla="*/ 0 w 449922"/>
              <a:gd name="connsiteY5" fmla="*/ 151610 h 449932"/>
              <a:gd name="connsiteX6" fmla="*/ 0 w 449922"/>
              <a:gd name="connsiteY6" fmla="*/ 298323 h 449932"/>
              <a:gd name="connsiteX7" fmla="*/ 151600 w 449922"/>
              <a:gd name="connsiteY7" fmla="*/ 298323 h 449932"/>
              <a:gd name="connsiteX8" fmla="*/ 151600 w 449922"/>
              <a:gd name="connsiteY8" fmla="*/ 449932 h 449932"/>
              <a:gd name="connsiteX9" fmla="*/ 298323 w 449922"/>
              <a:gd name="connsiteY9" fmla="*/ 449932 h 449932"/>
              <a:gd name="connsiteX10" fmla="*/ 298323 w 449922"/>
              <a:gd name="connsiteY10" fmla="*/ 298323 h 449932"/>
              <a:gd name="connsiteX11" fmla="*/ 449923 w 449922"/>
              <a:gd name="connsiteY11" fmla="*/ 298323 h 44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9922" h="449932">
                <a:moveTo>
                  <a:pt x="449923" y="151610"/>
                </a:moveTo>
                <a:lnTo>
                  <a:pt x="298323" y="151610"/>
                </a:lnTo>
                <a:lnTo>
                  <a:pt x="298323" y="0"/>
                </a:lnTo>
                <a:lnTo>
                  <a:pt x="151600" y="0"/>
                </a:lnTo>
                <a:lnTo>
                  <a:pt x="151600" y="151610"/>
                </a:lnTo>
                <a:lnTo>
                  <a:pt x="0" y="151610"/>
                </a:lnTo>
                <a:lnTo>
                  <a:pt x="0" y="298323"/>
                </a:lnTo>
                <a:lnTo>
                  <a:pt x="151600" y="298323"/>
                </a:lnTo>
                <a:lnTo>
                  <a:pt x="151600" y="449932"/>
                </a:lnTo>
                <a:lnTo>
                  <a:pt x="298323" y="449932"/>
                </a:lnTo>
                <a:lnTo>
                  <a:pt x="298323" y="298323"/>
                </a:lnTo>
                <a:lnTo>
                  <a:pt x="449923" y="298323"/>
                </a:lnTo>
                <a:close/>
              </a:path>
            </a:pathLst>
          </a:custGeom>
          <a:solidFill>
            <a:schemeClr val="bg2"/>
          </a:solidFill>
          <a:ln w="9525" cap="flat">
            <a:noFill/>
            <a:prstDash val="solid"/>
            <a:miter/>
          </a:ln>
        </p:spPr>
        <p:txBody>
          <a:bodyPr rtlCol="0" anchor="ctr"/>
          <a:lstStyle/>
          <a:p>
            <a:endParaRPr lang="en-ID"/>
          </a:p>
        </p:txBody>
      </p:sp>
      <p:sp>
        <p:nvSpPr>
          <p:cNvPr id="26" name="Bentuk Bebas: Bentuk 327">
            <a:extLst>
              <a:ext uri="{FF2B5EF4-FFF2-40B4-BE49-F238E27FC236}">
                <a16:creationId xmlns:a16="http://schemas.microsoft.com/office/drawing/2014/main" id="{7CEC1FDA-9DF6-A5A6-466E-39C8A35DCCB3}"/>
              </a:ext>
            </a:extLst>
          </p:cNvPr>
          <p:cNvSpPr/>
          <p:nvPr userDrawn="1"/>
        </p:nvSpPr>
        <p:spPr>
          <a:xfrm>
            <a:off x="7720980" y="2985333"/>
            <a:ext cx="449901" cy="449901"/>
          </a:xfrm>
          <a:custGeom>
            <a:avLst/>
            <a:gdLst>
              <a:gd name="connsiteX0" fmla="*/ 203559 w 203558"/>
              <a:gd name="connsiteY0" fmla="*/ 68589 h 203558"/>
              <a:gd name="connsiteX1" fmla="*/ 134969 w 203558"/>
              <a:gd name="connsiteY1" fmla="*/ 68589 h 203558"/>
              <a:gd name="connsiteX2" fmla="*/ 134969 w 203558"/>
              <a:gd name="connsiteY2" fmla="*/ 0 h 203558"/>
              <a:gd name="connsiteX3" fmla="*/ 68590 w 203558"/>
              <a:gd name="connsiteY3" fmla="*/ 0 h 203558"/>
              <a:gd name="connsiteX4" fmla="*/ 68590 w 203558"/>
              <a:gd name="connsiteY4" fmla="*/ 68589 h 203558"/>
              <a:gd name="connsiteX5" fmla="*/ 0 w 203558"/>
              <a:gd name="connsiteY5" fmla="*/ 68589 h 203558"/>
              <a:gd name="connsiteX6" fmla="*/ 0 w 203558"/>
              <a:gd name="connsiteY6" fmla="*/ 134969 h 203558"/>
              <a:gd name="connsiteX7" fmla="*/ 68590 w 203558"/>
              <a:gd name="connsiteY7" fmla="*/ 134969 h 203558"/>
              <a:gd name="connsiteX8" fmla="*/ 68590 w 203558"/>
              <a:gd name="connsiteY8" fmla="*/ 203559 h 203558"/>
              <a:gd name="connsiteX9" fmla="*/ 134969 w 203558"/>
              <a:gd name="connsiteY9" fmla="*/ 203559 h 203558"/>
              <a:gd name="connsiteX10" fmla="*/ 134969 w 203558"/>
              <a:gd name="connsiteY10" fmla="*/ 134969 h 203558"/>
              <a:gd name="connsiteX11" fmla="*/ 203559 w 203558"/>
              <a:gd name="connsiteY11" fmla="*/ 134969 h 20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558" h="203558">
                <a:moveTo>
                  <a:pt x="203559" y="68589"/>
                </a:moveTo>
                <a:lnTo>
                  <a:pt x="134969" y="68589"/>
                </a:lnTo>
                <a:lnTo>
                  <a:pt x="134969" y="0"/>
                </a:lnTo>
                <a:lnTo>
                  <a:pt x="68590" y="0"/>
                </a:lnTo>
                <a:lnTo>
                  <a:pt x="68590" y="68589"/>
                </a:lnTo>
                <a:lnTo>
                  <a:pt x="0" y="68589"/>
                </a:lnTo>
                <a:lnTo>
                  <a:pt x="0" y="134969"/>
                </a:lnTo>
                <a:lnTo>
                  <a:pt x="68590" y="134969"/>
                </a:lnTo>
                <a:lnTo>
                  <a:pt x="68590" y="203559"/>
                </a:lnTo>
                <a:lnTo>
                  <a:pt x="134969" y="203559"/>
                </a:lnTo>
                <a:lnTo>
                  <a:pt x="134969" y="134969"/>
                </a:lnTo>
                <a:lnTo>
                  <a:pt x="203559" y="134969"/>
                </a:lnTo>
                <a:close/>
              </a:path>
            </a:pathLst>
          </a:custGeom>
          <a:solidFill>
            <a:schemeClr val="accent2"/>
          </a:solidFill>
          <a:ln w="9525" cap="flat">
            <a:noFill/>
            <a:prstDash val="solid"/>
            <a:miter/>
          </a:ln>
        </p:spPr>
        <p:txBody>
          <a:bodyPr rtlCol="0" anchor="ctr"/>
          <a:lstStyle/>
          <a:p>
            <a:endParaRPr lang="en-ID" dirty="0"/>
          </a:p>
        </p:txBody>
      </p:sp>
      <p:sp>
        <p:nvSpPr>
          <p:cNvPr id="2" name="Subtitle 1"/>
          <p:cNvSpPr>
            <a:spLocks noGrp="1"/>
          </p:cNvSpPr>
          <p:nvPr>
            <p:ph type="subTitle" idx="3"/>
          </p:nvPr>
        </p:nvSpPr>
        <p:spPr/>
        <p:txBody>
          <a:bodyPr/>
          <a:lstStyle/>
          <a:p>
            <a:r>
              <a:t>1</a:t>
            </a:r>
          </a:p>
        </p:txBody>
      </p:sp>
      <p:sp>
        <p:nvSpPr>
          <p:cNvPr id="3" name="Subtitle 2"/>
          <p:cNvSpPr>
            <a:spLocks noGrp="1"/>
          </p:cNvSpPr>
          <p:nvPr>
            <p:ph type="subTitle" idx="1"/>
          </p:nvPr>
        </p:nvSpPr>
        <p:spPr/>
        <p:txBody>
          <a:bodyPr/>
          <a:lstStyle/>
          <a:p>
            <a:pPr algn="l"/>
            <a:r>
              <a:t>SIRIUS Neuroscience Study</a:t>
            </a:r>
          </a:p>
        </p:txBody>
      </p:sp>
      <p:sp>
        <p:nvSpPr>
          <p:cNvPr id="4" name="Subtitle 3"/>
          <p:cNvSpPr>
            <a:spLocks noGrp="1"/>
          </p:cNvSpPr>
          <p:nvPr>
            <p:ph type="subTitle" idx="15"/>
          </p:nvPr>
        </p:nvSpPr>
        <p:spPr/>
        <p:txBody>
          <a:bodyPr/>
          <a:lstStyle/>
          <a:p>
            <a:pPr algn="l"/>
            <a:r>
              <a:t>Replace placeholders with your study’s exact aims, hypotheses, and outcome metrics</a:t>
            </a:r>
          </a:p>
        </p:txBody>
      </p:sp>
      <p:sp>
        <p:nvSpPr>
          <p:cNvPr id="5" name="Subtitle 4"/>
          <p:cNvSpPr>
            <a:spLocks noGrp="1"/>
          </p:cNvSpPr>
          <p:nvPr>
            <p:ph type="subTitle" idx="16"/>
          </p:nvPr>
        </p:nvSpPr>
        <p:spPr/>
        <p:txBody>
          <a:bodyPr/>
          <a:lstStyle/>
          <a:p>
            <a:pPr algn="l"/>
            <a:r>
              <a:t>Study aims and metrics</a:t>
            </a:r>
          </a:p>
        </p:txBody>
      </p:sp>
      <p:sp>
        <p:nvSpPr>
          <p:cNvPr id="6" name="Subtitle 5"/>
          <p:cNvSpPr>
            <a:spLocks noGrp="1"/>
          </p:cNvSpPr>
          <p:nvPr>
            <p:ph type="subTitle" idx="13"/>
          </p:nvPr>
        </p:nvSpPr>
        <p:spPr/>
        <p:txBody>
          <a:bodyPr/>
          <a:lstStyle/>
          <a:p>
            <a:pPr algn="l"/>
            <a:r>
              <a:t>Neon-cyan and violet accent palette mapped to neural signal and mechanistic emphasis</a:t>
            </a:r>
          </a:p>
        </p:txBody>
      </p:sp>
      <p:sp>
        <p:nvSpPr>
          <p:cNvPr id="7" name="Subtitle 6"/>
          <p:cNvSpPr>
            <a:spLocks noGrp="1"/>
          </p:cNvSpPr>
          <p:nvPr>
            <p:ph type="subTitle" idx="14"/>
          </p:nvPr>
        </p:nvSpPr>
        <p:spPr/>
        <p:txBody>
          <a:bodyPr/>
          <a:lstStyle/>
          <a:p>
            <a:pPr algn="l"/>
            <a:r>
              <a:t>Accent palette mapping</a:t>
            </a:r>
          </a:p>
        </p:txBody>
      </p:sp>
      <p:sp>
        <p:nvSpPr>
          <p:cNvPr id="8" name="Subtitle 7"/>
          <p:cNvSpPr>
            <a:spLocks noGrp="1"/>
          </p:cNvSpPr>
          <p:nvPr>
            <p:ph type="subTitle" idx="8"/>
          </p:nvPr>
        </p:nvSpPr>
        <p:spPr/>
        <p:txBody>
          <a:bodyPr/>
          <a:lstStyle/>
          <a:p>
            <a:pPr algn="l"/>
            <a:r>
              <a:t>Date and symposium/lecture series label for consistent event branding across venues</a:t>
            </a:r>
          </a:p>
        </p:txBody>
      </p:sp>
      <p:sp>
        <p:nvSpPr>
          <p:cNvPr id="9" name="Subtitle 8"/>
          <p:cNvSpPr>
            <a:spLocks noGrp="1"/>
          </p:cNvSpPr>
          <p:nvPr>
            <p:ph type="subTitle" idx="9"/>
          </p:nvPr>
        </p:nvSpPr>
        <p:spPr/>
        <p:txBody>
          <a:bodyPr/>
          <a:lstStyle/>
          <a:p>
            <a:pPr algn="l"/>
            <a:r>
              <a:t>Date and series</a:t>
            </a:r>
          </a:p>
        </p:txBody>
      </p:sp>
      <p:sp>
        <p:nvSpPr>
          <p:cNvPr id="10" name="Subtitle 9"/>
          <p:cNvSpPr>
            <a:spLocks noGrp="1"/>
          </p:cNvSpPr>
          <p:nvPr>
            <p:ph type="subTitle" idx="6"/>
          </p:nvPr>
        </p:nvSpPr>
        <p:spPr/>
        <p:txBody>
          <a:bodyPr/>
          <a:lstStyle/>
          <a:p>
            <a:pPr algn="l"/>
            <a:r>
              <a:t>Author or lab name plus institution to anchor credibility and collaboration context</a:t>
            </a:r>
          </a:p>
        </p:txBody>
      </p:sp>
      <p:sp>
        <p:nvSpPr>
          <p:cNvPr id="11" name="Subtitle 10"/>
          <p:cNvSpPr>
            <a:spLocks noGrp="1"/>
          </p:cNvSpPr>
          <p:nvPr>
            <p:ph type="subTitle" idx="7"/>
          </p:nvPr>
        </p:nvSpPr>
        <p:spPr/>
        <p:txBody>
          <a:bodyPr/>
          <a:lstStyle/>
          <a:p>
            <a:pPr algn="l"/>
            <a:r>
              <a:t>Author and institution</a:t>
            </a:r>
          </a:p>
        </p:txBody>
      </p:sp>
      <p:sp>
        <p:nvSpPr>
          <p:cNvPr id="12" name="Subtitle 11"/>
          <p:cNvSpPr>
            <a:spLocks noGrp="1"/>
          </p:cNvSpPr>
          <p:nvPr>
            <p:ph type="subTitle" idx="4"/>
          </p:nvPr>
        </p:nvSpPr>
        <p:spPr/>
        <p:txBody>
          <a:bodyPr/>
          <a:lstStyle/>
          <a:p>
            <a:pPr algn="l"/>
            <a:r>
              <a:t>Study title, neural domain, and a one-line research thesis for fast audience alignment</a:t>
            </a:r>
          </a:p>
        </p:txBody>
      </p:sp>
      <p:sp>
        <p:nvSpPr>
          <p:cNvPr id="13" name="Subtitle 12"/>
          <p:cNvSpPr>
            <a:spLocks noGrp="1"/>
          </p:cNvSpPr>
          <p:nvPr>
            <p:ph type="subTitle" idx="5"/>
          </p:nvPr>
        </p:nvSpPr>
        <p:spPr/>
        <p:txBody>
          <a:bodyPr/>
          <a:lstStyle/>
          <a:p>
            <a:pPr algn="l"/>
            <a:r>
              <a:t>Study title and thesis</a:t>
            </a:r>
          </a:p>
        </p:txBody>
      </p:sp>
      <p:sp>
        <p:nvSpPr>
          <p:cNvPr id="14" name="Title 13"/>
          <p:cNvSpPr>
            <a:spLocks noGrp="1"/>
          </p:cNvSpPr>
          <p:nvPr>
            <p:ph type="title"/>
          </p:nvPr>
        </p:nvSpPr>
        <p:spPr/>
        <p:txBody>
          <a:bodyPr/>
          <a:lstStyle/>
          <a:p>
            <a:r>
              <a:t>SIRIUS Neuroscience Study Template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5" name="Google Shape;576;g3e478b0359b_0_37"/>
          <p:cNvSpPr/>
          <p:nvPr/>
        </p:nvSpPr>
        <p:spPr>
          <a:xfrm>
            <a:off x="237075" y="878504"/>
            <a:ext cx="2766600" cy="1734900"/>
          </a:xfrm>
          <a:prstGeom prst="round2DiagRect">
            <a:avLst/>
          </a:prstGeom>
          <a:solidFill>
            <a:schemeClr val="bg2"/>
          </a:solidFill>
          <a:ln>
            <a:noFill/>
          </a:ln>
          <a:effectLst>
            <a:outerShdw blurRad="327502" sx="102000" sy="102000" algn="ctr" rotWithShape="0">
              <a:prstClr val="black">
                <a:alpha val="5014"/>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mn-lt"/>
            </a:endParaRPr>
          </a:p>
        </p:txBody>
      </p:sp>
      <p:sp>
        <p:nvSpPr>
          <p:cNvPr id="16" name="Google Shape;577;g3e478b0359b_0_37"/>
          <p:cNvSpPr/>
          <p:nvPr/>
        </p:nvSpPr>
        <p:spPr>
          <a:xfrm>
            <a:off x="3180938" y="878504"/>
            <a:ext cx="2802900" cy="1734900"/>
          </a:xfrm>
          <a:prstGeom prst="round2DiagRect">
            <a:avLst/>
          </a:prstGeom>
          <a:solidFill>
            <a:schemeClr val="bg2"/>
          </a:solidFill>
          <a:ln>
            <a:noFill/>
          </a:ln>
          <a:effectLst>
            <a:outerShdw blurRad="327502" sx="102000" sy="102000" algn="ctr" rotWithShape="0">
              <a:prstClr val="black">
                <a:alpha val="5014"/>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dk2"/>
              </a:solidFill>
              <a:latin typeface="+mn-lt"/>
              <a:ea typeface="+mn-ea"/>
              <a:cs typeface="+mn-cs"/>
              <a:sym typeface="+mn-lt"/>
            </a:endParaRPr>
          </a:p>
        </p:txBody>
      </p:sp>
      <p:sp>
        <p:nvSpPr>
          <p:cNvPr id="17" name="Google Shape;578;g3e478b0359b_0_37"/>
          <p:cNvSpPr/>
          <p:nvPr/>
        </p:nvSpPr>
        <p:spPr>
          <a:xfrm>
            <a:off x="6161100" y="878504"/>
            <a:ext cx="2766600" cy="1734900"/>
          </a:xfrm>
          <a:prstGeom prst="round2DiagRect">
            <a:avLst/>
          </a:prstGeom>
          <a:solidFill>
            <a:schemeClr val="bg2"/>
          </a:solidFill>
          <a:ln>
            <a:noFill/>
          </a:ln>
          <a:effectLst>
            <a:outerShdw blurRad="327502" sx="102000" sy="102000" algn="ctr" rotWithShape="0">
              <a:prstClr val="black">
                <a:alpha val="5014"/>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dk2"/>
              </a:solidFill>
              <a:latin typeface="+mn-lt"/>
              <a:ea typeface="+mn-ea"/>
              <a:cs typeface="+mn-cs"/>
              <a:sym typeface="+mn-lt"/>
            </a:endParaRPr>
          </a:p>
        </p:txBody>
      </p:sp>
      <p:sp>
        <p:nvSpPr>
          <p:cNvPr id="18" name="Google Shape;585;g3e478b0359b_0_37"/>
          <p:cNvSpPr/>
          <p:nvPr/>
        </p:nvSpPr>
        <p:spPr>
          <a:xfrm>
            <a:off x="237088" y="2822033"/>
            <a:ext cx="2766600" cy="1734900"/>
          </a:xfrm>
          <a:prstGeom prst="round2DiagRect">
            <a:avLst/>
          </a:prstGeom>
          <a:solidFill>
            <a:schemeClr val="bg2"/>
          </a:solidFill>
          <a:ln>
            <a:noFill/>
          </a:ln>
          <a:effectLst>
            <a:outerShdw blurRad="327502" sx="102000" sy="102000" algn="ctr" rotWithShape="0">
              <a:prstClr val="black">
                <a:alpha val="5014"/>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dk2"/>
              </a:solidFill>
              <a:latin typeface="+mn-lt"/>
              <a:ea typeface="+mn-ea"/>
              <a:cs typeface="+mn-cs"/>
              <a:sym typeface="+mn-lt"/>
            </a:endParaRPr>
          </a:p>
        </p:txBody>
      </p:sp>
      <p:sp>
        <p:nvSpPr>
          <p:cNvPr id="19" name="Google Shape;586;g3e478b0359b_0_37"/>
          <p:cNvSpPr/>
          <p:nvPr/>
        </p:nvSpPr>
        <p:spPr>
          <a:xfrm>
            <a:off x="3180950" y="2822033"/>
            <a:ext cx="2802900" cy="1734900"/>
          </a:xfrm>
          <a:prstGeom prst="round2DiagRect">
            <a:avLst/>
          </a:prstGeom>
          <a:solidFill>
            <a:schemeClr val="bg2"/>
          </a:solidFill>
          <a:ln>
            <a:noFill/>
          </a:ln>
          <a:effectLst>
            <a:outerShdw blurRad="327502" sx="102000" sy="102000" algn="ctr" rotWithShape="0">
              <a:prstClr val="black">
                <a:alpha val="5014"/>
              </a:prst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dk2"/>
              </a:solidFill>
              <a:latin typeface="+mn-lt"/>
              <a:ea typeface="+mn-ea"/>
              <a:cs typeface="+mn-cs"/>
              <a:sym typeface="+mn-lt"/>
            </a:endParaRPr>
          </a:p>
        </p:txBody>
      </p:sp>
      <p:sp>
        <p:nvSpPr>
          <p:cNvPr id="20" name="Google Shape;825;g3e47ced7bc8_0_215">
            <a:extLst>
              <a:ext uri="{FF2B5EF4-FFF2-40B4-BE49-F238E27FC236}">
                <a16:creationId xmlns:a16="http://schemas.microsoft.com/office/drawing/2014/main" id="{58DF42B9-13F6-D639-E992-9634D222C04C}"/>
              </a:ext>
            </a:extLst>
          </p:cNvPr>
          <p:cNvSpPr/>
          <p:nvPr userDrawn="1"/>
        </p:nvSpPr>
        <p:spPr>
          <a:xfrm rot="10800000">
            <a:off x="2893524" y="790478"/>
            <a:ext cx="208800" cy="208800"/>
          </a:xfrm>
          <a:prstGeom prst="round2DiagRect">
            <a:avLst>
              <a:gd name="adj1" fmla="val 41222"/>
              <a:gd name="adj2" fmla="val 0"/>
            </a:avLst>
          </a:prstGeom>
          <a:solidFill>
            <a:schemeClr val="accent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21" name="Google Shape;825;g3e47ced7bc8_0_215">
            <a:extLst>
              <a:ext uri="{FF2B5EF4-FFF2-40B4-BE49-F238E27FC236}">
                <a16:creationId xmlns:a16="http://schemas.microsoft.com/office/drawing/2014/main" id="{0FDEBF67-324B-70B8-D4B0-FD81174E6CF4}"/>
              </a:ext>
            </a:extLst>
          </p:cNvPr>
          <p:cNvSpPr/>
          <p:nvPr userDrawn="1"/>
        </p:nvSpPr>
        <p:spPr>
          <a:xfrm rot="10800000">
            <a:off x="5857128" y="790477"/>
            <a:ext cx="208800" cy="208800"/>
          </a:xfrm>
          <a:prstGeom prst="round2DiagRect">
            <a:avLst>
              <a:gd name="adj1" fmla="val 41222"/>
              <a:gd name="adj2" fmla="val 0"/>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22" name="Google Shape;825;g3e47ced7bc8_0_215">
            <a:extLst>
              <a:ext uri="{FF2B5EF4-FFF2-40B4-BE49-F238E27FC236}">
                <a16:creationId xmlns:a16="http://schemas.microsoft.com/office/drawing/2014/main" id="{1A25F9EB-1316-FA03-7337-086A86D2D4FE}"/>
              </a:ext>
            </a:extLst>
          </p:cNvPr>
          <p:cNvSpPr/>
          <p:nvPr userDrawn="1"/>
        </p:nvSpPr>
        <p:spPr>
          <a:xfrm rot="10800000">
            <a:off x="8820731" y="791967"/>
            <a:ext cx="208800" cy="208800"/>
          </a:xfrm>
          <a:prstGeom prst="round2DiagRect">
            <a:avLst>
              <a:gd name="adj1" fmla="val 41222"/>
              <a:gd name="adj2" fmla="val 0"/>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23" name="Google Shape;825;g3e47ced7bc8_0_215">
            <a:extLst>
              <a:ext uri="{FF2B5EF4-FFF2-40B4-BE49-F238E27FC236}">
                <a16:creationId xmlns:a16="http://schemas.microsoft.com/office/drawing/2014/main" id="{58C181B3-E1BE-F7C8-4A15-E9C61222D0F1}"/>
              </a:ext>
            </a:extLst>
          </p:cNvPr>
          <p:cNvSpPr/>
          <p:nvPr userDrawn="1"/>
        </p:nvSpPr>
        <p:spPr>
          <a:xfrm rot="10800000">
            <a:off x="2893524" y="2724362"/>
            <a:ext cx="208800" cy="208800"/>
          </a:xfrm>
          <a:prstGeom prst="round2DiagRect">
            <a:avLst>
              <a:gd name="adj1" fmla="val 41222"/>
              <a:gd name="adj2" fmla="val 0"/>
            </a:avLst>
          </a:prstGeom>
          <a:solidFill>
            <a:schemeClr val="accent3"/>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24" name="Google Shape;825;g3e47ced7bc8_0_215">
            <a:extLst>
              <a:ext uri="{FF2B5EF4-FFF2-40B4-BE49-F238E27FC236}">
                <a16:creationId xmlns:a16="http://schemas.microsoft.com/office/drawing/2014/main" id="{7CCE4981-0A28-EBDF-59D8-657AA6D2B634}"/>
              </a:ext>
            </a:extLst>
          </p:cNvPr>
          <p:cNvSpPr/>
          <p:nvPr userDrawn="1"/>
        </p:nvSpPr>
        <p:spPr>
          <a:xfrm rot="10800000">
            <a:off x="5857128" y="2724361"/>
            <a:ext cx="208800" cy="208800"/>
          </a:xfrm>
          <a:prstGeom prst="round2DiagRect">
            <a:avLst>
              <a:gd name="adj1" fmla="val 41222"/>
              <a:gd name="adj2" fmla="val 0"/>
            </a:avLst>
          </a:prstGeom>
          <a:solidFill>
            <a:schemeClr val="accent5"/>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25" name="Bentuk Bebas: Bentuk 360">
            <a:extLst>
              <a:ext uri="{FF2B5EF4-FFF2-40B4-BE49-F238E27FC236}">
                <a16:creationId xmlns:a16="http://schemas.microsoft.com/office/drawing/2014/main" id="{EB0D3408-2B62-6D10-FE50-5A1F3F2E6850}"/>
              </a:ext>
            </a:extLst>
          </p:cNvPr>
          <p:cNvSpPr/>
          <p:nvPr userDrawn="1"/>
        </p:nvSpPr>
        <p:spPr>
          <a:xfrm>
            <a:off x="6950087" y="3481427"/>
            <a:ext cx="699956" cy="699974"/>
          </a:xfrm>
          <a:custGeom>
            <a:avLst/>
            <a:gdLst>
              <a:gd name="connsiteX0" fmla="*/ 449923 w 449922"/>
              <a:gd name="connsiteY0" fmla="*/ 151610 h 449932"/>
              <a:gd name="connsiteX1" fmla="*/ 298323 w 449922"/>
              <a:gd name="connsiteY1" fmla="*/ 151610 h 449932"/>
              <a:gd name="connsiteX2" fmla="*/ 298323 w 449922"/>
              <a:gd name="connsiteY2" fmla="*/ 0 h 449932"/>
              <a:gd name="connsiteX3" fmla="*/ 151600 w 449922"/>
              <a:gd name="connsiteY3" fmla="*/ 0 h 449932"/>
              <a:gd name="connsiteX4" fmla="*/ 151600 w 449922"/>
              <a:gd name="connsiteY4" fmla="*/ 151610 h 449932"/>
              <a:gd name="connsiteX5" fmla="*/ 0 w 449922"/>
              <a:gd name="connsiteY5" fmla="*/ 151610 h 449932"/>
              <a:gd name="connsiteX6" fmla="*/ 0 w 449922"/>
              <a:gd name="connsiteY6" fmla="*/ 298323 h 449932"/>
              <a:gd name="connsiteX7" fmla="*/ 151600 w 449922"/>
              <a:gd name="connsiteY7" fmla="*/ 298323 h 449932"/>
              <a:gd name="connsiteX8" fmla="*/ 151600 w 449922"/>
              <a:gd name="connsiteY8" fmla="*/ 449932 h 449932"/>
              <a:gd name="connsiteX9" fmla="*/ 298323 w 449922"/>
              <a:gd name="connsiteY9" fmla="*/ 449932 h 449932"/>
              <a:gd name="connsiteX10" fmla="*/ 298323 w 449922"/>
              <a:gd name="connsiteY10" fmla="*/ 298323 h 449932"/>
              <a:gd name="connsiteX11" fmla="*/ 449923 w 449922"/>
              <a:gd name="connsiteY11" fmla="*/ 298323 h 44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9922" h="449932">
                <a:moveTo>
                  <a:pt x="449923" y="151610"/>
                </a:moveTo>
                <a:lnTo>
                  <a:pt x="298323" y="151610"/>
                </a:lnTo>
                <a:lnTo>
                  <a:pt x="298323" y="0"/>
                </a:lnTo>
                <a:lnTo>
                  <a:pt x="151600" y="0"/>
                </a:lnTo>
                <a:lnTo>
                  <a:pt x="151600" y="151610"/>
                </a:lnTo>
                <a:lnTo>
                  <a:pt x="0" y="151610"/>
                </a:lnTo>
                <a:lnTo>
                  <a:pt x="0" y="298323"/>
                </a:lnTo>
                <a:lnTo>
                  <a:pt x="151600" y="298323"/>
                </a:lnTo>
                <a:lnTo>
                  <a:pt x="151600" y="449932"/>
                </a:lnTo>
                <a:lnTo>
                  <a:pt x="298323" y="449932"/>
                </a:lnTo>
                <a:lnTo>
                  <a:pt x="298323" y="298323"/>
                </a:lnTo>
                <a:lnTo>
                  <a:pt x="449923" y="298323"/>
                </a:lnTo>
                <a:close/>
              </a:path>
            </a:pathLst>
          </a:custGeom>
          <a:solidFill>
            <a:schemeClr val="bg2"/>
          </a:solidFill>
          <a:ln w="9525" cap="flat">
            <a:noFill/>
            <a:prstDash val="solid"/>
            <a:miter/>
          </a:ln>
        </p:spPr>
        <p:txBody>
          <a:bodyPr rtlCol="0" anchor="ctr"/>
          <a:lstStyle/>
          <a:p>
            <a:endParaRPr lang="en-ID"/>
          </a:p>
        </p:txBody>
      </p:sp>
      <p:sp>
        <p:nvSpPr>
          <p:cNvPr id="26" name="Bentuk Bebas: Bentuk 327">
            <a:extLst>
              <a:ext uri="{FF2B5EF4-FFF2-40B4-BE49-F238E27FC236}">
                <a16:creationId xmlns:a16="http://schemas.microsoft.com/office/drawing/2014/main" id="{7CEC1FDA-9DF6-A5A6-466E-39C8A35DCCB3}"/>
              </a:ext>
            </a:extLst>
          </p:cNvPr>
          <p:cNvSpPr/>
          <p:nvPr userDrawn="1"/>
        </p:nvSpPr>
        <p:spPr>
          <a:xfrm>
            <a:off x="7720980" y="2985333"/>
            <a:ext cx="449901" cy="449901"/>
          </a:xfrm>
          <a:custGeom>
            <a:avLst/>
            <a:gdLst>
              <a:gd name="connsiteX0" fmla="*/ 203559 w 203558"/>
              <a:gd name="connsiteY0" fmla="*/ 68589 h 203558"/>
              <a:gd name="connsiteX1" fmla="*/ 134969 w 203558"/>
              <a:gd name="connsiteY1" fmla="*/ 68589 h 203558"/>
              <a:gd name="connsiteX2" fmla="*/ 134969 w 203558"/>
              <a:gd name="connsiteY2" fmla="*/ 0 h 203558"/>
              <a:gd name="connsiteX3" fmla="*/ 68590 w 203558"/>
              <a:gd name="connsiteY3" fmla="*/ 0 h 203558"/>
              <a:gd name="connsiteX4" fmla="*/ 68590 w 203558"/>
              <a:gd name="connsiteY4" fmla="*/ 68589 h 203558"/>
              <a:gd name="connsiteX5" fmla="*/ 0 w 203558"/>
              <a:gd name="connsiteY5" fmla="*/ 68589 h 203558"/>
              <a:gd name="connsiteX6" fmla="*/ 0 w 203558"/>
              <a:gd name="connsiteY6" fmla="*/ 134969 h 203558"/>
              <a:gd name="connsiteX7" fmla="*/ 68590 w 203558"/>
              <a:gd name="connsiteY7" fmla="*/ 134969 h 203558"/>
              <a:gd name="connsiteX8" fmla="*/ 68590 w 203558"/>
              <a:gd name="connsiteY8" fmla="*/ 203559 h 203558"/>
              <a:gd name="connsiteX9" fmla="*/ 134969 w 203558"/>
              <a:gd name="connsiteY9" fmla="*/ 203559 h 203558"/>
              <a:gd name="connsiteX10" fmla="*/ 134969 w 203558"/>
              <a:gd name="connsiteY10" fmla="*/ 134969 h 203558"/>
              <a:gd name="connsiteX11" fmla="*/ 203559 w 203558"/>
              <a:gd name="connsiteY11" fmla="*/ 134969 h 20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558" h="203558">
                <a:moveTo>
                  <a:pt x="203559" y="68589"/>
                </a:moveTo>
                <a:lnTo>
                  <a:pt x="134969" y="68589"/>
                </a:lnTo>
                <a:lnTo>
                  <a:pt x="134969" y="0"/>
                </a:lnTo>
                <a:lnTo>
                  <a:pt x="68590" y="0"/>
                </a:lnTo>
                <a:lnTo>
                  <a:pt x="68590" y="68589"/>
                </a:lnTo>
                <a:lnTo>
                  <a:pt x="0" y="68589"/>
                </a:lnTo>
                <a:lnTo>
                  <a:pt x="0" y="134969"/>
                </a:lnTo>
                <a:lnTo>
                  <a:pt x="68590" y="134969"/>
                </a:lnTo>
                <a:lnTo>
                  <a:pt x="68590" y="203559"/>
                </a:lnTo>
                <a:lnTo>
                  <a:pt x="134969" y="203559"/>
                </a:lnTo>
                <a:lnTo>
                  <a:pt x="134969" y="134969"/>
                </a:lnTo>
                <a:lnTo>
                  <a:pt x="203559" y="134969"/>
                </a:lnTo>
                <a:close/>
              </a:path>
            </a:pathLst>
          </a:custGeom>
          <a:solidFill>
            <a:schemeClr val="accent2"/>
          </a:solidFill>
          <a:ln w="9525" cap="flat">
            <a:noFill/>
            <a:prstDash val="solid"/>
            <a:miter/>
          </a:ln>
        </p:spPr>
        <p:txBody>
          <a:bodyPr rtlCol="0" anchor="ctr"/>
          <a:lstStyle/>
          <a:p>
            <a:endParaRPr lang="en-ID" dirty="0"/>
          </a:p>
        </p:txBody>
      </p:sp>
      <p:sp>
        <p:nvSpPr>
          <p:cNvPr id="2" name="Subtitle 1"/>
          <p:cNvSpPr>
            <a:spLocks noGrp="1"/>
          </p:cNvSpPr>
          <p:nvPr>
            <p:ph type="subTitle" idx="3"/>
          </p:nvPr>
        </p:nvSpPr>
        <p:spPr/>
        <p:txBody>
          <a:bodyPr/>
          <a:lstStyle/>
          <a:p>
            <a:r>
              <a:t>2</a:t>
            </a:r>
          </a:p>
        </p:txBody>
      </p:sp>
      <p:sp>
        <p:nvSpPr>
          <p:cNvPr id="3" name="Subtitle 2"/>
          <p:cNvSpPr>
            <a:spLocks noGrp="1"/>
          </p:cNvSpPr>
          <p:nvPr>
            <p:ph type="subTitle" idx="1"/>
          </p:nvPr>
        </p:nvSpPr>
        <p:spPr/>
        <p:txBody>
          <a:bodyPr/>
          <a:lstStyle/>
          <a:p>
            <a:pPr algn="l"/>
            <a:r>
              <a:t>SIRIUS Neuroscience Study</a:t>
            </a:r>
          </a:p>
        </p:txBody>
      </p:sp>
      <p:sp>
        <p:nvSpPr>
          <p:cNvPr id="4" name="Subtitle 3"/>
          <p:cNvSpPr>
            <a:spLocks noGrp="1"/>
          </p:cNvSpPr>
          <p:nvPr>
            <p:ph type="subTitle" idx="15"/>
          </p:nvPr>
        </p:nvSpPr>
        <p:spPr/>
        <p:txBody>
          <a:bodyPr/>
          <a:lstStyle/>
          <a:p>
            <a:pPr algn="l"/>
            <a:r>
              <a:t>Design constraints: what must be controlled (state, stimulus, motion, sampling bias) to claim causality</a:t>
            </a:r>
          </a:p>
        </p:txBody>
      </p:sp>
      <p:sp>
        <p:nvSpPr>
          <p:cNvPr id="5" name="Subtitle 4"/>
          <p:cNvSpPr>
            <a:spLocks noGrp="1"/>
          </p:cNvSpPr>
          <p:nvPr>
            <p:ph type="subTitle" idx="16"/>
          </p:nvPr>
        </p:nvSpPr>
        <p:spPr/>
        <p:txBody>
          <a:bodyPr/>
          <a:lstStyle/>
          <a:p>
            <a:pPr algn="l"/>
            <a:r>
              <a:t>Causal design controls</a:t>
            </a:r>
          </a:p>
        </p:txBody>
      </p:sp>
      <p:sp>
        <p:nvSpPr>
          <p:cNvPr id="6" name="Subtitle 5"/>
          <p:cNvSpPr>
            <a:spLocks noGrp="1"/>
          </p:cNvSpPr>
          <p:nvPr>
            <p:ph type="subTitle" idx="13"/>
          </p:nvPr>
        </p:nvSpPr>
        <p:spPr/>
        <p:txBody>
          <a:bodyPr/>
          <a:lstStyle/>
          <a:p>
            <a:pPr algn="l"/>
            <a:r>
              <a:t>Hypothesis framing: expected directionality for firing, synchrony, oscillations, or plasticity markers</a:t>
            </a:r>
          </a:p>
        </p:txBody>
      </p:sp>
      <p:sp>
        <p:nvSpPr>
          <p:cNvPr id="7" name="Subtitle 6"/>
          <p:cNvSpPr>
            <a:spLocks noGrp="1"/>
          </p:cNvSpPr>
          <p:nvPr>
            <p:ph type="subTitle" idx="14"/>
          </p:nvPr>
        </p:nvSpPr>
        <p:spPr/>
        <p:txBody>
          <a:bodyPr/>
          <a:lstStyle/>
          <a:p>
            <a:pPr algn="l"/>
            <a:r>
              <a:t>Predicted neural changes</a:t>
            </a:r>
          </a:p>
        </p:txBody>
      </p:sp>
      <p:sp>
        <p:nvSpPr>
          <p:cNvPr id="8" name="Subtitle 7"/>
          <p:cNvSpPr>
            <a:spLocks noGrp="1"/>
          </p:cNvSpPr>
          <p:nvPr>
            <p:ph type="subTitle" idx="8"/>
          </p:nvPr>
        </p:nvSpPr>
        <p:spPr/>
        <p:txBody>
          <a:bodyPr/>
          <a:lstStyle/>
          <a:p>
            <a:pPr algn="l"/>
            <a:r>
              <a:t>Core biological question: identify the measurable neural signature that distinguishes normal vs pathological states</a:t>
            </a:r>
          </a:p>
        </p:txBody>
      </p:sp>
      <p:sp>
        <p:nvSpPr>
          <p:cNvPr id="9" name="Subtitle 8"/>
          <p:cNvSpPr>
            <a:spLocks noGrp="1"/>
          </p:cNvSpPr>
          <p:nvPr>
            <p:ph type="subTitle" idx="9"/>
          </p:nvPr>
        </p:nvSpPr>
        <p:spPr/>
        <p:txBody>
          <a:bodyPr/>
          <a:lstStyle/>
          <a:p>
            <a:pPr algn="l"/>
            <a:r>
              <a:t>Neural signature distinction</a:t>
            </a:r>
          </a:p>
        </p:txBody>
      </p:sp>
      <p:sp>
        <p:nvSpPr>
          <p:cNvPr id="10" name="Subtitle 9"/>
          <p:cNvSpPr>
            <a:spLocks noGrp="1"/>
          </p:cNvSpPr>
          <p:nvPr>
            <p:ph type="subTitle" idx="6"/>
          </p:nvPr>
        </p:nvSpPr>
        <p:spPr/>
        <p:txBody>
          <a:bodyPr/>
          <a:lstStyle/>
          <a:p>
            <a:pPr algn="l"/>
            <a:r>
              <a:t>Neurological relevance: connect to disease mechanism, symptom dimensions, or neural computation deficits</a:t>
            </a:r>
          </a:p>
        </p:txBody>
      </p:sp>
      <p:sp>
        <p:nvSpPr>
          <p:cNvPr id="11" name="Subtitle 10"/>
          <p:cNvSpPr>
            <a:spLocks noGrp="1"/>
          </p:cNvSpPr>
          <p:nvPr>
            <p:ph type="subTitle" idx="7"/>
          </p:nvPr>
        </p:nvSpPr>
        <p:spPr/>
        <p:txBody>
          <a:bodyPr/>
          <a:lstStyle/>
          <a:p>
            <a:pPr algn="l"/>
            <a:r>
              <a:t>Disease and symptom relevance</a:t>
            </a:r>
          </a:p>
        </p:txBody>
      </p:sp>
      <p:sp>
        <p:nvSpPr>
          <p:cNvPr id="12" name="Subtitle 11"/>
          <p:cNvSpPr>
            <a:spLocks noGrp="1"/>
          </p:cNvSpPr>
          <p:nvPr>
            <p:ph type="subTitle" idx="4"/>
          </p:nvPr>
        </p:nvSpPr>
        <p:spPr/>
        <p:txBody>
          <a:bodyPr/>
          <a:lstStyle/>
          <a:p>
            <a:pPr algn="l"/>
            <a:r>
              <a:t>Cellular and circuit-level problem statement: what computation or dysfunction the brain circuit performs</a:t>
            </a:r>
          </a:p>
        </p:txBody>
      </p:sp>
      <p:sp>
        <p:nvSpPr>
          <p:cNvPr id="13" name="Subtitle 12"/>
          <p:cNvSpPr>
            <a:spLocks noGrp="1"/>
          </p:cNvSpPr>
          <p:nvPr>
            <p:ph type="subTitle" idx="5"/>
          </p:nvPr>
        </p:nvSpPr>
        <p:spPr/>
        <p:txBody>
          <a:bodyPr/>
          <a:lstStyle/>
          <a:p>
            <a:pPr algn="l"/>
            <a:r>
              <a:t>Circuit computation problem</a:t>
            </a:r>
          </a:p>
        </p:txBody>
      </p:sp>
      <p:sp>
        <p:nvSpPr>
          <p:cNvPr id="14" name="Title 13"/>
          <p:cNvSpPr>
            <a:spLocks noGrp="1"/>
          </p:cNvSpPr>
          <p:nvPr>
            <p:ph type="title"/>
          </p:nvPr>
        </p:nvSpPr>
        <p:spPr/>
        <p:txBody>
          <a:bodyPr/>
          <a:lstStyle/>
          <a:p>
            <a:r>
              <a:t>Neurobiological Context and Relevance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cxnSp>
        <p:nvCxnSpPr>
          <p:cNvPr id="13" name="Google Shape;244;g3e4a1d512f3_0_1423"/>
          <p:cNvCxnSpPr/>
          <p:nvPr/>
        </p:nvCxnSpPr>
        <p:spPr>
          <a:xfrm>
            <a:off x="2023038" y="3080858"/>
            <a:ext cx="1879800" cy="0"/>
          </a:xfrm>
          <a:prstGeom prst="straightConnector1">
            <a:avLst/>
          </a:prstGeom>
          <a:noFill/>
          <a:ln w="9525" cap="flat" cmpd="sng">
            <a:solidFill>
              <a:schemeClr val="bg1"/>
            </a:solidFill>
            <a:prstDash val="solid"/>
            <a:round/>
            <a:headEnd type="none" w="med" len="med"/>
            <a:tailEnd type="oval" w="med" len="med"/>
          </a:ln>
        </p:spPr>
      </p:cxnSp>
      <p:cxnSp>
        <p:nvCxnSpPr>
          <p:cNvPr id="14" name="Google Shape;257;g3e4a1d512f3_0_1423"/>
          <p:cNvCxnSpPr/>
          <p:nvPr/>
        </p:nvCxnSpPr>
        <p:spPr>
          <a:xfrm>
            <a:off x="2023038" y="1258704"/>
            <a:ext cx="1879800" cy="0"/>
          </a:xfrm>
          <a:prstGeom prst="straightConnector1">
            <a:avLst/>
          </a:prstGeom>
          <a:noFill/>
          <a:ln w="9525" cap="flat" cmpd="sng">
            <a:solidFill>
              <a:schemeClr val="bg1"/>
            </a:solidFill>
            <a:prstDash val="solid"/>
            <a:round/>
            <a:headEnd type="none" w="med" len="med"/>
            <a:tailEnd type="oval" w="med" len="med"/>
          </a:ln>
        </p:spPr>
      </p:cxnSp>
      <p:cxnSp>
        <p:nvCxnSpPr>
          <p:cNvPr id="15" name="Google Shape;258;g3e4a1d512f3_0_1423"/>
          <p:cNvCxnSpPr/>
          <p:nvPr/>
        </p:nvCxnSpPr>
        <p:spPr>
          <a:xfrm>
            <a:off x="2023038" y="2183315"/>
            <a:ext cx="1879800" cy="0"/>
          </a:xfrm>
          <a:prstGeom prst="straightConnector1">
            <a:avLst/>
          </a:prstGeom>
          <a:noFill/>
          <a:ln w="9525" cap="flat" cmpd="sng">
            <a:solidFill>
              <a:schemeClr val="bg1"/>
            </a:solidFill>
            <a:prstDash val="solid"/>
            <a:round/>
            <a:headEnd type="none" w="med" len="med"/>
            <a:tailEnd type="oval" w="med" len="med"/>
          </a:ln>
        </p:spPr>
      </p:cxnSp>
      <p:cxnSp>
        <p:nvCxnSpPr>
          <p:cNvPr id="16" name="Google Shape;259;g3e4a1d512f3_0_1423"/>
          <p:cNvCxnSpPr/>
          <p:nvPr/>
        </p:nvCxnSpPr>
        <p:spPr>
          <a:xfrm>
            <a:off x="2023038" y="3997503"/>
            <a:ext cx="1879800" cy="0"/>
          </a:xfrm>
          <a:prstGeom prst="straightConnector1">
            <a:avLst/>
          </a:prstGeom>
          <a:noFill/>
          <a:ln w="9525" cap="flat" cmpd="sng">
            <a:solidFill>
              <a:schemeClr val="bg1"/>
            </a:solidFill>
            <a:prstDash val="solid"/>
            <a:round/>
            <a:headEnd type="none" w="med" len="med"/>
            <a:tailEnd type="oval" w="med" len="med"/>
          </a:ln>
        </p:spPr>
      </p:cxnSp>
      <p:grpSp>
        <p:nvGrpSpPr>
          <p:cNvPr id="17" name="Infographics">
            <a:extLst>
              <a:ext uri="{FF2B5EF4-FFF2-40B4-BE49-F238E27FC236}">
                <a16:creationId xmlns:a16="http://schemas.microsoft.com/office/drawing/2014/main" id="{4F3C94F7-A32A-65AA-0BA8-C737D5E0362E}"/>
              </a:ext>
            </a:extLst>
          </p:cNvPr>
          <p:cNvGrpSpPr/>
          <p:nvPr userDrawn="1"/>
        </p:nvGrpSpPr>
        <p:grpSpPr>
          <a:xfrm>
            <a:off x="234650" y="959090"/>
            <a:ext cx="3376835" cy="3663261"/>
            <a:chOff x="234650" y="756875"/>
            <a:chExt cx="3376835" cy="3663261"/>
          </a:xfrm>
        </p:grpSpPr>
        <p:sp>
          <p:nvSpPr>
            <p:cNvPr id="18" name="Item 1">
              <a:extLst>
                <a:ext uri="{FF2B5EF4-FFF2-40B4-BE49-F238E27FC236}">
                  <a16:creationId xmlns:a16="http://schemas.microsoft.com/office/drawing/2014/main" id="{345D0273-C618-D61B-08C7-B19A2976A7BD}"/>
                </a:ext>
              </a:extLst>
            </p:cNvPr>
            <p:cNvSpPr/>
            <p:nvPr/>
          </p:nvSpPr>
          <p:spPr>
            <a:xfrm>
              <a:off x="234650" y="3553219"/>
              <a:ext cx="3376835" cy="866917"/>
            </a:xfrm>
            <a:custGeom>
              <a:avLst/>
              <a:gdLst>
                <a:gd name="csX0" fmla="*/ 3376835 w 3376835"/>
                <a:gd name="csY0" fmla="*/ 866918 h 866917"/>
                <a:gd name="csX1" fmla="*/ 0 w 3376835"/>
                <a:gd name="csY1" fmla="*/ 866918 h 866917"/>
                <a:gd name="csX2" fmla="*/ 395182 w 3376835"/>
                <a:gd name="csY2" fmla="*/ 0 h 866917"/>
                <a:gd name="csX3" fmla="*/ 2981653 w 3376835"/>
                <a:gd name="csY3" fmla="*/ 0 h 866917"/>
                <a:gd name="csX4" fmla="*/ 3376835 w 3376835"/>
                <a:gd name="csY4" fmla="*/ 866918 h 866917"/>
              </a:gdLst>
              <a:ahLst/>
              <a:cxnLst>
                <a:cxn ang="0">
                  <a:pos x="csX0" y="csY0"/>
                </a:cxn>
                <a:cxn ang="0">
                  <a:pos x="csX1" y="csY1"/>
                </a:cxn>
                <a:cxn ang="0">
                  <a:pos x="csX2" y="csY2"/>
                </a:cxn>
                <a:cxn ang="0">
                  <a:pos x="csX3" y="csY3"/>
                </a:cxn>
                <a:cxn ang="0">
                  <a:pos x="csX4" y="csY4"/>
                </a:cxn>
              </a:cxnLst>
              <a:rect l="l" t="t" r="r" b="b"/>
              <a:pathLst>
                <a:path w="3376835" h="866917">
                  <a:moveTo>
                    <a:pt x="3376835" y="866918"/>
                  </a:moveTo>
                  <a:lnTo>
                    <a:pt x="0" y="866918"/>
                  </a:lnTo>
                  <a:lnTo>
                    <a:pt x="395182" y="0"/>
                  </a:lnTo>
                  <a:lnTo>
                    <a:pt x="2981653" y="0"/>
                  </a:lnTo>
                  <a:lnTo>
                    <a:pt x="3376835" y="866918"/>
                  </a:lnTo>
                  <a:close/>
                </a:path>
              </a:pathLst>
            </a:custGeom>
            <a:solidFill>
              <a:schemeClr val="accent3"/>
            </a:solidFill>
            <a:ln w="3806" cap="flat">
              <a:noFill/>
              <a:prstDash val="solid"/>
              <a:miter/>
            </a:ln>
          </p:spPr>
        </p:sp>
        <p:sp>
          <p:nvSpPr>
            <p:cNvPr id="19" name="Item 2">
              <a:extLst>
                <a:ext uri="{FF2B5EF4-FFF2-40B4-BE49-F238E27FC236}">
                  <a16:creationId xmlns:a16="http://schemas.microsoft.com/office/drawing/2014/main" id="{935C5215-5CFF-AD76-98AE-65A7F0CA5029}"/>
                </a:ext>
              </a:extLst>
            </p:cNvPr>
            <p:cNvSpPr/>
            <p:nvPr/>
          </p:nvSpPr>
          <p:spPr>
            <a:xfrm>
              <a:off x="663376" y="2595770"/>
              <a:ext cx="2516250" cy="876938"/>
            </a:xfrm>
            <a:custGeom>
              <a:avLst/>
              <a:gdLst>
                <a:gd name="csX0" fmla="*/ 2516251 w 2516250"/>
                <a:gd name="csY0" fmla="*/ 876939 h 876938"/>
                <a:gd name="csX1" fmla="*/ 0 w 2516250"/>
                <a:gd name="csY1" fmla="*/ 876939 h 876938"/>
                <a:gd name="csX2" fmla="*/ 395201 w 2516250"/>
                <a:gd name="csY2" fmla="*/ 0 h 876938"/>
                <a:gd name="csX3" fmla="*/ 2121049 w 2516250"/>
                <a:gd name="csY3" fmla="*/ 0 h 876938"/>
                <a:gd name="csX4" fmla="*/ 2516251 w 2516250"/>
                <a:gd name="csY4" fmla="*/ 876939 h 876938"/>
              </a:gdLst>
              <a:ahLst/>
              <a:cxnLst>
                <a:cxn ang="0">
                  <a:pos x="csX0" y="csY0"/>
                </a:cxn>
                <a:cxn ang="0">
                  <a:pos x="csX1" y="csY1"/>
                </a:cxn>
                <a:cxn ang="0">
                  <a:pos x="csX2" y="csY2"/>
                </a:cxn>
                <a:cxn ang="0">
                  <a:pos x="csX3" y="csY3"/>
                </a:cxn>
                <a:cxn ang="0">
                  <a:pos x="csX4" y="csY4"/>
                </a:cxn>
              </a:cxnLst>
              <a:rect l="l" t="t" r="r" b="b"/>
              <a:pathLst>
                <a:path w="2516250" h="876938">
                  <a:moveTo>
                    <a:pt x="2516251" y="876939"/>
                  </a:moveTo>
                  <a:lnTo>
                    <a:pt x="0" y="876939"/>
                  </a:lnTo>
                  <a:lnTo>
                    <a:pt x="395201" y="0"/>
                  </a:lnTo>
                  <a:lnTo>
                    <a:pt x="2121049" y="0"/>
                  </a:lnTo>
                  <a:lnTo>
                    <a:pt x="2516251" y="876939"/>
                  </a:lnTo>
                  <a:close/>
                </a:path>
              </a:pathLst>
            </a:custGeom>
            <a:solidFill>
              <a:schemeClr val="accent2"/>
            </a:solidFill>
            <a:ln w="3804" cap="flat">
              <a:noFill/>
              <a:prstDash val="solid"/>
              <a:miter/>
            </a:ln>
          </p:spPr>
        </p:sp>
        <p:sp>
          <p:nvSpPr>
            <p:cNvPr id="20" name="Item 3">
              <a:extLst>
                <a:ext uri="{FF2B5EF4-FFF2-40B4-BE49-F238E27FC236}">
                  <a16:creationId xmlns:a16="http://schemas.microsoft.com/office/drawing/2014/main" id="{7F9E373A-C5AD-9C46-2A96-909F28F2E71A}"/>
                </a:ext>
              </a:extLst>
            </p:cNvPr>
            <p:cNvSpPr/>
            <p:nvPr/>
          </p:nvSpPr>
          <p:spPr>
            <a:xfrm>
              <a:off x="1093672" y="1638551"/>
              <a:ext cx="1656320" cy="876704"/>
            </a:xfrm>
            <a:custGeom>
              <a:avLst/>
              <a:gdLst>
                <a:gd name="csX0" fmla="*/ 1656320 w 1656320"/>
                <a:gd name="csY0" fmla="*/ 876705 h 876704"/>
                <a:gd name="csX1" fmla="*/ 0 w 1656320"/>
                <a:gd name="csY1" fmla="*/ 876705 h 876704"/>
                <a:gd name="csX2" fmla="*/ 395389 w 1656320"/>
                <a:gd name="csY2" fmla="*/ 0 h 876704"/>
                <a:gd name="csX3" fmla="*/ 1260931 w 1656320"/>
                <a:gd name="csY3" fmla="*/ 0 h 876704"/>
                <a:gd name="csX4" fmla="*/ 1656320 w 1656320"/>
                <a:gd name="csY4" fmla="*/ 876705 h 876704"/>
              </a:gdLst>
              <a:ahLst/>
              <a:cxnLst>
                <a:cxn ang="0">
                  <a:pos x="csX0" y="csY0"/>
                </a:cxn>
                <a:cxn ang="0">
                  <a:pos x="csX1" y="csY1"/>
                </a:cxn>
                <a:cxn ang="0">
                  <a:pos x="csX2" y="csY2"/>
                </a:cxn>
                <a:cxn ang="0">
                  <a:pos x="csX3" y="csY3"/>
                </a:cxn>
                <a:cxn ang="0">
                  <a:pos x="csX4" y="csY4"/>
                </a:cxn>
              </a:cxnLst>
              <a:rect l="l" t="t" r="r" b="b"/>
              <a:pathLst>
                <a:path w="1656320" h="876704">
                  <a:moveTo>
                    <a:pt x="1656320" y="876705"/>
                  </a:moveTo>
                  <a:lnTo>
                    <a:pt x="0" y="876705"/>
                  </a:lnTo>
                  <a:lnTo>
                    <a:pt x="395389" y="0"/>
                  </a:lnTo>
                  <a:lnTo>
                    <a:pt x="1260931" y="0"/>
                  </a:lnTo>
                  <a:lnTo>
                    <a:pt x="1656320" y="876705"/>
                  </a:lnTo>
                  <a:close/>
                </a:path>
              </a:pathLst>
            </a:custGeom>
            <a:solidFill>
              <a:schemeClr val="accent4"/>
            </a:solidFill>
            <a:ln w="3810" cap="flat">
              <a:noFill/>
              <a:prstDash val="solid"/>
              <a:miter/>
            </a:ln>
          </p:spPr>
        </p:sp>
        <p:sp>
          <p:nvSpPr>
            <p:cNvPr id="21" name="Item 4">
              <a:extLst>
                <a:ext uri="{FF2B5EF4-FFF2-40B4-BE49-F238E27FC236}">
                  <a16:creationId xmlns:a16="http://schemas.microsoft.com/office/drawing/2014/main" id="{B4904F19-3675-548F-06F3-71F6CE631A2A}"/>
                </a:ext>
              </a:extLst>
            </p:cNvPr>
            <p:cNvSpPr/>
            <p:nvPr/>
          </p:nvSpPr>
          <p:spPr>
            <a:xfrm>
              <a:off x="1520701" y="756875"/>
              <a:ext cx="802911" cy="802429"/>
            </a:xfrm>
            <a:custGeom>
              <a:avLst/>
              <a:gdLst>
                <a:gd name="csX0" fmla="*/ 345290 w 802911"/>
                <a:gd name="csY0" fmla="*/ 36293 h 802429"/>
                <a:gd name="csX1" fmla="*/ 457624 w 802911"/>
                <a:gd name="csY1" fmla="*/ 36293 h 802429"/>
                <a:gd name="csX2" fmla="*/ 802911 w 802911"/>
                <a:gd name="csY2" fmla="*/ 802430 h 802429"/>
                <a:gd name="csX3" fmla="*/ 0 w 802911"/>
                <a:gd name="csY3" fmla="*/ 802430 h 802429"/>
                <a:gd name="csX4" fmla="*/ 345290 w 802911"/>
                <a:gd name="csY4" fmla="*/ 36293 h 802429"/>
              </a:gdLst>
              <a:ahLst/>
              <a:cxnLst>
                <a:cxn ang="0">
                  <a:pos x="csX0" y="csY0"/>
                </a:cxn>
                <a:cxn ang="0">
                  <a:pos x="csX1" y="csY1"/>
                </a:cxn>
                <a:cxn ang="0">
                  <a:pos x="csX2" y="csY2"/>
                </a:cxn>
                <a:cxn ang="0">
                  <a:pos x="csX3" y="csY3"/>
                </a:cxn>
                <a:cxn ang="0">
                  <a:pos x="csX4" y="csY4"/>
                </a:cxn>
              </a:cxnLst>
              <a:rect l="l" t="t" r="r" b="b"/>
              <a:pathLst>
                <a:path w="802911" h="802429">
                  <a:moveTo>
                    <a:pt x="345290" y="36293"/>
                  </a:moveTo>
                  <a:cubicBezTo>
                    <a:pt x="367100" y="-12098"/>
                    <a:pt x="435811" y="-12098"/>
                    <a:pt x="457624" y="36293"/>
                  </a:cubicBezTo>
                  <a:lnTo>
                    <a:pt x="802911" y="802430"/>
                  </a:lnTo>
                  <a:lnTo>
                    <a:pt x="0" y="802430"/>
                  </a:lnTo>
                  <a:lnTo>
                    <a:pt x="345290" y="36293"/>
                  </a:lnTo>
                  <a:close/>
                </a:path>
              </a:pathLst>
            </a:custGeom>
            <a:solidFill>
              <a:schemeClr val="accent6"/>
            </a:solidFill>
            <a:ln w="3828" cap="flat">
              <a:noFill/>
              <a:prstDash val="solid"/>
              <a:miter/>
            </a:ln>
          </p:spPr>
        </p:sp>
      </p:grpSp>
      <p:sp>
        <p:nvSpPr>
          <p:cNvPr id="22" name="Bentuk Bebas: Bentuk 360">
            <a:extLst>
              <a:ext uri="{FF2B5EF4-FFF2-40B4-BE49-F238E27FC236}">
                <a16:creationId xmlns:a16="http://schemas.microsoft.com/office/drawing/2014/main" id="{A6E83D2A-14AB-E787-75AB-DB03CF850557}"/>
              </a:ext>
            </a:extLst>
          </p:cNvPr>
          <p:cNvSpPr/>
          <p:nvPr userDrawn="1"/>
        </p:nvSpPr>
        <p:spPr>
          <a:xfrm flipH="1">
            <a:off x="553307" y="881106"/>
            <a:ext cx="187870" cy="187875"/>
          </a:xfrm>
          <a:custGeom>
            <a:avLst/>
            <a:gdLst>
              <a:gd name="connsiteX0" fmla="*/ 449923 w 449922"/>
              <a:gd name="connsiteY0" fmla="*/ 151610 h 449932"/>
              <a:gd name="connsiteX1" fmla="*/ 298323 w 449922"/>
              <a:gd name="connsiteY1" fmla="*/ 151610 h 449932"/>
              <a:gd name="connsiteX2" fmla="*/ 298323 w 449922"/>
              <a:gd name="connsiteY2" fmla="*/ 0 h 449932"/>
              <a:gd name="connsiteX3" fmla="*/ 151600 w 449922"/>
              <a:gd name="connsiteY3" fmla="*/ 0 h 449932"/>
              <a:gd name="connsiteX4" fmla="*/ 151600 w 449922"/>
              <a:gd name="connsiteY4" fmla="*/ 151610 h 449932"/>
              <a:gd name="connsiteX5" fmla="*/ 0 w 449922"/>
              <a:gd name="connsiteY5" fmla="*/ 151610 h 449932"/>
              <a:gd name="connsiteX6" fmla="*/ 0 w 449922"/>
              <a:gd name="connsiteY6" fmla="*/ 298323 h 449932"/>
              <a:gd name="connsiteX7" fmla="*/ 151600 w 449922"/>
              <a:gd name="connsiteY7" fmla="*/ 298323 h 449932"/>
              <a:gd name="connsiteX8" fmla="*/ 151600 w 449922"/>
              <a:gd name="connsiteY8" fmla="*/ 449932 h 449932"/>
              <a:gd name="connsiteX9" fmla="*/ 298323 w 449922"/>
              <a:gd name="connsiteY9" fmla="*/ 449932 h 449932"/>
              <a:gd name="connsiteX10" fmla="*/ 298323 w 449922"/>
              <a:gd name="connsiteY10" fmla="*/ 298323 h 449932"/>
              <a:gd name="connsiteX11" fmla="*/ 449923 w 449922"/>
              <a:gd name="connsiteY11" fmla="*/ 298323 h 44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9922" h="449932">
                <a:moveTo>
                  <a:pt x="449923" y="151610"/>
                </a:moveTo>
                <a:lnTo>
                  <a:pt x="298323" y="151610"/>
                </a:lnTo>
                <a:lnTo>
                  <a:pt x="298323" y="0"/>
                </a:lnTo>
                <a:lnTo>
                  <a:pt x="151600" y="0"/>
                </a:lnTo>
                <a:lnTo>
                  <a:pt x="151600" y="151610"/>
                </a:lnTo>
                <a:lnTo>
                  <a:pt x="0" y="151610"/>
                </a:lnTo>
                <a:lnTo>
                  <a:pt x="0" y="298323"/>
                </a:lnTo>
                <a:lnTo>
                  <a:pt x="151600" y="298323"/>
                </a:lnTo>
                <a:lnTo>
                  <a:pt x="151600" y="449932"/>
                </a:lnTo>
                <a:lnTo>
                  <a:pt x="298323" y="449932"/>
                </a:lnTo>
                <a:lnTo>
                  <a:pt x="298323" y="298323"/>
                </a:lnTo>
                <a:lnTo>
                  <a:pt x="449923" y="298323"/>
                </a:lnTo>
                <a:close/>
              </a:path>
            </a:pathLst>
          </a:custGeom>
          <a:gradFill>
            <a:gsLst>
              <a:gs pos="0">
                <a:schemeClr val="accent4"/>
              </a:gs>
              <a:gs pos="100000">
                <a:schemeClr val="accent3"/>
              </a:gs>
            </a:gsLst>
            <a:lin ang="10800000" scaled="1"/>
          </a:gradFill>
          <a:ln w="9525" cap="flat">
            <a:noFill/>
            <a:prstDash val="solid"/>
            <a:miter/>
          </a:ln>
        </p:spPr>
        <p:txBody>
          <a:bodyPr rtlCol="0" anchor="ctr"/>
          <a:lstStyle/>
          <a:p>
            <a:endParaRPr lang="en-ID"/>
          </a:p>
        </p:txBody>
      </p:sp>
      <p:sp>
        <p:nvSpPr>
          <p:cNvPr id="23" name="Bentuk Bebas: Bentuk 327">
            <a:extLst>
              <a:ext uri="{FF2B5EF4-FFF2-40B4-BE49-F238E27FC236}">
                <a16:creationId xmlns:a16="http://schemas.microsoft.com/office/drawing/2014/main" id="{742214B7-FB22-AD8C-832F-02ABF9D1760C}"/>
              </a:ext>
            </a:extLst>
          </p:cNvPr>
          <p:cNvSpPr/>
          <p:nvPr userDrawn="1"/>
        </p:nvSpPr>
        <p:spPr>
          <a:xfrm flipH="1">
            <a:off x="103406" y="1259321"/>
            <a:ext cx="449901" cy="449901"/>
          </a:xfrm>
          <a:custGeom>
            <a:avLst/>
            <a:gdLst>
              <a:gd name="connsiteX0" fmla="*/ 203559 w 203558"/>
              <a:gd name="connsiteY0" fmla="*/ 68589 h 203558"/>
              <a:gd name="connsiteX1" fmla="*/ 134969 w 203558"/>
              <a:gd name="connsiteY1" fmla="*/ 68589 h 203558"/>
              <a:gd name="connsiteX2" fmla="*/ 134969 w 203558"/>
              <a:gd name="connsiteY2" fmla="*/ 0 h 203558"/>
              <a:gd name="connsiteX3" fmla="*/ 68590 w 203558"/>
              <a:gd name="connsiteY3" fmla="*/ 0 h 203558"/>
              <a:gd name="connsiteX4" fmla="*/ 68590 w 203558"/>
              <a:gd name="connsiteY4" fmla="*/ 68589 h 203558"/>
              <a:gd name="connsiteX5" fmla="*/ 0 w 203558"/>
              <a:gd name="connsiteY5" fmla="*/ 68589 h 203558"/>
              <a:gd name="connsiteX6" fmla="*/ 0 w 203558"/>
              <a:gd name="connsiteY6" fmla="*/ 134969 h 203558"/>
              <a:gd name="connsiteX7" fmla="*/ 68590 w 203558"/>
              <a:gd name="connsiteY7" fmla="*/ 134969 h 203558"/>
              <a:gd name="connsiteX8" fmla="*/ 68590 w 203558"/>
              <a:gd name="connsiteY8" fmla="*/ 203559 h 203558"/>
              <a:gd name="connsiteX9" fmla="*/ 134969 w 203558"/>
              <a:gd name="connsiteY9" fmla="*/ 203559 h 203558"/>
              <a:gd name="connsiteX10" fmla="*/ 134969 w 203558"/>
              <a:gd name="connsiteY10" fmla="*/ 134969 h 203558"/>
              <a:gd name="connsiteX11" fmla="*/ 203559 w 203558"/>
              <a:gd name="connsiteY11" fmla="*/ 134969 h 20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558" h="203558">
                <a:moveTo>
                  <a:pt x="203559" y="68589"/>
                </a:moveTo>
                <a:lnTo>
                  <a:pt x="134969" y="68589"/>
                </a:lnTo>
                <a:lnTo>
                  <a:pt x="134969" y="0"/>
                </a:lnTo>
                <a:lnTo>
                  <a:pt x="68590" y="0"/>
                </a:lnTo>
                <a:lnTo>
                  <a:pt x="68590" y="68589"/>
                </a:lnTo>
                <a:lnTo>
                  <a:pt x="0" y="68589"/>
                </a:lnTo>
                <a:lnTo>
                  <a:pt x="0" y="134969"/>
                </a:lnTo>
                <a:lnTo>
                  <a:pt x="68590" y="134969"/>
                </a:lnTo>
                <a:lnTo>
                  <a:pt x="68590" y="203559"/>
                </a:lnTo>
                <a:lnTo>
                  <a:pt x="134969" y="203559"/>
                </a:lnTo>
                <a:lnTo>
                  <a:pt x="134969" y="134969"/>
                </a:lnTo>
                <a:lnTo>
                  <a:pt x="203559" y="134969"/>
                </a:lnTo>
                <a:close/>
              </a:path>
            </a:pathLst>
          </a:custGeom>
          <a:solidFill>
            <a:schemeClr val="accent3">
              <a:alpha val="40314"/>
            </a:schemeClr>
          </a:solidFill>
          <a:ln w="9525" cap="flat">
            <a:noFill/>
            <a:prstDash val="solid"/>
            <a:miter/>
          </a:ln>
        </p:spPr>
        <p:txBody>
          <a:bodyPr rtlCol="0" anchor="ctr"/>
          <a:lstStyle/>
          <a:p>
            <a:endParaRPr lang="en-ID" dirty="0"/>
          </a:p>
        </p:txBody>
      </p:sp>
      <p:sp>
        <p:nvSpPr>
          <p:cNvPr id="2" name="Subtitle 1"/>
          <p:cNvSpPr>
            <a:spLocks noGrp="1"/>
          </p:cNvSpPr>
          <p:nvPr>
            <p:ph type="subTitle" idx="3"/>
          </p:nvPr>
        </p:nvSpPr>
        <p:spPr/>
        <p:txBody>
          <a:bodyPr/>
          <a:lstStyle/>
          <a:p>
            <a:r>
              <a:t>3</a:t>
            </a:r>
          </a:p>
        </p:txBody>
      </p:sp>
      <p:sp>
        <p:nvSpPr>
          <p:cNvPr id="3" name="Subtitle 2"/>
          <p:cNvSpPr>
            <a:spLocks noGrp="1"/>
          </p:cNvSpPr>
          <p:nvPr>
            <p:ph type="subTitle" idx="1"/>
          </p:nvPr>
        </p:nvSpPr>
        <p:spPr/>
        <p:txBody>
          <a:bodyPr/>
          <a:lstStyle/>
          <a:p>
            <a:pPr algn="l"/>
            <a:r>
              <a:t>SIRIUS Neuroscience Study</a:t>
            </a:r>
          </a:p>
        </p:txBody>
      </p:sp>
      <p:sp>
        <p:nvSpPr>
          <p:cNvPr id="4" name="Subtitle 3"/>
          <p:cNvSpPr>
            <a:spLocks noGrp="1"/>
          </p:cNvSpPr>
          <p:nvPr>
            <p:ph type="subTitle" idx="5"/>
          </p:nvPr>
        </p:nvSpPr>
        <p:spPr/>
        <p:txBody>
          <a:bodyPr/>
          <a:lstStyle/>
          <a:p>
            <a:pPr algn="l"/>
            <a:r>
              <a:t>Pathway coordinates</a:t>
            </a:r>
          </a:p>
        </p:txBody>
      </p:sp>
      <p:sp>
        <p:nvSpPr>
          <p:cNvPr id="5" name="Subtitle 4"/>
          <p:cNvSpPr>
            <a:spLocks noGrp="1"/>
          </p:cNvSpPr>
          <p:nvPr>
            <p:ph type="subTitle" idx="4"/>
          </p:nvPr>
        </p:nvSpPr>
        <p:spPr/>
        <p:txBody>
          <a:bodyPr/>
          <a:lstStyle/>
          <a:p>
            <a:pPr algn="l"/>
            <a:r>
              <a:t>Show afferent/efferent links and label recording/stimulation coordinates</a:t>
            </a:r>
          </a:p>
        </p:txBody>
      </p:sp>
      <p:sp>
        <p:nvSpPr>
          <p:cNvPr id="6" name="Subtitle 5"/>
          <p:cNvSpPr>
            <a:spLocks noGrp="1"/>
          </p:cNvSpPr>
          <p:nvPr>
            <p:ph type="subTitle" idx="6"/>
          </p:nvPr>
        </p:nvSpPr>
        <p:spPr/>
        <p:txBody>
          <a:bodyPr/>
          <a:lstStyle/>
          <a:p>
            <a:pPr algn="l"/>
            <a:r>
              <a:t>State action selection or habit circuitry role and the downstream pathway to motor or cognitive output</a:t>
            </a:r>
          </a:p>
        </p:txBody>
      </p:sp>
      <p:sp>
        <p:nvSpPr>
          <p:cNvPr id="7" name="Subtitle 6"/>
          <p:cNvSpPr>
            <a:spLocks noGrp="1"/>
          </p:cNvSpPr>
          <p:nvPr>
            <p:ph type="subTitle" idx="7"/>
          </p:nvPr>
        </p:nvSpPr>
        <p:spPr/>
        <p:txBody>
          <a:bodyPr/>
          <a:lstStyle/>
          <a:p>
            <a:pPr algn="l"/>
            <a:r>
              <a:t>Striatum role</a:t>
            </a:r>
          </a:p>
        </p:txBody>
      </p:sp>
      <p:sp>
        <p:nvSpPr>
          <p:cNvPr id="8" name="Subtitle 7"/>
          <p:cNvSpPr>
            <a:spLocks noGrp="1"/>
          </p:cNvSpPr>
          <p:nvPr>
            <p:ph type="subTitle" idx="13"/>
          </p:nvPr>
        </p:nvSpPr>
        <p:spPr/>
        <p:txBody>
          <a:bodyPr/>
          <a:lstStyle/>
          <a:p>
            <a:pPr algn="l"/>
            <a:r>
              <a:t>Specify memory/sequence contribution and the projection route linking to cortical dynamics</a:t>
            </a:r>
          </a:p>
        </p:txBody>
      </p:sp>
      <p:sp>
        <p:nvSpPr>
          <p:cNvPr id="9" name="Subtitle 8"/>
          <p:cNvSpPr>
            <a:spLocks noGrp="1"/>
          </p:cNvSpPr>
          <p:nvPr>
            <p:ph type="subTitle" idx="14"/>
          </p:nvPr>
        </p:nvSpPr>
        <p:spPr/>
        <p:txBody>
          <a:bodyPr/>
          <a:lstStyle/>
          <a:p>
            <a:pPr algn="l"/>
            <a:r>
              <a:t>Hippocampal contribution</a:t>
            </a:r>
          </a:p>
        </p:txBody>
      </p:sp>
      <p:sp>
        <p:nvSpPr>
          <p:cNvPr id="10" name="Subtitle 9"/>
          <p:cNvSpPr>
            <a:spLocks noGrp="1"/>
          </p:cNvSpPr>
          <p:nvPr>
            <p:ph type="subTitle" idx="8"/>
          </p:nvPr>
        </p:nvSpPr>
        <p:spPr/>
        <p:txBody>
          <a:bodyPr/>
          <a:lstStyle/>
          <a:p>
            <a:pPr algn="l"/>
            <a:r>
              <a:t>Define the cortical computation and layer-level target for the primary recording or stimulation site</a:t>
            </a:r>
          </a:p>
        </p:txBody>
      </p:sp>
      <p:sp>
        <p:nvSpPr>
          <p:cNvPr id="11" name="Subtitle 10"/>
          <p:cNvSpPr>
            <a:spLocks noGrp="1"/>
          </p:cNvSpPr>
          <p:nvPr>
            <p:ph type="subTitle" idx="9"/>
          </p:nvPr>
        </p:nvSpPr>
        <p:spPr/>
        <p:txBody>
          <a:bodyPr/>
          <a:lstStyle/>
          <a:p>
            <a:pPr algn="l"/>
            <a:r>
              <a:t>Cortical computation</a:t>
            </a:r>
          </a:p>
        </p:txBody>
      </p:sp>
      <p:sp>
        <p:nvSpPr>
          <p:cNvPr id="12" name="Title 11"/>
          <p:cNvSpPr>
            <a:spLocks noGrp="1"/>
          </p:cNvSpPr>
          <p:nvPr>
            <p:ph type="title"/>
          </p:nvPr>
        </p:nvSpPr>
        <p:spPr/>
        <p:txBody>
          <a:bodyPr/>
          <a:lstStyle/>
          <a:p>
            <a:r>
              <a:t>Anatomical Targets and Pathways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5" name="Item 5">
            <a:extLst>
              <a:ext uri="{FF2B5EF4-FFF2-40B4-BE49-F238E27FC236}">
                <a16:creationId xmlns:a16="http://schemas.microsoft.com/office/drawing/2014/main" id="{54A01D13-5BD9-D545-4698-9731CCECA37B}"/>
              </a:ext>
            </a:extLst>
          </p:cNvPr>
          <p:cNvSpPr/>
          <p:nvPr/>
        </p:nvSpPr>
        <p:spPr>
          <a:xfrm>
            <a:off x="7239360" y="1414120"/>
            <a:ext cx="1688740" cy="2916000"/>
          </a:xfrm>
          <a:prstGeom prst="round2DiagRect">
            <a:avLst/>
          </a:prstGeom>
          <a:gradFill>
            <a:gsLst>
              <a:gs pos="0">
                <a:schemeClr val="accent5">
                  <a:alpha val="15000"/>
                </a:schemeClr>
              </a:gs>
              <a:gs pos="100000">
                <a:schemeClr val="accent1"/>
              </a:gs>
            </a:gsLst>
            <a:lin ang="8100000" scaled="1"/>
          </a:gradFill>
          <a:ln w="15875" cap="flat">
            <a:noFill/>
            <a:prstDash val="solid"/>
            <a:miter/>
          </a:ln>
        </p:spPr>
      </p:sp>
      <p:sp>
        <p:nvSpPr>
          <p:cNvPr id="16" name="Item 4">
            <a:extLst>
              <a:ext uri="{FF2B5EF4-FFF2-40B4-BE49-F238E27FC236}">
                <a16:creationId xmlns:a16="http://schemas.microsoft.com/office/drawing/2014/main" id="{83720454-E9EB-D81E-E7E5-CCED91448F91}"/>
              </a:ext>
            </a:extLst>
          </p:cNvPr>
          <p:cNvSpPr/>
          <p:nvPr/>
        </p:nvSpPr>
        <p:spPr>
          <a:xfrm>
            <a:off x="5482584" y="1695562"/>
            <a:ext cx="1672080" cy="2916000"/>
          </a:xfrm>
          <a:prstGeom prst="round2DiagRect">
            <a:avLst/>
          </a:prstGeom>
          <a:gradFill>
            <a:gsLst>
              <a:gs pos="0">
                <a:schemeClr val="accent5">
                  <a:alpha val="15000"/>
                </a:schemeClr>
              </a:gs>
              <a:gs pos="100000">
                <a:schemeClr val="accent1"/>
              </a:gs>
            </a:gsLst>
            <a:lin ang="8100000" scaled="1"/>
          </a:gradFill>
          <a:ln w="15875" cap="flat">
            <a:noFill/>
            <a:prstDash val="solid"/>
            <a:miter/>
          </a:ln>
        </p:spPr>
      </p:sp>
      <p:sp>
        <p:nvSpPr>
          <p:cNvPr id="17" name="Item 3">
            <a:extLst>
              <a:ext uri="{FF2B5EF4-FFF2-40B4-BE49-F238E27FC236}">
                <a16:creationId xmlns:a16="http://schemas.microsoft.com/office/drawing/2014/main" id="{6BC81580-AC20-6584-D109-741C2965B2DD}"/>
              </a:ext>
            </a:extLst>
          </p:cNvPr>
          <p:cNvSpPr/>
          <p:nvPr/>
        </p:nvSpPr>
        <p:spPr>
          <a:xfrm>
            <a:off x="3725403" y="1414121"/>
            <a:ext cx="1672486" cy="2916000"/>
          </a:xfrm>
          <a:prstGeom prst="round2DiagRect">
            <a:avLst/>
          </a:prstGeom>
          <a:gradFill>
            <a:gsLst>
              <a:gs pos="0">
                <a:schemeClr val="accent5">
                  <a:alpha val="15000"/>
                </a:schemeClr>
              </a:gs>
              <a:gs pos="100000">
                <a:schemeClr val="accent1"/>
              </a:gs>
            </a:gsLst>
            <a:lin ang="8100000" scaled="1"/>
          </a:gradFill>
          <a:ln w="15875" cap="flat">
            <a:noFill/>
            <a:prstDash val="solid"/>
            <a:miter/>
          </a:ln>
        </p:spPr>
      </p:sp>
      <p:sp>
        <p:nvSpPr>
          <p:cNvPr id="18" name="Item 2">
            <a:extLst>
              <a:ext uri="{FF2B5EF4-FFF2-40B4-BE49-F238E27FC236}">
                <a16:creationId xmlns:a16="http://schemas.microsoft.com/office/drawing/2014/main" id="{E2B6542B-98DE-2F07-A972-D38C247E4CC6}"/>
              </a:ext>
            </a:extLst>
          </p:cNvPr>
          <p:cNvSpPr/>
          <p:nvPr/>
        </p:nvSpPr>
        <p:spPr>
          <a:xfrm>
            <a:off x="1970449" y="1696933"/>
            <a:ext cx="1670259" cy="2916000"/>
          </a:xfrm>
          <a:prstGeom prst="round2DiagRect">
            <a:avLst/>
          </a:prstGeom>
          <a:gradFill>
            <a:gsLst>
              <a:gs pos="0">
                <a:schemeClr val="accent5">
                  <a:alpha val="15000"/>
                </a:schemeClr>
              </a:gs>
              <a:gs pos="100000">
                <a:schemeClr val="accent1"/>
              </a:gs>
            </a:gsLst>
            <a:lin ang="8100000" scaled="1"/>
          </a:gradFill>
          <a:ln w="15875" cap="flat">
            <a:noFill/>
            <a:prstDash val="solid"/>
            <a:miter/>
          </a:ln>
        </p:spPr>
        <p:txBody>
          <a:bodyPr/>
          <a:lstStyle/>
          <a:p>
            <a:endParaRPr lang="ru-UA" dirty="0"/>
          </a:p>
        </p:txBody>
      </p:sp>
      <p:sp>
        <p:nvSpPr>
          <p:cNvPr id="19" name="Item 1">
            <a:extLst>
              <a:ext uri="{FF2B5EF4-FFF2-40B4-BE49-F238E27FC236}">
                <a16:creationId xmlns:a16="http://schemas.microsoft.com/office/drawing/2014/main" id="{C899DD0A-46FE-1875-E5B7-D52D8779EC3F}"/>
              </a:ext>
            </a:extLst>
          </p:cNvPr>
          <p:cNvSpPr/>
          <p:nvPr/>
        </p:nvSpPr>
        <p:spPr>
          <a:xfrm>
            <a:off x="215900" y="1414120"/>
            <a:ext cx="1669854" cy="2916000"/>
          </a:xfrm>
          <a:prstGeom prst="round2DiagRect">
            <a:avLst/>
          </a:prstGeom>
          <a:gradFill>
            <a:gsLst>
              <a:gs pos="0">
                <a:schemeClr val="accent5">
                  <a:alpha val="15000"/>
                </a:schemeClr>
              </a:gs>
              <a:gs pos="100000">
                <a:schemeClr val="accent1"/>
              </a:gs>
            </a:gsLst>
            <a:lin ang="8100000" scaled="1"/>
          </a:gradFill>
          <a:ln w="15875" cap="flat">
            <a:noFill/>
            <a:prstDash val="solid"/>
            <a:miter/>
          </a:ln>
        </p:spPr>
        <p:txBody>
          <a:bodyPr/>
          <a:lstStyle/>
          <a:p>
            <a:endParaRPr lang="ru-UA" dirty="0"/>
          </a:p>
        </p:txBody>
      </p:sp>
      <p:sp>
        <p:nvSpPr>
          <p:cNvPr id="20" name="Google Shape;825;g3e47ced7bc8_0_215">
            <a:extLst>
              <a:ext uri="{FF2B5EF4-FFF2-40B4-BE49-F238E27FC236}">
                <a16:creationId xmlns:a16="http://schemas.microsoft.com/office/drawing/2014/main" id="{CFB95865-DFB2-F601-5C9D-50A2246953DE}"/>
              </a:ext>
            </a:extLst>
          </p:cNvPr>
          <p:cNvSpPr/>
          <p:nvPr userDrawn="1"/>
        </p:nvSpPr>
        <p:spPr>
          <a:xfrm rot="5400000">
            <a:off x="320120" y="840776"/>
            <a:ext cx="478766" cy="484746"/>
          </a:xfrm>
          <a:prstGeom prst="round2DiagRect">
            <a:avLst>
              <a:gd name="adj1" fmla="val 41222"/>
              <a:gd name="adj2" fmla="val 0"/>
            </a:avLst>
          </a:prstGeom>
          <a:solidFill>
            <a:schemeClr val="accent3"/>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21" name="Google Shape;825;g3e47ced7bc8_0_215">
            <a:extLst>
              <a:ext uri="{FF2B5EF4-FFF2-40B4-BE49-F238E27FC236}">
                <a16:creationId xmlns:a16="http://schemas.microsoft.com/office/drawing/2014/main" id="{34A80A04-3CDA-0B3E-3C26-5B12DDC7D1FE}"/>
              </a:ext>
            </a:extLst>
          </p:cNvPr>
          <p:cNvSpPr/>
          <p:nvPr userDrawn="1"/>
        </p:nvSpPr>
        <p:spPr>
          <a:xfrm rot="5400000">
            <a:off x="3837025" y="840776"/>
            <a:ext cx="478766" cy="484746"/>
          </a:xfrm>
          <a:prstGeom prst="round2DiagRect">
            <a:avLst>
              <a:gd name="adj1" fmla="val 41222"/>
              <a:gd name="adj2" fmla="val 0"/>
            </a:avLst>
          </a:prstGeom>
          <a:solidFill>
            <a:schemeClr val="accent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22" name="Google Shape;825;g3e47ced7bc8_0_215">
            <a:extLst>
              <a:ext uri="{FF2B5EF4-FFF2-40B4-BE49-F238E27FC236}">
                <a16:creationId xmlns:a16="http://schemas.microsoft.com/office/drawing/2014/main" id="{3BD8AB85-44B3-3FCA-AC67-A0B17D247107}"/>
              </a:ext>
            </a:extLst>
          </p:cNvPr>
          <p:cNvSpPr/>
          <p:nvPr userDrawn="1"/>
        </p:nvSpPr>
        <p:spPr>
          <a:xfrm rot="5400000">
            <a:off x="7342987" y="840776"/>
            <a:ext cx="478766" cy="484746"/>
          </a:xfrm>
          <a:prstGeom prst="round2DiagRect">
            <a:avLst>
              <a:gd name="adj1" fmla="val 41222"/>
              <a:gd name="adj2" fmla="val 0"/>
            </a:avLst>
          </a:prstGeom>
          <a:solidFill>
            <a:schemeClr val="accent5"/>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23" name="Google Shape;825;g3e47ced7bc8_0_215">
            <a:extLst>
              <a:ext uri="{FF2B5EF4-FFF2-40B4-BE49-F238E27FC236}">
                <a16:creationId xmlns:a16="http://schemas.microsoft.com/office/drawing/2014/main" id="{2AE5FB10-EAEC-4F69-205F-0276E9AE6F7E}"/>
              </a:ext>
            </a:extLst>
          </p:cNvPr>
          <p:cNvSpPr/>
          <p:nvPr userDrawn="1"/>
        </p:nvSpPr>
        <p:spPr>
          <a:xfrm rot="5400000">
            <a:off x="2084822" y="1139091"/>
            <a:ext cx="478766" cy="484746"/>
          </a:xfrm>
          <a:prstGeom prst="round2DiagRect">
            <a:avLst>
              <a:gd name="adj1" fmla="val 41222"/>
              <a:gd name="adj2" fmla="val 0"/>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24" name="Google Shape;825;g3e47ced7bc8_0_215">
            <a:extLst>
              <a:ext uri="{FF2B5EF4-FFF2-40B4-BE49-F238E27FC236}">
                <a16:creationId xmlns:a16="http://schemas.microsoft.com/office/drawing/2014/main" id="{E64356F1-8E37-A6EF-92AF-2F326DC0A924}"/>
              </a:ext>
            </a:extLst>
          </p:cNvPr>
          <p:cNvSpPr/>
          <p:nvPr userDrawn="1"/>
        </p:nvSpPr>
        <p:spPr>
          <a:xfrm rot="5400000">
            <a:off x="5591449" y="1139091"/>
            <a:ext cx="478766" cy="484746"/>
          </a:xfrm>
          <a:prstGeom prst="round2DiagRect">
            <a:avLst>
              <a:gd name="adj1" fmla="val 41222"/>
              <a:gd name="adj2" fmla="val 0"/>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25" name="Google Shape;354;g3e47ced7bc8_0_22"/>
          <p:cNvSpPr txBox="1"/>
          <p:nvPr/>
        </p:nvSpPr>
        <p:spPr>
          <a:xfrm>
            <a:off x="320120" y="903481"/>
            <a:ext cx="478766" cy="338554"/>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2200" b="1" dirty="0">
                <a:solidFill>
                  <a:schemeClr val="bg2"/>
                </a:solidFill>
                <a:latin typeface="+mj-lt"/>
                <a:ea typeface="+mn-ea"/>
                <a:cs typeface="+mn-cs"/>
                <a:sym typeface="+mn-lt"/>
              </a:rPr>
              <a:t>01</a:t>
            </a:r>
            <a:endParaRPr sz="2200" b="1" dirty="0">
              <a:solidFill>
                <a:schemeClr val="bg2"/>
              </a:solidFill>
              <a:latin typeface="+mj-lt"/>
              <a:ea typeface="+mn-ea"/>
              <a:cs typeface="+mn-cs"/>
              <a:sym typeface="+mn-lt"/>
            </a:endParaRPr>
          </a:p>
        </p:txBody>
      </p:sp>
      <p:sp>
        <p:nvSpPr>
          <p:cNvPr id="26" name="Google Shape;355;g3e47ced7bc8_0_22"/>
          <p:cNvSpPr txBox="1"/>
          <p:nvPr/>
        </p:nvSpPr>
        <p:spPr>
          <a:xfrm>
            <a:off x="2086605" y="1201796"/>
            <a:ext cx="475200" cy="338554"/>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2200" b="1" dirty="0">
                <a:solidFill>
                  <a:schemeClr val="bg2"/>
                </a:solidFill>
                <a:latin typeface="+mj-lt"/>
                <a:ea typeface="+mn-ea"/>
                <a:cs typeface="+mn-cs"/>
                <a:sym typeface="+mn-lt"/>
              </a:rPr>
              <a:t>02</a:t>
            </a:r>
            <a:endParaRPr sz="2200" b="1" dirty="0">
              <a:solidFill>
                <a:schemeClr val="bg2"/>
              </a:solidFill>
              <a:latin typeface="+mj-lt"/>
              <a:ea typeface="+mn-ea"/>
              <a:cs typeface="+mn-cs"/>
              <a:sym typeface="+mn-lt"/>
            </a:endParaRPr>
          </a:p>
        </p:txBody>
      </p:sp>
      <p:sp>
        <p:nvSpPr>
          <p:cNvPr id="27" name="Google Shape;356;g3e47ced7bc8_0_22"/>
          <p:cNvSpPr txBox="1"/>
          <p:nvPr/>
        </p:nvSpPr>
        <p:spPr>
          <a:xfrm>
            <a:off x="3838808" y="903481"/>
            <a:ext cx="475200" cy="338554"/>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2200" b="1" dirty="0">
                <a:solidFill>
                  <a:schemeClr val="bg2"/>
                </a:solidFill>
                <a:latin typeface="+mj-lt"/>
                <a:ea typeface="+mn-ea"/>
                <a:cs typeface="+mn-cs"/>
                <a:sym typeface="+mn-lt"/>
              </a:rPr>
              <a:t>03</a:t>
            </a:r>
            <a:endParaRPr sz="2200" b="1" dirty="0">
              <a:solidFill>
                <a:schemeClr val="bg2"/>
              </a:solidFill>
              <a:latin typeface="+mj-lt"/>
              <a:ea typeface="+mn-ea"/>
              <a:cs typeface="+mn-cs"/>
              <a:sym typeface="+mn-lt"/>
            </a:endParaRPr>
          </a:p>
        </p:txBody>
      </p:sp>
      <p:sp>
        <p:nvSpPr>
          <p:cNvPr id="28" name="Google Shape;357;g3e47ced7bc8_0_22"/>
          <p:cNvSpPr txBox="1"/>
          <p:nvPr/>
        </p:nvSpPr>
        <p:spPr>
          <a:xfrm>
            <a:off x="5593232" y="1201796"/>
            <a:ext cx="475200" cy="338554"/>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2200" b="1" dirty="0">
                <a:solidFill>
                  <a:schemeClr val="bg2"/>
                </a:solidFill>
                <a:latin typeface="+mj-lt"/>
                <a:ea typeface="+mn-ea"/>
                <a:cs typeface="+mn-cs"/>
                <a:sym typeface="+mn-lt"/>
              </a:rPr>
              <a:t>04</a:t>
            </a:r>
            <a:endParaRPr sz="2200" b="1" dirty="0">
              <a:solidFill>
                <a:schemeClr val="bg2"/>
              </a:solidFill>
              <a:latin typeface="+mj-lt"/>
              <a:ea typeface="+mn-ea"/>
              <a:cs typeface="+mn-cs"/>
              <a:sym typeface="+mn-lt"/>
            </a:endParaRPr>
          </a:p>
        </p:txBody>
      </p:sp>
      <p:sp>
        <p:nvSpPr>
          <p:cNvPr id="29" name="Google Shape;358;g3e47ced7bc8_0_22"/>
          <p:cNvSpPr txBox="1"/>
          <p:nvPr/>
        </p:nvSpPr>
        <p:spPr>
          <a:xfrm>
            <a:off x="7344770" y="903481"/>
            <a:ext cx="475200" cy="338554"/>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2200" b="1" dirty="0">
                <a:solidFill>
                  <a:schemeClr val="bg2"/>
                </a:solidFill>
                <a:latin typeface="+mj-lt"/>
                <a:ea typeface="+mn-ea"/>
                <a:cs typeface="+mn-cs"/>
                <a:sym typeface="+mn-lt"/>
              </a:rPr>
              <a:t>05</a:t>
            </a:r>
            <a:endParaRPr sz="2200" b="1" dirty="0">
              <a:solidFill>
                <a:schemeClr val="bg2"/>
              </a:solidFill>
              <a:latin typeface="+mj-lt"/>
              <a:ea typeface="+mn-ea"/>
              <a:cs typeface="+mn-cs"/>
              <a:sym typeface="+mn-lt"/>
            </a:endParaRPr>
          </a:p>
        </p:txBody>
      </p:sp>
      <p:sp>
        <p:nvSpPr>
          <p:cNvPr id="2" name="Subtitle 1"/>
          <p:cNvSpPr>
            <a:spLocks noGrp="1"/>
          </p:cNvSpPr>
          <p:nvPr>
            <p:ph type="subTitle" idx="3"/>
          </p:nvPr>
        </p:nvSpPr>
        <p:spPr/>
        <p:txBody>
          <a:bodyPr/>
          <a:lstStyle/>
          <a:p>
            <a:r>
              <a:t>4</a:t>
            </a:r>
          </a:p>
        </p:txBody>
      </p:sp>
      <p:sp>
        <p:nvSpPr>
          <p:cNvPr id="3" name="Subtitle 2"/>
          <p:cNvSpPr>
            <a:spLocks noGrp="1"/>
          </p:cNvSpPr>
          <p:nvPr>
            <p:ph type="subTitle" idx="1"/>
          </p:nvPr>
        </p:nvSpPr>
        <p:spPr/>
        <p:txBody>
          <a:bodyPr/>
          <a:lstStyle/>
          <a:p>
            <a:pPr algn="l"/>
            <a:r>
              <a:t>SIRIUS Neuroscience Study</a:t>
            </a:r>
          </a:p>
        </p:txBody>
      </p:sp>
      <p:sp>
        <p:nvSpPr>
          <p:cNvPr id="4" name="Subtitle 3"/>
          <p:cNvSpPr>
            <a:spLocks noGrp="1"/>
          </p:cNvSpPr>
          <p:nvPr>
            <p:ph type="subTitle" idx="15"/>
          </p:nvPr>
        </p:nvSpPr>
        <p:spPr/>
        <p:txBody>
          <a:bodyPr/>
          <a:lstStyle/>
          <a:p>
            <a:r>
              <a:t>Motion correction, spike sorting, filtering, artifact rejection, and a blinded analysis plan are applied during preprocessing and quality-checking</a:t>
            </a:r>
          </a:p>
        </p:txBody>
      </p:sp>
      <p:sp>
        <p:nvSpPr>
          <p:cNvPr id="5" name="Subtitle 4"/>
          <p:cNvSpPr>
            <a:spLocks noGrp="1"/>
          </p:cNvSpPr>
          <p:nvPr>
            <p:ph type="subTitle" idx="16"/>
          </p:nvPr>
        </p:nvSpPr>
        <p:spPr/>
        <p:txBody>
          <a:bodyPr/>
          <a:lstStyle/>
          <a:p>
            <a:pPr algn="l"/>
            <a:r>
              <a:t>Preprocessing and QC</a:t>
            </a:r>
          </a:p>
        </p:txBody>
      </p:sp>
      <p:sp>
        <p:nvSpPr>
          <p:cNvPr id="6" name="Subtitle 5"/>
          <p:cNvSpPr>
            <a:spLocks noGrp="1"/>
          </p:cNvSpPr>
          <p:nvPr>
            <p:ph type="subTitle" idx="13"/>
          </p:nvPr>
        </p:nvSpPr>
        <p:spPr/>
        <p:txBody>
          <a:bodyPr/>
          <a:lstStyle/>
          <a:p>
            <a:r>
              <a:t>Specify task design, metrics, and synchronization to neural timestamps when running the behavioral or stimulus paradigm</a:t>
            </a:r>
          </a:p>
        </p:txBody>
      </p:sp>
      <p:sp>
        <p:nvSpPr>
          <p:cNvPr id="7" name="Subtitle 6"/>
          <p:cNvSpPr>
            <a:spLocks noGrp="1"/>
          </p:cNvSpPr>
          <p:nvPr>
            <p:ph type="subTitle" idx="14"/>
          </p:nvPr>
        </p:nvSpPr>
        <p:spPr/>
        <p:txBody>
          <a:bodyPr/>
          <a:lstStyle/>
          <a:p>
            <a:pPr algn="l"/>
            <a:r>
              <a:t>Behavioral paradigm</a:t>
            </a:r>
          </a:p>
        </p:txBody>
      </p:sp>
      <p:sp>
        <p:nvSpPr>
          <p:cNvPr id="8" name="Subtitle 7"/>
          <p:cNvSpPr>
            <a:spLocks noGrp="1"/>
          </p:cNvSpPr>
          <p:nvPr>
            <p:ph type="subTitle" idx="8"/>
          </p:nvPr>
        </p:nvSpPr>
        <p:spPr/>
        <p:txBody>
          <a:bodyPr/>
          <a:lstStyle/>
          <a:p>
            <a:r>
              <a:t>Stimulation parameters, light wavelengths, patch-clamp protocols, and timing relative to task events are used to deliver perturbations</a:t>
            </a:r>
          </a:p>
        </p:txBody>
      </p:sp>
      <p:sp>
        <p:nvSpPr>
          <p:cNvPr id="9" name="Subtitle 8"/>
          <p:cNvSpPr>
            <a:spLocks noGrp="1"/>
          </p:cNvSpPr>
          <p:nvPr>
            <p:ph type="subTitle" idx="9"/>
          </p:nvPr>
        </p:nvSpPr>
        <p:spPr/>
        <p:txBody>
          <a:bodyPr/>
          <a:lstStyle/>
          <a:p>
            <a:pPr algn="l"/>
            <a:r>
              <a:t>Perturbation delivery</a:t>
            </a:r>
          </a:p>
        </p:txBody>
      </p:sp>
      <p:sp>
        <p:nvSpPr>
          <p:cNvPr id="10" name="Subtitle 9"/>
          <p:cNvSpPr>
            <a:spLocks noGrp="1"/>
          </p:cNvSpPr>
          <p:nvPr>
            <p:ph type="subTitle" idx="6"/>
          </p:nvPr>
        </p:nvSpPr>
        <p:spPr/>
        <p:txBody>
          <a:bodyPr/>
          <a:lstStyle/>
          <a:p>
            <a:r>
              <a:t>Choose fMRI, patch-clamp, optogenetics, and define sampling rate, resolution, and targets for acquiring neural data</a:t>
            </a:r>
          </a:p>
        </p:txBody>
      </p:sp>
      <p:sp>
        <p:nvSpPr>
          <p:cNvPr id="11" name="Subtitle 10"/>
          <p:cNvSpPr>
            <a:spLocks noGrp="1"/>
          </p:cNvSpPr>
          <p:nvPr>
            <p:ph type="subTitle" idx="7"/>
          </p:nvPr>
        </p:nvSpPr>
        <p:spPr/>
        <p:txBody>
          <a:bodyPr/>
          <a:lstStyle/>
          <a:p>
            <a:pPr algn="l"/>
            <a:r>
              <a:t>Neural data acquisition</a:t>
            </a:r>
          </a:p>
        </p:txBody>
      </p:sp>
      <p:sp>
        <p:nvSpPr>
          <p:cNvPr id="12" name="Subtitle 11"/>
          <p:cNvSpPr>
            <a:spLocks noGrp="1"/>
          </p:cNvSpPr>
          <p:nvPr>
            <p:ph type="subTitle" idx="4"/>
          </p:nvPr>
        </p:nvSpPr>
        <p:spPr/>
        <p:txBody>
          <a:bodyPr/>
          <a:lstStyle/>
          <a:p>
            <a:r>
              <a:t>Subject selection, baseline state, counterbalancing, and exclusion criteria are prepared as model and controls</a:t>
            </a:r>
          </a:p>
        </p:txBody>
      </p:sp>
      <p:sp>
        <p:nvSpPr>
          <p:cNvPr id="13" name="Subtitle 12"/>
          <p:cNvSpPr>
            <a:spLocks noGrp="1"/>
          </p:cNvSpPr>
          <p:nvPr>
            <p:ph type="subTitle" idx="5"/>
          </p:nvPr>
        </p:nvSpPr>
        <p:spPr/>
        <p:txBody>
          <a:bodyPr/>
          <a:lstStyle/>
          <a:p>
            <a:pPr algn="l"/>
            <a:r>
              <a:t>Model and controls</a:t>
            </a:r>
          </a:p>
        </p:txBody>
      </p:sp>
      <p:sp>
        <p:nvSpPr>
          <p:cNvPr id="14" name="Title 13"/>
          <p:cNvSpPr>
            <a:spLocks noGrp="1"/>
          </p:cNvSpPr>
          <p:nvPr>
            <p:ph type="title"/>
          </p:nvPr>
        </p:nvSpPr>
        <p:spPr/>
        <p:txBody>
          <a:bodyPr/>
          <a:lstStyle/>
          <a:p>
            <a:r>
              <a:t>Experimental Methodology Stack</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8" name="Google Shape;919;g3e4a1d512f3_0_444">
            <a:extLst>
              <a:ext uri="{FF2B5EF4-FFF2-40B4-BE49-F238E27FC236}">
                <a16:creationId xmlns:a16="http://schemas.microsoft.com/office/drawing/2014/main" id="{E68DA30B-8022-2B90-D110-A65705C06999}"/>
              </a:ext>
            </a:extLst>
          </p:cNvPr>
          <p:cNvSpPr/>
          <p:nvPr userDrawn="1"/>
        </p:nvSpPr>
        <p:spPr>
          <a:xfrm>
            <a:off x="237074" y="786383"/>
            <a:ext cx="6082232" cy="3852000"/>
          </a:xfrm>
          <a:prstGeom prst="round2DiagRect">
            <a:avLst>
              <a:gd name="adj1" fmla="val 10963"/>
              <a:gd name="adj2" fmla="val 0"/>
            </a:avLst>
          </a:prstGeom>
          <a:gradFill>
            <a:gsLst>
              <a:gs pos="0">
                <a:schemeClr val="accent5">
                  <a:alpha val="4823"/>
                </a:schemeClr>
              </a:gs>
              <a:gs pos="100000">
                <a:schemeClr val="accent1">
                  <a:alpha val="60473"/>
                </a:schemeClr>
              </a:gs>
            </a:gsLst>
            <a:lin ang="8100000" scaled="1"/>
          </a:gra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9" name="Bentuk Bebas: Bentuk 360">
            <a:extLst>
              <a:ext uri="{FF2B5EF4-FFF2-40B4-BE49-F238E27FC236}">
                <a16:creationId xmlns:a16="http://schemas.microsoft.com/office/drawing/2014/main" id="{6B8DCFA2-125C-1A09-80D7-581313CD3289}"/>
              </a:ext>
            </a:extLst>
          </p:cNvPr>
          <p:cNvSpPr/>
          <p:nvPr userDrawn="1"/>
        </p:nvSpPr>
        <p:spPr>
          <a:xfrm>
            <a:off x="8227676" y="3697248"/>
            <a:ext cx="187870" cy="187875"/>
          </a:xfrm>
          <a:custGeom>
            <a:avLst/>
            <a:gdLst>
              <a:gd name="connsiteX0" fmla="*/ 449923 w 449922"/>
              <a:gd name="connsiteY0" fmla="*/ 151610 h 449932"/>
              <a:gd name="connsiteX1" fmla="*/ 298323 w 449922"/>
              <a:gd name="connsiteY1" fmla="*/ 151610 h 449932"/>
              <a:gd name="connsiteX2" fmla="*/ 298323 w 449922"/>
              <a:gd name="connsiteY2" fmla="*/ 0 h 449932"/>
              <a:gd name="connsiteX3" fmla="*/ 151600 w 449922"/>
              <a:gd name="connsiteY3" fmla="*/ 0 h 449932"/>
              <a:gd name="connsiteX4" fmla="*/ 151600 w 449922"/>
              <a:gd name="connsiteY4" fmla="*/ 151610 h 449932"/>
              <a:gd name="connsiteX5" fmla="*/ 0 w 449922"/>
              <a:gd name="connsiteY5" fmla="*/ 151610 h 449932"/>
              <a:gd name="connsiteX6" fmla="*/ 0 w 449922"/>
              <a:gd name="connsiteY6" fmla="*/ 298323 h 449932"/>
              <a:gd name="connsiteX7" fmla="*/ 151600 w 449922"/>
              <a:gd name="connsiteY7" fmla="*/ 298323 h 449932"/>
              <a:gd name="connsiteX8" fmla="*/ 151600 w 449922"/>
              <a:gd name="connsiteY8" fmla="*/ 449932 h 449932"/>
              <a:gd name="connsiteX9" fmla="*/ 298323 w 449922"/>
              <a:gd name="connsiteY9" fmla="*/ 449932 h 449932"/>
              <a:gd name="connsiteX10" fmla="*/ 298323 w 449922"/>
              <a:gd name="connsiteY10" fmla="*/ 298323 h 449932"/>
              <a:gd name="connsiteX11" fmla="*/ 449923 w 449922"/>
              <a:gd name="connsiteY11" fmla="*/ 298323 h 44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9922" h="449932">
                <a:moveTo>
                  <a:pt x="449923" y="151610"/>
                </a:moveTo>
                <a:lnTo>
                  <a:pt x="298323" y="151610"/>
                </a:lnTo>
                <a:lnTo>
                  <a:pt x="298323" y="0"/>
                </a:lnTo>
                <a:lnTo>
                  <a:pt x="151600" y="0"/>
                </a:lnTo>
                <a:lnTo>
                  <a:pt x="151600" y="151610"/>
                </a:lnTo>
                <a:lnTo>
                  <a:pt x="0" y="151610"/>
                </a:lnTo>
                <a:lnTo>
                  <a:pt x="0" y="298323"/>
                </a:lnTo>
                <a:lnTo>
                  <a:pt x="151600" y="298323"/>
                </a:lnTo>
                <a:lnTo>
                  <a:pt x="151600" y="449932"/>
                </a:lnTo>
                <a:lnTo>
                  <a:pt x="298323" y="449932"/>
                </a:lnTo>
                <a:lnTo>
                  <a:pt x="298323" y="298323"/>
                </a:lnTo>
                <a:lnTo>
                  <a:pt x="449923" y="298323"/>
                </a:lnTo>
                <a:close/>
              </a:path>
            </a:pathLst>
          </a:custGeom>
          <a:gradFill>
            <a:gsLst>
              <a:gs pos="0">
                <a:schemeClr val="accent4"/>
              </a:gs>
              <a:gs pos="100000">
                <a:schemeClr val="accent3"/>
              </a:gs>
            </a:gsLst>
            <a:lin ang="10800000" scaled="1"/>
          </a:gradFill>
          <a:ln w="9525" cap="flat">
            <a:noFill/>
            <a:prstDash val="solid"/>
            <a:miter/>
          </a:ln>
        </p:spPr>
        <p:txBody>
          <a:bodyPr rtlCol="0" anchor="ctr"/>
          <a:lstStyle/>
          <a:p>
            <a:endParaRPr lang="en-ID"/>
          </a:p>
        </p:txBody>
      </p:sp>
      <p:sp>
        <p:nvSpPr>
          <p:cNvPr id="10" name="Bentuk Bebas: Bentuk 327">
            <a:extLst>
              <a:ext uri="{FF2B5EF4-FFF2-40B4-BE49-F238E27FC236}">
                <a16:creationId xmlns:a16="http://schemas.microsoft.com/office/drawing/2014/main" id="{FFBB9D17-1C1D-6648-5EF7-4F7679A1884A}"/>
              </a:ext>
            </a:extLst>
          </p:cNvPr>
          <p:cNvSpPr/>
          <p:nvPr userDrawn="1"/>
        </p:nvSpPr>
        <p:spPr>
          <a:xfrm>
            <a:off x="8475023" y="3909314"/>
            <a:ext cx="449901" cy="449901"/>
          </a:xfrm>
          <a:custGeom>
            <a:avLst/>
            <a:gdLst>
              <a:gd name="connsiteX0" fmla="*/ 203559 w 203558"/>
              <a:gd name="connsiteY0" fmla="*/ 68589 h 203558"/>
              <a:gd name="connsiteX1" fmla="*/ 134969 w 203558"/>
              <a:gd name="connsiteY1" fmla="*/ 68589 h 203558"/>
              <a:gd name="connsiteX2" fmla="*/ 134969 w 203558"/>
              <a:gd name="connsiteY2" fmla="*/ 0 h 203558"/>
              <a:gd name="connsiteX3" fmla="*/ 68590 w 203558"/>
              <a:gd name="connsiteY3" fmla="*/ 0 h 203558"/>
              <a:gd name="connsiteX4" fmla="*/ 68590 w 203558"/>
              <a:gd name="connsiteY4" fmla="*/ 68589 h 203558"/>
              <a:gd name="connsiteX5" fmla="*/ 0 w 203558"/>
              <a:gd name="connsiteY5" fmla="*/ 68589 h 203558"/>
              <a:gd name="connsiteX6" fmla="*/ 0 w 203558"/>
              <a:gd name="connsiteY6" fmla="*/ 134969 h 203558"/>
              <a:gd name="connsiteX7" fmla="*/ 68590 w 203558"/>
              <a:gd name="connsiteY7" fmla="*/ 134969 h 203558"/>
              <a:gd name="connsiteX8" fmla="*/ 68590 w 203558"/>
              <a:gd name="connsiteY8" fmla="*/ 203559 h 203558"/>
              <a:gd name="connsiteX9" fmla="*/ 134969 w 203558"/>
              <a:gd name="connsiteY9" fmla="*/ 203559 h 203558"/>
              <a:gd name="connsiteX10" fmla="*/ 134969 w 203558"/>
              <a:gd name="connsiteY10" fmla="*/ 134969 h 203558"/>
              <a:gd name="connsiteX11" fmla="*/ 203559 w 203558"/>
              <a:gd name="connsiteY11" fmla="*/ 134969 h 20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558" h="203558">
                <a:moveTo>
                  <a:pt x="203559" y="68589"/>
                </a:moveTo>
                <a:lnTo>
                  <a:pt x="134969" y="68589"/>
                </a:lnTo>
                <a:lnTo>
                  <a:pt x="134969" y="0"/>
                </a:lnTo>
                <a:lnTo>
                  <a:pt x="68590" y="0"/>
                </a:lnTo>
                <a:lnTo>
                  <a:pt x="68590" y="68589"/>
                </a:lnTo>
                <a:lnTo>
                  <a:pt x="0" y="68589"/>
                </a:lnTo>
                <a:lnTo>
                  <a:pt x="0" y="134969"/>
                </a:lnTo>
                <a:lnTo>
                  <a:pt x="68590" y="134969"/>
                </a:lnTo>
                <a:lnTo>
                  <a:pt x="68590" y="203559"/>
                </a:lnTo>
                <a:lnTo>
                  <a:pt x="134969" y="203559"/>
                </a:lnTo>
                <a:lnTo>
                  <a:pt x="134969" y="134969"/>
                </a:lnTo>
                <a:lnTo>
                  <a:pt x="203559" y="134969"/>
                </a:lnTo>
                <a:close/>
              </a:path>
            </a:pathLst>
          </a:custGeom>
          <a:solidFill>
            <a:schemeClr val="accent3">
              <a:alpha val="40314"/>
            </a:schemeClr>
          </a:solidFill>
          <a:ln w="9525" cap="flat">
            <a:noFill/>
            <a:prstDash val="solid"/>
            <a:miter/>
          </a:ln>
        </p:spPr>
        <p:txBody>
          <a:bodyPr rtlCol="0" anchor="ctr"/>
          <a:lstStyle/>
          <a:p>
            <a:endParaRPr lang="en-ID" dirty="0"/>
          </a:p>
        </p:txBody>
      </p:sp>
      <p:sp>
        <p:nvSpPr>
          <p:cNvPr id="2" name="Subtitle 1"/>
          <p:cNvSpPr>
            <a:spLocks noGrp="1"/>
          </p:cNvSpPr>
          <p:nvPr>
            <p:ph type="subTitle" idx="3"/>
          </p:nvPr>
        </p:nvSpPr>
        <p:spPr/>
        <p:txBody>
          <a:bodyPr/>
          <a:lstStyle/>
          <a:p>
            <a:r>
              <a:t>5</a:t>
            </a:r>
          </a:p>
        </p:txBody>
      </p:sp>
      <p:sp>
        <p:nvSpPr>
          <p:cNvPr id="3" name="Subtitle 2"/>
          <p:cNvSpPr>
            <a:spLocks noGrp="1"/>
          </p:cNvSpPr>
          <p:nvPr>
            <p:ph type="subTitle" idx="1"/>
          </p:nvPr>
        </p:nvSpPr>
        <p:spPr/>
        <p:txBody>
          <a:bodyPr/>
          <a:lstStyle/>
          <a:p>
            <a:pPr algn="l"/>
            <a:r>
              <a:t>SIRIUS Neuroscience Study</a:t>
            </a:r>
          </a:p>
        </p:txBody>
      </p:sp>
      <p:sp>
        <p:nvSpPr>
          <p:cNvPr id="4" name="Title 3"/>
          <p:cNvSpPr>
            <a:spLocks noGrp="1"/>
          </p:cNvSpPr>
          <p:nvPr>
            <p:ph type="title"/>
          </p:nvPr>
        </p:nvSpPr>
        <p:spPr/>
        <p:txBody>
          <a:bodyPr/>
          <a:lstStyle/>
          <a:p>
            <a:r>
              <a:t>Neural Activity and Electrophysiology</a:t>
            </a:r>
          </a:p>
        </p:txBody>
      </p:sp>
      <p:sp>
        <p:nvSpPr>
          <p:cNvPr id="5" name="Text Placeholder 4"/>
          <p:cNvSpPr>
            <a:spLocks noGrp="1"/>
          </p:cNvSpPr>
          <p:nvPr>
            <p:ph type="body" idx="11" sz="quarter"/>
          </p:nvPr>
        </p:nvSpPr>
        <p:spPr/>
        <p:txBody>
          <a:bodyPr/>
          <a:lstStyle/>
          <a:p>
            <a:pPr algn="l"/>
            <a:r>
              <a:t>Response latency decreases across conditions, from 48.0 ms at Baseline to 29.0 ms under Perturb, indicating condition-linked neural timing changes.</a:t>
            </a:r>
          </a:p>
        </p:txBody>
      </p:sp>
      <p:sp>
        <p:nvSpPr>
          <p:cNvPr id="6" name="Text Placeholder 5"/>
          <p:cNvSpPr>
            <a:spLocks noGrp="1"/>
          </p:cNvSpPr>
          <p:nvPr>
            <p:ph type="body" idx="12" sz="quarter"/>
          </p:nvPr>
        </p:nvSpPr>
        <p:spPr/>
        <p:txBody>
          <a:bodyPr/>
          <a:lstStyle/>
          <a:p>
            <a:r>
              <a:t>Condition-linked latency</a:t>
            </a:r>
          </a:p>
        </p:txBody>
      </p:sp>
      <p:graphicFrame>
        <p:nvGraphicFramePr>
          <p:cNvPr id="7" name="Chart 6"/>
          <p:cNvGraphicFramePr>
            <a:graphicFrameLocks noGrp="1"/>
          </p:cNvGraphicFramePr>
          <p:nvPr/>
        </p:nvGraphicFramePr>
        <p:xfrm>
          <a:off x="462986" y="1005841"/>
          <a:ext cx="5625297" cy="3429000"/>
        </p:xfrm>
        <a:graphic>
          <a:graphicData uri="http://schemas.openxmlformats.org/drawingml/2006/chart">
            <c:chart xmlns:c="http://schemas.openxmlformats.org/drawingml/2006/chart" r:id="rId2"/>
          </a:graphicData>
        </a:graphic>
      </p:graphicFrame>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9" name="Google Shape;825;g3e47ced7bc8_0_215">
            <a:extLst>
              <a:ext uri="{FF2B5EF4-FFF2-40B4-BE49-F238E27FC236}">
                <a16:creationId xmlns:a16="http://schemas.microsoft.com/office/drawing/2014/main" id="{6042C1B6-BB4B-D64F-3DBD-67BCCD6F58B0}"/>
              </a:ext>
            </a:extLst>
          </p:cNvPr>
          <p:cNvSpPr/>
          <p:nvPr userDrawn="1"/>
        </p:nvSpPr>
        <p:spPr>
          <a:xfrm>
            <a:off x="4626109" y="811927"/>
            <a:ext cx="4305874" cy="940559"/>
          </a:xfrm>
          <a:prstGeom prst="round2DiagRect">
            <a:avLst>
              <a:gd name="adj1" fmla="val 44654"/>
              <a:gd name="adj2" fmla="val 0"/>
            </a:avLst>
          </a:prstGeom>
          <a:gradFill>
            <a:gsLst>
              <a:gs pos="0">
                <a:schemeClr val="accent5">
                  <a:alpha val="15000"/>
                </a:schemeClr>
              </a:gs>
              <a:gs pos="100000">
                <a:schemeClr val="accent1"/>
              </a:gs>
            </a:gsLst>
            <a:lin ang="8100000" scaled="1"/>
          </a:gra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10" name="Google Shape;825;g3e47ced7bc8_0_215">
            <a:extLst>
              <a:ext uri="{FF2B5EF4-FFF2-40B4-BE49-F238E27FC236}">
                <a16:creationId xmlns:a16="http://schemas.microsoft.com/office/drawing/2014/main" id="{61B2F850-BAA5-2B19-841F-0FB7C3850036}"/>
              </a:ext>
            </a:extLst>
          </p:cNvPr>
          <p:cNvSpPr/>
          <p:nvPr userDrawn="1"/>
        </p:nvSpPr>
        <p:spPr>
          <a:xfrm rot="5400000">
            <a:off x="1896627" y="-868778"/>
            <a:ext cx="940533" cy="4301998"/>
          </a:xfrm>
          <a:prstGeom prst="round2DiagRect">
            <a:avLst>
              <a:gd name="adj1" fmla="val 44655"/>
              <a:gd name="adj2" fmla="val 0"/>
            </a:avLst>
          </a:prstGeom>
          <a:gradFill>
            <a:gsLst>
              <a:gs pos="0">
                <a:schemeClr val="accent5">
                  <a:alpha val="15000"/>
                </a:schemeClr>
              </a:gs>
              <a:gs pos="100000">
                <a:schemeClr val="accent1"/>
              </a:gs>
            </a:gsLst>
            <a:lin ang="8100000" scaled="1"/>
          </a:gra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11" name="Google Shape;825;g3e47ced7bc8_0_215"/>
          <p:cNvSpPr/>
          <p:nvPr/>
        </p:nvSpPr>
        <p:spPr>
          <a:xfrm>
            <a:off x="218867" y="1830193"/>
            <a:ext cx="4302000" cy="2809634"/>
          </a:xfrm>
          <a:prstGeom prst="round2DiagRect">
            <a:avLst/>
          </a:prstGeom>
          <a:gradFill>
            <a:gsLst>
              <a:gs pos="0">
                <a:schemeClr val="accent5">
                  <a:alpha val="15000"/>
                </a:schemeClr>
              </a:gs>
              <a:gs pos="100000">
                <a:schemeClr val="accent1"/>
              </a:gs>
            </a:gsLst>
            <a:lin ang="8100000" scaled="1"/>
          </a:gra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12" name="Google Shape;826;g3e47ced7bc8_0_215"/>
          <p:cNvSpPr/>
          <p:nvPr/>
        </p:nvSpPr>
        <p:spPr>
          <a:xfrm rot="5400000">
            <a:off x="5376166" y="1084010"/>
            <a:ext cx="2809634" cy="4302000"/>
          </a:xfrm>
          <a:prstGeom prst="round2DiagRect">
            <a:avLst/>
          </a:prstGeom>
          <a:gradFill>
            <a:gsLst>
              <a:gs pos="0">
                <a:schemeClr val="accent5">
                  <a:alpha val="15000"/>
                </a:schemeClr>
              </a:gs>
              <a:gs pos="100000">
                <a:schemeClr val="accent1"/>
              </a:gs>
            </a:gsLst>
            <a:lin ang="8100000" scaled="1"/>
          </a:gra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dirty="0">
              <a:solidFill>
                <a:schemeClr val="dk2"/>
              </a:solidFill>
              <a:latin typeface="+mn-lt"/>
              <a:ea typeface="+mn-ea"/>
              <a:cs typeface="+mn-cs"/>
              <a:sym typeface="+mn-lt"/>
            </a:endParaRPr>
          </a:p>
        </p:txBody>
      </p:sp>
      <p:grpSp>
        <p:nvGrpSpPr>
          <p:cNvPr id="13" name="Group 6">
            <a:extLst>
              <a:ext uri="{FF2B5EF4-FFF2-40B4-BE49-F238E27FC236}">
                <a16:creationId xmlns:a16="http://schemas.microsoft.com/office/drawing/2014/main" id="{00D16608-B099-07B9-A338-65794F7D6705}"/>
              </a:ext>
            </a:extLst>
          </p:cNvPr>
          <p:cNvGrpSpPr/>
          <p:nvPr userDrawn="1"/>
        </p:nvGrpSpPr>
        <p:grpSpPr>
          <a:xfrm>
            <a:off x="4171805" y="1524617"/>
            <a:ext cx="798477" cy="452196"/>
            <a:chOff x="4171805" y="1524617"/>
            <a:chExt cx="798477" cy="452196"/>
          </a:xfrm>
        </p:grpSpPr>
        <p:sp>
          <p:nvSpPr>
            <p:cNvPr id="14" name="Round Diagonal Corner of Rectangle 5">
              <a:extLst>
                <a:ext uri="{FF2B5EF4-FFF2-40B4-BE49-F238E27FC236}">
                  <a16:creationId xmlns:a16="http://schemas.microsoft.com/office/drawing/2014/main" id="{3B3517B3-81C1-6774-0CAC-5A25EB9259FD}"/>
                </a:ext>
              </a:extLst>
            </p:cNvPr>
            <p:cNvSpPr/>
            <p:nvPr userDrawn="1"/>
          </p:nvSpPr>
          <p:spPr>
            <a:xfrm>
              <a:off x="4171805" y="1524617"/>
              <a:ext cx="798477" cy="452196"/>
            </a:xfrm>
            <a:prstGeom prst="round2Diag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5" name="Google Shape;836;g3e47ced7bc8_0_215"/>
            <p:cNvSpPr txBox="1"/>
            <p:nvPr/>
          </p:nvSpPr>
          <p:spPr>
            <a:xfrm>
              <a:off x="4323217" y="1566049"/>
              <a:ext cx="495653" cy="369332"/>
            </a:xfrm>
            <a:prstGeom prst="rect">
              <a:avLst/>
            </a:prstGeom>
            <a:noFill/>
            <a:ln>
              <a:noFill/>
            </a:ln>
          </p:spPr>
          <p:txBody>
            <a:bodyPr spcFirstLastPara="1" wrap="square" lIns="0" tIns="0" rIns="0" bIns="0" anchor="ctr" anchorCtr="0">
              <a:spAutoFit/>
            </a:bodyPr>
            <a:lstStyle/>
            <a:p>
              <a:pPr marL="0" lvl="0" indent="0" algn="ctr" rtl="0">
                <a:spcBef>
                  <a:spcPts val="0"/>
                </a:spcBef>
                <a:spcAft>
                  <a:spcPts val="0"/>
                </a:spcAft>
                <a:buNone/>
              </a:pPr>
              <a:r>
                <a:rPr lang="en" sz="2400" b="1" dirty="0">
                  <a:solidFill>
                    <a:schemeClr val="bg2"/>
                  </a:solidFill>
                  <a:latin typeface="+mj-lt"/>
                  <a:ea typeface="+mn-ea"/>
                  <a:cs typeface="+mn-cs"/>
                  <a:sym typeface="+mn-lt"/>
                </a:rPr>
                <a:t>VS</a:t>
              </a:r>
              <a:endParaRPr sz="2400" b="1" dirty="0">
                <a:solidFill>
                  <a:schemeClr val="bg2"/>
                </a:solidFill>
                <a:latin typeface="+mj-lt"/>
                <a:ea typeface="+mn-ea"/>
                <a:cs typeface="+mn-cs"/>
                <a:sym typeface="+mn-lt"/>
              </a:endParaRPr>
            </a:p>
          </p:txBody>
        </p:sp>
      </p:grpSp>
      <p:sp>
        <p:nvSpPr>
          <p:cNvPr id="2" name="Subtitle 1"/>
          <p:cNvSpPr>
            <a:spLocks noGrp="1"/>
          </p:cNvSpPr>
          <p:nvPr>
            <p:ph type="subTitle" idx="3"/>
          </p:nvPr>
        </p:nvSpPr>
        <p:spPr/>
        <p:txBody>
          <a:bodyPr/>
          <a:lstStyle/>
          <a:p>
            <a:r>
              <a:t>6</a:t>
            </a:r>
          </a:p>
        </p:txBody>
      </p:sp>
      <p:sp>
        <p:nvSpPr>
          <p:cNvPr id="3" name="Subtitle 2"/>
          <p:cNvSpPr>
            <a:spLocks noGrp="1"/>
          </p:cNvSpPr>
          <p:nvPr>
            <p:ph type="subTitle" idx="1"/>
          </p:nvPr>
        </p:nvSpPr>
        <p:spPr/>
        <p:txBody>
          <a:bodyPr/>
          <a:lstStyle/>
          <a:p>
            <a:pPr algn="l"/>
            <a:r>
              <a:t>SIRIUS Neuroscience Study</a:t>
            </a:r>
          </a:p>
        </p:txBody>
      </p:sp>
      <p:sp>
        <p:nvSpPr>
          <p:cNvPr id="4" name="Subtitle 3"/>
          <p:cNvSpPr>
            <a:spLocks noGrp="1"/>
          </p:cNvSpPr>
          <p:nvPr>
            <p:ph type="subTitle" idx="6"/>
          </p:nvPr>
        </p:nvSpPr>
        <p:spPr/>
        <p:txBody>
          <a:bodyPr/>
          <a:lstStyle/>
          <a:p>
            <a:r>
              <a:t>Show effect size and directionality plus robustness checks to support a mechanistic interpretation</a:t>
            </a:r>
          </a:p>
        </p:txBody>
      </p:sp>
      <p:sp>
        <p:nvSpPr>
          <p:cNvPr id="5" name="Subtitle 4"/>
          <p:cNvSpPr>
            <a:spLocks noGrp="1"/>
          </p:cNvSpPr>
          <p:nvPr>
            <p:ph type="subTitle" idx="7"/>
          </p:nvPr>
        </p:nvSpPr>
        <p:spPr/>
        <p:txBody>
          <a:bodyPr/>
          <a:lstStyle/>
          <a:p>
            <a:pPr algn="l"/>
            <a:r>
              <a:t>Effect size and robustness</a:t>
            </a:r>
          </a:p>
        </p:txBody>
      </p:sp>
      <p:sp>
        <p:nvSpPr>
          <p:cNvPr id="6" name="Subtitle 5"/>
          <p:cNvSpPr>
            <a:spLocks noGrp="1"/>
          </p:cNvSpPr>
          <p:nvPr>
            <p:ph type="subTitle" idx="4"/>
          </p:nvPr>
        </p:nvSpPr>
        <p:spPr/>
        <p:txBody>
          <a:bodyPr/>
          <a:lstStyle/>
          <a:p>
            <a:r>
              <a:t>Correlate spike timing, oscillatory power, or fMRI activation with accuracy, reaction time, or error type</a:t>
            </a:r>
          </a:p>
        </p:txBody>
      </p:sp>
      <p:sp>
        <p:nvSpPr>
          <p:cNvPr id="7" name="Subtitle 6"/>
          <p:cNvSpPr>
            <a:spLocks noGrp="1"/>
          </p:cNvSpPr>
          <p:nvPr>
            <p:ph type="subTitle" idx="5"/>
          </p:nvPr>
        </p:nvSpPr>
        <p:spPr/>
        <p:txBody>
          <a:bodyPr/>
          <a:lstStyle/>
          <a:p>
            <a:pPr algn="l"/>
            <a:r>
              <a:t>Neural-to-behavior correlation</a:t>
            </a:r>
          </a:p>
        </p:txBody>
      </p:sp>
      <p:sp>
        <p:nvSpPr>
          <p:cNvPr id="8" name="Title 7"/>
          <p:cNvSpPr>
            <a:spLocks noGrp="1"/>
          </p:cNvSpPr>
          <p:nvPr>
            <p:ph type="title"/>
          </p:nvPr>
        </p:nvSpPr>
        <p:spPr/>
        <p:txBody>
          <a:bodyPr/>
          <a:lstStyle/>
          <a:p>
            <a:r>
              <a:t>Behavioral Correlation and Results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3" name="Infographics">
            <a:extLst>
              <a:ext uri="{FF2B5EF4-FFF2-40B4-BE49-F238E27FC236}">
                <a16:creationId xmlns:a16="http://schemas.microsoft.com/office/drawing/2014/main" id="{04313290-B4BA-CF0F-1057-08C55EC4C7FB}"/>
              </a:ext>
            </a:extLst>
          </p:cNvPr>
          <p:cNvGrpSpPr/>
          <p:nvPr userDrawn="1"/>
        </p:nvGrpSpPr>
        <p:grpSpPr>
          <a:xfrm>
            <a:off x="5321300" y="927100"/>
            <a:ext cx="3646036" cy="3638020"/>
            <a:chOff x="252149" y="806608"/>
            <a:chExt cx="3646036" cy="3638020"/>
          </a:xfrm>
        </p:grpSpPr>
        <p:sp>
          <p:nvSpPr>
            <p:cNvPr id="14" name="Item 4">
              <a:extLst>
                <a:ext uri="{FF2B5EF4-FFF2-40B4-BE49-F238E27FC236}">
                  <a16:creationId xmlns:a16="http://schemas.microsoft.com/office/drawing/2014/main" id="{197910E0-45D1-A26B-15B8-1D3E0BDE69C0}"/>
                </a:ext>
              </a:extLst>
            </p:cNvPr>
            <p:cNvSpPr/>
            <p:nvPr/>
          </p:nvSpPr>
          <p:spPr>
            <a:xfrm>
              <a:off x="264496" y="806608"/>
              <a:ext cx="2218809" cy="1667244"/>
            </a:xfrm>
            <a:custGeom>
              <a:avLst/>
              <a:gdLst>
                <a:gd name="csX0" fmla="*/ 1880615 w 2218809"/>
                <a:gd name="csY0" fmla="*/ 1733 h 1667244"/>
                <a:gd name="csX1" fmla="*/ 1803869 w 2218809"/>
                <a:gd name="csY1" fmla="*/ 0 h 1667244"/>
                <a:gd name="csX2" fmla="*/ 0 w 2218809"/>
                <a:gd name="csY2" fmla="*/ 1653788 h 1667244"/>
                <a:gd name="csX3" fmla="*/ 445898 w 2218809"/>
                <a:gd name="csY3" fmla="*/ 1319540 h 1667244"/>
                <a:gd name="csX4" fmla="*/ 909751 w 2218809"/>
                <a:gd name="csY4" fmla="*/ 1667245 h 1667244"/>
                <a:gd name="csX5" fmla="*/ 1803869 w 2218809"/>
                <a:gd name="csY5" fmla="*/ 904827 h 1667244"/>
                <a:gd name="csX6" fmla="*/ 1877098 w 2218809"/>
                <a:gd name="csY6" fmla="*/ 907777 h 1667244"/>
                <a:gd name="csX7" fmla="*/ 2218809 w 2218809"/>
                <a:gd name="csY7" fmla="*/ 452405 h 1667244"/>
                <a:gd name="csX8" fmla="*/ 1880615 w 2218809"/>
                <a:gd name="csY8" fmla="*/ 1733 h 16672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218809" h="1667244">
                  <a:moveTo>
                    <a:pt x="1880615" y="1733"/>
                  </a:moveTo>
                  <a:cubicBezTo>
                    <a:pt x="1855154" y="673"/>
                    <a:pt x="1829591" y="0"/>
                    <a:pt x="1803869" y="0"/>
                  </a:cubicBezTo>
                  <a:cubicBezTo>
                    <a:pt x="856439" y="0"/>
                    <a:pt x="79094" y="727336"/>
                    <a:pt x="0" y="1653788"/>
                  </a:cubicBezTo>
                  <a:lnTo>
                    <a:pt x="445898" y="1319540"/>
                  </a:lnTo>
                  <a:lnTo>
                    <a:pt x="909751" y="1667245"/>
                  </a:lnTo>
                  <a:cubicBezTo>
                    <a:pt x="978106" y="1235192"/>
                    <a:pt x="1352361" y="904827"/>
                    <a:pt x="1803869" y="904827"/>
                  </a:cubicBezTo>
                  <a:cubicBezTo>
                    <a:pt x="1828519" y="904827"/>
                    <a:pt x="1852934" y="905844"/>
                    <a:pt x="1877098" y="907777"/>
                  </a:cubicBezTo>
                  <a:lnTo>
                    <a:pt x="2218809" y="452405"/>
                  </a:lnTo>
                  <a:lnTo>
                    <a:pt x="1880615" y="1733"/>
                  </a:lnTo>
                  <a:close/>
                </a:path>
              </a:pathLst>
            </a:custGeom>
            <a:solidFill>
              <a:schemeClr val="accent6"/>
            </a:solidFill>
            <a:ln w="3620" cap="flat">
              <a:noFill/>
              <a:prstDash val="solid"/>
              <a:miter/>
            </a:ln>
          </p:spPr>
        </p:sp>
        <p:sp>
          <p:nvSpPr>
            <p:cNvPr id="15" name="Item 3">
              <a:extLst>
                <a:ext uri="{FF2B5EF4-FFF2-40B4-BE49-F238E27FC236}">
                  <a16:creationId xmlns:a16="http://schemas.microsoft.com/office/drawing/2014/main" id="{53AE3E4C-0FCD-D98F-1CE0-2B0BF6978617}"/>
                </a:ext>
              </a:extLst>
            </p:cNvPr>
            <p:cNvSpPr/>
            <p:nvPr/>
          </p:nvSpPr>
          <p:spPr>
            <a:xfrm>
              <a:off x="252149" y="2219665"/>
              <a:ext cx="1656588" cy="2204628"/>
            </a:xfrm>
            <a:custGeom>
              <a:avLst/>
              <a:gdLst>
                <a:gd name="csX0" fmla="*/ 899051 w 1656588"/>
                <a:gd name="csY0" fmla="*/ 412285 h 2204628"/>
                <a:gd name="csX1" fmla="*/ 901986 w 1656588"/>
                <a:gd name="csY1" fmla="*/ 339526 h 2204628"/>
                <a:gd name="csX2" fmla="*/ 449520 w 1656588"/>
                <a:gd name="csY2" fmla="*/ 0 h 2204628"/>
                <a:gd name="csX3" fmla="*/ 1722 w 1656588"/>
                <a:gd name="csY3" fmla="*/ 336031 h 2204628"/>
                <a:gd name="csX4" fmla="*/ 0 w 1656588"/>
                <a:gd name="csY4" fmla="*/ 412285 h 2204628"/>
                <a:gd name="csX5" fmla="*/ 1643218 w 1656588"/>
                <a:gd name="csY5" fmla="*/ 2204629 h 2204628"/>
                <a:gd name="csX6" fmla="*/ 1311107 w 1656588"/>
                <a:gd name="csY6" fmla="*/ 1761576 h 2204628"/>
                <a:gd name="csX7" fmla="*/ 1656589 w 1656588"/>
                <a:gd name="csY7" fmla="*/ 1300688 h 2204628"/>
                <a:gd name="csX8" fmla="*/ 899051 w 1656588"/>
                <a:gd name="csY8" fmla="*/ 412285 h 22046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56588" h="2204628">
                  <a:moveTo>
                    <a:pt x="899051" y="412285"/>
                  </a:moveTo>
                  <a:cubicBezTo>
                    <a:pt x="899051" y="387792"/>
                    <a:pt x="900065" y="363537"/>
                    <a:pt x="901986" y="339526"/>
                  </a:cubicBezTo>
                  <a:lnTo>
                    <a:pt x="449520" y="0"/>
                  </a:lnTo>
                  <a:lnTo>
                    <a:pt x="1722" y="336031"/>
                  </a:lnTo>
                  <a:cubicBezTo>
                    <a:pt x="669" y="361331"/>
                    <a:pt x="0" y="386731"/>
                    <a:pt x="0" y="412285"/>
                  </a:cubicBezTo>
                  <a:cubicBezTo>
                    <a:pt x="0" y="1353664"/>
                    <a:pt x="722687" y="2126038"/>
                    <a:pt x="1643218" y="2204629"/>
                  </a:cubicBezTo>
                  <a:lnTo>
                    <a:pt x="1311107" y="1761576"/>
                  </a:lnTo>
                  <a:lnTo>
                    <a:pt x="1656589" y="1300688"/>
                  </a:lnTo>
                  <a:cubicBezTo>
                    <a:pt x="1227297" y="1232781"/>
                    <a:pt x="899051" y="860907"/>
                    <a:pt x="899051" y="412285"/>
                  </a:cubicBezTo>
                  <a:close/>
                </a:path>
              </a:pathLst>
            </a:custGeom>
            <a:solidFill>
              <a:schemeClr val="accent4"/>
            </a:solidFill>
            <a:ln w="3595" cap="flat">
              <a:noFill/>
              <a:prstDash val="solid"/>
              <a:miter/>
            </a:ln>
          </p:spPr>
        </p:sp>
        <p:sp>
          <p:nvSpPr>
            <p:cNvPr id="16" name="Item 2">
              <a:extLst>
                <a:ext uri="{FF2B5EF4-FFF2-40B4-BE49-F238E27FC236}">
                  <a16:creationId xmlns:a16="http://schemas.microsoft.com/office/drawing/2014/main" id="{C57A57FE-6314-3ED7-8031-E9C5699A2E4E}"/>
                </a:ext>
              </a:extLst>
            </p:cNvPr>
            <p:cNvSpPr/>
            <p:nvPr/>
          </p:nvSpPr>
          <p:spPr>
            <a:xfrm>
              <a:off x="1674515" y="2777374"/>
              <a:ext cx="2218809" cy="1667254"/>
            </a:xfrm>
            <a:custGeom>
              <a:avLst/>
              <a:gdLst>
                <a:gd name="csX0" fmla="*/ 1772907 w 2218809"/>
                <a:gd name="csY0" fmla="*/ 347704 h 1667254"/>
                <a:gd name="csX1" fmla="*/ 1309054 w 2218809"/>
                <a:gd name="csY1" fmla="*/ 0 h 1667254"/>
                <a:gd name="csX2" fmla="*/ 414936 w 2218809"/>
                <a:gd name="csY2" fmla="*/ 762417 h 1667254"/>
                <a:gd name="csX3" fmla="*/ 341710 w 2218809"/>
                <a:gd name="csY3" fmla="*/ 759468 h 1667254"/>
                <a:gd name="csX4" fmla="*/ 0 w 2218809"/>
                <a:gd name="csY4" fmla="*/ 1214840 h 1667254"/>
                <a:gd name="csX5" fmla="*/ 338192 w 2218809"/>
                <a:gd name="csY5" fmla="*/ 1665521 h 1667254"/>
                <a:gd name="csX6" fmla="*/ 414936 w 2218809"/>
                <a:gd name="csY6" fmla="*/ 1667255 h 1667254"/>
                <a:gd name="csX7" fmla="*/ 2218809 w 2218809"/>
                <a:gd name="csY7" fmla="*/ 13467 h 1667254"/>
                <a:gd name="csX8" fmla="*/ 1772907 w 2218809"/>
                <a:gd name="csY8" fmla="*/ 347704 h 16672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218809" h="1667254">
                  <a:moveTo>
                    <a:pt x="1772907" y="347704"/>
                  </a:moveTo>
                  <a:lnTo>
                    <a:pt x="1309054" y="0"/>
                  </a:lnTo>
                  <a:cubicBezTo>
                    <a:pt x="1240703" y="432053"/>
                    <a:pt x="866444" y="762417"/>
                    <a:pt x="414936" y="762417"/>
                  </a:cubicBezTo>
                  <a:cubicBezTo>
                    <a:pt x="390286" y="762417"/>
                    <a:pt x="365865" y="761397"/>
                    <a:pt x="341710" y="759468"/>
                  </a:cubicBezTo>
                  <a:lnTo>
                    <a:pt x="0" y="1214840"/>
                  </a:lnTo>
                  <a:lnTo>
                    <a:pt x="338192" y="1665521"/>
                  </a:lnTo>
                  <a:cubicBezTo>
                    <a:pt x="363656" y="1666582"/>
                    <a:pt x="389218" y="1667255"/>
                    <a:pt x="414936" y="1667255"/>
                  </a:cubicBezTo>
                  <a:cubicBezTo>
                    <a:pt x="1362370" y="1667255"/>
                    <a:pt x="2139713" y="939920"/>
                    <a:pt x="2218809" y="13467"/>
                  </a:cubicBezTo>
                  <a:lnTo>
                    <a:pt x="1772907" y="347704"/>
                  </a:lnTo>
                  <a:close/>
                </a:path>
              </a:pathLst>
            </a:custGeom>
            <a:solidFill>
              <a:schemeClr val="accent2"/>
            </a:solidFill>
            <a:ln w="3620" cap="flat">
              <a:noFill/>
              <a:prstDash val="solid"/>
              <a:miter/>
            </a:ln>
          </p:spPr>
        </p:sp>
        <p:sp>
          <p:nvSpPr>
            <p:cNvPr id="17" name="Item 1">
              <a:extLst>
                <a:ext uri="{FF2B5EF4-FFF2-40B4-BE49-F238E27FC236}">
                  <a16:creationId xmlns:a16="http://schemas.microsoft.com/office/drawing/2014/main" id="{B732582B-F68B-D642-926A-340B73FF1364}"/>
                </a:ext>
              </a:extLst>
            </p:cNvPr>
            <p:cNvSpPr/>
            <p:nvPr/>
          </p:nvSpPr>
          <p:spPr>
            <a:xfrm>
              <a:off x="2241587" y="815751"/>
              <a:ext cx="1656598" cy="2204626"/>
            </a:xfrm>
            <a:custGeom>
              <a:avLst/>
              <a:gdLst>
                <a:gd name="csX0" fmla="*/ 0 w 1656598"/>
                <a:gd name="csY0" fmla="*/ 903936 h 2204626"/>
                <a:gd name="csX1" fmla="*/ 757544 w 1656598"/>
                <a:gd name="csY1" fmla="*/ 1792339 h 2204626"/>
                <a:gd name="csX2" fmla="*/ 754614 w 1656598"/>
                <a:gd name="csY2" fmla="*/ 1865100 h 2204626"/>
                <a:gd name="csX3" fmla="*/ 1207075 w 1656598"/>
                <a:gd name="csY3" fmla="*/ 2204627 h 2204626"/>
                <a:gd name="csX4" fmla="*/ 1654876 w 1656598"/>
                <a:gd name="csY4" fmla="*/ 1868594 h 2204626"/>
                <a:gd name="csX5" fmla="*/ 1656599 w 1656598"/>
                <a:gd name="csY5" fmla="*/ 1792339 h 2204626"/>
                <a:gd name="csX6" fmla="*/ 13381 w 1656598"/>
                <a:gd name="csY6" fmla="*/ 0 h 2204626"/>
                <a:gd name="csX7" fmla="*/ 345492 w 1656598"/>
                <a:gd name="csY7" fmla="*/ 443048 h 2204626"/>
                <a:gd name="csX8" fmla="*/ 0 w 1656598"/>
                <a:gd name="csY8" fmla="*/ 903936 h 22046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56598" h="2204626">
                  <a:moveTo>
                    <a:pt x="0" y="903936"/>
                  </a:moveTo>
                  <a:cubicBezTo>
                    <a:pt x="429291" y="971854"/>
                    <a:pt x="757544" y="1343717"/>
                    <a:pt x="757544" y="1792339"/>
                  </a:cubicBezTo>
                  <a:cubicBezTo>
                    <a:pt x="757544" y="1816831"/>
                    <a:pt x="756534" y="1841090"/>
                    <a:pt x="754614" y="1865100"/>
                  </a:cubicBezTo>
                  <a:lnTo>
                    <a:pt x="1207075" y="2204627"/>
                  </a:lnTo>
                  <a:lnTo>
                    <a:pt x="1654876" y="1868594"/>
                  </a:lnTo>
                  <a:cubicBezTo>
                    <a:pt x="1655930" y="1843296"/>
                    <a:pt x="1656599" y="1817896"/>
                    <a:pt x="1656599" y="1792339"/>
                  </a:cubicBezTo>
                  <a:cubicBezTo>
                    <a:pt x="1656599" y="850964"/>
                    <a:pt x="933912" y="78588"/>
                    <a:pt x="13381" y="0"/>
                  </a:cubicBezTo>
                  <a:lnTo>
                    <a:pt x="345492" y="443048"/>
                  </a:lnTo>
                  <a:lnTo>
                    <a:pt x="0" y="903936"/>
                  </a:lnTo>
                  <a:close/>
                </a:path>
              </a:pathLst>
            </a:custGeom>
            <a:solidFill>
              <a:schemeClr val="accent3"/>
            </a:solidFill>
            <a:ln w="3595" cap="flat">
              <a:noFill/>
              <a:prstDash val="solid"/>
              <a:miter/>
            </a:ln>
          </p:spPr>
        </p:sp>
        <p:sp>
          <p:nvSpPr>
            <p:cNvPr id="18" name="Google Shape;455;g3e4a1d512f3_0_923"/>
            <p:cNvSpPr txBox="1"/>
            <p:nvPr/>
          </p:nvSpPr>
          <p:spPr>
            <a:xfrm>
              <a:off x="3000789" y="1658693"/>
              <a:ext cx="398400" cy="393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800" b="1" dirty="0">
                  <a:solidFill>
                    <a:schemeClr val="bg2"/>
                  </a:solidFill>
                  <a:latin typeface="+mj-lt"/>
                  <a:ea typeface="+mn-ea"/>
                  <a:cs typeface="+mn-cs"/>
                  <a:sym typeface="+mn-lt"/>
                </a:rPr>
                <a:t>01</a:t>
              </a:r>
              <a:endParaRPr sz="1800" b="1" dirty="0">
                <a:solidFill>
                  <a:schemeClr val="bg2"/>
                </a:solidFill>
                <a:latin typeface="+mj-lt"/>
                <a:ea typeface="+mn-ea"/>
                <a:cs typeface="+mn-cs"/>
                <a:sym typeface="+mn-lt"/>
              </a:endParaRPr>
            </a:p>
          </p:txBody>
        </p:sp>
        <p:sp>
          <p:nvSpPr>
            <p:cNvPr id="19" name="Google Shape;456;g3e4a1d512f3_0_923"/>
            <p:cNvSpPr txBox="1"/>
            <p:nvPr/>
          </p:nvSpPr>
          <p:spPr>
            <a:xfrm>
              <a:off x="2559565" y="3522801"/>
              <a:ext cx="398400" cy="393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800" b="1" dirty="0">
                  <a:solidFill>
                    <a:schemeClr val="bg2"/>
                  </a:solidFill>
                  <a:latin typeface="+mj-lt"/>
                  <a:ea typeface="+mn-ea"/>
                  <a:cs typeface="+mn-cs"/>
                  <a:sym typeface="+mn-lt"/>
                </a:rPr>
                <a:t>02</a:t>
              </a:r>
              <a:endParaRPr sz="1800" b="1" dirty="0">
                <a:solidFill>
                  <a:schemeClr val="bg2"/>
                </a:solidFill>
                <a:latin typeface="+mj-lt"/>
                <a:ea typeface="+mn-ea"/>
                <a:cs typeface="+mn-cs"/>
                <a:sym typeface="+mn-lt"/>
              </a:endParaRPr>
            </a:p>
          </p:txBody>
        </p:sp>
        <p:sp>
          <p:nvSpPr>
            <p:cNvPr id="20" name="Google Shape;457;g3e4a1d512f3_0_923"/>
            <p:cNvSpPr txBox="1"/>
            <p:nvPr/>
          </p:nvSpPr>
          <p:spPr>
            <a:xfrm>
              <a:off x="707548" y="3117605"/>
              <a:ext cx="398400" cy="393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800" b="1">
                  <a:solidFill>
                    <a:schemeClr val="bg2"/>
                  </a:solidFill>
                  <a:latin typeface="+mj-lt"/>
                  <a:ea typeface="+mn-ea"/>
                  <a:cs typeface="+mn-cs"/>
                  <a:sym typeface="+mn-lt"/>
                </a:rPr>
                <a:t>03</a:t>
              </a:r>
              <a:endParaRPr sz="1800" b="1">
                <a:solidFill>
                  <a:schemeClr val="bg2"/>
                </a:solidFill>
                <a:latin typeface="+mj-lt"/>
                <a:ea typeface="+mn-ea"/>
                <a:cs typeface="+mn-cs"/>
                <a:sym typeface="+mn-lt"/>
              </a:endParaRPr>
            </a:p>
          </p:txBody>
        </p:sp>
        <p:sp>
          <p:nvSpPr>
            <p:cNvPr id="21" name="Google Shape;458;g3e4a1d512f3_0_923"/>
            <p:cNvSpPr txBox="1"/>
            <p:nvPr/>
          </p:nvSpPr>
          <p:spPr>
            <a:xfrm>
              <a:off x="1114365" y="1294538"/>
              <a:ext cx="398400" cy="393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800" b="1" dirty="0">
                  <a:solidFill>
                    <a:schemeClr val="bg2"/>
                  </a:solidFill>
                  <a:latin typeface="+mj-lt"/>
                  <a:ea typeface="+mn-ea"/>
                  <a:cs typeface="+mn-cs"/>
                  <a:sym typeface="+mn-lt"/>
                </a:rPr>
                <a:t>04</a:t>
              </a:r>
              <a:endParaRPr sz="1800" b="1" dirty="0">
                <a:solidFill>
                  <a:schemeClr val="bg2"/>
                </a:solidFill>
                <a:latin typeface="+mj-lt"/>
                <a:ea typeface="+mn-ea"/>
                <a:cs typeface="+mn-cs"/>
                <a:sym typeface="+mn-lt"/>
              </a:endParaRPr>
            </a:p>
          </p:txBody>
        </p:sp>
      </p:grpSp>
      <p:sp>
        <p:nvSpPr>
          <p:cNvPr id="22" name="Прямоугольник с двумя скругленными противолежащими углами 1">
            <a:extLst>
              <a:ext uri="{FF2B5EF4-FFF2-40B4-BE49-F238E27FC236}">
                <a16:creationId xmlns:a16="http://schemas.microsoft.com/office/drawing/2014/main" id="{0A17F991-F8A9-13D5-83F1-15ADF44BBA40}"/>
              </a:ext>
            </a:extLst>
          </p:cNvPr>
          <p:cNvSpPr/>
          <p:nvPr userDrawn="1"/>
        </p:nvSpPr>
        <p:spPr>
          <a:xfrm rot="10800000">
            <a:off x="-105103" y="1254486"/>
            <a:ext cx="652303" cy="549647"/>
          </a:xfrm>
          <a:prstGeom prst="round2DiagRect">
            <a:avLst/>
          </a:prstGeom>
          <a:solidFill>
            <a:schemeClr val="accent3"/>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3" name="Google Shape;467;g3e4a1d512f3_0_813"/>
          <p:cNvSpPr txBox="1"/>
          <p:nvPr/>
        </p:nvSpPr>
        <p:spPr>
          <a:xfrm>
            <a:off x="76200" y="1394187"/>
            <a:ext cx="398400" cy="276999"/>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1800" b="1" dirty="0">
                <a:solidFill>
                  <a:schemeClr val="bg2"/>
                </a:solidFill>
                <a:latin typeface="+mj-lt"/>
                <a:ea typeface="+mn-ea"/>
                <a:cs typeface="+mn-cs"/>
                <a:sym typeface="+mn-lt"/>
              </a:rPr>
              <a:t>01</a:t>
            </a:r>
            <a:endParaRPr sz="1800" b="1" dirty="0">
              <a:solidFill>
                <a:schemeClr val="bg2"/>
              </a:solidFill>
              <a:latin typeface="+mj-lt"/>
              <a:ea typeface="+mn-ea"/>
              <a:cs typeface="+mn-cs"/>
              <a:sym typeface="+mn-lt"/>
            </a:endParaRPr>
          </a:p>
        </p:txBody>
      </p:sp>
      <p:sp>
        <p:nvSpPr>
          <p:cNvPr id="24" name="Прямоугольник с двумя скругленными противолежащими углами 5">
            <a:extLst>
              <a:ext uri="{FF2B5EF4-FFF2-40B4-BE49-F238E27FC236}">
                <a16:creationId xmlns:a16="http://schemas.microsoft.com/office/drawing/2014/main" id="{397C0825-C9BB-9070-15F6-439376166682}"/>
              </a:ext>
            </a:extLst>
          </p:cNvPr>
          <p:cNvSpPr/>
          <p:nvPr userDrawn="1"/>
        </p:nvSpPr>
        <p:spPr>
          <a:xfrm rot="10800000">
            <a:off x="-105103" y="2067286"/>
            <a:ext cx="652303" cy="549647"/>
          </a:xfrm>
          <a:prstGeom prst="round2DiagRect">
            <a:avLst/>
          </a:prstGeom>
          <a:solidFill>
            <a:schemeClr val="accent2"/>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5" name="Google Shape;467;g3e4a1d512f3_0_813"/>
          <p:cNvSpPr txBox="1"/>
          <p:nvPr/>
        </p:nvSpPr>
        <p:spPr>
          <a:xfrm>
            <a:off x="76200" y="2206987"/>
            <a:ext cx="398400" cy="276999"/>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1800" b="1" dirty="0">
                <a:solidFill>
                  <a:schemeClr val="bg2"/>
                </a:solidFill>
                <a:latin typeface="+mj-lt"/>
                <a:ea typeface="+mn-ea"/>
                <a:cs typeface="+mn-cs"/>
                <a:sym typeface="+mn-lt"/>
              </a:rPr>
              <a:t>02</a:t>
            </a:r>
            <a:endParaRPr sz="1800" b="1" dirty="0">
              <a:solidFill>
                <a:schemeClr val="bg2"/>
              </a:solidFill>
              <a:latin typeface="+mj-lt"/>
              <a:ea typeface="+mn-ea"/>
              <a:cs typeface="+mn-cs"/>
              <a:sym typeface="+mn-lt"/>
            </a:endParaRPr>
          </a:p>
        </p:txBody>
      </p:sp>
      <p:sp>
        <p:nvSpPr>
          <p:cNvPr id="26" name="Прямоугольник с двумя скругленными противолежащими углами 9">
            <a:extLst>
              <a:ext uri="{FF2B5EF4-FFF2-40B4-BE49-F238E27FC236}">
                <a16:creationId xmlns:a16="http://schemas.microsoft.com/office/drawing/2014/main" id="{DB500D87-2DBB-58FD-7913-E81AF96497E9}"/>
              </a:ext>
            </a:extLst>
          </p:cNvPr>
          <p:cNvSpPr/>
          <p:nvPr userDrawn="1"/>
        </p:nvSpPr>
        <p:spPr>
          <a:xfrm rot="10800000">
            <a:off x="-105103" y="2880086"/>
            <a:ext cx="652303" cy="549647"/>
          </a:xfrm>
          <a:prstGeom prst="round2DiagRect">
            <a:avLst/>
          </a:prstGeom>
          <a:solidFill>
            <a:schemeClr val="accent4"/>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7" name="Google Shape;467;g3e4a1d512f3_0_813"/>
          <p:cNvSpPr txBox="1"/>
          <p:nvPr/>
        </p:nvSpPr>
        <p:spPr>
          <a:xfrm>
            <a:off x="76200" y="3019787"/>
            <a:ext cx="398400" cy="276999"/>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1800" b="1" dirty="0">
                <a:solidFill>
                  <a:schemeClr val="bg2"/>
                </a:solidFill>
                <a:latin typeface="+mj-lt"/>
                <a:ea typeface="+mn-ea"/>
                <a:cs typeface="+mn-cs"/>
                <a:sym typeface="+mn-lt"/>
              </a:rPr>
              <a:t>03</a:t>
            </a:r>
            <a:endParaRPr sz="1800" b="1" dirty="0">
              <a:solidFill>
                <a:schemeClr val="bg2"/>
              </a:solidFill>
              <a:latin typeface="+mj-lt"/>
              <a:ea typeface="+mn-ea"/>
              <a:cs typeface="+mn-cs"/>
              <a:sym typeface="+mn-lt"/>
            </a:endParaRPr>
          </a:p>
        </p:txBody>
      </p:sp>
      <p:sp>
        <p:nvSpPr>
          <p:cNvPr id="28" name="Прямоугольник с двумя скругленными противолежащими углами 14">
            <a:extLst>
              <a:ext uri="{FF2B5EF4-FFF2-40B4-BE49-F238E27FC236}">
                <a16:creationId xmlns:a16="http://schemas.microsoft.com/office/drawing/2014/main" id="{34EBC25B-DA3C-D805-3F55-D3D751A9ADDF}"/>
              </a:ext>
            </a:extLst>
          </p:cNvPr>
          <p:cNvSpPr/>
          <p:nvPr userDrawn="1"/>
        </p:nvSpPr>
        <p:spPr>
          <a:xfrm rot="10800000">
            <a:off x="-105103" y="3692886"/>
            <a:ext cx="652303" cy="549647"/>
          </a:xfrm>
          <a:prstGeom prst="round2DiagRect">
            <a:avLst/>
          </a:prstGeom>
          <a:solidFill>
            <a:schemeClr val="accent6"/>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9" name="Google Shape;467;g3e4a1d512f3_0_813"/>
          <p:cNvSpPr txBox="1"/>
          <p:nvPr/>
        </p:nvSpPr>
        <p:spPr>
          <a:xfrm>
            <a:off x="76200" y="3832587"/>
            <a:ext cx="398400" cy="276999"/>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1800" b="1" dirty="0">
                <a:solidFill>
                  <a:schemeClr val="bg2"/>
                </a:solidFill>
                <a:latin typeface="+mj-lt"/>
                <a:ea typeface="+mn-ea"/>
                <a:cs typeface="+mn-cs"/>
                <a:sym typeface="+mn-lt"/>
              </a:rPr>
              <a:t>04</a:t>
            </a:r>
            <a:endParaRPr sz="1800" b="1" dirty="0">
              <a:solidFill>
                <a:schemeClr val="bg2"/>
              </a:solidFill>
              <a:latin typeface="+mj-lt"/>
              <a:ea typeface="+mn-ea"/>
              <a:cs typeface="+mn-cs"/>
              <a:sym typeface="+mn-lt"/>
            </a:endParaRPr>
          </a:p>
        </p:txBody>
      </p:sp>
      <p:sp>
        <p:nvSpPr>
          <p:cNvPr id="30" name="Bentuk Bebas: Bentuk 360">
            <a:extLst>
              <a:ext uri="{FF2B5EF4-FFF2-40B4-BE49-F238E27FC236}">
                <a16:creationId xmlns:a16="http://schemas.microsoft.com/office/drawing/2014/main" id="{9AB84C73-A429-C1F9-F283-C1A5ABBD5460}"/>
              </a:ext>
            </a:extLst>
          </p:cNvPr>
          <p:cNvSpPr/>
          <p:nvPr userDrawn="1"/>
        </p:nvSpPr>
        <p:spPr>
          <a:xfrm>
            <a:off x="8452241" y="680132"/>
            <a:ext cx="187870" cy="187875"/>
          </a:xfrm>
          <a:custGeom>
            <a:avLst/>
            <a:gdLst>
              <a:gd name="connsiteX0" fmla="*/ 449923 w 449922"/>
              <a:gd name="connsiteY0" fmla="*/ 151610 h 449932"/>
              <a:gd name="connsiteX1" fmla="*/ 298323 w 449922"/>
              <a:gd name="connsiteY1" fmla="*/ 151610 h 449932"/>
              <a:gd name="connsiteX2" fmla="*/ 298323 w 449922"/>
              <a:gd name="connsiteY2" fmla="*/ 0 h 449932"/>
              <a:gd name="connsiteX3" fmla="*/ 151600 w 449922"/>
              <a:gd name="connsiteY3" fmla="*/ 0 h 449932"/>
              <a:gd name="connsiteX4" fmla="*/ 151600 w 449922"/>
              <a:gd name="connsiteY4" fmla="*/ 151610 h 449932"/>
              <a:gd name="connsiteX5" fmla="*/ 0 w 449922"/>
              <a:gd name="connsiteY5" fmla="*/ 151610 h 449932"/>
              <a:gd name="connsiteX6" fmla="*/ 0 w 449922"/>
              <a:gd name="connsiteY6" fmla="*/ 298323 h 449932"/>
              <a:gd name="connsiteX7" fmla="*/ 151600 w 449922"/>
              <a:gd name="connsiteY7" fmla="*/ 298323 h 449932"/>
              <a:gd name="connsiteX8" fmla="*/ 151600 w 449922"/>
              <a:gd name="connsiteY8" fmla="*/ 449932 h 449932"/>
              <a:gd name="connsiteX9" fmla="*/ 298323 w 449922"/>
              <a:gd name="connsiteY9" fmla="*/ 449932 h 449932"/>
              <a:gd name="connsiteX10" fmla="*/ 298323 w 449922"/>
              <a:gd name="connsiteY10" fmla="*/ 298323 h 449932"/>
              <a:gd name="connsiteX11" fmla="*/ 449923 w 449922"/>
              <a:gd name="connsiteY11" fmla="*/ 298323 h 44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9922" h="449932">
                <a:moveTo>
                  <a:pt x="449923" y="151610"/>
                </a:moveTo>
                <a:lnTo>
                  <a:pt x="298323" y="151610"/>
                </a:lnTo>
                <a:lnTo>
                  <a:pt x="298323" y="0"/>
                </a:lnTo>
                <a:lnTo>
                  <a:pt x="151600" y="0"/>
                </a:lnTo>
                <a:lnTo>
                  <a:pt x="151600" y="151610"/>
                </a:lnTo>
                <a:lnTo>
                  <a:pt x="0" y="151610"/>
                </a:lnTo>
                <a:lnTo>
                  <a:pt x="0" y="298323"/>
                </a:lnTo>
                <a:lnTo>
                  <a:pt x="151600" y="298323"/>
                </a:lnTo>
                <a:lnTo>
                  <a:pt x="151600" y="449932"/>
                </a:lnTo>
                <a:lnTo>
                  <a:pt x="298323" y="449932"/>
                </a:lnTo>
                <a:lnTo>
                  <a:pt x="298323" y="298323"/>
                </a:lnTo>
                <a:lnTo>
                  <a:pt x="449923" y="298323"/>
                </a:lnTo>
                <a:close/>
              </a:path>
            </a:pathLst>
          </a:custGeom>
          <a:gradFill>
            <a:gsLst>
              <a:gs pos="0">
                <a:schemeClr val="accent4"/>
              </a:gs>
              <a:gs pos="100000">
                <a:schemeClr val="accent3"/>
              </a:gs>
            </a:gsLst>
            <a:lin ang="10800000" scaled="1"/>
          </a:gradFill>
          <a:ln w="9525" cap="flat">
            <a:noFill/>
            <a:prstDash val="solid"/>
            <a:miter/>
          </a:ln>
        </p:spPr>
        <p:txBody>
          <a:bodyPr rtlCol="0" anchor="ctr"/>
          <a:lstStyle/>
          <a:p>
            <a:endParaRPr lang="en-ID"/>
          </a:p>
        </p:txBody>
      </p:sp>
      <p:sp>
        <p:nvSpPr>
          <p:cNvPr id="31" name="Bentuk Bebas: Bentuk 327">
            <a:extLst>
              <a:ext uri="{FF2B5EF4-FFF2-40B4-BE49-F238E27FC236}">
                <a16:creationId xmlns:a16="http://schemas.microsoft.com/office/drawing/2014/main" id="{111468EF-00E7-ABAF-90CE-24CF2BF06F9A}"/>
              </a:ext>
            </a:extLst>
          </p:cNvPr>
          <p:cNvSpPr/>
          <p:nvPr userDrawn="1"/>
        </p:nvSpPr>
        <p:spPr>
          <a:xfrm>
            <a:off x="8699588" y="892198"/>
            <a:ext cx="449901" cy="449901"/>
          </a:xfrm>
          <a:custGeom>
            <a:avLst/>
            <a:gdLst>
              <a:gd name="connsiteX0" fmla="*/ 203559 w 203558"/>
              <a:gd name="connsiteY0" fmla="*/ 68589 h 203558"/>
              <a:gd name="connsiteX1" fmla="*/ 134969 w 203558"/>
              <a:gd name="connsiteY1" fmla="*/ 68589 h 203558"/>
              <a:gd name="connsiteX2" fmla="*/ 134969 w 203558"/>
              <a:gd name="connsiteY2" fmla="*/ 0 h 203558"/>
              <a:gd name="connsiteX3" fmla="*/ 68590 w 203558"/>
              <a:gd name="connsiteY3" fmla="*/ 0 h 203558"/>
              <a:gd name="connsiteX4" fmla="*/ 68590 w 203558"/>
              <a:gd name="connsiteY4" fmla="*/ 68589 h 203558"/>
              <a:gd name="connsiteX5" fmla="*/ 0 w 203558"/>
              <a:gd name="connsiteY5" fmla="*/ 68589 h 203558"/>
              <a:gd name="connsiteX6" fmla="*/ 0 w 203558"/>
              <a:gd name="connsiteY6" fmla="*/ 134969 h 203558"/>
              <a:gd name="connsiteX7" fmla="*/ 68590 w 203558"/>
              <a:gd name="connsiteY7" fmla="*/ 134969 h 203558"/>
              <a:gd name="connsiteX8" fmla="*/ 68590 w 203558"/>
              <a:gd name="connsiteY8" fmla="*/ 203559 h 203558"/>
              <a:gd name="connsiteX9" fmla="*/ 134969 w 203558"/>
              <a:gd name="connsiteY9" fmla="*/ 203559 h 203558"/>
              <a:gd name="connsiteX10" fmla="*/ 134969 w 203558"/>
              <a:gd name="connsiteY10" fmla="*/ 134969 h 203558"/>
              <a:gd name="connsiteX11" fmla="*/ 203559 w 203558"/>
              <a:gd name="connsiteY11" fmla="*/ 134969 h 20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558" h="203558">
                <a:moveTo>
                  <a:pt x="203559" y="68589"/>
                </a:moveTo>
                <a:lnTo>
                  <a:pt x="134969" y="68589"/>
                </a:lnTo>
                <a:lnTo>
                  <a:pt x="134969" y="0"/>
                </a:lnTo>
                <a:lnTo>
                  <a:pt x="68590" y="0"/>
                </a:lnTo>
                <a:lnTo>
                  <a:pt x="68590" y="68589"/>
                </a:lnTo>
                <a:lnTo>
                  <a:pt x="0" y="68589"/>
                </a:lnTo>
                <a:lnTo>
                  <a:pt x="0" y="134969"/>
                </a:lnTo>
                <a:lnTo>
                  <a:pt x="68590" y="134969"/>
                </a:lnTo>
                <a:lnTo>
                  <a:pt x="68590" y="203559"/>
                </a:lnTo>
                <a:lnTo>
                  <a:pt x="134969" y="203559"/>
                </a:lnTo>
                <a:lnTo>
                  <a:pt x="134969" y="134969"/>
                </a:lnTo>
                <a:lnTo>
                  <a:pt x="203559" y="134969"/>
                </a:lnTo>
                <a:close/>
              </a:path>
            </a:pathLst>
          </a:custGeom>
          <a:solidFill>
            <a:schemeClr val="accent3">
              <a:alpha val="40314"/>
            </a:schemeClr>
          </a:solidFill>
          <a:ln w="9525" cap="flat">
            <a:noFill/>
            <a:prstDash val="solid"/>
            <a:miter/>
          </a:ln>
        </p:spPr>
        <p:txBody>
          <a:bodyPr rtlCol="0" anchor="ctr"/>
          <a:lstStyle/>
          <a:p>
            <a:endParaRPr lang="en-ID" dirty="0"/>
          </a:p>
        </p:txBody>
      </p:sp>
      <p:sp>
        <p:nvSpPr>
          <p:cNvPr id="2" name="Subtitle 1"/>
          <p:cNvSpPr>
            <a:spLocks noGrp="1"/>
          </p:cNvSpPr>
          <p:nvPr>
            <p:ph type="subTitle" idx="4"/>
          </p:nvPr>
        </p:nvSpPr>
        <p:spPr/>
        <p:txBody>
          <a:bodyPr/>
          <a:lstStyle/>
          <a:p>
            <a:r>
              <a:t>7</a:t>
            </a:r>
          </a:p>
        </p:txBody>
      </p:sp>
      <p:sp>
        <p:nvSpPr>
          <p:cNvPr id="3" name="Subtitle 2"/>
          <p:cNvSpPr>
            <a:spLocks noGrp="1"/>
          </p:cNvSpPr>
          <p:nvPr>
            <p:ph type="subTitle" idx="2"/>
          </p:nvPr>
        </p:nvSpPr>
        <p:spPr/>
        <p:txBody>
          <a:bodyPr/>
          <a:lstStyle/>
          <a:p>
            <a:pPr algn="l"/>
            <a:r>
              <a:t>SIRIUS Neuroscience Study</a:t>
            </a:r>
          </a:p>
        </p:txBody>
      </p:sp>
      <p:sp>
        <p:nvSpPr>
          <p:cNvPr id="4" name="Subtitle 3"/>
          <p:cNvSpPr>
            <a:spLocks noGrp="1"/>
          </p:cNvSpPr>
          <p:nvPr>
            <p:ph type="subTitle" idx="13"/>
          </p:nvPr>
        </p:nvSpPr>
        <p:spPr/>
        <p:txBody>
          <a:bodyPr/>
          <a:lstStyle/>
          <a:p>
            <a:pPr algn="l"/>
            <a:r>
              <a:t>Updated circuit state produces observable phenotype changes in the task</a:t>
            </a:r>
          </a:p>
        </p:txBody>
      </p:sp>
      <p:sp>
        <p:nvSpPr>
          <p:cNvPr id="5" name="Subtitle 4"/>
          <p:cNvSpPr>
            <a:spLocks noGrp="1"/>
          </p:cNvSpPr>
          <p:nvPr>
            <p:ph type="subTitle" idx="14"/>
          </p:nvPr>
        </p:nvSpPr>
        <p:spPr/>
        <p:txBody>
          <a:bodyPr/>
          <a:lstStyle/>
          <a:p>
            <a:pPr algn="l"/>
            <a:r>
              <a:t>Behavioral output</a:t>
            </a:r>
          </a:p>
        </p:txBody>
      </p:sp>
      <p:sp>
        <p:nvSpPr>
          <p:cNvPr id="6" name="Subtitle 5"/>
          <p:cNvSpPr>
            <a:spLocks noGrp="1"/>
          </p:cNvSpPr>
          <p:nvPr>
            <p:ph type="subTitle" idx="8"/>
          </p:nvPr>
        </p:nvSpPr>
        <p:spPr/>
        <p:txBody>
          <a:bodyPr/>
          <a:lstStyle/>
          <a:p>
            <a:pPr algn="l"/>
            <a:r>
              <a:t>Activity-dependent learning rules adjust weights or excitability across sessions</a:t>
            </a:r>
          </a:p>
        </p:txBody>
      </p:sp>
      <p:sp>
        <p:nvSpPr>
          <p:cNvPr id="7" name="Subtitle 6"/>
          <p:cNvSpPr>
            <a:spLocks noGrp="1"/>
          </p:cNvSpPr>
          <p:nvPr>
            <p:ph type="subTitle" idx="9"/>
          </p:nvPr>
        </p:nvSpPr>
        <p:spPr/>
        <p:txBody>
          <a:bodyPr/>
          <a:lstStyle/>
          <a:p>
            <a:pPr algn="l"/>
            <a:r>
              <a:t>Synaptic plasticity</a:t>
            </a:r>
          </a:p>
        </p:txBody>
      </p:sp>
      <p:sp>
        <p:nvSpPr>
          <p:cNvPr id="8" name="Subtitle 7"/>
          <p:cNvSpPr>
            <a:spLocks noGrp="1"/>
          </p:cNvSpPr>
          <p:nvPr>
            <p:ph type="subTitle" idx="6"/>
          </p:nvPr>
        </p:nvSpPr>
        <p:spPr/>
        <p:txBody>
          <a:bodyPr/>
          <a:lstStyle/>
          <a:p>
            <a:pPr algn="l"/>
            <a:r>
              <a:t>Recurrent dynamics reshape firing rates, synchrony, and phase relationships</a:t>
            </a:r>
          </a:p>
        </p:txBody>
      </p:sp>
      <p:sp>
        <p:nvSpPr>
          <p:cNvPr id="9" name="Subtitle 8"/>
          <p:cNvSpPr>
            <a:spLocks noGrp="1"/>
          </p:cNvSpPr>
          <p:nvPr>
            <p:ph type="subTitle" idx="7"/>
          </p:nvPr>
        </p:nvSpPr>
        <p:spPr/>
        <p:txBody>
          <a:bodyPr/>
          <a:lstStyle/>
          <a:p>
            <a:pPr algn="l"/>
            <a:r>
              <a:t>Recurrent computation</a:t>
            </a:r>
          </a:p>
        </p:txBody>
      </p:sp>
      <p:sp>
        <p:nvSpPr>
          <p:cNvPr id="10" name="Subtitle 9"/>
          <p:cNvSpPr>
            <a:spLocks noGrp="1"/>
          </p:cNvSpPr>
          <p:nvPr>
            <p:ph type="subTitle" idx="1"/>
          </p:nvPr>
        </p:nvSpPr>
        <p:spPr/>
        <p:txBody>
          <a:bodyPr/>
          <a:lstStyle/>
          <a:p>
            <a:r>
              <a:t>Pathway activation drives synaptic state changes at the targeted circuit nodes</a:t>
            </a:r>
          </a:p>
        </p:txBody>
      </p:sp>
      <p:sp>
        <p:nvSpPr>
          <p:cNvPr id="11" name="Subtitle 10"/>
          <p:cNvSpPr>
            <a:spLocks noGrp="1"/>
          </p:cNvSpPr>
          <p:nvPr>
            <p:ph type="subTitle" idx="5"/>
          </p:nvPr>
        </p:nvSpPr>
        <p:spPr/>
        <p:txBody>
          <a:bodyPr/>
          <a:lstStyle/>
          <a:p>
            <a:pPr algn="l"/>
            <a:r>
              <a:t>Pathway activation</a:t>
            </a:r>
          </a:p>
        </p:txBody>
      </p:sp>
      <p:sp>
        <p:nvSpPr>
          <p:cNvPr id="12" name="Title 11"/>
          <p:cNvSpPr>
            <a:spLocks noGrp="1"/>
          </p:cNvSpPr>
          <p:nvPr>
            <p:ph type="title"/>
          </p:nvPr>
        </p:nvSpPr>
        <p:spPr/>
        <p:txBody>
          <a:bodyPr/>
          <a:lstStyle/>
          <a:p>
            <a:r>
              <a:t>Mechanism of Action and Model</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3" name="Google Shape;725;g3e4eb65d001_0_303"/>
          <p:cNvSpPr/>
          <p:nvPr/>
        </p:nvSpPr>
        <p:spPr>
          <a:xfrm>
            <a:off x="215900" y="869049"/>
            <a:ext cx="2058000" cy="3744000"/>
          </a:xfrm>
          <a:prstGeom prst="round2DiagRect">
            <a:avLst/>
          </a:prstGeom>
          <a:gradFill>
            <a:gsLst>
              <a:gs pos="0">
                <a:schemeClr val="accent5">
                  <a:alpha val="15000"/>
                </a:schemeClr>
              </a:gs>
              <a:gs pos="100000">
                <a:schemeClr val="accent1"/>
              </a:gs>
            </a:gsLst>
            <a:lin ang="8100000" scaled="1"/>
          </a:gra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dk2"/>
              </a:solidFill>
              <a:latin typeface="+mn-lt"/>
              <a:ea typeface="+mn-ea"/>
              <a:cs typeface="+mn-cs"/>
              <a:sym typeface="+mn-lt"/>
            </a:endParaRPr>
          </a:p>
        </p:txBody>
      </p:sp>
      <p:sp>
        <p:nvSpPr>
          <p:cNvPr id="14" name="Google Shape;725;g3e4eb65d001_0_303">
            <a:extLst>
              <a:ext uri="{FF2B5EF4-FFF2-40B4-BE49-F238E27FC236}">
                <a16:creationId xmlns:a16="http://schemas.microsoft.com/office/drawing/2014/main" id="{8202FD84-B53C-138C-9DBE-28DA62C4C75D}"/>
              </a:ext>
            </a:extLst>
          </p:cNvPr>
          <p:cNvSpPr/>
          <p:nvPr userDrawn="1"/>
        </p:nvSpPr>
        <p:spPr>
          <a:xfrm>
            <a:off x="2432977" y="869049"/>
            <a:ext cx="2058000" cy="3744000"/>
          </a:xfrm>
          <a:prstGeom prst="round2DiagRect">
            <a:avLst/>
          </a:prstGeom>
          <a:gradFill>
            <a:gsLst>
              <a:gs pos="0">
                <a:schemeClr val="accent5">
                  <a:alpha val="15000"/>
                </a:schemeClr>
              </a:gs>
              <a:gs pos="100000">
                <a:schemeClr val="accent1"/>
              </a:gs>
            </a:gsLst>
            <a:lin ang="8100000" scaled="1"/>
          </a:gra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dk2"/>
              </a:solidFill>
              <a:latin typeface="+mn-lt"/>
              <a:ea typeface="+mn-ea"/>
              <a:cs typeface="+mn-cs"/>
              <a:sym typeface="+mn-lt"/>
            </a:endParaRPr>
          </a:p>
        </p:txBody>
      </p:sp>
      <p:sp>
        <p:nvSpPr>
          <p:cNvPr id="15" name="Google Shape;725;g3e4eb65d001_0_303">
            <a:extLst>
              <a:ext uri="{FF2B5EF4-FFF2-40B4-BE49-F238E27FC236}">
                <a16:creationId xmlns:a16="http://schemas.microsoft.com/office/drawing/2014/main" id="{B29BF0B1-C414-2459-8557-A547169F83E9}"/>
              </a:ext>
            </a:extLst>
          </p:cNvPr>
          <p:cNvSpPr/>
          <p:nvPr userDrawn="1"/>
        </p:nvSpPr>
        <p:spPr>
          <a:xfrm>
            <a:off x="4650054" y="869049"/>
            <a:ext cx="2058000" cy="3744000"/>
          </a:xfrm>
          <a:prstGeom prst="round2DiagRect">
            <a:avLst/>
          </a:prstGeom>
          <a:gradFill>
            <a:gsLst>
              <a:gs pos="0">
                <a:schemeClr val="accent5">
                  <a:alpha val="15000"/>
                </a:schemeClr>
              </a:gs>
              <a:gs pos="100000">
                <a:schemeClr val="accent1"/>
              </a:gs>
            </a:gsLst>
            <a:lin ang="8100000" scaled="1"/>
          </a:gra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dk2"/>
              </a:solidFill>
              <a:latin typeface="+mn-lt"/>
              <a:ea typeface="+mn-ea"/>
              <a:cs typeface="+mn-cs"/>
              <a:sym typeface="+mn-lt"/>
            </a:endParaRPr>
          </a:p>
        </p:txBody>
      </p:sp>
      <p:sp>
        <p:nvSpPr>
          <p:cNvPr id="16" name="Google Shape;725;g3e4eb65d001_0_303">
            <a:extLst>
              <a:ext uri="{FF2B5EF4-FFF2-40B4-BE49-F238E27FC236}">
                <a16:creationId xmlns:a16="http://schemas.microsoft.com/office/drawing/2014/main" id="{E9A73993-D072-4D9D-D5E6-1A584CA1C485}"/>
              </a:ext>
            </a:extLst>
          </p:cNvPr>
          <p:cNvSpPr/>
          <p:nvPr userDrawn="1"/>
        </p:nvSpPr>
        <p:spPr>
          <a:xfrm>
            <a:off x="6867131" y="869049"/>
            <a:ext cx="2058000" cy="3744000"/>
          </a:xfrm>
          <a:prstGeom prst="round2DiagRect">
            <a:avLst/>
          </a:prstGeom>
          <a:gradFill>
            <a:gsLst>
              <a:gs pos="0">
                <a:schemeClr val="accent5">
                  <a:alpha val="15000"/>
                </a:schemeClr>
              </a:gs>
              <a:gs pos="100000">
                <a:schemeClr val="accent1"/>
              </a:gs>
            </a:gsLst>
            <a:lin ang="8100000" scaled="1"/>
          </a:gra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dk2"/>
              </a:solidFill>
              <a:latin typeface="+mn-lt"/>
              <a:ea typeface="+mn-ea"/>
              <a:cs typeface="+mn-cs"/>
              <a:sym typeface="+mn-lt"/>
            </a:endParaRPr>
          </a:p>
        </p:txBody>
      </p:sp>
      <p:cxnSp>
        <p:nvCxnSpPr>
          <p:cNvPr id="17" name="Прямая соединительная линия 2">
            <a:extLst>
              <a:ext uri="{FF2B5EF4-FFF2-40B4-BE49-F238E27FC236}">
                <a16:creationId xmlns:a16="http://schemas.microsoft.com/office/drawing/2014/main" id="{12A5E43F-0F7D-9F3F-4110-81AD41688239}"/>
              </a:ext>
            </a:extLst>
          </p:cNvPr>
          <p:cNvCxnSpPr>
            <a:cxnSpLocks/>
          </p:cNvCxnSpPr>
          <p:nvPr userDrawn="1"/>
        </p:nvCxnSpPr>
        <p:spPr>
          <a:xfrm>
            <a:off x="374298" y="2104705"/>
            <a:ext cx="1728000" cy="0"/>
          </a:xfrm>
          <a:prstGeom prst="line">
            <a:avLst/>
          </a:prstGeom>
          <a:ln w="9525">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3">
            <a:extLst>
              <a:ext uri="{FF2B5EF4-FFF2-40B4-BE49-F238E27FC236}">
                <a16:creationId xmlns:a16="http://schemas.microsoft.com/office/drawing/2014/main" id="{8BFB9544-677B-1F22-44A7-1A102FDF4149}"/>
              </a:ext>
            </a:extLst>
          </p:cNvPr>
          <p:cNvCxnSpPr>
            <a:cxnSpLocks/>
          </p:cNvCxnSpPr>
          <p:nvPr userDrawn="1"/>
        </p:nvCxnSpPr>
        <p:spPr>
          <a:xfrm>
            <a:off x="2600249" y="2104705"/>
            <a:ext cx="1728000" cy="0"/>
          </a:xfrm>
          <a:prstGeom prst="line">
            <a:avLst/>
          </a:prstGeom>
          <a:ln w="9525">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4">
            <a:extLst>
              <a:ext uri="{FF2B5EF4-FFF2-40B4-BE49-F238E27FC236}">
                <a16:creationId xmlns:a16="http://schemas.microsoft.com/office/drawing/2014/main" id="{55CC28B6-81A2-49F4-1733-1B32887E1494}"/>
              </a:ext>
            </a:extLst>
          </p:cNvPr>
          <p:cNvCxnSpPr>
            <a:cxnSpLocks/>
          </p:cNvCxnSpPr>
          <p:nvPr userDrawn="1"/>
        </p:nvCxnSpPr>
        <p:spPr>
          <a:xfrm>
            <a:off x="4811099" y="2104705"/>
            <a:ext cx="1728000" cy="0"/>
          </a:xfrm>
          <a:prstGeom prst="line">
            <a:avLst/>
          </a:prstGeom>
          <a:ln w="9525">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5">
            <a:extLst>
              <a:ext uri="{FF2B5EF4-FFF2-40B4-BE49-F238E27FC236}">
                <a16:creationId xmlns:a16="http://schemas.microsoft.com/office/drawing/2014/main" id="{8B2D7B3F-ABF4-5C74-43DB-F619D8E380C0}"/>
              </a:ext>
            </a:extLst>
          </p:cNvPr>
          <p:cNvCxnSpPr>
            <a:cxnSpLocks/>
          </p:cNvCxnSpPr>
          <p:nvPr userDrawn="1"/>
        </p:nvCxnSpPr>
        <p:spPr>
          <a:xfrm>
            <a:off x="7034500" y="2104705"/>
            <a:ext cx="1728000" cy="0"/>
          </a:xfrm>
          <a:prstGeom prst="line">
            <a:avLst/>
          </a:prstGeom>
          <a:ln w="9525">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grpSp>
        <p:nvGrpSpPr>
          <p:cNvPr id="21" name="Группа 1">
            <a:extLst>
              <a:ext uri="{FF2B5EF4-FFF2-40B4-BE49-F238E27FC236}">
                <a16:creationId xmlns:a16="http://schemas.microsoft.com/office/drawing/2014/main" id="{3377095A-7A9A-123B-5060-D9A00D72F9FC}"/>
              </a:ext>
            </a:extLst>
          </p:cNvPr>
          <p:cNvGrpSpPr/>
          <p:nvPr userDrawn="1"/>
        </p:nvGrpSpPr>
        <p:grpSpPr>
          <a:xfrm rot="16200000">
            <a:off x="1781541" y="757092"/>
            <a:ext cx="208800" cy="432713"/>
            <a:chOff x="353443" y="932255"/>
            <a:chExt cx="208800" cy="432713"/>
          </a:xfrm>
          <a:solidFill>
            <a:schemeClr val="accent6"/>
          </a:solidFill>
        </p:grpSpPr>
        <p:sp>
          <p:nvSpPr>
            <p:cNvPr id="22" name="Google Shape;825;g3e47ced7bc8_0_215">
              <a:extLst>
                <a:ext uri="{FF2B5EF4-FFF2-40B4-BE49-F238E27FC236}">
                  <a16:creationId xmlns:a16="http://schemas.microsoft.com/office/drawing/2014/main" id="{5974A0B1-882A-1906-66C1-37EABA0877E3}"/>
                </a:ext>
              </a:extLst>
            </p:cNvPr>
            <p:cNvSpPr/>
            <p:nvPr userDrawn="1"/>
          </p:nvSpPr>
          <p:spPr>
            <a:xfrm rot="5400000">
              <a:off x="353443" y="932255"/>
              <a:ext cx="208800" cy="208800"/>
            </a:xfrm>
            <a:prstGeom prst="round2DiagRect">
              <a:avLst>
                <a:gd name="adj1" fmla="val 41222"/>
                <a:gd name="adj2" fmla="val 0"/>
              </a:avLst>
            </a:prstGeom>
            <a:grp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23" name="Google Shape;825;g3e47ced7bc8_0_215">
              <a:extLst>
                <a:ext uri="{FF2B5EF4-FFF2-40B4-BE49-F238E27FC236}">
                  <a16:creationId xmlns:a16="http://schemas.microsoft.com/office/drawing/2014/main" id="{D6888A0F-33A9-83D7-9E22-1FE3194B7BB0}"/>
                </a:ext>
              </a:extLst>
            </p:cNvPr>
            <p:cNvSpPr/>
            <p:nvPr userDrawn="1"/>
          </p:nvSpPr>
          <p:spPr>
            <a:xfrm rot="10800000">
              <a:off x="353443" y="1156168"/>
              <a:ext cx="208800" cy="208800"/>
            </a:xfrm>
            <a:prstGeom prst="round2DiagRect">
              <a:avLst>
                <a:gd name="adj1" fmla="val 41222"/>
                <a:gd name="adj2" fmla="val 0"/>
              </a:avLst>
            </a:prstGeom>
            <a:grp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grpSp>
      <p:grpSp>
        <p:nvGrpSpPr>
          <p:cNvPr id="24" name="Группа 1">
            <a:extLst>
              <a:ext uri="{FF2B5EF4-FFF2-40B4-BE49-F238E27FC236}">
                <a16:creationId xmlns:a16="http://schemas.microsoft.com/office/drawing/2014/main" id="{4C3168F9-B3E2-4033-615F-97681F0A0C37}"/>
              </a:ext>
            </a:extLst>
          </p:cNvPr>
          <p:cNvGrpSpPr/>
          <p:nvPr userDrawn="1"/>
        </p:nvGrpSpPr>
        <p:grpSpPr>
          <a:xfrm rot="16200000">
            <a:off x="4001609" y="757093"/>
            <a:ext cx="208800" cy="432713"/>
            <a:chOff x="353443" y="932255"/>
            <a:chExt cx="208800" cy="432713"/>
          </a:xfrm>
          <a:solidFill>
            <a:schemeClr val="accent3"/>
          </a:solidFill>
        </p:grpSpPr>
        <p:sp>
          <p:nvSpPr>
            <p:cNvPr id="25" name="Google Shape;825;g3e47ced7bc8_0_215">
              <a:extLst>
                <a:ext uri="{FF2B5EF4-FFF2-40B4-BE49-F238E27FC236}">
                  <a16:creationId xmlns:a16="http://schemas.microsoft.com/office/drawing/2014/main" id="{C2066FB4-8A8D-0F4E-FA85-64714DE05CAA}"/>
                </a:ext>
              </a:extLst>
            </p:cNvPr>
            <p:cNvSpPr/>
            <p:nvPr userDrawn="1"/>
          </p:nvSpPr>
          <p:spPr>
            <a:xfrm rot="5400000">
              <a:off x="353443" y="932255"/>
              <a:ext cx="208800" cy="208800"/>
            </a:xfrm>
            <a:prstGeom prst="round2DiagRect">
              <a:avLst>
                <a:gd name="adj1" fmla="val 41222"/>
                <a:gd name="adj2" fmla="val 0"/>
              </a:avLst>
            </a:prstGeom>
            <a:grp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26" name="Google Shape;825;g3e47ced7bc8_0_215">
              <a:extLst>
                <a:ext uri="{FF2B5EF4-FFF2-40B4-BE49-F238E27FC236}">
                  <a16:creationId xmlns:a16="http://schemas.microsoft.com/office/drawing/2014/main" id="{D93D5B5D-BC52-D03A-8DB4-60D6CA8834F3}"/>
                </a:ext>
              </a:extLst>
            </p:cNvPr>
            <p:cNvSpPr/>
            <p:nvPr userDrawn="1"/>
          </p:nvSpPr>
          <p:spPr>
            <a:xfrm rot="10800000">
              <a:off x="353443" y="1156168"/>
              <a:ext cx="208800" cy="208800"/>
            </a:xfrm>
            <a:prstGeom prst="round2DiagRect">
              <a:avLst>
                <a:gd name="adj1" fmla="val 41222"/>
                <a:gd name="adj2" fmla="val 0"/>
              </a:avLst>
            </a:prstGeom>
            <a:grp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grpSp>
      <p:grpSp>
        <p:nvGrpSpPr>
          <p:cNvPr id="27" name="Группа 1">
            <a:extLst>
              <a:ext uri="{FF2B5EF4-FFF2-40B4-BE49-F238E27FC236}">
                <a16:creationId xmlns:a16="http://schemas.microsoft.com/office/drawing/2014/main" id="{83D6EB7B-1492-B012-6913-33B8D6E7B6F1}"/>
              </a:ext>
            </a:extLst>
          </p:cNvPr>
          <p:cNvGrpSpPr/>
          <p:nvPr userDrawn="1"/>
        </p:nvGrpSpPr>
        <p:grpSpPr>
          <a:xfrm rot="16200000">
            <a:off x="6221677" y="757094"/>
            <a:ext cx="208800" cy="432713"/>
            <a:chOff x="353443" y="932255"/>
            <a:chExt cx="208800" cy="432713"/>
          </a:xfrm>
          <a:solidFill>
            <a:schemeClr val="accent4"/>
          </a:solidFill>
        </p:grpSpPr>
        <p:sp>
          <p:nvSpPr>
            <p:cNvPr id="28" name="Google Shape;825;g3e47ced7bc8_0_215">
              <a:extLst>
                <a:ext uri="{FF2B5EF4-FFF2-40B4-BE49-F238E27FC236}">
                  <a16:creationId xmlns:a16="http://schemas.microsoft.com/office/drawing/2014/main" id="{4AFE6EFA-8CC6-787A-55A8-BE1CA2A8A6F2}"/>
                </a:ext>
              </a:extLst>
            </p:cNvPr>
            <p:cNvSpPr/>
            <p:nvPr userDrawn="1"/>
          </p:nvSpPr>
          <p:spPr>
            <a:xfrm rot="5400000">
              <a:off x="353443" y="932255"/>
              <a:ext cx="208800" cy="208800"/>
            </a:xfrm>
            <a:prstGeom prst="round2DiagRect">
              <a:avLst>
                <a:gd name="adj1" fmla="val 41222"/>
                <a:gd name="adj2" fmla="val 0"/>
              </a:avLst>
            </a:prstGeom>
            <a:grp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29" name="Google Shape;825;g3e47ced7bc8_0_215">
              <a:extLst>
                <a:ext uri="{FF2B5EF4-FFF2-40B4-BE49-F238E27FC236}">
                  <a16:creationId xmlns:a16="http://schemas.microsoft.com/office/drawing/2014/main" id="{0A3B2710-041A-DCD5-7941-366762431A36}"/>
                </a:ext>
              </a:extLst>
            </p:cNvPr>
            <p:cNvSpPr/>
            <p:nvPr userDrawn="1"/>
          </p:nvSpPr>
          <p:spPr>
            <a:xfrm rot="10800000">
              <a:off x="353443" y="1156168"/>
              <a:ext cx="208800" cy="208800"/>
            </a:xfrm>
            <a:prstGeom prst="round2DiagRect">
              <a:avLst>
                <a:gd name="adj1" fmla="val 41222"/>
                <a:gd name="adj2" fmla="val 0"/>
              </a:avLst>
            </a:prstGeom>
            <a:grp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grpSp>
      <p:grpSp>
        <p:nvGrpSpPr>
          <p:cNvPr id="30" name="Группа 1">
            <a:extLst>
              <a:ext uri="{FF2B5EF4-FFF2-40B4-BE49-F238E27FC236}">
                <a16:creationId xmlns:a16="http://schemas.microsoft.com/office/drawing/2014/main" id="{EDDBACE6-4231-F9A5-DA8C-ADFBEAA6AA48}"/>
              </a:ext>
            </a:extLst>
          </p:cNvPr>
          <p:cNvGrpSpPr/>
          <p:nvPr userDrawn="1"/>
        </p:nvGrpSpPr>
        <p:grpSpPr>
          <a:xfrm rot="16200000">
            <a:off x="8441744" y="757095"/>
            <a:ext cx="208800" cy="432713"/>
            <a:chOff x="353443" y="932255"/>
            <a:chExt cx="208800" cy="432713"/>
          </a:xfrm>
          <a:solidFill>
            <a:schemeClr val="accent2"/>
          </a:solidFill>
        </p:grpSpPr>
        <p:sp>
          <p:nvSpPr>
            <p:cNvPr id="31" name="Google Shape;825;g3e47ced7bc8_0_215">
              <a:extLst>
                <a:ext uri="{FF2B5EF4-FFF2-40B4-BE49-F238E27FC236}">
                  <a16:creationId xmlns:a16="http://schemas.microsoft.com/office/drawing/2014/main" id="{5CE6127D-F679-917B-BAF9-F90F26C7E99B}"/>
                </a:ext>
              </a:extLst>
            </p:cNvPr>
            <p:cNvSpPr/>
            <p:nvPr userDrawn="1"/>
          </p:nvSpPr>
          <p:spPr>
            <a:xfrm rot="5400000">
              <a:off x="353443" y="932255"/>
              <a:ext cx="208800" cy="208800"/>
            </a:xfrm>
            <a:prstGeom prst="round2DiagRect">
              <a:avLst>
                <a:gd name="adj1" fmla="val 41222"/>
                <a:gd name="adj2" fmla="val 0"/>
              </a:avLst>
            </a:prstGeom>
            <a:grp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sp>
          <p:nvSpPr>
            <p:cNvPr id="32" name="Google Shape;825;g3e47ced7bc8_0_215">
              <a:extLst>
                <a:ext uri="{FF2B5EF4-FFF2-40B4-BE49-F238E27FC236}">
                  <a16:creationId xmlns:a16="http://schemas.microsoft.com/office/drawing/2014/main" id="{C3CF451A-AB10-B3E4-4156-106B6EE1ED4D}"/>
                </a:ext>
              </a:extLst>
            </p:cNvPr>
            <p:cNvSpPr/>
            <p:nvPr userDrawn="1"/>
          </p:nvSpPr>
          <p:spPr>
            <a:xfrm rot="10800000">
              <a:off x="353443" y="1156168"/>
              <a:ext cx="208800" cy="208800"/>
            </a:xfrm>
            <a:prstGeom prst="round2DiagRect">
              <a:avLst>
                <a:gd name="adj1" fmla="val 41222"/>
                <a:gd name="adj2" fmla="val 0"/>
              </a:avLst>
            </a:prstGeom>
            <a:grp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dk2"/>
                </a:solidFill>
                <a:latin typeface="+mn-lt"/>
                <a:ea typeface="+mn-ea"/>
                <a:cs typeface="+mn-cs"/>
                <a:sym typeface="+mn-lt"/>
              </a:endParaRPr>
            </a:p>
          </p:txBody>
        </p:sp>
      </p:grpSp>
      <p:sp>
        <p:nvSpPr>
          <p:cNvPr id="2" name="Subtitle 1"/>
          <p:cNvSpPr>
            <a:spLocks noGrp="1"/>
          </p:cNvSpPr>
          <p:nvPr>
            <p:ph type="subTitle" idx="3"/>
          </p:nvPr>
        </p:nvSpPr>
        <p:spPr/>
        <p:txBody>
          <a:bodyPr/>
          <a:lstStyle/>
          <a:p>
            <a:r>
              <a:t>8</a:t>
            </a:r>
          </a:p>
        </p:txBody>
      </p:sp>
      <p:sp>
        <p:nvSpPr>
          <p:cNvPr id="3" name="Subtitle 2"/>
          <p:cNvSpPr>
            <a:spLocks noGrp="1"/>
          </p:cNvSpPr>
          <p:nvPr>
            <p:ph type="subTitle" idx="1"/>
          </p:nvPr>
        </p:nvSpPr>
        <p:spPr/>
        <p:txBody>
          <a:bodyPr/>
          <a:lstStyle/>
          <a:p>
            <a:pPr algn="l"/>
            <a:r>
              <a:t>SIRIUS Neuroscience Study</a:t>
            </a:r>
          </a:p>
        </p:txBody>
      </p:sp>
      <p:sp>
        <p:nvSpPr>
          <p:cNvPr id="4" name="Subtitle 3"/>
          <p:cNvSpPr>
            <a:spLocks noGrp="1"/>
          </p:cNvSpPr>
          <p:nvPr>
            <p:ph type="subTitle" idx="13"/>
          </p:nvPr>
        </p:nvSpPr>
        <p:spPr/>
        <p:txBody>
          <a:bodyPr/>
          <a:lstStyle/>
          <a:p>
            <a:pPr algn="l"/>
            <a:r>
              <a:t>Include key prior studies and your strongest supportive results</a:t>
            </a:r>
          </a:p>
        </p:txBody>
      </p:sp>
      <p:sp>
        <p:nvSpPr>
          <p:cNvPr id="5" name="Subtitle 4"/>
          <p:cNvSpPr>
            <a:spLocks noGrp="1"/>
          </p:cNvSpPr>
          <p:nvPr>
            <p:ph type="subTitle" idx="14"/>
          </p:nvPr>
        </p:nvSpPr>
        <p:spPr/>
        <p:txBody>
          <a:bodyPr/>
          <a:lstStyle/>
          <a:p>
            <a:pPr algn="l"/>
            <a:r>
              <a:t>Citations and evidence</a:t>
            </a:r>
          </a:p>
        </p:txBody>
      </p:sp>
      <p:sp>
        <p:nvSpPr>
          <p:cNvPr id="6" name="Subtitle 5"/>
          <p:cNvSpPr>
            <a:spLocks noGrp="1"/>
          </p:cNvSpPr>
          <p:nvPr>
            <p:ph type="subTitle" idx="8"/>
          </p:nvPr>
        </p:nvSpPr>
        <p:spPr/>
        <p:txBody>
          <a:bodyPr/>
          <a:lstStyle/>
          <a:p>
            <a:pPr algn="l"/>
            <a:r>
              <a:t>Specify next experiments that validate causality and improve generalization across cohorts</a:t>
            </a:r>
          </a:p>
        </p:txBody>
      </p:sp>
      <p:sp>
        <p:nvSpPr>
          <p:cNvPr id="7" name="Subtitle 6"/>
          <p:cNvSpPr>
            <a:spLocks noGrp="1"/>
          </p:cNvSpPr>
          <p:nvPr>
            <p:ph type="subTitle" idx="9"/>
          </p:nvPr>
        </p:nvSpPr>
        <p:spPr/>
        <p:txBody>
          <a:bodyPr/>
          <a:lstStyle/>
          <a:p>
            <a:pPr algn="l"/>
            <a:r>
              <a:t>Future targets</a:t>
            </a:r>
          </a:p>
        </p:txBody>
      </p:sp>
      <p:sp>
        <p:nvSpPr>
          <p:cNvPr id="8" name="Subtitle 7"/>
          <p:cNvSpPr>
            <a:spLocks noGrp="1"/>
          </p:cNvSpPr>
          <p:nvPr>
            <p:ph type="subTitle" idx="6"/>
          </p:nvPr>
        </p:nvSpPr>
        <p:spPr/>
        <p:txBody>
          <a:bodyPr/>
          <a:lstStyle/>
          <a:p>
            <a:pPr algn="l"/>
            <a:r>
              <a:t>Propose biomarkers, closed-loop readouts, and intervention modality fit for translation</a:t>
            </a:r>
          </a:p>
        </p:txBody>
      </p:sp>
      <p:sp>
        <p:nvSpPr>
          <p:cNvPr id="9" name="Subtitle 8"/>
          <p:cNvSpPr>
            <a:spLocks noGrp="1"/>
          </p:cNvSpPr>
          <p:nvPr>
            <p:ph type="subTitle" idx="7"/>
          </p:nvPr>
        </p:nvSpPr>
        <p:spPr/>
        <p:txBody>
          <a:bodyPr/>
          <a:lstStyle/>
          <a:p>
            <a:pPr algn="l"/>
            <a:r>
              <a:t>Neurotechnology roadmap</a:t>
            </a:r>
          </a:p>
        </p:txBody>
      </p:sp>
      <p:sp>
        <p:nvSpPr>
          <p:cNvPr id="10" name="Subtitle 9"/>
          <p:cNvSpPr>
            <a:spLocks noGrp="1"/>
          </p:cNvSpPr>
          <p:nvPr>
            <p:ph type="subTitle" idx="4"/>
          </p:nvPr>
        </p:nvSpPr>
        <p:spPr/>
        <p:txBody>
          <a:bodyPr/>
          <a:lstStyle/>
          <a:p>
            <a:pPr algn="l"/>
            <a:r>
              <a:t>Map the identified mechanism to targetable nodes (receptors, pathways, stimulation sites)</a:t>
            </a:r>
          </a:p>
        </p:txBody>
      </p:sp>
      <p:sp>
        <p:nvSpPr>
          <p:cNvPr id="11" name="Subtitle 10"/>
          <p:cNvSpPr>
            <a:spLocks noGrp="1"/>
          </p:cNvSpPr>
          <p:nvPr>
            <p:ph type="subTitle" idx="5"/>
          </p:nvPr>
        </p:nvSpPr>
        <p:spPr/>
        <p:txBody>
          <a:bodyPr/>
          <a:lstStyle/>
          <a:p>
            <a:r>
              <a:t>Therapeutic implications</a:t>
            </a:r>
          </a:p>
        </p:txBody>
      </p:sp>
      <p:sp>
        <p:nvSpPr>
          <p:cNvPr id="12" name="Title 11"/>
          <p:cNvSpPr>
            <a:spLocks noGrp="1"/>
          </p:cNvSpPr>
          <p:nvPr>
            <p:ph type="title"/>
          </p:nvPr>
        </p:nvSpPr>
        <p:spPr/>
        <p:txBody>
          <a:bodyPr/>
          <a:lstStyle/>
          <a:p>
            <a:r>
              <a:t>Clinical Translations and Neurotherapeutics</a:t>
            </a:r>
          </a:p>
        </p:txBody>
      </p:sp>
    </p:spTree>
  </p:cSld>
  <p:clrMapOvr>
    <a:masterClrMapping/>
  </p:clrMapOvr>
</p:sld>
</file>

<file path=ppt/theme/theme1.xml><?xml version="1.0" encoding="utf-8"?>
<a:theme xmlns:a="http://schemas.openxmlformats.org/drawingml/2006/main" name="Selene [1790848177665]">
  <a:themeElements>
    <a:clrScheme name="Tamplate 5">
      <a:dk1>
        <a:srgbClr val="0D484B"/>
      </a:dk1>
      <a:lt1>
        <a:srgbClr val="000000"/>
      </a:lt1>
      <a:dk2>
        <a:srgbClr val="FFFFFF"/>
      </a:dk2>
      <a:lt2>
        <a:srgbClr val="F2EBE2"/>
      </a:lt2>
      <a:accent1>
        <a:srgbClr val="BFD9D0"/>
      </a:accent1>
      <a:accent2>
        <a:srgbClr val="28787C"/>
      </a:accent2>
      <a:accent3>
        <a:srgbClr val="A5BA7C"/>
      </a:accent3>
      <a:accent4>
        <a:srgbClr val="E68B0B"/>
      </a:accent4>
      <a:accent5>
        <a:srgbClr val="8CC0C5"/>
      </a:accent5>
      <a:accent6>
        <a:srgbClr val="F6CBDF"/>
      </a:accent6>
      <a:hlink>
        <a:srgbClr val="191919"/>
      </a:hlink>
      <a:folHlink>
        <a:srgbClr val="0097A7"/>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5419054-D149-FA46-B88F-5FAA3E8854C0}">
  <we:reference id="wa200010001" version="1.0.0.1" store="en-GB" storeType="OMEX"/>
  <we:alternateReferences>
    <we:reference id="wa200010001" version="1.0.0.1" store="wa200010001" storeType="OMEX"/>
  </we:alternateReferences>
  <we:properties>
    <we:property name="claude.fileId" value="&quot;da5ecfbf-6d6c-4b13-b8df-073fb37fcd79&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5016</TotalTime>
  <Words>0</Words>
  <Application>Microsoft Macintosh PowerPoint</Application>
  <PresentationFormat>On-screen Show (16:9)</PresentationFormat>
  <Paragraphs>0</Paragraphs>
  <Slides>60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60</vt:i4>
      </vt:variant>
    </vt:vector>
  </HeadingPairs>
  <TitlesOfParts>
    <vt:vector size="67" baseType="lpstr">
      <vt:lpstr>Geist</vt:lpstr>
      <vt:lpstr>Franklin Gothic Medium</vt:lpstr>
      <vt:lpstr>Arial</vt:lpstr>
      <vt:lpstr>Funnel Sans</vt:lpstr>
      <vt:lpstr>Franklin Gothic Book</vt:lpstr>
      <vt:lpstr>IBM Plex Sans</vt:lpstr>
      <vt:lpstr>Selene [1790848177665]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Daria Shendorova</cp:lastModifiedBy>
  <cp:revision>205</cp:revision>
  <dcterms:modified xsi:type="dcterms:W3CDTF">2026-10-02T13:41:55Z</dcterms:modified>
  <dc:title>SIRIUS Neuroscience Study</dc:title>
</cp:coreProperties>
</file>