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5.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43.xml" ContentType="application/vnd.openxmlformats-officedocument.presentationml.slideLayout+xml"/>
  <Override PartName="/ppt/slideLayouts/slideLayout5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Types>
</file>

<file path=_rels/.rels><?xml version='1.0' encoding='UTF-8' standalone='yes'?>
<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5833" r:id="rId1"/>
  </p:sldMasterIdLst>
  <p:notesMasterIdLst>
    <p:notesMasterId r:id="rId62"/>
  </p:notesMasterIdLst>
  <p:sldIdLst>
    <p:sldId id="256" r:id="rId24"/>
    <p:sldId id="257" r:id="rId25"/>
    <p:sldId id="258" r:id="rId26"/>
    <p:sldId id="259" r:id="rId27"/>
    <p:sldId id="260" r:id="rId28"/>
    <p:sldId id="261" r:id="rId29"/>
    <p:sldId id="262" r:id="rId30"/>
    <p:sldId id="263" r:id="rId31"/>
    <p:sldId id="264" r:id="rId32"/>
    <p:sldId id="265" r:id="rId33"/>
  </p:sldIdLst>
  <p:sldSz cx="9144000" cy="5143500" type="screen16x9"/>
  <p:notesSz cx="6858000" cy="9144000"/>
  <p:embeddedFontLst>
    <p:embeddedFont>
      <p:font typeface="Funnel Sans" pitchFamily="2" charset="0"/>
      <p:regular r:id="rId63"/>
      <p:bold r:id="rId64"/>
      <p:italic r:id="rId65"/>
      <p:boldItalic r:id="rId66"/>
    </p:embeddedFont>
    <p:embeddedFont>
      <p:font typeface="Geist" pitchFamily="2" charset="77"/>
      <p:regular r:id="rId67"/>
      <p:bold r:id="rId68"/>
      <p:italic r:id="rId69"/>
      <p:boldItalic r:id="rId70"/>
    </p:embeddedFont>
    <p:embeddedFont>
      <p:font typeface="IBM Plex Sans" panose="020B0503050203000203" pitchFamily="34" charset="0"/>
      <p:regular r:id="rId71"/>
      <p:bold r:id="rId72"/>
      <p:italic r:id="rId73"/>
      <p:boldItalic r:id="rId74"/>
    </p:embeddedFont>
    <p:embeddedFont>
      <p:font typeface="Verdana" panose="020B0604030504040204" pitchFamily="34" charset="0"/>
      <p:regular r:id="rId75"/>
      <p:bold r:id="rId76"/>
      <p:italic r:id="rId77"/>
      <p:boldItalic r:id="rId7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3" roundtripDataSignature="AMtx7miEfnWiAfuaHh6KLS/AKlaDrw5wT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FAFB"/>
    <a:srgbClr val="9ACFFD"/>
    <a:srgbClr val="E3F1FE"/>
    <a:srgbClr val="73BAFC"/>
    <a:srgbClr val="73BAFB"/>
    <a:srgbClr val="E5528A"/>
    <a:srgbClr val="A1D1FD"/>
    <a:srgbClr val="111111"/>
    <a:srgbClr val="2F2F2F"/>
    <a:srgbClr val="3E3E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ED337F2-5EF9-4EC5-8057-203B44DC6CB3}">
  <a:tblStyle styleId="{0ED337F2-5EF9-4EC5-8057-203B44DC6CB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771"/>
    <p:restoredTop sz="96327"/>
  </p:normalViewPr>
  <p:slideViewPr>
    <p:cSldViewPr snapToGrid="0">
      <p:cViewPr varScale="1">
        <p:scale>
          <a:sx n="108" d="100"/>
          <a:sy n="108" d="100"/>
        </p:scale>
        <p:origin x="216" y="68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4" Type="http://schemas.openxmlformats.org/officeDocument/2006/relationships/slide" Target="slides/slide1.xml"/><Relationship Id="rId25" Type="http://schemas.openxmlformats.org/officeDocument/2006/relationships/slide" Target="slides/slide2.xml"/><Relationship Id="rId26" Type="http://schemas.openxmlformats.org/officeDocument/2006/relationships/slide" Target="slides/slide3.xml"/><Relationship Id="rId27" Type="http://schemas.openxmlformats.org/officeDocument/2006/relationships/slide" Target="slides/slide4.xml"/><Relationship Id="rId28" Type="http://schemas.openxmlformats.org/officeDocument/2006/relationships/slide" Target="slides/slide5.xml"/><Relationship Id="rId29" Type="http://schemas.openxmlformats.org/officeDocument/2006/relationships/slide" Target="slides/slide6.xml"/><Relationship Id="rId30" Type="http://schemas.openxmlformats.org/officeDocument/2006/relationships/slide" Target="slides/slide7.xml"/><Relationship Id="rId31" Type="http://schemas.openxmlformats.org/officeDocument/2006/relationships/slide" Target="slides/slide8.xml"/><Relationship Id="rId32" Type="http://schemas.openxmlformats.org/officeDocument/2006/relationships/slide" Target="slides/slide9.xml"/><Relationship Id="rId33" Type="http://schemas.openxmlformats.org/officeDocument/2006/relationships/slide" Target="slides/slide10.xml"/><Relationship Id="rId62" Type="http://schemas.openxmlformats.org/officeDocument/2006/relationships/notesMaster" Target="notesMasters/notesMaster1.xml"/><Relationship Id="rId63" Type="http://schemas.openxmlformats.org/officeDocument/2006/relationships/font" Target="fonts/font1.fntdata"/><Relationship Id="rId64" Type="http://schemas.openxmlformats.org/officeDocument/2006/relationships/font" Target="fonts/font2.fntdata"/><Relationship Id="rId65" Type="http://schemas.openxmlformats.org/officeDocument/2006/relationships/font" Target="fonts/font3.fntdata"/><Relationship Id="rId66" Type="http://schemas.openxmlformats.org/officeDocument/2006/relationships/font" Target="fonts/font4.fntdata"/><Relationship Id="rId67" Type="http://schemas.openxmlformats.org/officeDocument/2006/relationships/font" Target="fonts/font5.fntdata"/><Relationship Id="rId68" Type="http://schemas.openxmlformats.org/officeDocument/2006/relationships/font" Target="fonts/font6.fntdata"/><Relationship Id="rId69" Type="http://schemas.openxmlformats.org/officeDocument/2006/relationships/font" Target="fonts/font7.fntdata"/><Relationship Id="rId70" Type="http://schemas.openxmlformats.org/officeDocument/2006/relationships/font" Target="fonts/font8.fntdata"/><Relationship Id="rId71" Type="http://schemas.openxmlformats.org/officeDocument/2006/relationships/font" Target="fonts/font9.fntdata"/><Relationship Id="rId72" Type="http://schemas.openxmlformats.org/officeDocument/2006/relationships/font" Target="fonts/font10.fntdata"/><Relationship Id="rId73" Type="http://schemas.openxmlformats.org/officeDocument/2006/relationships/font" Target="fonts/font11.fntdata"/><Relationship Id="rId74" Type="http://schemas.openxmlformats.org/officeDocument/2006/relationships/font" Target="fonts/font12.fntdata"/><Relationship Id="rId75" Type="http://schemas.openxmlformats.org/officeDocument/2006/relationships/font" Target="fonts/font13.fntdata"/><Relationship Id="rId76" Type="http://schemas.openxmlformats.org/officeDocument/2006/relationships/font" Target="fonts/font14.fntdata"/><Relationship Id="rId77" Type="http://schemas.openxmlformats.org/officeDocument/2006/relationships/font" Target="fonts/font15.fntdata"/><Relationship Id="rId78" Type="http://schemas.openxmlformats.org/officeDocument/2006/relationships/font" Target="fonts/font16.fntdata"/><Relationship Id="rId83" Type="http://customschemas.google.com/relationships/presentationmetadata" Target="metadata"/><Relationship Id="rId84" Type="http://schemas.openxmlformats.org/officeDocument/2006/relationships/presProps" Target="presProps.xml"/><Relationship Id="rId85" Type="http://schemas.openxmlformats.org/officeDocument/2006/relationships/viewProps" Target="viewProps.xml"/><Relationship Id="rId86" Type="http://schemas.openxmlformats.org/officeDocument/2006/relationships/theme" Target="theme/theme1.xml"/><Relationship Id="rId8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Option A" userDrawn="1">
  <p:cSld name="Title / Option A">
    <p:bg>
      <p:bgPr>
        <a:solidFill>
          <a:schemeClr val="bg2"/>
        </a:solidFill>
        <a:effectLst/>
      </p:bgPr>
    </p:bg>
    <p:spTree>
      <p:nvGrpSpPr>
        <p:cNvPr id="1" name="Shape 8"/>
        <p:cNvGrpSpPr/>
        <p:nvPr/>
      </p:nvGrpSpPr>
      <p:grpSpPr>
        <a:xfrm>
          <a:off x="0" y="0"/>
          <a:ext cx="0" cy="0"/>
          <a:chOff x="0" y="0"/>
          <a:chExt cx="0" cy="0"/>
        </a:xfrm>
      </p:grpSpPr>
      <p:grpSp>
        <p:nvGrpSpPr>
          <p:cNvPr id="91" name="Group 90">
            <a:extLst>
              <a:ext uri="{FF2B5EF4-FFF2-40B4-BE49-F238E27FC236}">
                <a16:creationId xmlns:a16="http://schemas.microsoft.com/office/drawing/2014/main" id="{D8A779F9-232E-4D82-CE06-6C87DD0F0AE8}"/>
              </a:ext>
            </a:extLst>
          </p:cNvPr>
          <p:cNvGrpSpPr/>
          <p:nvPr userDrawn="1"/>
        </p:nvGrpSpPr>
        <p:grpSpPr>
          <a:xfrm>
            <a:off x="8304311" y="-779945"/>
            <a:ext cx="349916" cy="2090652"/>
            <a:chOff x="8757669" y="-710789"/>
            <a:chExt cx="349916" cy="2090652"/>
          </a:xfrm>
        </p:grpSpPr>
        <p:sp>
          <p:nvSpPr>
            <p:cNvPr id="52" name="Freeform 51">
              <a:extLst>
                <a:ext uri="{FF2B5EF4-FFF2-40B4-BE49-F238E27FC236}">
                  <a16:creationId xmlns:a16="http://schemas.microsoft.com/office/drawing/2014/main" id="{E1E7934D-8B93-5A27-3A0B-EE996336FFFA}"/>
                </a:ext>
              </a:extLst>
            </p:cNvPr>
            <p:cNvSpPr/>
            <p:nvPr/>
          </p:nvSpPr>
          <p:spPr>
            <a:xfrm rot="16200000">
              <a:off x="8758576" y="-711696"/>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53" name="Freeform 52">
              <a:extLst>
                <a:ext uri="{FF2B5EF4-FFF2-40B4-BE49-F238E27FC236}">
                  <a16:creationId xmlns:a16="http://schemas.microsoft.com/office/drawing/2014/main" id="{305DFDF3-4AA1-6430-6C0D-5A3EA31B74F6}"/>
                </a:ext>
              </a:extLst>
            </p:cNvPr>
            <p:cNvSpPr/>
            <p:nvPr/>
          </p:nvSpPr>
          <p:spPr>
            <a:xfrm rot="16200000">
              <a:off x="8758576" y="-542210"/>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54" name="Freeform 53">
              <a:extLst>
                <a:ext uri="{FF2B5EF4-FFF2-40B4-BE49-F238E27FC236}">
                  <a16:creationId xmlns:a16="http://schemas.microsoft.com/office/drawing/2014/main" id="{2E594773-CC02-0678-F63F-AB58165C8449}"/>
                </a:ext>
              </a:extLst>
            </p:cNvPr>
            <p:cNvSpPr/>
            <p:nvPr/>
          </p:nvSpPr>
          <p:spPr>
            <a:xfrm rot="16200000">
              <a:off x="8758576" y="-372680"/>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55" name="Freeform 54">
              <a:extLst>
                <a:ext uri="{FF2B5EF4-FFF2-40B4-BE49-F238E27FC236}">
                  <a16:creationId xmlns:a16="http://schemas.microsoft.com/office/drawing/2014/main" id="{8D89A800-BC5B-0D9E-4F2A-894E6E13F217}"/>
                </a:ext>
              </a:extLst>
            </p:cNvPr>
            <p:cNvSpPr/>
            <p:nvPr/>
          </p:nvSpPr>
          <p:spPr>
            <a:xfrm rot="16200000">
              <a:off x="8758576" y="-203180"/>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69"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56" name="Freeform 55">
              <a:extLst>
                <a:ext uri="{FF2B5EF4-FFF2-40B4-BE49-F238E27FC236}">
                  <a16:creationId xmlns:a16="http://schemas.microsoft.com/office/drawing/2014/main" id="{B84CC8A0-1E3C-99B7-DE63-CE4A112571C4}"/>
                </a:ext>
              </a:extLst>
            </p:cNvPr>
            <p:cNvSpPr/>
            <p:nvPr/>
          </p:nvSpPr>
          <p:spPr>
            <a:xfrm rot="16200000">
              <a:off x="8758576" y="-33662"/>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57" name="Freeform 56">
              <a:extLst>
                <a:ext uri="{FF2B5EF4-FFF2-40B4-BE49-F238E27FC236}">
                  <a16:creationId xmlns:a16="http://schemas.microsoft.com/office/drawing/2014/main" id="{47D63C61-FDA0-0ED0-4E80-C088A705E69E}"/>
                </a:ext>
              </a:extLst>
            </p:cNvPr>
            <p:cNvSpPr/>
            <p:nvPr/>
          </p:nvSpPr>
          <p:spPr>
            <a:xfrm rot="16200000">
              <a:off x="8758576" y="135858"/>
              <a:ext cx="56507" cy="58321"/>
            </a:xfrm>
            <a:custGeom>
              <a:avLst/>
              <a:gdLst>
                <a:gd name="csX0" fmla="*/ 17980 w 56507"/>
                <a:gd name="csY0" fmla="*/ 29159 h 58321"/>
                <a:gd name="csX1" fmla="*/ 1958 w 56507"/>
                <a:gd name="csY1" fmla="*/ 46151 h 58321"/>
                <a:gd name="csX2" fmla="*/ 2530 w 56507"/>
                <a:gd name="csY2" fmla="*/ 56447 h 58321"/>
                <a:gd name="csX3" fmla="*/ 13298 w 56507"/>
                <a:gd name="csY3" fmla="*/ 55900 h 58321"/>
                <a:gd name="csX4" fmla="*/ 28255 w 56507"/>
                <a:gd name="csY4" fmla="*/ 40046 h 58321"/>
                <a:gd name="csX5" fmla="*/ 43208 w 56507"/>
                <a:gd name="csY5" fmla="*/ 55900 h 58321"/>
                <a:gd name="csX6" fmla="*/ 53980 w 56507"/>
                <a:gd name="csY6" fmla="*/ 56447 h 58321"/>
                <a:gd name="csX7" fmla="*/ 54548 w 56507"/>
                <a:gd name="csY7" fmla="*/ 46151 h 58321"/>
                <a:gd name="csX8" fmla="*/ 38530 w 56507"/>
                <a:gd name="csY8" fmla="*/ 29159 h 58321"/>
                <a:gd name="csX9" fmla="*/ 54548 w 56507"/>
                <a:gd name="csY9" fmla="*/ 12168 h 58321"/>
                <a:gd name="csX10" fmla="*/ 53980 w 56507"/>
                <a:gd name="csY10" fmla="*/ 1872 h 58321"/>
                <a:gd name="csX11" fmla="*/ 48880 w 56507"/>
                <a:gd name="csY11" fmla="*/ 0 h 58321"/>
                <a:gd name="csX12" fmla="*/ 43208 w 56507"/>
                <a:gd name="csY12" fmla="*/ 2419 h 58321"/>
                <a:gd name="csX13" fmla="*/ 28255 w 56507"/>
                <a:gd name="csY13" fmla="*/ 18273 h 58321"/>
                <a:gd name="csX14" fmla="*/ 13298 w 56507"/>
                <a:gd name="csY14" fmla="*/ 2419 h 58321"/>
                <a:gd name="csX15" fmla="*/ 7630 w 56507"/>
                <a:gd name="csY15" fmla="*/ 0 h 58321"/>
                <a:gd name="csX16" fmla="*/ 2530 w 56507"/>
                <a:gd name="csY16" fmla="*/ 1872 h 58321"/>
                <a:gd name="csX17" fmla="*/ 1958 w 56507"/>
                <a:gd name="csY17" fmla="*/ 12168 h 58321"/>
                <a:gd name="csX18" fmla="*/ 17980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80" y="29159"/>
                  </a:moveTo>
                  <a:lnTo>
                    <a:pt x="1958" y="46151"/>
                  </a:lnTo>
                  <a:cubicBezTo>
                    <a:pt x="-862" y="49132"/>
                    <a:pt x="-605" y="53740"/>
                    <a:pt x="2530" y="56447"/>
                  </a:cubicBezTo>
                  <a:cubicBezTo>
                    <a:pt x="5650" y="59140"/>
                    <a:pt x="10493" y="58909"/>
                    <a:pt x="13298" y="55900"/>
                  </a:cubicBezTo>
                  <a:lnTo>
                    <a:pt x="28255" y="40046"/>
                  </a:lnTo>
                  <a:lnTo>
                    <a:pt x="43208" y="55900"/>
                  </a:lnTo>
                  <a:cubicBezTo>
                    <a:pt x="46043" y="58909"/>
                    <a:pt x="50890" y="59140"/>
                    <a:pt x="53980" y="56447"/>
                  </a:cubicBezTo>
                  <a:cubicBezTo>
                    <a:pt x="57115" y="53755"/>
                    <a:pt x="57353" y="49146"/>
                    <a:pt x="54548" y="46151"/>
                  </a:cubicBezTo>
                  <a:lnTo>
                    <a:pt x="38530" y="29159"/>
                  </a:lnTo>
                  <a:lnTo>
                    <a:pt x="54548" y="12168"/>
                  </a:lnTo>
                  <a:cubicBezTo>
                    <a:pt x="57368" y="9173"/>
                    <a:pt x="57115" y="4579"/>
                    <a:pt x="53980" y="1872"/>
                  </a:cubicBezTo>
                  <a:cubicBezTo>
                    <a:pt x="52525" y="619"/>
                    <a:pt x="50695" y="0"/>
                    <a:pt x="48880" y="0"/>
                  </a:cubicBezTo>
                  <a:cubicBezTo>
                    <a:pt x="46795" y="0"/>
                    <a:pt x="44708" y="806"/>
                    <a:pt x="43208" y="2419"/>
                  </a:cubicBezTo>
                  <a:lnTo>
                    <a:pt x="28255" y="18273"/>
                  </a:lnTo>
                  <a:lnTo>
                    <a:pt x="13298" y="2419"/>
                  </a:lnTo>
                  <a:cubicBezTo>
                    <a:pt x="11798" y="821"/>
                    <a:pt x="9715" y="0"/>
                    <a:pt x="7630" y="0"/>
                  </a:cubicBezTo>
                  <a:cubicBezTo>
                    <a:pt x="5800" y="0"/>
                    <a:pt x="3985" y="619"/>
                    <a:pt x="2530" y="1872"/>
                  </a:cubicBezTo>
                  <a:cubicBezTo>
                    <a:pt x="-605" y="4565"/>
                    <a:pt x="-847" y="9173"/>
                    <a:pt x="1958" y="12168"/>
                  </a:cubicBezTo>
                  <a:lnTo>
                    <a:pt x="17980" y="29159"/>
                  </a:lnTo>
                  <a:close/>
                </a:path>
              </a:pathLst>
            </a:custGeom>
            <a:solidFill>
              <a:schemeClr val="accent6"/>
            </a:solidFill>
            <a:ln w="10273" cap="flat">
              <a:noFill/>
              <a:prstDash val="solid"/>
              <a:miter/>
            </a:ln>
          </p:spPr>
        </p:sp>
        <p:sp>
          <p:nvSpPr>
            <p:cNvPr id="58" name="Freeform 57">
              <a:extLst>
                <a:ext uri="{FF2B5EF4-FFF2-40B4-BE49-F238E27FC236}">
                  <a16:creationId xmlns:a16="http://schemas.microsoft.com/office/drawing/2014/main" id="{FDC5C3A7-5E82-249F-4786-24B8A0405D6F}"/>
                </a:ext>
              </a:extLst>
            </p:cNvPr>
            <p:cNvSpPr/>
            <p:nvPr/>
          </p:nvSpPr>
          <p:spPr>
            <a:xfrm rot="16200000">
              <a:off x="8758576" y="305369"/>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69"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61" y="9173"/>
                    <a:pt x="1959" y="12168"/>
                  </a:cubicBezTo>
                  <a:lnTo>
                    <a:pt x="17979" y="29159"/>
                  </a:lnTo>
                  <a:close/>
                </a:path>
              </a:pathLst>
            </a:custGeom>
            <a:solidFill>
              <a:schemeClr val="accent6"/>
            </a:solidFill>
            <a:ln w="10273" cap="flat">
              <a:noFill/>
              <a:prstDash val="solid"/>
              <a:miter/>
            </a:ln>
          </p:spPr>
        </p:sp>
        <p:sp>
          <p:nvSpPr>
            <p:cNvPr id="59" name="Freeform 58">
              <a:extLst>
                <a:ext uri="{FF2B5EF4-FFF2-40B4-BE49-F238E27FC236}">
                  <a16:creationId xmlns:a16="http://schemas.microsoft.com/office/drawing/2014/main" id="{9230DB7C-D3B2-2647-AFF9-D8254878E3B1}"/>
                </a:ext>
              </a:extLst>
            </p:cNvPr>
            <p:cNvSpPr/>
            <p:nvPr/>
          </p:nvSpPr>
          <p:spPr>
            <a:xfrm rot="16200000">
              <a:off x="8758576" y="474889"/>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60" name="Freeform 59">
              <a:extLst>
                <a:ext uri="{FF2B5EF4-FFF2-40B4-BE49-F238E27FC236}">
                  <a16:creationId xmlns:a16="http://schemas.microsoft.com/office/drawing/2014/main" id="{AEBE84EB-17C2-D556-D87A-F7FFBAA89684}"/>
                </a:ext>
              </a:extLst>
            </p:cNvPr>
            <p:cNvSpPr/>
            <p:nvPr/>
          </p:nvSpPr>
          <p:spPr>
            <a:xfrm rot="16200000">
              <a:off x="8758576" y="644386"/>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61" name="Freeform 60">
              <a:extLst>
                <a:ext uri="{FF2B5EF4-FFF2-40B4-BE49-F238E27FC236}">
                  <a16:creationId xmlns:a16="http://schemas.microsoft.com/office/drawing/2014/main" id="{DC09E329-000E-D28A-F1AD-5ACA30E22298}"/>
                </a:ext>
              </a:extLst>
            </p:cNvPr>
            <p:cNvSpPr/>
            <p:nvPr/>
          </p:nvSpPr>
          <p:spPr>
            <a:xfrm rot="16200000">
              <a:off x="8758576" y="813906"/>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61" y="9173"/>
                    <a:pt x="1959" y="12168"/>
                  </a:cubicBezTo>
                  <a:lnTo>
                    <a:pt x="17979" y="29159"/>
                  </a:lnTo>
                  <a:close/>
                </a:path>
              </a:pathLst>
            </a:custGeom>
            <a:solidFill>
              <a:schemeClr val="accent6"/>
            </a:solidFill>
            <a:ln w="10273" cap="flat">
              <a:noFill/>
              <a:prstDash val="solid"/>
              <a:miter/>
            </a:ln>
          </p:spPr>
        </p:sp>
        <p:sp>
          <p:nvSpPr>
            <p:cNvPr id="62" name="Freeform 61">
              <a:extLst>
                <a:ext uri="{FF2B5EF4-FFF2-40B4-BE49-F238E27FC236}">
                  <a16:creationId xmlns:a16="http://schemas.microsoft.com/office/drawing/2014/main" id="{4831F196-81FC-2B18-0587-94368763F331}"/>
                </a:ext>
              </a:extLst>
            </p:cNvPr>
            <p:cNvSpPr/>
            <p:nvPr/>
          </p:nvSpPr>
          <p:spPr>
            <a:xfrm rot="16200000">
              <a:off x="8758576" y="983417"/>
              <a:ext cx="56507" cy="58321"/>
            </a:xfrm>
            <a:custGeom>
              <a:avLst/>
              <a:gdLst>
                <a:gd name="csX0" fmla="*/ 17980 w 56507"/>
                <a:gd name="csY0" fmla="*/ 29159 h 58321"/>
                <a:gd name="csX1" fmla="*/ 1958 w 56507"/>
                <a:gd name="csY1" fmla="*/ 46151 h 58321"/>
                <a:gd name="csX2" fmla="*/ 2530 w 56507"/>
                <a:gd name="csY2" fmla="*/ 56447 h 58321"/>
                <a:gd name="csX3" fmla="*/ 13298 w 56507"/>
                <a:gd name="csY3" fmla="*/ 55900 h 58321"/>
                <a:gd name="csX4" fmla="*/ 28253 w 56507"/>
                <a:gd name="csY4" fmla="*/ 40046 h 58321"/>
                <a:gd name="csX5" fmla="*/ 43208 w 56507"/>
                <a:gd name="csY5" fmla="*/ 55900 h 58321"/>
                <a:gd name="csX6" fmla="*/ 53978 w 56507"/>
                <a:gd name="csY6" fmla="*/ 56447 h 58321"/>
                <a:gd name="csX7" fmla="*/ 54548 w 56507"/>
                <a:gd name="csY7" fmla="*/ 46151 h 58321"/>
                <a:gd name="csX8" fmla="*/ 38528 w 56507"/>
                <a:gd name="csY8" fmla="*/ 29159 h 58321"/>
                <a:gd name="csX9" fmla="*/ 54548 w 56507"/>
                <a:gd name="csY9" fmla="*/ 12168 h 58321"/>
                <a:gd name="csX10" fmla="*/ 53978 w 56507"/>
                <a:gd name="csY10" fmla="*/ 1872 h 58321"/>
                <a:gd name="csX11" fmla="*/ 48878 w 56507"/>
                <a:gd name="csY11" fmla="*/ 0 h 58321"/>
                <a:gd name="csX12" fmla="*/ 43208 w 56507"/>
                <a:gd name="csY12" fmla="*/ 2419 h 58321"/>
                <a:gd name="csX13" fmla="*/ 28253 w 56507"/>
                <a:gd name="csY13" fmla="*/ 18273 h 58321"/>
                <a:gd name="csX14" fmla="*/ 13298 w 56507"/>
                <a:gd name="csY14" fmla="*/ 2419 h 58321"/>
                <a:gd name="csX15" fmla="*/ 7628 w 56507"/>
                <a:gd name="csY15" fmla="*/ 0 h 58321"/>
                <a:gd name="csX16" fmla="*/ 2530 w 56507"/>
                <a:gd name="csY16" fmla="*/ 1872 h 58321"/>
                <a:gd name="csX17" fmla="*/ 1958 w 56507"/>
                <a:gd name="csY17" fmla="*/ 12168 h 58321"/>
                <a:gd name="csX18" fmla="*/ 17980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80" y="29159"/>
                  </a:moveTo>
                  <a:lnTo>
                    <a:pt x="1958" y="46151"/>
                  </a:lnTo>
                  <a:cubicBezTo>
                    <a:pt x="-862" y="49132"/>
                    <a:pt x="-605" y="53740"/>
                    <a:pt x="2530" y="56447"/>
                  </a:cubicBezTo>
                  <a:cubicBezTo>
                    <a:pt x="5650" y="59140"/>
                    <a:pt x="10478" y="58909"/>
                    <a:pt x="13298" y="55900"/>
                  </a:cubicBezTo>
                  <a:lnTo>
                    <a:pt x="28253" y="40046"/>
                  </a:lnTo>
                  <a:lnTo>
                    <a:pt x="43208" y="55900"/>
                  </a:lnTo>
                  <a:cubicBezTo>
                    <a:pt x="46043" y="58909"/>
                    <a:pt x="50888" y="59140"/>
                    <a:pt x="53978" y="56447"/>
                  </a:cubicBezTo>
                  <a:cubicBezTo>
                    <a:pt x="57113" y="53755"/>
                    <a:pt x="57368" y="49146"/>
                    <a:pt x="54548" y="46151"/>
                  </a:cubicBezTo>
                  <a:lnTo>
                    <a:pt x="38528" y="29159"/>
                  </a:lnTo>
                  <a:lnTo>
                    <a:pt x="54548" y="12168"/>
                  </a:lnTo>
                  <a:cubicBezTo>
                    <a:pt x="57368" y="9173"/>
                    <a:pt x="57113" y="4579"/>
                    <a:pt x="53978" y="1872"/>
                  </a:cubicBezTo>
                  <a:cubicBezTo>
                    <a:pt x="52523" y="619"/>
                    <a:pt x="50693" y="0"/>
                    <a:pt x="48878" y="0"/>
                  </a:cubicBezTo>
                  <a:cubicBezTo>
                    <a:pt x="46793" y="0"/>
                    <a:pt x="44708" y="806"/>
                    <a:pt x="43208" y="2419"/>
                  </a:cubicBezTo>
                  <a:lnTo>
                    <a:pt x="28253" y="18273"/>
                  </a:lnTo>
                  <a:lnTo>
                    <a:pt x="13298" y="2419"/>
                  </a:lnTo>
                  <a:cubicBezTo>
                    <a:pt x="11798" y="821"/>
                    <a:pt x="9713" y="0"/>
                    <a:pt x="7628" y="0"/>
                  </a:cubicBezTo>
                  <a:cubicBezTo>
                    <a:pt x="5798" y="0"/>
                    <a:pt x="3985" y="619"/>
                    <a:pt x="2530" y="1872"/>
                  </a:cubicBezTo>
                  <a:cubicBezTo>
                    <a:pt x="-605" y="4565"/>
                    <a:pt x="-862" y="9173"/>
                    <a:pt x="1958" y="12168"/>
                  </a:cubicBezTo>
                  <a:lnTo>
                    <a:pt x="17980" y="29159"/>
                  </a:lnTo>
                  <a:close/>
                </a:path>
              </a:pathLst>
            </a:custGeom>
            <a:solidFill>
              <a:schemeClr val="accent6"/>
            </a:solidFill>
            <a:ln w="10273" cap="flat">
              <a:noFill/>
              <a:prstDash val="solid"/>
              <a:miter/>
            </a:ln>
          </p:spPr>
        </p:sp>
        <p:sp>
          <p:nvSpPr>
            <p:cNvPr id="63" name="Freeform 62">
              <a:extLst>
                <a:ext uri="{FF2B5EF4-FFF2-40B4-BE49-F238E27FC236}">
                  <a16:creationId xmlns:a16="http://schemas.microsoft.com/office/drawing/2014/main" id="{E8999857-422D-94DD-2A8D-50AA13851792}"/>
                </a:ext>
              </a:extLst>
            </p:cNvPr>
            <p:cNvSpPr/>
            <p:nvPr/>
          </p:nvSpPr>
          <p:spPr>
            <a:xfrm rot="16200000">
              <a:off x="8758576" y="1152936"/>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64" name="Freeform 63">
              <a:extLst>
                <a:ext uri="{FF2B5EF4-FFF2-40B4-BE49-F238E27FC236}">
                  <a16:creationId xmlns:a16="http://schemas.microsoft.com/office/drawing/2014/main" id="{27832440-1A1E-1BDA-89D1-A71E0C74312A}"/>
                </a:ext>
              </a:extLst>
            </p:cNvPr>
            <p:cNvSpPr/>
            <p:nvPr/>
          </p:nvSpPr>
          <p:spPr>
            <a:xfrm rot="16200000">
              <a:off x="8758576" y="1322449"/>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65" name="Freeform 64">
              <a:extLst>
                <a:ext uri="{FF2B5EF4-FFF2-40B4-BE49-F238E27FC236}">
                  <a16:creationId xmlns:a16="http://schemas.microsoft.com/office/drawing/2014/main" id="{427CDB7E-5C20-B516-8768-BFF4F9331264}"/>
                </a:ext>
              </a:extLst>
            </p:cNvPr>
            <p:cNvSpPr/>
            <p:nvPr/>
          </p:nvSpPr>
          <p:spPr>
            <a:xfrm rot="16200000">
              <a:off x="8904373" y="-71169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66" name="Freeform 65">
              <a:extLst>
                <a:ext uri="{FF2B5EF4-FFF2-40B4-BE49-F238E27FC236}">
                  <a16:creationId xmlns:a16="http://schemas.microsoft.com/office/drawing/2014/main" id="{CDD2820C-D9DA-F4F0-2974-BD3BF5B98FAD}"/>
                </a:ext>
              </a:extLst>
            </p:cNvPr>
            <p:cNvSpPr/>
            <p:nvPr/>
          </p:nvSpPr>
          <p:spPr>
            <a:xfrm rot="16200000">
              <a:off x="8904373" y="-542210"/>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67" name="Freeform 66">
              <a:extLst>
                <a:ext uri="{FF2B5EF4-FFF2-40B4-BE49-F238E27FC236}">
                  <a16:creationId xmlns:a16="http://schemas.microsoft.com/office/drawing/2014/main" id="{D54FC3BE-7D37-16CA-9978-D9CCE4A9DABB}"/>
                </a:ext>
              </a:extLst>
            </p:cNvPr>
            <p:cNvSpPr/>
            <p:nvPr/>
          </p:nvSpPr>
          <p:spPr>
            <a:xfrm rot="16200000">
              <a:off x="8904373" y="-372680"/>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68" name="Freeform 67">
              <a:extLst>
                <a:ext uri="{FF2B5EF4-FFF2-40B4-BE49-F238E27FC236}">
                  <a16:creationId xmlns:a16="http://schemas.microsoft.com/office/drawing/2014/main" id="{2B71ECF1-D32C-4149-161B-574A10E6E88E}"/>
                </a:ext>
              </a:extLst>
            </p:cNvPr>
            <p:cNvSpPr/>
            <p:nvPr/>
          </p:nvSpPr>
          <p:spPr>
            <a:xfrm rot="16200000">
              <a:off x="8904373" y="-203180"/>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69"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69" name="Freeform 68">
              <a:extLst>
                <a:ext uri="{FF2B5EF4-FFF2-40B4-BE49-F238E27FC236}">
                  <a16:creationId xmlns:a16="http://schemas.microsoft.com/office/drawing/2014/main" id="{0AEA26D2-7D75-9BAE-BDDA-F2B25E1CB05A}"/>
                </a:ext>
              </a:extLst>
            </p:cNvPr>
            <p:cNvSpPr/>
            <p:nvPr/>
          </p:nvSpPr>
          <p:spPr>
            <a:xfrm rot="16200000">
              <a:off x="8904373" y="-33662"/>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70" name="Freeform 69">
              <a:extLst>
                <a:ext uri="{FF2B5EF4-FFF2-40B4-BE49-F238E27FC236}">
                  <a16:creationId xmlns:a16="http://schemas.microsoft.com/office/drawing/2014/main" id="{F877A449-3239-2AC2-ED64-E9FA43E37ADE}"/>
                </a:ext>
              </a:extLst>
            </p:cNvPr>
            <p:cNvSpPr/>
            <p:nvPr/>
          </p:nvSpPr>
          <p:spPr>
            <a:xfrm rot="16200000">
              <a:off x="8904373" y="135858"/>
              <a:ext cx="56507" cy="58321"/>
            </a:xfrm>
            <a:custGeom>
              <a:avLst/>
              <a:gdLst>
                <a:gd name="csX0" fmla="*/ 17980 w 56507"/>
                <a:gd name="csY0" fmla="*/ 29160 h 58321"/>
                <a:gd name="csX1" fmla="*/ 1958 w 56507"/>
                <a:gd name="csY1" fmla="*/ 46151 h 58321"/>
                <a:gd name="csX2" fmla="*/ 2530 w 56507"/>
                <a:gd name="csY2" fmla="*/ 56447 h 58321"/>
                <a:gd name="csX3" fmla="*/ 13298 w 56507"/>
                <a:gd name="csY3" fmla="*/ 55900 h 58321"/>
                <a:gd name="csX4" fmla="*/ 28255 w 56507"/>
                <a:gd name="csY4" fmla="*/ 40046 h 58321"/>
                <a:gd name="csX5" fmla="*/ 43208 w 56507"/>
                <a:gd name="csY5" fmla="*/ 55900 h 58321"/>
                <a:gd name="csX6" fmla="*/ 53980 w 56507"/>
                <a:gd name="csY6" fmla="*/ 56447 h 58321"/>
                <a:gd name="csX7" fmla="*/ 54548 w 56507"/>
                <a:gd name="csY7" fmla="*/ 46151 h 58321"/>
                <a:gd name="csX8" fmla="*/ 38530 w 56507"/>
                <a:gd name="csY8" fmla="*/ 29160 h 58321"/>
                <a:gd name="csX9" fmla="*/ 54548 w 56507"/>
                <a:gd name="csY9" fmla="*/ 12168 h 58321"/>
                <a:gd name="csX10" fmla="*/ 53980 w 56507"/>
                <a:gd name="csY10" fmla="*/ 1872 h 58321"/>
                <a:gd name="csX11" fmla="*/ 48880 w 56507"/>
                <a:gd name="csY11" fmla="*/ 0 h 58321"/>
                <a:gd name="csX12" fmla="*/ 43208 w 56507"/>
                <a:gd name="csY12" fmla="*/ 2419 h 58321"/>
                <a:gd name="csX13" fmla="*/ 28255 w 56507"/>
                <a:gd name="csY13" fmla="*/ 18273 h 58321"/>
                <a:gd name="csX14" fmla="*/ 13298 w 56507"/>
                <a:gd name="csY14" fmla="*/ 2419 h 58321"/>
                <a:gd name="csX15" fmla="*/ 7630 w 56507"/>
                <a:gd name="csY15" fmla="*/ 0 h 58321"/>
                <a:gd name="csX16" fmla="*/ 2530 w 56507"/>
                <a:gd name="csY16" fmla="*/ 1872 h 58321"/>
                <a:gd name="csX17" fmla="*/ 1958 w 56507"/>
                <a:gd name="csY17" fmla="*/ 12168 h 58321"/>
                <a:gd name="csX18" fmla="*/ 17980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80" y="29160"/>
                  </a:moveTo>
                  <a:lnTo>
                    <a:pt x="1958" y="46151"/>
                  </a:lnTo>
                  <a:cubicBezTo>
                    <a:pt x="-862" y="49146"/>
                    <a:pt x="-605" y="53740"/>
                    <a:pt x="2530" y="56447"/>
                  </a:cubicBezTo>
                  <a:cubicBezTo>
                    <a:pt x="5650" y="59140"/>
                    <a:pt x="10493" y="58909"/>
                    <a:pt x="13298" y="55900"/>
                  </a:cubicBezTo>
                  <a:lnTo>
                    <a:pt x="28255" y="40046"/>
                  </a:lnTo>
                  <a:lnTo>
                    <a:pt x="43208" y="55900"/>
                  </a:lnTo>
                  <a:cubicBezTo>
                    <a:pt x="46043" y="58895"/>
                    <a:pt x="50890" y="59140"/>
                    <a:pt x="53980" y="56447"/>
                  </a:cubicBezTo>
                  <a:cubicBezTo>
                    <a:pt x="57115" y="53754"/>
                    <a:pt x="57353" y="49146"/>
                    <a:pt x="54548" y="46151"/>
                  </a:cubicBezTo>
                  <a:lnTo>
                    <a:pt x="38530" y="29160"/>
                  </a:lnTo>
                  <a:lnTo>
                    <a:pt x="54548" y="12168"/>
                  </a:lnTo>
                  <a:cubicBezTo>
                    <a:pt x="57368" y="9173"/>
                    <a:pt x="57115" y="4579"/>
                    <a:pt x="53980" y="1872"/>
                  </a:cubicBezTo>
                  <a:cubicBezTo>
                    <a:pt x="52525" y="619"/>
                    <a:pt x="50695" y="0"/>
                    <a:pt x="48880" y="0"/>
                  </a:cubicBezTo>
                  <a:cubicBezTo>
                    <a:pt x="46795" y="0"/>
                    <a:pt x="44708" y="806"/>
                    <a:pt x="43208" y="2419"/>
                  </a:cubicBezTo>
                  <a:lnTo>
                    <a:pt x="28255" y="18273"/>
                  </a:lnTo>
                  <a:lnTo>
                    <a:pt x="13298" y="2419"/>
                  </a:lnTo>
                  <a:cubicBezTo>
                    <a:pt x="11798" y="821"/>
                    <a:pt x="9715" y="0"/>
                    <a:pt x="7630" y="0"/>
                  </a:cubicBezTo>
                  <a:cubicBezTo>
                    <a:pt x="5800" y="0"/>
                    <a:pt x="3985" y="619"/>
                    <a:pt x="2530" y="1872"/>
                  </a:cubicBezTo>
                  <a:cubicBezTo>
                    <a:pt x="-605" y="4565"/>
                    <a:pt x="-847" y="9173"/>
                    <a:pt x="1958" y="12168"/>
                  </a:cubicBezTo>
                  <a:lnTo>
                    <a:pt x="17980" y="29160"/>
                  </a:lnTo>
                  <a:close/>
                </a:path>
              </a:pathLst>
            </a:custGeom>
            <a:solidFill>
              <a:schemeClr val="accent6"/>
            </a:solidFill>
            <a:ln w="10273" cap="flat">
              <a:noFill/>
              <a:prstDash val="solid"/>
              <a:miter/>
            </a:ln>
          </p:spPr>
        </p:sp>
        <p:sp>
          <p:nvSpPr>
            <p:cNvPr id="71" name="Freeform 70">
              <a:extLst>
                <a:ext uri="{FF2B5EF4-FFF2-40B4-BE49-F238E27FC236}">
                  <a16:creationId xmlns:a16="http://schemas.microsoft.com/office/drawing/2014/main" id="{C63D275C-5FA4-8741-A8E2-168092B6F7B2}"/>
                </a:ext>
              </a:extLst>
            </p:cNvPr>
            <p:cNvSpPr/>
            <p:nvPr/>
          </p:nvSpPr>
          <p:spPr>
            <a:xfrm rot="16200000">
              <a:off x="8904373" y="305369"/>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69"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61" y="9173"/>
                    <a:pt x="1959" y="12168"/>
                  </a:cubicBezTo>
                  <a:lnTo>
                    <a:pt x="17979" y="29160"/>
                  </a:lnTo>
                  <a:close/>
                </a:path>
              </a:pathLst>
            </a:custGeom>
            <a:solidFill>
              <a:schemeClr val="accent6"/>
            </a:solidFill>
            <a:ln w="10273" cap="flat">
              <a:noFill/>
              <a:prstDash val="solid"/>
              <a:miter/>
            </a:ln>
          </p:spPr>
        </p:sp>
        <p:sp>
          <p:nvSpPr>
            <p:cNvPr id="72" name="Freeform 71">
              <a:extLst>
                <a:ext uri="{FF2B5EF4-FFF2-40B4-BE49-F238E27FC236}">
                  <a16:creationId xmlns:a16="http://schemas.microsoft.com/office/drawing/2014/main" id="{3F2100BD-C4F3-9EB2-7447-9F2EC4C33170}"/>
                </a:ext>
              </a:extLst>
            </p:cNvPr>
            <p:cNvSpPr/>
            <p:nvPr/>
          </p:nvSpPr>
          <p:spPr>
            <a:xfrm rot="16200000">
              <a:off x="8904373" y="474889"/>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73" name="Freeform 72">
              <a:extLst>
                <a:ext uri="{FF2B5EF4-FFF2-40B4-BE49-F238E27FC236}">
                  <a16:creationId xmlns:a16="http://schemas.microsoft.com/office/drawing/2014/main" id="{8AA60D1D-A99A-5602-4C8D-F8CF0ABCC3EB}"/>
                </a:ext>
              </a:extLst>
            </p:cNvPr>
            <p:cNvSpPr/>
            <p:nvPr/>
          </p:nvSpPr>
          <p:spPr>
            <a:xfrm rot="16200000">
              <a:off x="8904373" y="64438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74" name="Freeform 73">
              <a:extLst>
                <a:ext uri="{FF2B5EF4-FFF2-40B4-BE49-F238E27FC236}">
                  <a16:creationId xmlns:a16="http://schemas.microsoft.com/office/drawing/2014/main" id="{ADC0F3B6-CF7E-67AC-4023-F6B9E1E75E33}"/>
                </a:ext>
              </a:extLst>
            </p:cNvPr>
            <p:cNvSpPr/>
            <p:nvPr/>
          </p:nvSpPr>
          <p:spPr>
            <a:xfrm rot="16200000">
              <a:off x="8904373" y="81390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61" y="9173"/>
                    <a:pt x="1959" y="12168"/>
                  </a:cubicBezTo>
                  <a:lnTo>
                    <a:pt x="17979" y="29160"/>
                  </a:lnTo>
                  <a:close/>
                </a:path>
              </a:pathLst>
            </a:custGeom>
            <a:solidFill>
              <a:schemeClr val="accent6"/>
            </a:solidFill>
            <a:ln w="10273" cap="flat">
              <a:noFill/>
              <a:prstDash val="solid"/>
              <a:miter/>
            </a:ln>
          </p:spPr>
        </p:sp>
        <p:sp>
          <p:nvSpPr>
            <p:cNvPr id="75" name="Freeform 74">
              <a:extLst>
                <a:ext uri="{FF2B5EF4-FFF2-40B4-BE49-F238E27FC236}">
                  <a16:creationId xmlns:a16="http://schemas.microsoft.com/office/drawing/2014/main" id="{A02C78B5-2704-A661-B6D3-53C58ED0D1F3}"/>
                </a:ext>
              </a:extLst>
            </p:cNvPr>
            <p:cNvSpPr/>
            <p:nvPr/>
          </p:nvSpPr>
          <p:spPr>
            <a:xfrm rot="16200000">
              <a:off x="8904373" y="983417"/>
              <a:ext cx="56507" cy="58321"/>
            </a:xfrm>
            <a:custGeom>
              <a:avLst/>
              <a:gdLst>
                <a:gd name="csX0" fmla="*/ 17980 w 56507"/>
                <a:gd name="csY0" fmla="*/ 29160 h 58321"/>
                <a:gd name="csX1" fmla="*/ 1958 w 56507"/>
                <a:gd name="csY1" fmla="*/ 46151 h 58321"/>
                <a:gd name="csX2" fmla="*/ 2530 w 56507"/>
                <a:gd name="csY2" fmla="*/ 56447 h 58321"/>
                <a:gd name="csX3" fmla="*/ 13298 w 56507"/>
                <a:gd name="csY3" fmla="*/ 55900 h 58321"/>
                <a:gd name="csX4" fmla="*/ 28253 w 56507"/>
                <a:gd name="csY4" fmla="*/ 40046 h 58321"/>
                <a:gd name="csX5" fmla="*/ 43208 w 56507"/>
                <a:gd name="csY5" fmla="*/ 55900 h 58321"/>
                <a:gd name="csX6" fmla="*/ 53978 w 56507"/>
                <a:gd name="csY6" fmla="*/ 56447 h 58321"/>
                <a:gd name="csX7" fmla="*/ 54548 w 56507"/>
                <a:gd name="csY7" fmla="*/ 46151 h 58321"/>
                <a:gd name="csX8" fmla="*/ 38528 w 56507"/>
                <a:gd name="csY8" fmla="*/ 29160 h 58321"/>
                <a:gd name="csX9" fmla="*/ 54548 w 56507"/>
                <a:gd name="csY9" fmla="*/ 12168 h 58321"/>
                <a:gd name="csX10" fmla="*/ 53978 w 56507"/>
                <a:gd name="csY10" fmla="*/ 1872 h 58321"/>
                <a:gd name="csX11" fmla="*/ 48878 w 56507"/>
                <a:gd name="csY11" fmla="*/ 0 h 58321"/>
                <a:gd name="csX12" fmla="*/ 43208 w 56507"/>
                <a:gd name="csY12" fmla="*/ 2419 h 58321"/>
                <a:gd name="csX13" fmla="*/ 28253 w 56507"/>
                <a:gd name="csY13" fmla="*/ 18273 h 58321"/>
                <a:gd name="csX14" fmla="*/ 13298 w 56507"/>
                <a:gd name="csY14" fmla="*/ 2419 h 58321"/>
                <a:gd name="csX15" fmla="*/ 7628 w 56507"/>
                <a:gd name="csY15" fmla="*/ 0 h 58321"/>
                <a:gd name="csX16" fmla="*/ 2530 w 56507"/>
                <a:gd name="csY16" fmla="*/ 1872 h 58321"/>
                <a:gd name="csX17" fmla="*/ 1958 w 56507"/>
                <a:gd name="csY17" fmla="*/ 12168 h 58321"/>
                <a:gd name="csX18" fmla="*/ 17980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80" y="29160"/>
                  </a:moveTo>
                  <a:lnTo>
                    <a:pt x="1958" y="46151"/>
                  </a:lnTo>
                  <a:cubicBezTo>
                    <a:pt x="-862" y="49146"/>
                    <a:pt x="-605" y="53740"/>
                    <a:pt x="2530" y="56447"/>
                  </a:cubicBezTo>
                  <a:cubicBezTo>
                    <a:pt x="5650" y="59140"/>
                    <a:pt x="10478" y="58909"/>
                    <a:pt x="13298" y="55900"/>
                  </a:cubicBezTo>
                  <a:lnTo>
                    <a:pt x="28253" y="40046"/>
                  </a:lnTo>
                  <a:lnTo>
                    <a:pt x="43208" y="55900"/>
                  </a:lnTo>
                  <a:cubicBezTo>
                    <a:pt x="46043" y="58895"/>
                    <a:pt x="50888" y="59140"/>
                    <a:pt x="53978" y="56447"/>
                  </a:cubicBezTo>
                  <a:cubicBezTo>
                    <a:pt x="57113" y="53754"/>
                    <a:pt x="57368" y="49146"/>
                    <a:pt x="54548" y="46151"/>
                  </a:cubicBezTo>
                  <a:lnTo>
                    <a:pt x="38528" y="29160"/>
                  </a:lnTo>
                  <a:lnTo>
                    <a:pt x="54548" y="12168"/>
                  </a:lnTo>
                  <a:cubicBezTo>
                    <a:pt x="57368" y="9173"/>
                    <a:pt x="57113" y="4579"/>
                    <a:pt x="53978" y="1872"/>
                  </a:cubicBezTo>
                  <a:cubicBezTo>
                    <a:pt x="52523" y="619"/>
                    <a:pt x="50693" y="0"/>
                    <a:pt x="48878" y="0"/>
                  </a:cubicBezTo>
                  <a:cubicBezTo>
                    <a:pt x="46793" y="0"/>
                    <a:pt x="44708" y="806"/>
                    <a:pt x="43208" y="2419"/>
                  </a:cubicBezTo>
                  <a:lnTo>
                    <a:pt x="28253" y="18273"/>
                  </a:lnTo>
                  <a:lnTo>
                    <a:pt x="13298" y="2419"/>
                  </a:lnTo>
                  <a:cubicBezTo>
                    <a:pt x="11798" y="821"/>
                    <a:pt x="9713" y="0"/>
                    <a:pt x="7628" y="0"/>
                  </a:cubicBezTo>
                  <a:cubicBezTo>
                    <a:pt x="5798" y="0"/>
                    <a:pt x="3985" y="619"/>
                    <a:pt x="2530" y="1872"/>
                  </a:cubicBezTo>
                  <a:cubicBezTo>
                    <a:pt x="-605" y="4565"/>
                    <a:pt x="-862" y="9173"/>
                    <a:pt x="1958" y="12168"/>
                  </a:cubicBezTo>
                  <a:lnTo>
                    <a:pt x="17980" y="29160"/>
                  </a:lnTo>
                  <a:close/>
                </a:path>
              </a:pathLst>
            </a:custGeom>
            <a:solidFill>
              <a:schemeClr val="accent6"/>
            </a:solidFill>
            <a:ln w="10273" cap="flat">
              <a:noFill/>
              <a:prstDash val="solid"/>
              <a:miter/>
            </a:ln>
          </p:spPr>
        </p:sp>
        <p:sp>
          <p:nvSpPr>
            <p:cNvPr id="76" name="Freeform 75">
              <a:extLst>
                <a:ext uri="{FF2B5EF4-FFF2-40B4-BE49-F238E27FC236}">
                  <a16:creationId xmlns:a16="http://schemas.microsoft.com/office/drawing/2014/main" id="{8AF029CE-98E4-10B8-BAA2-5A315318A8A4}"/>
                </a:ext>
              </a:extLst>
            </p:cNvPr>
            <p:cNvSpPr/>
            <p:nvPr/>
          </p:nvSpPr>
          <p:spPr>
            <a:xfrm rot="16200000">
              <a:off x="8904373" y="115293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77" name="Freeform 76">
              <a:extLst>
                <a:ext uri="{FF2B5EF4-FFF2-40B4-BE49-F238E27FC236}">
                  <a16:creationId xmlns:a16="http://schemas.microsoft.com/office/drawing/2014/main" id="{53705257-D608-5578-229C-3DCFADB224CA}"/>
                </a:ext>
              </a:extLst>
            </p:cNvPr>
            <p:cNvSpPr/>
            <p:nvPr/>
          </p:nvSpPr>
          <p:spPr>
            <a:xfrm rot="16200000">
              <a:off x="8904373" y="1322449"/>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78" name="Freeform 77">
              <a:extLst>
                <a:ext uri="{FF2B5EF4-FFF2-40B4-BE49-F238E27FC236}">
                  <a16:creationId xmlns:a16="http://schemas.microsoft.com/office/drawing/2014/main" id="{1805E563-76C4-2D1D-1207-B51C6DB42AD5}"/>
                </a:ext>
              </a:extLst>
            </p:cNvPr>
            <p:cNvSpPr/>
            <p:nvPr/>
          </p:nvSpPr>
          <p:spPr>
            <a:xfrm rot="16200000">
              <a:off x="9050171" y="-71169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79" name="Freeform 78">
              <a:extLst>
                <a:ext uri="{FF2B5EF4-FFF2-40B4-BE49-F238E27FC236}">
                  <a16:creationId xmlns:a16="http://schemas.microsoft.com/office/drawing/2014/main" id="{BCF3A44B-7543-0C5B-B819-1D9B1432141E}"/>
                </a:ext>
              </a:extLst>
            </p:cNvPr>
            <p:cNvSpPr/>
            <p:nvPr/>
          </p:nvSpPr>
          <p:spPr>
            <a:xfrm rot="16200000">
              <a:off x="9050171" y="-542210"/>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80" name="Freeform 79">
              <a:extLst>
                <a:ext uri="{FF2B5EF4-FFF2-40B4-BE49-F238E27FC236}">
                  <a16:creationId xmlns:a16="http://schemas.microsoft.com/office/drawing/2014/main" id="{5B047DCC-B82F-CA6B-64E1-20599E50A141}"/>
                </a:ext>
              </a:extLst>
            </p:cNvPr>
            <p:cNvSpPr/>
            <p:nvPr/>
          </p:nvSpPr>
          <p:spPr>
            <a:xfrm rot="16200000">
              <a:off x="9050171" y="-372680"/>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81" name="Freeform 80">
              <a:extLst>
                <a:ext uri="{FF2B5EF4-FFF2-40B4-BE49-F238E27FC236}">
                  <a16:creationId xmlns:a16="http://schemas.microsoft.com/office/drawing/2014/main" id="{D7692AC0-C9A0-FF0C-0C6D-97F2265A8149}"/>
                </a:ext>
              </a:extLst>
            </p:cNvPr>
            <p:cNvSpPr/>
            <p:nvPr/>
          </p:nvSpPr>
          <p:spPr>
            <a:xfrm rot="16200000">
              <a:off x="9050171" y="-203180"/>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69"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82" name="Freeform 81">
              <a:extLst>
                <a:ext uri="{FF2B5EF4-FFF2-40B4-BE49-F238E27FC236}">
                  <a16:creationId xmlns:a16="http://schemas.microsoft.com/office/drawing/2014/main" id="{98F396E5-D63F-4F37-9E42-BE14CBF791A6}"/>
                </a:ext>
              </a:extLst>
            </p:cNvPr>
            <p:cNvSpPr/>
            <p:nvPr/>
          </p:nvSpPr>
          <p:spPr>
            <a:xfrm rot="16200000">
              <a:off x="9050171" y="-33662"/>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83" name="Freeform 82">
              <a:extLst>
                <a:ext uri="{FF2B5EF4-FFF2-40B4-BE49-F238E27FC236}">
                  <a16:creationId xmlns:a16="http://schemas.microsoft.com/office/drawing/2014/main" id="{F32C83D4-DD17-D2D9-C402-FB9B198B8A83}"/>
                </a:ext>
              </a:extLst>
            </p:cNvPr>
            <p:cNvSpPr/>
            <p:nvPr/>
          </p:nvSpPr>
          <p:spPr>
            <a:xfrm rot="16200000">
              <a:off x="9050171" y="135858"/>
              <a:ext cx="56507" cy="58321"/>
            </a:xfrm>
            <a:custGeom>
              <a:avLst/>
              <a:gdLst>
                <a:gd name="csX0" fmla="*/ 17980 w 56507"/>
                <a:gd name="csY0" fmla="*/ 29160 h 58321"/>
                <a:gd name="csX1" fmla="*/ 1958 w 56507"/>
                <a:gd name="csY1" fmla="*/ 46151 h 58321"/>
                <a:gd name="csX2" fmla="*/ 2530 w 56507"/>
                <a:gd name="csY2" fmla="*/ 56447 h 58321"/>
                <a:gd name="csX3" fmla="*/ 13298 w 56507"/>
                <a:gd name="csY3" fmla="*/ 55900 h 58321"/>
                <a:gd name="csX4" fmla="*/ 28255 w 56507"/>
                <a:gd name="csY4" fmla="*/ 40046 h 58321"/>
                <a:gd name="csX5" fmla="*/ 43208 w 56507"/>
                <a:gd name="csY5" fmla="*/ 55900 h 58321"/>
                <a:gd name="csX6" fmla="*/ 53980 w 56507"/>
                <a:gd name="csY6" fmla="*/ 56447 h 58321"/>
                <a:gd name="csX7" fmla="*/ 54548 w 56507"/>
                <a:gd name="csY7" fmla="*/ 46151 h 58321"/>
                <a:gd name="csX8" fmla="*/ 38530 w 56507"/>
                <a:gd name="csY8" fmla="*/ 29160 h 58321"/>
                <a:gd name="csX9" fmla="*/ 54548 w 56507"/>
                <a:gd name="csY9" fmla="*/ 12168 h 58321"/>
                <a:gd name="csX10" fmla="*/ 53980 w 56507"/>
                <a:gd name="csY10" fmla="*/ 1872 h 58321"/>
                <a:gd name="csX11" fmla="*/ 48880 w 56507"/>
                <a:gd name="csY11" fmla="*/ 0 h 58321"/>
                <a:gd name="csX12" fmla="*/ 43208 w 56507"/>
                <a:gd name="csY12" fmla="*/ 2419 h 58321"/>
                <a:gd name="csX13" fmla="*/ 28255 w 56507"/>
                <a:gd name="csY13" fmla="*/ 18273 h 58321"/>
                <a:gd name="csX14" fmla="*/ 13298 w 56507"/>
                <a:gd name="csY14" fmla="*/ 2419 h 58321"/>
                <a:gd name="csX15" fmla="*/ 7630 w 56507"/>
                <a:gd name="csY15" fmla="*/ 0 h 58321"/>
                <a:gd name="csX16" fmla="*/ 2530 w 56507"/>
                <a:gd name="csY16" fmla="*/ 1872 h 58321"/>
                <a:gd name="csX17" fmla="*/ 1958 w 56507"/>
                <a:gd name="csY17" fmla="*/ 12168 h 58321"/>
                <a:gd name="csX18" fmla="*/ 17980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80" y="29160"/>
                  </a:moveTo>
                  <a:lnTo>
                    <a:pt x="1958" y="46151"/>
                  </a:lnTo>
                  <a:cubicBezTo>
                    <a:pt x="-862" y="49146"/>
                    <a:pt x="-605" y="53740"/>
                    <a:pt x="2530" y="56447"/>
                  </a:cubicBezTo>
                  <a:cubicBezTo>
                    <a:pt x="5650" y="59140"/>
                    <a:pt x="10493" y="58909"/>
                    <a:pt x="13298" y="55900"/>
                  </a:cubicBezTo>
                  <a:lnTo>
                    <a:pt x="28255" y="40046"/>
                  </a:lnTo>
                  <a:lnTo>
                    <a:pt x="43208" y="55900"/>
                  </a:lnTo>
                  <a:cubicBezTo>
                    <a:pt x="46043" y="58909"/>
                    <a:pt x="50890" y="59140"/>
                    <a:pt x="53980" y="56447"/>
                  </a:cubicBezTo>
                  <a:cubicBezTo>
                    <a:pt x="57115" y="53754"/>
                    <a:pt x="57353" y="49146"/>
                    <a:pt x="54548" y="46151"/>
                  </a:cubicBezTo>
                  <a:lnTo>
                    <a:pt x="38530" y="29160"/>
                  </a:lnTo>
                  <a:lnTo>
                    <a:pt x="54548" y="12168"/>
                  </a:lnTo>
                  <a:cubicBezTo>
                    <a:pt x="57368" y="9187"/>
                    <a:pt x="57115" y="4579"/>
                    <a:pt x="53980" y="1872"/>
                  </a:cubicBezTo>
                  <a:cubicBezTo>
                    <a:pt x="52525" y="619"/>
                    <a:pt x="50695" y="0"/>
                    <a:pt x="48880" y="0"/>
                  </a:cubicBezTo>
                  <a:cubicBezTo>
                    <a:pt x="46795" y="0"/>
                    <a:pt x="44708" y="806"/>
                    <a:pt x="43208" y="2419"/>
                  </a:cubicBezTo>
                  <a:lnTo>
                    <a:pt x="28255" y="18273"/>
                  </a:lnTo>
                  <a:lnTo>
                    <a:pt x="13298" y="2419"/>
                  </a:lnTo>
                  <a:cubicBezTo>
                    <a:pt x="11798" y="821"/>
                    <a:pt x="9715" y="0"/>
                    <a:pt x="7630" y="0"/>
                  </a:cubicBezTo>
                  <a:cubicBezTo>
                    <a:pt x="5800" y="0"/>
                    <a:pt x="3985" y="619"/>
                    <a:pt x="2530" y="1872"/>
                  </a:cubicBezTo>
                  <a:cubicBezTo>
                    <a:pt x="-605" y="4565"/>
                    <a:pt x="-847" y="9173"/>
                    <a:pt x="1958" y="12168"/>
                  </a:cubicBezTo>
                  <a:lnTo>
                    <a:pt x="17980" y="29160"/>
                  </a:lnTo>
                  <a:close/>
                </a:path>
              </a:pathLst>
            </a:custGeom>
            <a:solidFill>
              <a:schemeClr val="accent6"/>
            </a:solidFill>
            <a:ln w="10273" cap="flat">
              <a:noFill/>
              <a:prstDash val="solid"/>
              <a:miter/>
            </a:ln>
          </p:spPr>
        </p:sp>
        <p:sp>
          <p:nvSpPr>
            <p:cNvPr id="84" name="Freeform 83">
              <a:extLst>
                <a:ext uri="{FF2B5EF4-FFF2-40B4-BE49-F238E27FC236}">
                  <a16:creationId xmlns:a16="http://schemas.microsoft.com/office/drawing/2014/main" id="{F2E05E3D-5B0C-070E-9F7C-C5975962D487}"/>
                </a:ext>
              </a:extLst>
            </p:cNvPr>
            <p:cNvSpPr/>
            <p:nvPr/>
          </p:nvSpPr>
          <p:spPr>
            <a:xfrm rot="16200000">
              <a:off x="9050171" y="305369"/>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69"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61" y="9173"/>
                    <a:pt x="1959" y="12168"/>
                  </a:cubicBezTo>
                  <a:lnTo>
                    <a:pt x="17979" y="29160"/>
                  </a:lnTo>
                  <a:close/>
                </a:path>
              </a:pathLst>
            </a:custGeom>
            <a:solidFill>
              <a:schemeClr val="accent6"/>
            </a:solidFill>
            <a:ln w="10273" cap="flat">
              <a:noFill/>
              <a:prstDash val="solid"/>
              <a:miter/>
            </a:ln>
          </p:spPr>
        </p:sp>
        <p:sp>
          <p:nvSpPr>
            <p:cNvPr id="85" name="Freeform 84">
              <a:extLst>
                <a:ext uri="{FF2B5EF4-FFF2-40B4-BE49-F238E27FC236}">
                  <a16:creationId xmlns:a16="http://schemas.microsoft.com/office/drawing/2014/main" id="{3BBE7324-D22E-3D53-62AC-FF042A64B77D}"/>
                </a:ext>
              </a:extLst>
            </p:cNvPr>
            <p:cNvSpPr/>
            <p:nvPr/>
          </p:nvSpPr>
          <p:spPr>
            <a:xfrm rot="16200000">
              <a:off x="9050171" y="474889"/>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86" name="Freeform 85">
              <a:extLst>
                <a:ext uri="{FF2B5EF4-FFF2-40B4-BE49-F238E27FC236}">
                  <a16:creationId xmlns:a16="http://schemas.microsoft.com/office/drawing/2014/main" id="{E7623A97-E0CD-7609-B4A3-BE4CECA20930}"/>
                </a:ext>
              </a:extLst>
            </p:cNvPr>
            <p:cNvSpPr/>
            <p:nvPr/>
          </p:nvSpPr>
          <p:spPr>
            <a:xfrm rot="16200000">
              <a:off x="9050171" y="64438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87" name="Freeform 86">
              <a:extLst>
                <a:ext uri="{FF2B5EF4-FFF2-40B4-BE49-F238E27FC236}">
                  <a16:creationId xmlns:a16="http://schemas.microsoft.com/office/drawing/2014/main" id="{1611BD5A-6903-2A5D-DF8D-DCB2E00CA1F5}"/>
                </a:ext>
              </a:extLst>
            </p:cNvPr>
            <p:cNvSpPr/>
            <p:nvPr/>
          </p:nvSpPr>
          <p:spPr>
            <a:xfrm rot="16200000">
              <a:off x="9050171" y="81390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61" y="9173"/>
                    <a:pt x="1959" y="12168"/>
                  </a:cubicBezTo>
                  <a:lnTo>
                    <a:pt x="17979" y="29160"/>
                  </a:lnTo>
                  <a:close/>
                </a:path>
              </a:pathLst>
            </a:custGeom>
            <a:solidFill>
              <a:schemeClr val="accent6"/>
            </a:solidFill>
            <a:ln w="10273" cap="flat">
              <a:noFill/>
              <a:prstDash val="solid"/>
              <a:miter/>
            </a:ln>
          </p:spPr>
        </p:sp>
        <p:sp>
          <p:nvSpPr>
            <p:cNvPr id="88" name="Freeform 87">
              <a:extLst>
                <a:ext uri="{FF2B5EF4-FFF2-40B4-BE49-F238E27FC236}">
                  <a16:creationId xmlns:a16="http://schemas.microsoft.com/office/drawing/2014/main" id="{6CD9E36B-5785-4656-76C8-409CDA7FB62C}"/>
                </a:ext>
              </a:extLst>
            </p:cNvPr>
            <p:cNvSpPr/>
            <p:nvPr/>
          </p:nvSpPr>
          <p:spPr>
            <a:xfrm rot="16200000">
              <a:off x="9050171" y="983417"/>
              <a:ext cx="56507" cy="58321"/>
            </a:xfrm>
            <a:custGeom>
              <a:avLst/>
              <a:gdLst>
                <a:gd name="csX0" fmla="*/ 17980 w 56507"/>
                <a:gd name="csY0" fmla="*/ 29160 h 58321"/>
                <a:gd name="csX1" fmla="*/ 1958 w 56507"/>
                <a:gd name="csY1" fmla="*/ 46151 h 58321"/>
                <a:gd name="csX2" fmla="*/ 2530 w 56507"/>
                <a:gd name="csY2" fmla="*/ 56447 h 58321"/>
                <a:gd name="csX3" fmla="*/ 13298 w 56507"/>
                <a:gd name="csY3" fmla="*/ 55900 h 58321"/>
                <a:gd name="csX4" fmla="*/ 28253 w 56507"/>
                <a:gd name="csY4" fmla="*/ 40046 h 58321"/>
                <a:gd name="csX5" fmla="*/ 43208 w 56507"/>
                <a:gd name="csY5" fmla="*/ 55900 h 58321"/>
                <a:gd name="csX6" fmla="*/ 53978 w 56507"/>
                <a:gd name="csY6" fmla="*/ 56447 h 58321"/>
                <a:gd name="csX7" fmla="*/ 54548 w 56507"/>
                <a:gd name="csY7" fmla="*/ 46151 h 58321"/>
                <a:gd name="csX8" fmla="*/ 38528 w 56507"/>
                <a:gd name="csY8" fmla="*/ 29160 h 58321"/>
                <a:gd name="csX9" fmla="*/ 54548 w 56507"/>
                <a:gd name="csY9" fmla="*/ 12168 h 58321"/>
                <a:gd name="csX10" fmla="*/ 53978 w 56507"/>
                <a:gd name="csY10" fmla="*/ 1872 h 58321"/>
                <a:gd name="csX11" fmla="*/ 48878 w 56507"/>
                <a:gd name="csY11" fmla="*/ 0 h 58321"/>
                <a:gd name="csX12" fmla="*/ 43208 w 56507"/>
                <a:gd name="csY12" fmla="*/ 2419 h 58321"/>
                <a:gd name="csX13" fmla="*/ 28253 w 56507"/>
                <a:gd name="csY13" fmla="*/ 18273 h 58321"/>
                <a:gd name="csX14" fmla="*/ 13298 w 56507"/>
                <a:gd name="csY14" fmla="*/ 2419 h 58321"/>
                <a:gd name="csX15" fmla="*/ 7628 w 56507"/>
                <a:gd name="csY15" fmla="*/ 0 h 58321"/>
                <a:gd name="csX16" fmla="*/ 2530 w 56507"/>
                <a:gd name="csY16" fmla="*/ 1872 h 58321"/>
                <a:gd name="csX17" fmla="*/ 1958 w 56507"/>
                <a:gd name="csY17" fmla="*/ 12168 h 58321"/>
                <a:gd name="csX18" fmla="*/ 17980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80" y="29160"/>
                  </a:moveTo>
                  <a:lnTo>
                    <a:pt x="1958" y="46151"/>
                  </a:lnTo>
                  <a:cubicBezTo>
                    <a:pt x="-862" y="49146"/>
                    <a:pt x="-605" y="53740"/>
                    <a:pt x="2530" y="56447"/>
                  </a:cubicBezTo>
                  <a:cubicBezTo>
                    <a:pt x="5650" y="59140"/>
                    <a:pt x="10478" y="58909"/>
                    <a:pt x="13298" y="55900"/>
                  </a:cubicBezTo>
                  <a:lnTo>
                    <a:pt x="28253" y="40046"/>
                  </a:lnTo>
                  <a:lnTo>
                    <a:pt x="43208" y="55900"/>
                  </a:lnTo>
                  <a:cubicBezTo>
                    <a:pt x="46043" y="58909"/>
                    <a:pt x="50888" y="59140"/>
                    <a:pt x="53978" y="56447"/>
                  </a:cubicBezTo>
                  <a:cubicBezTo>
                    <a:pt x="57113" y="53754"/>
                    <a:pt x="57368" y="49146"/>
                    <a:pt x="54548" y="46151"/>
                  </a:cubicBezTo>
                  <a:lnTo>
                    <a:pt x="38528" y="29160"/>
                  </a:lnTo>
                  <a:lnTo>
                    <a:pt x="54548" y="12168"/>
                  </a:lnTo>
                  <a:cubicBezTo>
                    <a:pt x="57368" y="9187"/>
                    <a:pt x="57113" y="4579"/>
                    <a:pt x="53978" y="1872"/>
                  </a:cubicBezTo>
                  <a:cubicBezTo>
                    <a:pt x="52523" y="619"/>
                    <a:pt x="50693" y="0"/>
                    <a:pt x="48878" y="0"/>
                  </a:cubicBezTo>
                  <a:cubicBezTo>
                    <a:pt x="46793" y="0"/>
                    <a:pt x="44708" y="806"/>
                    <a:pt x="43208" y="2419"/>
                  </a:cubicBezTo>
                  <a:lnTo>
                    <a:pt x="28253" y="18273"/>
                  </a:lnTo>
                  <a:lnTo>
                    <a:pt x="13298" y="2419"/>
                  </a:lnTo>
                  <a:cubicBezTo>
                    <a:pt x="11798" y="821"/>
                    <a:pt x="9713" y="0"/>
                    <a:pt x="7628" y="0"/>
                  </a:cubicBezTo>
                  <a:cubicBezTo>
                    <a:pt x="5798" y="0"/>
                    <a:pt x="3985" y="619"/>
                    <a:pt x="2530" y="1872"/>
                  </a:cubicBezTo>
                  <a:cubicBezTo>
                    <a:pt x="-605" y="4565"/>
                    <a:pt x="-862" y="9173"/>
                    <a:pt x="1958" y="12168"/>
                  </a:cubicBezTo>
                  <a:lnTo>
                    <a:pt x="17980" y="29160"/>
                  </a:lnTo>
                  <a:close/>
                </a:path>
              </a:pathLst>
            </a:custGeom>
            <a:solidFill>
              <a:schemeClr val="accent6"/>
            </a:solidFill>
            <a:ln w="10273" cap="flat">
              <a:noFill/>
              <a:prstDash val="solid"/>
              <a:miter/>
            </a:ln>
          </p:spPr>
        </p:sp>
        <p:sp>
          <p:nvSpPr>
            <p:cNvPr id="89" name="Freeform 88">
              <a:extLst>
                <a:ext uri="{FF2B5EF4-FFF2-40B4-BE49-F238E27FC236}">
                  <a16:creationId xmlns:a16="http://schemas.microsoft.com/office/drawing/2014/main" id="{A5733FA6-0EEF-64FF-AB40-6B72786D1A64}"/>
                </a:ext>
              </a:extLst>
            </p:cNvPr>
            <p:cNvSpPr/>
            <p:nvPr/>
          </p:nvSpPr>
          <p:spPr>
            <a:xfrm rot="16200000">
              <a:off x="9050171" y="115293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90" name="Freeform 89">
              <a:extLst>
                <a:ext uri="{FF2B5EF4-FFF2-40B4-BE49-F238E27FC236}">
                  <a16:creationId xmlns:a16="http://schemas.microsoft.com/office/drawing/2014/main" id="{A426DC4D-8DB0-E1C9-B8E5-EACF5111C0C7}"/>
                </a:ext>
              </a:extLst>
            </p:cNvPr>
            <p:cNvSpPr/>
            <p:nvPr/>
          </p:nvSpPr>
          <p:spPr>
            <a:xfrm rot="16200000">
              <a:off x="9050171" y="1322449"/>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grpSp>
      <p:sp>
        <p:nvSpPr>
          <p:cNvPr id="4" name="Picture placeholder">
            <a:extLst>
              <a:ext uri="{FF2B5EF4-FFF2-40B4-BE49-F238E27FC236}">
                <a16:creationId xmlns:a16="http://schemas.microsoft.com/office/drawing/2014/main" id="{B2D1A676-90A5-7A8E-D0FB-8BC1D2EE7CD6}"/>
              </a:ext>
            </a:extLst>
          </p:cNvPr>
          <p:cNvSpPr>
            <a:spLocks noGrp="1"/>
          </p:cNvSpPr>
          <p:nvPr>
            <p:ph type="pic" idx="6"/>
          </p:nvPr>
        </p:nvSpPr>
        <p:spPr>
          <a:xfrm>
            <a:off x="5756951" y="267629"/>
            <a:ext cx="3107440" cy="4573179"/>
          </a:xfrm>
          <a:prstGeom prst="roundRect">
            <a:avLst>
              <a:gd name="adj" fmla="val 49689"/>
            </a:avLst>
          </a:prstGeom>
          <a:solidFill>
            <a:schemeClr val="bg1"/>
          </a:solidFill>
          <a:ln w="9525">
            <a:noFill/>
          </a:ln>
        </p:spPr>
        <p:txBody>
          <a:bodyPr/>
          <a:lstStyle/>
          <a:p>
            <a:endParaRPr lang="en-UA" dirty="0"/>
          </a:p>
        </p:txBody>
      </p:sp>
      <p:sp>
        <p:nvSpPr>
          <p:cNvPr id="11" name="Subtitle"/>
          <p:cNvSpPr txBox="1">
            <a:spLocks noGrp="1"/>
          </p:cNvSpPr>
          <p:nvPr>
            <p:ph type="subTitle" idx="1" hasCustomPrompt="1"/>
          </p:nvPr>
        </p:nvSpPr>
        <p:spPr>
          <a:xfrm>
            <a:off x="349354" y="3467920"/>
            <a:ext cx="3961389" cy="738797"/>
          </a:xfrm>
          <a:prstGeom prst="rect">
            <a:avLst/>
          </a:prstGeom>
          <a:noFill/>
          <a:ln>
            <a:noFill/>
          </a:ln>
        </p:spPr>
        <p:txBody>
          <a:bodyPr spcFirstLastPara="1" wrap="square" lIns="0" tIns="0" rIns="0" bIns="0" anchor="t" anchorCtr="0">
            <a:noAutofit/>
          </a:bodyPr>
          <a:lstStyle>
            <a:lvl1pPr marL="0" lvl="0" indent="0" algn="l">
              <a:lnSpc>
                <a:spcPct val="115000"/>
              </a:lnSpc>
              <a:spcBef>
                <a:spcPts val="0"/>
              </a:spcBef>
              <a:spcAft>
                <a:spcPts val="0"/>
              </a:spcAft>
              <a:buClr>
                <a:schemeClr val="lt2"/>
              </a:buClr>
              <a:buSzPts val="1200"/>
              <a:buFont typeface="Arial"/>
              <a:buNone/>
              <a:defRPr lang="en-UA" b="1" i="0" u="none" strike="noStrike" smtClean="0">
                <a:solidFill>
                  <a:schemeClr val="bg2">
                    <a:lumMod val="50000"/>
                  </a:schemeClr>
                </a:solidFill>
                <a:effectLst/>
                <a:latin typeface="+mn-lt" panose="020B0604020202020204" pitchFamily="34" charset="0"/>
                <a:cs typeface="+mn-c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pPr marL="0" marR="0" lvl="0" indent="0" algn="l" defTabSz="914400" rtl="0" eaLnBrk="1" fontAlgn="auto" latinLnBrk="0" hangingPunct="1">
              <a:lnSpc>
                <a:spcPct val="115000"/>
              </a:lnSpc>
              <a:spcBef>
                <a:spcPts val="0"/>
              </a:spcBef>
              <a:spcAft>
                <a:spcPts val="0"/>
              </a:spcAft>
              <a:buClr>
                <a:schemeClr val="lt2"/>
              </a:buClr>
              <a:buSzPts val="1200"/>
              <a:buFont typeface="Arial"/>
              <a:buNone/>
              <a:tabLst/>
              <a:defRPr/>
            </a:pPr>
            <a:r>
              <a:rPr lang="en-GB" dirty="0"/>
              <a:t>Whether you are planning a launch, organizing client requests, or tracking internal tasks, having</a:t>
            </a:r>
            <a:endParaRPr dirty="0"/>
          </a:p>
        </p:txBody>
      </p:sp>
      <p:sp>
        <p:nvSpPr>
          <p:cNvPr id="10" name="Slide title"/>
          <p:cNvSpPr txBox="1">
            <a:spLocks noGrp="1"/>
          </p:cNvSpPr>
          <p:nvPr>
            <p:ph type="ctrTitle" hasCustomPrompt="1"/>
          </p:nvPr>
        </p:nvSpPr>
        <p:spPr>
          <a:xfrm>
            <a:off x="349355" y="1079091"/>
            <a:ext cx="4889753" cy="2129387"/>
          </a:xfrm>
          <a:prstGeom prst="rect">
            <a:avLst/>
          </a:prstGeom>
          <a:noFill/>
          <a:ln>
            <a:noFill/>
          </a:ln>
        </p:spPr>
        <p:txBody>
          <a:bodyPr spcFirstLastPara="1" wrap="square" lIns="0" tIns="0" rIns="0" bIns="0" anchor="b" anchorCtr="0">
            <a:noAutofit/>
          </a:bodyPr>
          <a:lstStyle>
            <a:lvl1pPr marL="0" marR="0" lvl="0" indent="0" algn="l" defTabSz="914400" rtl="0" eaLnBrk="1" fontAlgn="auto" latinLnBrk="0" hangingPunct="1">
              <a:lnSpc>
                <a:spcPct val="100000"/>
              </a:lnSpc>
              <a:spcBef>
                <a:spcPts val="0"/>
              </a:spcBef>
              <a:spcAft>
                <a:spcPts val="0"/>
              </a:spcAft>
              <a:buClr>
                <a:schemeClr val="lt2"/>
              </a:buClr>
              <a:buSzPts val="4200"/>
              <a:buFont typeface="IBM Plex Sans"/>
              <a:buNone/>
              <a:tabLst/>
              <a:defRPr sz="3500" b="1">
                <a:solidFill>
                  <a:schemeClr val="bg1"/>
                </a:solidFill>
                <a:effectLst/>
                <a:latin typeface="+mj-lt" panose="020B0604030504040204" pitchFamily="34" charset="0"/>
                <a:ea typeface="+mj-ea"/>
                <a:cs typeface="+mj-cs"/>
                <a:sym typeface="IBM Plex Sans"/>
              </a:defRPr>
            </a:lvl1pPr>
            <a:lvl2pPr lvl="1" algn="ctr">
              <a:lnSpc>
                <a:spcPct val="100000"/>
              </a:lnSpc>
              <a:spcBef>
                <a:spcPts val="0"/>
              </a:spcBef>
              <a:spcAft>
                <a:spcPts val="0"/>
              </a:spcAft>
              <a:buClr>
                <a:schemeClr val="hlink"/>
              </a:buClr>
              <a:buSzPts val="5200"/>
              <a:buFont typeface="Geist"/>
              <a:buNone/>
              <a:defRPr sz="5200">
                <a:solidFill>
                  <a:schemeClr val="hlink"/>
                </a:solidFill>
                <a:latin typeface="+mj-lt"/>
                <a:ea typeface="+mn-ea"/>
                <a:cs typeface="+mn-cs"/>
                <a:sym typeface="Geist"/>
              </a:defRPr>
            </a:lvl2pPr>
            <a:lvl3pPr lvl="2" algn="ctr">
              <a:lnSpc>
                <a:spcPct val="100000"/>
              </a:lnSpc>
              <a:spcBef>
                <a:spcPts val="0"/>
              </a:spcBef>
              <a:spcAft>
                <a:spcPts val="0"/>
              </a:spcAft>
              <a:buClr>
                <a:schemeClr val="hlink"/>
              </a:buClr>
              <a:buSzPts val="5200"/>
              <a:buFont typeface="Geist"/>
              <a:buNone/>
              <a:defRPr sz="5200">
                <a:solidFill>
                  <a:schemeClr val="hlink"/>
                </a:solidFill>
                <a:latin typeface="+mj-lt"/>
                <a:ea typeface="+mn-ea"/>
                <a:cs typeface="+mn-cs"/>
                <a:sym typeface="Geist"/>
              </a:defRPr>
            </a:lvl3pPr>
            <a:lvl4pPr lvl="3" algn="ctr">
              <a:lnSpc>
                <a:spcPct val="100000"/>
              </a:lnSpc>
              <a:spcBef>
                <a:spcPts val="0"/>
              </a:spcBef>
              <a:spcAft>
                <a:spcPts val="0"/>
              </a:spcAft>
              <a:buClr>
                <a:schemeClr val="hlink"/>
              </a:buClr>
              <a:buSzPts val="5200"/>
              <a:buFont typeface="Geist"/>
              <a:buNone/>
              <a:defRPr sz="5200">
                <a:solidFill>
                  <a:schemeClr val="hlink"/>
                </a:solidFill>
                <a:latin typeface="+mj-lt"/>
                <a:ea typeface="+mn-ea"/>
                <a:cs typeface="+mn-cs"/>
                <a:sym typeface="Geist"/>
              </a:defRPr>
            </a:lvl4pPr>
            <a:lvl5pPr lvl="4" algn="ctr">
              <a:lnSpc>
                <a:spcPct val="100000"/>
              </a:lnSpc>
              <a:spcBef>
                <a:spcPts val="0"/>
              </a:spcBef>
              <a:spcAft>
                <a:spcPts val="0"/>
              </a:spcAft>
              <a:buClr>
                <a:schemeClr val="hlink"/>
              </a:buClr>
              <a:buSzPts val="5200"/>
              <a:buFont typeface="Geist"/>
              <a:buNone/>
              <a:defRPr sz="5200">
                <a:solidFill>
                  <a:schemeClr val="hlink"/>
                </a:solidFill>
                <a:latin typeface="+mj-lt"/>
                <a:ea typeface="+mn-ea"/>
                <a:cs typeface="+mn-cs"/>
                <a:sym typeface="Geist"/>
              </a:defRPr>
            </a:lvl5pPr>
            <a:lvl6pPr lvl="5" algn="ctr">
              <a:lnSpc>
                <a:spcPct val="100000"/>
              </a:lnSpc>
              <a:spcBef>
                <a:spcPts val="0"/>
              </a:spcBef>
              <a:spcAft>
                <a:spcPts val="0"/>
              </a:spcAft>
              <a:buClr>
                <a:schemeClr val="hlink"/>
              </a:buClr>
              <a:buSzPts val="5200"/>
              <a:buFont typeface="Geist"/>
              <a:buNone/>
              <a:defRPr sz="5200">
                <a:solidFill>
                  <a:schemeClr val="hlink"/>
                </a:solidFill>
                <a:latin typeface="+mj-lt"/>
                <a:ea typeface="+mn-ea"/>
                <a:cs typeface="+mn-cs"/>
                <a:sym typeface="Geist"/>
              </a:defRPr>
            </a:lvl6pPr>
            <a:lvl7pPr lvl="6" algn="ctr">
              <a:lnSpc>
                <a:spcPct val="100000"/>
              </a:lnSpc>
              <a:spcBef>
                <a:spcPts val="0"/>
              </a:spcBef>
              <a:spcAft>
                <a:spcPts val="0"/>
              </a:spcAft>
              <a:buClr>
                <a:schemeClr val="hlink"/>
              </a:buClr>
              <a:buSzPts val="5200"/>
              <a:buFont typeface="Geist"/>
              <a:buNone/>
              <a:defRPr sz="5200">
                <a:solidFill>
                  <a:schemeClr val="hlink"/>
                </a:solidFill>
                <a:latin typeface="+mj-lt"/>
                <a:ea typeface="+mn-ea"/>
                <a:cs typeface="+mn-cs"/>
                <a:sym typeface="Geist"/>
              </a:defRPr>
            </a:lvl7pPr>
            <a:lvl8pPr lvl="7" algn="ctr">
              <a:lnSpc>
                <a:spcPct val="100000"/>
              </a:lnSpc>
              <a:spcBef>
                <a:spcPts val="0"/>
              </a:spcBef>
              <a:spcAft>
                <a:spcPts val="0"/>
              </a:spcAft>
              <a:buClr>
                <a:schemeClr val="hlink"/>
              </a:buClr>
              <a:buSzPts val="5200"/>
              <a:buFont typeface="Geist"/>
              <a:buNone/>
              <a:defRPr sz="5200">
                <a:solidFill>
                  <a:schemeClr val="hlink"/>
                </a:solidFill>
                <a:latin typeface="+mj-lt"/>
                <a:ea typeface="+mn-ea"/>
                <a:cs typeface="+mn-cs"/>
                <a:sym typeface="Geist"/>
              </a:defRPr>
            </a:lvl8pPr>
            <a:lvl9pPr lvl="8" algn="ctr">
              <a:lnSpc>
                <a:spcPct val="100000"/>
              </a:lnSpc>
              <a:spcBef>
                <a:spcPts val="0"/>
              </a:spcBef>
              <a:spcAft>
                <a:spcPts val="0"/>
              </a:spcAft>
              <a:buClr>
                <a:schemeClr val="hlink"/>
              </a:buClr>
              <a:buSzPts val="5200"/>
              <a:buFont typeface="Geist"/>
              <a:buNone/>
              <a:defRPr sz="5200">
                <a:solidFill>
                  <a:schemeClr val="hlink"/>
                </a:solidFill>
                <a:latin typeface="+mj-lt"/>
                <a:ea typeface="+mn-ea"/>
                <a:cs typeface="+mn-cs"/>
                <a:sym typeface="Geist"/>
              </a:defRPr>
            </a:lvl9pPr>
          </a:lstStyle>
          <a:p>
            <a:pPr marL="0" marR="0" lvl="0" indent="0" algn="l" defTabSz="914400" rtl="0" eaLnBrk="1" fontAlgn="auto" latinLnBrk="0" hangingPunct="1">
              <a:lnSpc>
                <a:spcPct val="100000"/>
              </a:lnSpc>
              <a:spcBef>
                <a:spcPts val="0"/>
              </a:spcBef>
              <a:spcAft>
                <a:spcPts val="0"/>
              </a:spcAft>
              <a:buClr>
                <a:schemeClr val="lt2"/>
              </a:buClr>
              <a:buSzPts val="4200"/>
              <a:buFont typeface="IBM Plex Sans"/>
              <a:buNone/>
              <a:tabLst/>
              <a:defRPr/>
            </a:pPr>
            <a:r>
              <a:rPr lang="en-GB" dirty="0"/>
              <a:t>Remove unnecessary steps, and design each</a:t>
            </a:r>
            <a:endParaRPr dirty="0"/>
          </a:p>
        </p:txBody>
      </p:sp>
      <p:sp>
        <p:nvSpPr>
          <p:cNvPr id="7" name="Oval 6">
            <a:extLst>
              <a:ext uri="{FF2B5EF4-FFF2-40B4-BE49-F238E27FC236}">
                <a16:creationId xmlns:a16="http://schemas.microsoft.com/office/drawing/2014/main" id="{37544F6E-6E31-F7FD-BCC7-9D8AE5C952D6}"/>
              </a:ext>
            </a:extLst>
          </p:cNvPr>
          <p:cNvSpPr/>
          <p:nvPr userDrawn="1"/>
        </p:nvSpPr>
        <p:spPr>
          <a:xfrm>
            <a:off x="5026615" y="2935382"/>
            <a:ext cx="1492659" cy="1492659"/>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w="12700">
            <a:solidFill>
              <a:schemeClr val="bg2"/>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A"/>
          </a:p>
        </p:txBody>
      </p:sp>
      <p:sp>
        <p:nvSpPr>
          <p:cNvPr id="92" name="Graphic 4">
            <a:extLst>
              <a:ext uri="{FF2B5EF4-FFF2-40B4-BE49-F238E27FC236}">
                <a16:creationId xmlns:a16="http://schemas.microsoft.com/office/drawing/2014/main" id="{12320F4A-B5FE-128D-FA8D-5C48C962D340}"/>
              </a:ext>
            </a:extLst>
          </p:cNvPr>
          <p:cNvSpPr/>
          <p:nvPr/>
        </p:nvSpPr>
        <p:spPr>
          <a:xfrm rot="16200000">
            <a:off x="2168397" y="-1060353"/>
            <a:ext cx="2142346" cy="2142346"/>
          </a:xfrm>
          <a:custGeom>
            <a:avLst/>
            <a:gdLst>
              <a:gd name="csX0" fmla="*/ 1071173 w 2142346"/>
              <a:gd name="csY0" fmla="*/ 0 h 2142346"/>
              <a:gd name="csX1" fmla="*/ 2142346 w 2142346"/>
              <a:gd name="csY1" fmla="*/ 1071173 h 2142346"/>
              <a:gd name="csX2" fmla="*/ 1071173 w 2142346"/>
              <a:gd name="csY2" fmla="*/ 2142346 h 2142346"/>
              <a:gd name="csX3" fmla="*/ 0 w 2142346"/>
              <a:gd name="csY3" fmla="*/ 1071173 h 2142346"/>
              <a:gd name="csX4" fmla="*/ 1071173 w 2142346"/>
              <a:gd name="csY4" fmla="*/ 0 h 2142346"/>
              <a:gd name="csX5" fmla="*/ 1069144 w 2142346"/>
              <a:gd name="csY5" fmla="*/ 495012 h 2142346"/>
              <a:gd name="csX6" fmla="*/ 495012 w 2142346"/>
              <a:gd name="csY6" fmla="*/ 1069144 h 2142346"/>
              <a:gd name="csX7" fmla="*/ 1069144 w 2142346"/>
              <a:gd name="csY7" fmla="*/ 1643277 h 2142346"/>
              <a:gd name="csX8" fmla="*/ 1643277 w 2142346"/>
              <a:gd name="csY8" fmla="*/ 1069144 h 2142346"/>
              <a:gd name="csX9" fmla="*/ 1069144 w 2142346"/>
              <a:gd name="csY9" fmla="*/ 495012 h 21423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142346" h="2142346">
                <a:moveTo>
                  <a:pt x="1071173" y="0"/>
                </a:moveTo>
                <a:cubicBezTo>
                  <a:pt x="1662765" y="0"/>
                  <a:pt x="2142346" y="479581"/>
                  <a:pt x="2142346" y="1071173"/>
                </a:cubicBezTo>
                <a:cubicBezTo>
                  <a:pt x="2142346" y="1662765"/>
                  <a:pt x="1662765" y="2142346"/>
                  <a:pt x="1071173" y="2142346"/>
                </a:cubicBezTo>
                <a:cubicBezTo>
                  <a:pt x="479581" y="2142346"/>
                  <a:pt x="0" y="1662765"/>
                  <a:pt x="0" y="1071173"/>
                </a:cubicBezTo>
                <a:cubicBezTo>
                  <a:pt x="0" y="479581"/>
                  <a:pt x="479581" y="0"/>
                  <a:pt x="1071173" y="0"/>
                </a:cubicBezTo>
                <a:close/>
                <a:moveTo>
                  <a:pt x="1069144" y="495012"/>
                </a:moveTo>
                <a:cubicBezTo>
                  <a:pt x="752061" y="495012"/>
                  <a:pt x="495012" y="752061"/>
                  <a:pt x="495012" y="1069144"/>
                </a:cubicBezTo>
                <a:cubicBezTo>
                  <a:pt x="495012" y="1386228"/>
                  <a:pt x="752061" y="1643277"/>
                  <a:pt x="1069144" y="1643277"/>
                </a:cubicBezTo>
                <a:cubicBezTo>
                  <a:pt x="1386228" y="1643277"/>
                  <a:pt x="1643277" y="1386228"/>
                  <a:pt x="1643277" y="1069144"/>
                </a:cubicBezTo>
                <a:cubicBezTo>
                  <a:pt x="1643277" y="752061"/>
                  <a:pt x="1386228" y="495012"/>
                  <a:pt x="1069144" y="495012"/>
                </a:cubicBezTo>
                <a:close/>
              </a:path>
            </a:pathLst>
          </a:custGeom>
          <a:solidFill>
            <a:schemeClr val="accent6"/>
          </a:solidFill>
          <a:ln w="2020" cap="flat">
            <a:noFill/>
            <a:prstDash val="solid"/>
            <a:miter/>
          </a:ln>
        </p:spPr>
      </p:sp>
      <p:grpSp>
        <p:nvGrpSpPr>
          <p:cNvPr id="93" name="Group 92">
            <a:extLst>
              <a:ext uri="{FF2B5EF4-FFF2-40B4-BE49-F238E27FC236}">
                <a16:creationId xmlns:a16="http://schemas.microsoft.com/office/drawing/2014/main" id="{E5A91B98-BE0C-5068-E2DE-25B9D4CFB288}"/>
              </a:ext>
            </a:extLst>
          </p:cNvPr>
          <p:cNvGrpSpPr/>
          <p:nvPr userDrawn="1"/>
        </p:nvGrpSpPr>
        <p:grpSpPr>
          <a:xfrm rot="16200000">
            <a:off x="126373" y="3553589"/>
            <a:ext cx="349916" cy="2090652"/>
            <a:chOff x="8757669" y="-710789"/>
            <a:chExt cx="349916" cy="2090652"/>
          </a:xfrm>
        </p:grpSpPr>
        <p:sp>
          <p:nvSpPr>
            <p:cNvPr id="94" name="Freeform 93">
              <a:extLst>
                <a:ext uri="{FF2B5EF4-FFF2-40B4-BE49-F238E27FC236}">
                  <a16:creationId xmlns:a16="http://schemas.microsoft.com/office/drawing/2014/main" id="{CED2E360-9AE3-F775-1CB0-9065E83EB42F}"/>
                </a:ext>
              </a:extLst>
            </p:cNvPr>
            <p:cNvSpPr/>
            <p:nvPr/>
          </p:nvSpPr>
          <p:spPr>
            <a:xfrm rot="16200000">
              <a:off x="8758576" y="-711696"/>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95" name="Freeform 94">
              <a:extLst>
                <a:ext uri="{FF2B5EF4-FFF2-40B4-BE49-F238E27FC236}">
                  <a16:creationId xmlns:a16="http://schemas.microsoft.com/office/drawing/2014/main" id="{94113119-B970-7EFA-EE9B-15C6C657799A}"/>
                </a:ext>
              </a:extLst>
            </p:cNvPr>
            <p:cNvSpPr/>
            <p:nvPr/>
          </p:nvSpPr>
          <p:spPr>
            <a:xfrm rot="16200000">
              <a:off x="8758576" y="-542210"/>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96" name="Freeform 95">
              <a:extLst>
                <a:ext uri="{FF2B5EF4-FFF2-40B4-BE49-F238E27FC236}">
                  <a16:creationId xmlns:a16="http://schemas.microsoft.com/office/drawing/2014/main" id="{477E0CC3-1D68-AA1A-70CC-BA9816D54429}"/>
                </a:ext>
              </a:extLst>
            </p:cNvPr>
            <p:cNvSpPr/>
            <p:nvPr/>
          </p:nvSpPr>
          <p:spPr>
            <a:xfrm rot="16200000">
              <a:off x="8758576" y="-372680"/>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97" name="Freeform 96">
              <a:extLst>
                <a:ext uri="{FF2B5EF4-FFF2-40B4-BE49-F238E27FC236}">
                  <a16:creationId xmlns:a16="http://schemas.microsoft.com/office/drawing/2014/main" id="{FD086737-C59C-CC07-1912-65FC8254FFAE}"/>
                </a:ext>
              </a:extLst>
            </p:cNvPr>
            <p:cNvSpPr/>
            <p:nvPr/>
          </p:nvSpPr>
          <p:spPr>
            <a:xfrm rot="16200000">
              <a:off x="8758576" y="-203180"/>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69"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98" name="Freeform 97">
              <a:extLst>
                <a:ext uri="{FF2B5EF4-FFF2-40B4-BE49-F238E27FC236}">
                  <a16:creationId xmlns:a16="http://schemas.microsoft.com/office/drawing/2014/main" id="{FC818E62-BBF3-38CE-6A59-3D4AE34C4794}"/>
                </a:ext>
              </a:extLst>
            </p:cNvPr>
            <p:cNvSpPr/>
            <p:nvPr/>
          </p:nvSpPr>
          <p:spPr>
            <a:xfrm rot="16200000">
              <a:off x="8758576" y="-33662"/>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99" name="Freeform 98">
              <a:extLst>
                <a:ext uri="{FF2B5EF4-FFF2-40B4-BE49-F238E27FC236}">
                  <a16:creationId xmlns:a16="http://schemas.microsoft.com/office/drawing/2014/main" id="{6A13734A-2219-DBC5-425A-33D6AAEEE4B1}"/>
                </a:ext>
              </a:extLst>
            </p:cNvPr>
            <p:cNvSpPr/>
            <p:nvPr/>
          </p:nvSpPr>
          <p:spPr>
            <a:xfrm rot="16200000">
              <a:off x="8758576" y="135858"/>
              <a:ext cx="56507" cy="58321"/>
            </a:xfrm>
            <a:custGeom>
              <a:avLst/>
              <a:gdLst>
                <a:gd name="csX0" fmla="*/ 17980 w 56507"/>
                <a:gd name="csY0" fmla="*/ 29159 h 58321"/>
                <a:gd name="csX1" fmla="*/ 1958 w 56507"/>
                <a:gd name="csY1" fmla="*/ 46151 h 58321"/>
                <a:gd name="csX2" fmla="*/ 2530 w 56507"/>
                <a:gd name="csY2" fmla="*/ 56447 h 58321"/>
                <a:gd name="csX3" fmla="*/ 13298 w 56507"/>
                <a:gd name="csY3" fmla="*/ 55900 h 58321"/>
                <a:gd name="csX4" fmla="*/ 28255 w 56507"/>
                <a:gd name="csY4" fmla="*/ 40046 h 58321"/>
                <a:gd name="csX5" fmla="*/ 43208 w 56507"/>
                <a:gd name="csY5" fmla="*/ 55900 h 58321"/>
                <a:gd name="csX6" fmla="*/ 53980 w 56507"/>
                <a:gd name="csY6" fmla="*/ 56447 h 58321"/>
                <a:gd name="csX7" fmla="*/ 54548 w 56507"/>
                <a:gd name="csY7" fmla="*/ 46151 h 58321"/>
                <a:gd name="csX8" fmla="*/ 38530 w 56507"/>
                <a:gd name="csY8" fmla="*/ 29159 h 58321"/>
                <a:gd name="csX9" fmla="*/ 54548 w 56507"/>
                <a:gd name="csY9" fmla="*/ 12168 h 58321"/>
                <a:gd name="csX10" fmla="*/ 53980 w 56507"/>
                <a:gd name="csY10" fmla="*/ 1872 h 58321"/>
                <a:gd name="csX11" fmla="*/ 48880 w 56507"/>
                <a:gd name="csY11" fmla="*/ 0 h 58321"/>
                <a:gd name="csX12" fmla="*/ 43208 w 56507"/>
                <a:gd name="csY12" fmla="*/ 2419 h 58321"/>
                <a:gd name="csX13" fmla="*/ 28255 w 56507"/>
                <a:gd name="csY13" fmla="*/ 18273 h 58321"/>
                <a:gd name="csX14" fmla="*/ 13298 w 56507"/>
                <a:gd name="csY14" fmla="*/ 2419 h 58321"/>
                <a:gd name="csX15" fmla="*/ 7630 w 56507"/>
                <a:gd name="csY15" fmla="*/ 0 h 58321"/>
                <a:gd name="csX16" fmla="*/ 2530 w 56507"/>
                <a:gd name="csY16" fmla="*/ 1872 h 58321"/>
                <a:gd name="csX17" fmla="*/ 1958 w 56507"/>
                <a:gd name="csY17" fmla="*/ 12168 h 58321"/>
                <a:gd name="csX18" fmla="*/ 17980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80" y="29159"/>
                  </a:moveTo>
                  <a:lnTo>
                    <a:pt x="1958" y="46151"/>
                  </a:lnTo>
                  <a:cubicBezTo>
                    <a:pt x="-862" y="49132"/>
                    <a:pt x="-605" y="53740"/>
                    <a:pt x="2530" y="56447"/>
                  </a:cubicBezTo>
                  <a:cubicBezTo>
                    <a:pt x="5650" y="59140"/>
                    <a:pt x="10493" y="58909"/>
                    <a:pt x="13298" y="55900"/>
                  </a:cubicBezTo>
                  <a:lnTo>
                    <a:pt x="28255" y="40046"/>
                  </a:lnTo>
                  <a:lnTo>
                    <a:pt x="43208" y="55900"/>
                  </a:lnTo>
                  <a:cubicBezTo>
                    <a:pt x="46043" y="58909"/>
                    <a:pt x="50890" y="59140"/>
                    <a:pt x="53980" y="56447"/>
                  </a:cubicBezTo>
                  <a:cubicBezTo>
                    <a:pt x="57115" y="53755"/>
                    <a:pt x="57353" y="49146"/>
                    <a:pt x="54548" y="46151"/>
                  </a:cubicBezTo>
                  <a:lnTo>
                    <a:pt x="38530" y="29159"/>
                  </a:lnTo>
                  <a:lnTo>
                    <a:pt x="54548" y="12168"/>
                  </a:lnTo>
                  <a:cubicBezTo>
                    <a:pt x="57368" y="9173"/>
                    <a:pt x="57115" y="4579"/>
                    <a:pt x="53980" y="1872"/>
                  </a:cubicBezTo>
                  <a:cubicBezTo>
                    <a:pt x="52525" y="619"/>
                    <a:pt x="50695" y="0"/>
                    <a:pt x="48880" y="0"/>
                  </a:cubicBezTo>
                  <a:cubicBezTo>
                    <a:pt x="46795" y="0"/>
                    <a:pt x="44708" y="806"/>
                    <a:pt x="43208" y="2419"/>
                  </a:cubicBezTo>
                  <a:lnTo>
                    <a:pt x="28255" y="18273"/>
                  </a:lnTo>
                  <a:lnTo>
                    <a:pt x="13298" y="2419"/>
                  </a:lnTo>
                  <a:cubicBezTo>
                    <a:pt x="11798" y="821"/>
                    <a:pt x="9715" y="0"/>
                    <a:pt x="7630" y="0"/>
                  </a:cubicBezTo>
                  <a:cubicBezTo>
                    <a:pt x="5800" y="0"/>
                    <a:pt x="3985" y="619"/>
                    <a:pt x="2530" y="1872"/>
                  </a:cubicBezTo>
                  <a:cubicBezTo>
                    <a:pt x="-605" y="4565"/>
                    <a:pt x="-847" y="9173"/>
                    <a:pt x="1958" y="12168"/>
                  </a:cubicBezTo>
                  <a:lnTo>
                    <a:pt x="17980" y="29159"/>
                  </a:lnTo>
                  <a:close/>
                </a:path>
              </a:pathLst>
            </a:custGeom>
            <a:solidFill>
              <a:schemeClr val="accent6"/>
            </a:solidFill>
            <a:ln w="10273" cap="flat">
              <a:noFill/>
              <a:prstDash val="solid"/>
              <a:miter/>
            </a:ln>
          </p:spPr>
        </p:sp>
        <p:sp>
          <p:nvSpPr>
            <p:cNvPr id="100" name="Freeform 99">
              <a:extLst>
                <a:ext uri="{FF2B5EF4-FFF2-40B4-BE49-F238E27FC236}">
                  <a16:creationId xmlns:a16="http://schemas.microsoft.com/office/drawing/2014/main" id="{1B6B8524-3737-95AE-ACFE-C1BE43E51327}"/>
                </a:ext>
              </a:extLst>
            </p:cNvPr>
            <p:cNvSpPr/>
            <p:nvPr/>
          </p:nvSpPr>
          <p:spPr>
            <a:xfrm rot="16200000">
              <a:off x="8758576" y="305369"/>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69"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61" y="9173"/>
                    <a:pt x="1959" y="12168"/>
                  </a:cubicBezTo>
                  <a:lnTo>
                    <a:pt x="17979" y="29159"/>
                  </a:lnTo>
                  <a:close/>
                </a:path>
              </a:pathLst>
            </a:custGeom>
            <a:solidFill>
              <a:schemeClr val="accent6"/>
            </a:solidFill>
            <a:ln w="10273" cap="flat">
              <a:noFill/>
              <a:prstDash val="solid"/>
              <a:miter/>
            </a:ln>
          </p:spPr>
        </p:sp>
        <p:sp>
          <p:nvSpPr>
            <p:cNvPr id="101" name="Freeform 100">
              <a:extLst>
                <a:ext uri="{FF2B5EF4-FFF2-40B4-BE49-F238E27FC236}">
                  <a16:creationId xmlns:a16="http://schemas.microsoft.com/office/drawing/2014/main" id="{EF4321D0-E302-BA2A-EE7D-3227838DFB1E}"/>
                </a:ext>
              </a:extLst>
            </p:cNvPr>
            <p:cNvSpPr/>
            <p:nvPr/>
          </p:nvSpPr>
          <p:spPr>
            <a:xfrm rot="16200000">
              <a:off x="8758576" y="474889"/>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102" name="Freeform 101">
              <a:extLst>
                <a:ext uri="{FF2B5EF4-FFF2-40B4-BE49-F238E27FC236}">
                  <a16:creationId xmlns:a16="http://schemas.microsoft.com/office/drawing/2014/main" id="{763F8343-BFE5-2C9C-4884-101C8D4B5A5D}"/>
                </a:ext>
              </a:extLst>
            </p:cNvPr>
            <p:cNvSpPr/>
            <p:nvPr/>
          </p:nvSpPr>
          <p:spPr>
            <a:xfrm rot="16200000">
              <a:off x="8758576" y="644386"/>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103" name="Freeform 102">
              <a:extLst>
                <a:ext uri="{FF2B5EF4-FFF2-40B4-BE49-F238E27FC236}">
                  <a16:creationId xmlns:a16="http://schemas.microsoft.com/office/drawing/2014/main" id="{0C279383-D9A5-8125-D347-9306BCD0CAC4}"/>
                </a:ext>
              </a:extLst>
            </p:cNvPr>
            <p:cNvSpPr/>
            <p:nvPr/>
          </p:nvSpPr>
          <p:spPr>
            <a:xfrm rot="16200000">
              <a:off x="8758576" y="813906"/>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61" y="9173"/>
                    <a:pt x="1959" y="12168"/>
                  </a:cubicBezTo>
                  <a:lnTo>
                    <a:pt x="17979" y="29159"/>
                  </a:lnTo>
                  <a:close/>
                </a:path>
              </a:pathLst>
            </a:custGeom>
            <a:solidFill>
              <a:schemeClr val="accent6"/>
            </a:solidFill>
            <a:ln w="10273" cap="flat">
              <a:noFill/>
              <a:prstDash val="solid"/>
              <a:miter/>
            </a:ln>
          </p:spPr>
        </p:sp>
        <p:sp>
          <p:nvSpPr>
            <p:cNvPr id="104" name="Freeform 103">
              <a:extLst>
                <a:ext uri="{FF2B5EF4-FFF2-40B4-BE49-F238E27FC236}">
                  <a16:creationId xmlns:a16="http://schemas.microsoft.com/office/drawing/2014/main" id="{B70E68D7-C227-B7AA-423B-0ED2C4C8A30B}"/>
                </a:ext>
              </a:extLst>
            </p:cNvPr>
            <p:cNvSpPr/>
            <p:nvPr/>
          </p:nvSpPr>
          <p:spPr>
            <a:xfrm rot="16200000">
              <a:off x="8758576" y="983417"/>
              <a:ext cx="56507" cy="58321"/>
            </a:xfrm>
            <a:custGeom>
              <a:avLst/>
              <a:gdLst>
                <a:gd name="csX0" fmla="*/ 17980 w 56507"/>
                <a:gd name="csY0" fmla="*/ 29159 h 58321"/>
                <a:gd name="csX1" fmla="*/ 1958 w 56507"/>
                <a:gd name="csY1" fmla="*/ 46151 h 58321"/>
                <a:gd name="csX2" fmla="*/ 2530 w 56507"/>
                <a:gd name="csY2" fmla="*/ 56447 h 58321"/>
                <a:gd name="csX3" fmla="*/ 13298 w 56507"/>
                <a:gd name="csY3" fmla="*/ 55900 h 58321"/>
                <a:gd name="csX4" fmla="*/ 28253 w 56507"/>
                <a:gd name="csY4" fmla="*/ 40046 h 58321"/>
                <a:gd name="csX5" fmla="*/ 43208 w 56507"/>
                <a:gd name="csY5" fmla="*/ 55900 h 58321"/>
                <a:gd name="csX6" fmla="*/ 53978 w 56507"/>
                <a:gd name="csY6" fmla="*/ 56447 h 58321"/>
                <a:gd name="csX7" fmla="*/ 54548 w 56507"/>
                <a:gd name="csY7" fmla="*/ 46151 h 58321"/>
                <a:gd name="csX8" fmla="*/ 38528 w 56507"/>
                <a:gd name="csY8" fmla="*/ 29159 h 58321"/>
                <a:gd name="csX9" fmla="*/ 54548 w 56507"/>
                <a:gd name="csY9" fmla="*/ 12168 h 58321"/>
                <a:gd name="csX10" fmla="*/ 53978 w 56507"/>
                <a:gd name="csY10" fmla="*/ 1872 h 58321"/>
                <a:gd name="csX11" fmla="*/ 48878 w 56507"/>
                <a:gd name="csY11" fmla="*/ 0 h 58321"/>
                <a:gd name="csX12" fmla="*/ 43208 w 56507"/>
                <a:gd name="csY12" fmla="*/ 2419 h 58321"/>
                <a:gd name="csX13" fmla="*/ 28253 w 56507"/>
                <a:gd name="csY13" fmla="*/ 18273 h 58321"/>
                <a:gd name="csX14" fmla="*/ 13298 w 56507"/>
                <a:gd name="csY14" fmla="*/ 2419 h 58321"/>
                <a:gd name="csX15" fmla="*/ 7628 w 56507"/>
                <a:gd name="csY15" fmla="*/ 0 h 58321"/>
                <a:gd name="csX16" fmla="*/ 2530 w 56507"/>
                <a:gd name="csY16" fmla="*/ 1872 h 58321"/>
                <a:gd name="csX17" fmla="*/ 1958 w 56507"/>
                <a:gd name="csY17" fmla="*/ 12168 h 58321"/>
                <a:gd name="csX18" fmla="*/ 17980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80" y="29159"/>
                  </a:moveTo>
                  <a:lnTo>
                    <a:pt x="1958" y="46151"/>
                  </a:lnTo>
                  <a:cubicBezTo>
                    <a:pt x="-862" y="49132"/>
                    <a:pt x="-605" y="53740"/>
                    <a:pt x="2530" y="56447"/>
                  </a:cubicBezTo>
                  <a:cubicBezTo>
                    <a:pt x="5650" y="59140"/>
                    <a:pt x="10478" y="58909"/>
                    <a:pt x="13298" y="55900"/>
                  </a:cubicBezTo>
                  <a:lnTo>
                    <a:pt x="28253" y="40046"/>
                  </a:lnTo>
                  <a:lnTo>
                    <a:pt x="43208" y="55900"/>
                  </a:lnTo>
                  <a:cubicBezTo>
                    <a:pt x="46043" y="58909"/>
                    <a:pt x="50888" y="59140"/>
                    <a:pt x="53978" y="56447"/>
                  </a:cubicBezTo>
                  <a:cubicBezTo>
                    <a:pt x="57113" y="53755"/>
                    <a:pt x="57368" y="49146"/>
                    <a:pt x="54548" y="46151"/>
                  </a:cubicBezTo>
                  <a:lnTo>
                    <a:pt x="38528" y="29159"/>
                  </a:lnTo>
                  <a:lnTo>
                    <a:pt x="54548" y="12168"/>
                  </a:lnTo>
                  <a:cubicBezTo>
                    <a:pt x="57368" y="9173"/>
                    <a:pt x="57113" y="4579"/>
                    <a:pt x="53978" y="1872"/>
                  </a:cubicBezTo>
                  <a:cubicBezTo>
                    <a:pt x="52523" y="619"/>
                    <a:pt x="50693" y="0"/>
                    <a:pt x="48878" y="0"/>
                  </a:cubicBezTo>
                  <a:cubicBezTo>
                    <a:pt x="46793" y="0"/>
                    <a:pt x="44708" y="806"/>
                    <a:pt x="43208" y="2419"/>
                  </a:cubicBezTo>
                  <a:lnTo>
                    <a:pt x="28253" y="18273"/>
                  </a:lnTo>
                  <a:lnTo>
                    <a:pt x="13298" y="2419"/>
                  </a:lnTo>
                  <a:cubicBezTo>
                    <a:pt x="11798" y="821"/>
                    <a:pt x="9713" y="0"/>
                    <a:pt x="7628" y="0"/>
                  </a:cubicBezTo>
                  <a:cubicBezTo>
                    <a:pt x="5798" y="0"/>
                    <a:pt x="3985" y="619"/>
                    <a:pt x="2530" y="1872"/>
                  </a:cubicBezTo>
                  <a:cubicBezTo>
                    <a:pt x="-605" y="4565"/>
                    <a:pt x="-862" y="9173"/>
                    <a:pt x="1958" y="12168"/>
                  </a:cubicBezTo>
                  <a:lnTo>
                    <a:pt x="17980" y="29159"/>
                  </a:lnTo>
                  <a:close/>
                </a:path>
              </a:pathLst>
            </a:custGeom>
            <a:solidFill>
              <a:schemeClr val="accent6"/>
            </a:solidFill>
            <a:ln w="10273" cap="flat">
              <a:noFill/>
              <a:prstDash val="solid"/>
              <a:miter/>
            </a:ln>
          </p:spPr>
        </p:sp>
        <p:sp>
          <p:nvSpPr>
            <p:cNvPr id="105" name="Freeform 104">
              <a:extLst>
                <a:ext uri="{FF2B5EF4-FFF2-40B4-BE49-F238E27FC236}">
                  <a16:creationId xmlns:a16="http://schemas.microsoft.com/office/drawing/2014/main" id="{F90BC7C6-B32F-36AE-FD95-8B4FCCD3C368}"/>
                </a:ext>
              </a:extLst>
            </p:cNvPr>
            <p:cNvSpPr/>
            <p:nvPr/>
          </p:nvSpPr>
          <p:spPr>
            <a:xfrm rot="16200000">
              <a:off x="8758576" y="1152936"/>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106" name="Freeform 105">
              <a:extLst>
                <a:ext uri="{FF2B5EF4-FFF2-40B4-BE49-F238E27FC236}">
                  <a16:creationId xmlns:a16="http://schemas.microsoft.com/office/drawing/2014/main" id="{829EB27B-FCE6-89FF-8D60-E82FED77CD66}"/>
                </a:ext>
              </a:extLst>
            </p:cNvPr>
            <p:cNvSpPr/>
            <p:nvPr/>
          </p:nvSpPr>
          <p:spPr>
            <a:xfrm rot="16200000">
              <a:off x="8758576" y="1322449"/>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107" name="Freeform 106">
              <a:extLst>
                <a:ext uri="{FF2B5EF4-FFF2-40B4-BE49-F238E27FC236}">
                  <a16:creationId xmlns:a16="http://schemas.microsoft.com/office/drawing/2014/main" id="{169BA590-E0CB-FB4C-9F8B-23AB4B0A43D6}"/>
                </a:ext>
              </a:extLst>
            </p:cNvPr>
            <p:cNvSpPr/>
            <p:nvPr/>
          </p:nvSpPr>
          <p:spPr>
            <a:xfrm rot="16200000">
              <a:off x="8904373" y="-71169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108" name="Freeform 107">
              <a:extLst>
                <a:ext uri="{FF2B5EF4-FFF2-40B4-BE49-F238E27FC236}">
                  <a16:creationId xmlns:a16="http://schemas.microsoft.com/office/drawing/2014/main" id="{F148C3E4-19DD-300C-350F-539ECCCA0C70}"/>
                </a:ext>
              </a:extLst>
            </p:cNvPr>
            <p:cNvSpPr/>
            <p:nvPr/>
          </p:nvSpPr>
          <p:spPr>
            <a:xfrm rot="16200000">
              <a:off x="8904373" y="-542210"/>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109" name="Freeform 108">
              <a:extLst>
                <a:ext uri="{FF2B5EF4-FFF2-40B4-BE49-F238E27FC236}">
                  <a16:creationId xmlns:a16="http://schemas.microsoft.com/office/drawing/2014/main" id="{C156FBB3-413B-583F-0D46-468F9F688E86}"/>
                </a:ext>
              </a:extLst>
            </p:cNvPr>
            <p:cNvSpPr/>
            <p:nvPr/>
          </p:nvSpPr>
          <p:spPr>
            <a:xfrm rot="16200000">
              <a:off x="8904373" y="-372680"/>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110" name="Freeform 109">
              <a:extLst>
                <a:ext uri="{FF2B5EF4-FFF2-40B4-BE49-F238E27FC236}">
                  <a16:creationId xmlns:a16="http://schemas.microsoft.com/office/drawing/2014/main" id="{AF76723A-672A-046E-2BD8-10FC7BA1D271}"/>
                </a:ext>
              </a:extLst>
            </p:cNvPr>
            <p:cNvSpPr/>
            <p:nvPr/>
          </p:nvSpPr>
          <p:spPr>
            <a:xfrm rot="16200000">
              <a:off x="8904373" y="-203180"/>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69"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111" name="Freeform 110">
              <a:extLst>
                <a:ext uri="{FF2B5EF4-FFF2-40B4-BE49-F238E27FC236}">
                  <a16:creationId xmlns:a16="http://schemas.microsoft.com/office/drawing/2014/main" id="{403CBBB5-240D-1A13-2CB2-DB2678D59322}"/>
                </a:ext>
              </a:extLst>
            </p:cNvPr>
            <p:cNvSpPr/>
            <p:nvPr/>
          </p:nvSpPr>
          <p:spPr>
            <a:xfrm rot="16200000">
              <a:off x="8904373" y="-33662"/>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112" name="Freeform 111">
              <a:extLst>
                <a:ext uri="{FF2B5EF4-FFF2-40B4-BE49-F238E27FC236}">
                  <a16:creationId xmlns:a16="http://schemas.microsoft.com/office/drawing/2014/main" id="{799A0CC6-7C2B-F36B-47A9-0B100E4216EF}"/>
                </a:ext>
              </a:extLst>
            </p:cNvPr>
            <p:cNvSpPr/>
            <p:nvPr/>
          </p:nvSpPr>
          <p:spPr>
            <a:xfrm rot="16200000">
              <a:off x="8904373" y="135858"/>
              <a:ext cx="56507" cy="58321"/>
            </a:xfrm>
            <a:custGeom>
              <a:avLst/>
              <a:gdLst>
                <a:gd name="csX0" fmla="*/ 17980 w 56507"/>
                <a:gd name="csY0" fmla="*/ 29160 h 58321"/>
                <a:gd name="csX1" fmla="*/ 1958 w 56507"/>
                <a:gd name="csY1" fmla="*/ 46151 h 58321"/>
                <a:gd name="csX2" fmla="*/ 2530 w 56507"/>
                <a:gd name="csY2" fmla="*/ 56447 h 58321"/>
                <a:gd name="csX3" fmla="*/ 13298 w 56507"/>
                <a:gd name="csY3" fmla="*/ 55900 h 58321"/>
                <a:gd name="csX4" fmla="*/ 28255 w 56507"/>
                <a:gd name="csY4" fmla="*/ 40046 h 58321"/>
                <a:gd name="csX5" fmla="*/ 43208 w 56507"/>
                <a:gd name="csY5" fmla="*/ 55900 h 58321"/>
                <a:gd name="csX6" fmla="*/ 53980 w 56507"/>
                <a:gd name="csY6" fmla="*/ 56447 h 58321"/>
                <a:gd name="csX7" fmla="*/ 54548 w 56507"/>
                <a:gd name="csY7" fmla="*/ 46151 h 58321"/>
                <a:gd name="csX8" fmla="*/ 38530 w 56507"/>
                <a:gd name="csY8" fmla="*/ 29160 h 58321"/>
                <a:gd name="csX9" fmla="*/ 54548 w 56507"/>
                <a:gd name="csY9" fmla="*/ 12168 h 58321"/>
                <a:gd name="csX10" fmla="*/ 53980 w 56507"/>
                <a:gd name="csY10" fmla="*/ 1872 h 58321"/>
                <a:gd name="csX11" fmla="*/ 48880 w 56507"/>
                <a:gd name="csY11" fmla="*/ 0 h 58321"/>
                <a:gd name="csX12" fmla="*/ 43208 w 56507"/>
                <a:gd name="csY12" fmla="*/ 2419 h 58321"/>
                <a:gd name="csX13" fmla="*/ 28255 w 56507"/>
                <a:gd name="csY13" fmla="*/ 18273 h 58321"/>
                <a:gd name="csX14" fmla="*/ 13298 w 56507"/>
                <a:gd name="csY14" fmla="*/ 2419 h 58321"/>
                <a:gd name="csX15" fmla="*/ 7630 w 56507"/>
                <a:gd name="csY15" fmla="*/ 0 h 58321"/>
                <a:gd name="csX16" fmla="*/ 2530 w 56507"/>
                <a:gd name="csY16" fmla="*/ 1872 h 58321"/>
                <a:gd name="csX17" fmla="*/ 1958 w 56507"/>
                <a:gd name="csY17" fmla="*/ 12168 h 58321"/>
                <a:gd name="csX18" fmla="*/ 17980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80" y="29160"/>
                  </a:moveTo>
                  <a:lnTo>
                    <a:pt x="1958" y="46151"/>
                  </a:lnTo>
                  <a:cubicBezTo>
                    <a:pt x="-862" y="49146"/>
                    <a:pt x="-605" y="53740"/>
                    <a:pt x="2530" y="56447"/>
                  </a:cubicBezTo>
                  <a:cubicBezTo>
                    <a:pt x="5650" y="59140"/>
                    <a:pt x="10493" y="58909"/>
                    <a:pt x="13298" y="55900"/>
                  </a:cubicBezTo>
                  <a:lnTo>
                    <a:pt x="28255" y="40046"/>
                  </a:lnTo>
                  <a:lnTo>
                    <a:pt x="43208" y="55900"/>
                  </a:lnTo>
                  <a:cubicBezTo>
                    <a:pt x="46043" y="58895"/>
                    <a:pt x="50890" y="59140"/>
                    <a:pt x="53980" y="56447"/>
                  </a:cubicBezTo>
                  <a:cubicBezTo>
                    <a:pt x="57115" y="53754"/>
                    <a:pt x="57353" y="49146"/>
                    <a:pt x="54548" y="46151"/>
                  </a:cubicBezTo>
                  <a:lnTo>
                    <a:pt x="38530" y="29160"/>
                  </a:lnTo>
                  <a:lnTo>
                    <a:pt x="54548" y="12168"/>
                  </a:lnTo>
                  <a:cubicBezTo>
                    <a:pt x="57368" y="9173"/>
                    <a:pt x="57115" y="4579"/>
                    <a:pt x="53980" y="1872"/>
                  </a:cubicBezTo>
                  <a:cubicBezTo>
                    <a:pt x="52525" y="619"/>
                    <a:pt x="50695" y="0"/>
                    <a:pt x="48880" y="0"/>
                  </a:cubicBezTo>
                  <a:cubicBezTo>
                    <a:pt x="46795" y="0"/>
                    <a:pt x="44708" y="806"/>
                    <a:pt x="43208" y="2419"/>
                  </a:cubicBezTo>
                  <a:lnTo>
                    <a:pt x="28255" y="18273"/>
                  </a:lnTo>
                  <a:lnTo>
                    <a:pt x="13298" y="2419"/>
                  </a:lnTo>
                  <a:cubicBezTo>
                    <a:pt x="11798" y="821"/>
                    <a:pt x="9715" y="0"/>
                    <a:pt x="7630" y="0"/>
                  </a:cubicBezTo>
                  <a:cubicBezTo>
                    <a:pt x="5800" y="0"/>
                    <a:pt x="3985" y="619"/>
                    <a:pt x="2530" y="1872"/>
                  </a:cubicBezTo>
                  <a:cubicBezTo>
                    <a:pt x="-605" y="4565"/>
                    <a:pt x="-847" y="9173"/>
                    <a:pt x="1958" y="12168"/>
                  </a:cubicBezTo>
                  <a:lnTo>
                    <a:pt x="17980" y="29160"/>
                  </a:lnTo>
                  <a:close/>
                </a:path>
              </a:pathLst>
            </a:custGeom>
            <a:solidFill>
              <a:schemeClr val="accent6"/>
            </a:solidFill>
            <a:ln w="10273" cap="flat">
              <a:noFill/>
              <a:prstDash val="solid"/>
              <a:miter/>
            </a:ln>
          </p:spPr>
        </p:sp>
        <p:sp>
          <p:nvSpPr>
            <p:cNvPr id="113" name="Freeform 112">
              <a:extLst>
                <a:ext uri="{FF2B5EF4-FFF2-40B4-BE49-F238E27FC236}">
                  <a16:creationId xmlns:a16="http://schemas.microsoft.com/office/drawing/2014/main" id="{0417C96A-8D89-7471-CB38-527B879325BF}"/>
                </a:ext>
              </a:extLst>
            </p:cNvPr>
            <p:cNvSpPr/>
            <p:nvPr/>
          </p:nvSpPr>
          <p:spPr>
            <a:xfrm rot="16200000">
              <a:off x="8904373" y="305369"/>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69"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61" y="9173"/>
                    <a:pt x="1959" y="12168"/>
                  </a:cubicBezTo>
                  <a:lnTo>
                    <a:pt x="17979" y="29160"/>
                  </a:lnTo>
                  <a:close/>
                </a:path>
              </a:pathLst>
            </a:custGeom>
            <a:solidFill>
              <a:schemeClr val="accent6"/>
            </a:solidFill>
            <a:ln w="10273" cap="flat">
              <a:noFill/>
              <a:prstDash val="solid"/>
              <a:miter/>
            </a:ln>
          </p:spPr>
        </p:sp>
        <p:sp>
          <p:nvSpPr>
            <p:cNvPr id="114" name="Freeform 113">
              <a:extLst>
                <a:ext uri="{FF2B5EF4-FFF2-40B4-BE49-F238E27FC236}">
                  <a16:creationId xmlns:a16="http://schemas.microsoft.com/office/drawing/2014/main" id="{19DAC8B8-D28B-6D64-3A4E-EBA6FE60B211}"/>
                </a:ext>
              </a:extLst>
            </p:cNvPr>
            <p:cNvSpPr/>
            <p:nvPr/>
          </p:nvSpPr>
          <p:spPr>
            <a:xfrm rot="16200000">
              <a:off x="8904373" y="474889"/>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115" name="Freeform 114">
              <a:extLst>
                <a:ext uri="{FF2B5EF4-FFF2-40B4-BE49-F238E27FC236}">
                  <a16:creationId xmlns:a16="http://schemas.microsoft.com/office/drawing/2014/main" id="{1D890567-C25E-EB3C-C497-C812BA756872}"/>
                </a:ext>
              </a:extLst>
            </p:cNvPr>
            <p:cNvSpPr/>
            <p:nvPr/>
          </p:nvSpPr>
          <p:spPr>
            <a:xfrm rot="16200000">
              <a:off x="8904373" y="64438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116" name="Freeform 115">
              <a:extLst>
                <a:ext uri="{FF2B5EF4-FFF2-40B4-BE49-F238E27FC236}">
                  <a16:creationId xmlns:a16="http://schemas.microsoft.com/office/drawing/2014/main" id="{FD051747-764B-1710-874D-4505B96EE005}"/>
                </a:ext>
              </a:extLst>
            </p:cNvPr>
            <p:cNvSpPr/>
            <p:nvPr/>
          </p:nvSpPr>
          <p:spPr>
            <a:xfrm rot="16200000">
              <a:off x="8904373" y="81390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61" y="9173"/>
                    <a:pt x="1959" y="12168"/>
                  </a:cubicBezTo>
                  <a:lnTo>
                    <a:pt x="17979" y="29160"/>
                  </a:lnTo>
                  <a:close/>
                </a:path>
              </a:pathLst>
            </a:custGeom>
            <a:solidFill>
              <a:schemeClr val="accent6"/>
            </a:solidFill>
            <a:ln w="10273" cap="flat">
              <a:noFill/>
              <a:prstDash val="solid"/>
              <a:miter/>
            </a:ln>
          </p:spPr>
        </p:sp>
        <p:sp>
          <p:nvSpPr>
            <p:cNvPr id="117" name="Freeform 116">
              <a:extLst>
                <a:ext uri="{FF2B5EF4-FFF2-40B4-BE49-F238E27FC236}">
                  <a16:creationId xmlns:a16="http://schemas.microsoft.com/office/drawing/2014/main" id="{E5597071-AC42-159B-74D7-B7A736B1ACD9}"/>
                </a:ext>
              </a:extLst>
            </p:cNvPr>
            <p:cNvSpPr/>
            <p:nvPr/>
          </p:nvSpPr>
          <p:spPr>
            <a:xfrm rot="16200000">
              <a:off x="8904373" y="983417"/>
              <a:ext cx="56507" cy="58321"/>
            </a:xfrm>
            <a:custGeom>
              <a:avLst/>
              <a:gdLst>
                <a:gd name="csX0" fmla="*/ 17980 w 56507"/>
                <a:gd name="csY0" fmla="*/ 29160 h 58321"/>
                <a:gd name="csX1" fmla="*/ 1958 w 56507"/>
                <a:gd name="csY1" fmla="*/ 46151 h 58321"/>
                <a:gd name="csX2" fmla="*/ 2530 w 56507"/>
                <a:gd name="csY2" fmla="*/ 56447 h 58321"/>
                <a:gd name="csX3" fmla="*/ 13298 w 56507"/>
                <a:gd name="csY3" fmla="*/ 55900 h 58321"/>
                <a:gd name="csX4" fmla="*/ 28253 w 56507"/>
                <a:gd name="csY4" fmla="*/ 40046 h 58321"/>
                <a:gd name="csX5" fmla="*/ 43208 w 56507"/>
                <a:gd name="csY5" fmla="*/ 55900 h 58321"/>
                <a:gd name="csX6" fmla="*/ 53978 w 56507"/>
                <a:gd name="csY6" fmla="*/ 56447 h 58321"/>
                <a:gd name="csX7" fmla="*/ 54548 w 56507"/>
                <a:gd name="csY7" fmla="*/ 46151 h 58321"/>
                <a:gd name="csX8" fmla="*/ 38528 w 56507"/>
                <a:gd name="csY8" fmla="*/ 29160 h 58321"/>
                <a:gd name="csX9" fmla="*/ 54548 w 56507"/>
                <a:gd name="csY9" fmla="*/ 12168 h 58321"/>
                <a:gd name="csX10" fmla="*/ 53978 w 56507"/>
                <a:gd name="csY10" fmla="*/ 1872 h 58321"/>
                <a:gd name="csX11" fmla="*/ 48878 w 56507"/>
                <a:gd name="csY11" fmla="*/ 0 h 58321"/>
                <a:gd name="csX12" fmla="*/ 43208 w 56507"/>
                <a:gd name="csY12" fmla="*/ 2419 h 58321"/>
                <a:gd name="csX13" fmla="*/ 28253 w 56507"/>
                <a:gd name="csY13" fmla="*/ 18273 h 58321"/>
                <a:gd name="csX14" fmla="*/ 13298 w 56507"/>
                <a:gd name="csY14" fmla="*/ 2419 h 58321"/>
                <a:gd name="csX15" fmla="*/ 7628 w 56507"/>
                <a:gd name="csY15" fmla="*/ 0 h 58321"/>
                <a:gd name="csX16" fmla="*/ 2530 w 56507"/>
                <a:gd name="csY16" fmla="*/ 1872 h 58321"/>
                <a:gd name="csX17" fmla="*/ 1958 w 56507"/>
                <a:gd name="csY17" fmla="*/ 12168 h 58321"/>
                <a:gd name="csX18" fmla="*/ 17980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80" y="29160"/>
                  </a:moveTo>
                  <a:lnTo>
                    <a:pt x="1958" y="46151"/>
                  </a:lnTo>
                  <a:cubicBezTo>
                    <a:pt x="-862" y="49146"/>
                    <a:pt x="-605" y="53740"/>
                    <a:pt x="2530" y="56447"/>
                  </a:cubicBezTo>
                  <a:cubicBezTo>
                    <a:pt x="5650" y="59140"/>
                    <a:pt x="10478" y="58909"/>
                    <a:pt x="13298" y="55900"/>
                  </a:cubicBezTo>
                  <a:lnTo>
                    <a:pt x="28253" y="40046"/>
                  </a:lnTo>
                  <a:lnTo>
                    <a:pt x="43208" y="55900"/>
                  </a:lnTo>
                  <a:cubicBezTo>
                    <a:pt x="46043" y="58895"/>
                    <a:pt x="50888" y="59140"/>
                    <a:pt x="53978" y="56447"/>
                  </a:cubicBezTo>
                  <a:cubicBezTo>
                    <a:pt x="57113" y="53754"/>
                    <a:pt x="57368" y="49146"/>
                    <a:pt x="54548" y="46151"/>
                  </a:cubicBezTo>
                  <a:lnTo>
                    <a:pt x="38528" y="29160"/>
                  </a:lnTo>
                  <a:lnTo>
                    <a:pt x="54548" y="12168"/>
                  </a:lnTo>
                  <a:cubicBezTo>
                    <a:pt x="57368" y="9173"/>
                    <a:pt x="57113" y="4579"/>
                    <a:pt x="53978" y="1872"/>
                  </a:cubicBezTo>
                  <a:cubicBezTo>
                    <a:pt x="52523" y="619"/>
                    <a:pt x="50693" y="0"/>
                    <a:pt x="48878" y="0"/>
                  </a:cubicBezTo>
                  <a:cubicBezTo>
                    <a:pt x="46793" y="0"/>
                    <a:pt x="44708" y="806"/>
                    <a:pt x="43208" y="2419"/>
                  </a:cubicBezTo>
                  <a:lnTo>
                    <a:pt x="28253" y="18273"/>
                  </a:lnTo>
                  <a:lnTo>
                    <a:pt x="13298" y="2419"/>
                  </a:lnTo>
                  <a:cubicBezTo>
                    <a:pt x="11798" y="821"/>
                    <a:pt x="9713" y="0"/>
                    <a:pt x="7628" y="0"/>
                  </a:cubicBezTo>
                  <a:cubicBezTo>
                    <a:pt x="5798" y="0"/>
                    <a:pt x="3985" y="619"/>
                    <a:pt x="2530" y="1872"/>
                  </a:cubicBezTo>
                  <a:cubicBezTo>
                    <a:pt x="-605" y="4565"/>
                    <a:pt x="-862" y="9173"/>
                    <a:pt x="1958" y="12168"/>
                  </a:cubicBezTo>
                  <a:lnTo>
                    <a:pt x="17980" y="29160"/>
                  </a:lnTo>
                  <a:close/>
                </a:path>
              </a:pathLst>
            </a:custGeom>
            <a:solidFill>
              <a:schemeClr val="accent6"/>
            </a:solidFill>
            <a:ln w="10273" cap="flat">
              <a:noFill/>
              <a:prstDash val="solid"/>
              <a:miter/>
            </a:ln>
          </p:spPr>
        </p:sp>
        <p:sp>
          <p:nvSpPr>
            <p:cNvPr id="118" name="Freeform 117">
              <a:extLst>
                <a:ext uri="{FF2B5EF4-FFF2-40B4-BE49-F238E27FC236}">
                  <a16:creationId xmlns:a16="http://schemas.microsoft.com/office/drawing/2014/main" id="{A523ABC5-18F9-D9FA-5F8B-059981F15376}"/>
                </a:ext>
              </a:extLst>
            </p:cNvPr>
            <p:cNvSpPr/>
            <p:nvPr/>
          </p:nvSpPr>
          <p:spPr>
            <a:xfrm rot="16200000">
              <a:off x="8904373" y="115293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119" name="Freeform 118">
              <a:extLst>
                <a:ext uri="{FF2B5EF4-FFF2-40B4-BE49-F238E27FC236}">
                  <a16:creationId xmlns:a16="http://schemas.microsoft.com/office/drawing/2014/main" id="{953CE2F1-29FA-9DC3-586F-005110849443}"/>
                </a:ext>
              </a:extLst>
            </p:cNvPr>
            <p:cNvSpPr/>
            <p:nvPr/>
          </p:nvSpPr>
          <p:spPr>
            <a:xfrm rot="16200000">
              <a:off x="8904373" y="1322449"/>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120" name="Freeform 119">
              <a:extLst>
                <a:ext uri="{FF2B5EF4-FFF2-40B4-BE49-F238E27FC236}">
                  <a16:creationId xmlns:a16="http://schemas.microsoft.com/office/drawing/2014/main" id="{D9A6D586-58EF-129D-F5D6-3619F7421377}"/>
                </a:ext>
              </a:extLst>
            </p:cNvPr>
            <p:cNvSpPr/>
            <p:nvPr/>
          </p:nvSpPr>
          <p:spPr>
            <a:xfrm rot="16200000">
              <a:off x="9050171" y="-71169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121" name="Freeform 120">
              <a:extLst>
                <a:ext uri="{FF2B5EF4-FFF2-40B4-BE49-F238E27FC236}">
                  <a16:creationId xmlns:a16="http://schemas.microsoft.com/office/drawing/2014/main" id="{CD290B59-3FFF-2861-79F7-7E0D42FC92FA}"/>
                </a:ext>
              </a:extLst>
            </p:cNvPr>
            <p:cNvSpPr/>
            <p:nvPr/>
          </p:nvSpPr>
          <p:spPr>
            <a:xfrm rot="16200000">
              <a:off x="9050171" y="-542210"/>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122" name="Freeform 121">
              <a:extLst>
                <a:ext uri="{FF2B5EF4-FFF2-40B4-BE49-F238E27FC236}">
                  <a16:creationId xmlns:a16="http://schemas.microsoft.com/office/drawing/2014/main" id="{766CC792-F63A-73E5-BB9A-CC672C8327A5}"/>
                </a:ext>
              </a:extLst>
            </p:cNvPr>
            <p:cNvSpPr/>
            <p:nvPr/>
          </p:nvSpPr>
          <p:spPr>
            <a:xfrm rot="16200000">
              <a:off x="9050171" y="-372680"/>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123" name="Freeform 122">
              <a:extLst>
                <a:ext uri="{FF2B5EF4-FFF2-40B4-BE49-F238E27FC236}">
                  <a16:creationId xmlns:a16="http://schemas.microsoft.com/office/drawing/2014/main" id="{2CE0B681-0F24-DE0C-55AB-DB847710F54D}"/>
                </a:ext>
              </a:extLst>
            </p:cNvPr>
            <p:cNvSpPr/>
            <p:nvPr/>
          </p:nvSpPr>
          <p:spPr>
            <a:xfrm rot="16200000">
              <a:off x="9050171" y="-203180"/>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69"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124" name="Freeform 123">
              <a:extLst>
                <a:ext uri="{FF2B5EF4-FFF2-40B4-BE49-F238E27FC236}">
                  <a16:creationId xmlns:a16="http://schemas.microsoft.com/office/drawing/2014/main" id="{DCE629A6-EF4B-A27E-C753-2A9E639CC0D5}"/>
                </a:ext>
              </a:extLst>
            </p:cNvPr>
            <p:cNvSpPr/>
            <p:nvPr/>
          </p:nvSpPr>
          <p:spPr>
            <a:xfrm rot="16200000">
              <a:off x="9050171" y="-33662"/>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125" name="Freeform 124">
              <a:extLst>
                <a:ext uri="{FF2B5EF4-FFF2-40B4-BE49-F238E27FC236}">
                  <a16:creationId xmlns:a16="http://schemas.microsoft.com/office/drawing/2014/main" id="{D5ABB927-7D1A-8A8A-779E-97C66A1033CA}"/>
                </a:ext>
              </a:extLst>
            </p:cNvPr>
            <p:cNvSpPr/>
            <p:nvPr/>
          </p:nvSpPr>
          <p:spPr>
            <a:xfrm rot="16200000">
              <a:off x="9050171" y="135858"/>
              <a:ext cx="56507" cy="58321"/>
            </a:xfrm>
            <a:custGeom>
              <a:avLst/>
              <a:gdLst>
                <a:gd name="csX0" fmla="*/ 17980 w 56507"/>
                <a:gd name="csY0" fmla="*/ 29160 h 58321"/>
                <a:gd name="csX1" fmla="*/ 1958 w 56507"/>
                <a:gd name="csY1" fmla="*/ 46151 h 58321"/>
                <a:gd name="csX2" fmla="*/ 2530 w 56507"/>
                <a:gd name="csY2" fmla="*/ 56447 h 58321"/>
                <a:gd name="csX3" fmla="*/ 13298 w 56507"/>
                <a:gd name="csY3" fmla="*/ 55900 h 58321"/>
                <a:gd name="csX4" fmla="*/ 28255 w 56507"/>
                <a:gd name="csY4" fmla="*/ 40046 h 58321"/>
                <a:gd name="csX5" fmla="*/ 43208 w 56507"/>
                <a:gd name="csY5" fmla="*/ 55900 h 58321"/>
                <a:gd name="csX6" fmla="*/ 53980 w 56507"/>
                <a:gd name="csY6" fmla="*/ 56447 h 58321"/>
                <a:gd name="csX7" fmla="*/ 54548 w 56507"/>
                <a:gd name="csY7" fmla="*/ 46151 h 58321"/>
                <a:gd name="csX8" fmla="*/ 38530 w 56507"/>
                <a:gd name="csY8" fmla="*/ 29160 h 58321"/>
                <a:gd name="csX9" fmla="*/ 54548 w 56507"/>
                <a:gd name="csY9" fmla="*/ 12168 h 58321"/>
                <a:gd name="csX10" fmla="*/ 53980 w 56507"/>
                <a:gd name="csY10" fmla="*/ 1872 h 58321"/>
                <a:gd name="csX11" fmla="*/ 48880 w 56507"/>
                <a:gd name="csY11" fmla="*/ 0 h 58321"/>
                <a:gd name="csX12" fmla="*/ 43208 w 56507"/>
                <a:gd name="csY12" fmla="*/ 2419 h 58321"/>
                <a:gd name="csX13" fmla="*/ 28255 w 56507"/>
                <a:gd name="csY13" fmla="*/ 18273 h 58321"/>
                <a:gd name="csX14" fmla="*/ 13298 w 56507"/>
                <a:gd name="csY14" fmla="*/ 2419 h 58321"/>
                <a:gd name="csX15" fmla="*/ 7630 w 56507"/>
                <a:gd name="csY15" fmla="*/ 0 h 58321"/>
                <a:gd name="csX16" fmla="*/ 2530 w 56507"/>
                <a:gd name="csY16" fmla="*/ 1872 h 58321"/>
                <a:gd name="csX17" fmla="*/ 1958 w 56507"/>
                <a:gd name="csY17" fmla="*/ 12168 h 58321"/>
                <a:gd name="csX18" fmla="*/ 17980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80" y="29160"/>
                  </a:moveTo>
                  <a:lnTo>
                    <a:pt x="1958" y="46151"/>
                  </a:lnTo>
                  <a:cubicBezTo>
                    <a:pt x="-862" y="49146"/>
                    <a:pt x="-605" y="53740"/>
                    <a:pt x="2530" y="56447"/>
                  </a:cubicBezTo>
                  <a:cubicBezTo>
                    <a:pt x="5650" y="59140"/>
                    <a:pt x="10493" y="58909"/>
                    <a:pt x="13298" y="55900"/>
                  </a:cubicBezTo>
                  <a:lnTo>
                    <a:pt x="28255" y="40046"/>
                  </a:lnTo>
                  <a:lnTo>
                    <a:pt x="43208" y="55900"/>
                  </a:lnTo>
                  <a:cubicBezTo>
                    <a:pt x="46043" y="58909"/>
                    <a:pt x="50890" y="59140"/>
                    <a:pt x="53980" y="56447"/>
                  </a:cubicBezTo>
                  <a:cubicBezTo>
                    <a:pt x="57115" y="53754"/>
                    <a:pt x="57353" y="49146"/>
                    <a:pt x="54548" y="46151"/>
                  </a:cubicBezTo>
                  <a:lnTo>
                    <a:pt x="38530" y="29160"/>
                  </a:lnTo>
                  <a:lnTo>
                    <a:pt x="54548" y="12168"/>
                  </a:lnTo>
                  <a:cubicBezTo>
                    <a:pt x="57368" y="9187"/>
                    <a:pt x="57115" y="4579"/>
                    <a:pt x="53980" y="1872"/>
                  </a:cubicBezTo>
                  <a:cubicBezTo>
                    <a:pt x="52525" y="619"/>
                    <a:pt x="50695" y="0"/>
                    <a:pt x="48880" y="0"/>
                  </a:cubicBezTo>
                  <a:cubicBezTo>
                    <a:pt x="46795" y="0"/>
                    <a:pt x="44708" y="806"/>
                    <a:pt x="43208" y="2419"/>
                  </a:cubicBezTo>
                  <a:lnTo>
                    <a:pt x="28255" y="18273"/>
                  </a:lnTo>
                  <a:lnTo>
                    <a:pt x="13298" y="2419"/>
                  </a:lnTo>
                  <a:cubicBezTo>
                    <a:pt x="11798" y="821"/>
                    <a:pt x="9715" y="0"/>
                    <a:pt x="7630" y="0"/>
                  </a:cubicBezTo>
                  <a:cubicBezTo>
                    <a:pt x="5800" y="0"/>
                    <a:pt x="3985" y="619"/>
                    <a:pt x="2530" y="1872"/>
                  </a:cubicBezTo>
                  <a:cubicBezTo>
                    <a:pt x="-605" y="4565"/>
                    <a:pt x="-847" y="9173"/>
                    <a:pt x="1958" y="12168"/>
                  </a:cubicBezTo>
                  <a:lnTo>
                    <a:pt x="17980" y="29160"/>
                  </a:lnTo>
                  <a:close/>
                </a:path>
              </a:pathLst>
            </a:custGeom>
            <a:solidFill>
              <a:schemeClr val="accent6"/>
            </a:solidFill>
            <a:ln w="10273" cap="flat">
              <a:noFill/>
              <a:prstDash val="solid"/>
              <a:miter/>
            </a:ln>
          </p:spPr>
        </p:sp>
        <p:sp>
          <p:nvSpPr>
            <p:cNvPr id="126" name="Freeform 125">
              <a:extLst>
                <a:ext uri="{FF2B5EF4-FFF2-40B4-BE49-F238E27FC236}">
                  <a16:creationId xmlns:a16="http://schemas.microsoft.com/office/drawing/2014/main" id="{EFC97763-8D44-7355-C4E2-5F3874A934EF}"/>
                </a:ext>
              </a:extLst>
            </p:cNvPr>
            <p:cNvSpPr/>
            <p:nvPr/>
          </p:nvSpPr>
          <p:spPr>
            <a:xfrm rot="16200000">
              <a:off x="9050171" y="305369"/>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69"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61" y="9173"/>
                    <a:pt x="1959" y="12168"/>
                  </a:cubicBezTo>
                  <a:lnTo>
                    <a:pt x="17979" y="29160"/>
                  </a:lnTo>
                  <a:close/>
                </a:path>
              </a:pathLst>
            </a:custGeom>
            <a:solidFill>
              <a:schemeClr val="accent6"/>
            </a:solidFill>
            <a:ln w="10273" cap="flat">
              <a:noFill/>
              <a:prstDash val="solid"/>
              <a:miter/>
            </a:ln>
          </p:spPr>
        </p:sp>
        <p:sp>
          <p:nvSpPr>
            <p:cNvPr id="127" name="Freeform 126">
              <a:extLst>
                <a:ext uri="{FF2B5EF4-FFF2-40B4-BE49-F238E27FC236}">
                  <a16:creationId xmlns:a16="http://schemas.microsoft.com/office/drawing/2014/main" id="{543B4015-6875-185D-4F15-8E5DA2F1089F}"/>
                </a:ext>
              </a:extLst>
            </p:cNvPr>
            <p:cNvSpPr/>
            <p:nvPr/>
          </p:nvSpPr>
          <p:spPr>
            <a:xfrm rot="16200000">
              <a:off x="9050171" y="474889"/>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128" name="Freeform 127">
              <a:extLst>
                <a:ext uri="{FF2B5EF4-FFF2-40B4-BE49-F238E27FC236}">
                  <a16:creationId xmlns:a16="http://schemas.microsoft.com/office/drawing/2014/main" id="{4B375C71-B0FB-1953-0E67-05AE108357A3}"/>
                </a:ext>
              </a:extLst>
            </p:cNvPr>
            <p:cNvSpPr/>
            <p:nvPr/>
          </p:nvSpPr>
          <p:spPr>
            <a:xfrm rot="16200000">
              <a:off x="9050171" y="64438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129" name="Freeform 128">
              <a:extLst>
                <a:ext uri="{FF2B5EF4-FFF2-40B4-BE49-F238E27FC236}">
                  <a16:creationId xmlns:a16="http://schemas.microsoft.com/office/drawing/2014/main" id="{1CC0D9F8-A440-197B-6CCD-8FB5E9CC959B}"/>
                </a:ext>
              </a:extLst>
            </p:cNvPr>
            <p:cNvSpPr/>
            <p:nvPr/>
          </p:nvSpPr>
          <p:spPr>
            <a:xfrm rot="16200000">
              <a:off x="9050171" y="81390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61" y="9173"/>
                    <a:pt x="1959" y="12168"/>
                  </a:cubicBezTo>
                  <a:lnTo>
                    <a:pt x="17979" y="29160"/>
                  </a:lnTo>
                  <a:close/>
                </a:path>
              </a:pathLst>
            </a:custGeom>
            <a:solidFill>
              <a:schemeClr val="accent6"/>
            </a:solidFill>
            <a:ln w="10273" cap="flat">
              <a:noFill/>
              <a:prstDash val="solid"/>
              <a:miter/>
            </a:ln>
          </p:spPr>
        </p:sp>
        <p:sp>
          <p:nvSpPr>
            <p:cNvPr id="130" name="Freeform 129">
              <a:extLst>
                <a:ext uri="{FF2B5EF4-FFF2-40B4-BE49-F238E27FC236}">
                  <a16:creationId xmlns:a16="http://schemas.microsoft.com/office/drawing/2014/main" id="{095C4A49-59A1-44C7-079C-F613B3A30E55}"/>
                </a:ext>
              </a:extLst>
            </p:cNvPr>
            <p:cNvSpPr/>
            <p:nvPr/>
          </p:nvSpPr>
          <p:spPr>
            <a:xfrm rot="16200000">
              <a:off x="9050171" y="983417"/>
              <a:ext cx="56507" cy="58321"/>
            </a:xfrm>
            <a:custGeom>
              <a:avLst/>
              <a:gdLst>
                <a:gd name="csX0" fmla="*/ 17980 w 56507"/>
                <a:gd name="csY0" fmla="*/ 29160 h 58321"/>
                <a:gd name="csX1" fmla="*/ 1958 w 56507"/>
                <a:gd name="csY1" fmla="*/ 46151 h 58321"/>
                <a:gd name="csX2" fmla="*/ 2530 w 56507"/>
                <a:gd name="csY2" fmla="*/ 56447 h 58321"/>
                <a:gd name="csX3" fmla="*/ 13298 w 56507"/>
                <a:gd name="csY3" fmla="*/ 55900 h 58321"/>
                <a:gd name="csX4" fmla="*/ 28253 w 56507"/>
                <a:gd name="csY4" fmla="*/ 40046 h 58321"/>
                <a:gd name="csX5" fmla="*/ 43208 w 56507"/>
                <a:gd name="csY5" fmla="*/ 55900 h 58321"/>
                <a:gd name="csX6" fmla="*/ 53978 w 56507"/>
                <a:gd name="csY6" fmla="*/ 56447 h 58321"/>
                <a:gd name="csX7" fmla="*/ 54548 w 56507"/>
                <a:gd name="csY7" fmla="*/ 46151 h 58321"/>
                <a:gd name="csX8" fmla="*/ 38528 w 56507"/>
                <a:gd name="csY8" fmla="*/ 29160 h 58321"/>
                <a:gd name="csX9" fmla="*/ 54548 w 56507"/>
                <a:gd name="csY9" fmla="*/ 12168 h 58321"/>
                <a:gd name="csX10" fmla="*/ 53978 w 56507"/>
                <a:gd name="csY10" fmla="*/ 1872 h 58321"/>
                <a:gd name="csX11" fmla="*/ 48878 w 56507"/>
                <a:gd name="csY11" fmla="*/ 0 h 58321"/>
                <a:gd name="csX12" fmla="*/ 43208 w 56507"/>
                <a:gd name="csY12" fmla="*/ 2419 h 58321"/>
                <a:gd name="csX13" fmla="*/ 28253 w 56507"/>
                <a:gd name="csY13" fmla="*/ 18273 h 58321"/>
                <a:gd name="csX14" fmla="*/ 13298 w 56507"/>
                <a:gd name="csY14" fmla="*/ 2419 h 58321"/>
                <a:gd name="csX15" fmla="*/ 7628 w 56507"/>
                <a:gd name="csY15" fmla="*/ 0 h 58321"/>
                <a:gd name="csX16" fmla="*/ 2530 w 56507"/>
                <a:gd name="csY16" fmla="*/ 1872 h 58321"/>
                <a:gd name="csX17" fmla="*/ 1958 w 56507"/>
                <a:gd name="csY17" fmla="*/ 12168 h 58321"/>
                <a:gd name="csX18" fmla="*/ 17980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80" y="29160"/>
                  </a:moveTo>
                  <a:lnTo>
                    <a:pt x="1958" y="46151"/>
                  </a:lnTo>
                  <a:cubicBezTo>
                    <a:pt x="-862" y="49146"/>
                    <a:pt x="-605" y="53740"/>
                    <a:pt x="2530" y="56447"/>
                  </a:cubicBezTo>
                  <a:cubicBezTo>
                    <a:pt x="5650" y="59140"/>
                    <a:pt x="10478" y="58909"/>
                    <a:pt x="13298" y="55900"/>
                  </a:cubicBezTo>
                  <a:lnTo>
                    <a:pt x="28253" y="40046"/>
                  </a:lnTo>
                  <a:lnTo>
                    <a:pt x="43208" y="55900"/>
                  </a:lnTo>
                  <a:cubicBezTo>
                    <a:pt x="46043" y="58909"/>
                    <a:pt x="50888" y="59140"/>
                    <a:pt x="53978" y="56447"/>
                  </a:cubicBezTo>
                  <a:cubicBezTo>
                    <a:pt x="57113" y="53754"/>
                    <a:pt x="57368" y="49146"/>
                    <a:pt x="54548" y="46151"/>
                  </a:cubicBezTo>
                  <a:lnTo>
                    <a:pt x="38528" y="29160"/>
                  </a:lnTo>
                  <a:lnTo>
                    <a:pt x="54548" y="12168"/>
                  </a:lnTo>
                  <a:cubicBezTo>
                    <a:pt x="57368" y="9187"/>
                    <a:pt x="57113" y="4579"/>
                    <a:pt x="53978" y="1872"/>
                  </a:cubicBezTo>
                  <a:cubicBezTo>
                    <a:pt x="52523" y="619"/>
                    <a:pt x="50693" y="0"/>
                    <a:pt x="48878" y="0"/>
                  </a:cubicBezTo>
                  <a:cubicBezTo>
                    <a:pt x="46793" y="0"/>
                    <a:pt x="44708" y="806"/>
                    <a:pt x="43208" y="2419"/>
                  </a:cubicBezTo>
                  <a:lnTo>
                    <a:pt x="28253" y="18273"/>
                  </a:lnTo>
                  <a:lnTo>
                    <a:pt x="13298" y="2419"/>
                  </a:lnTo>
                  <a:cubicBezTo>
                    <a:pt x="11798" y="821"/>
                    <a:pt x="9713" y="0"/>
                    <a:pt x="7628" y="0"/>
                  </a:cubicBezTo>
                  <a:cubicBezTo>
                    <a:pt x="5798" y="0"/>
                    <a:pt x="3985" y="619"/>
                    <a:pt x="2530" y="1872"/>
                  </a:cubicBezTo>
                  <a:cubicBezTo>
                    <a:pt x="-605" y="4565"/>
                    <a:pt x="-862" y="9173"/>
                    <a:pt x="1958" y="12168"/>
                  </a:cubicBezTo>
                  <a:lnTo>
                    <a:pt x="17980" y="29160"/>
                  </a:lnTo>
                  <a:close/>
                </a:path>
              </a:pathLst>
            </a:custGeom>
            <a:solidFill>
              <a:schemeClr val="accent6"/>
            </a:solidFill>
            <a:ln w="10273" cap="flat">
              <a:noFill/>
              <a:prstDash val="solid"/>
              <a:miter/>
            </a:ln>
          </p:spPr>
        </p:sp>
        <p:sp>
          <p:nvSpPr>
            <p:cNvPr id="131" name="Freeform 130">
              <a:extLst>
                <a:ext uri="{FF2B5EF4-FFF2-40B4-BE49-F238E27FC236}">
                  <a16:creationId xmlns:a16="http://schemas.microsoft.com/office/drawing/2014/main" id="{EEEDC4F6-76AC-F960-6BB9-6770100E8202}"/>
                </a:ext>
              </a:extLst>
            </p:cNvPr>
            <p:cNvSpPr/>
            <p:nvPr/>
          </p:nvSpPr>
          <p:spPr>
            <a:xfrm rot="16200000">
              <a:off x="9050171" y="115293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132" name="Freeform 131">
              <a:extLst>
                <a:ext uri="{FF2B5EF4-FFF2-40B4-BE49-F238E27FC236}">
                  <a16:creationId xmlns:a16="http://schemas.microsoft.com/office/drawing/2014/main" id="{4F8A8A9C-8BA3-35F8-93D1-F1FBF439B4E8}"/>
                </a:ext>
              </a:extLst>
            </p:cNvPr>
            <p:cNvSpPr/>
            <p:nvPr/>
          </p:nvSpPr>
          <p:spPr>
            <a:xfrm rot="16200000">
              <a:off x="9050171" y="1322449"/>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OC / Page 1 / Option A" userDrawn="1">
  <p:cSld name="TOC / Page 1 / Option A">
    <p:spTree>
      <p:nvGrpSpPr>
        <p:cNvPr id="1" name="Shape 16"/>
        <p:cNvGrpSpPr/>
        <p:nvPr/>
      </p:nvGrpSpPr>
      <p:grpSpPr>
        <a:xfrm>
          <a:off x="0" y="0"/>
          <a:ext cx="0" cy="0"/>
          <a:chOff x="0" y="0"/>
          <a:chExt cx="0" cy="0"/>
        </a:xfrm>
      </p:grpSpPr>
      <p:sp>
        <p:nvSpPr>
          <p:cNvPr id="28" name="Google Shape;28;p25"/>
          <p:cNvSpPr txBox="1"/>
          <p:nvPr/>
        </p:nvSpPr>
        <p:spPr>
          <a:xfrm>
            <a:off x="3443042" y="673543"/>
            <a:ext cx="561869"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n-lt"/>
                <a:ea typeface="+mn-ea"/>
                <a:cs typeface="+mn-cs"/>
                <a:sym typeface="IBM Plex Sans"/>
              </a:rPr>
              <a:t>01</a:t>
            </a:r>
            <a:endParaRPr sz="1600" b="1" dirty="0">
              <a:solidFill>
                <a:schemeClr val="tx2"/>
              </a:solidFill>
              <a:latin typeface="+mn-lt"/>
              <a:ea typeface="+mn-ea"/>
              <a:cs typeface="+mn-cs"/>
              <a:sym typeface="IBM Plex Sans"/>
            </a:endParaRPr>
          </a:p>
        </p:txBody>
      </p:sp>
      <p:sp>
        <p:nvSpPr>
          <p:cNvPr id="29" name="Google Shape;29;p25"/>
          <p:cNvSpPr txBox="1"/>
          <p:nvPr/>
        </p:nvSpPr>
        <p:spPr>
          <a:xfrm>
            <a:off x="3443042" y="1074767"/>
            <a:ext cx="561869"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n-lt"/>
                <a:ea typeface="+mn-ea"/>
                <a:cs typeface="+mn-cs"/>
                <a:sym typeface="IBM Plex Sans"/>
              </a:rPr>
              <a:t>02</a:t>
            </a:r>
            <a:endParaRPr sz="1600" b="1" dirty="0">
              <a:solidFill>
                <a:schemeClr val="tx2"/>
              </a:solidFill>
              <a:latin typeface="+mn-lt"/>
              <a:ea typeface="+mn-ea"/>
              <a:cs typeface="+mn-cs"/>
              <a:sym typeface="IBM Plex Sans"/>
            </a:endParaRPr>
          </a:p>
        </p:txBody>
      </p:sp>
      <p:sp>
        <p:nvSpPr>
          <p:cNvPr id="30" name="Google Shape;30;p25"/>
          <p:cNvSpPr txBox="1"/>
          <p:nvPr/>
        </p:nvSpPr>
        <p:spPr>
          <a:xfrm>
            <a:off x="3443042" y="1475991"/>
            <a:ext cx="561869"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n-lt"/>
                <a:ea typeface="+mn-ea"/>
                <a:cs typeface="+mn-cs"/>
                <a:sym typeface="IBM Plex Sans"/>
              </a:rPr>
              <a:t>03</a:t>
            </a:r>
            <a:endParaRPr sz="1600" b="1" dirty="0">
              <a:solidFill>
                <a:schemeClr val="tx2"/>
              </a:solidFill>
              <a:latin typeface="+mn-lt"/>
              <a:ea typeface="+mn-ea"/>
              <a:cs typeface="+mn-cs"/>
              <a:sym typeface="IBM Plex Sans"/>
            </a:endParaRPr>
          </a:p>
        </p:txBody>
      </p:sp>
      <p:sp>
        <p:nvSpPr>
          <p:cNvPr id="31" name="Google Shape;31;p25"/>
          <p:cNvSpPr txBox="1"/>
          <p:nvPr/>
        </p:nvSpPr>
        <p:spPr>
          <a:xfrm>
            <a:off x="3443042" y="1877215"/>
            <a:ext cx="561869"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n-lt"/>
                <a:ea typeface="+mn-ea"/>
                <a:cs typeface="+mn-cs"/>
                <a:sym typeface="IBM Plex Sans"/>
              </a:rPr>
              <a:t>04</a:t>
            </a:r>
            <a:endParaRPr sz="1600" b="1" dirty="0">
              <a:solidFill>
                <a:schemeClr val="tx2"/>
              </a:solidFill>
              <a:latin typeface="+mn-lt"/>
              <a:ea typeface="+mn-ea"/>
              <a:cs typeface="+mn-cs"/>
              <a:sym typeface="IBM Plex Sans"/>
            </a:endParaRPr>
          </a:p>
        </p:txBody>
      </p:sp>
      <p:sp>
        <p:nvSpPr>
          <p:cNvPr id="32" name="Google Shape;32;p25"/>
          <p:cNvSpPr txBox="1"/>
          <p:nvPr/>
        </p:nvSpPr>
        <p:spPr>
          <a:xfrm>
            <a:off x="3443042" y="2278439"/>
            <a:ext cx="561869"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n-lt"/>
                <a:ea typeface="+mn-ea"/>
                <a:cs typeface="+mn-cs"/>
                <a:sym typeface="IBM Plex Sans"/>
              </a:rPr>
              <a:t>05</a:t>
            </a:r>
            <a:endParaRPr sz="1600" b="1" dirty="0">
              <a:solidFill>
                <a:schemeClr val="tx2"/>
              </a:solidFill>
              <a:latin typeface="+mn-lt"/>
              <a:ea typeface="+mn-ea"/>
              <a:cs typeface="+mn-cs"/>
              <a:sym typeface="IBM Plex Sans"/>
            </a:endParaRPr>
          </a:p>
        </p:txBody>
      </p:sp>
      <p:sp>
        <p:nvSpPr>
          <p:cNvPr id="33" name="Google Shape;33;p25"/>
          <p:cNvSpPr txBox="1"/>
          <p:nvPr/>
        </p:nvSpPr>
        <p:spPr>
          <a:xfrm>
            <a:off x="3456556" y="2679663"/>
            <a:ext cx="561869"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n-lt"/>
                <a:ea typeface="+mn-ea"/>
                <a:cs typeface="+mn-cs"/>
                <a:sym typeface="IBM Plex Sans"/>
              </a:rPr>
              <a:t>06</a:t>
            </a:r>
            <a:endParaRPr sz="1600" b="1" dirty="0">
              <a:solidFill>
                <a:schemeClr val="tx2"/>
              </a:solidFill>
              <a:latin typeface="+mn-lt"/>
              <a:ea typeface="+mn-ea"/>
              <a:cs typeface="+mn-cs"/>
              <a:sym typeface="IBM Plex Sans"/>
            </a:endParaRPr>
          </a:p>
        </p:txBody>
      </p:sp>
      <p:sp>
        <p:nvSpPr>
          <p:cNvPr id="34" name="Google Shape;34;p25"/>
          <p:cNvSpPr txBox="1"/>
          <p:nvPr/>
        </p:nvSpPr>
        <p:spPr>
          <a:xfrm>
            <a:off x="3456556" y="3080887"/>
            <a:ext cx="561869"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n-lt"/>
                <a:ea typeface="+mn-ea"/>
                <a:cs typeface="+mn-cs"/>
                <a:sym typeface="IBM Plex Sans"/>
              </a:rPr>
              <a:t>07</a:t>
            </a:r>
            <a:endParaRPr sz="1600" b="1" dirty="0">
              <a:solidFill>
                <a:schemeClr val="tx2"/>
              </a:solidFill>
              <a:latin typeface="+mn-lt"/>
              <a:ea typeface="+mn-ea"/>
              <a:cs typeface="+mn-cs"/>
              <a:sym typeface="IBM Plex Sans"/>
            </a:endParaRPr>
          </a:p>
        </p:txBody>
      </p:sp>
      <p:sp>
        <p:nvSpPr>
          <p:cNvPr id="35" name="Google Shape;35;p25"/>
          <p:cNvSpPr txBox="1"/>
          <p:nvPr/>
        </p:nvSpPr>
        <p:spPr>
          <a:xfrm>
            <a:off x="3456556" y="3482111"/>
            <a:ext cx="561869"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n-lt"/>
                <a:ea typeface="+mn-ea"/>
                <a:cs typeface="+mn-cs"/>
                <a:sym typeface="IBM Plex Sans"/>
              </a:rPr>
              <a:t>08</a:t>
            </a:r>
            <a:endParaRPr sz="1600" b="1" dirty="0">
              <a:solidFill>
                <a:schemeClr val="tx2"/>
              </a:solidFill>
              <a:latin typeface="+mn-lt"/>
              <a:ea typeface="+mn-ea"/>
              <a:cs typeface="+mn-cs"/>
              <a:sym typeface="IBM Plex Sans"/>
            </a:endParaRPr>
          </a:p>
        </p:txBody>
      </p:sp>
      <p:sp>
        <p:nvSpPr>
          <p:cNvPr id="26" name="Item 10 / Title"/>
          <p:cNvSpPr txBox="1">
            <a:spLocks noGrp="1"/>
          </p:cNvSpPr>
          <p:nvPr>
            <p:ph type="subTitle" idx="9" hasCustomPrompt="1"/>
          </p:nvPr>
        </p:nvSpPr>
        <p:spPr>
          <a:xfrm>
            <a:off x="3803430" y="4275200"/>
            <a:ext cx="468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tx1"/>
                </a:solidFill>
                <a:latin typeface="+mn-lt" panose="020B0604020202020204" pitchFamily="34" charset="0"/>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p>
        </p:txBody>
      </p:sp>
      <p:sp>
        <p:nvSpPr>
          <p:cNvPr id="27" name="Item 9 / Title"/>
          <p:cNvSpPr txBox="1">
            <a:spLocks noGrp="1"/>
          </p:cNvSpPr>
          <p:nvPr>
            <p:ph type="subTitle" idx="13" hasCustomPrompt="1"/>
          </p:nvPr>
        </p:nvSpPr>
        <p:spPr>
          <a:xfrm>
            <a:off x="3803430" y="3872923"/>
            <a:ext cx="468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tx1"/>
                </a:solidFill>
                <a:latin typeface="+mn-lt" panose="020B0604020202020204" pitchFamily="34" charset="0"/>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Whether you are planning a launch</a:t>
            </a:r>
          </a:p>
        </p:txBody>
      </p:sp>
      <p:sp>
        <p:nvSpPr>
          <p:cNvPr id="21" name="Item 8 / Title"/>
          <p:cNvSpPr txBox="1">
            <a:spLocks noGrp="1"/>
          </p:cNvSpPr>
          <p:nvPr>
            <p:ph type="subTitle" idx="4" hasCustomPrompt="1"/>
          </p:nvPr>
        </p:nvSpPr>
        <p:spPr>
          <a:xfrm>
            <a:off x="3803430" y="3470650"/>
            <a:ext cx="468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tx1"/>
                </a:solidFill>
                <a:latin typeface="+mn-lt" panose="020B0604020202020204" pitchFamily="34" charset="0"/>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Clear notes, visible deadlines, and easy access</a:t>
            </a:r>
          </a:p>
        </p:txBody>
      </p:sp>
      <p:sp>
        <p:nvSpPr>
          <p:cNvPr id="22" name="Item 7 / Title"/>
          <p:cNvSpPr txBox="1">
            <a:spLocks noGrp="1"/>
          </p:cNvSpPr>
          <p:nvPr>
            <p:ph type="subTitle" idx="5" hasCustomPrompt="1"/>
          </p:nvPr>
        </p:nvSpPr>
        <p:spPr>
          <a:xfrm>
            <a:off x="3803430" y="3068377"/>
            <a:ext cx="4680000" cy="310800"/>
          </a:xfrm>
          <a:prstGeom prst="rect">
            <a:avLst/>
          </a:prstGeom>
          <a:noFill/>
          <a:ln>
            <a:noFill/>
          </a:ln>
        </p:spPr>
        <p:txBody>
          <a:bodyPr spcFirstLastPara="1" wrap="square" lIns="0" tIns="0" rIns="0" bIns="0" anchor="ctr" anchorCtr="0">
            <a:noAutofit/>
          </a:bodyPr>
          <a:lstStyle>
            <a:lvl1pPr marL="9525" lvl="0" indent="0" algn="l">
              <a:lnSpc>
                <a:spcPct val="100000"/>
              </a:lnSpc>
              <a:spcBef>
                <a:spcPts val="0"/>
              </a:spcBef>
              <a:spcAft>
                <a:spcPts val="0"/>
              </a:spcAft>
              <a:buClr>
                <a:schemeClr val="accent6"/>
              </a:buClr>
              <a:buSzPts val="1200"/>
              <a:buFont typeface="Arial"/>
              <a:buNone/>
              <a:tabLst/>
              <a:defRPr>
                <a:solidFill>
                  <a:schemeClr val="tx1"/>
                </a:solidFill>
                <a:latin typeface="+mn-lt" panose="020B0604020202020204" pitchFamily="34" charset="0"/>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r>
              <a:rPr lang="en-GB" dirty="0"/>
              <a:t>Whether you are planning a launch</a:t>
            </a:r>
          </a:p>
        </p:txBody>
      </p:sp>
      <p:sp>
        <p:nvSpPr>
          <p:cNvPr id="24" name="Item 6 / Title"/>
          <p:cNvSpPr txBox="1">
            <a:spLocks noGrp="1"/>
          </p:cNvSpPr>
          <p:nvPr>
            <p:ph type="subTitle" idx="7" hasCustomPrompt="1"/>
          </p:nvPr>
        </p:nvSpPr>
        <p:spPr>
          <a:xfrm>
            <a:off x="3803430" y="2666104"/>
            <a:ext cx="468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tx1"/>
                </a:solidFill>
                <a:latin typeface="+mn-lt" panose="020B0604020202020204" pitchFamily="34" charset="0"/>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p>
        </p:txBody>
      </p:sp>
      <p:sp>
        <p:nvSpPr>
          <p:cNvPr id="20" name="Item 5 / Title"/>
          <p:cNvSpPr txBox="1">
            <a:spLocks noGrp="1"/>
          </p:cNvSpPr>
          <p:nvPr>
            <p:ph type="subTitle" idx="3" hasCustomPrompt="1"/>
          </p:nvPr>
        </p:nvSpPr>
        <p:spPr>
          <a:xfrm>
            <a:off x="3803430" y="2263831"/>
            <a:ext cx="468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tx1"/>
                </a:solidFill>
                <a:latin typeface="+mn-lt" panose="020B0604020202020204" pitchFamily="34" charset="0"/>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Clear notes, visible deadlines, and easy access</a:t>
            </a:r>
          </a:p>
        </p:txBody>
      </p:sp>
      <p:sp>
        <p:nvSpPr>
          <p:cNvPr id="23" name="Item 4 / Title"/>
          <p:cNvSpPr txBox="1">
            <a:spLocks noGrp="1"/>
          </p:cNvSpPr>
          <p:nvPr>
            <p:ph type="subTitle" idx="6" hasCustomPrompt="1"/>
          </p:nvPr>
        </p:nvSpPr>
        <p:spPr>
          <a:xfrm>
            <a:off x="3803428" y="1861558"/>
            <a:ext cx="468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tx1"/>
                </a:solidFill>
                <a:latin typeface="+mn-lt" panose="020B0604020202020204" pitchFamily="34" charset="0"/>
                <a:ea typeface="+mn-ea"/>
                <a:cs typeface="+mn-cs"/>
                <a:sym typeface="Arial"/>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Whether you are planning a launch</a:t>
            </a:r>
          </a:p>
        </p:txBody>
      </p:sp>
      <p:sp>
        <p:nvSpPr>
          <p:cNvPr id="19" name="Item 3 / Title"/>
          <p:cNvSpPr txBox="1">
            <a:spLocks noGrp="1"/>
          </p:cNvSpPr>
          <p:nvPr>
            <p:ph type="subTitle" idx="2" hasCustomPrompt="1"/>
          </p:nvPr>
        </p:nvSpPr>
        <p:spPr>
          <a:xfrm>
            <a:off x="3803428" y="1459285"/>
            <a:ext cx="468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tx1"/>
                </a:solidFill>
                <a:effectLst/>
                <a:latin typeface="+mn-lt" panose="020B0604020202020204" pitchFamily="34" charset="0"/>
                <a:cs typeface="+mn-cs"/>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r>
              <a:rPr lang="en-GB" dirty="0"/>
              <a:t>Clear notes, visible deadlines, and easy access</a:t>
            </a:r>
            <a:endParaRPr dirty="0"/>
          </a:p>
        </p:txBody>
      </p:sp>
      <p:sp>
        <p:nvSpPr>
          <p:cNvPr id="18" name="Item 2 / Title"/>
          <p:cNvSpPr txBox="1">
            <a:spLocks noGrp="1"/>
          </p:cNvSpPr>
          <p:nvPr>
            <p:ph type="subTitle" idx="1" hasCustomPrompt="1"/>
          </p:nvPr>
        </p:nvSpPr>
        <p:spPr>
          <a:xfrm>
            <a:off x="3803429" y="1057012"/>
            <a:ext cx="468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tx1"/>
                </a:solidFill>
                <a:effectLst/>
                <a:latin typeface="+mn-lt" panose="020B0604020202020204" pitchFamily="34" charset="0"/>
                <a:cs typeface="+mn-cs"/>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r>
              <a:rPr lang="en-GB" dirty="0"/>
              <a:t>Whether you are planning a launch</a:t>
            </a:r>
            <a:endParaRPr dirty="0"/>
          </a:p>
        </p:txBody>
      </p:sp>
      <p:sp>
        <p:nvSpPr>
          <p:cNvPr id="25" name="Item 1 / Title"/>
          <p:cNvSpPr txBox="1">
            <a:spLocks noGrp="1"/>
          </p:cNvSpPr>
          <p:nvPr>
            <p:ph type="subTitle" idx="8" hasCustomPrompt="1"/>
          </p:nvPr>
        </p:nvSpPr>
        <p:spPr>
          <a:xfrm>
            <a:off x="3803429" y="654739"/>
            <a:ext cx="4680000" cy="3108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tx1"/>
                </a:solidFill>
                <a:effectLst/>
                <a:latin typeface="+mn-lt" panose="020B0604020202020204" pitchFamily="34" charset="0"/>
                <a:cs typeface="+mn-cs"/>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endParaRPr dirty="0"/>
          </a:p>
        </p:txBody>
      </p:sp>
      <p:sp>
        <p:nvSpPr>
          <p:cNvPr id="6" name="Slide title">
            <a:extLst>
              <a:ext uri="{FF2B5EF4-FFF2-40B4-BE49-F238E27FC236}">
                <a16:creationId xmlns:a16="http://schemas.microsoft.com/office/drawing/2014/main" id="{73BD9B98-7F21-9079-ECA2-52FEE018C759}"/>
              </a:ext>
            </a:extLst>
          </p:cNvPr>
          <p:cNvSpPr txBox="1">
            <a:spLocks noGrp="1"/>
          </p:cNvSpPr>
          <p:nvPr>
            <p:ph type="title" hasCustomPrompt="1"/>
          </p:nvPr>
        </p:nvSpPr>
        <p:spPr>
          <a:xfrm>
            <a:off x="234649" y="209215"/>
            <a:ext cx="2504427" cy="959007"/>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lang="en-UA" sz="2000" b="1" i="0" u="none" strike="noStrike" smtClean="0">
                <a:solidFill>
                  <a:schemeClr val="tx1">
                    <a:lumMod val="10000"/>
                  </a:schemeClr>
                </a:solidFill>
                <a:effectLst/>
                <a:latin typeface="+mj-lt" panose="020B0503030300000000" pitchFamily="34" charset="0"/>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pPr marL="0" lvl="0" indent="0" algn="l" rtl="0">
              <a:spcBef>
                <a:spcPts val="0"/>
              </a:spcBef>
              <a:spcAft>
                <a:spcPts val="0"/>
              </a:spcAft>
              <a:buNone/>
            </a:pPr>
            <a:r>
              <a:rPr lang="en-GB" sz="2000" b="1" dirty="0">
                <a:solidFill>
                  <a:schemeClr val="dk1"/>
                </a:solidFill>
                <a:latin typeface="+mj-lt"/>
                <a:ea typeface="+mn-ea"/>
                <a:cs typeface="+mn-cs"/>
                <a:sym typeface="IBM Plex Sans"/>
              </a:rPr>
              <a:t>Table</a:t>
            </a:r>
            <a:br>
              <a:rPr lang="en-GB" sz="2000" b="1" dirty="0">
                <a:solidFill>
                  <a:schemeClr val="dk1"/>
                </a:solidFill>
                <a:latin typeface="+mj-lt"/>
                <a:ea typeface="+mn-ea"/>
                <a:cs typeface="+mn-cs"/>
                <a:sym typeface="IBM Plex Sans"/>
              </a:rPr>
            </a:br>
            <a:r>
              <a:rPr lang="en-GB" sz="2000" b="1" dirty="0">
                <a:solidFill>
                  <a:schemeClr val="dk1"/>
                </a:solidFill>
                <a:latin typeface="+mj-lt"/>
                <a:ea typeface="+mn-ea"/>
                <a:cs typeface="+mn-cs"/>
                <a:sym typeface="IBM Plex Sans"/>
              </a:rPr>
              <a:t>of Contents</a:t>
            </a:r>
          </a:p>
        </p:txBody>
      </p:sp>
      <p:grpSp>
        <p:nvGrpSpPr>
          <p:cNvPr id="2" name="Group 1">
            <a:extLst>
              <a:ext uri="{FF2B5EF4-FFF2-40B4-BE49-F238E27FC236}">
                <a16:creationId xmlns:a16="http://schemas.microsoft.com/office/drawing/2014/main" id="{DCFEB8FC-8A60-78DC-EDB3-A0F0078103EE}"/>
              </a:ext>
            </a:extLst>
          </p:cNvPr>
          <p:cNvGrpSpPr/>
          <p:nvPr userDrawn="1"/>
        </p:nvGrpSpPr>
        <p:grpSpPr>
          <a:xfrm>
            <a:off x="7950252" y="282605"/>
            <a:ext cx="3022061" cy="505808"/>
            <a:chOff x="7438765" y="3921898"/>
            <a:chExt cx="3022061" cy="505808"/>
          </a:xfrm>
        </p:grpSpPr>
        <p:sp>
          <p:nvSpPr>
            <p:cNvPr id="5" name="Freeform 4">
              <a:extLst>
                <a:ext uri="{FF2B5EF4-FFF2-40B4-BE49-F238E27FC236}">
                  <a16:creationId xmlns:a16="http://schemas.microsoft.com/office/drawing/2014/main" id="{E3FAF174-F4B9-73C0-1D03-30FB26345C69}"/>
                </a:ext>
              </a:extLst>
            </p:cNvPr>
            <p:cNvSpPr/>
            <p:nvPr/>
          </p:nvSpPr>
          <p:spPr>
            <a:xfrm>
              <a:off x="10379144"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8" name="Freeform 7">
              <a:extLst>
                <a:ext uri="{FF2B5EF4-FFF2-40B4-BE49-F238E27FC236}">
                  <a16:creationId xmlns:a16="http://schemas.microsoft.com/office/drawing/2014/main" id="{A743B3A5-9D69-B46A-DD63-73D72D8C961F}"/>
                </a:ext>
              </a:extLst>
            </p:cNvPr>
            <p:cNvSpPr/>
            <p:nvPr/>
          </p:nvSpPr>
          <p:spPr>
            <a:xfrm>
              <a:off x="10134151"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08" name="Freeform 107">
              <a:extLst>
                <a:ext uri="{FF2B5EF4-FFF2-40B4-BE49-F238E27FC236}">
                  <a16:creationId xmlns:a16="http://schemas.microsoft.com/office/drawing/2014/main" id="{87AE1F54-CB73-F912-B21B-E65F324AB7AB}"/>
                </a:ext>
              </a:extLst>
            </p:cNvPr>
            <p:cNvSpPr/>
            <p:nvPr/>
          </p:nvSpPr>
          <p:spPr>
            <a:xfrm>
              <a:off x="9889093" y="3921898"/>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6" y="81595"/>
                  </a:cubicBezTo>
                  <a:cubicBezTo>
                    <a:pt x="8166"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09" name="Freeform 108">
              <a:extLst>
                <a:ext uri="{FF2B5EF4-FFF2-40B4-BE49-F238E27FC236}">
                  <a16:creationId xmlns:a16="http://schemas.microsoft.com/office/drawing/2014/main" id="{6C49E8C0-4F8A-2C95-68FC-7204D6F99C58}"/>
                </a:ext>
              </a:extLst>
            </p:cNvPr>
            <p:cNvSpPr/>
            <p:nvPr/>
          </p:nvSpPr>
          <p:spPr>
            <a:xfrm>
              <a:off x="9644079"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txBody>
            <a:bodyPr/>
            <a:p/>
          </p:txBody>
        </p:sp>
        <p:sp>
          <p:nvSpPr>
            <p:cNvPr id="110" name="Freeform 109">
              <a:extLst>
                <a:ext uri="{FF2B5EF4-FFF2-40B4-BE49-F238E27FC236}">
                  <a16:creationId xmlns:a16="http://schemas.microsoft.com/office/drawing/2014/main" id="{CBF2459C-3E22-6C66-2A6E-102819DB91B1}"/>
                </a:ext>
              </a:extLst>
            </p:cNvPr>
            <p:cNvSpPr/>
            <p:nvPr/>
          </p:nvSpPr>
          <p:spPr>
            <a:xfrm>
              <a:off x="939903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11" name="Freeform 110">
              <a:extLst>
                <a:ext uri="{FF2B5EF4-FFF2-40B4-BE49-F238E27FC236}">
                  <a16:creationId xmlns:a16="http://schemas.microsoft.com/office/drawing/2014/main" id="{B25A4AFF-4C3C-A9D3-DF29-93ABD55C3BC6}"/>
                </a:ext>
              </a:extLst>
            </p:cNvPr>
            <p:cNvSpPr/>
            <p:nvPr/>
          </p:nvSpPr>
          <p:spPr>
            <a:xfrm>
              <a:off x="9153996" y="3921898"/>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21"/>
                    <a:pt x="-875" y="77682"/>
                    <a:pt x="3657" y="81595"/>
                  </a:cubicBezTo>
                  <a:cubicBezTo>
                    <a:pt x="8167" y="85488"/>
                    <a:pt x="15168" y="85154"/>
                    <a:pt x="19223" y="80804"/>
                  </a:cubicBezTo>
                  <a:lnTo>
                    <a:pt x="40843" y="57887"/>
                  </a:lnTo>
                  <a:lnTo>
                    <a:pt x="62458" y="80804"/>
                  </a:lnTo>
                  <a:cubicBezTo>
                    <a:pt x="66556" y="85154"/>
                    <a:pt x="73562" y="85488"/>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txBody>
            <a:bodyPr/>
            <a:p/>
          </p:txBody>
        </p:sp>
        <p:sp>
          <p:nvSpPr>
            <p:cNvPr id="112" name="Freeform 111">
              <a:extLst>
                <a:ext uri="{FF2B5EF4-FFF2-40B4-BE49-F238E27FC236}">
                  <a16:creationId xmlns:a16="http://schemas.microsoft.com/office/drawing/2014/main" id="{0C4D01FB-F538-B7CF-5E72-1C6263BC9D29}"/>
                </a:ext>
              </a:extLst>
            </p:cNvPr>
            <p:cNvSpPr/>
            <p:nvPr/>
          </p:nvSpPr>
          <p:spPr>
            <a:xfrm>
              <a:off x="8908966"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txBody>
            <a:bodyPr/>
            <a:p/>
          </p:txBody>
        </p:sp>
        <p:sp>
          <p:nvSpPr>
            <p:cNvPr id="113" name="Freeform 112">
              <a:extLst>
                <a:ext uri="{FF2B5EF4-FFF2-40B4-BE49-F238E27FC236}">
                  <a16:creationId xmlns:a16="http://schemas.microsoft.com/office/drawing/2014/main" id="{CE40F940-F634-4F00-EB67-FA9C4820D841}"/>
                </a:ext>
              </a:extLst>
            </p:cNvPr>
            <p:cNvSpPr/>
            <p:nvPr/>
          </p:nvSpPr>
          <p:spPr>
            <a:xfrm>
              <a:off x="8663923"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txBody>
            <a:bodyPr/>
            <a:p/>
          </p:txBody>
        </p:sp>
        <p:sp>
          <p:nvSpPr>
            <p:cNvPr id="114" name="Freeform 113">
              <a:extLst>
                <a:ext uri="{FF2B5EF4-FFF2-40B4-BE49-F238E27FC236}">
                  <a16:creationId xmlns:a16="http://schemas.microsoft.com/office/drawing/2014/main" id="{C7E21B67-A800-1FBB-1B77-A92B6742F0EF}"/>
                </a:ext>
              </a:extLst>
            </p:cNvPr>
            <p:cNvSpPr/>
            <p:nvPr/>
          </p:nvSpPr>
          <p:spPr>
            <a:xfrm>
              <a:off x="8418913"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15" name="Freeform 114">
              <a:extLst>
                <a:ext uri="{FF2B5EF4-FFF2-40B4-BE49-F238E27FC236}">
                  <a16:creationId xmlns:a16="http://schemas.microsoft.com/office/drawing/2014/main" id="{7E894897-8F6B-ADE1-B8A0-CB078B9D7AD0}"/>
                </a:ext>
              </a:extLst>
            </p:cNvPr>
            <p:cNvSpPr/>
            <p:nvPr/>
          </p:nvSpPr>
          <p:spPr>
            <a:xfrm>
              <a:off x="8173870"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txBody>
            <a:bodyPr/>
            <a:p/>
          </p:txBody>
        </p:sp>
        <p:sp>
          <p:nvSpPr>
            <p:cNvPr id="116" name="Freeform 115">
              <a:extLst>
                <a:ext uri="{FF2B5EF4-FFF2-40B4-BE49-F238E27FC236}">
                  <a16:creationId xmlns:a16="http://schemas.microsoft.com/office/drawing/2014/main" id="{C9A0ADE2-8264-4C4D-367B-B783379910CB}"/>
                </a:ext>
              </a:extLst>
            </p:cNvPr>
            <p:cNvSpPr/>
            <p:nvPr/>
          </p:nvSpPr>
          <p:spPr>
            <a:xfrm>
              <a:off x="7928839" y="3921898"/>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21"/>
                    <a:pt x="-875" y="77682"/>
                    <a:pt x="3657" y="81595"/>
                  </a:cubicBezTo>
                  <a:cubicBezTo>
                    <a:pt x="8167" y="85488"/>
                    <a:pt x="15146" y="85154"/>
                    <a:pt x="19223" y="80804"/>
                  </a:cubicBezTo>
                  <a:lnTo>
                    <a:pt x="40840" y="57887"/>
                  </a:lnTo>
                  <a:lnTo>
                    <a:pt x="62458" y="80804"/>
                  </a:lnTo>
                  <a:cubicBezTo>
                    <a:pt x="66556" y="85154"/>
                    <a:pt x="73560" y="85488"/>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txBody>
            <a:bodyPr/>
            <a:p/>
          </p:txBody>
        </p:sp>
        <p:sp>
          <p:nvSpPr>
            <p:cNvPr id="117" name="Freeform 116">
              <a:extLst>
                <a:ext uri="{FF2B5EF4-FFF2-40B4-BE49-F238E27FC236}">
                  <a16:creationId xmlns:a16="http://schemas.microsoft.com/office/drawing/2014/main" id="{77E9A433-DCB4-EBFA-9516-FFC226D21D0E}"/>
                </a:ext>
              </a:extLst>
            </p:cNvPr>
            <p:cNvSpPr/>
            <p:nvPr/>
          </p:nvSpPr>
          <p:spPr>
            <a:xfrm>
              <a:off x="768379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18" name="Freeform 117">
              <a:extLst>
                <a:ext uri="{FF2B5EF4-FFF2-40B4-BE49-F238E27FC236}">
                  <a16:creationId xmlns:a16="http://schemas.microsoft.com/office/drawing/2014/main" id="{402E5DD9-459D-858C-FC04-7F133EEF1DA2}"/>
                </a:ext>
              </a:extLst>
            </p:cNvPr>
            <p:cNvSpPr/>
            <p:nvPr/>
          </p:nvSpPr>
          <p:spPr>
            <a:xfrm>
              <a:off x="7438765" y="3921898"/>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txBody>
            <a:bodyPr/>
            <a:p/>
          </p:txBody>
        </p:sp>
        <p:sp>
          <p:nvSpPr>
            <p:cNvPr id="119" name="Freeform 118">
              <a:extLst>
                <a:ext uri="{FF2B5EF4-FFF2-40B4-BE49-F238E27FC236}">
                  <a16:creationId xmlns:a16="http://schemas.microsoft.com/office/drawing/2014/main" id="{B0C00F4D-15EE-968D-42B2-E65793C36C1F}"/>
                </a:ext>
              </a:extLst>
            </p:cNvPr>
            <p:cNvSpPr/>
            <p:nvPr/>
          </p:nvSpPr>
          <p:spPr>
            <a:xfrm>
              <a:off x="10379144"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20" name="Freeform 119">
              <a:extLst>
                <a:ext uri="{FF2B5EF4-FFF2-40B4-BE49-F238E27FC236}">
                  <a16:creationId xmlns:a16="http://schemas.microsoft.com/office/drawing/2014/main" id="{00A5A397-734B-9F02-3515-FCAC2CA0A274}"/>
                </a:ext>
              </a:extLst>
            </p:cNvPr>
            <p:cNvSpPr/>
            <p:nvPr/>
          </p:nvSpPr>
          <p:spPr>
            <a:xfrm>
              <a:off x="10134151"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21" name="Freeform 120">
              <a:extLst>
                <a:ext uri="{FF2B5EF4-FFF2-40B4-BE49-F238E27FC236}">
                  <a16:creationId xmlns:a16="http://schemas.microsoft.com/office/drawing/2014/main" id="{76A5B650-659D-7CBE-2D46-C03E85FE2988}"/>
                </a:ext>
              </a:extLst>
            </p:cNvPr>
            <p:cNvSpPr/>
            <p:nvPr/>
          </p:nvSpPr>
          <p:spPr>
            <a:xfrm>
              <a:off x="9889093" y="4132650"/>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22" name="Freeform 121">
              <a:extLst>
                <a:ext uri="{FF2B5EF4-FFF2-40B4-BE49-F238E27FC236}">
                  <a16:creationId xmlns:a16="http://schemas.microsoft.com/office/drawing/2014/main" id="{781B6498-5B79-E73E-67A6-AD96D6546588}"/>
                </a:ext>
              </a:extLst>
            </p:cNvPr>
            <p:cNvSpPr/>
            <p:nvPr/>
          </p:nvSpPr>
          <p:spPr>
            <a:xfrm>
              <a:off x="9644079"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txBody>
            <a:bodyPr/>
            <a:p/>
          </p:txBody>
        </p:sp>
        <p:sp>
          <p:nvSpPr>
            <p:cNvPr id="123" name="Freeform 122">
              <a:extLst>
                <a:ext uri="{FF2B5EF4-FFF2-40B4-BE49-F238E27FC236}">
                  <a16:creationId xmlns:a16="http://schemas.microsoft.com/office/drawing/2014/main" id="{376F0A54-3550-D838-C32F-E381E9529AAC}"/>
                </a:ext>
              </a:extLst>
            </p:cNvPr>
            <p:cNvSpPr/>
            <p:nvPr/>
          </p:nvSpPr>
          <p:spPr>
            <a:xfrm>
              <a:off x="939903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24" name="Freeform 123">
              <a:extLst>
                <a:ext uri="{FF2B5EF4-FFF2-40B4-BE49-F238E27FC236}">
                  <a16:creationId xmlns:a16="http://schemas.microsoft.com/office/drawing/2014/main" id="{D703515A-05BC-3428-A965-9D344F3BEB94}"/>
                </a:ext>
              </a:extLst>
            </p:cNvPr>
            <p:cNvSpPr/>
            <p:nvPr/>
          </p:nvSpPr>
          <p:spPr>
            <a:xfrm>
              <a:off x="9153996" y="4132650"/>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34"/>
                    <a:pt x="73562" y="85487"/>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txBody>
            <a:bodyPr/>
            <a:p/>
          </p:txBody>
        </p:sp>
        <p:sp>
          <p:nvSpPr>
            <p:cNvPr id="125" name="Freeform 124">
              <a:extLst>
                <a:ext uri="{FF2B5EF4-FFF2-40B4-BE49-F238E27FC236}">
                  <a16:creationId xmlns:a16="http://schemas.microsoft.com/office/drawing/2014/main" id="{F2B666BA-BAC1-3E49-5C7E-584B7C47E4BD}"/>
                </a:ext>
              </a:extLst>
            </p:cNvPr>
            <p:cNvSpPr/>
            <p:nvPr/>
          </p:nvSpPr>
          <p:spPr>
            <a:xfrm>
              <a:off x="8908966"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txBody>
            <a:bodyPr/>
            <a:p/>
          </p:txBody>
        </p:sp>
        <p:sp>
          <p:nvSpPr>
            <p:cNvPr id="126" name="Freeform 125">
              <a:extLst>
                <a:ext uri="{FF2B5EF4-FFF2-40B4-BE49-F238E27FC236}">
                  <a16:creationId xmlns:a16="http://schemas.microsoft.com/office/drawing/2014/main" id="{B3A5A6A5-3686-70A0-B10A-9DCEE7F06C8E}"/>
                </a:ext>
              </a:extLst>
            </p:cNvPr>
            <p:cNvSpPr/>
            <p:nvPr/>
          </p:nvSpPr>
          <p:spPr>
            <a:xfrm>
              <a:off x="8663923"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txBody>
            <a:bodyPr/>
            <a:p/>
          </p:txBody>
        </p:sp>
        <p:sp>
          <p:nvSpPr>
            <p:cNvPr id="127" name="Freeform 126">
              <a:extLst>
                <a:ext uri="{FF2B5EF4-FFF2-40B4-BE49-F238E27FC236}">
                  <a16:creationId xmlns:a16="http://schemas.microsoft.com/office/drawing/2014/main" id="{ABC9723D-1139-13FB-571B-5A5E38A75219}"/>
                </a:ext>
              </a:extLst>
            </p:cNvPr>
            <p:cNvSpPr/>
            <p:nvPr/>
          </p:nvSpPr>
          <p:spPr>
            <a:xfrm>
              <a:off x="8418913"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28" name="Freeform 127">
              <a:extLst>
                <a:ext uri="{FF2B5EF4-FFF2-40B4-BE49-F238E27FC236}">
                  <a16:creationId xmlns:a16="http://schemas.microsoft.com/office/drawing/2014/main" id="{133E0892-8812-5A3B-AB09-924B9E4DFD47}"/>
                </a:ext>
              </a:extLst>
            </p:cNvPr>
            <p:cNvSpPr/>
            <p:nvPr/>
          </p:nvSpPr>
          <p:spPr>
            <a:xfrm>
              <a:off x="8173870"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txBody>
            <a:bodyPr/>
            <a:p/>
          </p:txBody>
        </p:sp>
        <p:sp>
          <p:nvSpPr>
            <p:cNvPr id="129" name="Freeform 128">
              <a:extLst>
                <a:ext uri="{FF2B5EF4-FFF2-40B4-BE49-F238E27FC236}">
                  <a16:creationId xmlns:a16="http://schemas.microsoft.com/office/drawing/2014/main" id="{8181F205-A6D0-293F-2801-908689D748EA}"/>
                </a:ext>
              </a:extLst>
            </p:cNvPr>
            <p:cNvSpPr/>
            <p:nvPr/>
          </p:nvSpPr>
          <p:spPr>
            <a:xfrm>
              <a:off x="7928839" y="4132650"/>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34"/>
                    <a:pt x="73560" y="85487"/>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txBody>
            <a:bodyPr/>
            <a:p/>
          </p:txBody>
        </p:sp>
        <p:sp>
          <p:nvSpPr>
            <p:cNvPr id="130" name="Freeform 129">
              <a:extLst>
                <a:ext uri="{FF2B5EF4-FFF2-40B4-BE49-F238E27FC236}">
                  <a16:creationId xmlns:a16="http://schemas.microsoft.com/office/drawing/2014/main" id="{63B049AC-6F10-C1BC-99DA-B22B455503FB}"/>
                </a:ext>
              </a:extLst>
            </p:cNvPr>
            <p:cNvSpPr/>
            <p:nvPr/>
          </p:nvSpPr>
          <p:spPr>
            <a:xfrm>
              <a:off x="768379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31" name="Freeform 130">
              <a:extLst>
                <a:ext uri="{FF2B5EF4-FFF2-40B4-BE49-F238E27FC236}">
                  <a16:creationId xmlns:a16="http://schemas.microsoft.com/office/drawing/2014/main" id="{71D4C966-B1B5-9793-F4B0-B6F63051C7CD}"/>
                </a:ext>
              </a:extLst>
            </p:cNvPr>
            <p:cNvSpPr/>
            <p:nvPr/>
          </p:nvSpPr>
          <p:spPr>
            <a:xfrm>
              <a:off x="7438765" y="4132650"/>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txBody>
            <a:bodyPr/>
            <a:p/>
          </p:txBody>
        </p:sp>
        <p:sp>
          <p:nvSpPr>
            <p:cNvPr id="132" name="Freeform 131">
              <a:extLst>
                <a:ext uri="{FF2B5EF4-FFF2-40B4-BE49-F238E27FC236}">
                  <a16:creationId xmlns:a16="http://schemas.microsoft.com/office/drawing/2014/main" id="{FBB99898-59C3-207B-AA25-6D9A112D1745}"/>
                </a:ext>
              </a:extLst>
            </p:cNvPr>
            <p:cNvSpPr/>
            <p:nvPr/>
          </p:nvSpPr>
          <p:spPr>
            <a:xfrm>
              <a:off x="10379144"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8"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33" name="Freeform 132">
              <a:extLst>
                <a:ext uri="{FF2B5EF4-FFF2-40B4-BE49-F238E27FC236}">
                  <a16:creationId xmlns:a16="http://schemas.microsoft.com/office/drawing/2014/main" id="{3169EAA6-96A6-68B7-11B6-D875A09F5155}"/>
                </a:ext>
              </a:extLst>
            </p:cNvPr>
            <p:cNvSpPr/>
            <p:nvPr/>
          </p:nvSpPr>
          <p:spPr>
            <a:xfrm>
              <a:off x="10134151"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34" name="Freeform 133">
              <a:extLst>
                <a:ext uri="{FF2B5EF4-FFF2-40B4-BE49-F238E27FC236}">
                  <a16:creationId xmlns:a16="http://schemas.microsoft.com/office/drawing/2014/main" id="{EFB245AE-994C-600B-C31D-4DF27E4265B9}"/>
                </a:ext>
              </a:extLst>
            </p:cNvPr>
            <p:cNvSpPr/>
            <p:nvPr/>
          </p:nvSpPr>
          <p:spPr>
            <a:xfrm>
              <a:off x="9889093" y="4343402"/>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35" name="Freeform 134">
              <a:extLst>
                <a:ext uri="{FF2B5EF4-FFF2-40B4-BE49-F238E27FC236}">
                  <a16:creationId xmlns:a16="http://schemas.microsoft.com/office/drawing/2014/main" id="{AAC7DFF2-7ED0-A48D-5CD6-4D6CD036B5DD}"/>
                </a:ext>
              </a:extLst>
            </p:cNvPr>
            <p:cNvSpPr/>
            <p:nvPr/>
          </p:nvSpPr>
          <p:spPr>
            <a:xfrm>
              <a:off x="9644079"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txBody>
            <a:bodyPr/>
            <a:p/>
          </p:txBody>
        </p:sp>
        <p:sp>
          <p:nvSpPr>
            <p:cNvPr id="136" name="Freeform 135">
              <a:extLst>
                <a:ext uri="{FF2B5EF4-FFF2-40B4-BE49-F238E27FC236}">
                  <a16:creationId xmlns:a16="http://schemas.microsoft.com/office/drawing/2014/main" id="{EEC4B575-ADF6-4A53-29C2-BD9F8EF13136}"/>
                </a:ext>
              </a:extLst>
            </p:cNvPr>
            <p:cNvSpPr/>
            <p:nvPr/>
          </p:nvSpPr>
          <p:spPr>
            <a:xfrm>
              <a:off x="939903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37" name="Freeform 136">
              <a:extLst>
                <a:ext uri="{FF2B5EF4-FFF2-40B4-BE49-F238E27FC236}">
                  <a16:creationId xmlns:a16="http://schemas.microsoft.com/office/drawing/2014/main" id="{1C51A79D-CCC2-2D63-BC0A-84655CD5CA85}"/>
                </a:ext>
              </a:extLst>
            </p:cNvPr>
            <p:cNvSpPr/>
            <p:nvPr/>
          </p:nvSpPr>
          <p:spPr>
            <a:xfrm>
              <a:off x="9153996" y="4343402"/>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54"/>
                    <a:pt x="73562" y="85487"/>
                    <a:pt x="78028" y="81595"/>
                  </a:cubicBezTo>
                  <a:cubicBezTo>
                    <a:pt x="82560" y="77703"/>
                    <a:pt x="82905" y="71042"/>
                    <a:pt x="78850" y="66712"/>
                  </a:cubicBezTo>
                  <a:lnTo>
                    <a:pt x="55695" y="42150"/>
                  </a:lnTo>
                  <a:lnTo>
                    <a:pt x="78850" y="17589"/>
                  </a:lnTo>
                  <a:cubicBezTo>
                    <a:pt x="82926" y="13280"/>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txBody>
            <a:bodyPr/>
            <a:p/>
          </p:txBody>
        </p:sp>
        <p:sp>
          <p:nvSpPr>
            <p:cNvPr id="138" name="Freeform 137">
              <a:extLst>
                <a:ext uri="{FF2B5EF4-FFF2-40B4-BE49-F238E27FC236}">
                  <a16:creationId xmlns:a16="http://schemas.microsoft.com/office/drawing/2014/main" id="{59F7F93F-E1F8-282F-94D8-9EF34D7F0C62}"/>
                </a:ext>
              </a:extLst>
            </p:cNvPr>
            <p:cNvSpPr/>
            <p:nvPr/>
          </p:nvSpPr>
          <p:spPr>
            <a:xfrm>
              <a:off x="8908966"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txBody>
            <a:bodyPr/>
            <a:p/>
          </p:txBody>
        </p:sp>
        <p:sp>
          <p:nvSpPr>
            <p:cNvPr id="139" name="Freeform 138">
              <a:extLst>
                <a:ext uri="{FF2B5EF4-FFF2-40B4-BE49-F238E27FC236}">
                  <a16:creationId xmlns:a16="http://schemas.microsoft.com/office/drawing/2014/main" id="{80D877A3-9C77-E55B-9C3E-61623B1911E7}"/>
                </a:ext>
              </a:extLst>
            </p:cNvPr>
            <p:cNvSpPr/>
            <p:nvPr/>
          </p:nvSpPr>
          <p:spPr>
            <a:xfrm>
              <a:off x="8663923"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txBody>
            <a:bodyPr/>
            <a:p/>
          </p:txBody>
        </p:sp>
        <p:sp>
          <p:nvSpPr>
            <p:cNvPr id="140" name="Freeform 139">
              <a:extLst>
                <a:ext uri="{FF2B5EF4-FFF2-40B4-BE49-F238E27FC236}">
                  <a16:creationId xmlns:a16="http://schemas.microsoft.com/office/drawing/2014/main" id="{A53F9EF2-2BB1-31B5-1B2F-64D4CC4F409A}"/>
                </a:ext>
              </a:extLst>
            </p:cNvPr>
            <p:cNvSpPr/>
            <p:nvPr/>
          </p:nvSpPr>
          <p:spPr>
            <a:xfrm>
              <a:off x="8418913"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41" name="Freeform 140">
              <a:extLst>
                <a:ext uri="{FF2B5EF4-FFF2-40B4-BE49-F238E27FC236}">
                  <a16:creationId xmlns:a16="http://schemas.microsoft.com/office/drawing/2014/main" id="{12A970E5-F0EE-C3DA-360D-7461F16F8B84}"/>
                </a:ext>
              </a:extLst>
            </p:cNvPr>
            <p:cNvSpPr/>
            <p:nvPr/>
          </p:nvSpPr>
          <p:spPr>
            <a:xfrm>
              <a:off x="8173870"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txBody>
            <a:bodyPr/>
            <a:p/>
          </p:txBody>
        </p:sp>
        <p:sp>
          <p:nvSpPr>
            <p:cNvPr id="142" name="Freeform 141">
              <a:extLst>
                <a:ext uri="{FF2B5EF4-FFF2-40B4-BE49-F238E27FC236}">
                  <a16:creationId xmlns:a16="http://schemas.microsoft.com/office/drawing/2014/main" id="{3301F65B-6D82-F6A8-3100-A8C631ED01EA}"/>
                </a:ext>
              </a:extLst>
            </p:cNvPr>
            <p:cNvSpPr/>
            <p:nvPr/>
          </p:nvSpPr>
          <p:spPr>
            <a:xfrm>
              <a:off x="7928839" y="4343402"/>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54"/>
                    <a:pt x="73560" y="85487"/>
                    <a:pt x="78026" y="81595"/>
                  </a:cubicBezTo>
                  <a:cubicBezTo>
                    <a:pt x="82558" y="77703"/>
                    <a:pt x="82926" y="71042"/>
                    <a:pt x="78850" y="66712"/>
                  </a:cubicBezTo>
                  <a:lnTo>
                    <a:pt x="55693" y="42150"/>
                  </a:lnTo>
                  <a:lnTo>
                    <a:pt x="78850" y="17589"/>
                  </a:lnTo>
                  <a:cubicBezTo>
                    <a:pt x="82926" y="13280"/>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txBody>
            <a:bodyPr/>
            <a:p/>
          </p:txBody>
        </p:sp>
        <p:sp>
          <p:nvSpPr>
            <p:cNvPr id="143" name="Freeform 142">
              <a:extLst>
                <a:ext uri="{FF2B5EF4-FFF2-40B4-BE49-F238E27FC236}">
                  <a16:creationId xmlns:a16="http://schemas.microsoft.com/office/drawing/2014/main" id="{0F52B60B-E719-BD72-19F0-87C7D2857EB5}"/>
                </a:ext>
              </a:extLst>
            </p:cNvPr>
            <p:cNvSpPr/>
            <p:nvPr/>
          </p:nvSpPr>
          <p:spPr>
            <a:xfrm>
              <a:off x="768379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44" name="Freeform 143">
              <a:extLst>
                <a:ext uri="{FF2B5EF4-FFF2-40B4-BE49-F238E27FC236}">
                  <a16:creationId xmlns:a16="http://schemas.microsoft.com/office/drawing/2014/main" id="{69408E2F-3156-8FB3-E761-B8FEA65CCC3A}"/>
                </a:ext>
              </a:extLst>
            </p:cNvPr>
            <p:cNvSpPr/>
            <p:nvPr/>
          </p:nvSpPr>
          <p:spPr>
            <a:xfrm>
              <a:off x="7438765" y="4343402"/>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8" y="81595"/>
                  </a:cubicBezTo>
                  <a:cubicBezTo>
                    <a:pt x="82559" y="77703"/>
                    <a:pt x="82906" y="71042"/>
                    <a:pt x="78851" y="66712"/>
                  </a:cubicBezTo>
                  <a:lnTo>
                    <a:pt x="55694" y="42150"/>
                  </a:lnTo>
                  <a:lnTo>
                    <a:pt x="78851" y="17589"/>
                  </a:lnTo>
                  <a:cubicBezTo>
                    <a:pt x="82928" y="13280"/>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txBody>
            <a:bodyPr/>
            <a:p/>
          </p:txBody>
        </p:sp>
      </p:grpSp>
      <p:grpSp>
        <p:nvGrpSpPr>
          <p:cNvPr id="145" name="Group 144">
            <a:extLst>
              <a:ext uri="{FF2B5EF4-FFF2-40B4-BE49-F238E27FC236}">
                <a16:creationId xmlns:a16="http://schemas.microsoft.com/office/drawing/2014/main" id="{079E879D-0230-9FB7-0CC5-399E971EA430}"/>
              </a:ext>
            </a:extLst>
          </p:cNvPr>
          <p:cNvGrpSpPr/>
          <p:nvPr userDrawn="1"/>
        </p:nvGrpSpPr>
        <p:grpSpPr>
          <a:xfrm rot="16200000">
            <a:off x="975142" y="5276911"/>
            <a:ext cx="3022061" cy="505808"/>
            <a:chOff x="7438765" y="3921898"/>
            <a:chExt cx="3022061" cy="505808"/>
          </a:xfrm>
        </p:grpSpPr>
        <p:sp>
          <p:nvSpPr>
            <p:cNvPr id="146" name="Freeform 145">
              <a:extLst>
                <a:ext uri="{FF2B5EF4-FFF2-40B4-BE49-F238E27FC236}">
                  <a16:creationId xmlns:a16="http://schemas.microsoft.com/office/drawing/2014/main" id="{43574504-7843-08A7-5449-805358AC260C}"/>
                </a:ext>
              </a:extLst>
            </p:cNvPr>
            <p:cNvSpPr/>
            <p:nvPr/>
          </p:nvSpPr>
          <p:spPr>
            <a:xfrm>
              <a:off x="10379144"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47" name="Freeform 146">
              <a:extLst>
                <a:ext uri="{FF2B5EF4-FFF2-40B4-BE49-F238E27FC236}">
                  <a16:creationId xmlns:a16="http://schemas.microsoft.com/office/drawing/2014/main" id="{CE0930C8-D31A-9962-A9FD-1B336A234489}"/>
                </a:ext>
              </a:extLst>
            </p:cNvPr>
            <p:cNvSpPr/>
            <p:nvPr/>
          </p:nvSpPr>
          <p:spPr>
            <a:xfrm>
              <a:off x="10134151"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48" name="Freeform 147">
              <a:extLst>
                <a:ext uri="{FF2B5EF4-FFF2-40B4-BE49-F238E27FC236}">
                  <a16:creationId xmlns:a16="http://schemas.microsoft.com/office/drawing/2014/main" id="{D668A324-4E6D-447C-17C3-91B154E1D585}"/>
                </a:ext>
              </a:extLst>
            </p:cNvPr>
            <p:cNvSpPr/>
            <p:nvPr/>
          </p:nvSpPr>
          <p:spPr>
            <a:xfrm>
              <a:off x="9889093" y="3921898"/>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6" y="81595"/>
                  </a:cubicBezTo>
                  <a:cubicBezTo>
                    <a:pt x="8166"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49" name="Freeform 148">
              <a:extLst>
                <a:ext uri="{FF2B5EF4-FFF2-40B4-BE49-F238E27FC236}">
                  <a16:creationId xmlns:a16="http://schemas.microsoft.com/office/drawing/2014/main" id="{68A41544-0CED-66BC-55B9-7A0085EAFDD4}"/>
                </a:ext>
              </a:extLst>
            </p:cNvPr>
            <p:cNvSpPr/>
            <p:nvPr/>
          </p:nvSpPr>
          <p:spPr>
            <a:xfrm>
              <a:off x="9644079"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txBody>
            <a:bodyPr/>
            <a:p/>
          </p:txBody>
        </p:sp>
        <p:sp>
          <p:nvSpPr>
            <p:cNvPr id="150" name="Freeform 149">
              <a:extLst>
                <a:ext uri="{FF2B5EF4-FFF2-40B4-BE49-F238E27FC236}">
                  <a16:creationId xmlns:a16="http://schemas.microsoft.com/office/drawing/2014/main" id="{0505CDB6-ACD9-5501-6E5A-610B34DB1351}"/>
                </a:ext>
              </a:extLst>
            </p:cNvPr>
            <p:cNvSpPr/>
            <p:nvPr/>
          </p:nvSpPr>
          <p:spPr>
            <a:xfrm>
              <a:off x="939903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51" name="Freeform 150">
              <a:extLst>
                <a:ext uri="{FF2B5EF4-FFF2-40B4-BE49-F238E27FC236}">
                  <a16:creationId xmlns:a16="http://schemas.microsoft.com/office/drawing/2014/main" id="{E4C6C2AA-CE9B-534A-31BE-E6DC4B1CAF3F}"/>
                </a:ext>
              </a:extLst>
            </p:cNvPr>
            <p:cNvSpPr/>
            <p:nvPr/>
          </p:nvSpPr>
          <p:spPr>
            <a:xfrm>
              <a:off x="9153996" y="3921898"/>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21"/>
                    <a:pt x="-875" y="77682"/>
                    <a:pt x="3657" y="81595"/>
                  </a:cubicBezTo>
                  <a:cubicBezTo>
                    <a:pt x="8167" y="85488"/>
                    <a:pt x="15168" y="85154"/>
                    <a:pt x="19223" y="80804"/>
                  </a:cubicBezTo>
                  <a:lnTo>
                    <a:pt x="40843" y="57887"/>
                  </a:lnTo>
                  <a:lnTo>
                    <a:pt x="62458" y="80804"/>
                  </a:lnTo>
                  <a:cubicBezTo>
                    <a:pt x="66556" y="85154"/>
                    <a:pt x="73562" y="85488"/>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txBody>
            <a:bodyPr/>
            <a:p/>
          </p:txBody>
        </p:sp>
        <p:sp>
          <p:nvSpPr>
            <p:cNvPr id="152" name="Freeform 151">
              <a:extLst>
                <a:ext uri="{FF2B5EF4-FFF2-40B4-BE49-F238E27FC236}">
                  <a16:creationId xmlns:a16="http://schemas.microsoft.com/office/drawing/2014/main" id="{7635D68E-531F-1CE4-1D98-A4DD6EC62B39}"/>
                </a:ext>
              </a:extLst>
            </p:cNvPr>
            <p:cNvSpPr/>
            <p:nvPr/>
          </p:nvSpPr>
          <p:spPr>
            <a:xfrm>
              <a:off x="8908966"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txBody>
            <a:bodyPr/>
            <a:p/>
          </p:txBody>
        </p:sp>
        <p:sp>
          <p:nvSpPr>
            <p:cNvPr id="153" name="Freeform 152">
              <a:extLst>
                <a:ext uri="{FF2B5EF4-FFF2-40B4-BE49-F238E27FC236}">
                  <a16:creationId xmlns:a16="http://schemas.microsoft.com/office/drawing/2014/main" id="{B952B968-47F8-BB45-ECCC-6E2FF4E388C1}"/>
                </a:ext>
              </a:extLst>
            </p:cNvPr>
            <p:cNvSpPr/>
            <p:nvPr/>
          </p:nvSpPr>
          <p:spPr>
            <a:xfrm>
              <a:off x="8663923"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txBody>
            <a:bodyPr/>
            <a:p/>
          </p:txBody>
        </p:sp>
        <p:sp>
          <p:nvSpPr>
            <p:cNvPr id="154" name="Freeform 153">
              <a:extLst>
                <a:ext uri="{FF2B5EF4-FFF2-40B4-BE49-F238E27FC236}">
                  <a16:creationId xmlns:a16="http://schemas.microsoft.com/office/drawing/2014/main" id="{5DEB8F96-7C4F-E7AE-17CC-F65FAF406A2B}"/>
                </a:ext>
              </a:extLst>
            </p:cNvPr>
            <p:cNvSpPr/>
            <p:nvPr/>
          </p:nvSpPr>
          <p:spPr>
            <a:xfrm>
              <a:off x="8418913"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55" name="Freeform 154">
              <a:extLst>
                <a:ext uri="{FF2B5EF4-FFF2-40B4-BE49-F238E27FC236}">
                  <a16:creationId xmlns:a16="http://schemas.microsoft.com/office/drawing/2014/main" id="{DFCFDA45-252A-9580-B1B7-DF95F1E207F1}"/>
                </a:ext>
              </a:extLst>
            </p:cNvPr>
            <p:cNvSpPr/>
            <p:nvPr/>
          </p:nvSpPr>
          <p:spPr>
            <a:xfrm>
              <a:off x="8173870"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txBody>
            <a:bodyPr/>
            <a:p/>
          </p:txBody>
        </p:sp>
        <p:sp>
          <p:nvSpPr>
            <p:cNvPr id="156" name="Freeform 155">
              <a:extLst>
                <a:ext uri="{FF2B5EF4-FFF2-40B4-BE49-F238E27FC236}">
                  <a16:creationId xmlns:a16="http://schemas.microsoft.com/office/drawing/2014/main" id="{FA65B90A-DED9-E62F-8080-85AA902E0A3D}"/>
                </a:ext>
              </a:extLst>
            </p:cNvPr>
            <p:cNvSpPr/>
            <p:nvPr/>
          </p:nvSpPr>
          <p:spPr>
            <a:xfrm>
              <a:off x="7928839" y="3921898"/>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21"/>
                    <a:pt x="-875" y="77682"/>
                    <a:pt x="3657" y="81595"/>
                  </a:cubicBezTo>
                  <a:cubicBezTo>
                    <a:pt x="8167" y="85488"/>
                    <a:pt x="15146" y="85154"/>
                    <a:pt x="19223" y="80804"/>
                  </a:cubicBezTo>
                  <a:lnTo>
                    <a:pt x="40840" y="57887"/>
                  </a:lnTo>
                  <a:lnTo>
                    <a:pt x="62458" y="80804"/>
                  </a:lnTo>
                  <a:cubicBezTo>
                    <a:pt x="66556" y="85154"/>
                    <a:pt x="73560" y="85488"/>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txBody>
            <a:bodyPr/>
            <a:p/>
          </p:txBody>
        </p:sp>
        <p:sp>
          <p:nvSpPr>
            <p:cNvPr id="157" name="Freeform 156">
              <a:extLst>
                <a:ext uri="{FF2B5EF4-FFF2-40B4-BE49-F238E27FC236}">
                  <a16:creationId xmlns:a16="http://schemas.microsoft.com/office/drawing/2014/main" id="{3D8E8490-B487-255E-5656-CF5D73C940ED}"/>
                </a:ext>
              </a:extLst>
            </p:cNvPr>
            <p:cNvSpPr/>
            <p:nvPr/>
          </p:nvSpPr>
          <p:spPr>
            <a:xfrm>
              <a:off x="768379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58" name="Freeform 157">
              <a:extLst>
                <a:ext uri="{FF2B5EF4-FFF2-40B4-BE49-F238E27FC236}">
                  <a16:creationId xmlns:a16="http://schemas.microsoft.com/office/drawing/2014/main" id="{3B9FEFD9-2FF0-C629-1A8C-4B3A48B2D5F5}"/>
                </a:ext>
              </a:extLst>
            </p:cNvPr>
            <p:cNvSpPr/>
            <p:nvPr/>
          </p:nvSpPr>
          <p:spPr>
            <a:xfrm>
              <a:off x="7438765" y="3921898"/>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txBody>
            <a:bodyPr/>
            <a:p/>
          </p:txBody>
        </p:sp>
        <p:sp>
          <p:nvSpPr>
            <p:cNvPr id="159" name="Freeform 158">
              <a:extLst>
                <a:ext uri="{FF2B5EF4-FFF2-40B4-BE49-F238E27FC236}">
                  <a16:creationId xmlns:a16="http://schemas.microsoft.com/office/drawing/2014/main" id="{1AC18998-8F2B-8DE2-C6E9-B5C42864A5D8}"/>
                </a:ext>
              </a:extLst>
            </p:cNvPr>
            <p:cNvSpPr/>
            <p:nvPr/>
          </p:nvSpPr>
          <p:spPr>
            <a:xfrm>
              <a:off x="10379144"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60" name="Freeform 159">
              <a:extLst>
                <a:ext uri="{FF2B5EF4-FFF2-40B4-BE49-F238E27FC236}">
                  <a16:creationId xmlns:a16="http://schemas.microsoft.com/office/drawing/2014/main" id="{C7A41F74-8854-6167-EA88-B8E0FF64AE2D}"/>
                </a:ext>
              </a:extLst>
            </p:cNvPr>
            <p:cNvSpPr/>
            <p:nvPr/>
          </p:nvSpPr>
          <p:spPr>
            <a:xfrm>
              <a:off x="10134151"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61" name="Freeform 160">
              <a:extLst>
                <a:ext uri="{FF2B5EF4-FFF2-40B4-BE49-F238E27FC236}">
                  <a16:creationId xmlns:a16="http://schemas.microsoft.com/office/drawing/2014/main" id="{3A84E8B4-46D2-C44F-F2F6-3E99D88EC0E4}"/>
                </a:ext>
              </a:extLst>
            </p:cNvPr>
            <p:cNvSpPr/>
            <p:nvPr/>
          </p:nvSpPr>
          <p:spPr>
            <a:xfrm>
              <a:off x="9889093" y="4132650"/>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62" name="Freeform 161">
              <a:extLst>
                <a:ext uri="{FF2B5EF4-FFF2-40B4-BE49-F238E27FC236}">
                  <a16:creationId xmlns:a16="http://schemas.microsoft.com/office/drawing/2014/main" id="{DA384837-08D5-BE0D-A869-9C2C9B27239B}"/>
                </a:ext>
              </a:extLst>
            </p:cNvPr>
            <p:cNvSpPr/>
            <p:nvPr/>
          </p:nvSpPr>
          <p:spPr>
            <a:xfrm>
              <a:off x="9644079"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txBody>
            <a:bodyPr/>
            <a:p/>
          </p:txBody>
        </p:sp>
        <p:sp>
          <p:nvSpPr>
            <p:cNvPr id="163" name="Freeform 162">
              <a:extLst>
                <a:ext uri="{FF2B5EF4-FFF2-40B4-BE49-F238E27FC236}">
                  <a16:creationId xmlns:a16="http://schemas.microsoft.com/office/drawing/2014/main" id="{13A2143E-3A42-C71A-0CE4-C9AEA49AEE32}"/>
                </a:ext>
              </a:extLst>
            </p:cNvPr>
            <p:cNvSpPr/>
            <p:nvPr/>
          </p:nvSpPr>
          <p:spPr>
            <a:xfrm>
              <a:off x="939903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64" name="Freeform 163">
              <a:extLst>
                <a:ext uri="{FF2B5EF4-FFF2-40B4-BE49-F238E27FC236}">
                  <a16:creationId xmlns:a16="http://schemas.microsoft.com/office/drawing/2014/main" id="{166437A4-3C8A-CB4B-E602-3F18C7225926}"/>
                </a:ext>
              </a:extLst>
            </p:cNvPr>
            <p:cNvSpPr/>
            <p:nvPr/>
          </p:nvSpPr>
          <p:spPr>
            <a:xfrm>
              <a:off x="9153996" y="4132650"/>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34"/>
                    <a:pt x="73562" y="85487"/>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txBody>
            <a:bodyPr/>
            <a:p/>
          </p:txBody>
        </p:sp>
        <p:sp>
          <p:nvSpPr>
            <p:cNvPr id="165" name="Freeform 164">
              <a:extLst>
                <a:ext uri="{FF2B5EF4-FFF2-40B4-BE49-F238E27FC236}">
                  <a16:creationId xmlns:a16="http://schemas.microsoft.com/office/drawing/2014/main" id="{84661E3B-4828-9433-1CFF-B677E00072FB}"/>
                </a:ext>
              </a:extLst>
            </p:cNvPr>
            <p:cNvSpPr/>
            <p:nvPr/>
          </p:nvSpPr>
          <p:spPr>
            <a:xfrm>
              <a:off x="8908966"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txBody>
            <a:bodyPr/>
            <a:p/>
          </p:txBody>
        </p:sp>
        <p:sp>
          <p:nvSpPr>
            <p:cNvPr id="166" name="Freeform 165">
              <a:extLst>
                <a:ext uri="{FF2B5EF4-FFF2-40B4-BE49-F238E27FC236}">
                  <a16:creationId xmlns:a16="http://schemas.microsoft.com/office/drawing/2014/main" id="{296C4945-1C72-A724-CDF7-B24F2F422AD2}"/>
                </a:ext>
              </a:extLst>
            </p:cNvPr>
            <p:cNvSpPr/>
            <p:nvPr/>
          </p:nvSpPr>
          <p:spPr>
            <a:xfrm>
              <a:off x="8663923"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txBody>
            <a:bodyPr/>
            <a:p/>
          </p:txBody>
        </p:sp>
        <p:sp>
          <p:nvSpPr>
            <p:cNvPr id="167" name="Freeform 166">
              <a:extLst>
                <a:ext uri="{FF2B5EF4-FFF2-40B4-BE49-F238E27FC236}">
                  <a16:creationId xmlns:a16="http://schemas.microsoft.com/office/drawing/2014/main" id="{78E3D21A-BB7C-2C26-4598-FC2ED7D3E2A0}"/>
                </a:ext>
              </a:extLst>
            </p:cNvPr>
            <p:cNvSpPr/>
            <p:nvPr/>
          </p:nvSpPr>
          <p:spPr>
            <a:xfrm>
              <a:off x="8418913"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68" name="Freeform 167">
              <a:extLst>
                <a:ext uri="{FF2B5EF4-FFF2-40B4-BE49-F238E27FC236}">
                  <a16:creationId xmlns:a16="http://schemas.microsoft.com/office/drawing/2014/main" id="{46436691-1739-D19E-A1E2-5A3845119B6A}"/>
                </a:ext>
              </a:extLst>
            </p:cNvPr>
            <p:cNvSpPr/>
            <p:nvPr/>
          </p:nvSpPr>
          <p:spPr>
            <a:xfrm>
              <a:off x="8173870"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txBody>
            <a:bodyPr/>
            <a:p/>
          </p:txBody>
        </p:sp>
        <p:sp>
          <p:nvSpPr>
            <p:cNvPr id="169" name="Freeform 168">
              <a:extLst>
                <a:ext uri="{FF2B5EF4-FFF2-40B4-BE49-F238E27FC236}">
                  <a16:creationId xmlns:a16="http://schemas.microsoft.com/office/drawing/2014/main" id="{4D1F1DD9-49C6-7A29-FA63-BA527FA38421}"/>
                </a:ext>
              </a:extLst>
            </p:cNvPr>
            <p:cNvSpPr/>
            <p:nvPr/>
          </p:nvSpPr>
          <p:spPr>
            <a:xfrm>
              <a:off x="7928839" y="4132650"/>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34"/>
                    <a:pt x="73560" y="85487"/>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txBody>
            <a:bodyPr/>
            <a:p/>
          </p:txBody>
        </p:sp>
        <p:sp>
          <p:nvSpPr>
            <p:cNvPr id="170" name="Freeform 169">
              <a:extLst>
                <a:ext uri="{FF2B5EF4-FFF2-40B4-BE49-F238E27FC236}">
                  <a16:creationId xmlns:a16="http://schemas.microsoft.com/office/drawing/2014/main" id="{6E0EC8FE-A8CB-7B16-51A6-8E3CAD6B3C2D}"/>
                </a:ext>
              </a:extLst>
            </p:cNvPr>
            <p:cNvSpPr/>
            <p:nvPr/>
          </p:nvSpPr>
          <p:spPr>
            <a:xfrm>
              <a:off x="768379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71" name="Freeform 170">
              <a:extLst>
                <a:ext uri="{FF2B5EF4-FFF2-40B4-BE49-F238E27FC236}">
                  <a16:creationId xmlns:a16="http://schemas.microsoft.com/office/drawing/2014/main" id="{070FF150-7965-1432-2E17-96C44CC87358}"/>
                </a:ext>
              </a:extLst>
            </p:cNvPr>
            <p:cNvSpPr/>
            <p:nvPr/>
          </p:nvSpPr>
          <p:spPr>
            <a:xfrm>
              <a:off x="7438765" y="4132650"/>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txBody>
            <a:bodyPr/>
            <a:p/>
          </p:txBody>
        </p:sp>
        <p:sp>
          <p:nvSpPr>
            <p:cNvPr id="172" name="Freeform 171">
              <a:extLst>
                <a:ext uri="{FF2B5EF4-FFF2-40B4-BE49-F238E27FC236}">
                  <a16:creationId xmlns:a16="http://schemas.microsoft.com/office/drawing/2014/main" id="{6879F668-67FE-5670-E400-F4CA1E40EFBD}"/>
                </a:ext>
              </a:extLst>
            </p:cNvPr>
            <p:cNvSpPr/>
            <p:nvPr/>
          </p:nvSpPr>
          <p:spPr>
            <a:xfrm>
              <a:off x="10379144"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8"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73" name="Freeform 172">
              <a:extLst>
                <a:ext uri="{FF2B5EF4-FFF2-40B4-BE49-F238E27FC236}">
                  <a16:creationId xmlns:a16="http://schemas.microsoft.com/office/drawing/2014/main" id="{36164927-C757-EC20-A2AC-7229E8BE11E7}"/>
                </a:ext>
              </a:extLst>
            </p:cNvPr>
            <p:cNvSpPr/>
            <p:nvPr/>
          </p:nvSpPr>
          <p:spPr>
            <a:xfrm>
              <a:off x="10134151"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74" name="Freeform 173">
              <a:extLst>
                <a:ext uri="{FF2B5EF4-FFF2-40B4-BE49-F238E27FC236}">
                  <a16:creationId xmlns:a16="http://schemas.microsoft.com/office/drawing/2014/main" id="{D8CC9CAE-D1A8-C426-C918-A7561422B693}"/>
                </a:ext>
              </a:extLst>
            </p:cNvPr>
            <p:cNvSpPr/>
            <p:nvPr/>
          </p:nvSpPr>
          <p:spPr>
            <a:xfrm>
              <a:off x="9889093" y="4343402"/>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75" name="Freeform 174">
              <a:extLst>
                <a:ext uri="{FF2B5EF4-FFF2-40B4-BE49-F238E27FC236}">
                  <a16:creationId xmlns:a16="http://schemas.microsoft.com/office/drawing/2014/main" id="{D37EF4A7-710E-77D3-4E21-20CF9A556AD9}"/>
                </a:ext>
              </a:extLst>
            </p:cNvPr>
            <p:cNvSpPr/>
            <p:nvPr/>
          </p:nvSpPr>
          <p:spPr>
            <a:xfrm>
              <a:off x="9644079"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txBody>
            <a:bodyPr/>
            <a:p/>
          </p:txBody>
        </p:sp>
        <p:sp>
          <p:nvSpPr>
            <p:cNvPr id="176" name="Freeform 175">
              <a:extLst>
                <a:ext uri="{FF2B5EF4-FFF2-40B4-BE49-F238E27FC236}">
                  <a16:creationId xmlns:a16="http://schemas.microsoft.com/office/drawing/2014/main" id="{B10E4847-356D-0EA9-D2C6-02432AEAC624}"/>
                </a:ext>
              </a:extLst>
            </p:cNvPr>
            <p:cNvSpPr/>
            <p:nvPr/>
          </p:nvSpPr>
          <p:spPr>
            <a:xfrm>
              <a:off x="939903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77" name="Freeform 176">
              <a:extLst>
                <a:ext uri="{FF2B5EF4-FFF2-40B4-BE49-F238E27FC236}">
                  <a16:creationId xmlns:a16="http://schemas.microsoft.com/office/drawing/2014/main" id="{E77CA9DB-63C3-DA13-DCF4-5D34467432EB}"/>
                </a:ext>
              </a:extLst>
            </p:cNvPr>
            <p:cNvSpPr/>
            <p:nvPr/>
          </p:nvSpPr>
          <p:spPr>
            <a:xfrm>
              <a:off x="9153996" y="4343402"/>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54"/>
                    <a:pt x="73562" y="85487"/>
                    <a:pt x="78028" y="81595"/>
                  </a:cubicBezTo>
                  <a:cubicBezTo>
                    <a:pt x="82560" y="77703"/>
                    <a:pt x="82905" y="71042"/>
                    <a:pt x="78850" y="66712"/>
                  </a:cubicBezTo>
                  <a:lnTo>
                    <a:pt x="55695" y="42150"/>
                  </a:lnTo>
                  <a:lnTo>
                    <a:pt x="78850" y="17589"/>
                  </a:lnTo>
                  <a:cubicBezTo>
                    <a:pt x="82926" y="13280"/>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txBody>
            <a:bodyPr/>
            <a:p/>
          </p:txBody>
        </p:sp>
        <p:sp>
          <p:nvSpPr>
            <p:cNvPr id="178" name="Freeform 177">
              <a:extLst>
                <a:ext uri="{FF2B5EF4-FFF2-40B4-BE49-F238E27FC236}">
                  <a16:creationId xmlns:a16="http://schemas.microsoft.com/office/drawing/2014/main" id="{6A8A62C2-1A14-942E-DC81-45156068178F}"/>
                </a:ext>
              </a:extLst>
            </p:cNvPr>
            <p:cNvSpPr/>
            <p:nvPr/>
          </p:nvSpPr>
          <p:spPr>
            <a:xfrm>
              <a:off x="8908966"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txBody>
            <a:bodyPr/>
            <a:p/>
          </p:txBody>
        </p:sp>
        <p:sp>
          <p:nvSpPr>
            <p:cNvPr id="179" name="Freeform 178">
              <a:extLst>
                <a:ext uri="{FF2B5EF4-FFF2-40B4-BE49-F238E27FC236}">
                  <a16:creationId xmlns:a16="http://schemas.microsoft.com/office/drawing/2014/main" id="{3C39F1AF-09B4-CE40-DA30-9BC924FD9369}"/>
                </a:ext>
              </a:extLst>
            </p:cNvPr>
            <p:cNvSpPr/>
            <p:nvPr/>
          </p:nvSpPr>
          <p:spPr>
            <a:xfrm>
              <a:off x="8663923"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txBody>
            <a:bodyPr/>
            <a:p/>
          </p:txBody>
        </p:sp>
        <p:sp>
          <p:nvSpPr>
            <p:cNvPr id="180" name="Freeform 179">
              <a:extLst>
                <a:ext uri="{FF2B5EF4-FFF2-40B4-BE49-F238E27FC236}">
                  <a16:creationId xmlns:a16="http://schemas.microsoft.com/office/drawing/2014/main" id="{72F5AF2F-0EDE-3517-AA60-943681C432BB}"/>
                </a:ext>
              </a:extLst>
            </p:cNvPr>
            <p:cNvSpPr/>
            <p:nvPr/>
          </p:nvSpPr>
          <p:spPr>
            <a:xfrm>
              <a:off x="8418913"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81" name="Freeform 180">
              <a:extLst>
                <a:ext uri="{FF2B5EF4-FFF2-40B4-BE49-F238E27FC236}">
                  <a16:creationId xmlns:a16="http://schemas.microsoft.com/office/drawing/2014/main" id="{CB983608-D572-BB8F-9A0E-4E32C3B20BB4}"/>
                </a:ext>
              </a:extLst>
            </p:cNvPr>
            <p:cNvSpPr/>
            <p:nvPr/>
          </p:nvSpPr>
          <p:spPr>
            <a:xfrm>
              <a:off x="8173870"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txBody>
            <a:bodyPr/>
            <a:p/>
          </p:txBody>
        </p:sp>
        <p:sp>
          <p:nvSpPr>
            <p:cNvPr id="182" name="Freeform 181">
              <a:extLst>
                <a:ext uri="{FF2B5EF4-FFF2-40B4-BE49-F238E27FC236}">
                  <a16:creationId xmlns:a16="http://schemas.microsoft.com/office/drawing/2014/main" id="{7FDB8A05-0FBD-FAA2-F2C8-E93758BAC7B2}"/>
                </a:ext>
              </a:extLst>
            </p:cNvPr>
            <p:cNvSpPr/>
            <p:nvPr/>
          </p:nvSpPr>
          <p:spPr>
            <a:xfrm>
              <a:off x="7928839" y="4343402"/>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54"/>
                    <a:pt x="73560" y="85487"/>
                    <a:pt x="78026" y="81595"/>
                  </a:cubicBezTo>
                  <a:cubicBezTo>
                    <a:pt x="82558" y="77703"/>
                    <a:pt x="82926" y="71042"/>
                    <a:pt x="78850" y="66712"/>
                  </a:cubicBezTo>
                  <a:lnTo>
                    <a:pt x="55693" y="42150"/>
                  </a:lnTo>
                  <a:lnTo>
                    <a:pt x="78850" y="17589"/>
                  </a:lnTo>
                  <a:cubicBezTo>
                    <a:pt x="82926" y="13280"/>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txBody>
            <a:bodyPr/>
            <a:p/>
          </p:txBody>
        </p:sp>
        <p:sp>
          <p:nvSpPr>
            <p:cNvPr id="183" name="Freeform 182">
              <a:extLst>
                <a:ext uri="{FF2B5EF4-FFF2-40B4-BE49-F238E27FC236}">
                  <a16:creationId xmlns:a16="http://schemas.microsoft.com/office/drawing/2014/main" id="{04E09383-867B-B491-7789-EEED32CED81B}"/>
                </a:ext>
              </a:extLst>
            </p:cNvPr>
            <p:cNvSpPr/>
            <p:nvPr/>
          </p:nvSpPr>
          <p:spPr>
            <a:xfrm>
              <a:off x="768379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184" name="Freeform 183">
              <a:extLst>
                <a:ext uri="{FF2B5EF4-FFF2-40B4-BE49-F238E27FC236}">
                  <a16:creationId xmlns:a16="http://schemas.microsoft.com/office/drawing/2014/main" id="{D1AB5401-8962-1BE6-0DFC-58367AC2D8C2}"/>
                </a:ext>
              </a:extLst>
            </p:cNvPr>
            <p:cNvSpPr/>
            <p:nvPr/>
          </p:nvSpPr>
          <p:spPr>
            <a:xfrm>
              <a:off x="7438765" y="4343402"/>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8" y="81595"/>
                  </a:cubicBezTo>
                  <a:cubicBezTo>
                    <a:pt x="82559" y="77703"/>
                    <a:pt x="82906" y="71042"/>
                    <a:pt x="78851" y="66712"/>
                  </a:cubicBezTo>
                  <a:lnTo>
                    <a:pt x="55694" y="42150"/>
                  </a:lnTo>
                  <a:lnTo>
                    <a:pt x="78851" y="17589"/>
                  </a:lnTo>
                  <a:cubicBezTo>
                    <a:pt x="82928" y="13280"/>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txBody>
            <a:bodyPr/>
            <a:p/>
          </p:txBody>
        </p:sp>
      </p:grpSp>
      <p:sp>
        <p:nvSpPr>
          <p:cNvPr id="185" name="Block Arc 184">
            <a:extLst>
              <a:ext uri="{FF2B5EF4-FFF2-40B4-BE49-F238E27FC236}">
                <a16:creationId xmlns:a16="http://schemas.microsoft.com/office/drawing/2014/main" id="{78724AB8-B402-2952-FAE0-74B654D5C389}"/>
              </a:ext>
            </a:extLst>
          </p:cNvPr>
          <p:cNvSpPr/>
          <p:nvPr userDrawn="1"/>
        </p:nvSpPr>
        <p:spPr>
          <a:xfrm rot="5400000">
            <a:off x="-836893" y="1975721"/>
            <a:ext cx="2112352" cy="2112352"/>
          </a:xfrm>
          <a:prstGeom prst="blockArc">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solidFill>
                <a:schemeClr val="tx1"/>
              </a:solidFill>
            </a:endParaRPr>
          </a:p>
        </p:txBody>
      </p:sp>
    </p:spTree>
  </p:cSld>
  <p:clrMapOvr>
    <a:overrideClrMapping bg1="lt1" tx1="dk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 Items / 4 Items / Option A">
  <p:cSld name="Content / Items / 4 Items / Option A">
    <p:spTree>
      <p:nvGrpSpPr>
        <p:cNvPr id="1" name="Shape 524"/>
        <p:cNvGrpSpPr/>
        <p:nvPr/>
      </p:nvGrpSpPr>
      <p:grpSpPr>
        <a:xfrm>
          <a:off x="0" y="0"/>
          <a:ext cx="0" cy="0"/>
          <a:chOff x="0" y="0"/>
          <a:chExt cx="0" cy="0"/>
        </a:xfrm>
      </p:grpSpPr>
      <p:sp>
        <p:nvSpPr>
          <p:cNvPr id="529" name="Google Shape;529;g3e4756476a6_0_126"/>
          <p:cNvSpPr/>
          <p:nvPr/>
        </p:nvSpPr>
        <p:spPr>
          <a:xfrm>
            <a:off x="237075" y="1174142"/>
            <a:ext cx="2058000" cy="3302515"/>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bg1"/>
              </a:solidFill>
              <a:latin typeface="+mn-lt"/>
              <a:ea typeface="+mn-ea"/>
              <a:cs typeface="+mn-cs"/>
              <a:sym typeface="Open Sans"/>
            </a:endParaRPr>
          </a:p>
        </p:txBody>
      </p:sp>
      <p:sp>
        <p:nvSpPr>
          <p:cNvPr id="530" name="Google Shape;530;g3e4756476a6_0_126"/>
          <p:cNvSpPr/>
          <p:nvPr/>
        </p:nvSpPr>
        <p:spPr>
          <a:xfrm>
            <a:off x="2447934" y="1174142"/>
            <a:ext cx="2058000" cy="3302515"/>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Open Sans"/>
            </a:endParaRPr>
          </a:p>
        </p:txBody>
      </p:sp>
      <p:sp>
        <p:nvSpPr>
          <p:cNvPr id="531" name="Google Shape;531;g3e4756476a6_0_126"/>
          <p:cNvSpPr/>
          <p:nvPr/>
        </p:nvSpPr>
        <p:spPr>
          <a:xfrm>
            <a:off x="4658792" y="1174142"/>
            <a:ext cx="2058000" cy="3302515"/>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Open Sans"/>
            </a:endParaRPr>
          </a:p>
        </p:txBody>
      </p:sp>
      <p:sp>
        <p:nvSpPr>
          <p:cNvPr id="532" name="Google Shape;532;g3e4756476a6_0_126"/>
          <p:cNvSpPr/>
          <p:nvPr/>
        </p:nvSpPr>
        <p:spPr>
          <a:xfrm>
            <a:off x="6869650" y="1174142"/>
            <a:ext cx="2058000" cy="3302515"/>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Open Sans"/>
            </a:endParaRPr>
          </a:p>
        </p:txBody>
      </p:sp>
      <p:sp>
        <p:nvSpPr>
          <p:cNvPr id="528"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bg2"/>
              </a:buClr>
              <a:buSzPts val="1000"/>
              <a:buFont typeface="Arial"/>
              <a:buNone/>
              <a:defRPr sz="800">
                <a:solidFill>
                  <a:schemeClr val="tx1"/>
                </a:solidFill>
                <a:latin typeface="+mn-lt"/>
                <a:ea typeface="+mn-ea"/>
                <a:cs typeface="+mn-cs"/>
                <a:sym typeface="Arial"/>
              </a:defRPr>
            </a:lvl1pPr>
            <a:lvl2pPr lvl="1"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2pPr>
            <a:lvl3pPr lvl="2"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3pPr>
            <a:lvl4pPr lvl="3"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4pPr>
            <a:lvl5pPr lvl="4"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5pPr>
            <a:lvl6pPr lvl="5"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6pPr>
            <a:lvl7pPr lvl="6"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7pPr>
            <a:lvl8pPr lvl="7"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8pPr>
            <a:lvl9pPr lvl="8"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9pPr>
          </a:lstStyle>
          <a:p>
            <a:endParaRPr dirty="0"/>
          </a:p>
        </p:txBody>
      </p:sp>
      <p:sp>
        <p:nvSpPr>
          <p:cNvPr id="525"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bg2"/>
              </a:buClr>
              <a:buSzPts val="1000"/>
              <a:buFont typeface="Arial"/>
              <a:buNone/>
              <a:tabLst/>
              <a:defRPr sz="800">
                <a:solidFill>
                  <a:schemeClr val="tx1"/>
                </a:solidFill>
                <a:latin typeface="+mn-lt"/>
                <a:ea typeface="+mn-ea"/>
                <a:cs typeface="+mn-cs"/>
                <a:sym typeface="Arial"/>
              </a:defRPr>
            </a:lvl1pPr>
            <a:lvl2pPr lvl="1"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2pPr>
            <a:lvl3pPr lvl="2"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3pPr>
            <a:lvl4pPr lvl="3"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4pPr>
            <a:lvl5pPr lvl="4"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5pPr>
            <a:lvl6pPr lvl="5"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6pPr>
            <a:lvl7pPr lvl="6"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7pPr>
            <a:lvl8pPr lvl="7"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8pPr>
            <a:lvl9pPr lvl="8"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bg2"/>
              </a:buClr>
              <a:buSzPts val="1000"/>
              <a:buFont typeface="Arial"/>
              <a:buNone/>
              <a:tabLst/>
              <a:defRPr/>
            </a:pPr>
            <a:r>
              <a:rPr lang="en-GB" dirty="0"/>
              <a:t>Remove unnecessary steps, and design each</a:t>
            </a:r>
          </a:p>
        </p:txBody>
      </p:sp>
      <p:sp>
        <p:nvSpPr>
          <p:cNvPr id="539" name="Item 4 / Text"/>
          <p:cNvSpPr txBox="1">
            <a:spLocks noGrp="1"/>
          </p:cNvSpPr>
          <p:nvPr>
            <p:ph type="subTitle" idx="13" hasCustomPrompt="1"/>
          </p:nvPr>
        </p:nvSpPr>
        <p:spPr>
          <a:xfrm>
            <a:off x="7034525" y="1993853"/>
            <a:ext cx="1728300" cy="190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2"/>
                </a:solidFill>
                <a:latin typeface="+mn-lt"/>
                <a:ea typeface="+mn-ea"/>
                <a:cs typeface="+mn-cs"/>
                <a:sym typeface="Arial"/>
              </a:defRPr>
            </a:lvl1pPr>
            <a:lvl2pPr lvl="1" rtl="0">
              <a:lnSpc>
                <a:spcPct val="115000"/>
              </a:lnSpc>
              <a:spcBef>
                <a:spcPts val="0"/>
              </a:spcBef>
              <a:spcAft>
                <a:spcPts val="0"/>
              </a:spcAft>
              <a:buSzPts val="1000"/>
              <a:buFont typeface="Arial"/>
              <a:buNone/>
              <a:defRPr sz="1000">
                <a:latin typeface="+mn-lt"/>
                <a:ea typeface="+mn-ea"/>
                <a:cs typeface="+mn-cs"/>
                <a:sym typeface="Arial"/>
              </a:defRPr>
            </a:lvl2pPr>
            <a:lvl3pPr lvl="2" rtl="0">
              <a:lnSpc>
                <a:spcPct val="115000"/>
              </a:lnSpc>
              <a:spcBef>
                <a:spcPts val="0"/>
              </a:spcBef>
              <a:spcAft>
                <a:spcPts val="0"/>
              </a:spcAft>
              <a:buSzPts val="1000"/>
              <a:buFont typeface="Arial"/>
              <a:buNone/>
              <a:defRPr sz="1000">
                <a:latin typeface="+mn-lt"/>
                <a:ea typeface="+mn-ea"/>
                <a:cs typeface="+mn-cs"/>
                <a:sym typeface="Arial"/>
              </a:defRPr>
            </a:lvl3pPr>
            <a:lvl4pPr lvl="3" rtl="0">
              <a:lnSpc>
                <a:spcPct val="115000"/>
              </a:lnSpc>
              <a:spcBef>
                <a:spcPts val="0"/>
              </a:spcBef>
              <a:spcAft>
                <a:spcPts val="0"/>
              </a:spcAft>
              <a:buSzPts val="1000"/>
              <a:buFont typeface="Arial"/>
              <a:buNone/>
              <a:defRPr sz="1000">
                <a:latin typeface="+mn-lt"/>
                <a:ea typeface="+mn-ea"/>
                <a:cs typeface="+mn-cs"/>
                <a:sym typeface="Arial"/>
              </a:defRPr>
            </a:lvl4pPr>
            <a:lvl5pPr lvl="4" rtl="0">
              <a:lnSpc>
                <a:spcPct val="115000"/>
              </a:lnSpc>
              <a:spcBef>
                <a:spcPts val="0"/>
              </a:spcBef>
              <a:spcAft>
                <a:spcPts val="0"/>
              </a:spcAft>
              <a:buSzPts val="1000"/>
              <a:buFont typeface="Arial"/>
              <a:buNone/>
              <a:defRPr sz="1000">
                <a:latin typeface="+mn-lt"/>
                <a:ea typeface="+mn-ea"/>
                <a:cs typeface="+mn-cs"/>
                <a:sym typeface="Arial"/>
              </a:defRPr>
            </a:lvl5pPr>
            <a:lvl6pPr lvl="5" rtl="0">
              <a:lnSpc>
                <a:spcPct val="115000"/>
              </a:lnSpc>
              <a:spcBef>
                <a:spcPts val="0"/>
              </a:spcBef>
              <a:spcAft>
                <a:spcPts val="0"/>
              </a:spcAft>
              <a:buSzPts val="1000"/>
              <a:buFont typeface="Arial"/>
              <a:buNone/>
              <a:defRPr sz="1000">
                <a:latin typeface="+mn-lt"/>
                <a:ea typeface="+mn-ea"/>
                <a:cs typeface="+mn-cs"/>
                <a:sym typeface="Arial"/>
              </a:defRPr>
            </a:lvl6pPr>
            <a:lvl7pPr lvl="6" rtl="0">
              <a:lnSpc>
                <a:spcPct val="115000"/>
              </a:lnSpc>
              <a:spcBef>
                <a:spcPts val="0"/>
              </a:spcBef>
              <a:spcAft>
                <a:spcPts val="0"/>
              </a:spcAft>
              <a:buSzPts val="1000"/>
              <a:buFont typeface="Arial"/>
              <a:buNone/>
              <a:defRPr sz="1000">
                <a:latin typeface="+mn-lt"/>
                <a:ea typeface="+mn-ea"/>
                <a:cs typeface="+mn-cs"/>
                <a:sym typeface="Arial"/>
              </a:defRPr>
            </a:lvl7pPr>
            <a:lvl8pPr lvl="7" rtl="0">
              <a:lnSpc>
                <a:spcPct val="115000"/>
              </a:lnSpc>
              <a:spcBef>
                <a:spcPts val="0"/>
              </a:spcBef>
              <a:spcAft>
                <a:spcPts val="0"/>
              </a:spcAft>
              <a:buSzPts val="1000"/>
              <a:buFont typeface="Arial"/>
              <a:buNone/>
              <a:defRPr sz="1000">
                <a:latin typeface="+mn-lt"/>
                <a:ea typeface="+mn-ea"/>
                <a:cs typeface="+mn-cs"/>
                <a:sym typeface="Arial"/>
              </a:defRPr>
            </a:lvl8pPr>
            <a:lvl9pPr lvl="8" rtl="0">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40" name="Item 4 / Title"/>
          <p:cNvSpPr txBox="1">
            <a:spLocks noGrp="1"/>
          </p:cNvSpPr>
          <p:nvPr>
            <p:ph type="subTitle" idx="14" hasCustomPrompt="1"/>
          </p:nvPr>
        </p:nvSpPr>
        <p:spPr>
          <a:xfrm>
            <a:off x="7034500" y="1359036"/>
            <a:ext cx="1728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n-lt"/>
                <a:ea typeface="+mn-ea"/>
                <a:cs typeface="+mn-cs"/>
                <a:sym typeface="Arial"/>
              </a:defRPr>
            </a:lvl1pPr>
            <a:lvl2pPr lvl="1"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37" name="Item 3 / Text"/>
          <p:cNvSpPr txBox="1">
            <a:spLocks noGrp="1"/>
          </p:cNvSpPr>
          <p:nvPr>
            <p:ph type="subTitle" idx="8" hasCustomPrompt="1"/>
          </p:nvPr>
        </p:nvSpPr>
        <p:spPr>
          <a:xfrm>
            <a:off x="4823650" y="1993853"/>
            <a:ext cx="1728300" cy="190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2"/>
                </a:solidFill>
                <a:latin typeface="+mn-lt"/>
                <a:ea typeface="+mn-ea"/>
                <a:cs typeface="+mn-cs"/>
                <a:sym typeface="Arial"/>
              </a:defRPr>
            </a:lvl1pPr>
            <a:lvl2pPr lvl="1" rtl="0">
              <a:lnSpc>
                <a:spcPct val="115000"/>
              </a:lnSpc>
              <a:spcBef>
                <a:spcPts val="0"/>
              </a:spcBef>
              <a:spcAft>
                <a:spcPts val="0"/>
              </a:spcAft>
              <a:buSzPts val="1000"/>
              <a:buFont typeface="Arial"/>
              <a:buNone/>
              <a:defRPr sz="1000">
                <a:latin typeface="+mn-lt"/>
                <a:ea typeface="+mn-ea"/>
                <a:cs typeface="+mn-cs"/>
                <a:sym typeface="Arial"/>
              </a:defRPr>
            </a:lvl2pPr>
            <a:lvl3pPr lvl="2" rtl="0">
              <a:lnSpc>
                <a:spcPct val="115000"/>
              </a:lnSpc>
              <a:spcBef>
                <a:spcPts val="0"/>
              </a:spcBef>
              <a:spcAft>
                <a:spcPts val="0"/>
              </a:spcAft>
              <a:buSzPts val="1000"/>
              <a:buFont typeface="Arial"/>
              <a:buNone/>
              <a:defRPr sz="1000">
                <a:latin typeface="+mn-lt"/>
                <a:ea typeface="+mn-ea"/>
                <a:cs typeface="+mn-cs"/>
                <a:sym typeface="Arial"/>
              </a:defRPr>
            </a:lvl3pPr>
            <a:lvl4pPr lvl="3" rtl="0">
              <a:lnSpc>
                <a:spcPct val="115000"/>
              </a:lnSpc>
              <a:spcBef>
                <a:spcPts val="0"/>
              </a:spcBef>
              <a:spcAft>
                <a:spcPts val="0"/>
              </a:spcAft>
              <a:buSzPts val="1000"/>
              <a:buFont typeface="Arial"/>
              <a:buNone/>
              <a:defRPr sz="1000">
                <a:latin typeface="+mn-lt"/>
                <a:ea typeface="+mn-ea"/>
                <a:cs typeface="+mn-cs"/>
                <a:sym typeface="Arial"/>
              </a:defRPr>
            </a:lvl4pPr>
            <a:lvl5pPr lvl="4" rtl="0">
              <a:lnSpc>
                <a:spcPct val="115000"/>
              </a:lnSpc>
              <a:spcBef>
                <a:spcPts val="0"/>
              </a:spcBef>
              <a:spcAft>
                <a:spcPts val="0"/>
              </a:spcAft>
              <a:buSzPts val="1000"/>
              <a:buFont typeface="Arial"/>
              <a:buNone/>
              <a:defRPr sz="1000">
                <a:latin typeface="+mn-lt"/>
                <a:ea typeface="+mn-ea"/>
                <a:cs typeface="+mn-cs"/>
                <a:sym typeface="Arial"/>
              </a:defRPr>
            </a:lvl5pPr>
            <a:lvl6pPr lvl="5" rtl="0">
              <a:lnSpc>
                <a:spcPct val="115000"/>
              </a:lnSpc>
              <a:spcBef>
                <a:spcPts val="0"/>
              </a:spcBef>
              <a:spcAft>
                <a:spcPts val="0"/>
              </a:spcAft>
              <a:buSzPts val="1000"/>
              <a:buFont typeface="Arial"/>
              <a:buNone/>
              <a:defRPr sz="1000">
                <a:latin typeface="+mn-lt"/>
                <a:ea typeface="+mn-ea"/>
                <a:cs typeface="+mn-cs"/>
                <a:sym typeface="Arial"/>
              </a:defRPr>
            </a:lvl6pPr>
            <a:lvl7pPr lvl="6" rtl="0">
              <a:lnSpc>
                <a:spcPct val="115000"/>
              </a:lnSpc>
              <a:spcBef>
                <a:spcPts val="0"/>
              </a:spcBef>
              <a:spcAft>
                <a:spcPts val="0"/>
              </a:spcAft>
              <a:buSzPts val="1000"/>
              <a:buFont typeface="Arial"/>
              <a:buNone/>
              <a:defRPr sz="1000">
                <a:latin typeface="+mn-lt"/>
                <a:ea typeface="+mn-ea"/>
                <a:cs typeface="+mn-cs"/>
                <a:sym typeface="Arial"/>
              </a:defRPr>
            </a:lvl7pPr>
            <a:lvl8pPr lvl="7" rtl="0">
              <a:lnSpc>
                <a:spcPct val="115000"/>
              </a:lnSpc>
              <a:spcBef>
                <a:spcPts val="0"/>
              </a:spcBef>
              <a:spcAft>
                <a:spcPts val="0"/>
              </a:spcAft>
              <a:buSzPts val="1000"/>
              <a:buFont typeface="Arial"/>
              <a:buNone/>
              <a:defRPr sz="1000">
                <a:latin typeface="+mn-lt"/>
                <a:ea typeface="+mn-ea"/>
                <a:cs typeface="+mn-cs"/>
                <a:sym typeface="Arial"/>
              </a:defRPr>
            </a:lvl8pPr>
            <a:lvl9pPr lvl="8" rtl="0">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38" name="Item 3 / Title"/>
          <p:cNvSpPr txBox="1">
            <a:spLocks noGrp="1"/>
          </p:cNvSpPr>
          <p:nvPr>
            <p:ph type="subTitle" idx="9" hasCustomPrompt="1"/>
          </p:nvPr>
        </p:nvSpPr>
        <p:spPr>
          <a:xfrm>
            <a:off x="4823625" y="1359036"/>
            <a:ext cx="1728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n-lt"/>
                <a:ea typeface="+mn-ea"/>
                <a:cs typeface="+mn-cs"/>
                <a:sym typeface="Arial"/>
              </a:defRPr>
            </a:lvl1pPr>
            <a:lvl2pPr lvl="1"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rtl="0">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35" name="Item 2 / Text"/>
          <p:cNvSpPr txBox="1">
            <a:spLocks noGrp="1"/>
          </p:cNvSpPr>
          <p:nvPr>
            <p:ph type="subTitle" idx="6" hasCustomPrompt="1"/>
          </p:nvPr>
        </p:nvSpPr>
        <p:spPr>
          <a:xfrm>
            <a:off x="2612800" y="1993853"/>
            <a:ext cx="1728300" cy="190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2"/>
                </a:solidFill>
                <a:latin typeface="+mn-lt"/>
                <a:ea typeface="+mn-ea"/>
                <a:cs typeface="+mn-cs"/>
                <a:sym typeface="Arial"/>
              </a:defRPr>
            </a:lvl1pPr>
            <a:lvl2pPr lvl="1" rtl="0">
              <a:lnSpc>
                <a:spcPct val="115000"/>
              </a:lnSpc>
              <a:spcBef>
                <a:spcPts val="0"/>
              </a:spcBef>
              <a:spcAft>
                <a:spcPts val="0"/>
              </a:spcAft>
              <a:buSzPts val="1000"/>
              <a:buFont typeface="Arial"/>
              <a:buNone/>
              <a:defRPr sz="1000">
                <a:latin typeface="+mn-lt"/>
                <a:ea typeface="+mn-ea"/>
                <a:cs typeface="+mn-cs"/>
                <a:sym typeface="Arial"/>
              </a:defRPr>
            </a:lvl2pPr>
            <a:lvl3pPr lvl="2" rtl="0">
              <a:lnSpc>
                <a:spcPct val="115000"/>
              </a:lnSpc>
              <a:spcBef>
                <a:spcPts val="0"/>
              </a:spcBef>
              <a:spcAft>
                <a:spcPts val="0"/>
              </a:spcAft>
              <a:buSzPts val="1000"/>
              <a:buFont typeface="Arial"/>
              <a:buNone/>
              <a:defRPr sz="1000">
                <a:latin typeface="+mn-lt"/>
                <a:ea typeface="+mn-ea"/>
                <a:cs typeface="+mn-cs"/>
                <a:sym typeface="Arial"/>
              </a:defRPr>
            </a:lvl3pPr>
            <a:lvl4pPr lvl="3" rtl="0">
              <a:lnSpc>
                <a:spcPct val="115000"/>
              </a:lnSpc>
              <a:spcBef>
                <a:spcPts val="0"/>
              </a:spcBef>
              <a:spcAft>
                <a:spcPts val="0"/>
              </a:spcAft>
              <a:buSzPts val="1000"/>
              <a:buFont typeface="Arial"/>
              <a:buNone/>
              <a:defRPr sz="1000">
                <a:latin typeface="+mn-lt"/>
                <a:ea typeface="+mn-ea"/>
                <a:cs typeface="+mn-cs"/>
                <a:sym typeface="Arial"/>
              </a:defRPr>
            </a:lvl4pPr>
            <a:lvl5pPr lvl="4" rtl="0">
              <a:lnSpc>
                <a:spcPct val="115000"/>
              </a:lnSpc>
              <a:spcBef>
                <a:spcPts val="0"/>
              </a:spcBef>
              <a:spcAft>
                <a:spcPts val="0"/>
              </a:spcAft>
              <a:buSzPts val="1000"/>
              <a:buFont typeface="Arial"/>
              <a:buNone/>
              <a:defRPr sz="1000">
                <a:latin typeface="+mn-lt"/>
                <a:ea typeface="+mn-ea"/>
                <a:cs typeface="+mn-cs"/>
                <a:sym typeface="Arial"/>
              </a:defRPr>
            </a:lvl5pPr>
            <a:lvl6pPr lvl="5" rtl="0">
              <a:lnSpc>
                <a:spcPct val="115000"/>
              </a:lnSpc>
              <a:spcBef>
                <a:spcPts val="0"/>
              </a:spcBef>
              <a:spcAft>
                <a:spcPts val="0"/>
              </a:spcAft>
              <a:buSzPts val="1000"/>
              <a:buFont typeface="Arial"/>
              <a:buNone/>
              <a:defRPr sz="1000">
                <a:latin typeface="+mn-lt"/>
                <a:ea typeface="+mn-ea"/>
                <a:cs typeface="+mn-cs"/>
                <a:sym typeface="Arial"/>
              </a:defRPr>
            </a:lvl6pPr>
            <a:lvl7pPr lvl="6" rtl="0">
              <a:lnSpc>
                <a:spcPct val="115000"/>
              </a:lnSpc>
              <a:spcBef>
                <a:spcPts val="0"/>
              </a:spcBef>
              <a:spcAft>
                <a:spcPts val="0"/>
              </a:spcAft>
              <a:buSzPts val="1000"/>
              <a:buFont typeface="Arial"/>
              <a:buNone/>
              <a:defRPr sz="1000">
                <a:latin typeface="+mn-lt"/>
                <a:ea typeface="+mn-ea"/>
                <a:cs typeface="+mn-cs"/>
                <a:sym typeface="Arial"/>
              </a:defRPr>
            </a:lvl7pPr>
            <a:lvl8pPr lvl="7" rtl="0">
              <a:lnSpc>
                <a:spcPct val="115000"/>
              </a:lnSpc>
              <a:spcBef>
                <a:spcPts val="0"/>
              </a:spcBef>
              <a:spcAft>
                <a:spcPts val="0"/>
              </a:spcAft>
              <a:buSzPts val="1000"/>
              <a:buFont typeface="Arial"/>
              <a:buNone/>
              <a:defRPr sz="1000">
                <a:latin typeface="+mn-lt"/>
                <a:ea typeface="+mn-ea"/>
                <a:cs typeface="+mn-cs"/>
                <a:sym typeface="Arial"/>
              </a:defRPr>
            </a:lvl8pPr>
            <a:lvl9pPr lvl="8" rtl="0">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36" name="Item 2 / Title"/>
          <p:cNvSpPr txBox="1">
            <a:spLocks noGrp="1"/>
          </p:cNvSpPr>
          <p:nvPr>
            <p:ph type="subTitle" idx="7" hasCustomPrompt="1"/>
          </p:nvPr>
        </p:nvSpPr>
        <p:spPr>
          <a:xfrm>
            <a:off x="2612775" y="1359036"/>
            <a:ext cx="1728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n-lt"/>
                <a:ea typeface="+mn-ea"/>
                <a:cs typeface="+mn-cs"/>
                <a:sym typeface="Arial"/>
              </a:defRPr>
            </a:lvl1pPr>
            <a:lvl2pPr lvl="1"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33" name="Item 1 / Text"/>
          <p:cNvSpPr txBox="1">
            <a:spLocks noGrp="1"/>
          </p:cNvSpPr>
          <p:nvPr>
            <p:ph type="subTitle" idx="4" hasCustomPrompt="1"/>
          </p:nvPr>
        </p:nvSpPr>
        <p:spPr>
          <a:xfrm>
            <a:off x="399375" y="1993853"/>
            <a:ext cx="1728300" cy="190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2"/>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34" name="Item 1 / Title"/>
          <p:cNvSpPr txBox="1">
            <a:spLocks noGrp="1"/>
          </p:cNvSpPr>
          <p:nvPr>
            <p:ph type="subTitle" idx="5" hasCustomPrompt="1"/>
          </p:nvPr>
        </p:nvSpPr>
        <p:spPr>
          <a:xfrm>
            <a:off x="399350" y="1359036"/>
            <a:ext cx="1728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47" name="Slide title"/>
          <p:cNvSpPr txBox="1">
            <a:spLocks noGrp="1"/>
          </p:cNvSpPr>
          <p:nvPr>
            <p:ph type="title" hasCustomPrompt="1"/>
          </p:nvPr>
        </p:nvSpPr>
        <p:spPr>
          <a:xfrm>
            <a:off x="234650" y="210926"/>
            <a:ext cx="5400000" cy="778675"/>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a:solidFill>
                  <a:schemeClr val="tx1"/>
                </a:solidFill>
                <a:latin typeface="+mj-lt" panose="020B0604030504040204" pitchFamily="34" charset="0"/>
                <a:ea typeface="+mj-ea"/>
                <a:cs typeface="+mj-cs"/>
                <a:sym typeface="IBM Plex Sans"/>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r>
              <a:rPr lang="en-GB" sz="2000" dirty="0"/>
              <a:t>Designing Digital Tools for More Reliable Work</a:t>
            </a:r>
            <a:endParaRPr sz="2000" dirty="0"/>
          </a:p>
        </p:txBody>
      </p:sp>
      <p:cxnSp>
        <p:nvCxnSpPr>
          <p:cNvPr id="3" name="Google Shape;597;g3e4a1d512f3_0_23">
            <a:extLst>
              <a:ext uri="{FF2B5EF4-FFF2-40B4-BE49-F238E27FC236}">
                <a16:creationId xmlns:a16="http://schemas.microsoft.com/office/drawing/2014/main" id="{48F6D8C3-9C77-4361-E0F8-C22FE8F66621}"/>
              </a:ext>
            </a:extLst>
          </p:cNvPr>
          <p:cNvCxnSpPr>
            <a:cxnSpLocks/>
          </p:cNvCxnSpPr>
          <p:nvPr userDrawn="1"/>
        </p:nvCxnSpPr>
        <p:spPr>
          <a:xfrm>
            <a:off x="-72000" y="4700870"/>
            <a:ext cx="9288000" cy="0"/>
          </a:xfrm>
          <a:prstGeom prst="straightConnector1">
            <a:avLst/>
          </a:prstGeom>
          <a:noFill/>
          <a:ln w="9525" cap="flat" cmpd="sng">
            <a:solidFill>
              <a:schemeClr val="accent6"/>
            </a:solidFill>
            <a:prstDash val="solid"/>
            <a:round/>
            <a:headEnd type="none" w="med" len="med"/>
            <a:tailEnd type="none" w="med" len="med"/>
          </a:ln>
        </p:spPr>
      </p:cxnSp>
      <p:sp>
        <p:nvSpPr>
          <p:cNvPr id="2" name="Graphic 5">
            <a:extLst>
              <a:ext uri="{FF2B5EF4-FFF2-40B4-BE49-F238E27FC236}">
                <a16:creationId xmlns:a16="http://schemas.microsoft.com/office/drawing/2014/main" id="{91F95118-CEF6-CBE3-0884-76D5124682E2}"/>
              </a:ext>
            </a:extLst>
          </p:cNvPr>
          <p:cNvSpPr/>
          <p:nvPr/>
        </p:nvSpPr>
        <p:spPr>
          <a:xfrm>
            <a:off x="1803650" y="4017423"/>
            <a:ext cx="323416" cy="323417"/>
          </a:xfrm>
          <a:custGeom>
            <a:avLst/>
            <a:gdLst>
              <a:gd name="csX0" fmla="*/ 323416 w 323416"/>
              <a:gd name="csY0" fmla="*/ 0 h 323417"/>
              <a:gd name="csX1" fmla="*/ 323416 w 323416"/>
              <a:gd name="csY1" fmla="*/ 147664 h 323417"/>
              <a:gd name="csX2" fmla="*/ 147664 w 323416"/>
              <a:gd name="csY2" fmla="*/ 323416 h 323417"/>
              <a:gd name="csX3" fmla="*/ 2 w 323416"/>
              <a:gd name="csY3" fmla="*/ 323416 h 323417"/>
              <a:gd name="csX4" fmla="*/ 0 w 323416"/>
              <a:gd name="csY4" fmla="*/ 323418 h 323417"/>
              <a:gd name="csX5" fmla="*/ 0 w 323416"/>
              <a:gd name="csY5" fmla="*/ 175753 h 323417"/>
              <a:gd name="csX6" fmla="*/ 907 w 323416"/>
              <a:gd name="csY6" fmla="*/ 157784 h 323417"/>
              <a:gd name="csX7" fmla="*/ 1146 w 323416"/>
              <a:gd name="csY7" fmla="*/ 155573 h 323417"/>
              <a:gd name="csX8" fmla="*/ 2745 w 323416"/>
              <a:gd name="csY8" fmla="*/ 144643 h 323417"/>
              <a:gd name="csX9" fmla="*/ 3145 w 323416"/>
              <a:gd name="csY9" fmla="*/ 142484 h 323417"/>
              <a:gd name="csX10" fmla="*/ 4023 w 323416"/>
              <a:gd name="csY10" fmla="*/ 138193 h 323417"/>
              <a:gd name="csX11" fmla="*/ 175751 w 323416"/>
              <a:gd name="csY11" fmla="*/ 0 h 323417"/>
              <a:gd name="csX12" fmla="*/ 323416 w 323416"/>
              <a:gd name="csY12" fmla="*/ 0 h 323417"/>
              <a:gd name="csX13" fmla="*/ 137529 w 323416"/>
              <a:gd name="csY13" fmla="*/ 87499 h 323417"/>
              <a:gd name="csX14" fmla="*/ 137529 w 323416"/>
              <a:gd name="csY14" fmla="*/ 137529 h 323417"/>
              <a:gd name="csX15" fmla="*/ 137527 w 323416"/>
              <a:gd name="csY15" fmla="*/ 137529 h 323417"/>
              <a:gd name="csX16" fmla="*/ 137527 w 323416"/>
              <a:gd name="csY16" fmla="*/ 137531 h 323417"/>
              <a:gd name="csX17" fmla="*/ 87497 w 323416"/>
              <a:gd name="csY17" fmla="*/ 137531 h 323417"/>
              <a:gd name="csX18" fmla="*/ 87497 w 323416"/>
              <a:gd name="csY18" fmla="*/ 185889 h 323417"/>
              <a:gd name="csX19" fmla="*/ 137529 w 323416"/>
              <a:gd name="csY19" fmla="*/ 185889 h 323417"/>
              <a:gd name="csX20" fmla="*/ 137529 w 323416"/>
              <a:gd name="csY20" fmla="*/ 235922 h 323417"/>
              <a:gd name="csX21" fmla="*/ 185889 w 323416"/>
              <a:gd name="csY21" fmla="*/ 235922 h 323417"/>
              <a:gd name="csX22" fmla="*/ 185889 w 323416"/>
              <a:gd name="csY22" fmla="*/ 185889 h 323417"/>
              <a:gd name="csX23" fmla="*/ 235922 w 323416"/>
              <a:gd name="csY23" fmla="*/ 185889 h 323417"/>
              <a:gd name="csX24" fmla="*/ 235922 w 323416"/>
              <a:gd name="csY24" fmla="*/ 137529 h 323417"/>
              <a:gd name="csX25" fmla="*/ 185967 w 323416"/>
              <a:gd name="csY25" fmla="*/ 137529 h 323417"/>
              <a:gd name="csX26" fmla="*/ 185965 w 323416"/>
              <a:gd name="csY26" fmla="*/ 137451 h 323417"/>
              <a:gd name="csX27" fmla="*/ 185965 w 323416"/>
              <a:gd name="csY27" fmla="*/ 137452 h 323417"/>
              <a:gd name="csX28" fmla="*/ 185887 w 323416"/>
              <a:gd name="csY28" fmla="*/ 87499 h 323417"/>
              <a:gd name="csX29" fmla="*/ 137529 w 323416"/>
              <a:gd name="csY29" fmla="*/ 87499 h 323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23416" h="323417">
                <a:moveTo>
                  <a:pt x="323416" y="0"/>
                </a:moveTo>
                <a:lnTo>
                  <a:pt x="323416" y="147664"/>
                </a:lnTo>
                <a:cubicBezTo>
                  <a:pt x="323416" y="244729"/>
                  <a:pt x="244729" y="323416"/>
                  <a:pt x="147664" y="323416"/>
                </a:cubicBezTo>
                <a:lnTo>
                  <a:pt x="2" y="323416"/>
                </a:lnTo>
                <a:lnTo>
                  <a:pt x="0" y="323418"/>
                </a:lnTo>
                <a:lnTo>
                  <a:pt x="0" y="175753"/>
                </a:lnTo>
                <a:cubicBezTo>
                  <a:pt x="0" y="169687"/>
                  <a:pt x="308" y="163692"/>
                  <a:pt x="907" y="157784"/>
                </a:cubicBezTo>
                <a:cubicBezTo>
                  <a:pt x="982" y="157046"/>
                  <a:pt x="1062" y="156308"/>
                  <a:pt x="1146" y="155573"/>
                </a:cubicBezTo>
                <a:cubicBezTo>
                  <a:pt x="1566" y="151894"/>
                  <a:pt x="2101" y="148249"/>
                  <a:pt x="2745" y="144643"/>
                </a:cubicBezTo>
                <a:cubicBezTo>
                  <a:pt x="2874" y="143922"/>
                  <a:pt x="3007" y="143202"/>
                  <a:pt x="3145" y="142484"/>
                </a:cubicBezTo>
                <a:cubicBezTo>
                  <a:pt x="3420" y="141047"/>
                  <a:pt x="3713" y="139617"/>
                  <a:pt x="4023" y="138193"/>
                </a:cubicBezTo>
                <a:cubicBezTo>
                  <a:pt x="21225" y="59175"/>
                  <a:pt x="91576" y="0"/>
                  <a:pt x="175751" y="0"/>
                </a:cubicBezTo>
                <a:lnTo>
                  <a:pt x="323416" y="0"/>
                </a:lnTo>
                <a:close/>
                <a:moveTo>
                  <a:pt x="137529" y="87499"/>
                </a:moveTo>
                <a:lnTo>
                  <a:pt x="137529" y="137529"/>
                </a:lnTo>
                <a:lnTo>
                  <a:pt x="137527" y="137529"/>
                </a:lnTo>
                <a:lnTo>
                  <a:pt x="137527" y="137531"/>
                </a:lnTo>
                <a:lnTo>
                  <a:pt x="87497" y="137531"/>
                </a:lnTo>
                <a:lnTo>
                  <a:pt x="87497" y="185889"/>
                </a:lnTo>
                <a:lnTo>
                  <a:pt x="137529" y="185889"/>
                </a:lnTo>
                <a:lnTo>
                  <a:pt x="137529" y="235922"/>
                </a:lnTo>
                <a:lnTo>
                  <a:pt x="185889" y="235922"/>
                </a:lnTo>
                <a:lnTo>
                  <a:pt x="185889" y="185889"/>
                </a:lnTo>
                <a:lnTo>
                  <a:pt x="235922" y="185889"/>
                </a:lnTo>
                <a:lnTo>
                  <a:pt x="235922" y="137529"/>
                </a:lnTo>
                <a:lnTo>
                  <a:pt x="185967" y="137529"/>
                </a:lnTo>
                <a:lnTo>
                  <a:pt x="185965" y="137451"/>
                </a:lnTo>
                <a:lnTo>
                  <a:pt x="185965" y="137452"/>
                </a:lnTo>
                <a:lnTo>
                  <a:pt x="185887" y="87499"/>
                </a:lnTo>
                <a:lnTo>
                  <a:pt x="137529" y="87499"/>
                </a:lnTo>
                <a:close/>
              </a:path>
            </a:pathLst>
          </a:custGeom>
          <a:solidFill>
            <a:schemeClr val="tx2"/>
          </a:solidFill>
          <a:ln w="1779" cap="flat">
            <a:noFill/>
            <a:prstDash val="solid"/>
            <a:miter/>
          </a:ln>
        </p:spPr>
      </p:sp>
      <p:sp>
        <p:nvSpPr>
          <p:cNvPr id="49" name="Graphic 6">
            <a:extLst>
              <a:ext uri="{FF2B5EF4-FFF2-40B4-BE49-F238E27FC236}">
                <a16:creationId xmlns:a16="http://schemas.microsoft.com/office/drawing/2014/main" id="{63FE127B-A66E-7408-A096-40A5445CB91E}"/>
              </a:ext>
            </a:extLst>
          </p:cNvPr>
          <p:cNvSpPr/>
          <p:nvPr/>
        </p:nvSpPr>
        <p:spPr>
          <a:xfrm>
            <a:off x="6233638" y="4017423"/>
            <a:ext cx="323416" cy="323417"/>
          </a:xfrm>
          <a:custGeom>
            <a:avLst/>
            <a:gdLst>
              <a:gd name="csX0" fmla="*/ 323416 w 323416"/>
              <a:gd name="csY0" fmla="*/ 0 h 323417"/>
              <a:gd name="csX1" fmla="*/ 323416 w 323416"/>
              <a:gd name="csY1" fmla="*/ 147664 h 323417"/>
              <a:gd name="csX2" fmla="*/ 147664 w 323416"/>
              <a:gd name="csY2" fmla="*/ 323416 h 323417"/>
              <a:gd name="csX3" fmla="*/ 2 w 323416"/>
              <a:gd name="csY3" fmla="*/ 323416 h 323417"/>
              <a:gd name="csX4" fmla="*/ 0 w 323416"/>
              <a:gd name="csY4" fmla="*/ 323418 h 323417"/>
              <a:gd name="csX5" fmla="*/ 0 w 323416"/>
              <a:gd name="csY5" fmla="*/ 175753 h 323417"/>
              <a:gd name="csX6" fmla="*/ 907 w 323416"/>
              <a:gd name="csY6" fmla="*/ 157784 h 323417"/>
              <a:gd name="csX7" fmla="*/ 1146 w 323416"/>
              <a:gd name="csY7" fmla="*/ 155573 h 323417"/>
              <a:gd name="csX8" fmla="*/ 2745 w 323416"/>
              <a:gd name="csY8" fmla="*/ 144643 h 323417"/>
              <a:gd name="csX9" fmla="*/ 3145 w 323416"/>
              <a:gd name="csY9" fmla="*/ 142484 h 323417"/>
              <a:gd name="csX10" fmla="*/ 4023 w 323416"/>
              <a:gd name="csY10" fmla="*/ 138193 h 323417"/>
              <a:gd name="csX11" fmla="*/ 175751 w 323416"/>
              <a:gd name="csY11" fmla="*/ 0 h 323417"/>
              <a:gd name="csX12" fmla="*/ 323416 w 323416"/>
              <a:gd name="csY12" fmla="*/ 0 h 323417"/>
              <a:gd name="csX13" fmla="*/ 137529 w 323416"/>
              <a:gd name="csY13" fmla="*/ 87499 h 323417"/>
              <a:gd name="csX14" fmla="*/ 137529 w 323416"/>
              <a:gd name="csY14" fmla="*/ 137529 h 323417"/>
              <a:gd name="csX15" fmla="*/ 137527 w 323416"/>
              <a:gd name="csY15" fmla="*/ 137529 h 323417"/>
              <a:gd name="csX16" fmla="*/ 137527 w 323416"/>
              <a:gd name="csY16" fmla="*/ 137531 h 323417"/>
              <a:gd name="csX17" fmla="*/ 87497 w 323416"/>
              <a:gd name="csY17" fmla="*/ 137531 h 323417"/>
              <a:gd name="csX18" fmla="*/ 87497 w 323416"/>
              <a:gd name="csY18" fmla="*/ 185889 h 323417"/>
              <a:gd name="csX19" fmla="*/ 137529 w 323416"/>
              <a:gd name="csY19" fmla="*/ 185889 h 323417"/>
              <a:gd name="csX20" fmla="*/ 137529 w 323416"/>
              <a:gd name="csY20" fmla="*/ 235922 h 323417"/>
              <a:gd name="csX21" fmla="*/ 185889 w 323416"/>
              <a:gd name="csY21" fmla="*/ 235922 h 323417"/>
              <a:gd name="csX22" fmla="*/ 185889 w 323416"/>
              <a:gd name="csY22" fmla="*/ 185889 h 323417"/>
              <a:gd name="csX23" fmla="*/ 235922 w 323416"/>
              <a:gd name="csY23" fmla="*/ 185889 h 323417"/>
              <a:gd name="csX24" fmla="*/ 235922 w 323416"/>
              <a:gd name="csY24" fmla="*/ 137529 h 323417"/>
              <a:gd name="csX25" fmla="*/ 185967 w 323416"/>
              <a:gd name="csY25" fmla="*/ 137529 h 323417"/>
              <a:gd name="csX26" fmla="*/ 185965 w 323416"/>
              <a:gd name="csY26" fmla="*/ 137451 h 323417"/>
              <a:gd name="csX27" fmla="*/ 185965 w 323416"/>
              <a:gd name="csY27" fmla="*/ 137452 h 323417"/>
              <a:gd name="csX28" fmla="*/ 185887 w 323416"/>
              <a:gd name="csY28" fmla="*/ 87499 h 323417"/>
              <a:gd name="csX29" fmla="*/ 137529 w 323416"/>
              <a:gd name="csY29" fmla="*/ 87499 h 323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23416" h="323417">
                <a:moveTo>
                  <a:pt x="323416" y="0"/>
                </a:moveTo>
                <a:lnTo>
                  <a:pt x="323416" y="147664"/>
                </a:lnTo>
                <a:cubicBezTo>
                  <a:pt x="323416" y="244729"/>
                  <a:pt x="244729" y="323416"/>
                  <a:pt x="147664" y="323416"/>
                </a:cubicBezTo>
                <a:lnTo>
                  <a:pt x="2" y="323416"/>
                </a:lnTo>
                <a:lnTo>
                  <a:pt x="0" y="323418"/>
                </a:lnTo>
                <a:lnTo>
                  <a:pt x="0" y="175753"/>
                </a:lnTo>
                <a:cubicBezTo>
                  <a:pt x="0" y="169687"/>
                  <a:pt x="308" y="163692"/>
                  <a:pt x="907" y="157784"/>
                </a:cubicBezTo>
                <a:cubicBezTo>
                  <a:pt x="982" y="157046"/>
                  <a:pt x="1062" y="156308"/>
                  <a:pt x="1146" y="155573"/>
                </a:cubicBezTo>
                <a:cubicBezTo>
                  <a:pt x="1566" y="151894"/>
                  <a:pt x="2101" y="148249"/>
                  <a:pt x="2745" y="144643"/>
                </a:cubicBezTo>
                <a:cubicBezTo>
                  <a:pt x="2874" y="143922"/>
                  <a:pt x="3007" y="143202"/>
                  <a:pt x="3145" y="142484"/>
                </a:cubicBezTo>
                <a:cubicBezTo>
                  <a:pt x="3420" y="141047"/>
                  <a:pt x="3713" y="139617"/>
                  <a:pt x="4023" y="138193"/>
                </a:cubicBezTo>
                <a:cubicBezTo>
                  <a:pt x="21225" y="59175"/>
                  <a:pt x="91576" y="0"/>
                  <a:pt x="175751" y="0"/>
                </a:cubicBezTo>
                <a:lnTo>
                  <a:pt x="323416" y="0"/>
                </a:lnTo>
                <a:close/>
                <a:moveTo>
                  <a:pt x="137529" y="87499"/>
                </a:moveTo>
                <a:lnTo>
                  <a:pt x="137529" y="137529"/>
                </a:lnTo>
                <a:lnTo>
                  <a:pt x="137527" y="137529"/>
                </a:lnTo>
                <a:lnTo>
                  <a:pt x="137527" y="137531"/>
                </a:lnTo>
                <a:lnTo>
                  <a:pt x="87497" y="137531"/>
                </a:lnTo>
                <a:lnTo>
                  <a:pt x="87497" y="185889"/>
                </a:lnTo>
                <a:lnTo>
                  <a:pt x="137529" y="185889"/>
                </a:lnTo>
                <a:lnTo>
                  <a:pt x="137529" y="235922"/>
                </a:lnTo>
                <a:lnTo>
                  <a:pt x="185889" y="235922"/>
                </a:lnTo>
                <a:lnTo>
                  <a:pt x="185889" y="185889"/>
                </a:lnTo>
                <a:lnTo>
                  <a:pt x="235922" y="185889"/>
                </a:lnTo>
                <a:lnTo>
                  <a:pt x="235922" y="137529"/>
                </a:lnTo>
                <a:lnTo>
                  <a:pt x="185967" y="137529"/>
                </a:lnTo>
                <a:lnTo>
                  <a:pt x="185965" y="137451"/>
                </a:lnTo>
                <a:lnTo>
                  <a:pt x="185965" y="137452"/>
                </a:lnTo>
                <a:lnTo>
                  <a:pt x="185887" y="87499"/>
                </a:lnTo>
                <a:lnTo>
                  <a:pt x="137529" y="87499"/>
                </a:lnTo>
                <a:close/>
              </a:path>
            </a:pathLst>
          </a:custGeom>
          <a:solidFill>
            <a:schemeClr val="tx2"/>
          </a:solidFill>
          <a:ln w="1779" cap="flat">
            <a:noFill/>
            <a:prstDash val="solid"/>
            <a:miter/>
          </a:ln>
        </p:spPr>
      </p:sp>
      <p:sp>
        <p:nvSpPr>
          <p:cNvPr id="50" name="Graphic 7">
            <a:extLst>
              <a:ext uri="{FF2B5EF4-FFF2-40B4-BE49-F238E27FC236}">
                <a16:creationId xmlns:a16="http://schemas.microsoft.com/office/drawing/2014/main" id="{5AE44019-F73F-5AC8-5586-354B208EB77B}"/>
              </a:ext>
            </a:extLst>
          </p:cNvPr>
          <p:cNvSpPr/>
          <p:nvPr/>
        </p:nvSpPr>
        <p:spPr>
          <a:xfrm>
            <a:off x="8448632" y="4017423"/>
            <a:ext cx="323416" cy="323417"/>
          </a:xfrm>
          <a:custGeom>
            <a:avLst/>
            <a:gdLst>
              <a:gd name="csX0" fmla="*/ 323416 w 323416"/>
              <a:gd name="csY0" fmla="*/ 0 h 323417"/>
              <a:gd name="csX1" fmla="*/ 323416 w 323416"/>
              <a:gd name="csY1" fmla="*/ 147664 h 323417"/>
              <a:gd name="csX2" fmla="*/ 147664 w 323416"/>
              <a:gd name="csY2" fmla="*/ 323416 h 323417"/>
              <a:gd name="csX3" fmla="*/ 2 w 323416"/>
              <a:gd name="csY3" fmla="*/ 323416 h 323417"/>
              <a:gd name="csX4" fmla="*/ 0 w 323416"/>
              <a:gd name="csY4" fmla="*/ 323418 h 323417"/>
              <a:gd name="csX5" fmla="*/ 0 w 323416"/>
              <a:gd name="csY5" fmla="*/ 175753 h 323417"/>
              <a:gd name="csX6" fmla="*/ 907 w 323416"/>
              <a:gd name="csY6" fmla="*/ 157784 h 323417"/>
              <a:gd name="csX7" fmla="*/ 1146 w 323416"/>
              <a:gd name="csY7" fmla="*/ 155573 h 323417"/>
              <a:gd name="csX8" fmla="*/ 2745 w 323416"/>
              <a:gd name="csY8" fmla="*/ 144643 h 323417"/>
              <a:gd name="csX9" fmla="*/ 3145 w 323416"/>
              <a:gd name="csY9" fmla="*/ 142484 h 323417"/>
              <a:gd name="csX10" fmla="*/ 4023 w 323416"/>
              <a:gd name="csY10" fmla="*/ 138193 h 323417"/>
              <a:gd name="csX11" fmla="*/ 175751 w 323416"/>
              <a:gd name="csY11" fmla="*/ 0 h 323417"/>
              <a:gd name="csX12" fmla="*/ 323416 w 323416"/>
              <a:gd name="csY12" fmla="*/ 0 h 323417"/>
              <a:gd name="csX13" fmla="*/ 137529 w 323416"/>
              <a:gd name="csY13" fmla="*/ 87499 h 323417"/>
              <a:gd name="csX14" fmla="*/ 137529 w 323416"/>
              <a:gd name="csY14" fmla="*/ 137529 h 323417"/>
              <a:gd name="csX15" fmla="*/ 137527 w 323416"/>
              <a:gd name="csY15" fmla="*/ 137529 h 323417"/>
              <a:gd name="csX16" fmla="*/ 137527 w 323416"/>
              <a:gd name="csY16" fmla="*/ 137531 h 323417"/>
              <a:gd name="csX17" fmla="*/ 87497 w 323416"/>
              <a:gd name="csY17" fmla="*/ 137531 h 323417"/>
              <a:gd name="csX18" fmla="*/ 87497 w 323416"/>
              <a:gd name="csY18" fmla="*/ 185889 h 323417"/>
              <a:gd name="csX19" fmla="*/ 137529 w 323416"/>
              <a:gd name="csY19" fmla="*/ 185889 h 323417"/>
              <a:gd name="csX20" fmla="*/ 137529 w 323416"/>
              <a:gd name="csY20" fmla="*/ 235922 h 323417"/>
              <a:gd name="csX21" fmla="*/ 185889 w 323416"/>
              <a:gd name="csY21" fmla="*/ 235922 h 323417"/>
              <a:gd name="csX22" fmla="*/ 185889 w 323416"/>
              <a:gd name="csY22" fmla="*/ 185889 h 323417"/>
              <a:gd name="csX23" fmla="*/ 235922 w 323416"/>
              <a:gd name="csY23" fmla="*/ 185889 h 323417"/>
              <a:gd name="csX24" fmla="*/ 235922 w 323416"/>
              <a:gd name="csY24" fmla="*/ 137529 h 323417"/>
              <a:gd name="csX25" fmla="*/ 185967 w 323416"/>
              <a:gd name="csY25" fmla="*/ 137529 h 323417"/>
              <a:gd name="csX26" fmla="*/ 185965 w 323416"/>
              <a:gd name="csY26" fmla="*/ 137451 h 323417"/>
              <a:gd name="csX27" fmla="*/ 185965 w 323416"/>
              <a:gd name="csY27" fmla="*/ 137452 h 323417"/>
              <a:gd name="csX28" fmla="*/ 185887 w 323416"/>
              <a:gd name="csY28" fmla="*/ 87499 h 323417"/>
              <a:gd name="csX29" fmla="*/ 137529 w 323416"/>
              <a:gd name="csY29" fmla="*/ 87499 h 323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23416" h="323417">
                <a:moveTo>
                  <a:pt x="323416" y="0"/>
                </a:moveTo>
                <a:lnTo>
                  <a:pt x="323416" y="147664"/>
                </a:lnTo>
                <a:cubicBezTo>
                  <a:pt x="323416" y="244729"/>
                  <a:pt x="244729" y="323416"/>
                  <a:pt x="147664" y="323416"/>
                </a:cubicBezTo>
                <a:lnTo>
                  <a:pt x="2" y="323416"/>
                </a:lnTo>
                <a:lnTo>
                  <a:pt x="0" y="323418"/>
                </a:lnTo>
                <a:lnTo>
                  <a:pt x="0" y="175753"/>
                </a:lnTo>
                <a:cubicBezTo>
                  <a:pt x="0" y="169687"/>
                  <a:pt x="308" y="163692"/>
                  <a:pt x="907" y="157784"/>
                </a:cubicBezTo>
                <a:cubicBezTo>
                  <a:pt x="982" y="157046"/>
                  <a:pt x="1062" y="156308"/>
                  <a:pt x="1146" y="155573"/>
                </a:cubicBezTo>
                <a:cubicBezTo>
                  <a:pt x="1566" y="151894"/>
                  <a:pt x="2101" y="148249"/>
                  <a:pt x="2745" y="144643"/>
                </a:cubicBezTo>
                <a:cubicBezTo>
                  <a:pt x="2874" y="143922"/>
                  <a:pt x="3007" y="143202"/>
                  <a:pt x="3145" y="142484"/>
                </a:cubicBezTo>
                <a:cubicBezTo>
                  <a:pt x="3420" y="141047"/>
                  <a:pt x="3713" y="139617"/>
                  <a:pt x="4023" y="138193"/>
                </a:cubicBezTo>
                <a:cubicBezTo>
                  <a:pt x="21225" y="59175"/>
                  <a:pt x="91576" y="0"/>
                  <a:pt x="175751" y="0"/>
                </a:cubicBezTo>
                <a:lnTo>
                  <a:pt x="323416" y="0"/>
                </a:lnTo>
                <a:close/>
                <a:moveTo>
                  <a:pt x="137529" y="87499"/>
                </a:moveTo>
                <a:lnTo>
                  <a:pt x="137529" y="137529"/>
                </a:lnTo>
                <a:lnTo>
                  <a:pt x="137527" y="137529"/>
                </a:lnTo>
                <a:lnTo>
                  <a:pt x="137527" y="137531"/>
                </a:lnTo>
                <a:lnTo>
                  <a:pt x="87497" y="137531"/>
                </a:lnTo>
                <a:lnTo>
                  <a:pt x="87497" y="185889"/>
                </a:lnTo>
                <a:lnTo>
                  <a:pt x="137529" y="185889"/>
                </a:lnTo>
                <a:lnTo>
                  <a:pt x="137529" y="235922"/>
                </a:lnTo>
                <a:lnTo>
                  <a:pt x="185889" y="235922"/>
                </a:lnTo>
                <a:lnTo>
                  <a:pt x="185889" y="185889"/>
                </a:lnTo>
                <a:lnTo>
                  <a:pt x="235922" y="185889"/>
                </a:lnTo>
                <a:lnTo>
                  <a:pt x="235922" y="137529"/>
                </a:lnTo>
                <a:lnTo>
                  <a:pt x="185967" y="137529"/>
                </a:lnTo>
                <a:lnTo>
                  <a:pt x="185965" y="137451"/>
                </a:lnTo>
                <a:lnTo>
                  <a:pt x="185965" y="137452"/>
                </a:lnTo>
                <a:lnTo>
                  <a:pt x="185887" y="87499"/>
                </a:lnTo>
                <a:lnTo>
                  <a:pt x="137529" y="87499"/>
                </a:lnTo>
                <a:close/>
              </a:path>
            </a:pathLst>
          </a:custGeom>
          <a:solidFill>
            <a:schemeClr val="tx2"/>
          </a:solidFill>
          <a:ln w="1779" cap="flat">
            <a:noFill/>
            <a:prstDash val="solid"/>
            <a:miter/>
          </a:ln>
        </p:spPr>
      </p:sp>
      <p:sp>
        <p:nvSpPr>
          <p:cNvPr id="48" name="Graphic 10">
            <a:extLst>
              <a:ext uri="{FF2B5EF4-FFF2-40B4-BE49-F238E27FC236}">
                <a16:creationId xmlns:a16="http://schemas.microsoft.com/office/drawing/2014/main" id="{8041B648-0628-0997-519A-3FCD32A1A4CA}"/>
              </a:ext>
            </a:extLst>
          </p:cNvPr>
          <p:cNvSpPr/>
          <p:nvPr/>
        </p:nvSpPr>
        <p:spPr>
          <a:xfrm>
            <a:off x="4018644" y="4017423"/>
            <a:ext cx="323416" cy="323417"/>
          </a:xfrm>
          <a:custGeom>
            <a:avLst/>
            <a:gdLst>
              <a:gd name="csX0" fmla="*/ 323416 w 323416"/>
              <a:gd name="csY0" fmla="*/ 0 h 323417"/>
              <a:gd name="csX1" fmla="*/ 323416 w 323416"/>
              <a:gd name="csY1" fmla="*/ 147664 h 323417"/>
              <a:gd name="csX2" fmla="*/ 147664 w 323416"/>
              <a:gd name="csY2" fmla="*/ 323416 h 323417"/>
              <a:gd name="csX3" fmla="*/ 2 w 323416"/>
              <a:gd name="csY3" fmla="*/ 323416 h 323417"/>
              <a:gd name="csX4" fmla="*/ 0 w 323416"/>
              <a:gd name="csY4" fmla="*/ 323418 h 323417"/>
              <a:gd name="csX5" fmla="*/ 0 w 323416"/>
              <a:gd name="csY5" fmla="*/ 175753 h 323417"/>
              <a:gd name="csX6" fmla="*/ 907 w 323416"/>
              <a:gd name="csY6" fmla="*/ 157784 h 323417"/>
              <a:gd name="csX7" fmla="*/ 1146 w 323416"/>
              <a:gd name="csY7" fmla="*/ 155573 h 323417"/>
              <a:gd name="csX8" fmla="*/ 2745 w 323416"/>
              <a:gd name="csY8" fmla="*/ 144643 h 323417"/>
              <a:gd name="csX9" fmla="*/ 3145 w 323416"/>
              <a:gd name="csY9" fmla="*/ 142484 h 323417"/>
              <a:gd name="csX10" fmla="*/ 4023 w 323416"/>
              <a:gd name="csY10" fmla="*/ 138193 h 323417"/>
              <a:gd name="csX11" fmla="*/ 175751 w 323416"/>
              <a:gd name="csY11" fmla="*/ 0 h 323417"/>
              <a:gd name="csX12" fmla="*/ 323416 w 323416"/>
              <a:gd name="csY12" fmla="*/ 0 h 323417"/>
              <a:gd name="csX13" fmla="*/ 137529 w 323416"/>
              <a:gd name="csY13" fmla="*/ 87499 h 323417"/>
              <a:gd name="csX14" fmla="*/ 137529 w 323416"/>
              <a:gd name="csY14" fmla="*/ 137529 h 323417"/>
              <a:gd name="csX15" fmla="*/ 137527 w 323416"/>
              <a:gd name="csY15" fmla="*/ 137529 h 323417"/>
              <a:gd name="csX16" fmla="*/ 137527 w 323416"/>
              <a:gd name="csY16" fmla="*/ 137531 h 323417"/>
              <a:gd name="csX17" fmla="*/ 87497 w 323416"/>
              <a:gd name="csY17" fmla="*/ 137531 h 323417"/>
              <a:gd name="csX18" fmla="*/ 87497 w 323416"/>
              <a:gd name="csY18" fmla="*/ 185889 h 323417"/>
              <a:gd name="csX19" fmla="*/ 137529 w 323416"/>
              <a:gd name="csY19" fmla="*/ 185889 h 323417"/>
              <a:gd name="csX20" fmla="*/ 137529 w 323416"/>
              <a:gd name="csY20" fmla="*/ 235922 h 323417"/>
              <a:gd name="csX21" fmla="*/ 185889 w 323416"/>
              <a:gd name="csY21" fmla="*/ 235922 h 323417"/>
              <a:gd name="csX22" fmla="*/ 185889 w 323416"/>
              <a:gd name="csY22" fmla="*/ 185889 h 323417"/>
              <a:gd name="csX23" fmla="*/ 235922 w 323416"/>
              <a:gd name="csY23" fmla="*/ 185889 h 323417"/>
              <a:gd name="csX24" fmla="*/ 235922 w 323416"/>
              <a:gd name="csY24" fmla="*/ 137529 h 323417"/>
              <a:gd name="csX25" fmla="*/ 185967 w 323416"/>
              <a:gd name="csY25" fmla="*/ 137529 h 323417"/>
              <a:gd name="csX26" fmla="*/ 185965 w 323416"/>
              <a:gd name="csY26" fmla="*/ 137451 h 323417"/>
              <a:gd name="csX27" fmla="*/ 185965 w 323416"/>
              <a:gd name="csY27" fmla="*/ 137452 h 323417"/>
              <a:gd name="csX28" fmla="*/ 185887 w 323416"/>
              <a:gd name="csY28" fmla="*/ 87499 h 323417"/>
              <a:gd name="csX29" fmla="*/ 137529 w 323416"/>
              <a:gd name="csY29" fmla="*/ 87499 h 323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23416" h="323417">
                <a:moveTo>
                  <a:pt x="323416" y="0"/>
                </a:moveTo>
                <a:lnTo>
                  <a:pt x="323416" y="147664"/>
                </a:lnTo>
                <a:cubicBezTo>
                  <a:pt x="323416" y="244729"/>
                  <a:pt x="244729" y="323416"/>
                  <a:pt x="147664" y="323416"/>
                </a:cubicBezTo>
                <a:lnTo>
                  <a:pt x="2" y="323416"/>
                </a:lnTo>
                <a:lnTo>
                  <a:pt x="0" y="323418"/>
                </a:lnTo>
                <a:lnTo>
                  <a:pt x="0" y="175753"/>
                </a:lnTo>
                <a:cubicBezTo>
                  <a:pt x="0" y="169687"/>
                  <a:pt x="308" y="163692"/>
                  <a:pt x="907" y="157784"/>
                </a:cubicBezTo>
                <a:cubicBezTo>
                  <a:pt x="982" y="157046"/>
                  <a:pt x="1062" y="156308"/>
                  <a:pt x="1146" y="155573"/>
                </a:cubicBezTo>
                <a:cubicBezTo>
                  <a:pt x="1566" y="151894"/>
                  <a:pt x="2101" y="148249"/>
                  <a:pt x="2745" y="144643"/>
                </a:cubicBezTo>
                <a:cubicBezTo>
                  <a:pt x="2874" y="143922"/>
                  <a:pt x="3007" y="143202"/>
                  <a:pt x="3145" y="142484"/>
                </a:cubicBezTo>
                <a:cubicBezTo>
                  <a:pt x="3420" y="141047"/>
                  <a:pt x="3713" y="139617"/>
                  <a:pt x="4023" y="138193"/>
                </a:cubicBezTo>
                <a:cubicBezTo>
                  <a:pt x="21225" y="59175"/>
                  <a:pt x="91576" y="0"/>
                  <a:pt x="175751" y="0"/>
                </a:cubicBezTo>
                <a:lnTo>
                  <a:pt x="323416" y="0"/>
                </a:lnTo>
                <a:close/>
                <a:moveTo>
                  <a:pt x="137529" y="87499"/>
                </a:moveTo>
                <a:lnTo>
                  <a:pt x="137529" y="137529"/>
                </a:lnTo>
                <a:lnTo>
                  <a:pt x="137527" y="137529"/>
                </a:lnTo>
                <a:lnTo>
                  <a:pt x="137527" y="137531"/>
                </a:lnTo>
                <a:lnTo>
                  <a:pt x="87497" y="137531"/>
                </a:lnTo>
                <a:lnTo>
                  <a:pt x="87497" y="185889"/>
                </a:lnTo>
                <a:lnTo>
                  <a:pt x="137529" y="185889"/>
                </a:lnTo>
                <a:lnTo>
                  <a:pt x="137529" y="235922"/>
                </a:lnTo>
                <a:lnTo>
                  <a:pt x="185889" y="235922"/>
                </a:lnTo>
                <a:lnTo>
                  <a:pt x="185889" y="185889"/>
                </a:lnTo>
                <a:lnTo>
                  <a:pt x="235922" y="185889"/>
                </a:lnTo>
                <a:lnTo>
                  <a:pt x="235922" y="137529"/>
                </a:lnTo>
                <a:lnTo>
                  <a:pt x="185967" y="137529"/>
                </a:lnTo>
                <a:lnTo>
                  <a:pt x="185965" y="137451"/>
                </a:lnTo>
                <a:lnTo>
                  <a:pt x="185965" y="137452"/>
                </a:lnTo>
                <a:lnTo>
                  <a:pt x="185887" y="87499"/>
                </a:lnTo>
                <a:lnTo>
                  <a:pt x="137529" y="87499"/>
                </a:lnTo>
                <a:close/>
              </a:path>
            </a:pathLst>
          </a:custGeom>
          <a:solidFill>
            <a:schemeClr val="tx2"/>
          </a:solidFill>
          <a:ln w="1779" cap="flat">
            <a:noFill/>
            <a:prstDash val="solid"/>
            <a:miter/>
          </a:ln>
        </p:spPr>
      </p:sp>
      <p:grpSp>
        <p:nvGrpSpPr>
          <p:cNvPr id="4" name="Group 3">
            <a:extLst>
              <a:ext uri="{FF2B5EF4-FFF2-40B4-BE49-F238E27FC236}">
                <a16:creationId xmlns:a16="http://schemas.microsoft.com/office/drawing/2014/main" id="{597B2C35-D5E8-90C1-5D80-EEFD3157D24B}"/>
              </a:ext>
            </a:extLst>
          </p:cNvPr>
          <p:cNvGrpSpPr/>
          <p:nvPr userDrawn="1"/>
        </p:nvGrpSpPr>
        <p:grpSpPr>
          <a:xfrm rot="16200000">
            <a:off x="5281767" y="-825240"/>
            <a:ext cx="3022061" cy="505808"/>
            <a:chOff x="7438765" y="3921898"/>
            <a:chExt cx="3022061" cy="505808"/>
          </a:xfrm>
        </p:grpSpPr>
        <p:sp>
          <p:nvSpPr>
            <p:cNvPr id="5" name="Freeform 4">
              <a:extLst>
                <a:ext uri="{FF2B5EF4-FFF2-40B4-BE49-F238E27FC236}">
                  <a16:creationId xmlns:a16="http://schemas.microsoft.com/office/drawing/2014/main" id="{D6AC8F69-717F-8C8B-0BE0-7A63A178AD03}"/>
                </a:ext>
              </a:extLst>
            </p:cNvPr>
            <p:cNvSpPr/>
            <p:nvPr/>
          </p:nvSpPr>
          <p:spPr>
            <a:xfrm>
              <a:off x="10379144"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9" name="Freeform 8">
              <a:extLst>
                <a:ext uri="{FF2B5EF4-FFF2-40B4-BE49-F238E27FC236}">
                  <a16:creationId xmlns:a16="http://schemas.microsoft.com/office/drawing/2014/main" id="{10C82FEE-1EC1-A1B3-4CCE-941CFD893FEB}"/>
                </a:ext>
              </a:extLst>
            </p:cNvPr>
            <p:cNvSpPr/>
            <p:nvPr/>
          </p:nvSpPr>
          <p:spPr>
            <a:xfrm>
              <a:off x="10134151"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10" name="Freeform 9">
              <a:extLst>
                <a:ext uri="{FF2B5EF4-FFF2-40B4-BE49-F238E27FC236}">
                  <a16:creationId xmlns:a16="http://schemas.microsoft.com/office/drawing/2014/main" id="{C61A9867-BF6C-95D0-55C6-0CAEB27DD6C9}"/>
                </a:ext>
              </a:extLst>
            </p:cNvPr>
            <p:cNvSpPr/>
            <p:nvPr/>
          </p:nvSpPr>
          <p:spPr>
            <a:xfrm>
              <a:off x="9889093" y="3921898"/>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6" y="81595"/>
                  </a:cubicBezTo>
                  <a:cubicBezTo>
                    <a:pt x="8166"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12" name="Freeform 11">
              <a:extLst>
                <a:ext uri="{FF2B5EF4-FFF2-40B4-BE49-F238E27FC236}">
                  <a16:creationId xmlns:a16="http://schemas.microsoft.com/office/drawing/2014/main" id="{CB602514-F732-3EAC-65FB-3FD0F2B8BB7A}"/>
                </a:ext>
              </a:extLst>
            </p:cNvPr>
            <p:cNvSpPr/>
            <p:nvPr/>
          </p:nvSpPr>
          <p:spPr>
            <a:xfrm>
              <a:off x="9644079"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13" name="Freeform 12">
              <a:extLst>
                <a:ext uri="{FF2B5EF4-FFF2-40B4-BE49-F238E27FC236}">
                  <a16:creationId xmlns:a16="http://schemas.microsoft.com/office/drawing/2014/main" id="{A7E56C6A-7104-36F0-AA84-94FC886DFED3}"/>
                </a:ext>
              </a:extLst>
            </p:cNvPr>
            <p:cNvSpPr/>
            <p:nvPr/>
          </p:nvSpPr>
          <p:spPr>
            <a:xfrm>
              <a:off x="939903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14" name="Freeform 13">
              <a:extLst>
                <a:ext uri="{FF2B5EF4-FFF2-40B4-BE49-F238E27FC236}">
                  <a16:creationId xmlns:a16="http://schemas.microsoft.com/office/drawing/2014/main" id="{E7E68DE4-C9C8-F720-7E8B-65BF611E5A62}"/>
                </a:ext>
              </a:extLst>
            </p:cNvPr>
            <p:cNvSpPr/>
            <p:nvPr/>
          </p:nvSpPr>
          <p:spPr>
            <a:xfrm>
              <a:off x="9153996" y="3921898"/>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21"/>
                    <a:pt x="-875" y="77682"/>
                    <a:pt x="3657" y="81595"/>
                  </a:cubicBezTo>
                  <a:cubicBezTo>
                    <a:pt x="8167" y="85488"/>
                    <a:pt x="15168" y="85154"/>
                    <a:pt x="19223" y="80804"/>
                  </a:cubicBezTo>
                  <a:lnTo>
                    <a:pt x="40843" y="57887"/>
                  </a:lnTo>
                  <a:lnTo>
                    <a:pt x="62458" y="80804"/>
                  </a:lnTo>
                  <a:cubicBezTo>
                    <a:pt x="66556" y="85154"/>
                    <a:pt x="73562" y="85488"/>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15" name="Freeform 14">
              <a:extLst>
                <a:ext uri="{FF2B5EF4-FFF2-40B4-BE49-F238E27FC236}">
                  <a16:creationId xmlns:a16="http://schemas.microsoft.com/office/drawing/2014/main" id="{3AB5F688-D642-77CB-D676-B0F40001C3B4}"/>
                </a:ext>
              </a:extLst>
            </p:cNvPr>
            <p:cNvSpPr/>
            <p:nvPr/>
          </p:nvSpPr>
          <p:spPr>
            <a:xfrm>
              <a:off x="8908966"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16" name="Freeform 15">
              <a:extLst>
                <a:ext uri="{FF2B5EF4-FFF2-40B4-BE49-F238E27FC236}">
                  <a16:creationId xmlns:a16="http://schemas.microsoft.com/office/drawing/2014/main" id="{F82CB0B6-A769-0D41-A5A6-E6A4FA9E3787}"/>
                </a:ext>
              </a:extLst>
            </p:cNvPr>
            <p:cNvSpPr/>
            <p:nvPr/>
          </p:nvSpPr>
          <p:spPr>
            <a:xfrm>
              <a:off x="8663923"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17" name="Freeform 16">
              <a:extLst>
                <a:ext uri="{FF2B5EF4-FFF2-40B4-BE49-F238E27FC236}">
                  <a16:creationId xmlns:a16="http://schemas.microsoft.com/office/drawing/2014/main" id="{58C84F81-7F27-6361-5582-539B6BE87BFC}"/>
                </a:ext>
              </a:extLst>
            </p:cNvPr>
            <p:cNvSpPr/>
            <p:nvPr/>
          </p:nvSpPr>
          <p:spPr>
            <a:xfrm>
              <a:off x="8418913"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18" name="Freeform 17">
              <a:extLst>
                <a:ext uri="{FF2B5EF4-FFF2-40B4-BE49-F238E27FC236}">
                  <a16:creationId xmlns:a16="http://schemas.microsoft.com/office/drawing/2014/main" id="{3570DE80-E32A-2EBF-B759-DEF19A569923}"/>
                </a:ext>
              </a:extLst>
            </p:cNvPr>
            <p:cNvSpPr/>
            <p:nvPr/>
          </p:nvSpPr>
          <p:spPr>
            <a:xfrm>
              <a:off x="8173870"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19" name="Freeform 18">
              <a:extLst>
                <a:ext uri="{FF2B5EF4-FFF2-40B4-BE49-F238E27FC236}">
                  <a16:creationId xmlns:a16="http://schemas.microsoft.com/office/drawing/2014/main" id="{697A9484-4A4D-BC49-C3C3-731E1911B5FF}"/>
                </a:ext>
              </a:extLst>
            </p:cNvPr>
            <p:cNvSpPr/>
            <p:nvPr/>
          </p:nvSpPr>
          <p:spPr>
            <a:xfrm>
              <a:off x="7928839" y="3921898"/>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21"/>
                    <a:pt x="-875" y="77682"/>
                    <a:pt x="3657" y="81595"/>
                  </a:cubicBezTo>
                  <a:cubicBezTo>
                    <a:pt x="8167" y="85488"/>
                    <a:pt x="15146" y="85154"/>
                    <a:pt x="19223" y="80804"/>
                  </a:cubicBezTo>
                  <a:lnTo>
                    <a:pt x="40840" y="57887"/>
                  </a:lnTo>
                  <a:lnTo>
                    <a:pt x="62458" y="80804"/>
                  </a:lnTo>
                  <a:cubicBezTo>
                    <a:pt x="66556" y="85154"/>
                    <a:pt x="73560" y="85488"/>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20" name="Freeform 19">
              <a:extLst>
                <a:ext uri="{FF2B5EF4-FFF2-40B4-BE49-F238E27FC236}">
                  <a16:creationId xmlns:a16="http://schemas.microsoft.com/office/drawing/2014/main" id="{AEF733AC-E54F-5F5A-99EF-5E0AB021C53C}"/>
                </a:ext>
              </a:extLst>
            </p:cNvPr>
            <p:cNvSpPr/>
            <p:nvPr/>
          </p:nvSpPr>
          <p:spPr>
            <a:xfrm>
              <a:off x="768379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1" name="Freeform 20">
              <a:extLst>
                <a:ext uri="{FF2B5EF4-FFF2-40B4-BE49-F238E27FC236}">
                  <a16:creationId xmlns:a16="http://schemas.microsoft.com/office/drawing/2014/main" id="{A4205555-58F4-333E-AEE4-56232A877F58}"/>
                </a:ext>
              </a:extLst>
            </p:cNvPr>
            <p:cNvSpPr/>
            <p:nvPr/>
          </p:nvSpPr>
          <p:spPr>
            <a:xfrm>
              <a:off x="7438765" y="3921898"/>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sp>
          <p:nvSpPr>
            <p:cNvPr id="22" name="Freeform 21">
              <a:extLst>
                <a:ext uri="{FF2B5EF4-FFF2-40B4-BE49-F238E27FC236}">
                  <a16:creationId xmlns:a16="http://schemas.microsoft.com/office/drawing/2014/main" id="{0E038E4C-709B-7B7C-591E-37602F1B8337}"/>
                </a:ext>
              </a:extLst>
            </p:cNvPr>
            <p:cNvSpPr/>
            <p:nvPr/>
          </p:nvSpPr>
          <p:spPr>
            <a:xfrm>
              <a:off x="10379144"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3" name="Freeform 22">
              <a:extLst>
                <a:ext uri="{FF2B5EF4-FFF2-40B4-BE49-F238E27FC236}">
                  <a16:creationId xmlns:a16="http://schemas.microsoft.com/office/drawing/2014/main" id="{0BC7C7A4-23D6-E8B3-99D7-6739366D9B39}"/>
                </a:ext>
              </a:extLst>
            </p:cNvPr>
            <p:cNvSpPr/>
            <p:nvPr/>
          </p:nvSpPr>
          <p:spPr>
            <a:xfrm>
              <a:off x="10134151"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4" name="Freeform 23">
              <a:extLst>
                <a:ext uri="{FF2B5EF4-FFF2-40B4-BE49-F238E27FC236}">
                  <a16:creationId xmlns:a16="http://schemas.microsoft.com/office/drawing/2014/main" id="{89BB476E-E3A0-2830-9FE8-EF9856128DFB}"/>
                </a:ext>
              </a:extLst>
            </p:cNvPr>
            <p:cNvSpPr/>
            <p:nvPr/>
          </p:nvSpPr>
          <p:spPr>
            <a:xfrm>
              <a:off x="9889093" y="4132650"/>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5" name="Freeform 24">
              <a:extLst>
                <a:ext uri="{FF2B5EF4-FFF2-40B4-BE49-F238E27FC236}">
                  <a16:creationId xmlns:a16="http://schemas.microsoft.com/office/drawing/2014/main" id="{074A7805-B453-241A-354E-AEDBB92BAD92}"/>
                </a:ext>
              </a:extLst>
            </p:cNvPr>
            <p:cNvSpPr/>
            <p:nvPr/>
          </p:nvSpPr>
          <p:spPr>
            <a:xfrm>
              <a:off x="9644079"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26" name="Freeform 25">
              <a:extLst>
                <a:ext uri="{FF2B5EF4-FFF2-40B4-BE49-F238E27FC236}">
                  <a16:creationId xmlns:a16="http://schemas.microsoft.com/office/drawing/2014/main" id="{F0F92869-EF2B-DFDF-4A9D-D4B1BE6B981A}"/>
                </a:ext>
              </a:extLst>
            </p:cNvPr>
            <p:cNvSpPr/>
            <p:nvPr/>
          </p:nvSpPr>
          <p:spPr>
            <a:xfrm>
              <a:off x="939903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7" name="Freeform 26">
              <a:extLst>
                <a:ext uri="{FF2B5EF4-FFF2-40B4-BE49-F238E27FC236}">
                  <a16:creationId xmlns:a16="http://schemas.microsoft.com/office/drawing/2014/main" id="{C6F6FE59-8D9B-8FB3-C3D6-96966A5BAF25}"/>
                </a:ext>
              </a:extLst>
            </p:cNvPr>
            <p:cNvSpPr/>
            <p:nvPr/>
          </p:nvSpPr>
          <p:spPr>
            <a:xfrm>
              <a:off x="9153996" y="4132650"/>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34"/>
                    <a:pt x="73562" y="85487"/>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28" name="Freeform 27">
              <a:extLst>
                <a:ext uri="{FF2B5EF4-FFF2-40B4-BE49-F238E27FC236}">
                  <a16:creationId xmlns:a16="http://schemas.microsoft.com/office/drawing/2014/main" id="{F9EB8901-4BD1-1AC8-E4A3-BDE1F5C9683E}"/>
                </a:ext>
              </a:extLst>
            </p:cNvPr>
            <p:cNvSpPr/>
            <p:nvPr/>
          </p:nvSpPr>
          <p:spPr>
            <a:xfrm>
              <a:off x="8908966"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29" name="Freeform 28">
              <a:extLst>
                <a:ext uri="{FF2B5EF4-FFF2-40B4-BE49-F238E27FC236}">
                  <a16:creationId xmlns:a16="http://schemas.microsoft.com/office/drawing/2014/main" id="{77C2EF28-1C35-88C0-664D-1C30664B17C2}"/>
                </a:ext>
              </a:extLst>
            </p:cNvPr>
            <p:cNvSpPr/>
            <p:nvPr/>
          </p:nvSpPr>
          <p:spPr>
            <a:xfrm>
              <a:off x="8663923"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30" name="Freeform 29">
              <a:extLst>
                <a:ext uri="{FF2B5EF4-FFF2-40B4-BE49-F238E27FC236}">
                  <a16:creationId xmlns:a16="http://schemas.microsoft.com/office/drawing/2014/main" id="{E6E800A4-889D-8DE5-C7B3-DF68790D2485}"/>
                </a:ext>
              </a:extLst>
            </p:cNvPr>
            <p:cNvSpPr/>
            <p:nvPr/>
          </p:nvSpPr>
          <p:spPr>
            <a:xfrm>
              <a:off x="8418913"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1" name="Freeform 30">
              <a:extLst>
                <a:ext uri="{FF2B5EF4-FFF2-40B4-BE49-F238E27FC236}">
                  <a16:creationId xmlns:a16="http://schemas.microsoft.com/office/drawing/2014/main" id="{1EF33D4E-4AE6-79E6-6BDE-BC50A10E95DA}"/>
                </a:ext>
              </a:extLst>
            </p:cNvPr>
            <p:cNvSpPr/>
            <p:nvPr/>
          </p:nvSpPr>
          <p:spPr>
            <a:xfrm>
              <a:off x="8173870"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32" name="Freeform 31">
              <a:extLst>
                <a:ext uri="{FF2B5EF4-FFF2-40B4-BE49-F238E27FC236}">
                  <a16:creationId xmlns:a16="http://schemas.microsoft.com/office/drawing/2014/main" id="{DB904610-17C5-9D74-EC38-0432CEDB8972}"/>
                </a:ext>
              </a:extLst>
            </p:cNvPr>
            <p:cNvSpPr/>
            <p:nvPr/>
          </p:nvSpPr>
          <p:spPr>
            <a:xfrm>
              <a:off x="7928839" y="4132650"/>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34"/>
                    <a:pt x="73560" y="85487"/>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33" name="Freeform 32">
              <a:extLst>
                <a:ext uri="{FF2B5EF4-FFF2-40B4-BE49-F238E27FC236}">
                  <a16:creationId xmlns:a16="http://schemas.microsoft.com/office/drawing/2014/main" id="{670462A4-C471-5594-2164-2B8A6B007BAC}"/>
                </a:ext>
              </a:extLst>
            </p:cNvPr>
            <p:cNvSpPr/>
            <p:nvPr/>
          </p:nvSpPr>
          <p:spPr>
            <a:xfrm>
              <a:off x="768379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4" name="Freeform 33">
              <a:extLst>
                <a:ext uri="{FF2B5EF4-FFF2-40B4-BE49-F238E27FC236}">
                  <a16:creationId xmlns:a16="http://schemas.microsoft.com/office/drawing/2014/main" id="{88B22C6D-C325-FC87-245F-E19038E312E8}"/>
                </a:ext>
              </a:extLst>
            </p:cNvPr>
            <p:cNvSpPr/>
            <p:nvPr/>
          </p:nvSpPr>
          <p:spPr>
            <a:xfrm>
              <a:off x="7438765" y="4132650"/>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sp>
          <p:nvSpPr>
            <p:cNvPr id="35" name="Freeform 34">
              <a:extLst>
                <a:ext uri="{FF2B5EF4-FFF2-40B4-BE49-F238E27FC236}">
                  <a16:creationId xmlns:a16="http://schemas.microsoft.com/office/drawing/2014/main" id="{73BA2133-8E7B-7DC1-ACB9-B7F36D0AC837}"/>
                </a:ext>
              </a:extLst>
            </p:cNvPr>
            <p:cNvSpPr/>
            <p:nvPr/>
          </p:nvSpPr>
          <p:spPr>
            <a:xfrm>
              <a:off x="10379144"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8"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6" name="Freeform 35">
              <a:extLst>
                <a:ext uri="{FF2B5EF4-FFF2-40B4-BE49-F238E27FC236}">
                  <a16:creationId xmlns:a16="http://schemas.microsoft.com/office/drawing/2014/main" id="{1B864F5A-3D3D-80C2-6D4C-C55CA0A43953}"/>
                </a:ext>
              </a:extLst>
            </p:cNvPr>
            <p:cNvSpPr/>
            <p:nvPr/>
          </p:nvSpPr>
          <p:spPr>
            <a:xfrm>
              <a:off x="10134151"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7" name="Freeform 36">
              <a:extLst>
                <a:ext uri="{FF2B5EF4-FFF2-40B4-BE49-F238E27FC236}">
                  <a16:creationId xmlns:a16="http://schemas.microsoft.com/office/drawing/2014/main" id="{FA349910-1AC2-BFA8-C2C0-7F092471B8FC}"/>
                </a:ext>
              </a:extLst>
            </p:cNvPr>
            <p:cNvSpPr/>
            <p:nvPr/>
          </p:nvSpPr>
          <p:spPr>
            <a:xfrm>
              <a:off x="9889093" y="4343402"/>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8" name="Freeform 37">
              <a:extLst>
                <a:ext uri="{FF2B5EF4-FFF2-40B4-BE49-F238E27FC236}">
                  <a16:creationId xmlns:a16="http://schemas.microsoft.com/office/drawing/2014/main" id="{D7FDB35F-E6D4-E2BD-095C-4ED2AB355CC1}"/>
                </a:ext>
              </a:extLst>
            </p:cNvPr>
            <p:cNvSpPr/>
            <p:nvPr/>
          </p:nvSpPr>
          <p:spPr>
            <a:xfrm>
              <a:off x="9644079"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39" name="Freeform 38">
              <a:extLst>
                <a:ext uri="{FF2B5EF4-FFF2-40B4-BE49-F238E27FC236}">
                  <a16:creationId xmlns:a16="http://schemas.microsoft.com/office/drawing/2014/main" id="{39AEA591-DAB8-4A56-D95D-087D606A9CE4}"/>
                </a:ext>
              </a:extLst>
            </p:cNvPr>
            <p:cNvSpPr/>
            <p:nvPr/>
          </p:nvSpPr>
          <p:spPr>
            <a:xfrm>
              <a:off x="939903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0" name="Freeform 39">
              <a:extLst>
                <a:ext uri="{FF2B5EF4-FFF2-40B4-BE49-F238E27FC236}">
                  <a16:creationId xmlns:a16="http://schemas.microsoft.com/office/drawing/2014/main" id="{CE59A708-6346-ED6E-8789-C2184E775336}"/>
                </a:ext>
              </a:extLst>
            </p:cNvPr>
            <p:cNvSpPr/>
            <p:nvPr/>
          </p:nvSpPr>
          <p:spPr>
            <a:xfrm>
              <a:off x="9153996" y="4343402"/>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54"/>
                    <a:pt x="73562" y="85487"/>
                    <a:pt x="78028" y="81595"/>
                  </a:cubicBezTo>
                  <a:cubicBezTo>
                    <a:pt x="82560" y="77703"/>
                    <a:pt x="82905" y="71042"/>
                    <a:pt x="78850" y="66712"/>
                  </a:cubicBezTo>
                  <a:lnTo>
                    <a:pt x="55695" y="42150"/>
                  </a:lnTo>
                  <a:lnTo>
                    <a:pt x="78850" y="17589"/>
                  </a:lnTo>
                  <a:cubicBezTo>
                    <a:pt x="82926" y="13280"/>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41" name="Freeform 40">
              <a:extLst>
                <a:ext uri="{FF2B5EF4-FFF2-40B4-BE49-F238E27FC236}">
                  <a16:creationId xmlns:a16="http://schemas.microsoft.com/office/drawing/2014/main" id="{FC971D94-8585-47F2-E959-8DBFCCCF6D6C}"/>
                </a:ext>
              </a:extLst>
            </p:cNvPr>
            <p:cNvSpPr/>
            <p:nvPr/>
          </p:nvSpPr>
          <p:spPr>
            <a:xfrm>
              <a:off x="8908966"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42" name="Freeform 41">
              <a:extLst>
                <a:ext uri="{FF2B5EF4-FFF2-40B4-BE49-F238E27FC236}">
                  <a16:creationId xmlns:a16="http://schemas.microsoft.com/office/drawing/2014/main" id="{58BAE2AE-BD70-8286-BA5B-C468640D1FA1}"/>
                </a:ext>
              </a:extLst>
            </p:cNvPr>
            <p:cNvSpPr/>
            <p:nvPr/>
          </p:nvSpPr>
          <p:spPr>
            <a:xfrm>
              <a:off x="8663923"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43" name="Freeform 42">
              <a:extLst>
                <a:ext uri="{FF2B5EF4-FFF2-40B4-BE49-F238E27FC236}">
                  <a16:creationId xmlns:a16="http://schemas.microsoft.com/office/drawing/2014/main" id="{CF3EA7C6-DF11-52CB-EBD1-B7348CB0EF70}"/>
                </a:ext>
              </a:extLst>
            </p:cNvPr>
            <p:cNvSpPr/>
            <p:nvPr/>
          </p:nvSpPr>
          <p:spPr>
            <a:xfrm>
              <a:off x="8418913"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4" name="Freeform 43">
              <a:extLst>
                <a:ext uri="{FF2B5EF4-FFF2-40B4-BE49-F238E27FC236}">
                  <a16:creationId xmlns:a16="http://schemas.microsoft.com/office/drawing/2014/main" id="{F871C110-E9EE-A508-2F56-A5446663D2D7}"/>
                </a:ext>
              </a:extLst>
            </p:cNvPr>
            <p:cNvSpPr/>
            <p:nvPr/>
          </p:nvSpPr>
          <p:spPr>
            <a:xfrm>
              <a:off x="8173870"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45" name="Freeform 44">
              <a:extLst>
                <a:ext uri="{FF2B5EF4-FFF2-40B4-BE49-F238E27FC236}">
                  <a16:creationId xmlns:a16="http://schemas.microsoft.com/office/drawing/2014/main" id="{E512E707-A96C-C4DC-54AF-E3DBCA6BB4D9}"/>
                </a:ext>
              </a:extLst>
            </p:cNvPr>
            <p:cNvSpPr/>
            <p:nvPr/>
          </p:nvSpPr>
          <p:spPr>
            <a:xfrm>
              <a:off x="7928839" y="4343402"/>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54"/>
                    <a:pt x="73560" y="85487"/>
                    <a:pt x="78026" y="81595"/>
                  </a:cubicBezTo>
                  <a:cubicBezTo>
                    <a:pt x="82558" y="77703"/>
                    <a:pt x="82926" y="71042"/>
                    <a:pt x="78850" y="66712"/>
                  </a:cubicBezTo>
                  <a:lnTo>
                    <a:pt x="55693" y="42150"/>
                  </a:lnTo>
                  <a:lnTo>
                    <a:pt x="78850" y="17589"/>
                  </a:lnTo>
                  <a:cubicBezTo>
                    <a:pt x="82926" y="13280"/>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46" name="Freeform 45">
              <a:extLst>
                <a:ext uri="{FF2B5EF4-FFF2-40B4-BE49-F238E27FC236}">
                  <a16:creationId xmlns:a16="http://schemas.microsoft.com/office/drawing/2014/main" id="{DEDAB3D2-F9B6-1393-98FE-C2B23BE0C5C8}"/>
                </a:ext>
              </a:extLst>
            </p:cNvPr>
            <p:cNvSpPr/>
            <p:nvPr/>
          </p:nvSpPr>
          <p:spPr>
            <a:xfrm>
              <a:off x="768379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7" name="Freeform 46">
              <a:extLst>
                <a:ext uri="{FF2B5EF4-FFF2-40B4-BE49-F238E27FC236}">
                  <a16:creationId xmlns:a16="http://schemas.microsoft.com/office/drawing/2014/main" id="{E9F4AB5C-6054-E32F-168D-11877538CB65}"/>
                </a:ext>
              </a:extLst>
            </p:cNvPr>
            <p:cNvSpPr/>
            <p:nvPr/>
          </p:nvSpPr>
          <p:spPr>
            <a:xfrm>
              <a:off x="7438765" y="4343402"/>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8" y="81595"/>
                  </a:cubicBezTo>
                  <a:cubicBezTo>
                    <a:pt x="82559" y="77703"/>
                    <a:pt x="82906" y="71042"/>
                    <a:pt x="78851" y="66712"/>
                  </a:cubicBezTo>
                  <a:lnTo>
                    <a:pt x="55694" y="42150"/>
                  </a:lnTo>
                  <a:lnTo>
                    <a:pt x="78851" y="17589"/>
                  </a:lnTo>
                  <a:cubicBezTo>
                    <a:pt x="82928" y="13280"/>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 Items / 4 Items / Option B" userDrawn="1">
  <p:cSld name="Content / Items / 4 Items / Option B">
    <p:spTree>
      <p:nvGrpSpPr>
        <p:cNvPr id="1" name="Shape 548"/>
        <p:cNvGrpSpPr/>
        <p:nvPr/>
      </p:nvGrpSpPr>
      <p:grpSpPr>
        <a:xfrm>
          <a:off x="0" y="0"/>
          <a:ext cx="0" cy="0"/>
          <a:chOff x="0" y="0"/>
          <a:chExt cx="0" cy="0"/>
        </a:xfrm>
      </p:grpSpPr>
      <p:grpSp>
        <p:nvGrpSpPr>
          <p:cNvPr id="27" name="Group 26">
            <a:extLst>
              <a:ext uri="{FF2B5EF4-FFF2-40B4-BE49-F238E27FC236}">
                <a16:creationId xmlns:a16="http://schemas.microsoft.com/office/drawing/2014/main" id="{B4635281-E70D-512E-22E5-04BB8AD89129}"/>
              </a:ext>
            </a:extLst>
          </p:cNvPr>
          <p:cNvGrpSpPr/>
          <p:nvPr userDrawn="1"/>
        </p:nvGrpSpPr>
        <p:grpSpPr>
          <a:xfrm>
            <a:off x="-1847899" y="699448"/>
            <a:ext cx="3022061" cy="505808"/>
            <a:chOff x="7438765" y="3921898"/>
            <a:chExt cx="3022061" cy="505808"/>
          </a:xfrm>
        </p:grpSpPr>
        <p:sp>
          <p:nvSpPr>
            <p:cNvPr id="28" name="Freeform 27">
              <a:extLst>
                <a:ext uri="{FF2B5EF4-FFF2-40B4-BE49-F238E27FC236}">
                  <a16:creationId xmlns:a16="http://schemas.microsoft.com/office/drawing/2014/main" id="{BCF043EC-2CB5-8932-043E-DBDCD5CB03B3}"/>
                </a:ext>
              </a:extLst>
            </p:cNvPr>
            <p:cNvSpPr/>
            <p:nvPr/>
          </p:nvSpPr>
          <p:spPr>
            <a:xfrm>
              <a:off x="10379144"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9" name="Freeform 28">
              <a:extLst>
                <a:ext uri="{FF2B5EF4-FFF2-40B4-BE49-F238E27FC236}">
                  <a16:creationId xmlns:a16="http://schemas.microsoft.com/office/drawing/2014/main" id="{8A5960FF-04DC-4530-0028-A3E150D04DE3}"/>
                </a:ext>
              </a:extLst>
            </p:cNvPr>
            <p:cNvSpPr/>
            <p:nvPr/>
          </p:nvSpPr>
          <p:spPr>
            <a:xfrm>
              <a:off x="10134151"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0" name="Freeform 29">
              <a:extLst>
                <a:ext uri="{FF2B5EF4-FFF2-40B4-BE49-F238E27FC236}">
                  <a16:creationId xmlns:a16="http://schemas.microsoft.com/office/drawing/2014/main" id="{415894CB-9C2F-A717-2F10-D939BF9F5DAC}"/>
                </a:ext>
              </a:extLst>
            </p:cNvPr>
            <p:cNvSpPr/>
            <p:nvPr/>
          </p:nvSpPr>
          <p:spPr>
            <a:xfrm>
              <a:off x="9889093" y="3921898"/>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6" y="81595"/>
                  </a:cubicBezTo>
                  <a:cubicBezTo>
                    <a:pt x="8166"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1" name="Freeform 30">
              <a:extLst>
                <a:ext uri="{FF2B5EF4-FFF2-40B4-BE49-F238E27FC236}">
                  <a16:creationId xmlns:a16="http://schemas.microsoft.com/office/drawing/2014/main" id="{61C16B50-15DD-A09D-38FE-62542B1DFD91}"/>
                </a:ext>
              </a:extLst>
            </p:cNvPr>
            <p:cNvSpPr/>
            <p:nvPr/>
          </p:nvSpPr>
          <p:spPr>
            <a:xfrm>
              <a:off x="9644079"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32" name="Freeform 31">
              <a:extLst>
                <a:ext uri="{FF2B5EF4-FFF2-40B4-BE49-F238E27FC236}">
                  <a16:creationId xmlns:a16="http://schemas.microsoft.com/office/drawing/2014/main" id="{F75003FA-F21D-415A-1CC8-0AC703098F66}"/>
                </a:ext>
              </a:extLst>
            </p:cNvPr>
            <p:cNvSpPr/>
            <p:nvPr/>
          </p:nvSpPr>
          <p:spPr>
            <a:xfrm>
              <a:off x="939903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3" name="Freeform 32">
              <a:extLst>
                <a:ext uri="{FF2B5EF4-FFF2-40B4-BE49-F238E27FC236}">
                  <a16:creationId xmlns:a16="http://schemas.microsoft.com/office/drawing/2014/main" id="{CCF17835-793D-D8BF-A76E-021DB111D761}"/>
                </a:ext>
              </a:extLst>
            </p:cNvPr>
            <p:cNvSpPr/>
            <p:nvPr/>
          </p:nvSpPr>
          <p:spPr>
            <a:xfrm>
              <a:off x="9153996" y="3921898"/>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21"/>
                    <a:pt x="-875" y="77682"/>
                    <a:pt x="3657" y="81595"/>
                  </a:cubicBezTo>
                  <a:cubicBezTo>
                    <a:pt x="8167" y="85488"/>
                    <a:pt x="15168" y="85154"/>
                    <a:pt x="19223" y="80804"/>
                  </a:cubicBezTo>
                  <a:lnTo>
                    <a:pt x="40843" y="57887"/>
                  </a:lnTo>
                  <a:lnTo>
                    <a:pt x="62458" y="80804"/>
                  </a:lnTo>
                  <a:cubicBezTo>
                    <a:pt x="66556" y="85154"/>
                    <a:pt x="73562" y="85488"/>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34" name="Freeform 33">
              <a:extLst>
                <a:ext uri="{FF2B5EF4-FFF2-40B4-BE49-F238E27FC236}">
                  <a16:creationId xmlns:a16="http://schemas.microsoft.com/office/drawing/2014/main" id="{102CDD5C-D466-F63A-B73F-CB0305558869}"/>
                </a:ext>
              </a:extLst>
            </p:cNvPr>
            <p:cNvSpPr/>
            <p:nvPr/>
          </p:nvSpPr>
          <p:spPr>
            <a:xfrm>
              <a:off x="8908966"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35" name="Freeform 34">
              <a:extLst>
                <a:ext uri="{FF2B5EF4-FFF2-40B4-BE49-F238E27FC236}">
                  <a16:creationId xmlns:a16="http://schemas.microsoft.com/office/drawing/2014/main" id="{1CCEDA7D-645B-2036-F850-56B415E18A75}"/>
                </a:ext>
              </a:extLst>
            </p:cNvPr>
            <p:cNvSpPr/>
            <p:nvPr/>
          </p:nvSpPr>
          <p:spPr>
            <a:xfrm>
              <a:off x="8663923"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36" name="Freeform 35">
              <a:extLst>
                <a:ext uri="{FF2B5EF4-FFF2-40B4-BE49-F238E27FC236}">
                  <a16:creationId xmlns:a16="http://schemas.microsoft.com/office/drawing/2014/main" id="{45891863-6E52-62D4-25A3-58D67F6AE95E}"/>
                </a:ext>
              </a:extLst>
            </p:cNvPr>
            <p:cNvSpPr/>
            <p:nvPr/>
          </p:nvSpPr>
          <p:spPr>
            <a:xfrm>
              <a:off x="8418913"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7" name="Freeform 36">
              <a:extLst>
                <a:ext uri="{FF2B5EF4-FFF2-40B4-BE49-F238E27FC236}">
                  <a16:creationId xmlns:a16="http://schemas.microsoft.com/office/drawing/2014/main" id="{671A9333-ACE9-5E46-37CC-7DE95A6565A4}"/>
                </a:ext>
              </a:extLst>
            </p:cNvPr>
            <p:cNvSpPr/>
            <p:nvPr/>
          </p:nvSpPr>
          <p:spPr>
            <a:xfrm>
              <a:off x="8173870"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38" name="Freeform 37">
              <a:extLst>
                <a:ext uri="{FF2B5EF4-FFF2-40B4-BE49-F238E27FC236}">
                  <a16:creationId xmlns:a16="http://schemas.microsoft.com/office/drawing/2014/main" id="{579816EB-55C9-7CC6-4248-606B53E709F5}"/>
                </a:ext>
              </a:extLst>
            </p:cNvPr>
            <p:cNvSpPr/>
            <p:nvPr/>
          </p:nvSpPr>
          <p:spPr>
            <a:xfrm>
              <a:off x="7928839" y="3921898"/>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21"/>
                    <a:pt x="-875" y="77682"/>
                    <a:pt x="3657" y="81595"/>
                  </a:cubicBezTo>
                  <a:cubicBezTo>
                    <a:pt x="8167" y="85488"/>
                    <a:pt x="15146" y="85154"/>
                    <a:pt x="19223" y="80804"/>
                  </a:cubicBezTo>
                  <a:lnTo>
                    <a:pt x="40840" y="57887"/>
                  </a:lnTo>
                  <a:lnTo>
                    <a:pt x="62458" y="80804"/>
                  </a:lnTo>
                  <a:cubicBezTo>
                    <a:pt x="66556" y="85154"/>
                    <a:pt x="73560" y="85488"/>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39" name="Freeform 38">
              <a:extLst>
                <a:ext uri="{FF2B5EF4-FFF2-40B4-BE49-F238E27FC236}">
                  <a16:creationId xmlns:a16="http://schemas.microsoft.com/office/drawing/2014/main" id="{45E57E58-A719-B376-6CBC-CA7D0FD2D8C7}"/>
                </a:ext>
              </a:extLst>
            </p:cNvPr>
            <p:cNvSpPr/>
            <p:nvPr/>
          </p:nvSpPr>
          <p:spPr>
            <a:xfrm>
              <a:off x="768379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0" name="Freeform 39">
              <a:extLst>
                <a:ext uri="{FF2B5EF4-FFF2-40B4-BE49-F238E27FC236}">
                  <a16:creationId xmlns:a16="http://schemas.microsoft.com/office/drawing/2014/main" id="{8EE8FED3-1AE8-4650-284C-75510BE2D184}"/>
                </a:ext>
              </a:extLst>
            </p:cNvPr>
            <p:cNvSpPr/>
            <p:nvPr/>
          </p:nvSpPr>
          <p:spPr>
            <a:xfrm>
              <a:off x="7438765" y="3921898"/>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sp>
          <p:nvSpPr>
            <p:cNvPr id="41" name="Freeform 40">
              <a:extLst>
                <a:ext uri="{FF2B5EF4-FFF2-40B4-BE49-F238E27FC236}">
                  <a16:creationId xmlns:a16="http://schemas.microsoft.com/office/drawing/2014/main" id="{50B872F5-1B1E-BB14-9382-C5549C0C9C2F}"/>
                </a:ext>
              </a:extLst>
            </p:cNvPr>
            <p:cNvSpPr/>
            <p:nvPr/>
          </p:nvSpPr>
          <p:spPr>
            <a:xfrm>
              <a:off x="10379144"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2" name="Freeform 41">
              <a:extLst>
                <a:ext uri="{FF2B5EF4-FFF2-40B4-BE49-F238E27FC236}">
                  <a16:creationId xmlns:a16="http://schemas.microsoft.com/office/drawing/2014/main" id="{BCC25A7E-AD81-3CDA-48C6-299CC9C43602}"/>
                </a:ext>
              </a:extLst>
            </p:cNvPr>
            <p:cNvSpPr/>
            <p:nvPr/>
          </p:nvSpPr>
          <p:spPr>
            <a:xfrm>
              <a:off x="10134151"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3" name="Freeform 42">
              <a:extLst>
                <a:ext uri="{FF2B5EF4-FFF2-40B4-BE49-F238E27FC236}">
                  <a16:creationId xmlns:a16="http://schemas.microsoft.com/office/drawing/2014/main" id="{803083C1-85D9-2F64-4F3B-B79C6BABA9D8}"/>
                </a:ext>
              </a:extLst>
            </p:cNvPr>
            <p:cNvSpPr/>
            <p:nvPr/>
          </p:nvSpPr>
          <p:spPr>
            <a:xfrm>
              <a:off x="9889093" y="4132650"/>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4" name="Freeform 43">
              <a:extLst>
                <a:ext uri="{FF2B5EF4-FFF2-40B4-BE49-F238E27FC236}">
                  <a16:creationId xmlns:a16="http://schemas.microsoft.com/office/drawing/2014/main" id="{E8C9E72C-BFC4-581F-2FF4-855AB7D58EB7}"/>
                </a:ext>
              </a:extLst>
            </p:cNvPr>
            <p:cNvSpPr/>
            <p:nvPr/>
          </p:nvSpPr>
          <p:spPr>
            <a:xfrm>
              <a:off x="9644079"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45" name="Freeform 44">
              <a:extLst>
                <a:ext uri="{FF2B5EF4-FFF2-40B4-BE49-F238E27FC236}">
                  <a16:creationId xmlns:a16="http://schemas.microsoft.com/office/drawing/2014/main" id="{6EB89EA5-05E0-6B5C-2D17-F50611460FD6}"/>
                </a:ext>
              </a:extLst>
            </p:cNvPr>
            <p:cNvSpPr/>
            <p:nvPr/>
          </p:nvSpPr>
          <p:spPr>
            <a:xfrm>
              <a:off x="939903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6" name="Freeform 45">
              <a:extLst>
                <a:ext uri="{FF2B5EF4-FFF2-40B4-BE49-F238E27FC236}">
                  <a16:creationId xmlns:a16="http://schemas.microsoft.com/office/drawing/2014/main" id="{FF80E6E2-313B-7525-A9DC-4E32C5AAB2A3}"/>
                </a:ext>
              </a:extLst>
            </p:cNvPr>
            <p:cNvSpPr/>
            <p:nvPr/>
          </p:nvSpPr>
          <p:spPr>
            <a:xfrm>
              <a:off x="9153996" y="4132650"/>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34"/>
                    <a:pt x="73562" y="85487"/>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47" name="Freeform 46">
              <a:extLst>
                <a:ext uri="{FF2B5EF4-FFF2-40B4-BE49-F238E27FC236}">
                  <a16:creationId xmlns:a16="http://schemas.microsoft.com/office/drawing/2014/main" id="{131EFCA6-7411-6D89-B448-39D2068FE97C}"/>
                </a:ext>
              </a:extLst>
            </p:cNvPr>
            <p:cNvSpPr/>
            <p:nvPr/>
          </p:nvSpPr>
          <p:spPr>
            <a:xfrm>
              <a:off x="8908966"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48" name="Freeform 47">
              <a:extLst>
                <a:ext uri="{FF2B5EF4-FFF2-40B4-BE49-F238E27FC236}">
                  <a16:creationId xmlns:a16="http://schemas.microsoft.com/office/drawing/2014/main" id="{0D420F9B-C0EC-2A80-6D29-80E24C43B85F}"/>
                </a:ext>
              </a:extLst>
            </p:cNvPr>
            <p:cNvSpPr/>
            <p:nvPr/>
          </p:nvSpPr>
          <p:spPr>
            <a:xfrm>
              <a:off x="8663923"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49" name="Freeform 48">
              <a:extLst>
                <a:ext uri="{FF2B5EF4-FFF2-40B4-BE49-F238E27FC236}">
                  <a16:creationId xmlns:a16="http://schemas.microsoft.com/office/drawing/2014/main" id="{E5717C10-56AE-B9F6-DADE-FC3B63F3C6CF}"/>
                </a:ext>
              </a:extLst>
            </p:cNvPr>
            <p:cNvSpPr/>
            <p:nvPr/>
          </p:nvSpPr>
          <p:spPr>
            <a:xfrm>
              <a:off x="8418913"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0" name="Freeform 49">
              <a:extLst>
                <a:ext uri="{FF2B5EF4-FFF2-40B4-BE49-F238E27FC236}">
                  <a16:creationId xmlns:a16="http://schemas.microsoft.com/office/drawing/2014/main" id="{CCB7DA3E-18BD-34DD-459E-E39D2249CD34}"/>
                </a:ext>
              </a:extLst>
            </p:cNvPr>
            <p:cNvSpPr/>
            <p:nvPr/>
          </p:nvSpPr>
          <p:spPr>
            <a:xfrm>
              <a:off x="8173870"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51" name="Freeform 50">
              <a:extLst>
                <a:ext uri="{FF2B5EF4-FFF2-40B4-BE49-F238E27FC236}">
                  <a16:creationId xmlns:a16="http://schemas.microsoft.com/office/drawing/2014/main" id="{C5D192CF-2910-CC8A-2C58-5D391C617B43}"/>
                </a:ext>
              </a:extLst>
            </p:cNvPr>
            <p:cNvSpPr/>
            <p:nvPr/>
          </p:nvSpPr>
          <p:spPr>
            <a:xfrm>
              <a:off x="7928839" y="4132650"/>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34"/>
                    <a:pt x="73560" y="85487"/>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52" name="Freeform 51">
              <a:extLst>
                <a:ext uri="{FF2B5EF4-FFF2-40B4-BE49-F238E27FC236}">
                  <a16:creationId xmlns:a16="http://schemas.microsoft.com/office/drawing/2014/main" id="{FFF4D439-46F5-32EA-5533-71DEA1D69CA5}"/>
                </a:ext>
              </a:extLst>
            </p:cNvPr>
            <p:cNvSpPr/>
            <p:nvPr/>
          </p:nvSpPr>
          <p:spPr>
            <a:xfrm>
              <a:off x="768379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3" name="Freeform 52">
              <a:extLst>
                <a:ext uri="{FF2B5EF4-FFF2-40B4-BE49-F238E27FC236}">
                  <a16:creationId xmlns:a16="http://schemas.microsoft.com/office/drawing/2014/main" id="{DD3F931A-C3A4-6B02-B24D-FEE0DA6C5620}"/>
                </a:ext>
              </a:extLst>
            </p:cNvPr>
            <p:cNvSpPr/>
            <p:nvPr/>
          </p:nvSpPr>
          <p:spPr>
            <a:xfrm>
              <a:off x="7438765" y="4132650"/>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sp>
          <p:nvSpPr>
            <p:cNvPr id="54" name="Freeform 53">
              <a:extLst>
                <a:ext uri="{FF2B5EF4-FFF2-40B4-BE49-F238E27FC236}">
                  <a16:creationId xmlns:a16="http://schemas.microsoft.com/office/drawing/2014/main" id="{49397D45-3E0B-72F8-2B5E-96AA4C3E768A}"/>
                </a:ext>
              </a:extLst>
            </p:cNvPr>
            <p:cNvSpPr/>
            <p:nvPr/>
          </p:nvSpPr>
          <p:spPr>
            <a:xfrm>
              <a:off x="10379144"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8"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5" name="Freeform 54">
              <a:extLst>
                <a:ext uri="{FF2B5EF4-FFF2-40B4-BE49-F238E27FC236}">
                  <a16:creationId xmlns:a16="http://schemas.microsoft.com/office/drawing/2014/main" id="{8CAC9BC7-6CB3-F148-C471-B52AF5D3F2F1}"/>
                </a:ext>
              </a:extLst>
            </p:cNvPr>
            <p:cNvSpPr/>
            <p:nvPr/>
          </p:nvSpPr>
          <p:spPr>
            <a:xfrm>
              <a:off x="10134151"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6" name="Freeform 55">
              <a:extLst>
                <a:ext uri="{FF2B5EF4-FFF2-40B4-BE49-F238E27FC236}">
                  <a16:creationId xmlns:a16="http://schemas.microsoft.com/office/drawing/2014/main" id="{489FFA38-3A16-6301-1CBB-601E1172C1D2}"/>
                </a:ext>
              </a:extLst>
            </p:cNvPr>
            <p:cNvSpPr/>
            <p:nvPr/>
          </p:nvSpPr>
          <p:spPr>
            <a:xfrm>
              <a:off x="9889093" y="4343402"/>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7" name="Freeform 56">
              <a:extLst>
                <a:ext uri="{FF2B5EF4-FFF2-40B4-BE49-F238E27FC236}">
                  <a16:creationId xmlns:a16="http://schemas.microsoft.com/office/drawing/2014/main" id="{B79C36AD-E22F-32CE-CFC5-C3823ABA373B}"/>
                </a:ext>
              </a:extLst>
            </p:cNvPr>
            <p:cNvSpPr/>
            <p:nvPr/>
          </p:nvSpPr>
          <p:spPr>
            <a:xfrm>
              <a:off x="9644079"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58" name="Freeform 57">
              <a:extLst>
                <a:ext uri="{FF2B5EF4-FFF2-40B4-BE49-F238E27FC236}">
                  <a16:creationId xmlns:a16="http://schemas.microsoft.com/office/drawing/2014/main" id="{1FD3B490-D2F2-4231-1274-9B111B8B4996}"/>
                </a:ext>
              </a:extLst>
            </p:cNvPr>
            <p:cNvSpPr/>
            <p:nvPr/>
          </p:nvSpPr>
          <p:spPr>
            <a:xfrm>
              <a:off x="939903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9" name="Freeform 58">
              <a:extLst>
                <a:ext uri="{FF2B5EF4-FFF2-40B4-BE49-F238E27FC236}">
                  <a16:creationId xmlns:a16="http://schemas.microsoft.com/office/drawing/2014/main" id="{2DBD5F06-BDBF-E898-3272-6A990C251EFA}"/>
                </a:ext>
              </a:extLst>
            </p:cNvPr>
            <p:cNvSpPr/>
            <p:nvPr/>
          </p:nvSpPr>
          <p:spPr>
            <a:xfrm>
              <a:off x="9153996" y="4343402"/>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54"/>
                    <a:pt x="73562" y="85487"/>
                    <a:pt x="78028" y="81595"/>
                  </a:cubicBezTo>
                  <a:cubicBezTo>
                    <a:pt x="82560" y="77703"/>
                    <a:pt x="82905" y="71042"/>
                    <a:pt x="78850" y="66712"/>
                  </a:cubicBezTo>
                  <a:lnTo>
                    <a:pt x="55695" y="42150"/>
                  </a:lnTo>
                  <a:lnTo>
                    <a:pt x="78850" y="17589"/>
                  </a:lnTo>
                  <a:cubicBezTo>
                    <a:pt x="82926" y="13280"/>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60" name="Freeform 59">
              <a:extLst>
                <a:ext uri="{FF2B5EF4-FFF2-40B4-BE49-F238E27FC236}">
                  <a16:creationId xmlns:a16="http://schemas.microsoft.com/office/drawing/2014/main" id="{E422B3A0-F773-35BF-85D3-AC23FCFF27C7}"/>
                </a:ext>
              </a:extLst>
            </p:cNvPr>
            <p:cNvSpPr/>
            <p:nvPr/>
          </p:nvSpPr>
          <p:spPr>
            <a:xfrm>
              <a:off x="8908966"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61" name="Freeform 60">
              <a:extLst>
                <a:ext uri="{FF2B5EF4-FFF2-40B4-BE49-F238E27FC236}">
                  <a16:creationId xmlns:a16="http://schemas.microsoft.com/office/drawing/2014/main" id="{6798F33A-468A-A056-1EB9-4D3522DF192F}"/>
                </a:ext>
              </a:extLst>
            </p:cNvPr>
            <p:cNvSpPr/>
            <p:nvPr/>
          </p:nvSpPr>
          <p:spPr>
            <a:xfrm>
              <a:off x="8663923"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62" name="Freeform 61">
              <a:extLst>
                <a:ext uri="{FF2B5EF4-FFF2-40B4-BE49-F238E27FC236}">
                  <a16:creationId xmlns:a16="http://schemas.microsoft.com/office/drawing/2014/main" id="{8735B3C0-4F9E-E91C-4481-0ABDBEA82CD7}"/>
                </a:ext>
              </a:extLst>
            </p:cNvPr>
            <p:cNvSpPr/>
            <p:nvPr/>
          </p:nvSpPr>
          <p:spPr>
            <a:xfrm>
              <a:off x="8418913"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63" name="Freeform 62">
              <a:extLst>
                <a:ext uri="{FF2B5EF4-FFF2-40B4-BE49-F238E27FC236}">
                  <a16:creationId xmlns:a16="http://schemas.microsoft.com/office/drawing/2014/main" id="{6340C230-A680-2500-F4B5-9F0F4CFC82E8}"/>
                </a:ext>
              </a:extLst>
            </p:cNvPr>
            <p:cNvSpPr/>
            <p:nvPr/>
          </p:nvSpPr>
          <p:spPr>
            <a:xfrm>
              <a:off x="8173870"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512" name="Freeform 511">
              <a:extLst>
                <a:ext uri="{FF2B5EF4-FFF2-40B4-BE49-F238E27FC236}">
                  <a16:creationId xmlns:a16="http://schemas.microsoft.com/office/drawing/2014/main" id="{FC2F8D2C-8BC2-FC58-1EBD-154A0CB5BCCC}"/>
                </a:ext>
              </a:extLst>
            </p:cNvPr>
            <p:cNvSpPr/>
            <p:nvPr/>
          </p:nvSpPr>
          <p:spPr>
            <a:xfrm>
              <a:off x="7928839" y="4343402"/>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54"/>
                    <a:pt x="73560" y="85487"/>
                    <a:pt x="78026" y="81595"/>
                  </a:cubicBezTo>
                  <a:cubicBezTo>
                    <a:pt x="82558" y="77703"/>
                    <a:pt x="82926" y="71042"/>
                    <a:pt x="78850" y="66712"/>
                  </a:cubicBezTo>
                  <a:lnTo>
                    <a:pt x="55693" y="42150"/>
                  </a:lnTo>
                  <a:lnTo>
                    <a:pt x="78850" y="17589"/>
                  </a:lnTo>
                  <a:cubicBezTo>
                    <a:pt x="82926" y="13280"/>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513" name="Freeform 512">
              <a:extLst>
                <a:ext uri="{FF2B5EF4-FFF2-40B4-BE49-F238E27FC236}">
                  <a16:creationId xmlns:a16="http://schemas.microsoft.com/office/drawing/2014/main" id="{392071F4-714D-7AC4-0D14-0C9AEA26C40B}"/>
                </a:ext>
              </a:extLst>
            </p:cNvPr>
            <p:cNvSpPr/>
            <p:nvPr/>
          </p:nvSpPr>
          <p:spPr>
            <a:xfrm>
              <a:off x="768379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14" name="Freeform 513">
              <a:extLst>
                <a:ext uri="{FF2B5EF4-FFF2-40B4-BE49-F238E27FC236}">
                  <a16:creationId xmlns:a16="http://schemas.microsoft.com/office/drawing/2014/main" id="{CB28D5F4-3550-425C-B470-CA3BCDE9CA15}"/>
                </a:ext>
              </a:extLst>
            </p:cNvPr>
            <p:cNvSpPr/>
            <p:nvPr/>
          </p:nvSpPr>
          <p:spPr>
            <a:xfrm>
              <a:off x="7438765" y="4343402"/>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8" y="81595"/>
                  </a:cubicBezTo>
                  <a:cubicBezTo>
                    <a:pt x="82559" y="77703"/>
                    <a:pt x="82906" y="71042"/>
                    <a:pt x="78851" y="66712"/>
                  </a:cubicBezTo>
                  <a:lnTo>
                    <a:pt x="55694" y="42150"/>
                  </a:lnTo>
                  <a:lnTo>
                    <a:pt x="78851" y="17589"/>
                  </a:lnTo>
                  <a:cubicBezTo>
                    <a:pt x="82928" y="13280"/>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grpSp>
      <p:sp>
        <p:nvSpPr>
          <p:cNvPr id="555" name="Google Shape;555;g3e4eb65d001_0_149"/>
          <p:cNvSpPr/>
          <p:nvPr/>
        </p:nvSpPr>
        <p:spPr>
          <a:xfrm>
            <a:off x="237075" y="839512"/>
            <a:ext cx="4248000" cy="1737000"/>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lt2"/>
              </a:solidFill>
              <a:latin typeface="+mn-lt"/>
              <a:ea typeface="+mn-ea"/>
              <a:cs typeface="+mn-cs"/>
              <a:sym typeface="Open Sans"/>
            </a:endParaRPr>
          </a:p>
        </p:txBody>
      </p:sp>
      <p:sp>
        <p:nvSpPr>
          <p:cNvPr id="558" name="Google Shape;558;g3e4eb65d001_0_149"/>
          <p:cNvSpPr/>
          <p:nvPr/>
        </p:nvSpPr>
        <p:spPr>
          <a:xfrm>
            <a:off x="4657677" y="839512"/>
            <a:ext cx="4266000" cy="1737000"/>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Open Sans"/>
            </a:endParaRPr>
          </a:p>
        </p:txBody>
      </p:sp>
      <p:sp>
        <p:nvSpPr>
          <p:cNvPr id="561" name="Google Shape;561;g3e4eb65d001_0_149"/>
          <p:cNvSpPr/>
          <p:nvPr/>
        </p:nvSpPr>
        <p:spPr>
          <a:xfrm>
            <a:off x="238325" y="2728430"/>
            <a:ext cx="4248000" cy="1737000"/>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Open Sans"/>
            </a:endParaRPr>
          </a:p>
        </p:txBody>
      </p:sp>
      <p:sp>
        <p:nvSpPr>
          <p:cNvPr id="564" name="Google Shape;564;g3e4eb65d001_0_149"/>
          <p:cNvSpPr/>
          <p:nvPr/>
        </p:nvSpPr>
        <p:spPr>
          <a:xfrm>
            <a:off x="4658927" y="2728430"/>
            <a:ext cx="4266000" cy="1737000"/>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Open Sans"/>
            </a:endParaRPr>
          </a:p>
        </p:txBody>
      </p:sp>
      <p:sp>
        <p:nvSpPr>
          <p:cNvPr id="552"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bg2"/>
              </a:buClr>
              <a:buSzPts val="1000"/>
              <a:buFont typeface="Arial"/>
              <a:buNone/>
              <a:defRPr sz="800">
                <a:solidFill>
                  <a:schemeClr val="tx1"/>
                </a:solidFill>
                <a:latin typeface="+mn-lt"/>
                <a:ea typeface="+mn-ea"/>
                <a:cs typeface="+mn-cs"/>
                <a:sym typeface="Arial"/>
              </a:defRPr>
            </a:lvl1pPr>
            <a:lvl2pPr lvl="1"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2pPr>
            <a:lvl3pPr lvl="2"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3pPr>
            <a:lvl4pPr lvl="3"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4pPr>
            <a:lvl5pPr lvl="4"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5pPr>
            <a:lvl6pPr lvl="5"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6pPr>
            <a:lvl7pPr lvl="6"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7pPr>
            <a:lvl8pPr lvl="7"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8pPr>
            <a:lvl9pPr lvl="8"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9pPr>
          </a:lstStyle>
          <a:p>
            <a:endParaRPr dirty="0"/>
          </a:p>
        </p:txBody>
      </p:sp>
      <p:sp>
        <p:nvSpPr>
          <p:cNvPr id="549"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bg2"/>
              </a:buClr>
              <a:buSzPts val="1000"/>
              <a:buFont typeface="Arial"/>
              <a:buNone/>
              <a:tabLst/>
              <a:defRPr sz="800">
                <a:solidFill>
                  <a:schemeClr val="tx1"/>
                </a:solidFill>
                <a:latin typeface="+mn-lt"/>
                <a:ea typeface="+mn-ea"/>
                <a:cs typeface="+mn-cs"/>
                <a:sym typeface="Arial"/>
              </a:defRPr>
            </a:lvl1pPr>
            <a:lvl2pPr lvl="1"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2pPr>
            <a:lvl3pPr lvl="2"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3pPr>
            <a:lvl4pPr lvl="3"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4pPr>
            <a:lvl5pPr lvl="4"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5pPr>
            <a:lvl6pPr lvl="5"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6pPr>
            <a:lvl7pPr lvl="6"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7pPr>
            <a:lvl8pPr lvl="7"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8pPr>
            <a:lvl9pPr lvl="8"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bg2"/>
              </a:buClr>
              <a:buSzPts val="1000"/>
              <a:buFont typeface="Arial"/>
              <a:buNone/>
              <a:tabLst/>
              <a:defRPr/>
            </a:pPr>
            <a:r>
              <a:rPr lang="en-GB" dirty="0"/>
              <a:t>Remove unnecessary steps, and design each</a:t>
            </a:r>
          </a:p>
        </p:txBody>
      </p:sp>
      <p:sp>
        <p:nvSpPr>
          <p:cNvPr id="565" name="Item 4 / Text"/>
          <p:cNvSpPr txBox="1">
            <a:spLocks noGrp="1"/>
          </p:cNvSpPr>
          <p:nvPr>
            <p:ph type="subTitle" idx="13" hasCustomPrompt="1"/>
          </p:nvPr>
        </p:nvSpPr>
        <p:spPr>
          <a:xfrm>
            <a:off x="4806050" y="3196241"/>
            <a:ext cx="3528000" cy="11412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1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66" name="Item 4 / Title"/>
          <p:cNvSpPr txBox="1">
            <a:spLocks noGrp="1"/>
          </p:cNvSpPr>
          <p:nvPr>
            <p:ph type="subTitle" idx="14" hasCustomPrompt="1"/>
          </p:nvPr>
        </p:nvSpPr>
        <p:spPr>
          <a:xfrm>
            <a:off x="4805975" y="2861041"/>
            <a:ext cx="3960000" cy="21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effectLst/>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62" name="Item 3 / Text"/>
          <p:cNvSpPr txBox="1">
            <a:spLocks noGrp="1"/>
          </p:cNvSpPr>
          <p:nvPr>
            <p:ph type="subTitle" idx="8" hasCustomPrompt="1"/>
          </p:nvPr>
        </p:nvSpPr>
        <p:spPr>
          <a:xfrm>
            <a:off x="352500" y="3196241"/>
            <a:ext cx="3528000" cy="11412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1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63" name="Item 3 / Title"/>
          <p:cNvSpPr txBox="1">
            <a:spLocks noGrp="1"/>
          </p:cNvSpPr>
          <p:nvPr>
            <p:ph type="subTitle" idx="9" hasCustomPrompt="1"/>
          </p:nvPr>
        </p:nvSpPr>
        <p:spPr>
          <a:xfrm>
            <a:off x="352425" y="2861041"/>
            <a:ext cx="3960000" cy="21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effectLst/>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59" name="Item 2 / Text"/>
          <p:cNvSpPr txBox="1">
            <a:spLocks noGrp="1"/>
          </p:cNvSpPr>
          <p:nvPr>
            <p:ph type="subTitle" idx="6" hasCustomPrompt="1"/>
          </p:nvPr>
        </p:nvSpPr>
        <p:spPr>
          <a:xfrm>
            <a:off x="4804800" y="1309069"/>
            <a:ext cx="3528000" cy="11412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1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60" name="Item 2 / Title"/>
          <p:cNvSpPr txBox="1">
            <a:spLocks noGrp="1"/>
          </p:cNvSpPr>
          <p:nvPr>
            <p:ph type="subTitle" idx="7" hasCustomPrompt="1"/>
          </p:nvPr>
        </p:nvSpPr>
        <p:spPr>
          <a:xfrm>
            <a:off x="4804750" y="973894"/>
            <a:ext cx="3960000" cy="21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effectLst/>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56" name="Item 1 / Text"/>
          <p:cNvSpPr txBox="1">
            <a:spLocks noGrp="1"/>
          </p:cNvSpPr>
          <p:nvPr>
            <p:ph type="subTitle" idx="4" hasCustomPrompt="1"/>
          </p:nvPr>
        </p:nvSpPr>
        <p:spPr>
          <a:xfrm>
            <a:off x="351250" y="1309069"/>
            <a:ext cx="3528000" cy="11412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100">
                <a:solidFill>
                  <a:schemeClr val="tx1"/>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557" name="Item 1 / Title"/>
          <p:cNvSpPr txBox="1">
            <a:spLocks noGrp="1"/>
          </p:cNvSpPr>
          <p:nvPr>
            <p:ph type="subTitle" idx="5" hasCustomPrompt="1"/>
          </p:nvPr>
        </p:nvSpPr>
        <p:spPr>
          <a:xfrm>
            <a:off x="351200" y="973894"/>
            <a:ext cx="3960000" cy="21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effectLst/>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cxnSp>
        <p:nvCxnSpPr>
          <p:cNvPr id="2" name="Google Shape;597;g3e4a1d512f3_0_23">
            <a:extLst>
              <a:ext uri="{FF2B5EF4-FFF2-40B4-BE49-F238E27FC236}">
                <a16:creationId xmlns:a16="http://schemas.microsoft.com/office/drawing/2014/main" id="{EF26D03B-4C0B-1889-86D2-E25A1DA6717A}"/>
              </a:ext>
            </a:extLst>
          </p:cNvPr>
          <p:cNvCxnSpPr>
            <a:cxnSpLocks/>
          </p:cNvCxnSpPr>
          <p:nvPr userDrawn="1"/>
        </p:nvCxnSpPr>
        <p:spPr>
          <a:xfrm>
            <a:off x="-72000" y="4700870"/>
            <a:ext cx="9288000" cy="0"/>
          </a:xfrm>
          <a:prstGeom prst="straightConnector1">
            <a:avLst/>
          </a:prstGeom>
          <a:noFill/>
          <a:ln w="9525" cap="flat" cmpd="sng">
            <a:solidFill>
              <a:schemeClr val="accent6"/>
            </a:solidFill>
            <a:prstDash val="solid"/>
            <a:round/>
            <a:headEnd type="none" w="med" len="med"/>
            <a:tailEnd type="none" w="med" len="med"/>
          </a:ln>
        </p:spPr>
      </p:cxnSp>
      <p:sp>
        <p:nvSpPr>
          <p:cNvPr id="3" name="Slide title">
            <a:extLst>
              <a:ext uri="{FF2B5EF4-FFF2-40B4-BE49-F238E27FC236}">
                <a16:creationId xmlns:a16="http://schemas.microsoft.com/office/drawing/2014/main" id="{EFD056C7-3AD9-C81D-8310-4421CD1A4C7C}"/>
              </a:ext>
            </a:extLst>
          </p:cNvPr>
          <p:cNvSpPr txBox="1">
            <a:spLocks noGrp="1"/>
          </p:cNvSpPr>
          <p:nvPr>
            <p:ph type="title" hasCustomPrompt="1"/>
          </p:nvPr>
        </p:nvSpPr>
        <p:spPr>
          <a:xfrm>
            <a:off x="234650" y="209215"/>
            <a:ext cx="7025700" cy="389337"/>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a:solidFill>
                  <a:schemeClr val="tx1"/>
                </a:solidFill>
                <a:latin typeface="+mj-lt" panose="020B0604030504040204" pitchFamily="34" charset="0"/>
                <a:ea typeface="+mj-ea"/>
                <a:cs typeface="+mj-cs"/>
                <a:sym typeface="IBM Plex Sans"/>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r>
              <a:rPr lang="en-GB" sz="2000" dirty="0"/>
              <a:t>Designing Digital Tools for More Reliable Work</a:t>
            </a:r>
            <a:endParaRPr sz="2000" dirty="0"/>
          </a:p>
        </p:txBody>
      </p:sp>
      <p:sp>
        <p:nvSpPr>
          <p:cNvPr id="23" name="Graphic 13">
            <a:extLst>
              <a:ext uri="{FF2B5EF4-FFF2-40B4-BE49-F238E27FC236}">
                <a16:creationId xmlns:a16="http://schemas.microsoft.com/office/drawing/2014/main" id="{A61D09CB-A996-91F4-F754-D020F7B9BD7C}"/>
              </a:ext>
            </a:extLst>
          </p:cNvPr>
          <p:cNvSpPr/>
          <p:nvPr/>
        </p:nvSpPr>
        <p:spPr>
          <a:xfrm>
            <a:off x="3993425" y="2086701"/>
            <a:ext cx="323416" cy="323417"/>
          </a:xfrm>
          <a:custGeom>
            <a:avLst/>
            <a:gdLst>
              <a:gd name="csX0" fmla="*/ 323416 w 323416"/>
              <a:gd name="csY0" fmla="*/ 0 h 323417"/>
              <a:gd name="csX1" fmla="*/ 323416 w 323416"/>
              <a:gd name="csY1" fmla="*/ 147664 h 323417"/>
              <a:gd name="csX2" fmla="*/ 147664 w 323416"/>
              <a:gd name="csY2" fmla="*/ 323416 h 323417"/>
              <a:gd name="csX3" fmla="*/ 2 w 323416"/>
              <a:gd name="csY3" fmla="*/ 323416 h 323417"/>
              <a:gd name="csX4" fmla="*/ 0 w 323416"/>
              <a:gd name="csY4" fmla="*/ 323418 h 323417"/>
              <a:gd name="csX5" fmla="*/ 0 w 323416"/>
              <a:gd name="csY5" fmla="*/ 175753 h 323417"/>
              <a:gd name="csX6" fmla="*/ 907 w 323416"/>
              <a:gd name="csY6" fmla="*/ 157784 h 323417"/>
              <a:gd name="csX7" fmla="*/ 1146 w 323416"/>
              <a:gd name="csY7" fmla="*/ 155573 h 323417"/>
              <a:gd name="csX8" fmla="*/ 2745 w 323416"/>
              <a:gd name="csY8" fmla="*/ 144643 h 323417"/>
              <a:gd name="csX9" fmla="*/ 3145 w 323416"/>
              <a:gd name="csY9" fmla="*/ 142484 h 323417"/>
              <a:gd name="csX10" fmla="*/ 4023 w 323416"/>
              <a:gd name="csY10" fmla="*/ 138193 h 323417"/>
              <a:gd name="csX11" fmla="*/ 175751 w 323416"/>
              <a:gd name="csY11" fmla="*/ 0 h 323417"/>
              <a:gd name="csX12" fmla="*/ 323416 w 323416"/>
              <a:gd name="csY12" fmla="*/ 0 h 323417"/>
              <a:gd name="csX13" fmla="*/ 137529 w 323416"/>
              <a:gd name="csY13" fmla="*/ 87499 h 323417"/>
              <a:gd name="csX14" fmla="*/ 137529 w 323416"/>
              <a:gd name="csY14" fmla="*/ 137529 h 323417"/>
              <a:gd name="csX15" fmla="*/ 137527 w 323416"/>
              <a:gd name="csY15" fmla="*/ 137529 h 323417"/>
              <a:gd name="csX16" fmla="*/ 137527 w 323416"/>
              <a:gd name="csY16" fmla="*/ 137531 h 323417"/>
              <a:gd name="csX17" fmla="*/ 87497 w 323416"/>
              <a:gd name="csY17" fmla="*/ 137531 h 323417"/>
              <a:gd name="csX18" fmla="*/ 87497 w 323416"/>
              <a:gd name="csY18" fmla="*/ 185889 h 323417"/>
              <a:gd name="csX19" fmla="*/ 137529 w 323416"/>
              <a:gd name="csY19" fmla="*/ 185889 h 323417"/>
              <a:gd name="csX20" fmla="*/ 137529 w 323416"/>
              <a:gd name="csY20" fmla="*/ 235922 h 323417"/>
              <a:gd name="csX21" fmla="*/ 185889 w 323416"/>
              <a:gd name="csY21" fmla="*/ 235922 h 323417"/>
              <a:gd name="csX22" fmla="*/ 185889 w 323416"/>
              <a:gd name="csY22" fmla="*/ 185889 h 323417"/>
              <a:gd name="csX23" fmla="*/ 235922 w 323416"/>
              <a:gd name="csY23" fmla="*/ 185889 h 323417"/>
              <a:gd name="csX24" fmla="*/ 235922 w 323416"/>
              <a:gd name="csY24" fmla="*/ 137529 h 323417"/>
              <a:gd name="csX25" fmla="*/ 185967 w 323416"/>
              <a:gd name="csY25" fmla="*/ 137529 h 323417"/>
              <a:gd name="csX26" fmla="*/ 185965 w 323416"/>
              <a:gd name="csY26" fmla="*/ 137451 h 323417"/>
              <a:gd name="csX27" fmla="*/ 185965 w 323416"/>
              <a:gd name="csY27" fmla="*/ 137452 h 323417"/>
              <a:gd name="csX28" fmla="*/ 185887 w 323416"/>
              <a:gd name="csY28" fmla="*/ 87499 h 323417"/>
              <a:gd name="csX29" fmla="*/ 137529 w 323416"/>
              <a:gd name="csY29" fmla="*/ 87499 h 323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23416" h="323417">
                <a:moveTo>
                  <a:pt x="323416" y="0"/>
                </a:moveTo>
                <a:lnTo>
                  <a:pt x="323416" y="147664"/>
                </a:lnTo>
                <a:cubicBezTo>
                  <a:pt x="323416" y="244729"/>
                  <a:pt x="244729" y="323416"/>
                  <a:pt x="147664" y="323416"/>
                </a:cubicBezTo>
                <a:lnTo>
                  <a:pt x="2" y="323416"/>
                </a:lnTo>
                <a:lnTo>
                  <a:pt x="0" y="323418"/>
                </a:lnTo>
                <a:lnTo>
                  <a:pt x="0" y="175753"/>
                </a:lnTo>
                <a:cubicBezTo>
                  <a:pt x="0" y="169687"/>
                  <a:pt x="308" y="163692"/>
                  <a:pt x="907" y="157784"/>
                </a:cubicBezTo>
                <a:cubicBezTo>
                  <a:pt x="982" y="157046"/>
                  <a:pt x="1062" y="156308"/>
                  <a:pt x="1146" y="155573"/>
                </a:cubicBezTo>
                <a:cubicBezTo>
                  <a:pt x="1566" y="151894"/>
                  <a:pt x="2101" y="148249"/>
                  <a:pt x="2745" y="144643"/>
                </a:cubicBezTo>
                <a:cubicBezTo>
                  <a:pt x="2874" y="143922"/>
                  <a:pt x="3007" y="143202"/>
                  <a:pt x="3145" y="142484"/>
                </a:cubicBezTo>
                <a:cubicBezTo>
                  <a:pt x="3420" y="141047"/>
                  <a:pt x="3713" y="139617"/>
                  <a:pt x="4023" y="138193"/>
                </a:cubicBezTo>
                <a:cubicBezTo>
                  <a:pt x="21225" y="59175"/>
                  <a:pt x="91576" y="0"/>
                  <a:pt x="175751" y="0"/>
                </a:cubicBezTo>
                <a:lnTo>
                  <a:pt x="323416" y="0"/>
                </a:lnTo>
                <a:close/>
                <a:moveTo>
                  <a:pt x="137529" y="87499"/>
                </a:moveTo>
                <a:lnTo>
                  <a:pt x="137529" y="137529"/>
                </a:lnTo>
                <a:lnTo>
                  <a:pt x="137527" y="137529"/>
                </a:lnTo>
                <a:lnTo>
                  <a:pt x="137527" y="137531"/>
                </a:lnTo>
                <a:lnTo>
                  <a:pt x="87497" y="137531"/>
                </a:lnTo>
                <a:lnTo>
                  <a:pt x="87497" y="185889"/>
                </a:lnTo>
                <a:lnTo>
                  <a:pt x="137529" y="185889"/>
                </a:lnTo>
                <a:lnTo>
                  <a:pt x="137529" y="235922"/>
                </a:lnTo>
                <a:lnTo>
                  <a:pt x="185889" y="235922"/>
                </a:lnTo>
                <a:lnTo>
                  <a:pt x="185889" y="185889"/>
                </a:lnTo>
                <a:lnTo>
                  <a:pt x="235922" y="185889"/>
                </a:lnTo>
                <a:lnTo>
                  <a:pt x="235922" y="137529"/>
                </a:lnTo>
                <a:lnTo>
                  <a:pt x="185967" y="137529"/>
                </a:lnTo>
                <a:lnTo>
                  <a:pt x="185965" y="137451"/>
                </a:lnTo>
                <a:lnTo>
                  <a:pt x="185965" y="137452"/>
                </a:lnTo>
                <a:lnTo>
                  <a:pt x="185887" y="87499"/>
                </a:lnTo>
                <a:lnTo>
                  <a:pt x="137529" y="87499"/>
                </a:lnTo>
                <a:close/>
              </a:path>
            </a:pathLst>
          </a:custGeom>
          <a:solidFill>
            <a:schemeClr val="tx2"/>
          </a:solidFill>
          <a:ln w="1779" cap="flat">
            <a:noFill/>
            <a:prstDash val="solid"/>
            <a:miter/>
          </a:ln>
        </p:spPr>
      </p:sp>
      <p:sp>
        <p:nvSpPr>
          <p:cNvPr id="24" name="Graphic 14">
            <a:extLst>
              <a:ext uri="{FF2B5EF4-FFF2-40B4-BE49-F238E27FC236}">
                <a16:creationId xmlns:a16="http://schemas.microsoft.com/office/drawing/2014/main" id="{313AD420-BC70-DEDA-261E-C97D689483C6}"/>
              </a:ext>
            </a:extLst>
          </p:cNvPr>
          <p:cNvSpPr/>
          <p:nvPr/>
        </p:nvSpPr>
        <p:spPr>
          <a:xfrm>
            <a:off x="8440750" y="2086701"/>
            <a:ext cx="323416" cy="323417"/>
          </a:xfrm>
          <a:custGeom>
            <a:avLst/>
            <a:gdLst>
              <a:gd name="csX0" fmla="*/ 323416 w 323416"/>
              <a:gd name="csY0" fmla="*/ 0 h 323417"/>
              <a:gd name="csX1" fmla="*/ 323416 w 323416"/>
              <a:gd name="csY1" fmla="*/ 147664 h 323417"/>
              <a:gd name="csX2" fmla="*/ 147664 w 323416"/>
              <a:gd name="csY2" fmla="*/ 323416 h 323417"/>
              <a:gd name="csX3" fmla="*/ 2 w 323416"/>
              <a:gd name="csY3" fmla="*/ 323416 h 323417"/>
              <a:gd name="csX4" fmla="*/ 0 w 323416"/>
              <a:gd name="csY4" fmla="*/ 323418 h 323417"/>
              <a:gd name="csX5" fmla="*/ 0 w 323416"/>
              <a:gd name="csY5" fmla="*/ 175753 h 323417"/>
              <a:gd name="csX6" fmla="*/ 907 w 323416"/>
              <a:gd name="csY6" fmla="*/ 157784 h 323417"/>
              <a:gd name="csX7" fmla="*/ 1146 w 323416"/>
              <a:gd name="csY7" fmla="*/ 155573 h 323417"/>
              <a:gd name="csX8" fmla="*/ 2745 w 323416"/>
              <a:gd name="csY8" fmla="*/ 144643 h 323417"/>
              <a:gd name="csX9" fmla="*/ 3145 w 323416"/>
              <a:gd name="csY9" fmla="*/ 142484 h 323417"/>
              <a:gd name="csX10" fmla="*/ 4023 w 323416"/>
              <a:gd name="csY10" fmla="*/ 138193 h 323417"/>
              <a:gd name="csX11" fmla="*/ 175751 w 323416"/>
              <a:gd name="csY11" fmla="*/ 0 h 323417"/>
              <a:gd name="csX12" fmla="*/ 323416 w 323416"/>
              <a:gd name="csY12" fmla="*/ 0 h 323417"/>
              <a:gd name="csX13" fmla="*/ 137529 w 323416"/>
              <a:gd name="csY13" fmla="*/ 87499 h 323417"/>
              <a:gd name="csX14" fmla="*/ 137529 w 323416"/>
              <a:gd name="csY14" fmla="*/ 137529 h 323417"/>
              <a:gd name="csX15" fmla="*/ 137527 w 323416"/>
              <a:gd name="csY15" fmla="*/ 137529 h 323417"/>
              <a:gd name="csX16" fmla="*/ 137527 w 323416"/>
              <a:gd name="csY16" fmla="*/ 137531 h 323417"/>
              <a:gd name="csX17" fmla="*/ 87497 w 323416"/>
              <a:gd name="csY17" fmla="*/ 137531 h 323417"/>
              <a:gd name="csX18" fmla="*/ 87497 w 323416"/>
              <a:gd name="csY18" fmla="*/ 185889 h 323417"/>
              <a:gd name="csX19" fmla="*/ 137529 w 323416"/>
              <a:gd name="csY19" fmla="*/ 185889 h 323417"/>
              <a:gd name="csX20" fmla="*/ 137529 w 323416"/>
              <a:gd name="csY20" fmla="*/ 235922 h 323417"/>
              <a:gd name="csX21" fmla="*/ 185889 w 323416"/>
              <a:gd name="csY21" fmla="*/ 235922 h 323417"/>
              <a:gd name="csX22" fmla="*/ 185889 w 323416"/>
              <a:gd name="csY22" fmla="*/ 185889 h 323417"/>
              <a:gd name="csX23" fmla="*/ 235922 w 323416"/>
              <a:gd name="csY23" fmla="*/ 185889 h 323417"/>
              <a:gd name="csX24" fmla="*/ 235922 w 323416"/>
              <a:gd name="csY24" fmla="*/ 137529 h 323417"/>
              <a:gd name="csX25" fmla="*/ 185967 w 323416"/>
              <a:gd name="csY25" fmla="*/ 137529 h 323417"/>
              <a:gd name="csX26" fmla="*/ 185965 w 323416"/>
              <a:gd name="csY26" fmla="*/ 137451 h 323417"/>
              <a:gd name="csX27" fmla="*/ 185965 w 323416"/>
              <a:gd name="csY27" fmla="*/ 137452 h 323417"/>
              <a:gd name="csX28" fmla="*/ 185887 w 323416"/>
              <a:gd name="csY28" fmla="*/ 87499 h 323417"/>
              <a:gd name="csX29" fmla="*/ 137529 w 323416"/>
              <a:gd name="csY29" fmla="*/ 87499 h 323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23416" h="323417">
                <a:moveTo>
                  <a:pt x="323416" y="0"/>
                </a:moveTo>
                <a:lnTo>
                  <a:pt x="323416" y="147664"/>
                </a:lnTo>
                <a:cubicBezTo>
                  <a:pt x="323416" y="244729"/>
                  <a:pt x="244729" y="323416"/>
                  <a:pt x="147664" y="323416"/>
                </a:cubicBezTo>
                <a:lnTo>
                  <a:pt x="2" y="323416"/>
                </a:lnTo>
                <a:lnTo>
                  <a:pt x="0" y="323418"/>
                </a:lnTo>
                <a:lnTo>
                  <a:pt x="0" y="175753"/>
                </a:lnTo>
                <a:cubicBezTo>
                  <a:pt x="0" y="169687"/>
                  <a:pt x="308" y="163692"/>
                  <a:pt x="907" y="157784"/>
                </a:cubicBezTo>
                <a:cubicBezTo>
                  <a:pt x="982" y="157046"/>
                  <a:pt x="1062" y="156308"/>
                  <a:pt x="1146" y="155573"/>
                </a:cubicBezTo>
                <a:cubicBezTo>
                  <a:pt x="1566" y="151894"/>
                  <a:pt x="2101" y="148249"/>
                  <a:pt x="2745" y="144643"/>
                </a:cubicBezTo>
                <a:cubicBezTo>
                  <a:pt x="2874" y="143922"/>
                  <a:pt x="3007" y="143202"/>
                  <a:pt x="3145" y="142484"/>
                </a:cubicBezTo>
                <a:cubicBezTo>
                  <a:pt x="3420" y="141047"/>
                  <a:pt x="3713" y="139617"/>
                  <a:pt x="4023" y="138193"/>
                </a:cubicBezTo>
                <a:cubicBezTo>
                  <a:pt x="21225" y="59175"/>
                  <a:pt x="91576" y="0"/>
                  <a:pt x="175751" y="0"/>
                </a:cubicBezTo>
                <a:lnTo>
                  <a:pt x="323416" y="0"/>
                </a:lnTo>
                <a:close/>
                <a:moveTo>
                  <a:pt x="137529" y="87499"/>
                </a:moveTo>
                <a:lnTo>
                  <a:pt x="137529" y="137529"/>
                </a:lnTo>
                <a:lnTo>
                  <a:pt x="137527" y="137529"/>
                </a:lnTo>
                <a:lnTo>
                  <a:pt x="137527" y="137531"/>
                </a:lnTo>
                <a:lnTo>
                  <a:pt x="87497" y="137531"/>
                </a:lnTo>
                <a:lnTo>
                  <a:pt x="87497" y="185889"/>
                </a:lnTo>
                <a:lnTo>
                  <a:pt x="137529" y="185889"/>
                </a:lnTo>
                <a:lnTo>
                  <a:pt x="137529" y="235922"/>
                </a:lnTo>
                <a:lnTo>
                  <a:pt x="185889" y="235922"/>
                </a:lnTo>
                <a:lnTo>
                  <a:pt x="185889" y="185889"/>
                </a:lnTo>
                <a:lnTo>
                  <a:pt x="235922" y="185889"/>
                </a:lnTo>
                <a:lnTo>
                  <a:pt x="235922" y="137529"/>
                </a:lnTo>
                <a:lnTo>
                  <a:pt x="185967" y="137529"/>
                </a:lnTo>
                <a:lnTo>
                  <a:pt x="185965" y="137451"/>
                </a:lnTo>
                <a:lnTo>
                  <a:pt x="185965" y="137452"/>
                </a:lnTo>
                <a:lnTo>
                  <a:pt x="185887" y="87499"/>
                </a:lnTo>
                <a:lnTo>
                  <a:pt x="137529" y="87499"/>
                </a:lnTo>
                <a:close/>
              </a:path>
            </a:pathLst>
          </a:custGeom>
          <a:solidFill>
            <a:schemeClr val="tx2"/>
          </a:solidFill>
          <a:ln w="1779" cap="flat">
            <a:noFill/>
            <a:prstDash val="solid"/>
            <a:miter/>
          </a:ln>
        </p:spPr>
      </p:sp>
      <p:sp>
        <p:nvSpPr>
          <p:cNvPr id="26" name="Graphic 15">
            <a:extLst>
              <a:ext uri="{FF2B5EF4-FFF2-40B4-BE49-F238E27FC236}">
                <a16:creationId xmlns:a16="http://schemas.microsoft.com/office/drawing/2014/main" id="{63566A82-D6D5-C84B-68BA-FD22CA9AAC70}"/>
              </a:ext>
            </a:extLst>
          </p:cNvPr>
          <p:cNvSpPr/>
          <p:nvPr/>
        </p:nvSpPr>
        <p:spPr>
          <a:xfrm>
            <a:off x="3993425" y="3979988"/>
            <a:ext cx="323416" cy="323417"/>
          </a:xfrm>
          <a:custGeom>
            <a:avLst/>
            <a:gdLst>
              <a:gd name="csX0" fmla="*/ 323416 w 323416"/>
              <a:gd name="csY0" fmla="*/ 0 h 323417"/>
              <a:gd name="csX1" fmla="*/ 323416 w 323416"/>
              <a:gd name="csY1" fmla="*/ 147664 h 323417"/>
              <a:gd name="csX2" fmla="*/ 147664 w 323416"/>
              <a:gd name="csY2" fmla="*/ 323416 h 323417"/>
              <a:gd name="csX3" fmla="*/ 2 w 323416"/>
              <a:gd name="csY3" fmla="*/ 323416 h 323417"/>
              <a:gd name="csX4" fmla="*/ 0 w 323416"/>
              <a:gd name="csY4" fmla="*/ 323418 h 323417"/>
              <a:gd name="csX5" fmla="*/ 0 w 323416"/>
              <a:gd name="csY5" fmla="*/ 175753 h 323417"/>
              <a:gd name="csX6" fmla="*/ 907 w 323416"/>
              <a:gd name="csY6" fmla="*/ 157784 h 323417"/>
              <a:gd name="csX7" fmla="*/ 1146 w 323416"/>
              <a:gd name="csY7" fmla="*/ 155573 h 323417"/>
              <a:gd name="csX8" fmla="*/ 2745 w 323416"/>
              <a:gd name="csY8" fmla="*/ 144643 h 323417"/>
              <a:gd name="csX9" fmla="*/ 3145 w 323416"/>
              <a:gd name="csY9" fmla="*/ 142484 h 323417"/>
              <a:gd name="csX10" fmla="*/ 4023 w 323416"/>
              <a:gd name="csY10" fmla="*/ 138193 h 323417"/>
              <a:gd name="csX11" fmla="*/ 175751 w 323416"/>
              <a:gd name="csY11" fmla="*/ 0 h 323417"/>
              <a:gd name="csX12" fmla="*/ 323416 w 323416"/>
              <a:gd name="csY12" fmla="*/ 0 h 323417"/>
              <a:gd name="csX13" fmla="*/ 137529 w 323416"/>
              <a:gd name="csY13" fmla="*/ 87499 h 323417"/>
              <a:gd name="csX14" fmla="*/ 137529 w 323416"/>
              <a:gd name="csY14" fmla="*/ 137529 h 323417"/>
              <a:gd name="csX15" fmla="*/ 137527 w 323416"/>
              <a:gd name="csY15" fmla="*/ 137529 h 323417"/>
              <a:gd name="csX16" fmla="*/ 137527 w 323416"/>
              <a:gd name="csY16" fmla="*/ 137531 h 323417"/>
              <a:gd name="csX17" fmla="*/ 87497 w 323416"/>
              <a:gd name="csY17" fmla="*/ 137531 h 323417"/>
              <a:gd name="csX18" fmla="*/ 87497 w 323416"/>
              <a:gd name="csY18" fmla="*/ 185889 h 323417"/>
              <a:gd name="csX19" fmla="*/ 137529 w 323416"/>
              <a:gd name="csY19" fmla="*/ 185889 h 323417"/>
              <a:gd name="csX20" fmla="*/ 137529 w 323416"/>
              <a:gd name="csY20" fmla="*/ 235922 h 323417"/>
              <a:gd name="csX21" fmla="*/ 185889 w 323416"/>
              <a:gd name="csY21" fmla="*/ 235922 h 323417"/>
              <a:gd name="csX22" fmla="*/ 185889 w 323416"/>
              <a:gd name="csY22" fmla="*/ 185889 h 323417"/>
              <a:gd name="csX23" fmla="*/ 235922 w 323416"/>
              <a:gd name="csY23" fmla="*/ 185889 h 323417"/>
              <a:gd name="csX24" fmla="*/ 235922 w 323416"/>
              <a:gd name="csY24" fmla="*/ 137529 h 323417"/>
              <a:gd name="csX25" fmla="*/ 185967 w 323416"/>
              <a:gd name="csY25" fmla="*/ 137529 h 323417"/>
              <a:gd name="csX26" fmla="*/ 185965 w 323416"/>
              <a:gd name="csY26" fmla="*/ 137451 h 323417"/>
              <a:gd name="csX27" fmla="*/ 185965 w 323416"/>
              <a:gd name="csY27" fmla="*/ 137452 h 323417"/>
              <a:gd name="csX28" fmla="*/ 185887 w 323416"/>
              <a:gd name="csY28" fmla="*/ 87499 h 323417"/>
              <a:gd name="csX29" fmla="*/ 137529 w 323416"/>
              <a:gd name="csY29" fmla="*/ 87499 h 323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23416" h="323417">
                <a:moveTo>
                  <a:pt x="323416" y="0"/>
                </a:moveTo>
                <a:lnTo>
                  <a:pt x="323416" y="147664"/>
                </a:lnTo>
                <a:cubicBezTo>
                  <a:pt x="323416" y="244729"/>
                  <a:pt x="244729" y="323416"/>
                  <a:pt x="147664" y="323416"/>
                </a:cubicBezTo>
                <a:lnTo>
                  <a:pt x="2" y="323416"/>
                </a:lnTo>
                <a:lnTo>
                  <a:pt x="0" y="323418"/>
                </a:lnTo>
                <a:lnTo>
                  <a:pt x="0" y="175753"/>
                </a:lnTo>
                <a:cubicBezTo>
                  <a:pt x="0" y="169687"/>
                  <a:pt x="308" y="163692"/>
                  <a:pt x="907" y="157784"/>
                </a:cubicBezTo>
                <a:cubicBezTo>
                  <a:pt x="982" y="157046"/>
                  <a:pt x="1062" y="156308"/>
                  <a:pt x="1146" y="155573"/>
                </a:cubicBezTo>
                <a:cubicBezTo>
                  <a:pt x="1566" y="151894"/>
                  <a:pt x="2101" y="148249"/>
                  <a:pt x="2745" y="144643"/>
                </a:cubicBezTo>
                <a:cubicBezTo>
                  <a:pt x="2874" y="143922"/>
                  <a:pt x="3007" y="143202"/>
                  <a:pt x="3145" y="142484"/>
                </a:cubicBezTo>
                <a:cubicBezTo>
                  <a:pt x="3420" y="141047"/>
                  <a:pt x="3713" y="139617"/>
                  <a:pt x="4023" y="138193"/>
                </a:cubicBezTo>
                <a:cubicBezTo>
                  <a:pt x="21225" y="59175"/>
                  <a:pt x="91576" y="0"/>
                  <a:pt x="175751" y="0"/>
                </a:cubicBezTo>
                <a:lnTo>
                  <a:pt x="323416" y="0"/>
                </a:lnTo>
                <a:close/>
                <a:moveTo>
                  <a:pt x="137529" y="87499"/>
                </a:moveTo>
                <a:lnTo>
                  <a:pt x="137529" y="137529"/>
                </a:lnTo>
                <a:lnTo>
                  <a:pt x="137527" y="137529"/>
                </a:lnTo>
                <a:lnTo>
                  <a:pt x="137527" y="137531"/>
                </a:lnTo>
                <a:lnTo>
                  <a:pt x="87497" y="137531"/>
                </a:lnTo>
                <a:lnTo>
                  <a:pt x="87497" y="185889"/>
                </a:lnTo>
                <a:lnTo>
                  <a:pt x="137529" y="185889"/>
                </a:lnTo>
                <a:lnTo>
                  <a:pt x="137529" y="235922"/>
                </a:lnTo>
                <a:lnTo>
                  <a:pt x="185889" y="235922"/>
                </a:lnTo>
                <a:lnTo>
                  <a:pt x="185889" y="185889"/>
                </a:lnTo>
                <a:lnTo>
                  <a:pt x="235922" y="185889"/>
                </a:lnTo>
                <a:lnTo>
                  <a:pt x="235922" y="137529"/>
                </a:lnTo>
                <a:lnTo>
                  <a:pt x="185967" y="137529"/>
                </a:lnTo>
                <a:lnTo>
                  <a:pt x="185965" y="137451"/>
                </a:lnTo>
                <a:lnTo>
                  <a:pt x="185965" y="137452"/>
                </a:lnTo>
                <a:lnTo>
                  <a:pt x="185887" y="87499"/>
                </a:lnTo>
                <a:lnTo>
                  <a:pt x="137529" y="87499"/>
                </a:lnTo>
                <a:close/>
              </a:path>
            </a:pathLst>
          </a:custGeom>
          <a:solidFill>
            <a:schemeClr val="tx2"/>
          </a:solidFill>
          <a:ln w="1779" cap="flat">
            <a:noFill/>
            <a:prstDash val="solid"/>
            <a:miter/>
          </a:ln>
        </p:spPr>
      </p:sp>
      <p:sp>
        <p:nvSpPr>
          <p:cNvPr id="25" name="Graphic 16">
            <a:extLst>
              <a:ext uri="{FF2B5EF4-FFF2-40B4-BE49-F238E27FC236}">
                <a16:creationId xmlns:a16="http://schemas.microsoft.com/office/drawing/2014/main" id="{1EF1A40E-75F7-12BA-6204-DDD5FAFBD70A}"/>
              </a:ext>
            </a:extLst>
          </p:cNvPr>
          <p:cNvSpPr/>
          <p:nvPr/>
        </p:nvSpPr>
        <p:spPr>
          <a:xfrm>
            <a:off x="8440750" y="3979988"/>
            <a:ext cx="323416" cy="323417"/>
          </a:xfrm>
          <a:custGeom>
            <a:avLst/>
            <a:gdLst>
              <a:gd name="csX0" fmla="*/ 323416 w 323416"/>
              <a:gd name="csY0" fmla="*/ 0 h 323417"/>
              <a:gd name="csX1" fmla="*/ 323416 w 323416"/>
              <a:gd name="csY1" fmla="*/ 147664 h 323417"/>
              <a:gd name="csX2" fmla="*/ 147664 w 323416"/>
              <a:gd name="csY2" fmla="*/ 323416 h 323417"/>
              <a:gd name="csX3" fmla="*/ 2 w 323416"/>
              <a:gd name="csY3" fmla="*/ 323416 h 323417"/>
              <a:gd name="csX4" fmla="*/ 0 w 323416"/>
              <a:gd name="csY4" fmla="*/ 323418 h 323417"/>
              <a:gd name="csX5" fmla="*/ 0 w 323416"/>
              <a:gd name="csY5" fmla="*/ 175753 h 323417"/>
              <a:gd name="csX6" fmla="*/ 907 w 323416"/>
              <a:gd name="csY6" fmla="*/ 157784 h 323417"/>
              <a:gd name="csX7" fmla="*/ 1146 w 323416"/>
              <a:gd name="csY7" fmla="*/ 155573 h 323417"/>
              <a:gd name="csX8" fmla="*/ 2745 w 323416"/>
              <a:gd name="csY8" fmla="*/ 144643 h 323417"/>
              <a:gd name="csX9" fmla="*/ 3145 w 323416"/>
              <a:gd name="csY9" fmla="*/ 142484 h 323417"/>
              <a:gd name="csX10" fmla="*/ 4023 w 323416"/>
              <a:gd name="csY10" fmla="*/ 138193 h 323417"/>
              <a:gd name="csX11" fmla="*/ 175751 w 323416"/>
              <a:gd name="csY11" fmla="*/ 0 h 323417"/>
              <a:gd name="csX12" fmla="*/ 323416 w 323416"/>
              <a:gd name="csY12" fmla="*/ 0 h 323417"/>
              <a:gd name="csX13" fmla="*/ 137529 w 323416"/>
              <a:gd name="csY13" fmla="*/ 87499 h 323417"/>
              <a:gd name="csX14" fmla="*/ 137529 w 323416"/>
              <a:gd name="csY14" fmla="*/ 137529 h 323417"/>
              <a:gd name="csX15" fmla="*/ 137527 w 323416"/>
              <a:gd name="csY15" fmla="*/ 137529 h 323417"/>
              <a:gd name="csX16" fmla="*/ 137527 w 323416"/>
              <a:gd name="csY16" fmla="*/ 137531 h 323417"/>
              <a:gd name="csX17" fmla="*/ 87497 w 323416"/>
              <a:gd name="csY17" fmla="*/ 137531 h 323417"/>
              <a:gd name="csX18" fmla="*/ 87497 w 323416"/>
              <a:gd name="csY18" fmla="*/ 185889 h 323417"/>
              <a:gd name="csX19" fmla="*/ 137529 w 323416"/>
              <a:gd name="csY19" fmla="*/ 185889 h 323417"/>
              <a:gd name="csX20" fmla="*/ 137529 w 323416"/>
              <a:gd name="csY20" fmla="*/ 235922 h 323417"/>
              <a:gd name="csX21" fmla="*/ 185889 w 323416"/>
              <a:gd name="csY21" fmla="*/ 235922 h 323417"/>
              <a:gd name="csX22" fmla="*/ 185889 w 323416"/>
              <a:gd name="csY22" fmla="*/ 185889 h 323417"/>
              <a:gd name="csX23" fmla="*/ 235922 w 323416"/>
              <a:gd name="csY23" fmla="*/ 185889 h 323417"/>
              <a:gd name="csX24" fmla="*/ 235922 w 323416"/>
              <a:gd name="csY24" fmla="*/ 137529 h 323417"/>
              <a:gd name="csX25" fmla="*/ 185967 w 323416"/>
              <a:gd name="csY25" fmla="*/ 137529 h 323417"/>
              <a:gd name="csX26" fmla="*/ 185965 w 323416"/>
              <a:gd name="csY26" fmla="*/ 137451 h 323417"/>
              <a:gd name="csX27" fmla="*/ 185965 w 323416"/>
              <a:gd name="csY27" fmla="*/ 137452 h 323417"/>
              <a:gd name="csX28" fmla="*/ 185887 w 323416"/>
              <a:gd name="csY28" fmla="*/ 87499 h 323417"/>
              <a:gd name="csX29" fmla="*/ 137529 w 323416"/>
              <a:gd name="csY29" fmla="*/ 87499 h 323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23416" h="323417">
                <a:moveTo>
                  <a:pt x="323416" y="0"/>
                </a:moveTo>
                <a:lnTo>
                  <a:pt x="323416" y="147664"/>
                </a:lnTo>
                <a:cubicBezTo>
                  <a:pt x="323416" y="244729"/>
                  <a:pt x="244729" y="323416"/>
                  <a:pt x="147664" y="323416"/>
                </a:cubicBezTo>
                <a:lnTo>
                  <a:pt x="2" y="323416"/>
                </a:lnTo>
                <a:lnTo>
                  <a:pt x="0" y="323418"/>
                </a:lnTo>
                <a:lnTo>
                  <a:pt x="0" y="175753"/>
                </a:lnTo>
                <a:cubicBezTo>
                  <a:pt x="0" y="169687"/>
                  <a:pt x="308" y="163692"/>
                  <a:pt x="907" y="157784"/>
                </a:cubicBezTo>
                <a:cubicBezTo>
                  <a:pt x="982" y="157046"/>
                  <a:pt x="1062" y="156308"/>
                  <a:pt x="1146" y="155573"/>
                </a:cubicBezTo>
                <a:cubicBezTo>
                  <a:pt x="1566" y="151894"/>
                  <a:pt x="2101" y="148249"/>
                  <a:pt x="2745" y="144643"/>
                </a:cubicBezTo>
                <a:cubicBezTo>
                  <a:pt x="2874" y="143922"/>
                  <a:pt x="3007" y="143202"/>
                  <a:pt x="3145" y="142484"/>
                </a:cubicBezTo>
                <a:cubicBezTo>
                  <a:pt x="3420" y="141047"/>
                  <a:pt x="3713" y="139617"/>
                  <a:pt x="4023" y="138193"/>
                </a:cubicBezTo>
                <a:cubicBezTo>
                  <a:pt x="21225" y="59175"/>
                  <a:pt x="91576" y="0"/>
                  <a:pt x="175751" y="0"/>
                </a:cubicBezTo>
                <a:lnTo>
                  <a:pt x="323416" y="0"/>
                </a:lnTo>
                <a:close/>
                <a:moveTo>
                  <a:pt x="137529" y="87499"/>
                </a:moveTo>
                <a:lnTo>
                  <a:pt x="137529" y="137529"/>
                </a:lnTo>
                <a:lnTo>
                  <a:pt x="137527" y="137529"/>
                </a:lnTo>
                <a:lnTo>
                  <a:pt x="137527" y="137531"/>
                </a:lnTo>
                <a:lnTo>
                  <a:pt x="87497" y="137531"/>
                </a:lnTo>
                <a:lnTo>
                  <a:pt x="87497" y="185889"/>
                </a:lnTo>
                <a:lnTo>
                  <a:pt x="137529" y="185889"/>
                </a:lnTo>
                <a:lnTo>
                  <a:pt x="137529" y="235922"/>
                </a:lnTo>
                <a:lnTo>
                  <a:pt x="185889" y="235922"/>
                </a:lnTo>
                <a:lnTo>
                  <a:pt x="185889" y="185889"/>
                </a:lnTo>
                <a:lnTo>
                  <a:pt x="235922" y="185889"/>
                </a:lnTo>
                <a:lnTo>
                  <a:pt x="235922" y="137529"/>
                </a:lnTo>
                <a:lnTo>
                  <a:pt x="185967" y="137529"/>
                </a:lnTo>
                <a:lnTo>
                  <a:pt x="185965" y="137451"/>
                </a:lnTo>
                <a:lnTo>
                  <a:pt x="185965" y="137452"/>
                </a:lnTo>
                <a:lnTo>
                  <a:pt x="185887" y="87499"/>
                </a:lnTo>
                <a:lnTo>
                  <a:pt x="137529" y="87499"/>
                </a:lnTo>
                <a:close/>
              </a:path>
            </a:pathLst>
          </a:custGeom>
          <a:solidFill>
            <a:schemeClr val="tx2"/>
          </a:solidFill>
          <a:ln w="1779" cap="flat">
            <a:noFill/>
            <a:prstDash val="solid"/>
            <a:miter/>
          </a:ln>
        </p:spPr>
      </p:sp>
      <p:grpSp>
        <p:nvGrpSpPr>
          <p:cNvPr id="5" name="Group 4">
            <a:extLst>
              <a:ext uri="{FF2B5EF4-FFF2-40B4-BE49-F238E27FC236}">
                <a16:creationId xmlns:a16="http://schemas.microsoft.com/office/drawing/2014/main" id="{0436FF10-B98D-CF5F-61A0-19D403B12607}"/>
              </a:ext>
            </a:extLst>
          </p:cNvPr>
          <p:cNvGrpSpPr/>
          <p:nvPr userDrawn="1"/>
        </p:nvGrpSpPr>
        <p:grpSpPr>
          <a:xfrm>
            <a:off x="5279483" y="4556996"/>
            <a:ext cx="1306840" cy="295056"/>
            <a:chOff x="7438765" y="3921898"/>
            <a:chExt cx="1306840" cy="295056"/>
          </a:xfrm>
        </p:grpSpPr>
        <p:sp>
          <p:nvSpPr>
            <p:cNvPr id="7" name="Freeform 6">
              <a:extLst>
                <a:ext uri="{FF2B5EF4-FFF2-40B4-BE49-F238E27FC236}">
                  <a16:creationId xmlns:a16="http://schemas.microsoft.com/office/drawing/2014/main" id="{FFD382CF-CF61-0329-4E6B-C193A2EF6E10}"/>
                </a:ext>
              </a:extLst>
            </p:cNvPr>
            <p:cNvSpPr/>
            <p:nvPr/>
          </p:nvSpPr>
          <p:spPr>
            <a:xfrm>
              <a:off x="8663923"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8" name="Freeform 7">
              <a:extLst>
                <a:ext uri="{FF2B5EF4-FFF2-40B4-BE49-F238E27FC236}">
                  <a16:creationId xmlns:a16="http://schemas.microsoft.com/office/drawing/2014/main" id="{F82D9113-40C9-E0A3-B8E6-4C44A217F402}"/>
                </a:ext>
              </a:extLst>
            </p:cNvPr>
            <p:cNvSpPr/>
            <p:nvPr/>
          </p:nvSpPr>
          <p:spPr>
            <a:xfrm>
              <a:off x="8418913"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9" name="Freeform 8">
              <a:extLst>
                <a:ext uri="{FF2B5EF4-FFF2-40B4-BE49-F238E27FC236}">
                  <a16:creationId xmlns:a16="http://schemas.microsoft.com/office/drawing/2014/main" id="{CB374AE1-B8EF-AA89-E69E-8F061D8061C0}"/>
                </a:ext>
              </a:extLst>
            </p:cNvPr>
            <p:cNvSpPr/>
            <p:nvPr/>
          </p:nvSpPr>
          <p:spPr>
            <a:xfrm>
              <a:off x="8173870"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10" name="Freeform 9">
              <a:extLst>
                <a:ext uri="{FF2B5EF4-FFF2-40B4-BE49-F238E27FC236}">
                  <a16:creationId xmlns:a16="http://schemas.microsoft.com/office/drawing/2014/main" id="{15CA745A-8E22-147D-BBD3-04353F98E3FC}"/>
                </a:ext>
              </a:extLst>
            </p:cNvPr>
            <p:cNvSpPr/>
            <p:nvPr/>
          </p:nvSpPr>
          <p:spPr>
            <a:xfrm>
              <a:off x="7928839" y="3921898"/>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21"/>
                    <a:pt x="-875" y="77682"/>
                    <a:pt x="3657" y="81595"/>
                  </a:cubicBezTo>
                  <a:cubicBezTo>
                    <a:pt x="8167" y="85488"/>
                    <a:pt x="15146" y="85154"/>
                    <a:pt x="19223" y="80804"/>
                  </a:cubicBezTo>
                  <a:lnTo>
                    <a:pt x="40840" y="57887"/>
                  </a:lnTo>
                  <a:lnTo>
                    <a:pt x="62458" y="80804"/>
                  </a:lnTo>
                  <a:cubicBezTo>
                    <a:pt x="66556" y="85154"/>
                    <a:pt x="73560" y="85488"/>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11" name="Freeform 10">
              <a:extLst>
                <a:ext uri="{FF2B5EF4-FFF2-40B4-BE49-F238E27FC236}">
                  <a16:creationId xmlns:a16="http://schemas.microsoft.com/office/drawing/2014/main" id="{E423A56F-60B6-E746-8B1F-EFDCA48DD14E}"/>
                </a:ext>
              </a:extLst>
            </p:cNvPr>
            <p:cNvSpPr/>
            <p:nvPr/>
          </p:nvSpPr>
          <p:spPr>
            <a:xfrm>
              <a:off x="768379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12" name="Freeform 11">
              <a:extLst>
                <a:ext uri="{FF2B5EF4-FFF2-40B4-BE49-F238E27FC236}">
                  <a16:creationId xmlns:a16="http://schemas.microsoft.com/office/drawing/2014/main" id="{27CA6658-71EB-5FA7-F826-D9F737BA1AD2}"/>
                </a:ext>
              </a:extLst>
            </p:cNvPr>
            <p:cNvSpPr/>
            <p:nvPr/>
          </p:nvSpPr>
          <p:spPr>
            <a:xfrm>
              <a:off x="7438765" y="3921898"/>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sp>
          <p:nvSpPr>
            <p:cNvPr id="13" name="Freeform 12">
              <a:extLst>
                <a:ext uri="{FF2B5EF4-FFF2-40B4-BE49-F238E27FC236}">
                  <a16:creationId xmlns:a16="http://schemas.microsoft.com/office/drawing/2014/main" id="{71A75E3A-FFEB-58C8-EC14-271E69911701}"/>
                </a:ext>
              </a:extLst>
            </p:cNvPr>
            <p:cNvSpPr/>
            <p:nvPr/>
          </p:nvSpPr>
          <p:spPr>
            <a:xfrm>
              <a:off x="8663923"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18" name="Freeform 17">
              <a:extLst>
                <a:ext uri="{FF2B5EF4-FFF2-40B4-BE49-F238E27FC236}">
                  <a16:creationId xmlns:a16="http://schemas.microsoft.com/office/drawing/2014/main" id="{A47B6E78-67B7-CD97-3EA5-B2B138F95A34}"/>
                </a:ext>
              </a:extLst>
            </p:cNvPr>
            <p:cNvSpPr/>
            <p:nvPr/>
          </p:nvSpPr>
          <p:spPr>
            <a:xfrm>
              <a:off x="8418913"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19" name="Freeform 18">
              <a:extLst>
                <a:ext uri="{FF2B5EF4-FFF2-40B4-BE49-F238E27FC236}">
                  <a16:creationId xmlns:a16="http://schemas.microsoft.com/office/drawing/2014/main" id="{67EC2A4A-D95C-8F52-9DEE-70F50ABD277E}"/>
                </a:ext>
              </a:extLst>
            </p:cNvPr>
            <p:cNvSpPr/>
            <p:nvPr/>
          </p:nvSpPr>
          <p:spPr>
            <a:xfrm>
              <a:off x="8173870"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20" name="Freeform 19">
              <a:extLst>
                <a:ext uri="{FF2B5EF4-FFF2-40B4-BE49-F238E27FC236}">
                  <a16:creationId xmlns:a16="http://schemas.microsoft.com/office/drawing/2014/main" id="{3BF3C5FB-F4B1-192E-DEB9-5C33A72D7EA6}"/>
                </a:ext>
              </a:extLst>
            </p:cNvPr>
            <p:cNvSpPr/>
            <p:nvPr/>
          </p:nvSpPr>
          <p:spPr>
            <a:xfrm>
              <a:off x="7928839" y="4132650"/>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34"/>
                    <a:pt x="73560" y="85487"/>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21" name="Freeform 20">
              <a:extLst>
                <a:ext uri="{FF2B5EF4-FFF2-40B4-BE49-F238E27FC236}">
                  <a16:creationId xmlns:a16="http://schemas.microsoft.com/office/drawing/2014/main" id="{11F73F4F-F8A1-2FA3-8F45-782451357B2E}"/>
                </a:ext>
              </a:extLst>
            </p:cNvPr>
            <p:cNvSpPr/>
            <p:nvPr/>
          </p:nvSpPr>
          <p:spPr>
            <a:xfrm>
              <a:off x="768379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2" name="Freeform 21">
              <a:extLst>
                <a:ext uri="{FF2B5EF4-FFF2-40B4-BE49-F238E27FC236}">
                  <a16:creationId xmlns:a16="http://schemas.microsoft.com/office/drawing/2014/main" id="{84064B39-07A3-BD22-D78F-754F42B303D3}"/>
                </a:ext>
              </a:extLst>
            </p:cNvPr>
            <p:cNvSpPr/>
            <p:nvPr/>
          </p:nvSpPr>
          <p:spPr>
            <a:xfrm>
              <a:off x="7438765" y="4132650"/>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 Comparison / Option A" userDrawn="1">
  <p:cSld name="Content / Comparison / Option A">
    <p:spTree>
      <p:nvGrpSpPr>
        <p:cNvPr id="1" name="Shape 820"/>
        <p:cNvGrpSpPr/>
        <p:nvPr/>
      </p:nvGrpSpPr>
      <p:grpSpPr>
        <a:xfrm>
          <a:off x="0" y="0"/>
          <a:ext cx="0" cy="0"/>
          <a:chOff x="0" y="0"/>
          <a:chExt cx="0" cy="0"/>
        </a:xfrm>
      </p:grpSpPr>
      <p:sp>
        <p:nvSpPr>
          <p:cNvPr id="4" name="Google Shape;809;g3e4eb65d001_0_360">
            <a:extLst>
              <a:ext uri="{FF2B5EF4-FFF2-40B4-BE49-F238E27FC236}">
                <a16:creationId xmlns:a16="http://schemas.microsoft.com/office/drawing/2014/main" id="{8F7BCF86-A323-D845-ED02-D586224A3658}"/>
              </a:ext>
            </a:extLst>
          </p:cNvPr>
          <p:cNvSpPr/>
          <p:nvPr userDrawn="1"/>
        </p:nvSpPr>
        <p:spPr>
          <a:xfrm>
            <a:off x="4700300" y="796731"/>
            <a:ext cx="4227300" cy="3657621"/>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Open Sans"/>
            </a:endParaRPr>
          </a:p>
        </p:txBody>
      </p:sp>
      <p:sp>
        <p:nvSpPr>
          <p:cNvPr id="10" name="White plate 9121">
            <a:extLst>
              <a:ext uri="{FF2B5EF4-FFF2-40B4-BE49-F238E27FC236}">
                <a16:creationId xmlns:a16="http://schemas.microsoft.com/office/drawing/2014/main" id="{3F9B42B6-864E-8B27-A1C1-3774B9426738}"/>
              </a:ext>
            </a:extLst>
          </p:cNvPr>
          <p:cNvSpPr/>
          <p:nvPr userDrawn="1"/>
        </p:nvSpPr>
        <p:spPr>
          <a:xfrm flipV="1">
            <a:off x="4785905" y="884694"/>
            <a:ext cx="4032000" cy="716675"/>
          </a:xfrm>
          <a:prstGeom prst="roundRect">
            <a:avLst>
              <a:gd name="adj" fmla="val 20929"/>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3" name="Google Shape;808;g3e4eb65d001_0_360">
            <a:extLst>
              <a:ext uri="{FF2B5EF4-FFF2-40B4-BE49-F238E27FC236}">
                <a16:creationId xmlns:a16="http://schemas.microsoft.com/office/drawing/2014/main" id="{86BCDD2B-019F-8824-2156-EEB117B2E8DC}"/>
              </a:ext>
            </a:extLst>
          </p:cNvPr>
          <p:cNvSpPr/>
          <p:nvPr userDrawn="1"/>
        </p:nvSpPr>
        <p:spPr>
          <a:xfrm>
            <a:off x="237075" y="796731"/>
            <a:ext cx="4227300" cy="3657621"/>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bg1"/>
              </a:solidFill>
              <a:latin typeface="+mn-lt"/>
              <a:ea typeface="+mn-ea"/>
              <a:cs typeface="+mn-cs"/>
              <a:sym typeface="Open Sans"/>
            </a:endParaRPr>
          </a:p>
        </p:txBody>
      </p:sp>
      <p:sp>
        <p:nvSpPr>
          <p:cNvPr id="9" name="White plate 9121">
            <a:extLst>
              <a:ext uri="{FF2B5EF4-FFF2-40B4-BE49-F238E27FC236}">
                <a16:creationId xmlns:a16="http://schemas.microsoft.com/office/drawing/2014/main" id="{0ED7E273-94F8-B486-7C7A-89DE60695F6B}"/>
              </a:ext>
            </a:extLst>
          </p:cNvPr>
          <p:cNvSpPr/>
          <p:nvPr userDrawn="1"/>
        </p:nvSpPr>
        <p:spPr>
          <a:xfrm flipV="1">
            <a:off x="326451" y="884694"/>
            <a:ext cx="4032000" cy="716675"/>
          </a:xfrm>
          <a:prstGeom prst="roundRect">
            <a:avLst>
              <a:gd name="adj" fmla="val 20929"/>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7" name="Oval 6">
            <a:extLst>
              <a:ext uri="{FF2B5EF4-FFF2-40B4-BE49-F238E27FC236}">
                <a16:creationId xmlns:a16="http://schemas.microsoft.com/office/drawing/2014/main" id="{72F35DE9-1743-DC6D-6BC7-9660682647E5}"/>
              </a:ext>
            </a:extLst>
          </p:cNvPr>
          <p:cNvSpPr/>
          <p:nvPr userDrawn="1"/>
        </p:nvSpPr>
        <p:spPr>
          <a:xfrm>
            <a:off x="4264843" y="2579232"/>
            <a:ext cx="635013" cy="63501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836" name="Google Shape;836;g3e47ced7bc8_0_215"/>
          <p:cNvSpPr txBox="1"/>
          <p:nvPr/>
        </p:nvSpPr>
        <p:spPr>
          <a:xfrm>
            <a:off x="4217700" y="1100939"/>
            <a:ext cx="729300" cy="35916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800" b="1" dirty="0">
                <a:solidFill>
                  <a:schemeClr val="bg1"/>
                </a:solidFill>
                <a:latin typeface="+mn-lt"/>
                <a:ea typeface="+mn-ea"/>
                <a:cs typeface="+mn-cs"/>
                <a:sym typeface="IBM Plex Sans"/>
              </a:rPr>
              <a:t>VS</a:t>
            </a:r>
            <a:endParaRPr sz="1800" b="1" dirty="0">
              <a:solidFill>
                <a:schemeClr val="bg1"/>
              </a:solidFill>
              <a:latin typeface="+mn-lt"/>
              <a:ea typeface="+mn-ea"/>
              <a:cs typeface="+mn-cs"/>
              <a:sym typeface="IBM Plex Sans"/>
            </a:endParaRPr>
          </a:p>
        </p:txBody>
      </p:sp>
      <p:sp>
        <p:nvSpPr>
          <p:cNvPr id="824"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bg2"/>
              </a:buClr>
              <a:buSzPts val="1000"/>
              <a:buFont typeface="Arial"/>
              <a:buNone/>
              <a:defRPr sz="800">
                <a:solidFill>
                  <a:schemeClr val="tx1"/>
                </a:solidFill>
                <a:latin typeface="+mn-lt"/>
                <a:ea typeface="+mn-ea"/>
                <a:cs typeface="+mn-cs"/>
                <a:sym typeface="Arial"/>
              </a:defRPr>
            </a:lvl1pPr>
            <a:lvl2pPr lvl="1"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2pPr>
            <a:lvl3pPr lvl="2"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3pPr>
            <a:lvl4pPr lvl="3"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4pPr>
            <a:lvl5pPr lvl="4"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5pPr>
            <a:lvl6pPr lvl="5"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6pPr>
            <a:lvl7pPr lvl="6"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7pPr>
            <a:lvl8pPr lvl="7"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8pPr>
            <a:lvl9pPr lvl="8"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9pPr>
          </a:lstStyle>
          <a:p>
            <a:endParaRPr dirty="0"/>
          </a:p>
        </p:txBody>
      </p:sp>
      <p:sp>
        <p:nvSpPr>
          <p:cNvPr id="821"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bg2"/>
              </a:buClr>
              <a:buSzPts val="1000"/>
              <a:buFont typeface="Arial"/>
              <a:buNone/>
              <a:tabLst/>
              <a:defRPr sz="800">
                <a:solidFill>
                  <a:schemeClr val="tx1"/>
                </a:solidFill>
                <a:latin typeface="+mn-lt"/>
                <a:ea typeface="+mn-ea"/>
                <a:cs typeface="+mn-cs"/>
                <a:sym typeface="Arial"/>
              </a:defRPr>
            </a:lvl1pPr>
            <a:lvl2pPr lvl="1"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2pPr>
            <a:lvl3pPr lvl="2"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3pPr>
            <a:lvl4pPr lvl="3"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4pPr>
            <a:lvl5pPr lvl="4"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5pPr>
            <a:lvl6pPr lvl="5"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6pPr>
            <a:lvl7pPr lvl="6"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7pPr>
            <a:lvl8pPr lvl="7"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8pPr>
            <a:lvl9pPr lvl="8"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bg2"/>
              </a:buClr>
              <a:buSzPts val="1000"/>
              <a:buFont typeface="Arial"/>
              <a:buNone/>
              <a:tabLst/>
              <a:defRPr/>
            </a:pPr>
            <a:r>
              <a:rPr lang="en-GB" dirty="0"/>
              <a:t>Remove unnecessary steps, and design each</a:t>
            </a:r>
          </a:p>
        </p:txBody>
      </p:sp>
      <p:sp>
        <p:nvSpPr>
          <p:cNvPr id="830" name="Item 2 / Title"/>
          <p:cNvSpPr txBox="1">
            <a:spLocks noGrp="1"/>
          </p:cNvSpPr>
          <p:nvPr>
            <p:ph type="subTitle" idx="7" hasCustomPrompt="1"/>
          </p:nvPr>
        </p:nvSpPr>
        <p:spPr>
          <a:xfrm>
            <a:off x="5053375" y="1020544"/>
            <a:ext cx="2909319" cy="444481"/>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500"/>
              <a:buFont typeface="Arial"/>
              <a:buNone/>
              <a:tabLst/>
              <a:defRPr sz="1300" b="1">
                <a:solidFill>
                  <a:schemeClr val="bg1"/>
                </a:solidFill>
                <a:latin typeface="+mn-lt"/>
                <a:ea typeface="+mn-ea"/>
                <a:cs typeface="+mn-cs"/>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500"/>
              <a:buFont typeface="Arial"/>
              <a:buNone/>
              <a:tabLst/>
              <a:defRPr/>
            </a:pPr>
            <a:r>
              <a:rPr lang="en-GB" dirty="0"/>
              <a:t>Remove unnecessary steps, and design each</a:t>
            </a:r>
          </a:p>
        </p:txBody>
      </p:sp>
      <p:sp>
        <p:nvSpPr>
          <p:cNvPr id="828" name="Item 1 / Title"/>
          <p:cNvSpPr txBox="1">
            <a:spLocks noGrp="1"/>
          </p:cNvSpPr>
          <p:nvPr>
            <p:ph type="subTitle" idx="5" hasCustomPrompt="1"/>
          </p:nvPr>
        </p:nvSpPr>
        <p:spPr>
          <a:xfrm>
            <a:off x="547825" y="1020544"/>
            <a:ext cx="2916393" cy="444485"/>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1"/>
              </a:buClr>
              <a:buSzPts val="1500"/>
              <a:buFont typeface="Arial"/>
              <a:buNone/>
              <a:tabLst/>
              <a:defRPr sz="1300" b="1">
                <a:solidFill>
                  <a:schemeClr val="bg1"/>
                </a:solidFill>
                <a:effectLst/>
                <a:latin typeface="+mn-lt"/>
                <a:ea typeface="+mn-ea"/>
                <a:cs typeface="+mn-cs"/>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accent1"/>
              </a:buClr>
              <a:buSzPts val="1500"/>
              <a:buFont typeface="Arial"/>
              <a:buNone/>
              <a:tabLst/>
              <a:defRPr/>
            </a:pPr>
            <a:r>
              <a:rPr lang="en-GB" dirty="0"/>
              <a:t>Remove unnecessary steps, and design each</a:t>
            </a:r>
          </a:p>
        </p:txBody>
      </p:sp>
      <p:sp>
        <p:nvSpPr>
          <p:cNvPr id="827" name="Item 1 / Text"/>
          <p:cNvSpPr txBox="1">
            <a:spLocks noGrp="1"/>
          </p:cNvSpPr>
          <p:nvPr>
            <p:ph type="subTitle" idx="4" hasCustomPrompt="1"/>
          </p:nvPr>
        </p:nvSpPr>
        <p:spPr>
          <a:xfrm>
            <a:off x="547825" y="1752048"/>
            <a:ext cx="3492000" cy="2459258"/>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lang="en-UA" sz="1150" b="0" i="0" u="none" strike="noStrike" smtClean="0">
                <a:solidFill>
                  <a:schemeClr val="bg2"/>
                </a:solidFill>
                <a:effectLst/>
                <a:latin typeface="+mn-lt" panose="020B0604020202020204" pitchFamily="34" charset="0"/>
                <a:cs typeface="+mn-cs"/>
              </a:defRPr>
            </a:lvl1pPr>
            <a:lvl2pPr lvl="1">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a:p>
            <a:endParaRPr lang="en-GB" dirty="0"/>
          </a:p>
          <a:p>
            <a:r>
              <a:rPr lang="en-GB" dirty="0"/>
              <a:t>Our team focuses on simple, practical features that solve real problems. We listen closely to users, remove unnecessary steps, and design each part of the experience to feel clear and useful.</a:t>
            </a:r>
          </a:p>
        </p:txBody>
      </p:sp>
      <p:sp>
        <p:nvSpPr>
          <p:cNvPr id="2" name="Slide title">
            <a:extLst>
              <a:ext uri="{FF2B5EF4-FFF2-40B4-BE49-F238E27FC236}">
                <a16:creationId xmlns:a16="http://schemas.microsoft.com/office/drawing/2014/main" id="{FD663836-3C56-7701-E975-0BA453C07119}"/>
              </a:ext>
            </a:extLst>
          </p:cNvPr>
          <p:cNvSpPr txBox="1">
            <a:spLocks noGrp="1"/>
          </p:cNvSpPr>
          <p:nvPr>
            <p:ph type="title" hasCustomPrompt="1"/>
          </p:nvPr>
        </p:nvSpPr>
        <p:spPr>
          <a:xfrm>
            <a:off x="234650" y="209215"/>
            <a:ext cx="7025700" cy="389337"/>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a:solidFill>
                  <a:schemeClr val="tx1"/>
                </a:solidFill>
                <a:latin typeface="+mj-lt" panose="020B0604030504040204" pitchFamily="34" charset="0"/>
                <a:ea typeface="+mj-ea"/>
                <a:cs typeface="+mj-cs"/>
                <a:sym typeface="IBM Plex Sans"/>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r>
              <a:rPr lang="en-GB" sz="2000" dirty="0"/>
              <a:t>Designing Digital Tools for More Reliable Work</a:t>
            </a:r>
            <a:endParaRPr sz="2000" dirty="0"/>
          </a:p>
        </p:txBody>
      </p:sp>
      <p:cxnSp>
        <p:nvCxnSpPr>
          <p:cNvPr id="5" name="Google Shape;597;g3e4a1d512f3_0_23">
            <a:extLst>
              <a:ext uri="{FF2B5EF4-FFF2-40B4-BE49-F238E27FC236}">
                <a16:creationId xmlns:a16="http://schemas.microsoft.com/office/drawing/2014/main" id="{499640F6-CE2C-AD59-3F34-5B3C4B84AA9A}"/>
              </a:ext>
            </a:extLst>
          </p:cNvPr>
          <p:cNvCxnSpPr>
            <a:cxnSpLocks/>
          </p:cNvCxnSpPr>
          <p:nvPr userDrawn="1"/>
        </p:nvCxnSpPr>
        <p:spPr>
          <a:xfrm>
            <a:off x="-72000" y="4700870"/>
            <a:ext cx="9288000" cy="0"/>
          </a:xfrm>
          <a:prstGeom prst="straightConnector1">
            <a:avLst/>
          </a:prstGeom>
          <a:noFill/>
          <a:ln w="9525" cap="flat" cmpd="sng">
            <a:solidFill>
              <a:schemeClr val="accent6"/>
            </a:solidFill>
            <a:prstDash val="solid"/>
            <a:round/>
            <a:headEnd type="none" w="med" len="med"/>
            <a:tailEnd type="none" w="med" len="med"/>
          </a:ln>
        </p:spPr>
      </p:cxnSp>
      <p:grpSp>
        <p:nvGrpSpPr>
          <p:cNvPr id="6" name="Group 5">
            <a:extLst>
              <a:ext uri="{FF2B5EF4-FFF2-40B4-BE49-F238E27FC236}">
                <a16:creationId xmlns:a16="http://schemas.microsoft.com/office/drawing/2014/main" id="{F6650A39-8426-6351-F7BD-EF2758F1EC8D}"/>
              </a:ext>
            </a:extLst>
          </p:cNvPr>
          <p:cNvGrpSpPr/>
          <p:nvPr userDrawn="1"/>
        </p:nvGrpSpPr>
        <p:grpSpPr>
          <a:xfrm>
            <a:off x="8020450" y="3631814"/>
            <a:ext cx="3022061" cy="505808"/>
            <a:chOff x="7438765" y="3921898"/>
            <a:chExt cx="3022061" cy="505808"/>
          </a:xfrm>
        </p:grpSpPr>
        <p:sp>
          <p:nvSpPr>
            <p:cNvPr id="11" name="Freeform 10">
              <a:extLst>
                <a:ext uri="{FF2B5EF4-FFF2-40B4-BE49-F238E27FC236}">
                  <a16:creationId xmlns:a16="http://schemas.microsoft.com/office/drawing/2014/main" id="{DB5728F4-DE9F-6113-7456-6B79BDE249D3}"/>
                </a:ext>
              </a:extLst>
            </p:cNvPr>
            <p:cNvSpPr/>
            <p:nvPr/>
          </p:nvSpPr>
          <p:spPr>
            <a:xfrm>
              <a:off x="10379144"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12" name="Freeform 11">
              <a:extLst>
                <a:ext uri="{FF2B5EF4-FFF2-40B4-BE49-F238E27FC236}">
                  <a16:creationId xmlns:a16="http://schemas.microsoft.com/office/drawing/2014/main" id="{468B2A67-A335-E505-1A69-36E0C6CB70DD}"/>
                </a:ext>
              </a:extLst>
            </p:cNvPr>
            <p:cNvSpPr/>
            <p:nvPr/>
          </p:nvSpPr>
          <p:spPr>
            <a:xfrm>
              <a:off x="10134151"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13" name="Freeform 12">
              <a:extLst>
                <a:ext uri="{FF2B5EF4-FFF2-40B4-BE49-F238E27FC236}">
                  <a16:creationId xmlns:a16="http://schemas.microsoft.com/office/drawing/2014/main" id="{E7B89307-B8F6-ED91-42E6-59B5632F3C46}"/>
                </a:ext>
              </a:extLst>
            </p:cNvPr>
            <p:cNvSpPr/>
            <p:nvPr/>
          </p:nvSpPr>
          <p:spPr>
            <a:xfrm>
              <a:off x="9889093" y="3921898"/>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6" y="81595"/>
                  </a:cubicBezTo>
                  <a:cubicBezTo>
                    <a:pt x="8166"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14" name="Freeform 13">
              <a:extLst>
                <a:ext uri="{FF2B5EF4-FFF2-40B4-BE49-F238E27FC236}">
                  <a16:creationId xmlns:a16="http://schemas.microsoft.com/office/drawing/2014/main" id="{A82B1305-99A8-0BB4-89DA-82E8AE1B5474}"/>
                </a:ext>
              </a:extLst>
            </p:cNvPr>
            <p:cNvSpPr/>
            <p:nvPr/>
          </p:nvSpPr>
          <p:spPr>
            <a:xfrm>
              <a:off x="9644079"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15" name="Freeform 14">
              <a:extLst>
                <a:ext uri="{FF2B5EF4-FFF2-40B4-BE49-F238E27FC236}">
                  <a16:creationId xmlns:a16="http://schemas.microsoft.com/office/drawing/2014/main" id="{5A4AE7DC-C56A-6970-3C2B-862BDF0E6BAC}"/>
                </a:ext>
              </a:extLst>
            </p:cNvPr>
            <p:cNvSpPr/>
            <p:nvPr/>
          </p:nvSpPr>
          <p:spPr>
            <a:xfrm>
              <a:off x="939903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16" name="Freeform 15">
              <a:extLst>
                <a:ext uri="{FF2B5EF4-FFF2-40B4-BE49-F238E27FC236}">
                  <a16:creationId xmlns:a16="http://schemas.microsoft.com/office/drawing/2014/main" id="{E17AF6D0-95A0-2F20-6DC2-6BDCA4DB898E}"/>
                </a:ext>
              </a:extLst>
            </p:cNvPr>
            <p:cNvSpPr/>
            <p:nvPr/>
          </p:nvSpPr>
          <p:spPr>
            <a:xfrm>
              <a:off x="9153996" y="3921898"/>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21"/>
                    <a:pt x="-875" y="77682"/>
                    <a:pt x="3657" y="81595"/>
                  </a:cubicBezTo>
                  <a:cubicBezTo>
                    <a:pt x="8167" y="85488"/>
                    <a:pt x="15168" y="85154"/>
                    <a:pt x="19223" y="80804"/>
                  </a:cubicBezTo>
                  <a:lnTo>
                    <a:pt x="40843" y="57887"/>
                  </a:lnTo>
                  <a:lnTo>
                    <a:pt x="62458" y="80804"/>
                  </a:lnTo>
                  <a:cubicBezTo>
                    <a:pt x="66556" y="85154"/>
                    <a:pt x="73562" y="85488"/>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17" name="Freeform 16">
              <a:extLst>
                <a:ext uri="{FF2B5EF4-FFF2-40B4-BE49-F238E27FC236}">
                  <a16:creationId xmlns:a16="http://schemas.microsoft.com/office/drawing/2014/main" id="{E379E524-11CD-ECA6-85A8-FF266F20AC97}"/>
                </a:ext>
              </a:extLst>
            </p:cNvPr>
            <p:cNvSpPr/>
            <p:nvPr/>
          </p:nvSpPr>
          <p:spPr>
            <a:xfrm>
              <a:off x="8908966"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18" name="Freeform 17">
              <a:extLst>
                <a:ext uri="{FF2B5EF4-FFF2-40B4-BE49-F238E27FC236}">
                  <a16:creationId xmlns:a16="http://schemas.microsoft.com/office/drawing/2014/main" id="{6F609843-F6BC-3512-D106-B31B4302E42F}"/>
                </a:ext>
              </a:extLst>
            </p:cNvPr>
            <p:cNvSpPr/>
            <p:nvPr/>
          </p:nvSpPr>
          <p:spPr>
            <a:xfrm>
              <a:off x="8663923"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19" name="Freeform 18">
              <a:extLst>
                <a:ext uri="{FF2B5EF4-FFF2-40B4-BE49-F238E27FC236}">
                  <a16:creationId xmlns:a16="http://schemas.microsoft.com/office/drawing/2014/main" id="{77DD56FF-02C7-FF96-7AD1-1EE3913FE858}"/>
                </a:ext>
              </a:extLst>
            </p:cNvPr>
            <p:cNvSpPr/>
            <p:nvPr/>
          </p:nvSpPr>
          <p:spPr>
            <a:xfrm>
              <a:off x="8418913"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0" name="Freeform 19">
              <a:extLst>
                <a:ext uri="{FF2B5EF4-FFF2-40B4-BE49-F238E27FC236}">
                  <a16:creationId xmlns:a16="http://schemas.microsoft.com/office/drawing/2014/main" id="{12156C73-C5BA-8E1D-7222-088489AEE594}"/>
                </a:ext>
              </a:extLst>
            </p:cNvPr>
            <p:cNvSpPr/>
            <p:nvPr/>
          </p:nvSpPr>
          <p:spPr>
            <a:xfrm>
              <a:off x="8173870"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21" name="Freeform 20">
              <a:extLst>
                <a:ext uri="{FF2B5EF4-FFF2-40B4-BE49-F238E27FC236}">
                  <a16:creationId xmlns:a16="http://schemas.microsoft.com/office/drawing/2014/main" id="{CB144842-9DD9-9964-95A9-09DA674003A3}"/>
                </a:ext>
              </a:extLst>
            </p:cNvPr>
            <p:cNvSpPr/>
            <p:nvPr/>
          </p:nvSpPr>
          <p:spPr>
            <a:xfrm>
              <a:off x="7928839" y="3921898"/>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21"/>
                    <a:pt x="-875" y="77682"/>
                    <a:pt x="3657" y="81595"/>
                  </a:cubicBezTo>
                  <a:cubicBezTo>
                    <a:pt x="8167" y="85488"/>
                    <a:pt x="15146" y="85154"/>
                    <a:pt x="19223" y="80804"/>
                  </a:cubicBezTo>
                  <a:lnTo>
                    <a:pt x="40840" y="57887"/>
                  </a:lnTo>
                  <a:lnTo>
                    <a:pt x="62458" y="80804"/>
                  </a:lnTo>
                  <a:cubicBezTo>
                    <a:pt x="66556" y="85154"/>
                    <a:pt x="73560" y="85488"/>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22" name="Freeform 21">
              <a:extLst>
                <a:ext uri="{FF2B5EF4-FFF2-40B4-BE49-F238E27FC236}">
                  <a16:creationId xmlns:a16="http://schemas.microsoft.com/office/drawing/2014/main" id="{356B2085-7A8D-510E-C436-450ED50B8B90}"/>
                </a:ext>
              </a:extLst>
            </p:cNvPr>
            <p:cNvSpPr/>
            <p:nvPr/>
          </p:nvSpPr>
          <p:spPr>
            <a:xfrm>
              <a:off x="768379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3" name="Freeform 22">
              <a:extLst>
                <a:ext uri="{FF2B5EF4-FFF2-40B4-BE49-F238E27FC236}">
                  <a16:creationId xmlns:a16="http://schemas.microsoft.com/office/drawing/2014/main" id="{CF3562C8-E129-389C-CF1A-B54FB5438134}"/>
                </a:ext>
              </a:extLst>
            </p:cNvPr>
            <p:cNvSpPr/>
            <p:nvPr/>
          </p:nvSpPr>
          <p:spPr>
            <a:xfrm>
              <a:off x="7438765" y="3921898"/>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sp>
          <p:nvSpPr>
            <p:cNvPr id="24" name="Freeform 23">
              <a:extLst>
                <a:ext uri="{FF2B5EF4-FFF2-40B4-BE49-F238E27FC236}">
                  <a16:creationId xmlns:a16="http://schemas.microsoft.com/office/drawing/2014/main" id="{E67D510E-818F-A022-FF4C-1EA4D6337B3C}"/>
                </a:ext>
              </a:extLst>
            </p:cNvPr>
            <p:cNvSpPr/>
            <p:nvPr/>
          </p:nvSpPr>
          <p:spPr>
            <a:xfrm>
              <a:off x="10379144"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5" name="Freeform 24">
              <a:extLst>
                <a:ext uri="{FF2B5EF4-FFF2-40B4-BE49-F238E27FC236}">
                  <a16:creationId xmlns:a16="http://schemas.microsoft.com/office/drawing/2014/main" id="{B175C9A1-147E-D1B0-CC39-99BEE24D9AA0}"/>
                </a:ext>
              </a:extLst>
            </p:cNvPr>
            <p:cNvSpPr/>
            <p:nvPr/>
          </p:nvSpPr>
          <p:spPr>
            <a:xfrm>
              <a:off x="10134151"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6" name="Freeform 25">
              <a:extLst>
                <a:ext uri="{FF2B5EF4-FFF2-40B4-BE49-F238E27FC236}">
                  <a16:creationId xmlns:a16="http://schemas.microsoft.com/office/drawing/2014/main" id="{2643AA7E-7175-A7F3-7F6A-9AAA1B718BB3}"/>
                </a:ext>
              </a:extLst>
            </p:cNvPr>
            <p:cNvSpPr/>
            <p:nvPr/>
          </p:nvSpPr>
          <p:spPr>
            <a:xfrm>
              <a:off x="9889093" y="4132650"/>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7" name="Freeform 26">
              <a:extLst>
                <a:ext uri="{FF2B5EF4-FFF2-40B4-BE49-F238E27FC236}">
                  <a16:creationId xmlns:a16="http://schemas.microsoft.com/office/drawing/2014/main" id="{2A350E09-A8CA-C460-5597-86ACF0AA0329}"/>
                </a:ext>
              </a:extLst>
            </p:cNvPr>
            <p:cNvSpPr/>
            <p:nvPr/>
          </p:nvSpPr>
          <p:spPr>
            <a:xfrm>
              <a:off x="9644079"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28" name="Freeform 27">
              <a:extLst>
                <a:ext uri="{FF2B5EF4-FFF2-40B4-BE49-F238E27FC236}">
                  <a16:creationId xmlns:a16="http://schemas.microsoft.com/office/drawing/2014/main" id="{73AB525D-D272-B4D4-588F-FF6BD14577C6}"/>
                </a:ext>
              </a:extLst>
            </p:cNvPr>
            <p:cNvSpPr/>
            <p:nvPr/>
          </p:nvSpPr>
          <p:spPr>
            <a:xfrm>
              <a:off x="939903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9" name="Freeform 28">
              <a:extLst>
                <a:ext uri="{FF2B5EF4-FFF2-40B4-BE49-F238E27FC236}">
                  <a16:creationId xmlns:a16="http://schemas.microsoft.com/office/drawing/2014/main" id="{6C747B87-242A-9376-75DF-186D94358211}"/>
                </a:ext>
              </a:extLst>
            </p:cNvPr>
            <p:cNvSpPr/>
            <p:nvPr/>
          </p:nvSpPr>
          <p:spPr>
            <a:xfrm>
              <a:off x="9153996" y="4132650"/>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34"/>
                    <a:pt x="73562" y="85487"/>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30" name="Freeform 29">
              <a:extLst>
                <a:ext uri="{FF2B5EF4-FFF2-40B4-BE49-F238E27FC236}">
                  <a16:creationId xmlns:a16="http://schemas.microsoft.com/office/drawing/2014/main" id="{783E0E39-8790-CBF4-14C0-2220758FB769}"/>
                </a:ext>
              </a:extLst>
            </p:cNvPr>
            <p:cNvSpPr/>
            <p:nvPr/>
          </p:nvSpPr>
          <p:spPr>
            <a:xfrm>
              <a:off x="8908966"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31" name="Freeform 30">
              <a:extLst>
                <a:ext uri="{FF2B5EF4-FFF2-40B4-BE49-F238E27FC236}">
                  <a16:creationId xmlns:a16="http://schemas.microsoft.com/office/drawing/2014/main" id="{50E1155F-189A-B412-3770-544BC10E11F6}"/>
                </a:ext>
              </a:extLst>
            </p:cNvPr>
            <p:cNvSpPr/>
            <p:nvPr/>
          </p:nvSpPr>
          <p:spPr>
            <a:xfrm>
              <a:off x="8663923"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32" name="Freeform 31">
              <a:extLst>
                <a:ext uri="{FF2B5EF4-FFF2-40B4-BE49-F238E27FC236}">
                  <a16:creationId xmlns:a16="http://schemas.microsoft.com/office/drawing/2014/main" id="{1BCC5002-70F1-E7AA-BF36-15DFCAC680DE}"/>
                </a:ext>
              </a:extLst>
            </p:cNvPr>
            <p:cNvSpPr/>
            <p:nvPr/>
          </p:nvSpPr>
          <p:spPr>
            <a:xfrm>
              <a:off x="8418913"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3" name="Freeform 32">
              <a:extLst>
                <a:ext uri="{FF2B5EF4-FFF2-40B4-BE49-F238E27FC236}">
                  <a16:creationId xmlns:a16="http://schemas.microsoft.com/office/drawing/2014/main" id="{56B94ED7-50AB-D24D-CA75-962D04377DC4}"/>
                </a:ext>
              </a:extLst>
            </p:cNvPr>
            <p:cNvSpPr/>
            <p:nvPr/>
          </p:nvSpPr>
          <p:spPr>
            <a:xfrm>
              <a:off x="8173870"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34" name="Freeform 33">
              <a:extLst>
                <a:ext uri="{FF2B5EF4-FFF2-40B4-BE49-F238E27FC236}">
                  <a16:creationId xmlns:a16="http://schemas.microsoft.com/office/drawing/2014/main" id="{2989E2A9-2DB7-090A-491F-EC812F7375F1}"/>
                </a:ext>
              </a:extLst>
            </p:cNvPr>
            <p:cNvSpPr/>
            <p:nvPr/>
          </p:nvSpPr>
          <p:spPr>
            <a:xfrm>
              <a:off x="7928839" y="4132650"/>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34"/>
                    <a:pt x="73560" y="85487"/>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35" name="Freeform 34">
              <a:extLst>
                <a:ext uri="{FF2B5EF4-FFF2-40B4-BE49-F238E27FC236}">
                  <a16:creationId xmlns:a16="http://schemas.microsoft.com/office/drawing/2014/main" id="{04C1926F-D450-2F27-76DC-3EC201B362A1}"/>
                </a:ext>
              </a:extLst>
            </p:cNvPr>
            <p:cNvSpPr/>
            <p:nvPr/>
          </p:nvSpPr>
          <p:spPr>
            <a:xfrm>
              <a:off x="768379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6" name="Freeform 35">
              <a:extLst>
                <a:ext uri="{FF2B5EF4-FFF2-40B4-BE49-F238E27FC236}">
                  <a16:creationId xmlns:a16="http://schemas.microsoft.com/office/drawing/2014/main" id="{FFD73AED-2FBF-3894-A6F4-39914A904D86}"/>
                </a:ext>
              </a:extLst>
            </p:cNvPr>
            <p:cNvSpPr/>
            <p:nvPr/>
          </p:nvSpPr>
          <p:spPr>
            <a:xfrm>
              <a:off x="7438765" y="4132650"/>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sp>
          <p:nvSpPr>
            <p:cNvPr id="37" name="Freeform 36">
              <a:extLst>
                <a:ext uri="{FF2B5EF4-FFF2-40B4-BE49-F238E27FC236}">
                  <a16:creationId xmlns:a16="http://schemas.microsoft.com/office/drawing/2014/main" id="{A912995C-781E-5DFD-1258-0D5584AE9954}"/>
                </a:ext>
              </a:extLst>
            </p:cNvPr>
            <p:cNvSpPr/>
            <p:nvPr/>
          </p:nvSpPr>
          <p:spPr>
            <a:xfrm>
              <a:off x="10379144"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8"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8" name="Freeform 37">
              <a:extLst>
                <a:ext uri="{FF2B5EF4-FFF2-40B4-BE49-F238E27FC236}">
                  <a16:creationId xmlns:a16="http://schemas.microsoft.com/office/drawing/2014/main" id="{AFBFADFC-8530-E3B2-E813-36AEF89B3646}"/>
                </a:ext>
              </a:extLst>
            </p:cNvPr>
            <p:cNvSpPr/>
            <p:nvPr/>
          </p:nvSpPr>
          <p:spPr>
            <a:xfrm>
              <a:off x="10134151"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9" name="Freeform 38">
              <a:extLst>
                <a:ext uri="{FF2B5EF4-FFF2-40B4-BE49-F238E27FC236}">
                  <a16:creationId xmlns:a16="http://schemas.microsoft.com/office/drawing/2014/main" id="{D9224B5C-0994-8A7D-2B92-8D24AE38665D}"/>
                </a:ext>
              </a:extLst>
            </p:cNvPr>
            <p:cNvSpPr/>
            <p:nvPr/>
          </p:nvSpPr>
          <p:spPr>
            <a:xfrm>
              <a:off x="9889093" y="4343402"/>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0" name="Freeform 39">
              <a:extLst>
                <a:ext uri="{FF2B5EF4-FFF2-40B4-BE49-F238E27FC236}">
                  <a16:creationId xmlns:a16="http://schemas.microsoft.com/office/drawing/2014/main" id="{98A81118-C2F9-DD91-E997-27DA34EBC6C2}"/>
                </a:ext>
              </a:extLst>
            </p:cNvPr>
            <p:cNvSpPr/>
            <p:nvPr/>
          </p:nvSpPr>
          <p:spPr>
            <a:xfrm>
              <a:off x="9644079"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41" name="Freeform 40">
              <a:extLst>
                <a:ext uri="{FF2B5EF4-FFF2-40B4-BE49-F238E27FC236}">
                  <a16:creationId xmlns:a16="http://schemas.microsoft.com/office/drawing/2014/main" id="{8A85506E-16E1-FAE4-F572-024DAC8AE307}"/>
                </a:ext>
              </a:extLst>
            </p:cNvPr>
            <p:cNvSpPr/>
            <p:nvPr/>
          </p:nvSpPr>
          <p:spPr>
            <a:xfrm>
              <a:off x="939903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2" name="Freeform 41">
              <a:extLst>
                <a:ext uri="{FF2B5EF4-FFF2-40B4-BE49-F238E27FC236}">
                  <a16:creationId xmlns:a16="http://schemas.microsoft.com/office/drawing/2014/main" id="{671B48E2-0E6E-A5A2-4300-25F4489B9DDF}"/>
                </a:ext>
              </a:extLst>
            </p:cNvPr>
            <p:cNvSpPr/>
            <p:nvPr/>
          </p:nvSpPr>
          <p:spPr>
            <a:xfrm>
              <a:off x="9153996" y="4343402"/>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54"/>
                    <a:pt x="73562" y="85487"/>
                    <a:pt x="78028" y="81595"/>
                  </a:cubicBezTo>
                  <a:cubicBezTo>
                    <a:pt x="82560" y="77703"/>
                    <a:pt x="82905" y="71042"/>
                    <a:pt x="78850" y="66712"/>
                  </a:cubicBezTo>
                  <a:lnTo>
                    <a:pt x="55695" y="42150"/>
                  </a:lnTo>
                  <a:lnTo>
                    <a:pt x="78850" y="17589"/>
                  </a:lnTo>
                  <a:cubicBezTo>
                    <a:pt x="82926" y="13280"/>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43" name="Freeform 42">
              <a:extLst>
                <a:ext uri="{FF2B5EF4-FFF2-40B4-BE49-F238E27FC236}">
                  <a16:creationId xmlns:a16="http://schemas.microsoft.com/office/drawing/2014/main" id="{4B104CDC-052A-79CD-8F2A-108A56261D9B}"/>
                </a:ext>
              </a:extLst>
            </p:cNvPr>
            <p:cNvSpPr/>
            <p:nvPr/>
          </p:nvSpPr>
          <p:spPr>
            <a:xfrm>
              <a:off x="8908966"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44" name="Freeform 43">
              <a:extLst>
                <a:ext uri="{FF2B5EF4-FFF2-40B4-BE49-F238E27FC236}">
                  <a16:creationId xmlns:a16="http://schemas.microsoft.com/office/drawing/2014/main" id="{A1BBAC49-BAAC-86CF-8B4A-E4BE6D4CA7E4}"/>
                </a:ext>
              </a:extLst>
            </p:cNvPr>
            <p:cNvSpPr/>
            <p:nvPr/>
          </p:nvSpPr>
          <p:spPr>
            <a:xfrm>
              <a:off x="8663923"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45" name="Freeform 44">
              <a:extLst>
                <a:ext uri="{FF2B5EF4-FFF2-40B4-BE49-F238E27FC236}">
                  <a16:creationId xmlns:a16="http://schemas.microsoft.com/office/drawing/2014/main" id="{D50379FD-2594-5FE1-25BF-89AB9B3E95F9}"/>
                </a:ext>
              </a:extLst>
            </p:cNvPr>
            <p:cNvSpPr/>
            <p:nvPr/>
          </p:nvSpPr>
          <p:spPr>
            <a:xfrm>
              <a:off x="8418913"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6" name="Freeform 45">
              <a:extLst>
                <a:ext uri="{FF2B5EF4-FFF2-40B4-BE49-F238E27FC236}">
                  <a16:creationId xmlns:a16="http://schemas.microsoft.com/office/drawing/2014/main" id="{0D75626F-E305-F1C2-0A84-897E71B3CF58}"/>
                </a:ext>
              </a:extLst>
            </p:cNvPr>
            <p:cNvSpPr/>
            <p:nvPr/>
          </p:nvSpPr>
          <p:spPr>
            <a:xfrm>
              <a:off x="8173870"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47" name="Freeform 46">
              <a:extLst>
                <a:ext uri="{FF2B5EF4-FFF2-40B4-BE49-F238E27FC236}">
                  <a16:creationId xmlns:a16="http://schemas.microsoft.com/office/drawing/2014/main" id="{085996C1-A087-E87E-D8B1-3D11F1272212}"/>
                </a:ext>
              </a:extLst>
            </p:cNvPr>
            <p:cNvSpPr/>
            <p:nvPr/>
          </p:nvSpPr>
          <p:spPr>
            <a:xfrm>
              <a:off x="7928839" y="4343402"/>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54"/>
                    <a:pt x="73560" y="85487"/>
                    <a:pt x="78026" y="81595"/>
                  </a:cubicBezTo>
                  <a:cubicBezTo>
                    <a:pt x="82558" y="77703"/>
                    <a:pt x="82926" y="71042"/>
                    <a:pt x="78850" y="66712"/>
                  </a:cubicBezTo>
                  <a:lnTo>
                    <a:pt x="55693" y="42150"/>
                  </a:lnTo>
                  <a:lnTo>
                    <a:pt x="78850" y="17589"/>
                  </a:lnTo>
                  <a:cubicBezTo>
                    <a:pt x="82926" y="13280"/>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48" name="Freeform 47">
              <a:extLst>
                <a:ext uri="{FF2B5EF4-FFF2-40B4-BE49-F238E27FC236}">
                  <a16:creationId xmlns:a16="http://schemas.microsoft.com/office/drawing/2014/main" id="{502BC74D-8CF7-C114-ABB4-2720D1C5B58A}"/>
                </a:ext>
              </a:extLst>
            </p:cNvPr>
            <p:cNvSpPr/>
            <p:nvPr/>
          </p:nvSpPr>
          <p:spPr>
            <a:xfrm>
              <a:off x="768379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9" name="Freeform 48">
              <a:extLst>
                <a:ext uri="{FF2B5EF4-FFF2-40B4-BE49-F238E27FC236}">
                  <a16:creationId xmlns:a16="http://schemas.microsoft.com/office/drawing/2014/main" id="{FA3BA7BC-D015-4C6C-14E3-546A80949DE2}"/>
                </a:ext>
              </a:extLst>
            </p:cNvPr>
            <p:cNvSpPr/>
            <p:nvPr/>
          </p:nvSpPr>
          <p:spPr>
            <a:xfrm>
              <a:off x="7438765" y="4343402"/>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8" y="81595"/>
                  </a:cubicBezTo>
                  <a:cubicBezTo>
                    <a:pt x="82559" y="77703"/>
                    <a:pt x="82906" y="71042"/>
                    <a:pt x="78851" y="66712"/>
                  </a:cubicBezTo>
                  <a:lnTo>
                    <a:pt x="55694" y="42150"/>
                  </a:lnTo>
                  <a:lnTo>
                    <a:pt x="78851" y="17589"/>
                  </a:lnTo>
                  <a:cubicBezTo>
                    <a:pt x="82928" y="13280"/>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grpSp>
      <p:sp>
        <p:nvSpPr>
          <p:cNvPr id="829" name="Item 2 / Text"/>
          <p:cNvSpPr txBox="1">
            <a:spLocks noGrp="1"/>
          </p:cNvSpPr>
          <p:nvPr>
            <p:ph type="subTitle" idx="6" hasCustomPrompt="1"/>
          </p:nvPr>
        </p:nvSpPr>
        <p:spPr>
          <a:xfrm>
            <a:off x="5053375" y="1735447"/>
            <a:ext cx="3492000" cy="2459258"/>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50">
                <a:solidFill>
                  <a:schemeClr val="bg2"/>
                </a:solidFill>
                <a:latin typeface="+mn-lt"/>
                <a:ea typeface="+mn-ea"/>
                <a:cs typeface="+mn-cs"/>
                <a:sym typeface="Arial"/>
              </a:defRPr>
            </a:lvl1pPr>
            <a:lvl2pPr lvl="1">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2pPr>
            <a:lvl3pPr lvl="2">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3pPr>
            <a:lvl4pPr lvl="3">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4pPr>
            <a:lvl5pPr lvl="4">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5pPr>
            <a:lvl6pPr lvl="5">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6pPr>
            <a:lvl7pPr lvl="6">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7pPr>
            <a:lvl8pPr lvl="7">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8pPr>
            <a:lvl9pPr lvl="8">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a:p>
            <a:endParaRPr lang="en-GB" dirty="0"/>
          </a:p>
          <a:p>
            <a:r>
              <a:rPr lang="en-GB" dirty="0"/>
              <a:t>Our team focuses on simple, practical features that solve real problems. We listen closely to users, remove unnecessary steps, and design each part of the experience to feel clear and useful.</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rocess / Steps / 4 Items / Option A" userDrawn="1">
  <p:cSld name="Process / Steps / 4 Items / Option A">
    <p:spTree>
      <p:nvGrpSpPr>
        <p:cNvPr id="1" name="Shape 369"/>
        <p:cNvGrpSpPr/>
        <p:nvPr/>
      </p:nvGrpSpPr>
      <p:grpSpPr>
        <a:xfrm>
          <a:off x="0" y="0"/>
          <a:ext cx="0" cy="0"/>
          <a:chOff x="0" y="0"/>
          <a:chExt cx="0" cy="0"/>
        </a:xfrm>
      </p:grpSpPr>
      <p:sp>
        <p:nvSpPr>
          <p:cNvPr id="4" name="Rounded Rectangle 3">
            <a:extLst>
              <a:ext uri="{FF2B5EF4-FFF2-40B4-BE49-F238E27FC236}">
                <a16:creationId xmlns:a16="http://schemas.microsoft.com/office/drawing/2014/main" id="{C3D03F3A-880C-1DA9-7493-C2C9725FF874}"/>
              </a:ext>
            </a:extLst>
          </p:cNvPr>
          <p:cNvSpPr/>
          <p:nvPr userDrawn="1"/>
        </p:nvSpPr>
        <p:spPr>
          <a:xfrm>
            <a:off x="224312" y="1727335"/>
            <a:ext cx="2043759" cy="2726413"/>
          </a:xfrm>
          <a:prstGeom prst="roundRect">
            <a:avLst>
              <a:gd name="adj" fmla="val 6516"/>
            </a:avLst>
          </a:prstGeom>
          <a:solidFill>
            <a:schemeClr val="bg1"/>
          </a:solidFill>
          <a:ln w="6350">
            <a:noFill/>
          </a:ln>
          <a:effectLst>
            <a:outerShdw blurRad="563073" sx="99652" sy="99652" algn="ctr" rotWithShape="0">
              <a:schemeClr val="tx2">
                <a:lumMod val="50000"/>
                <a:alpha val="19911"/>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dirty="0"/>
          </a:p>
        </p:txBody>
      </p:sp>
      <p:sp>
        <p:nvSpPr>
          <p:cNvPr id="375" name="Item 1 / Text"/>
          <p:cNvSpPr txBox="1">
            <a:spLocks noGrp="1"/>
          </p:cNvSpPr>
          <p:nvPr>
            <p:ph type="subTitle" idx="4" hasCustomPrompt="1"/>
          </p:nvPr>
        </p:nvSpPr>
        <p:spPr>
          <a:xfrm>
            <a:off x="341944" y="2477387"/>
            <a:ext cx="1764762" cy="18546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000">
                <a:solidFill>
                  <a:schemeClr val="bg2"/>
                </a:solidFill>
                <a:latin typeface="+mn-lt"/>
                <a:ea typeface="+mn-ea"/>
                <a:cs typeface="+mn-cs"/>
                <a:sym typeface="Arial"/>
              </a:defRPr>
            </a:lvl1pPr>
            <a:lvl2pPr lvl="1">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2pPr>
            <a:lvl3pPr lvl="2">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3pPr>
            <a:lvl4pPr lvl="3">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4pPr>
            <a:lvl5pPr lvl="4">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5pPr>
            <a:lvl6pPr lvl="5">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6pPr>
            <a:lvl7pPr lvl="6">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7pPr>
            <a:lvl8pPr lvl="7">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8pPr>
            <a:lvl9pPr lvl="8">
              <a:lnSpc>
                <a:spcPct val="115000"/>
              </a:lnSpc>
              <a:spcBef>
                <a:spcPts val="0"/>
              </a:spcBef>
              <a:spcAft>
                <a:spcPts val="0"/>
              </a:spcAft>
              <a:buClr>
                <a:schemeClr val="lt1"/>
              </a:buClr>
              <a:buSzPts val="1100"/>
              <a:buFont typeface="Arial"/>
              <a:buNone/>
              <a:defRPr sz="1100">
                <a:solidFill>
                  <a:schemeClr val="lt1"/>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376" name="Item 1 / Title"/>
          <p:cNvSpPr txBox="1">
            <a:spLocks noGrp="1"/>
          </p:cNvSpPr>
          <p:nvPr>
            <p:ph type="subTitle" idx="5" hasCustomPrompt="1"/>
          </p:nvPr>
        </p:nvSpPr>
        <p:spPr>
          <a:xfrm>
            <a:off x="341944" y="1826703"/>
            <a:ext cx="1764762" cy="57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100" b="1">
                <a:solidFill>
                  <a:schemeClr val="tx1"/>
                </a:solidFill>
                <a:latin typeface="+mn-lt"/>
                <a:ea typeface="+mn-ea"/>
                <a:cs typeface="+mn-cs"/>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377" name="Google Shape;377;g3e4a1d512f3_0_994"/>
          <p:cNvSpPr txBox="1"/>
          <p:nvPr/>
        </p:nvSpPr>
        <p:spPr>
          <a:xfrm>
            <a:off x="215900" y="957425"/>
            <a:ext cx="1382100" cy="39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4000" b="1" dirty="0">
                <a:solidFill>
                  <a:schemeClr val="tx2"/>
                </a:solidFill>
                <a:latin typeface="+mn-lt"/>
                <a:ea typeface="+mj-ea"/>
                <a:cs typeface="+mj-cs"/>
                <a:sym typeface="IBM Plex Sans"/>
              </a:rPr>
              <a:t>01</a:t>
            </a:r>
            <a:endParaRPr sz="4000" b="1" dirty="0">
              <a:solidFill>
                <a:schemeClr val="tx2"/>
              </a:solidFill>
              <a:latin typeface="+mn-lt"/>
              <a:ea typeface="+mj-ea"/>
              <a:cs typeface="+mj-cs"/>
              <a:sym typeface="IBM Plex Sans"/>
            </a:endParaRPr>
          </a:p>
        </p:txBody>
      </p:sp>
      <p:sp>
        <p:nvSpPr>
          <p:cNvPr id="378" name="Google Shape;378;g3e4a1d512f3_0_994"/>
          <p:cNvSpPr txBox="1"/>
          <p:nvPr/>
        </p:nvSpPr>
        <p:spPr>
          <a:xfrm>
            <a:off x="2400050" y="971385"/>
            <a:ext cx="1424700" cy="39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4000" b="1" dirty="0">
                <a:solidFill>
                  <a:schemeClr val="tx2"/>
                </a:solidFill>
                <a:latin typeface="+mn-lt"/>
                <a:ea typeface="+mj-ea"/>
                <a:cs typeface="+mj-cs"/>
                <a:sym typeface="IBM Plex Sans"/>
              </a:rPr>
              <a:t>02</a:t>
            </a:r>
            <a:endParaRPr sz="4000" b="1" dirty="0">
              <a:solidFill>
                <a:schemeClr val="tx2"/>
              </a:solidFill>
              <a:latin typeface="+mn-lt"/>
              <a:ea typeface="+mj-ea"/>
              <a:cs typeface="+mj-cs"/>
              <a:sym typeface="IBM Plex Sans"/>
            </a:endParaRPr>
          </a:p>
        </p:txBody>
      </p:sp>
      <p:sp>
        <p:nvSpPr>
          <p:cNvPr id="379" name="Google Shape;379;g3e4a1d512f3_0_994"/>
          <p:cNvSpPr txBox="1"/>
          <p:nvPr/>
        </p:nvSpPr>
        <p:spPr>
          <a:xfrm>
            <a:off x="4572000" y="957425"/>
            <a:ext cx="1424700" cy="39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4000" b="1" dirty="0">
                <a:solidFill>
                  <a:schemeClr val="tx2"/>
                </a:solidFill>
                <a:latin typeface="+mn-lt"/>
                <a:ea typeface="+mj-ea"/>
                <a:cs typeface="+mj-cs"/>
                <a:sym typeface="IBM Plex Sans"/>
              </a:rPr>
              <a:t>03</a:t>
            </a:r>
            <a:endParaRPr sz="4000" b="1" dirty="0">
              <a:solidFill>
                <a:schemeClr val="tx2"/>
              </a:solidFill>
              <a:latin typeface="+mn-lt"/>
              <a:ea typeface="+mj-ea"/>
              <a:cs typeface="+mj-cs"/>
              <a:sym typeface="IBM Plex Sans"/>
            </a:endParaRPr>
          </a:p>
        </p:txBody>
      </p:sp>
      <p:sp>
        <p:nvSpPr>
          <p:cNvPr id="382" name="Google Shape;382;g3e4a1d512f3_0_994"/>
          <p:cNvSpPr txBox="1"/>
          <p:nvPr/>
        </p:nvSpPr>
        <p:spPr>
          <a:xfrm>
            <a:off x="6752187" y="957425"/>
            <a:ext cx="1424700" cy="39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4000" b="1" dirty="0">
                <a:solidFill>
                  <a:schemeClr val="tx2"/>
                </a:solidFill>
                <a:latin typeface="+mn-lt"/>
                <a:ea typeface="+mj-ea"/>
                <a:cs typeface="+mj-cs"/>
                <a:sym typeface="IBM Plex Sans"/>
              </a:rPr>
              <a:t>04</a:t>
            </a:r>
            <a:endParaRPr sz="4000" b="1" dirty="0">
              <a:solidFill>
                <a:schemeClr val="tx2"/>
              </a:solidFill>
              <a:latin typeface="+mn-lt"/>
              <a:ea typeface="+mj-ea"/>
              <a:cs typeface="+mj-cs"/>
              <a:sym typeface="IBM Plex Sans"/>
            </a:endParaRPr>
          </a:p>
        </p:txBody>
      </p:sp>
      <p:sp>
        <p:nvSpPr>
          <p:cNvPr id="374"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bg2"/>
              </a:buClr>
              <a:buSzPts val="1000"/>
              <a:buFont typeface="Arial"/>
              <a:buNone/>
              <a:defRPr sz="800">
                <a:solidFill>
                  <a:schemeClr val="tx1"/>
                </a:solidFill>
                <a:latin typeface="+mn-lt"/>
                <a:ea typeface="+mn-ea"/>
                <a:cs typeface="+mn-cs"/>
                <a:sym typeface="Arial"/>
              </a:defRPr>
            </a:lvl1pPr>
            <a:lvl2pPr lvl="1"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2pPr>
            <a:lvl3pPr lvl="2"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3pPr>
            <a:lvl4pPr lvl="3"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4pPr>
            <a:lvl5pPr lvl="4"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5pPr>
            <a:lvl6pPr lvl="5"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6pPr>
            <a:lvl7pPr lvl="6"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7pPr>
            <a:lvl8pPr lvl="7"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8pPr>
            <a:lvl9pPr lvl="8"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9pPr>
          </a:lstStyle>
          <a:p>
            <a:endParaRPr dirty="0"/>
          </a:p>
        </p:txBody>
      </p:sp>
      <p:sp>
        <p:nvSpPr>
          <p:cNvPr id="371"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bg2"/>
              </a:buClr>
              <a:buSzPts val="1000"/>
              <a:buFont typeface="Arial"/>
              <a:buNone/>
              <a:tabLst/>
              <a:defRPr sz="800">
                <a:solidFill>
                  <a:schemeClr val="tx1"/>
                </a:solidFill>
                <a:latin typeface="+mn-lt"/>
                <a:ea typeface="+mn-ea"/>
                <a:cs typeface="+mn-cs"/>
                <a:sym typeface="Arial"/>
              </a:defRPr>
            </a:lvl1pPr>
            <a:lvl2pPr lvl="1"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2pPr>
            <a:lvl3pPr lvl="2"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3pPr>
            <a:lvl4pPr lvl="3"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4pPr>
            <a:lvl5pPr lvl="4"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5pPr>
            <a:lvl6pPr lvl="5"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6pPr>
            <a:lvl7pPr lvl="6"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7pPr>
            <a:lvl8pPr lvl="7"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8pPr>
            <a:lvl9pPr lvl="8"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bg2"/>
              </a:buClr>
              <a:buSzPts val="1000"/>
              <a:buFont typeface="Arial"/>
              <a:buNone/>
              <a:tabLst/>
              <a:defRPr/>
            </a:pPr>
            <a:r>
              <a:rPr lang="en-GB" dirty="0"/>
              <a:t>Remove unnecessary steps, and design each</a:t>
            </a:r>
          </a:p>
        </p:txBody>
      </p:sp>
      <p:cxnSp>
        <p:nvCxnSpPr>
          <p:cNvPr id="2" name="Google Shape;597;g3e4a1d512f3_0_23">
            <a:extLst>
              <a:ext uri="{FF2B5EF4-FFF2-40B4-BE49-F238E27FC236}">
                <a16:creationId xmlns:a16="http://schemas.microsoft.com/office/drawing/2014/main" id="{0F662298-55DF-F108-5A60-66A00F84E4F6}"/>
              </a:ext>
            </a:extLst>
          </p:cNvPr>
          <p:cNvCxnSpPr>
            <a:cxnSpLocks/>
          </p:cNvCxnSpPr>
          <p:nvPr userDrawn="1"/>
        </p:nvCxnSpPr>
        <p:spPr>
          <a:xfrm>
            <a:off x="-72000" y="4700870"/>
            <a:ext cx="9288000" cy="0"/>
          </a:xfrm>
          <a:prstGeom prst="straightConnector1">
            <a:avLst/>
          </a:prstGeom>
          <a:noFill/>
          <a:ln w="9525" cap="flat" cmpd="sng">
            <a:solidFill>
              <a:schemeClr val="accent6"/>
            </a:solidFill>
            <a:prstDash val="solid"/>
            <a:round/>
            <a:headEnd type="none" w="med" len="med"/>
            <a:tailEnd type="none" w="med" len="med"/>
          </a:ln>
        </p:spPr>
      </p:cxnSp>
      <p:sp>
        <p:nvSpPr>
          <p:cNvPr id="11" name="Rounded Rectangle 10">
            <a:extLst>
              <a:ext uri="{FF2B5EF4-FFF2-40B4-BE49-F238E27FC236}">
                <a16:creationId xmlns:a16="http://schemas.microsoft.com/office/drawing/2014/main" id="{2FB2CCB0-2D39-2953-DAC6-9FDB4E853130}"/>
              </a:ext>
            </a:extLst>
          </p:cNvPr>
          <p:cNvSpPr/>
          <p:nvPr userDrawn="1"/>
        </p:nvSpPr>
        <p:spPr>
          <a:xfrm>
            <a:off x="2391813" y="1727335"/>
            <a:ext cx="2043759" cy="2726413"/>
          </a:xfrm>
          <a:prstGeom prst="roundRect">
            <a:avLst>
              <a:gd name="adj" fmla="val 6516"/>
            </a:avLst>
          </a:prstGeom>
          <a:solidFill>
            <a:schemeClr val="bg1"/>
          </a:solidFill>
          <a:ln w="6350">
            <a:noFill/>
          </a:ln>
          <a:effectLst>
            <a:outerShdw blurRad="563073" sx="99652" sy="99652" algn="ctr" rotWithShape="0">
              <a:schemeClr val="tx2">
                <a:lumMod val="50000"/>
                <a:alpha val="19911"/>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dirty="0"/>
          </a:p>
        </p:txBody>
      </p:sp>
      <p:sp>
        <p:nvSpPr>
          <p:cNvPr id="12" name="Item 2 / Text">
            <a:extLst>
              <a:ext uri="{FF2B5EF4-FFF2-40B4-BE49-F238E27FC236}">
                <a16:creationId xmlns:a16="http://schemas.microsoft.com/office/drawing/2014/main" id="{9EC63B4A-6E77-795A-BEF2-36E2B1474E4D}"/>
              </a:ext>
            </a:extLst>
          </p:cNvPr>
          <p:cNvSpPr>
            <a:spLocks noGrp="1"/>
          </p:cNvSpPr>
          <p:nvPr userDrawn="1">
            <p:ph type="subTitle" idx="6" hasCustomPrompt="1"/>
          </p:nvPr>
        </p:nvSpPr>
        <p:spPr>
          <a:xfrm>
            <a:off x="2509445" y="2477387"/>
            <a:ext cx="1764762" cy="18546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000" b="0" i="0" u="none" strike="noStrike" cap="none">
                <a:solidFill>
                  <a:schemeClr val="tx1"/>
                </a:solidFill>
                <a:latin typeface="+mn-lt"/>
                <a:ea typeface="+mn-ea"/>
                <a:cs typeface="+mn-cs"/>
                <a:sym typeface="Arial"/>
              </a:defRPr>
            </a:lvl1pPr>
            <a:lvl2pPr marL="914400" marR="0" lvl="1"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Arial"/>
              </a:defRPr>
            </a:lvl2pPr>
            <a:lvl3pPr marL="1371600" marR="0" lvl="2"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Arial"/>
              </a:defRPr>
            </a:lvl3pPr>
            <a:lvl4pPr marL="1828800" marR="0" lvl="3"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Arial"/>
              </a:defRPr>
            </a:lvl4pPr>
            <a:lvl5pPr marL="2286000" marR="0" lvl="4"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Arial"/>
              </a:defRPr>
            </a:lvl5pPr>
            <a:lvl6pPr marL="2743200" marR="0" lvl="5"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Arial"/>
              </a:defRPr>
            </a:lvl6pPr>
            <a:lvl7pPr marL="3200400" marR="0" lvl="6"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Arial"/>
              </a:defRPr>
            </a:lvl7pPr>
            <a:lvl8pPr marL="3657600" marR="0" lvl="7"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Arial"/>
              </a:defRPr>
            </a:lvl8pPr>
            <a:lvl9pPr marL="4114800" marR="0" lvl="8"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13" name="Item 2 / Title">
            <a:extLst>
              <a:ext uri="{FF2B5EF4-FFF2-40B4-BE49-F238E27FC236}">
                <a16:creationId xmlns:a16="http://schemas.microsoft.com/office/drawing/2014/main" id="{4B0EE4E5-3580-9E82-8FE8-C5EFA828EE09}"/>
              </a:ext>
            </a:extLst>
          </p:cNvPr>
          <p:cNvSpPr>
            <a:spLocks noGrp="1"/>
          </p:cNvSpPr>
          <p:nvPr userDrawn="1">
            <p:ph type="subTitle" idx="7" hasCustomPrompt="1"/>
          </p:nvPr>
        </p:nvSpPr>
        <p:spPr>
          <a:xfrm>
            <a:off x="2509445" y="1826703"/>
            <a:ext cx="1764762" cy="576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100" b="1" i="0" u="none" strike="noStrike" cap="none">
                <a:solidFill>
                  <a:schemeClr val="tx1"/>
                </a:solidFill>
                <a:latin typeface="+mn-lt"/>
                <a:ea typeface="+mn-ea"/>
                <a:cs typeface="+mn-cs"/>
                <a:sym typeface="Arial"/>
              </a:defRPr>
            </a:lvl1pPr>
            <a:lvl2pPr marL="914400" marR="0" lvl="1"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2pPr>
            <a:lvl3pPr marL="1371600" marR="0" lvl="2"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3pPr>
            <a:lvl4pPr marL="1828800" marR="0" lvl="3"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4pPr>
            <a:lvl5pPr marL="2286000" marR="0" lvl="4"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5pPr>
            <a:lvl6pPr marL="2743200" marR="0" lvl="5"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6pPr>
            <a:lvl7pPr marL="3200400" marR="0" lvl="6"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7pPr>
            <a:lvl8pPr marL="3657600" marR="0" lvl="7"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8pPr>
            <a:lvl9pPr marL="4114800" marR="0" lvl="8"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14" name="Rounded Rectangle 13">
            <a:extLst>
              <a:ext uri="{FF2B5EF4-FFF2-40B4-BE49-F238E27FC236}">
                <a16:creationId xmlns:a16="http://schemas.microsoft.com/office/drawing/2014/main" id="{F8FC66FD-8A68-901E-0276-5C5E7E5D56E3}"/>
              </a:ext>
            </a:extLst>
          </p:cNvPr>
          <p:cNvSpPr/>
          <p:nvPr userDrawn="1"/>
        </p:nvSpPr>
        <p:spPr>
          <a:xfrm>
            <a:off x="4572000" y="1727335"/>
            <a:ext cx="2043759" cy="2726413"/>
          </a:xfrm>
          <a:prstGeom prst="roundRect">
            <a:avLst>
              <a:gd name="adj" fmla="val 6516"/>
            </a:avLst>
          </a:prstGeom>
          <a:solidFill>
            <a:schemeClr val="bg1"/>
          </a:solidFill>
          <a:ln w="6350">
            <a:noFill/>
          </a:ln>
          <a:effectLst>
            <a:outerShdw blurRad="563073" sx="99652" sy="99652" algn="ctr" rotWithShape="0">
              <a:schemeClr val="tx2">
                <a:lumMod val="50000"/>
                <a:alpha val="19911"/>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dirty="0"/>
          </a:p>
        </p:txBody>
      </p:sp>
      <p:sp>
        <p:nvSpPr>
          <p:cNvPr id="15" name="Item 3 / Text">
            <a:extLst>
              <a:ext uri="{FF2B5EF4-FFF2-40B4-BE49-F238E27FC236}">
                <a16:creationId xmlns:a16="http://schemas.microsoft.com/office/drawing/2014/main" id="{D45699AD-73DA-C9DA-7062-1A31D2414F62}"/>
              </a:ext>
            </a:extLst>
          </p:cNvPr>
          <p:cNvSpPr>
            <a:spLocks noGrp="1"/>
          </p:cNvSpPr>
          <p:nvPr userDrawn="1">
            <p:ph type="subTitle" idx="8" hasCustomPrompt="1"/>
          </p:nvPr>
        </p:nvSpPr>
        <p:spPr>
          <a:xfrm>
            <a:off x="4689632" y="2477387"/>
            <a:ext cx="1764762" cy="18546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000" b="0" i="0" u="none" strike="noStrike" cap="none">
                <a:solidFill>
                  <a:schemeClr val="tx1"/>
                </a:solidFill>
                <a:latin typeface="+mn-lt"/>
                <a:ea typeface="+mn-ea"/>
                <a:cs typeface="+mn-cs"/>
                <a:sym typeface="Arial"/>
              </a:defRPr>
            </a:lvl1pPr>
            <a:lvl2pPr marL="914400" marR="0" lvl="1"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Arial"/>
              </a:defRPr>
            </a:lvl2pPr>
            <a:lvl3pPr marL="1371600" marR="0" lvl="2"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Arial"/>
              </a:defRPr>
            </a:lvl3pPr>
            <a:lvl4pPr marL="1828800" marR="0" lvl="3"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Arial"/>
              </a:defRPr>
            </a:lvl4pPr>
            <a:lvl5pPr marL="2286000" marR="0" lvl="4"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Arial"/>
              </a:defRPr>
            </a:lvl5pPr>
            <a:lvl6pPr marL="2743200" marR="0" lvl="5"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Arial"/>
              </a:defRPr>
            </a:lvl6pPr>
            <a:lvl7pPr marL="3200400" marR="0" lvl="6"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Arial"/>
              </a:defRPr>
            </a:lvl7pPr>
            <a:lvl8pPr marL="3657600" marR="0" lvl="7"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Arial"/>
              </a:defRPr>
            </a:lvl8pPr>
            <a:lvl9pPr marL="4114800" marR="0" lvl="8"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16" name="Item 3 / Title">
            <a:extLst>
              <a:ext uri="{FF2B5EF4-FFF2-40B4-BE49-F238E27FC236}">
                <a16:creationId xmlns:a16="http://schemas.microsoft.com/office/drawing/2014/main" id="{5DF7C14C-E695-4305-34DA-764E1B13092A}"/>
              </a:ext>
            </a:extLst>
          </p:cNvPr>
          <p:cNvSpPr>
            <a:spLocks noGrp="1"/>
          </p:cNvSpPr>
          <p:nvPr userDrawn="1">
            <p:ph type="subTitle" idx="9" hasCustomPrompt="1"/>
          </p:nvPr>
        </p:nvSpPr>
        <p:spPr>
          <a:xfrm>
            <a:off x="4689632" y="1826703"/>
            <a:ext cx="1764762" cy="576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100" b="1" i="0" u="none" strike="noStrike" cap="none">
                <a:solidFill>
                  <a:schemeClr val="tx1"/>
                </a:solidFill>
                <a:latin typeface="+mn-lt"/>
                <a:ea typeface="+mn-ea"/>
                <a:cs typeface="+mn-cs"/>
                <a:sym typeface="Arial"/>
              </a:defRPr>
            </a:lvl1pPr>
            <a:lvl2pPr marL="914400" marR="0" lvl="1"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2pPr>
            <a:lvl3pPr marL="1371600" marR="0" lvl="2"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3pPr>
            <a:lvl4pPr marL="1828800" marR="0" lvl="3"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4pPr>
            <a:lvl5pPr marL="2286000" marR="0" lvl="4"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5pPr>
            <a:lvl6pPr marL="2743200" marR="0" lvl="5"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6pPr>
            <a:lvl7pPr marL="3200400" marR="0" lvl="6"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7pPr>
            <a:lvl8pPr marL="3657600" marR="0" lvl="7"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8pPr>
            <a:lvl9pPr marL="4114800" marR="0" lvl="8"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17" name="Rounded Rectangle 16">
            <a:extLst>
              <a:ext uri="{FF2B5EF4-FFF2-40B4-BE49-F238E27FC236}">
                <a16:creationId xmlns:a16="http://schemas.microsoft.com/office/drawing/2014/main" id="{4D32EE1A-D60C-1E26-7F1E-68237A840D1D}"/>
              </a:ext>
            </a:extLst>
          </p:cNvPr>
          <p:cNvSpPr/>
          <p:nvPr userDrawn="1"/>
        </p:nvSpPr>
        <p:spPr>
          <a:xfrm>
            <a:off x="6752187" y="1723861"/>
            <a:ext cx="2043759" cy="2726413"/>
          </a:xfrm>
          <a:prstGeom prst="roundRect">
            <a:avLst>
              <a:gd name="adj" fmla="val 6516"/>
            </a:avLst>
          </a:prstGeom>
          <a:solidFill>
            <a:schemeClr val="bg1"/>
          </a:solidFill>
          <a:ln w="6350">
            <a:noFill/>
          </a:ln>
          <a:effectLst>
            <a:outerShdw blurRad="563073" sx="99652" sy="99652" algn="ctr" rotWithShape="0">
              <a:schemeClr val="tx2">
                <a:lumMod val="50000"/>
                <a:alpha val="19911"/>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dirty="0"/>
          </a:p>
        </p:txBody>
      </p:sp>
      <p:sp>
        <p:nvSpPr>
          <p:cNvPr id="18" name="Item 4 / Text">
            <a:extLst>
              <a:ext uri="{FF2B5EF4-FFF2-40B4-BE49-F238E27FC236}">
                <a16:creationId xmlns:a16="http://schemas.microsoft.com/office/drawing/2014/main" id="{EB25795B-51D3-9963-5B94-306D208DE3D1}"/>
              </a:ext>
            </a:extLst>
          </p:cNvPr>
          <p:cNvSpPr>
            <a:spLocks noGrp="1"/>
          </p:cNvSpPr>
          <p:nvPr userDrawn="1">
            <p:ph type="subTitle" idx="10" hasCustomPrompt="1"/>
          </p:nvPr>
        </p:nvSpPr>
        <p:spPr>
          <a:xfrm>
            <a:off x="6869819" y="2473913"/>
            <a:ext cx="1764762" cy="18546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000" b="0" i="0" u="none" strike="noStrike" cap="none">
                <a:solidFill>
                  <a:schemeClr val="tx1"/>
                </a:solidFill>
                <a:latin typeface="+mn-lt"/>
                <a:ea typeface="+mn-ea"/>
                <a:cs typeface="+mn-cs"/>
                <a:sym typeface="Arial"/>
              </a:defRPr>
            </a:lvl1pPr>
            <a:lvl2pPr marL="914400" marR="0" lvl="1"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Arial"/>
              </a:defRPr>
            </a:lvl2pPr>
            <a:lvl3pPr marL="1371600" marR="0" lvl="2"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Arial"/>
              </a:defRPr>
            </a:lvl3pPr>
            <a:lvl4pPr marL="1828800" marR="0" lvl="3"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Arial"/>
              </a:defRPr>
            </a:lvl4pPr>
            <a:lvl5pPr marL="2286000" marR="0" lvl="4"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Arial"/>
              </a:defRPr>
            </a:lvl5pPr>
            <a:lvl6pPr marL="2743200" marR="0" lvl="5"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Arial"/>
              </a:defRPr>
            </a:lvl6pPr>
            <a:lvl7pPr marL="3200400" marR="0" lvl="6"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Arial"/>
              </a:defRPr>
            </a:lvl7pPr>
            <a:lvl8pPr marL="3657600" marR="0" lvl="7"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Arial"/>
              </a:defRPr>
            </a:lvl8pPr>
            <a:lvl9pPr marL="4114800" marR="0" lvl="8"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Arial"/>
              </a:defRPr>
            </a:lvl9pPr>
          </a:lstStyle>
          <a:p>
            <a:r>
              <a:rPr lang="en-GB" dirty="0"/>
              <a:t>Good software should make work feel lighter, not more complicated. It should help people understand what needs to happen, where things stand, and how to move forward with confidence.</a:t>
            </a:r>
          </a:p>
        </p:txBody>
      </p:sp>
      <p:sp>
        <p:nvSpPr>
          <p:cNvPr id="19" name="Item 4 / Title">
            <a:extLst>
              <a:ext uri="{FF2B5EF4-FFF2-40B4-BE49-F238E27FC236}">
                <a16:creationId xmlns:a16="http://schemas.microsoft.com/office/drawing/2014/main" id="{3A981BB8-2F60-F876-B417-41C67F2D9A09}"/>
              </a:ext>
            </a:extLst>
          </p:cNvPr>
          <p:cNvSpPr>
            <a:spLocks noGrp="1"/>
          </p:cNvSpPr>
          <p:nvPr userDrawn="1">
            <p:ph type="subTitle" idx="11" hasCustomPrompt="1"/>
          </p:nvPr>
        </p:nvSpPr>
        <p:spPr>
          <a:xfrm>
            <a:off x="6869819" y="1823229"/>
            <a:ext cx="1764762" cy="576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100" b="1" i="0" u="none" strike="noStrike" cap="none">
                <a:solidFill>
                  <a:schemeClr val="tx1"/>
                </a:solidFill>
                <a:latin typeface="+mn-lt"/>
                <a:ea typeface="+mn-ea"/>
                <a:cs typeface="+mn-cs"/>
                <a:sym typeface="Arial"/>
              </a:defRPr>
            </a:lvl1pPr>
            <a:lvl2pPr marL="914400" marR="0" lvl="1"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2pPr>
            <a:lvl3pPr marL="1371600" marR="0" lvl="2"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3pPr>
            <a:lvl4pPr marL="1828800" marR="0" lvl="3"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4pPr>
            <a:lvl5pPr marL="2286000" marR="0" lvl="4"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5pPr>
            <a:lvl6pPr marL="2743200" marR="0" lvl="5"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6pPr>
            <a:lvl7pPr marL="3200400" marR="0" lvl="6"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7pPr>
            <a:lvl8pPr marL="3657600" marR="0" lvl="7"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8pPr>
            <a:lvl9pPr marL="4114800" marR="0" lvl="8"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20" name="Rounded Rectangle 19">
            <a:extLst>
              <a:ext uri="{FF2B5EF4-FFF2-40B4-BE49-F238E27FC236}">
                <a16:creationId xmlns:a16="http://schemas.microsoft.com/office/drawing/2014/main" id="{4A62975E-D913-5F0A-A4D0-908DB65923A3}"/>
              </a:ext>
            </a:extLst>
          </p:cNvPr>
          <p:cNvSpPr/>
          <p:nvPr userDrawn="1"/>
        </p:nvSpPr>
        <p:spPr>
          <a:xfrm>
            <a:off x="216306" y="1523003"/>
            <a:ext cx="563125" cy="45719"/>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solidFill>
                <a:schemeClr val="tx2"/>
              </a:solidFill>
            </a:endParaRPr>
          </a:p>
        </p:txBody>
      </p:sp>
      <p:sp>
        <p:nvSpPr>
          <p:cNvPr id="21" name="Rounded Rectangle 20">
            <a:extLst>
              <a:ext uri="{FF2B5EF4-FFF2-40B4-BE49-F238E27FC236}">
                <a16:creationId xmlns:a16="http://schemas.microsoft.com/office/drawing/2014/main" id="{6D10CD42-00DF-79F5-BDEA-75D468A20F03}"/>
              </a:ext>
            </a:extLst>
          </p:cNvPr>
          <p:cNvSpPr/>
          <p:nvPr userDrawn="1"/>
        </p:nvSpPr>
        <p:spPr>
          <a:xfrm>
            <a:off x="2404967" y="1523002"/>
            <a:ext cx="563125" cy="45719"/>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solidFill>
                <a:schemeClr val="tx2"/>
              </a:solidFill>
            </a:endParaRPr>
          </a:p>
        </p:txBody>
      </p:sp>
      <p:sp>
        <p:nvSpPr>
          <p:cNvPr id="25" name="Rounded Rectangle 24">
            <a:extLst>
              <a:ext uri="{FF2B5EF4-FFF2-40B4-BE49-F238E27FC236}">
                <a16:creationId xmlns:a16="http://schemas.microsoft.com/office/drawing/2014/main" id="{DD73B3A4-0151-F535-8A74-6C54E8E6DACB}"/>
              </a:ext>
            </a:extLst>
          </p:cNvPr>
          <p:cNvSpPr/>
          <p:nvPr userDrawn="1"/>
        </p:nvSpPr>
        <p:spPr>
          <a:xfrm>
            <a:off x="4580237" y="1523001"/>
            <a:ext cx="563125" cy="45719"/>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solidFill>
                <a:schemeClr val="tx2"/>
              </a:solidFill>
            </a:endParaRPr>
          </a:p>
        </p:txBody>
      </p:sp>
      <p:sp>
        <p:nvSpPr>
          <p:cNvPr id="26" name="Rounded Rectangle 25">
            <a:extLst>
              <a:ext uri="{FF2B5EF4-FFF2-40B4-BE49-F238E27FC236}">
                <a16:creationId xmlns:a16="http://schemas.microsoft.com/office/drawing/2014/main" id="{7D2DE095-4F27-CB96-8A83-229B7FA82309}"/>
              </a:ext>
            </a:extLst>
          </p:cNvPr>
          <p:cNvSpPr/>
          <p:nvPr userDrawn="1"/>
        </p:nvSpPr>
        <p:spPr>
          <a:xfrm>
            <a:off x="6752187" y="1523000"/>
            <a:ext cx="563125" cy="45719"/>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solidFill>
                <a:schemeClr val="tx2"/>
              </a:solidFill>
            </a:endParaRPr>
          </a:p>
        </p:txBody>
      </p:sp>
      <p:sp>
        <p:nvSpPr>
          <p:cNvPr id="3" name="Slide title">
            <a:extLst>
              <a:ext uri="{FF2B5EF4-FFF2-40B4-BE49-F238E27FC236}">
                <a16:creationId xmlns:a16="http://schemas.microsoft.com/office/drawing/2014/main" id="{20F5CFBD-DC9E-E53D-1254-FBAFE2A205C9}"/>
              </a:ext>
            </a:extLst>
          </p:cNvPr>
          <p:cNvSpPr txBox="1">
            <a:spLocks noGrp="1"/>
          </p:cNvSpPr>
          <p:nvPr>
            <p:ph type="title" hasCustomPrompt="1"/>
          </p:nvPr>
        </p:nvSpPr>
        <p:spPr>
          <a:xfrm>
            <a:off x="234650" y="209215"/>
            <a:ext cx="7025700" cy="389337"/>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a:solidFill>
                  <a:schemeClr val="tx1"/>
                </a:solidFill>
                <a:latin typeface="+mj-lt" panose="020B0604030504040204" pitchFamily="34" charset="0"/>
                <a:ea typeface="+mj-ea"/>
                <a:cs typeface="+mj-cs"/>
                <a:sym typeface="IBM Plex Sans"/>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r>
              <a:rPr lang="en-GB" sz="2000" dirty="0"/>
              <a:t>Designing Digital Tools for More Reliable Work</a:t>
            </a:r>
            <a:endParaRPr sz="2000"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Data &amp; Charts / Table / Option A" userDrawn="1">
  <p:cSld name="Data &amp; Charts / Table / Option A">
    <p:spTree>
      <p:nvGrpSpPr>
        <p:cNvPr id="1" name="Shape 516"/>
        <p:cNvGrpSpPr/>
        <p:nvPr/>
      </p:nvGrpSpPr>
      <p:grpSpPr>
        <a:xfrm>
          <a:off x="0" y="0"/>
          <a:ext cx="0" cy="0"/>
          <a:chOff x="0" y="0"/>
          <a:chExt cx="0" cy="0"/>
        </a:xfrm>
      </p:grpSpPr>
      <p:sp>
        <p:nvSpPr>
          <p:cNvPr id="520"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bg2"/>
              </a:buClr>
              <a:buSzPts val="1000"/>
              <a:buFont typeface="Arial"/>
              <a:buNone/>
              <a:defRPr sz="800">
                <a:solidFill>
                  <a:schemeClr val="tx1"/>
                </a:solidFill>
                <a:latin typeface="+mn-lt"/>
                <a:ea typeface="+mn-ea"/>
                <a:cs typeface="+mn-cs"/>
                <a:sym typeface="Arial"/>
              </a:defRPr>
            </a:lvl1pPr>
            <a:lvl2pPr lvl="1"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2pPr>
            <a:lvl3pPr lvl="2"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3pPr>
            <a:lvl4pPr lvl="3"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4pPr>
            <a:lvl5pPr lvl="4"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5pPr>
            <a:lvl6pPr lvl="5"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6pPr>
            <a:lvl7pPr lvl="6"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7pPr>
            <a:lvl8pPr lvl="7"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8pPr>
            <a:lvl9pPr lvl="8"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9pPr>
          </a:lstStyle>
          <a:p>
            <a:endParaRPr dirty="0"/>
          </a:p>
        </p:txBody>
      </p:sp>
      <p:sp>
        <p:nvSpPr>
          <p:cNvPr id="517"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bg2"/>
              </a:buClr>
              <a:buSzPts val="1000"/>
              <a:buFont typeface="Arial"/>
              <a:buNone/>
              <a:tabLst/>
              <a:defRPr sz="800">
                <a:solidFill>
                  <a:schemeClr val="tx1"/>
                </a:solidFill>
                <a:latin typeface="+mn-lt"/>
                <a:ea typeface="+mn-ea"/>
                <a:cs typeface="+mn-cs"/>
                <a:sym typeface="Arial"/>
              </a:defRPr>
            </a:lvl1pPr>
            <a:lvl2pPr lvl="1"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2pPr>
            <a:lvl3pPr lvl="2"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3pPr>
            <a:lvl4pPr lvl="3"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4pPr>
            <a:lvl5pPr lvl="4"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5pPr>
            <a:lvl6pPr lvl="5"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6pPr>
            <a:lvl7pPr lvl="6"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7pPr>
            <a:lvl8pPr lvl="7"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8pPr>
            <a:lvl9pPr lvl="8"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bg2"/>
              </a:buClr>
              <a:buSzPts val="1000"/>
              <a:buFont typeface="Arial"/>
              <a:buNone/>
              <a:tabLst/>
              <a:defRPr/>
            </a:pPr>
            <a:r>
              <a:rPr lang="en-GB" dirty="0"/>
              <a:t>Remove unnecessary steps, and design each</a:t>
            </a:r>
          </a:p>
        </p:txBody>
      </p:sp>
      <p:cxnSp>
        <p:nvCxnSpPr>
          <p:cNvPr id="2" name="Google Shape;597;g3e4a1d512f3_0_23">
            <a:extLst>
              <a:ext uri="{FF2B5EF4-FFF2-40B4-BE49-F238E27FC236}">
                <a16:creationId xmlns:a16="http://schemas.microsoft.com/office/drawing/2014/main" id="{EF75CDF2-7F73-ABA6-D18B-319B4CD0A38E}"/>
              </a:ext>
            </a:extLst>
          </p:cNvPr>
          <p:cNvCxnSpPr>
            <a:cxnSpLocks/>
          </p:cNvCxnSpPr>
          <p:nvPr userDrawn="1"/>
        </p:nvCxnSpPr>
        <p:spPr>
          <a:xfrm>
            <a:off x="-72000" y="4700870"/>
            <a:ext cx="9288000" cy="0"/>
          </a:xfrm>
          <a:prstGeom prst="straightConnector1">
            <a:avLst/>
          </a:prstGeom>
          <a:noFill/>
          <a:ln w="9525" cap="flat" cmpd="sng">
            <a:solidFill>
              <a:schemeClr val="accent6"/>
            </a:solidFill>
            <a:prstDash val="solid"/>
            <a:round/>
            <a:headEnd type="none" w="med" len="med"/>
            <a:tailEnd type="none" w="med" len="med"/>
          </a:ln>
        </p:spPr>
      </p:cxnSp>
      <p:sp>
        <p:nvSpPr>
          <p:cNvPr id="3" name="Slide title">
            <a:extLst>
              <a:ext uri="{FF2B5EF4-FFF2-40B4-BE49-F238E27FC236}">
                <a16:creationId xmlns:a16="http://schemas.microsoft.com/office/drawing/2014/main" id="{59205902-C5E3-9C7B-E688-7C85708219CB}"/>
              </a:ext>
            </a:extLst>
          </p:cNvPr>
          <p:cNvSpPr txBox="1">
            <a:spLocks noGrp="1"/>
          </p:cNvSpPr>
          <p:nvPr>
            <p:ph type="title" hasCustomPrompt="1"/>
          </p:nvPr>
        </p:nvSpPr>
        <p:spPr>
          <a:xfrm>
            <a:off x="234650" y="209215"/>
            <a:ext cx="7025700" cy="389337"/>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a:solidFill>
                  <a:schemeClr val="tx1"/>
                </a:solidFill>
                <a:latin typeface="+mj-lt" panose="020B0604030504040204" pitchFamily="34" charset="0"/>
                <a:ea typeface="+mj-ea"/>
                <a:cs typeface="+mj-cs"/>
                <a:sym typeface="IBM Plex Sans"/>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r>
              <a:rPr lang="en-GB" sz="2000" dirty="0"/>
              <a:t>Designing Digital Tools for More Reliable Work</a:t>
            </a:r>
            <a:endParaRPr sz="2000" dirty="0"/>
          </a:p>
        </p:txBody>
      </p:sp>
    </p:spTree>
    <p:extLst>
      <p:ext uri="{BB962C8B-B14F-4D97-AF65-F5344CB8AC3E}">
        <p14:creationId xmlns:p14="http://schemas.microsoft.com/office/powerpoint/2010/main" val="31546901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losing / Sumamry / 4 Items / Option A">
  <p:cSld name="Closing / Summary / 4 Items / Option A">
    <p:spTree>
      <p:nvGrpSpPr>
        <p:cNvPr id="1" name="Shape 719"/>
        <p:cNvGrpSpPr/>
        <p:nvPr/>
      </p:nvGrpSpPr>
      <p:grpSpPr>
        <a:xfrm>
          <a:off x="0" y="0"/>
          <a:ext cx="0" cy="0"/>
          <a:chOff x="0" y="0"/>
          <a:chExt cx="0" cy="0"/>
        </a:xfrm>
      </p:grpSpPr>
      <p:sp>
        <p:nvSpPr>
          <p:cNvPr id="725" name="Google Shape;725;g3e4eb65d001_0_303"/>
          <p:cNvSpPr/>
          <p:nvPr/>
        </p:nvSpPr>
        <p:spPr>
          <a:xfrm>
            <a:off x="237075" y="1366053"/>
            <a:ext cx="2058000" cy="3066000"/>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bg1"/>
              </a:solidFill>
              <a:latin typeface="+mn-lt"/>
              <a:ea typeface="+mn-ea"/>
              <a:cs typeface="+mn-cs"/>
              <a:sym typeface="Open Sans"/>
            </a:endParaRPr>
          </a:p>
        </p:txBody>
      </p:sp>
      <p:sp>
        <p:nvSpPr>
          <p:cNvPr id="726" name="Google Shape;726;g3e4eb65d001_0_303"/>
          <p:cNvSpPr/>
          <p:nvPr/>
        </p:nvSpPr>
        <p:spPr>
          <a:xfrm>
            <a:off x="2447934" y="1366053"/>
            <a:ext cx="2058000" cy="3066000"/>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Open Sans"/>
            </a:endParaRPr>
          </a:p>
        </p:txBody>
      </p:sp>
      <p:sp>
        <p:nvSpPr>
          <p:cNvPr id="727" name="Google Shape;727;g3e4eb65d001_0_303"/>
          <p:cNvSpPr/>
          <p:nvPr/>
        </p:nvSpPr>
        <p:spPr>
          <a:xfrm>
            <a:off x="4658792" y="1366053"/>
            <a:ext cx="2058000" cy="3066000"/>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Open Sans"/>
            </a:endParaRPr>
          </a:p>
        </p:txBody>
      </p:sp>
      <p:sp>
        <p:nvSpPr>
          <p:cNvPr id="728" name="Google Shape;728;g3e4eb65d001_0_303"/>
          <p:cNvSpPr/>
          <p:nvPr/>
        </p:nvSpPr>
        <p:spPr>
          <a:xfrm>
            <a:off x="6869650" y="1366053"/>
            <a:ext cx="2058000" cy="3066000"/>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Open Sans"/>
            </a:endParaRPr>
          </a:p>
        </p:txBody>
      </p:sp>
      <p:sp>
        <p:nvSpPr>
          <p:cNvPr id="723"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bg2"/>
              </a:buClr>
              <a:buSzPts val="1000"/>
              <a:buFont typeface="Arial"/>
              <a:buNone/>
              <a:defRPr sz="800">
                <a:solidFill>
                  <a:schemeClr val="tx1"/>
                </a:solidFill>
                <a:latin typeface="+mn-lt"/>
                <a:ea typeface="+mn-ea"/>
                <a:cs typeface="+mn-cs"/>
                <a:sym typeface="Arial"/>
              </a:defRPr>
            </a:lvl1pPr>
            <a:lvl2pPr lvl="1"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2pPr>
            <a:lvl3pPr lvl="2"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3pPr>
            <a:lvl4pPr lvl="3"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4pPr>
            <a:lvl5pPr lvl="4"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5pPr>
            <a:lvl6pPr lvl="5"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6pPr>
            <a:lvl7pPr lvl="6"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7pPr>
            <a:lvl8pPr lvl="7"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8pPr>
            <a:lvl9pPr lvl="8"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9pPr>
          </a:lstStyle>
          <a:p>
            <a:endParaRPr dirty="0"/>
          </a:p>
        </p:txBody>
      </p:sp>
      <p:sp>
        <p:nvSpPr>
          <p:cNvPr id="720"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bg2"/>
              </a:buClr>
              <a:buSzPts val="1000"/>
              <a:buFont typeface="Arial"/>
              <a:buNone/>
              <a:tabLst/>
              <a:defRPr sz="800">
                <a:solidFill>
                  <a:schemeClr val="tx1"/>
                </a:solidFill>
                <a:latin typeface="+mn-lt"/>
                <a:ea typeface="+mn-ea"/>
                <a:cs typeface="+mn-cs"/>
                <a:sym typeface="Arial"/>
              </a:defRPr>
            </a:lvl1pPr>
            <a:lvl2pPr lvl="1"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2pPr>
            <a:lvl3pPr lvl="2"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3pPr>
            <a:lvl4pPr lvl="3"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4pPr>
            <a:lvl5pPr lvl="4"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5pPr>
            <a:lvl6pPr lvl="5"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6pPr>
            <a:lvl7pPr lvl="6"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7pPr>
            <a:lvl8pPr lvl="7"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8pPr>
            <a:lvl9pPr lvl="8" algn="ctr">
              <a:lnSpc>
                <a:spcPct val="115000"/>
              </a:lnSpc>
              <a:spcBef>
                <a:spcPts val="0"/>
              </a:spcBef>
              <a:spcAft>
                <a:spcPts val="0"/>
              </a:spcAft>
              <a:buClr>
                <a:schemeClr val="bg2"/>
              </a:buClr>
              <a:buSzPts val="1200"/>
              <a:buFont typeface="Arial"/>
              <a:buNone/>
              <a:defRPr>
                <a:solidFill>
                  <a:schemeClr val="bg2"/>
                </a:solidFill>
                <a:latin typeface="+mn-lt"/>
                <a:ea typeface="+mn-ea"/>
                <a:cs typeface="+mn-cs"/>
                <a:sym typeface="Arial"/>
              </a:defRPr>
            </a:lvl9pPr>
          </a:lstStyle>
          <a:p>
            <a:pPr marL="0" marR="0" lvl="0" indent="0" algn="l" defTabSz="914400" rtl="0" eaLnBrk="1" fontAlgn="auto" latinLnBrk="0" hangingPunct="1">
              <a:lnSpc>
                <a:spcPct val="100000"/>
              </a:lnSpc>
              <a:spcBef>
                <a:spcPts val="0"/>
              </a:spcBef>
              <a:spcAft>
                <a:spcPts val="0"/>
              </a:spcAft>
              <a:buClr>
                <a:schemeClr val="bg2"/>
              </a:buClr>
              <a:buSzPts val="1000"/>
              <a:buFont typeface="Arial"/>
              <a:buNone/>
              <a:tabLst/>
              <a:defRPr/>
            </a:pPr>
            <a:r>
              <a:rPr lang="en-GB" dirty="0"/>
              <a:t>Remove unnecessary steps, and design each</a:t>
            </a:r>
          </a:p>
        </p:txBody>
      </p:sp>
      <p:sp>
        <p:nvSpPr>
          <p:cNvPr id="735" name="Item 4 / Text"/>
          <p:cNvSpPr txBox="1">
            <a:spLocks noGrp="1"/>
          </p:cNvSpPr>
          <p:nvPr>
            <p:ph type="subTitle" idx="13" hasCustomPrompt="1"/>
          </p:nvPr>
        </p:nvSpPr>
        <p:spPr>
          <a:xfrm>
            <a:off x="7034525" y="2663450"/>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2"/>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6" name="Item 4 / Title"/>
          <p:cNvSpPr txBox="1">
            <a:spLocks noGrp="1"/>
          </p:cNvSpPr>
          <p:nvPr>
            <p:ph type="subTitle" idx="14" hasCustomPrompt="1"/>
          </p:nvPr>
        </p:nvSpPr>
        <p:spPr>
          <a:xfrm>
            <a:off x="7034500" y="2063997"/>
            <a:ext cx="1728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733" name="Item 3 / Text"/>
          <p:cNvSpPr txBox="1">
            <a:spLocks noGrp="1"/>
          </p:cNvSpPr>
          <p:nvPr>
            <p:ph type="subTitle" idx="8" hasCustomPrompt="1"/>
          </p:nvPr>
        </p:nvSpPr>
        <p:spPr>
          <a:xfrm>
            <a:off x="4823650" y="2663450"/>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2"/>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4" name="Item 3 / Title"/>
          <p:cNvSpPr txBox="1">
            <a:spLocks noGrp="1"/>
          </p:cNvSpPr>
          <p:nvPr>
            <p:ph type="subTitle" idx="9" hasCustomPrompt="1"/>
          </p:nvPr>
        </p:nvSpPr>
        <p:spPr>
          <a:xfrm>
            <a:off x="4823625" y="2063997"/>
            <a:ext cx="1728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n-lt"/>
                <a:ea typeface="+mn-ea"/>
                <a:cs typeface="+mn-cs"/>
                <a:sym typeface="Arial"/>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731" name="Item 2 / Text"/>
          <p:cNvSpPr txBox="1">
            <a:spLocks noGrp="1"/>
          </p:cNvSpPr>
          <p:nvPr>
            <p:ph type="subTitle" idx="6" hasCustomPrompt="1"/>
          </p:nvPr>
        </p:nvSpPr>
        <p:spPr>
          <a:xfrm>
            <a:off x="2612800" y="2663450"/>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2"/>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2" name="Item 2 / Title"/>
          <p:cNvSpPr txBox="1">
            <a:spLocks noGrp="1"/>
          </p:cNvSpPr>
          <p:nvPr>
            <p:ph type="subTitle" idx="7" hasCustomPrompt="1"/>
          </p:nvPr>
        </p:nvSpPr>
        <p:spPr>
          <a:xfrm>
            <a:off x="2612775" y="2063997"/>
            <a:ext cx="1728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n-lt"/>
                <a:ea typeface="+mn-ea"/>
                <a:cs typeface="+mn-cs"/>
                <a:sym typeface="Arial"/>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729" name="Item 1 / Text"/>
          <p:cNvSpPr txBox="1">
            <a:spLocks noGrp="1"/>
          </p:cNvSpPr>
          <p:nvPr>
            <p:ph type="subTitle" idx="4" hasCustomPrompt="1"/>
          </p:nvPr>
        </p:nvSpPr>
        <p:spPr>
          <a:xfrm>
            <a:off x="399375" y="2663450"/>
            <a:ext cx="1728300" cy="1611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1000">
                <a:solidFill>
                  <a:schemeClr val="bg2"/>
                </a:solidFill>
                <a:latin typeface="+mn-lt"/>
                <a:ea typeface="+mn-ea"/>
                <a:cs typeface="+mn-cs"/>
                <a:sym typeface="Arial"/>
              </a:defRPr>
            </a:lvl1pPr>
            <a:lvl2pPr lvl="1">
              <a:lnSpc>
                <a:spcPct val="115000"/>
              </a:lnSpc>
              <a:spcBef>
                <a:spcPts val="0"/>
              </a:spcBef>
              <a:spcAft>
                <a:spcPts val="0"/>
              </a:spcAft>
              <a:buSzPts val="1000"/>
              <a:buFont typeface="Arial"/>
              <a:buNone/>
              <a:defRPr sz="1000">
                <a:latin typeface="+mn-lt"/>
                <a:ea typeface="+mn-ea"/>
                <a:cs typeface="+mn-cs"/>
                <a:sym typeface="Arial"/>
              </a:defRPr>
            </a:lvl2pPr>
            <a:lvl3pPr lvl="2">
              <a:lnSpc>
                <a:spcPct val="115000"/>
              </a:lnSpc>
              <a:spcBef>
                <a:spcPts val="0"/>
              </a:spcBef>
              <a:spcAft>
                <a:spcPts val="0"/>
              </a:spcAft>
              <a:buSzPts val="1000"/>
              <a:buFont typeface="Arial"/>
              <a:buNone/>
              <a:defRPr sz="1000">
                <a:latin typeface="+mn-lt"/>
                <a:ea typeface="+mn-ea"/>
                <a:cs typeface="+mn-cs"/>
                <a:sym typeface="Arial"/>
              </a:defRPr>
            </a:lvl3pPr>
            <a:lvl4pPr lvl="3">
              <a:lnSpc>
                <a:spcPct val="115000"/>
              </a:lnSpc>
              <a:spcBef>
                <a:spcPts val="0"/>
              </a:spcBef>
              <a:spcAft>
                <a:spcPts val="0"/>
              </a:spcAft>
              <a:buSzPts val="1000"/>
              <a:buFont typeface="Arial"/>
              <a:buNone/>
              <a:defRPr sz="1000">
                <a:latin typeface="+mn-lt"/>
                <a:ea typeface="+mn-ea"/>
                <a:cs typeface="+mn-cs"/>
                <a:sym typeface="Arial"/>
              </a:defRPr>
            </a:lvl4pPr>
            <a:lvl5pPr lvl="4">
              <a:lnSpc>
                <a:spcPct val="115000"/>
              </a:lnSpc>
              <a:spcBef>
                <a:spcPts val="0"/>
              </a:spcBef>
              <a:spcAft>
                <a:spcPts val="0"/>
              </a:spcAft>
              <a:buSzPts val="1000"/>
              <a:buFont typeface="Arial"/>
              <a:buNone/>
              <a:defRPr sz="1000">
                <a:latin typeface="+mn-lt"/>
                <a:ea typeface="+mn-ea"/>
                <a:cs typeface="+mn-cs"/>
                <a:sym typeface="Arial"/>
              </a:defRPr>
            </a:lvl5pPr>
            <a:lvl6pPr lvl="5">
              <a:lnSpc>
                <a:spcPct val="115000"/>
              </a:lnSpc>
              <a:spcBef>
                <a:spcPts val="0"/>
              </a:spcBef>
              <a:spcAft>
                <a:spcPts val="0"/>
              </a:spcAft>
              <a:buSzPts val="1000"/>
              <a:buFont typeface="Arial"/>
              <a:buNone/>
              <a:defRPr sz="1000">
                <a:latin typeface="+mn-lt"/>
                <a:ea typeface="+mn-ea"/>
                <a:cs typeface="+mn-cs"/>
                <a:sym typeface="Arial"/>
              </a:defRPr>
            </a:lvl6pPr>
            <a:lvl7pPr lvl="6">
              <a:lnSpc>
                <a:spcPct val="115000"/>
              </a:lnSpc>
              <a:spcBef>
                <a:spcPts val="0"/>
              </a:spcBef>
              <a:spcAft>
                <a:spcPts val="0"/>
              </a:spcAft>
              <a:buSzPts val="1000"/>
              <a:buFont typeface="Arial"/>
              <a:buNone/>
              <a:defRPr sz="1000">
                <a:latin typeface="+mn-lt"/>
                <a:ea typeface="+mn-ea"/>
                <a:cs typeface="+mn-cs"/>
                <a:sym typeface="Arial"/>
              </a:defRPr>
            </a:lvl7pPr>
            <a:lvl8pPr lvl="7">
              <a:lnSpc>
                <a:spcPct val="115000"/>
              </a:lnSpc>
              <a:spcBef>
                <a:spcPts val="0"/>
              </a:spcBef>
              <a:spcAft>
                <a:spcPts val="0"/>
              </a:spcAft>
              <a:buSzPts val="1000"/>
              <a:buFont typeface="Arial"/>
              <a:buNone/>
              <a:defRPr sz="1000">
                <a:latin typeface="+mn-lt"/>
                <a:ea typeface="+mn-ea"/>
                <a:cs typeface="+mn-cs"/>
                <a:sym typeface="Arial"/>
              </a:defRPr>
            </a:lvl8pPr>
            <a:lvl9pPr lvl="8">
              <a:lnSpc>
                <a:spcPct val="115000"/>
              </a:lnSpc>
              <a:spcBef>
                <a:spcPts val="0"/>
              </a:spcBef>
              <a:spcAft>
                <a:spcPts val="0"/>
              </a:spcAft>
              <a:buSzPts val="1000"/>
              <a:buFont typeface="Arial"/>
              <a:buNone/>
              <a:defRPr sz="1000">
                <a:latin typeface="+mn-lt"/>
                <a:ea typeface="+mn-ea"/>
                <a:cs typeface="+mn-cs"/>
                <a:sym typeface="Arial"/>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730" name="Item 1 / Title"/>
          <p:cNvSpPr txBox="1">
            <a:spLocks noGrp="1"/>
          </p:cNvSpPr>
          <p:nvPr>
            <p:ph type="subTitle" idx="5" hasCustomPrompt="1"/>
          </p:nvPr>
        </p:nvSpPr>
        <p:spPr>
          <a:xfrm>
            <a:off x="399350" y="2063997"/>
            <a:ext cx="1728300" cy="5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lang="en-UA" sz="1100" b="1" i="0" u="none" strike="noStrike" smtClean="0">
                <a:solidFill>
                  <a:schemeClr val="tx1"/>
                </a:solidFill>
                <a:effectLst/>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Arial"/>
              </a:defRPr>
            </a:lvl9pPr>
          </a:lstStyle>
          <a:p>
            <a:r>
              <a:rPr lang="en-GB" dirty="0"/>
              <a:t>Remove unnecessary steps, and design each</a:t>
            </a:r>
            <a:endParaRPr dirty="0"/>
          </a:p>
        </p:txBody>
      </p:sp>
      <p:sp>
        <p:nvSpPr>
          <p:cNvPr id="742" name="Slide title"/>
          <p:cNvSpPr txBox="1">
            <a:spLocks noGrp="1"/>
          </p:cNvSpPr>
          <p:nvPr>
            <p:ph type="title" hasCustomPrompt="1"/>
          </p:nvPr>
        </p:nvSpPr>
        <p:spPr>
          <a:xfrm>
            <a:off x="234650" y="210926"/>
            <a:ext cx="5400000" cy="778675"/>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a:solidFill>
                  <a:schemeClr val="tx1"/>
                </a:solidFill>
                <a:latin typeface="+mj-lt" panose="020B0604030504040204" pitchFamily="34" charset="0"/>
                <a:ea typeface="+mj-ea"/>
                <a:cs typeface="+mj-cs"/>
                <a:sym typeface="IBM Plex Sans"/>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r>
              <a:rPr lang="en-GB" sz="2000" dirty="0"/>
              <a:t>Designing Digital Tools for More Reliable Work</a:t>
            </a:r>
            <a:endParaRPr sz="2000" dirty="0"/>
          </a:p>
        </p:txBody>
      </p:sp>
      <p:cxnSp>
        <p:nvCxnSpPr>
          <p:cNvPr id="7" name="Google Shape;597;g3e4a1d512f3_0_23">
            <a:extLst>
              <a:ext uri="{FF2B5EF4-FFF2-40B4-BE49-F238E27FC236}">
                <a16:creationId xmlns:a16="http://schemas.microsoft.com/office/drawing/2014/main" id="{9655A400-60AC-7C8B-FF21-0E3A1AC76DD8}"/>
              </a:ext>
            </a:extLst>
          </p:cNvPr>
          <p:cNvCxnSpPr>
            <a:cxnSpLocks/>
          </p:cNvCxnSpPr>
          <p:nvPr userDrawn="1"/>
        </p:nvCxnSpPr>
        <p:spPr>
          <a:xfrm>
            <a:off x="-72000" y="4700870"/>
            <a:ext cx="9288000" cy="0"/>
          </a:xfrm>
          <a:prstGeom prst="straightConnector1">
            <a:avLst/>
          </a:prstGeom>
          <a:noFill/>
          <a:ln w="9525" cap="flat" cmpd="sng">
            <a:solidFill>
              <a:schemeClr val="accent6"/>
            </a:solidFill>
            <a:prstDash val="solid"/>
            <a:round/>
            <a:headEnd type="none" w="med" len="med"/>
            <a:tailEnd type="none" w="med" len="med"/>
          </a:ln>
        </p:spPr>
      </p:cxnSp>
      <p:grpSp>
        <p:nvGrpSpPr>
          <p:cNvPr id="2" name="Group 1">
            <a:extLst>
              <a:ext uri="{FF2B5EF4-FFF2-40B4-BE49-F238E27FC236}">
                <a16:creationId xmlns:a16="http://schemas.microsoft.com/office/drawing/2014/main" id="{02BC63D5-5692-2326-56AF-92412EC353D3}"/>
              </a:ext>
            </a:extLst>
          </p:cNvPr>
          <p:cNvGrpSpPr>
            <a:grpSpLocks noChangeAspect="1"/>
          </p:cNvGrpSpPr>
          <p:nvPr userDrawn="1"/>
        </p:nvGrpSpPr>
        <p:grpSpPr>
          <a:xfrm>
            <a:off x="383850" y="1534698"/>
            <a:ext cx="360000" cy="360000"/>
            <a:chOff x="2443163" y="3352788"/>
            <a:chExt cx="152424" cy="152424"/>
          </a:xfrm>
          <a:solidFill>
            <a:schemeClr val="tx2"/>
          </a:solidFill>
        </p:grpSpPr>
        <p:sp>
          <p:nvSpPr>
            <p:cNvPr id="8" name="Freeform: Shape 9">
              <a:extLst>
                <a:ext uri="{FF2B5EF4-FFF2-40B4-BE49-F238E27FC236}">
                  <a16:creationId xmlns:a16="http://schemas.microsoft.com/office/drawing/2014/main" id="{165B4D42-D446-6A27-C53D-2D6BE886A709}"/>
                </a:ext>
              </a:extLst>
            </p:cNvPr>
            <p:cNvSpPr/>
            <p:nvPr/>
          </p:nvSpPr>
          <p:spPr>
            <a:xfrm>
              <a:off x="2443163" y="3352788"/>
              <a:ext cx="91454" cy="91454"/>
            </a:xfrm>
            <a:custGeom>
              <a:avLst/>
              <a:gdLst>
                <a:gd name="connsiteX0" fmla="*/ 228600 w 228600"/>
                <a:gd name="connsiteY0" fmla="*/ 0 h 228600"/>
                <a:gd name="connsiteX1" fmla="*/ 152400 w 228600"/>
                <a:gd name="connsiteY1" fmla="*/ 0 h 228600"/>
                <a:gd name="connsiteX2" fmla="*/ 152400 w 228600"/>
                <a:gd name="connsiteY2" fmla="*/ 114902 h 228600"/>
                <a:gd name="connsiteX3" fmla="*/ 114305 w 228600"/>
                <a:gd name="connsiteY3" fmla="*/ 152400 h 228600"/>
                <a:gd name="connsiteX4" fmla="*/ 0 w 228600"/>
                <a:gd name="connsiteY4" fmla="*/ 152400 h 228600"/>
                <a:gd name="connsiteX5" fmla="*/ 0 w 228600"/>
                <a:gd name="connsiteY5" fmla="*/ 228600 h 228600"/>
                <a:gd name="connsiteX6" fmla="*/ 82737 w 228600"/>
                <a:gd name="connsiteY6" fmla="*/ 228600 h 228600"/>
                <a:gd name="connsiteX7" fmla="*/ 136618 w 228600"/>
                <a:gd name="connsiteY7" fmla="*/ 206282 h 228600"/>
                <a:gd name="connsiteX8" fmla="*/ 206282 w 228600"/>
                <a:gd name="connsiteY8" fmla="*/ 136618 h 228600"/>
                <a:gd name="connsiteX9" fmla="*/ 228600 w 228600"/>
                <a:gd name="connsiteY9" fmla="*/ 82737 h 228600"/>
                <a:gd name="connsiteX10" fmla="*/ 228600 w 228600"/>
                <a:gd name="connsiteY10" fmla="*/ 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600" h="228600">
                  <a:moveTo>
                    <a:pt x="228600" y="0"/>
                  </a:moveTo>
                  <a:lnTo>
                    <a:pt x="152400" y="0"/>
                  </a:lnTo>
                  <a:lnTo>
                    <a:pt x="152400" y="114902"/>
                  </a:lnTo>
                  <a:cubicBezTo>
                    <a:pt x="152079" y="135668"/>
                    <a:pt x="135145" y="152400"/>
                    <a:pt x="114305" y="152400"/>
                  </a:cubicBezTo>
                  <a:lnTo>
                    <a:pt x="0" y="152400"/>
                  </a:lnTo>
                  <a:lnTo>
                    <a:pt x="0" y="228600"/>
                  </a:lnTo>
                  <a:lnTo>
                    <a:pt x="82737" y="228600"/>
                  </a:lnTo>
                  <a:cubicBezTo>
                    <a:pt x="102946" y="228600"/>
                    <a:pt x="122329" y="220571"/>
                    <a:pt x="136618" y="206282"/>
                  </a:cubicBezTo>
                  <a:lnTo>
                    <a:pt x="206282" y="136618"/>
                  </a:lnTo>
                  <a:cubicBezTo>
                    <a:pt x="220571" y="122329"/>
                    <a:pt x="228600" y="102946"/>
                    <a:pt x="228600" y="82737"/>
                  </a:cubicBezTo>
                  <a:lnTo>
                    <a:pt x="228600" y="0"/>
                  </a:lnTo>
                  <a:close/>
                </a:path>
              </a:pathLst>
            </a:custGeom>
            <a:grpFill/>
            <a:ln w="9525" cap="flat">
              <a:noFill/>
              <a:prstDash val="solid"/>
              <a:miter/>
            </a:ln>
          </p:spPr>
          <p:txBody>
            <a:bodyPr rtlCol="0" anchor="ctr"/>
            <a:lstStyle/>
            <a:p>
              <a:endParaRPr lang="en-ID"/>
            </a:p>
          </p:txBody>
        </p:sp>
        <p:sp>
          <p:nvSpPr>
            <p:cNvPr id="9" name="Freeform: Shape 10">
              <a:extLst>
                <a:ext uri="{FF2B5EF4-FFF2-40B4-BE49-F238E27FC236}">
                  <a16:creationId xmlns:a16="http://schemas.microsoft.com/office/drawing/2014/main" id="{044BD6CD-2D7E-DC91-A4C5-55196DCDFF4B}"/>
                </a:ext>
              </a:extLst>
            </p:cNvPr>
            <p:cNvSpPr/>
            <p:nvPr/>
          </p:nvSpPr>
          <p:spPr>
            <a:xfrm>
              <a:off x="2504133" y="3413758"/>
              <a:ext cx="91454" cy="91454"/>
            </a:xfrm>
            <a:custGeom>
              <a:avLst/>
              <a:gdLst>
                <a:gd name="connsiteX0" fmla="*/ 0 w 228600"/>
                <a:gd name="connsiteY0" fmla="*/ 228600 h 228600"/>
                <a:gd name="connsiteX1" fmla="*/ 76200 w 228600"/>
                <a:gd name="connsiteY1" fmla="*/ 228600 h 228600"/>
                <a:gd name="connsiteX2" fmla="*/ 76200 w 228600"/>
                <a:gd name="connsiteY2" fmla="*/ 113698 h 228600"/>
                <a:gd name="connsiteX3" fmla="*/ 114295 w 228600"/>
                <a:gd name="connsiteY3" fmla="*/ 76200 h 228600"/>
                <a:gd name="connsiteX4" fmla="*/ 228600 w 228600"/>
                <a:gd name="connsiteY4" fmla="*/ 76200 h 228600"/>
                <a:gd name="connsiteX5" fmla="*/ 228600 w 228600"/>
                <a:gd name="connsiteY5" fmla="*/ 0 h 228600"/>
                <a:gd name="connsiteX6" fmla="*/ 145863 w 228600"/>
                <a:gd name="connsiteY6" fmla="*/ 0 h 228600"/>
                <a:gd name="connsiteX7" fmla="*/ 91982 w 228600"/>
                <a:gd name="connsiteY7" fmla="*/ 22318 h 228600"/>
                <a:gd name="connsiteX8" fmla="*/ 22318 w 228600"/>
                <a:gd name="connsiteY8" fmla="*/ 91982 h 228600"/>
                <a:gd name="connsiteX9" fmla="*/ 0 w 228600"/>
                <a:gd name="connsiteY9" fmla="*/ 145863 h 228600"/>
                <a:gd name="connsiteX10" fmla="*/ 0 w 228600"/>
                <a:gd name="connsiteY10" fmla="*/ 22860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600" h="228600">
                  <a:moveTo>
                    <a:pt x="0" y="228600"/>
                  </a:moveTo>
                  <a:lnTo>
                    <a:pt x="76200" y="228600"/>
                  </a:lnTo>
                  <a:lnTo>
                    <a:pt x="76200" y="113698"/>
                  </a:lnTo>
                  <a:cubicBezTo>
                    <a:pt x="76521" y="92932"/>
                    <a:pt x="93455" y="76200"/>
                    <a:pt x="114295" y="76200"/>
                  </a:cubicBezTo>
                  <a:lnTo>
                    <a:pt x="228600" y="76200"/>
                  </a:lnTo>
                  <a:lnTo>
                    <a:pt x="228600" y="0"/>
                  </a:lnTo>
                  <a:lnTo>
                    <a:pt x="145863" y="0"/>
                  </a:lnTo>
                  <a:cubicBezTo>
                    <a:pt x="125654" y="0"/>
                    <a:pt x="106271" y="8029"/>
                    <a:pt x="91982" y="22318"/>
                  </a:cubicBezTo>
                  <a:lnTo>
                    <a:pt x="22318" y="91982"/>
                  </a:lnTo>
                  <a:cubicBezTo>
                    <a:pt x="8029" y="106271"/>
                    <a:pt x="0" y="125654"/>
                    <a:pt x="0" y="145863"/>
                  </a:cubicBezTo>
                  <a:lnTo>
                    <a:pt x="0" y="228600"/>
                  </a:lnTo>
                  <a:close/>
                </a:path>
              </a:pathLst>
            </a:custGeom>
            <a:grpFill/>
            <a:ln w="9525" cap="flat">
              <a:noFill/>
              <a:prstDash val="solid"/>
              <a:miter/>
            </a:ln>
          </p:spPr>
          <p:txBody>
            <a:bodyPr rtlCol="0" anchor="ctr"/>
            <a:lstStyle/>
            <a:p>
              <a:endParaRPr lang="en-ID"/>
            </a:p>
          </p:txBody>
        </p:sp>
      </p:grpSp>
      <p:grpSp>
        <p:nvGrpSpPr>
          <p:cNvPr id="10" name="Group 9">
            <a:extLst>
              <a:ext uri="{FF2B5EF4-FFF2-40B4-BE49-F238E27FC236}">
                <a16:creationId xmlns:a16="http://schemas.microsoft.com/office/drawing/2014/main" id="{4421172B-1B93-66F5-B8E1-AED105EFB380}"/>
              </a:ext>
            </a:extLst>
          </p:cNvPr>
          <p:cNvGrpSpPr>
            <a:grpSpLocks noChangeAspect="1"/>
          </p:cNvGrpSpPr>
          <p:nvPr userDrawn="1"/>
        </p:nvGrpSpPr>
        <p:grpSpPr>
          <a:xfrm>
            <a:off x="2597207" y="1534698"/>
            <a:ext cx="360000" cy="360000"/>
            <a:chOff x="2443163" y="3352788"/>
            <a:chExt cx="152424" cy="152424"/>
          </a:xfrm>
          <a:solidFill>
            <a:schemeClr val="tx2"/>
          </a:solidFill>
        </p:grpSpPr>
        <p:sp>
          <p:nvSpPr>
            <p:cNvPr id="11" name="Freeform: Shape 9">
              <a:extLst>
                <a:ext uri="{FF2B5EF4-FFF2-40B4-BE49-F238E27FC236}">
                  <a16:creationId xmlns:a16="http://schemas.microsoft.com/office/drawing/2014/main" id="{DE2E8ED9-EEE5-C752-AF8A-E091C868CD01}"/>
                </a:ext>
              </a:extLst>
            </p:cNvPr>
            <p:cNvSpPr/>
            <p:nvPr/>
          </p:nvSpPr>
          <p:spPr>
            <a:xfrm>
              <a:off x="2443163" y="3352788"/>
              <a:ext cx="91454" cy="91454"/>
            </a:xfrm>
            <a:custGeom>
              <a:avLst/>
              <a:gdLst>
                <a:gd name="connsiteX0" fmla="*/ 228600 w 228600"/>
                <a:gd name="connsiteY0" fmla="*/ 0 h 228600"/>
                <a:gd name="connsiteX1" fmla="*/ 152400 w 228600"/>
                <a:gd name="connsiteY1" fmla="*/ 0 h 228600"/>
                <a:gd name="connsiteX2" fmla="*/ 152400 w 228600"/>
                <a:gd name="connsiteY2" fmla="*/ 114902 h 228600"/>
                <a:gd name="connsiteX3" fmla="*/ 114305 w 228600"/>
                <a:gd name="connsiteY3" fmla="*/ 152400 h 228600"/>
                <a:gd name="connsiteX4" fmla="*/ 0 w 228600"/>
                <a:gd name="connsiteY4" fmla="*/ 152400 h 228600"/>
                <a:gd name="connsiteX5" fmla="*/ 0 w 228600"/>
                <a:gd name="connsiteY5" fmla="*/ 228600 h 228600"/>
                <a:gd name="connsiteX6" fmla="*/ 82737 w 228600"/>
                <a:gd name="connsiteY6" fmla="*/ 228600 h 228600"/>
                <a:gd name="connsiteX7" fmla="*/ 136618 w 228600"/>
                <a:gd name="connsiteY7" fmla="*/ 206282 h 228600"/>
                <a:gd name="connsiteX8" fmla="*/ 206282 w 228600"/>
                <a:gd name="connsiteY8" fmla="*/ 136618 h 228600"/>
                <a:gd name="connsiteX9" fmla="*/ 228600 w 228600"/>
                <a:gd name="connsiteY9" fmla="*/ 82737 h 228600"/>
                <a:gd name="connsiteX10" fmla="*/ 228600 w 228600"/>
                <a:gd name="connsiteY10" fmla="*/ 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600" h="228600">
                  <a:moveTo>
                    <a:pt x="228600" y="0"/>
                  </a:moveTo>
                  <a:lnTo>
                    <a:pt x="152400" y="0"/>
                  </a:lnTo>
                  <a:lnTo>
                    <a:pt x="152400" y="114902"/>
                  </a:lnTo>
                  <a:cubicBezTo>
                    <a:pt x="152079" y="135668"/>
                    <a:pt x="135145" y="152400"/>
                    <a:pt x="114305" y="152400"/>
                  </a:cubicBezTo>
                  <a:lnTo>
                    <a:pt x="0" y="152400"/>
                  </a:lnTo>
                  <a:lnTo>
                    <a:pt x="0" y="228600"/>
                  </a:lnTo>
                  <a:lnTo>
                    <a:pt x="82737" y="228600"/>
                  </a:lnTo>
                  <a:cubicBezTo>
                    <a:pt x="102946" y="228600"/>
                    <a:pt x="122329" y="220571"/>
                    <a:pt x="136618" y="206282"/>
                  </a:cubicBezTo>
                  <a:lnTo>
                    <a:pt x="206282" y="136618"/>
                  </a:lnTo>
                  <a:cubicBezTo>
                    <a:pt x="220571" y="122329"/>
                    <a:pt x="228600" y="102946"/>
                    <a:pt x="228600" y="82737"/>
                  </a:cubicBezTo>
                  <a:lnTo>
                    <a:pt x="228600" y="0"/>
                  </a:lnTo>
                  <a:close/>
                </a:path>
              </a:pathLst>
            </a:custGeom>
            <a:grpFill/>
            <a:ln w="9525" cap="flat">
              <a:noFill/>
              <a:prstDash val="solid"/>
              <a:miter/>
            </a:ln>
          </p:spPr>
          <p:txBody>
            <a:bodyPr rtlCol="0" anchor="ctr"/>
            <a:lstStyle/>
            <a:p>
              <a:endParaRPr lang="en-ID"/>
            </a:p>
          </p:txBody>
        </p:sp>
        <p:sp>
          <p:nvSpPr>
            <p:cNvPr id="12" name="Freeform: Shape 10">
              <a:extLst>
                <a:ext uri="{FF2B5EF4-FFF2-40B4-BE49-F238E27FC236}">
                  <a16:creationId xmlns:a16="http://schemas.microsoft.com/office/drawing/2014/main" id="{5E6094B3-2B81-DA2C-DF7F-B8FB4C77575B}"/>
                </a:ext>
              </a:extLst>
            </p:cNvPr>
            <p:cNvSpPr/>
            <p:nvPr/>
          </p:nvSpPr>
          <p:spPr>
            <a:xfrm>
              <a:off x="2504133" y="3413758"/>
              <a:ext cx="91454" cy="91454"/>
            </a:xfrm>
            <a:custGeom>
              <a:avLst/>
              <a:gdLst>
                <a:gd name="connsiteX0" fmla="*/ 0 w 228600"/>
                <a:gd name="connsiteY0" fmla="*/ 228600 h 228600"/>
                <a:gd name="connsiteX1" fmla="*/ 76200 w 228600"/>
                <a:gd name="connsiteY1" fmla="*/ 228600 h 228600"/>
                <a:gd name="connsiteX2" fmla="*/ 76200 w 228600"/>
                <a:gd name="connsiteY2" fmla="*/ 113698 h 228600"/>
                <a:gd name="connsiteX3" fmla="*/ 114295 w 228600"/>
                <a:gd name="connsiteY3" fmla="*/ 76200 h 228600"/>
                <a:gd name="connsiteX4" fmla="*/ 228600 w 228600"/>
                <a:gd name="connsiteY4" fmla="*/ 76200 h 228600"/>
                <a:gd name="connsiteX5" fmla="*/ 228600 w 228600"/>
                <a:gd name="connsiteY5" fmla="*/ 0 h 228600"/>
                <a:gd name="connsiteX6" fmla="*/ 145863 w 228600"/>
                <a:gd name="connsiteY6" fmla="*/ 0 h 228600"/>
                <a:gd name="connsiteX7" fmla="*/ 91982 w 228600"/>
                <a:gd name="connsiteY7" fmla="*/ 22318 h 228600"/>
                <a:gd name="connsiteX8" fmla="*/ 22318 w 228600"/>
                <a:gd name="connsiteY8" fmla="*/ 91982 h 228600"/>
                <a:gd name="connsiteX9" fmla="*/ 0 w 228600"/>
                <a:gd name="connsiteY9" fmla="*/ 145863 h 228600"/>
                <a:gd name="connsiteX10" fmla="*/ 0 w 228600"/>
                <a:gd name="connsiteY10" fmla="*/ 22860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600" h="228600">
                  <a:moveTo>
                    <a:pt x="0" y="228600"/>
                  </a:moveTo>
                  <a:lnTo>
                    <a:pt x="76200" y="228600"/>
                  </a:lnTo>
                  <a:lnTo>
                    <a:pt x="76200" y="113698"/>
                  </a:lnTo>
                  <a:cubicBezTo>
                    <a:pt x="76521" y="92932"/>
                    <a:pt x="93455" y="76200"/>
                    <a:pt x="114295" y="76200"/>
                  </a:cubicBezTo>
                  <a:lnTo>
                    <a:pt x="228600" y="76200"/>
                  </a:lnTo>
                  <a:lnTo>
                    <a:pt x="228600" y="0"/>
                  </a:lnTo>
                  <a:lnTo>
                    <a:pt x="145863" y="0"/>
                  </a:lnTo>
                  <a:cubicBezTo>
                    <a:pt x="125654" y="0"/>
                    <a:pt x="106271" y="8029"/>
                    <a:pt x="91982" y="22318"/>
                  </a:cubicBezTo>
                  <a:lnTo>
                    <a:pt x="22318" y="91982"/>
                  </a:lnTo>
                  <a:cubicBezTo>
                    <a:pt x="8029" y="106271"/>
                    <a:pt x="0" y="125654"/>
                    <a:pt x="0" y="145863"/>
                  </a:cubicBezTo>
                  <a:lnTo>
                    <a:pt x="0" y="228600"/>
                  </a:lnTo>
                  <a:close/>
                </a:path>
              </a:pathLst>
            </a:custGeom>
            <a:grpFill/>
            <a:ln w="9525" cap="flat">
              <a:noFill/>
              <a:prstDash val="solid"/>
              <a:miter/>
            </a:ln>
          </p:spPr>
          <p:txBody>
            <a:bodyPr rtlCol="0" anchor="ctr"/>
            <a:lstStyle/>
            <a:p>
              <a:endParaRPr lang="en-ID"/>
            </a:p>
          </p:txBody>
        </p:sp>
      </p:grpSp>
      <p:grpSp>
        <p:nvGrpSpPr>
          <p:cNvPr id="13" name="Group 12">
            <a:extLst>
              <a:ext uri="{FF2B5EF4-FFF2-40B4-BE49-F238E27FC236}">
                <a16:creationId xmlns:a16="http://schemas.microsoft.com/office/drawing/2014/main" id="{2FD87763-9187-B7C9-523A-2355293AD1A6}"/>
              </a:ext>
            </a:extLst>
          </p:cNvPr>
          <p:cNvGrpSpPr>
            <a:grpSpLocks noChangeAspect="1"/>
          </p:cNvGrpSpPr>
          <p:nvPr userDrawn="1"/>
        </p:nvGrpSpPr>
        <p:grpSpPr>
          <a:xfrm>
            <a:off x="4810564" y="1534698"/>
            <a:ext cx="360000" cy="360000"/>
            <a:chOff x="2443163" y="3352788"/>
            <a:chExt cx="152424" cy="152424"/>
          </a:xfrm>
          <a:solidFill>
            <a:schemeClr val="tx2"/>
          </a:solidFill>
        </p:grpSpPr>
        <p:sp>
          <p:nvSpPr>
            <p:cNvPr id="14" name="Freeform: Shape 9">
              <a:extLst>
                <a:ext uri="{FF2B5EF4-FFF2-40B4-BE49-F238E27FC236}">
                  <a16:creationId xmlns:a16="http://schemas.microsoft.com/office/drawing/2014/main" id="{ED8F7796-FF75-F18B-E0FC-4E57F654A8AE}"/>
                </a:ext>
              </a:extLst>
            </p:cNvPr>
            <p:cNvSpPr/>
            <p:nvPr/>
          </p:nvSpPr>
          <p:spPr>
            <a:xfrm>
              <a:off x="2443163" y="3352788"/>
              <a:ext cx="91454" cy="91454"/>
            </a:xfrm>
            <a:custGeom>
              <a:avLst/>
              <a:gdLst>
                <a:gd name="connsiteX0" fmla="*/ 228600 w 228600"/>
                <a:gd name="connsiteY0" fmla="*/ 0 h 228600"/>
                <a:gd name="connsiteX1" fmla="*/ 152400 w 228600"/>
                <a:gd name="connsiteY1" fmla="*/ 0 h 228600"/>
                <a:gd name="connsiteX2" fmla="*/ 152400 w 228600"/>
                <a:gd name="connsiteY2" fmla="*/ 114902 h 228600"/>
                <a:gd name="connsiteX3" fmla="*/ 114305 w 228600"/>
                <a:gd name="connsiteY3" fmla="*/ 152400 h 228600"/>
                <a:gd name="connsiteX4" fmla="*/ 0 w 228600"/>
                <a:gd name="connsiteY4" fmla="*/ 152400 h 228600"/>
                <a:gd name="connsiteX5" fmla="*/ 0 w 228600"/>
                <a:gd name="connsiteY5" fmla="*/ 228600 h 228600"/>
                <a:gd name="connsiteX6" fmla="*/ 82737 w 228600"/>
                <a:gd name="connsiteY6" fmla="*/ 228600 h 228600"/>
                <a:gd name="connsiteX7" fmla="*/ 136618 w 228600"/>
                <a:gd name="connsiteY7" fmla="*/ 206282 h 228600"/>
                <a:gd name="connsiteX8" fmla="*/ 206282 w 228600"/>
                <a:gd name="connsiteY8" fmla="*/ 136618 h 228600"/>
                <a:gd name="connsiteX9" fmla="*/ 228600 w 228600"/>
                <a:gd name="connsiteY9" fmla="*/ 82737 h 228600"/>
                <a:gd name="connsiteX10" fmla="*/ 228600 w 228600"/>
                <a:gd name="connsiteY10" fmla="*/ 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600" h="228600">
                  <a:moveTo>
                    <a:pt x="228600" y="0"/>
                  </a:moveTo>
                  <a:lnTo>
                    <a:pt x="152400" y="0"/>
                  </a:lnTo>
                  <a:lnTo>
                    <a:pt x="152400" y="114902"/>
                  </a:lnTo>
                  <a:cubicBezTo>
                    <a:pt x="152079" y="135668"/>
                    <a:pt x="135145" y="152400"/>
                    <a:pt x="114305" y="152400"/>
                  </a:cubicBezTo>
                  <a:lnTo>
                    <a:pt x="0" y="152400"/>
                  </a:lnTo>
                  <a:lnTo>
                    <a:pt x="0" y="228600"/>
                  </a:lnTo>
                  <a:lnTo>
                    <a:pt x="82737" y="228600"/>
                  </a:lnTo>
                  <a:cubicBezTo>
                    <a:pt x="102946" y="228600"/>
                    <a:pt x="122329" y="220571"/>
                    <a:pt x="136618" y="206282"/>
                  </a:cubicBezTo>
                  <a:lnTo>
                    <a:pt x="206282" y="136618"/>
                  </a:lnTo>
                  <a:cubicBezTo>
                    <a:pt x="220571" y="122329"/>
                    <a:pt x="228600" y="102946"/>
                    <a:pt x="228600" y="82737"/>
                  </a:cubicBezTo>
                  <a:lnTo>
                    <a:pt x="228600" y="0"/>
                  </a:lnTo>
                  <a:close/>
                </a:path>
              </a:pathLst>
            </a:custGeom>
            <a:grpFill/>
            <a:ln w="9525" cap="flat">
              <a:noFill/>
              <a:prstDash val="solid"/>
              <a:miter/>
            </a:ln>
          </p:spPr>
          <p:txBody>
            <a:bodyPr rtlCol="0" anchor="ctr"/>
            <a:lstStyle/>
            <a:p>
              <a:endParaRPr lang="en-ID"/>
            </a:p>
          </p:txBody>
        </p:sp>
        <p:sp>
          <p:nvSpPr>
            <p:cNvPr id="15" name="Freeform: Shape 10">
              <a:extLst>
                <a:ext uri="{FF2B5EF4-FFF2-40B4-BE49-F238E27FC236}">
                  <a16:creationId xmlns:a16="http://schemas.microsoft.com/office/drawing/2014/main" id="{A9C245C7-2955-0EC8-7488-535F4F45A059}"/>
                </a:ext>
              </a:extLst>
            </p:cNvPr>
            <p:cNvSpPr/>
            <p:nvPr/>
          </p:nvSpPr>
          <p:spPr>
            <a:xfrm>
              <a:off x="2504133" y="3413758"/>
              <a:ext cx="91454" cy="91454"/>
            </a:xfrm>
            <a:custGeom>
              <a:avLst/>
              <a:gdLst>
                <a:gd name="connsiteX0" fmla="*/ 0 w 228600"/>
                <a:gd name="connsiteY0" fmla="*/ 228600 h 228600"/>
                <a:gd name="connsiteX1" fmla="*/ 76200 w 228600"/>
                <a:gd name="connsiteY1" fmla="*/ 228600 h 228600"/>
                <a:gd name="connsiteX2" fmla="*/ 76200 w 228600"/>
                <a:gd name="connsiteY2" fmla="*/ 113698 h 228600"/>
                <a:gd name="connsiteX3" fmla="*/ 114295 w 228600"/>
                <a:gd name="connsiteY3" fmla="*/ 76200 h 228600"/>
                <a:gd name="connsiteX4" fmla="*/ 228600 w 228600"/>
                <a:gd name="connsiteY4" fmla="*/ 76200 h 228600"/>
                <a:gd name="connsiteX5" fmla="*/ 228600 w 228600"/>
                <a:gd name="connsiteY5" fmla="*/ 0 h 228600"/>
                <a:gd name="connsiteX6" fmla="*/ 145863 w 228600"/>
                <a:gd name="connsiteY6" fmla="*/ 0 h 228600"/>
                <a:gd name="connsiteX7" fmla="*/ 91982 w 228600"/>
                <a:gd name="connsiteY7" fmla="*/ 22318 h 228600"/>
                <a:gd name="connsiteX8" fmla="*/ 22318 w 228600"/>
                <a:gd name="connsiteY8" fmla="*/ 91982 h 228600"/>
                <a:gd name="connsiteX9" fmla="*/ 0 w 228600"/>
                <a:gd name="connsiteY9" fmla="*/ 145863 h 228600"/>
                <a:gd name="connsiteX10" fmla="*/ 0 w 228600"/>
                <a:gd name="connsiteY10" fmla="*/ 22860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600" h="228600">
                  <a:moveTo>
                    <a:pt x="0" y="228600"/>
                  </a:moveTo>
                  <a:lnTo>
                    <a:pt x="76200" y="228600"/>
                  </a:lnTo>
                  <a:lnTo>
                    <a:pt x="76200" y="113698"/>
                  </a:lnTo>
                  <a:cubicBezTo>
                    <a:pt x="76521" y="92932"/>
                    <a:pt x="93455" y="76200"/>
                    <a:pt x="114295" y="76200"/>
                  </a:cubicBezTo>
                  <a:lnTo>
                    <a:pt x="228600" y="76200"/>
                  </a:lnTo>
                  <a:lnTo>
                    <a:pt x="228600" y="0"/>
                  </a:lnTo>
                  <a:lnTo>
                    <a:pt x="145863" y="0"/>
                  </a:lnTo>
                  <a:cubicBezTo>
                    <a:pt x="125654" y="0"/>
                    <a:pt x="106271" y="8029"/>
                    <a:pt x="91982" y="22318"/>
                  </a:cubicBezTo>
                  <a:lnTo>
                    <a:pt x="22318" y="91982"/>
                  </a:lnTo>
                  <a:cubicBezTo>
                    <a:pt x="8029" y="106271"/>
                    <a:pt x="0" y="125654"/>
                    <a:pt x="0" y="145863"/>
                  </a:cubicBezTo>
                  <a:lnTo>
                    <a:pt x="0" y="228600"/>
                  </a:lnTo>
                  <a:close/>
                </a:path>
              </a:pathLst>
            </a:custGeom>
            <a:grpFill/>
            <a:ln w="9525" cap="flat">
              <a:noFill/>
              <a:prstDash val="solid"/>
              <a:miter/>
            </a:ln>
          </p:spPr>
          <p:txBody>
            <a:bodyPr rtlCol="0" anchor="ctr"/>
            <a:lstStyle/>
            <a:p>
              <a:endParaRPr lang="en-ID"/>
            </a:p>
          </p:txBody>
        </p:sp>
      </p:grpSp>
      <p:grpSp>
        <p:nvGrpSpPr>
          <p:cNvPr id="16" name="Group 15">
            <a:extLst>
              <a:ext uri="{FF2B5EF4-FFF2-40B4-BE49-F238E27FC236}">
                <a16:creationId xmlns:a16="http://schemas.microsoft.com/office/drawing/2014/main" id="{27938180-8FA8-8FCA-738B-64FA3AA28B6F}"/>
              </a:ext>
            </a:extLst>
          </p:cNvPr>
          <p:cNvGrpSpPr>
            <a:grpSpLocks noChangeAspect="1"/>
          </p:cNvGrpSpPr>
          <p:nvPr userDrawn="1"/>
        </p:nvGrpSpPr>
        <p:grpSpPr>
          <a:xfrm>
            <a:off x="7023921" y="1534698"/>
            <a:ext cx="360000" cy="360000"/>
            <a:chOff x="2443163" y="3352788"/>
            <a:chExt cx="152424" cy="152424"/>
          </a:xfrm>
          <a:solidFill>
            <a:schemeClr val="tx2"/>
          </a:solidFill>
        </p:grpSpPr>
        <p:sp>
          <p:nvSpPr>
            <p:cNvPr id="17" name="Freeform: Shape 9">
              <a:extLst>
                <a:ext uri="{FF2B5EF4-FFF2-40B4-BE49-F238E27FC236}">
                  <a16:creationId xmlns:a16="http://schemas.microsoft.com/office/drawing/2014/main" id="{DDE8418D-DFF6-8D5C-5FD4-39F0691275CB}"/>
                </a:ext>
              </a:extLst>
            </p:cNvPr>
            <p:cNvSpPr/>
            <p:nvPr/>
          </p:nvSpPr>
          <p:spPr>
            <a:xfrm>
              <a:off x="2443163" y="3352788"/>
              <a:ext cx="91454" cy="91454"/>
            </a:xfrm>
            <a:custGeom>
              <a:avLst/>
              <a:gdLst>
                <a:gd name="connsiteX0" fmla="*/ 228600 w 228600"/>
                <a:gd name="connsiteY0" fmla="*/ 0 h 228600"/>
                <a:gd name="connsiteX1" fmla="*/ 152400 w 228600"/>
                <a:gd name="connsiteY1" fmla="*/ 0 h 228600"/>
                <a:gd name="connsiteX2" fmla="*/ 152400 w 228600"/>
                <a:gd name="connsiteY2" fmla="*/ 114902 h 228600"/>
                <a:gd name="connsiteX3" fmla="*/ 114305 w 228600"/>
                <a:gd name="connsiteY3" fmla="*/ 152400 h 228600"/>
                <a:gd name="connsiteX4" fmla="*/ 0 w 228600"/>
                <a:gd name="connsiteY4" fmla="*/ 152400 h 228600"/>
                <a:gd name="connsiteX5" fmla="*/ 0 w 228600"/>
                <a:gd name="connsiteY5" fmla="*/ 228600 h 228600"/>
                <a:gd name="connsiteX6" fmla="*/ 82737 w 228600"/>
                <a:gd name="connsiteY6" fmla="*/ 228600 h 228600"/>
                <a:gd name="connsiteX7" fmla="*/ 136618 w 228600"/>
                <a:gd name="connsiteY7" fmla="*/ 206282 h 228600"/>
                <a:gd name="connsiteX8" fmla="*/ 206282 w 228600"/>
                <a:gd name="connsiteY8" fmla="*/ 136618 h 228600"/>
                <a:gd name="connsiteX9" fmla="*/ 228600 w 228600"/>
                <a:gd name="connsiteY9" fmla="*/ 82737 h 228600"/>
                <a:gd name="connsiteX10" fmla="*/ 228600 w 228600"/>
                <a:gd name="connsiteY10" fmla="*/ 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600" h="228600">
                  <a:moveTo>
                    <a:pt x="228600" y="0"/>
                  </a:moveTo>
                  <a:lnTo>
                    <a:pt x="152400" y="0"/>
                  </a:lnTo>
                  <a:lnTo>
                    <a:pt x="152400" y="114902"/>
                  </a:lnTo>
                  <a:cubicBezTo>
                    <a:pt x="152079" y="135668"/>
                    <a:pt x="135145" y="152400"/>
                    <a:pt x="114305" y="152400"/>
                  </a:cubicBezTo>
                  <a:lnTo>
                    <a:pt x="0" y="152400"/>
                  </a:lnTo>
                  <a:lnTo>
                    <a:pt x="0" y="228600"/>
                  </a:lnTo>
                  <a:lnTo>
                    <a:pt x="82737" y="228600"/>
                  </a:lnTo>
                  <a:cubicBezTo>
                    <a:pt x="102946" y="228600"/>
                    <a:pt x="122329" y="220571"/>
                    <a:pt x="136618" y="206282"/>
                  </a:cubicBezTo>
                  <a:lnTo>
                    <a:pt x="206282" y="136618"/>
                  </a:lnTo>
                  <a:cubicBezTo>
                    <a:pt x="220571" y="122329"/>
                    <a:pt x="228600" y="102946"/>
                    <a:pt x="228600" y="82737"/>
                  </a:cubicBezTo>
                  <a:lnTo>
                    <a:pt x="228600" y="0"/>
                  </a:lnTo>
                  <a:close/>
                </a:path>
              </a:pathLst>
            </a:custGeom>
            <a:grpFill/>
            <a:ln w="9525" cap="flat">
              <a:noFill/>
              <a:prstDash val="solid"/>
              <a:miter/>
            </a:ln>
          </p:spPr>
          <p:txBody>
            <a:bodyPr rtlCol="0" anchor="ctr"/>
            <a:lstStyle/>
            <a:p>
              <a:endParaRPr lang="en-ID"/>
            </a:p>
          </p:txBody>
        </p:sp>
        <p:sp>
          <p:nvSpPr>
            <p:cNvPr id="18" name="Freeform: Shape 10">
              <a:extLst>
                <a:ext uri="{FF2B5EF4-FFF2-40B4-BE49-F238E27FC236}">
                  <a16:creationId xmlns:a16="http://schemas.microsoft.com/office/drawing/2014/main" id="{CEF983B9-0E71-6213-CF02-5DDC6A710E3C}"/>
                </a:ext>
              </a:extLst>
            </p:cNvPr>
            <p:cNvSpPr/>
            <p:nvPr/>
          </p:nvSpPr>
          <p:spPr>
            <a:xfrm>
              <a:off x="2504133" y="3413758"/>
              <a:ext cx="91454" cy="91454"/>
            </a:xfrm>
            <a:custGeom>
              <a:avLst/>
              <a:gdLst>
                <a:gd name="connsiteX0" fmla="*/ 0 w 228600"/>
                <a:gd name="connsiteY0" fmla="*/ 228600 h 228600"/>
                <a:gd name="connsiteX1" fmla="*/ 76200 w 228600"/>
                <a:gd name="connsiteY1" fmla="*/ 228600 h 228600"/>
                <a:gd name="connsiteX2" fmla="*/ 76200 w 228600"/>
                <a:gd name="connsiteY2" fmla="*/ 113698 h 228600"/>
                <a:gd name="connsiteX3" fmla="*/ 114295 w 228600"/>
                <a:gd name="connsiteY3" fmla="*/ 76200 h 228600"/>
                <a:gd name="connsiteX4" fmla="*/ 228600 w 228600"/>
                <a:gd name="connsiteY4" fmla="*/ 76200 h 228600"/>
                <a:gd name="connsiteX5" fmla="*/ 228600 w 228600"/>
                <a:gd name="connsiteY5" fmla="*/ 0 h 228600"/>
                <a:gd name="connsiteX6" fmla="*/ 145863 w 228600"/>
                <a:gd name="connsiteY6" fmla="*/ 0 h 228600"/>
                <a:gd name="connsiteX7" fmla="*/ 91982 w 228600"/>
                <a:gd name="connsiteY7" fmla="*/ 22318 h 228600"/>
                <a:gd name="connsiteX8" fmla="*/ 22318 w 228600"/>
                <a:gd name="connsiteY8" fmla="*/ 91982 h 228600"/>
                <a:gd name="connsiteX9" fmla="*/ 0 w 228600"/>
                <a:gd name="connsiteY9" fmla="*/ 145863 h 228600"/>
                <a:gd name="connsiteX10" fmla="*/ 0 w 228600"/>
                <a:gd name="connsiteY10" fmla="*/ 22860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600" h="228600">
                  <a:moveTo>
                    <a:pt x="0" y="228600"/>
                  </a:moveTo>
                  <a:lnTo>
                    <a:pt x="76200" y="228600"/>
                  </a:lnTo>
                  <a:lnTo>
                    <a:pt x="76200" y="113698"/>
                  </a:lnTo>
                  <a:cubicBezTo>
                    <a:pt x="76521" y="92932"/>
                    <a:pt x="93455" y="76200"/>
                    <a:pt x="114295" y="76200"/>
                  </a:cubicBezTo>
                  <a:lnTo>
                    <a:pt x="228600" y="76200"/>
                  </a:lnTo>
                  <a:lnTo>
                    <a:pt x="228600" y="0"/>
                  </a:lnTo>
                  <a:lnTo>
                    <a:pt x="145863" y="0"/>
                  </a:lnTo>
                  <a:cubicBezTo>
                    <a:pt x="125654" y="0"/>
                    <a:pt x="106271" y="8029"/>
                    <a:pt x="91982" y="22318"/>
                  </a:cubicBezTo>
                  <a:lnTo>
                    <a:pt x="22318" y="91982"/>
                  </a:lnTo>
                  <a:cubicBezTo>
                    <a:pt x="8029" y="106271"/>
                    <a:pt x="0" y="125654"/>
                    <a:pt x="0" y="145863"/>
                  </a:cubicBezTo>
                  <a:lnTo>
                    <a:pt x="0" y="228600"/>
                  </a:lnTo>
                  <a:close/>
                </a:path>
              </a:pathLst>
            </a:custGeom>
            <a:grpFill/>
            <a:ln w="9525" cap="flat">
              <a:noFill/>
              <a:prstDash val="solid"/>
              <a:miter/>
            </a:ln>
          </p:spPr>
          <p:txBody>
            <a:bodyPr rtlCol="0" anchor="ctr"/>
            <a:lstStyle/>
            <a:p>
              <a:endParaRPr lang="en-ID"/>
            </a:p>
          </p:txBody>
        </p:sp>
      </p:grpSp>
      <p:grpSp>
        <p:nvGrpSpPr>
          <p:cNvPr id="4" name="Group 3">
            <a:extLst>
              <a:ext uri="{FF2B5EF4-FFF2-40B4-BE49-F238E27FC236}">
                <a16:creationId xmlns:a16="http://schemas.microsoft.com/office/drawing/2014/main" id="{030F7FA7-ABCD-A1F4-9081-32B09F62D8E1}"/>
              </a:ext>
            </a:extLst>
          </p:cNvPr>
          <p:cNvGrpSpPr/>
          <p:nvPr userDrawn="1"/>
        </p:nvGrpSpPr>
        <p:grpSpPr>
          <a:xfrm rot="16200000">
            <a:off x="5281767" y="-825240"/>
            <a:ext cx="3022061" cy="505808"/>
            <a:chOff x="7438765" y="3921898"/>
            <a:chExt cx="3022061" cy="505808"/>
          </a:xfrm>
        </p:grpSpPr>
        <p:sp>
          <p:nvSpPr>
            <p:cNvPr id="5" name="Freeform 4">
              <a:extLst>
                <a:ext uri="{FF2B5EF4-FFF2-40B4-BE49-F238E27FC236}">
                  <a16:creationId xmlns:a16="http://schemas.microsoft.com/office/drawing/2014/main" id="{A6D0F048-30AF-8C60-655E-0D2FCCB43970}"/>
                </a:ext>
              </a:extLst>
            </p:cNvPr>
            <p:cNvSpPr/>
            <p:nvPr/>
          </p:nvSpPr>
          <p:spPr>
            <a:xfrm>
              <a:off x="10379144"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6" name="Freeform 5">
              <a:extLst>
                <a:ext uri="{FF2B5EF4-FFF2-40B4-BE49-F238E27FC236}">
                  <a16:creationId xmlns:a16="http://schemas.microsoft.com/office/drawing/2014/main" id="{767E709B-FF52-F949-454D-36FFF804A7E8}"/>
                </a:ext>
              </a:extLst>
            </p:cNvPr>
            <p:cNvSpPr/>
            <p:nvPr/>
          </p:nvSpPr>
          <p:spPr>
            <a:xfrm>
              <a:off x="10134151"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19" name="Freeform 18">
              <a:extLst>
                <a:ext uri="{FF2B5EF4-FFF2-40B4-BE49-F238E27FC236}">
                  <a16:creationId xmlns:a16="http://schemas.microsoft.com/office/drawing/2014/main" id="{D61C303A-2BAF-6F2D-6014-41169152D664}"/>
                </a:ext>
              </a:extLst>
            </p:cNvPr>
            <p:cNvSpPr/>
            <p:nvPr/>
          </p:nvSpPr>
          <p:spPr>
            <a:xfrm>
              <a:off x="9889093" y="3921898"/>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6" y="81595"/>
                  </a:cubicBezTo>
                  <a:cubicBezTo>
                    <a:pt x="8166"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0" name="Freeform 19">
              <a:extLst>
                <a:ext uri="{FF2B5EF4-FFF2-40B4-BE49-F238E27FC236}">
                  <a16:creationId xmlns:a16="http://schemas.microsoft.com/office/drawing/2014/main" id="{4CEEB100-F44B-2546-1686-40A508E49723}"/>
                </a:ext>
              </a:extLst>
            </p:cNvPr>
            <p:cNvSpPr/>
            <p:nvPr/>
          </p:nvSpPr>
          <p:spPr>
            <a:xfrm>
              <a:off x="9644079"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21" name="Freeform 20">
              <a:extLst>
                <a:ext uri="{FF2B5EF4-FFF2-40B4-BE49-F238E27FC236}">
                  <a16:creationId xmlns:a16="http://schemas.microsoft.com/office/drawing/2014/main" id="{37912683-01A9-AA5E-357B-F38D147DF1BA}"/>
                </a:ext>
              </a:extLst>
            </p:cNvPr>
            <p:cNvSpPr/>
            <p:nvPr/>
          </p:nvSpPr>
          <p:spPr>
            <a:xfrm>
              <a:off x="939903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2" name="Freeform 21">
              <a:extLst>
                <a:ext uri="{FF2B5EF4-FFF2-40B4-BE49-F238E27FC236}">
                  <a16:creationId xmlns:a16="http://schemas.microsoft.com/office/drawing/2014/main" id="{44630C45-C619-16C0-B64E-42C8BE97129D}"/>
                </a:ext>
              </a:extLst>
            </p:cNvPr>
            <p:cNvSpPr/>
            <p:nvPr/>
          </p:nvSpPr>
          <p:spPr>
            <a:xfrm>
              <a:off x="9153996" y="3921898"/>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21"/>
                    <a:pt x="-875" y="77682"/>
                    <a:pt x="3657" y="81595"/>
                  </a:cubicBezTo>
                  <a:cubicBezTo>
                    <a:pt x="8167" y="85488"/>
                    <a:pt x="15168" y="85154"/>
                    <a:pt x="19223" y="80804"/>
                  </a:cubicBezTo>
                  <a:lnTo>
                    <a:pt x="40843" y="57887"/>
                  </a:lnTo>
                  <a:lnTo>
                    <a:pt x="62458" y="80804"/>
                  </a:lnTo>
                  <a:cubicBezTo>
                    <a:pt x="66556" y="85154"/>
                    <a:pt x="73562" y="85488"/>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23" name="Freeform 22">
              <a:extLst>
                <a:ext uri="{FF2B5EF4-FFF2-40B4-BE49-F238E27FC236}">
                  <a16:creationId xmlns:a16="http://schemas.microsoft.com/office/drawing/2014/main" id="{1E65FDFD-3DFF-36D8-8925-26743296C0A4}"/>
                </a:ext>
              </a:extLst>
            </p:cNvPr>
            <p:cNvSpPr/>
            <p:nvPr/>
          </p:nvSpPr>
          <p:spPr>
            <a:xfrm>
              <a:off x="8908966"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24" name="Freeform 23">
              <a:extLst>
                <a:ext uri="{FF2B5EF4-FFF2-40B4-BE49-F238E27FC236}">
                  <a16:creationId xmlns:a16="http://schemas.microsoft.com/office/drawing/2014/main" id="{02EBC53D-D6B3-F775-7365-8F9F09041416}"/>
                </a:ext>
              </a:extLst>
            </p:cNvPr>
            <p:cNvSpPr/>
            <p:nvPr/>
          </p:nvSpPr>
          <p:spPr>
            <a:xfrm>
              <a:off x="8663923"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25" name="Freeform 24">
              <a:extLst>
                <a:ext uri="{FF2B5EF4-FFF2-40B4-BE49-F238E27FC236}">
                  <a16:creationId xmlns:a16="http://schemas.microsoft.com/office/drawing/2014/main" id="{31ADC3DB-B7BB-AD26-98D1-CD359AA3CD45}"/>
                </a:ext>
              </a:extLst>
            </p:cNvPr>
            <p:cNvSpPr/>
            <p:nvPr/>
          </p:nvSpPr>
          <p:spPr>
            <a:xfrm>
              <a:off x="8418913"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6" name="Freeform 25">
              <a:extLst>
                <a:ext uri="{FF2B5EF4-FFF2-40B4-BE49-F238E27FC236}">
                  <a16:creationId xmlns:a16="http://schemas.microsoft.com/office/drawing/2014/main" id="{507D8A62-05A9-2C85-03D8-1628FAADA30D}"/>
                </a:ext>
              </a:extLst>
            </p:cNvPr>
            <p:cNvSpPr/>
            <p:nvPr/>
          </p:nvSpPr>
          <p:spPr>
            <a:xfrm>
              <a:off x="8173870"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27" name="Freeform 26">
              <a:extLst>
                <a:ext uri="{FF2B5EF4-FFF2-40B4-BE49-F238E27FC236}">
                  <a16:creationId xmlns:a16="http://schemas.microsoft.com/office/drawing/2014/main" id="{75DE4DFF-85AB-9FC6-0571-AC11DF7A1508}"/>
                </a:ext>
              </a:extLst>
            </p:cNvPr>
            <p:cNvSpPr/>
            <p:nvPr/>
          </p:nvSpPr>
          <p:spPr>
            <a:xfrm>
              <a:off x="7928839" y="3921898"/>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21"/>
                    <a:pt x="-875" y="77682"/>
                    <a:pt x="3657" y="81595"/>
                  </a:cubicBezTo>
                  <a:cubicBezTo>
                    <a:pt x="8167" y="85488"/>
                    <a:pt x="15146" y="85154"/>
                    <a:pt x="19223" y="80804"/>
                  </a:cubicBezTo>
                  <a:lnTo>
                    <a:pt x="40840" y="57887"/>
                  </a:lnTo>
                  <a:lnTo>
                    <a:pt x="62458" y="80804"/>
                  </a:lnTo>
                  <a:cubicBezTo>
                    <a:pt x="66556" y="85154"/>
                    <a:pt x="73560" y="85488"/>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28" name="Freeform 27">
              <a:extLst>
                <a:ext uri="{FF2B5EF4-FFF2-40B4-BE49-F238E27FC236}">
                  <a16:creationId xmlns:a16="http://schemas.microsoft.com/office/drawing/2014/main" id="{BEF6F243-55AF-5576-FF1C-593B40980286}"/>
                </a:ext>
              </a:extLst>
            </p:cNvPr>
            <p:cNvSpPr/>
            <p:nvPr/>
          </p:nvSpPr>
          <p:spPr>
            <a:xfrm>
              <a:off x="768379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9" name="Freeform 28">
              <a:extLst>
                <a:ext uri="{FF2B5EF4-FFF2-40B4-BE49-F238E27FC236}">
                  <a16:creationId xmlns:a16="http://schemas.microsoft.com/office/drawing/2014/main" id="{07EAEEF9-9609-8985-80A1-0A7138486B76}"/>
                </a:ext>
              </a:extLst>
            </p:cNvPr>
            <p:cNvSpPr/>
            <p:nvPr/>
          </p:nvSpPr>
          <p:spPr>
            <a:xfrm>
              <a:off x="7438765" y="3921898"/>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sp>
          <p:nvSpPr>
            <p:cNvPr id="30" name="Freeform 29">
              <a:extLst>
                <a:ext uri="{FF2B5EF4-FFF2-40B4-BE49-F238E27FC236}">
                  <a16:creationId xmlns:a16="http://schemas.microsoft.com/office/drawing/2014/main" id="{AFACAD23-8E0E-2167-5537-CBBEF2AC2E35}"/>
                </a:ext>
              </a:extLst>
            </p:cNvPr>
            <p:cNvSpPr/>
            <p:nvPr/>
          </p:nvSpPr>
          <p:spPr>
            <a:xfrm>
              <a:off x="10379144"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1" name="Freeform 30">
              <a:extLst>
                <a:ext uri="{FF2B5EF4-FFF2-40B4-BE49-F238E27FC236}">
                  <a16:creationId xmlns:a16="http://schemas.microsoft.com/office/drawing/2014/main" id="{C97AAFA0-0E6C-8D97-F7A2-69CB8577E278}"/>
                </a:ext>
              </a:extLst>
            </p:cNvPr>
            <p:cNvSpPr/>
            <p:nvPr/>
          </p:nvSpPr>
          <p:spPr>
            <a:xfrm>
              <a:off x="10134151"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2" name="Freeform 31">
              <a:extLst>
                <a:ext uri="{FF2B5EF4-FFF2-40B4-BE49-F238E27FC236}">
                  <a16:creationId xmlns:a16="http://schemas.microsoft.com/office/drawing/2014/main" id="{4BE16621-2AB6-6A32-82AA-CD5D6140AE44}"/>
                </a:ext>
              </a:extLst>
            </p:cNvPr>
            <p:cNvSpPr/>
            <p:nvPr/>
          </p:nvSpPr>
          <p:spPr>
            <a:xfrm>
              <a:off x="9889093" y="4132650"/>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3" name="Freeform 32">
              <a:extLst>
                <a:ext uri="{FF2B5EF4-FFF2-40B4-BE49-F238E27FC236}">
                  <a16:creationId xmlns:a16="http://schemas.microsoft.com/office/drawing/2014/main" id="{82A86886-15EC-CC2E-3FEC-71A8BE9C436D}"/>
                </a:ext>
              </a:extLst>
            </p:cNvPr>
            <p:cNvSpPr/>
            <p:nvPr/>
          </p:nvSpPr>
          <p:spPr>
            <a:xfrm>
              <a:off x="9644079"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34" name="Freeform 33">
              <a:extLst>
                <a:ext uri="{FF2B5EF4-FFF2-40B4-BE49-F238E27FC236}">
                  <a16:creationId xmlns:a16="http://schemas.microsoft.com/office/drawing/2014/main" id="{76E5B29A-1419-639B-CDAD-3C861043B408}"/>
                </a:ext>
              </a:extLst>
            </p:cNvPr>
            <p:cNvSpPr/>
            <p:nvPr/>
          </p:nvSpPr>
          <p:spPr>
            <a:xfrm>
              <a:off x="939903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5" name="Freeform 34">
              <a:extLst>
                <a:ext uri="{FF2B5EF4-FFF2-40B4-BE49-F238E27FC236}">
                  <a16:creationId xmlns:a16="http://schemas.microsoft.com/office/drawing/2014/main" id="{8A8E5BB8-A120-8D74-9710-F20E3839DF63}"/>
                </a:ext>
              </a:extLst>
            </p:cNvPr>
            <p:cNvSpPr/>
            <p:nvPr/>
          </p:nvSpPr>
          <p:spPr>
            <a:xfrm>
              <a:off x="9153996" y="4132650"/>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34"/>
                    <a:pt x="73562" y="85487"/>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36" name="Freeform 35">
              <a:extLst>
                <a:ext uri="{FF2B5EF4-FFF2-40B4-BE49-F238E27FC236}">
                  <a16:creationId xmlns:a16="http://schemas.microsoft.com/office/drawing/2014/main" id="{883872B7-6A6A-531B-E137-941B5ED4A757}"/>
                </a:ext>
              </a:extLst>
            </p:cNvPr>
            <p:cNvSpPr/>
            <p:nvPr/>
          </p:nvSpPr>
          <p:spPr>
            <a:xfrm>
              <a:off x="8908966"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37" name="Freeform 36">
              <a:extLst>
                <a:ext uri="{FF2B5EF4-FFF2-40B4-BE49-F238E27FC236}">
                  <a16:creationId xmlns:a16="http://schemas.microsoft.com/office/drawing/2014/main" id="{998A11E2-4153-7372-9EE5-453E887BE49D}"/>
                </a:ext>
              </a:extLst>
            </p:cNvPr>
            <p:cNvSpPr/>
            <p:nvPr/>
          </p:nvSpPr>
          <p:spPr>
            <a:xfrm>
              <a:off x="8663923"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38" name="Freeform 37">
              <a:extLst>
                <a:ext uri="{FF2B5EF4-FFF2-40B4-BE49-F238E27FC236}">
                  <a16:creationId xmlns:a16="http://schemas.microsoft.com/office/drawing/2014/main" id="{729ABB13-01DC-E8E2-4D19-8E5A08DED02C}"/>
                </a:ext>
              </a:extLst>
            </p:cNvPr>
            <p:cNvSpPr/>
            <p:nvPr/>
          </p:nvSpPr>
          <p:spPr>
            <a:xfrm>
              <a:off x="8418913"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9" name="Freeform 38">
              <a:extLst>
                <a:ext uri="{FF2B5EF4-FFF2-40B4-BE49-F238E27FC236}">
                  <a16:creationId xmlns:a16="http://schemas.microsoft.com/office/drawing/2014/main" id="{17EB4327-6D94-2C7E-685A-9385337C5AD5}"/>
                </a:ext>
              </a:extLst>
            </p:cNvPr>
            <p:cNvSpPr/>
            <p:nvPr/>
          </p:nvSpPr>
          <p:spPr>
            <a:xfrm>
              <a:off x="8173870"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40" name="Freeform 39">
              <a:extLst>
                <a:ext uri="{FF2B5EF4-FFF2-40B4-BE49-F238E27FC236}">
                  <a16:creationId xmlns:a16="http://schemas.microsoft.com/office/drawing/2014/main" id="{EAE0814F-6240-9D3D-F9E9-6288F3A13CEF}"/>
                </a:ext>
              </a:extLst>
            </p:cNvPr>
            <p:cNvSpPr/>
            <p:nvPr/>
          </p:nvSpPr>
          <p:spPr>
            <a:xfrm>
              <a:off x="7928839" y="4132650"/>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34"/>
                    <a:pt x="73560" y="85487"/>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41" name="Freeform 40">
              <a:extLst>
                <a:ext uri="{FF2B5EF4-FFF2-40B4-BE49-F238E27FC236}">
                  <a16:creationId xmlns:a16="http://schemas.microsoft.com/office/drawing/2014/main" id="{EA265246-C234-BD78-1389-D50AFB2E0188}"/>
                </a:ext>
              </a:extLst>
            </p:cNvPr>
            <p:cNvSpPr/>
            <p:nvPr/>
          </p:nvSpPr>
          <p:spPr>
            <a:xfrm>
              <a:off x="768379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2" name="Freeform 41">
              <a:extLst>
                <a:ext uri="{FF2B5EF4-FFF2-40B4-BE49-F238E27FC236}">
                  <a16:creationId xmlns:a16="http://schemas.microsoft.com/office/drawing/2014/main" id="{B93F5604-2A37-3AB6-1713-7EE307F7930B}"/>
                </a:ext>
              </a:extLst>
            </p:cNvPr>
            <p:cNvSpPr/>
            <p:nvPr/>
          </p:nvSpPr>
          <p:spPr>
            <a:xfrm>
              <a:off x="7438765" y="4132650"/>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sp>
          <p:nvSpPr>
            <p:cNvPr id="43" name="Freeform 42">
              <a:extLst>
                <a:ext uri="{FF2B5EF4-FFF2-40B4-BE49-F238E27FC236}">
                  <a16:creationId xmlns:a16="http://schemas.microsoft.com/office/drawing/2014/main" id="{4105807A-5B9B-66C8-71DC-CEB485899356}"/>
                </a:ext>
              </a:extLst>
            </p:cNvPr>
            <p:cNvSpPr/>
            <p:nvPr/>
          </p:nvSpPr>
          <p:spPr>
            <a:xfrm>
              <a:off x="10379144"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8"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4" name="Freeform 43">
              <a:extLst>
                <a:ext uri="{FF2B5EF4-FFF2-40B4-BE49-F238E27FC236}">
                  <a16:creationId xmlns:a16="http://schemas.microsoft.com/office/drawing/2014/main" id="{C0704D05-0181-BBA2-BA46-F1B0F773BBB0}"/>
                </a:ext>
              </a:extLst>
            </p:cNvPr>
            <p:cNvSpPr/>
            <p:nvPr/>
          </p:nvSpPr>
          <p:spPr>
            <a:xfrm>
              <a:off x="10134151"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5" name="Freeform 44">
              <a:extLst>
                <a:ext uri="{FF2B5EF4-FFF2-40B4-BE49-F238E27FC236}">
                  <a16:creationId xmlns:a16="http://schemas.microsoft.com/office/drawing/2014/main" id="{D9E6E3A8-DF3D-C7C8-B870-5599D4C9316F}"/>
                </a:ext>
              </a:extLst>
            </p:cNvPr>
            <p:cNvSpPr/>
            <p:nvPr/>
          </p:nvSpPr>
          <p:spPr>
            <a:xfrm>
              <a:off x="9889093" y="4343402"/>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6" name="Freeform 45">
              <a:extLst>
                <a:ext uri="{FF2B5EF4-FFF2-40B4-BE49-F238E27FC236}">
                  <a16:creationId xmlns:a16="http://schemas.microsoft.com/office/drawing/2014/main" id="{E352E656-4629-F039-F17B-CE2EB7302E5A}"/>
                </a:ext>
              </a:extLst>
            </p:cNvPr>
            <p:cNvSpPr/>
            <p:nvPr/>
          </p:nvSpPr>
          <p:spPr>
            <a:xfrm>
              <a:off x="9644079"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47" name="Freeform 46">
              <a:extLst>
                <a:ext uri="{FF2B5EF4-FFF2-40B4-BE49-F238E27FC236}">
                  <a16:creationId xmlns:a16="http://schemas.microsoft.com/office/drawing/2014/main" id="{DF56AEF1-F9C7-7918-985D-8420B4CE8A06}"/>
                </a:ext>
              </a:extLst>
            </p:cNvPr>
            <p:cNvSpPr/>
            <p:nvPr/>
          </p:nvSpPr>
          <p:spPr>
            <a:xfrm>
              <a:off x="939903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8" name="Freeform 47">
              <a:extLst>
                <a:ext uri="{FF2B5EF4-FFF2-40B4-BE49-F238E27FC236}">
                  <a16:creationId xmlns:a16="http://schemas.microsoft.com/office/drawing/2014/main" id="{E338AF85-4351-5B2B-F92B-D211DA6928A8}"/>
                </a:ext>
              </a:extLst>
            </p:cNvPr>
            <p:cNvSpPr/>
            <p:nvPr/>
          </p:nvSpPr>
          <p:spPr>
            <a:xfrm>
              <a:off x="9153996" y="4343402"/>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54"/>
                    <a:pt x="73562" y="85487"/>
                    <a:pt x="78028" y="81595"/>
                  </a:cubicBezTo>
                  <a:cubicBezTo>
                    <a:pt x="82560" y="77703"/>
                    <a:pt x="82905" y="71042"/>
                    <a:pt x="78850" y="66712"/>
                  </a:cubicBezTo>
                  <a:lnTo>
                    <a:pt x="55695" y="42150"/>
                  </a:lnTo>
                  <a:lnTo>
                    <a:pt x="78850" y="17589"/>
                  </a:lnTo>
                  <a:cubicBezTo>
                    <a:pt x="82926" y="13280"/>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49" name="Freeform 48">
              <a:extLst>
                <a:ext uri="{FF2B5EF4-FFF2-40B4-BE49-F238E27FC236}">
                  <a16:creationId xmlns:a16="http://schemas.microsoft.com/office/drawing/2014/main" id="{33FDEF84-48D1-B5A3-766E-808990A6460D}"/>
                </a:ext>
              </a:extLst>
            </p:cNvPr>
            <p:cNvSpPr/>
            <p:nvPr/>
          </p:nvSpPr>
          <p:spPr>
            <a:xfrm>
              <a:off x="8908966"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50" name="Freeform 49">
              <a:extLst>
                <a:ext uri="{FF2B5EF4-FFF2-40B4-BE49-F238E27FC236}">
                  <a16:creationId xmlns:a16="http://schemas.microsoft.com/office/drawing/2014/main" id="{4211FC7A-5867-18F3-9E05-F639A38A253B}"/>
                </a:ext>
              </a:extLst>
            </p:cNvPr>
            <p:cNvSpPr/>
            <p:nvPr/>
          </p:nvSpPr>
          <p:spPr>
            <a:xfrm>
              <a:off x="8663923"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51" name="Freeform 50">
              <a:extLst>
                <a:ext uri="{FF2B5EF4-FFF2-40B4-BE49-F238E27FC236}">
                  <a16:creationId xmlns:a16="http://schemas.microsoft.com/office/drawing/2014/main" id="{13F8E1A8-788D-162A-D25D-FE51179575FA}"/>
                </a:ext>
              </a:extLst>
            </p:cNvPr>
            <p:cNvSpPr/>
            <p:nvPr/>
          </p:nvSpPr>
          <p:spPr>
            <a:xfrm>
              <a:off x="8418913"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2" name="Freeform 51">
              <a:extLst>
                <a:ext uri="{FF2B5EF4-FFF2-40B4-BE49-F238E27FC236}">
                  <a16:creationId xmlns:a16="http://schemas.microsoft.com/office/drawing/2014/main" id="{8A21A6CB-9B08-17F6-2914-C4BFFF48FE14}"/>
                </a:ext>
              </a:extLst>
            </p:cNvPr>
            <p:cNvSpPr/>
            <p:nvPr/>
          </p:nvSpPr>
          <p:spPr>
            <a:xfrm>
              <a:off x="8173870"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53" name="Freeform 52">
              <a:extLst>
                <a:ext uri="{FF2B5EF4-FFF2-40B4-BE49-F238E27FC236}">
                  <a16:creationId xmlns:a16="http://schemas.microsoft.com/office/drawing/2014/main" id="{FD239A02-0743-B142-07AA-9237FB00CFF1}"/>
                </a:ext>
              </a:extLst>
            </p:cNvPr>
            <p:cNvSpPr/>
            <p:nvPr/>
          </p:nvSpPr>
          <p:spPr>
            <a:xfrm>
              <a:off x="7928839" y="4343402"/>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54"/>
                    <a:pt x="73560" y="85487"/>
                    <a:pt x="78026" y="81595"/>
                  </a:cubicBezTo>
                  <a:cubicBezTo>
                    <a:pt x="82558" y="77703"/>
                    <a:pt x="82926" y="71042"/>
                    <a:pt x="78850" y="66712"/>
                  </a:cubicBezTo>
                  <a:lnTo>
                    <a:pt x="55693" y="42150"/>
                  </a:lnTo>
                  <a:lnTo>
                    <a:pt x="78850" y="17589"/>
                  </a:lnTo>
                  <a:cubicBezTo>
                    <a:pt x="82926" y="13280"/>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54" name="Freeform 53">
              <a:extLst>
                <a:ext uri="{FF2B5EF4-FFF2-40B4-BE49-F238E27FC236}">
                  <a16:creationId xmlns:a16="http://schemas.microsoft.com/office/drawing/2014/main" id="{377C88CE-334C-3D9A-35DD-AE63C78BF5F0}"/>
                </a:ext>
              </a:extLst>
            </p:cNvPr>
            <p:cNvSpPr/>
            <p:nvPr/>
          </p:nvSpPr>
          <p:spPr>
            <a:xfrm>
              <a:off x="768379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5" name="Freeform 54">
              <a:extLst>
                <a:ext uri="{FF2B5EF4-FFF2-40B4-BE49-F238E27FC236}">
                  <a16:creationId xmlns:a16="http://schemas.microsoft.com/office/drawing/2014/main" id="{EFD188E6-3F70-1102-ACB4-55579F763ADF}"/>
                </a:ext>
              </a:extLst>
            </p:cNvPr>
            <p:cNvSpPr/>
            <p:nvPr/>
          </p:nvSpPr>
          <p:spPr>
            <a:xfrm>
              <a:off x="7438765" y="4343402"/>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8" y="81595"/>
                  </a:cubicBezTo>
                  <a:cubicBezTo>
                    <a:pt x="82559" y="77703"/>
                    <a:pt x="82906" y="71042"/>
                    <a:pt x="78851" y="66712"/>
                  </a:cubicBezTo>
                  <a:lnTo>
                    <a:pt x="55694" y="42150"/>
                  </a:lnTo>
                  <a:lnTo>
                    <a:pt x="78851" y="17589"/>
                  </a:lnTo>
                  <a:cubicBezTo>
                    <a:pt x="82928" y="13280"/>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7" Type="http://schemas.openxmlformats.org/officeDocument/2006/relationships/slideLayout" Target="../slideLayouts/slideLayout17.xml"/><Relationship Id="rId43" Type="http://schemas.openxmlformats.org/officeDocument/2006/relationships/slideLayout" Target="../slideLayouts/slideLayout43.xml"/><Relationship Id="rId57" Type="http://schemas.openxmlformats.org/officeDocument/2006/relationships/slideLayout" Target="../slideLayouts/slideLayout57.xml"/><Relationship Id="rId61" Type="http://schemas.openxmlformats.org/officeDocument/2006/relationships/theme" Target="../theme/theme1.xml"/><Relationship Id="rId6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dpi="0" rotWithShape="1">
          <a:blip r:embed="rId62">
            <a:lum/>
          </a:blip>
          <a:srcRect/>
          <a:stretch>
            <a:fillRect t="-1000" b="-1000"/>
          </a:stretch>
        </a:blipFill>
        <a:effectLst/>
      </p:bgPr>
    </p:bg>
    <p:spTree>
      <p:nvGrpSpPr>
        <p:cNvPr id="1" name="Shape 5"/>
        <p:cNvGrpSpPr/>
        <p:nvPr/>
      </p:nvGrpSpPr>
      <p:grpSpPr>
        <a:xfrm>
          <a:off x="0" y="0"/>
          <a:ext cx="0" cy="0"/>
          <a:chOff x="0" y="0"/>
          <a:chExt cx="0" cy="0"/>
        </a:xfrm>
      </p:grpSpPr>
      <p:sp>
        <p:nvSpPr>
          <p:cNvPr id="6" name="Google Shape;6;p21"/>
          <p:cNvSpPr txBox="1">
            <a:spLocks noGrp="1"/>
          </p:cNvSpPr>
          <p:nvPr>
            <p:ph type="title"/>
          </p:nvPr>
        </p:nvSpPr>
        <p:spPr>
          <a:xfrm>
            <a:off x="228600" y="228600"/>
            <a:ext cx="77175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j-lt"/>
                <a:ea typeface="+mn-ea"/>
                <a:cs typeface="+mn-cs"/>
                <a:sym typeface="Geist"/>
              </a:defRPr>
            </a:lvl1pPr>
            <a:lvl2pPr marR="0" lvl="1"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j-lt"/>
                <a:ea typeface="+mn-ea"/>
                <a:cs typeface="+mn-cs"/>
                <a:sym typeface="Geist"/>
              </a:defRPr>
            </a:lvl2pPr>
            <a:lvl3pPr marR="0" lvl="2"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j-lt"/>
                <a:ea typeface="+mn-ea"/>
                <a:cs typeface="+mn-cs"/>
                <a:sym typeface="Geist"/>
              </a:defRPr>
            </a:lvl3pPr>
            <a:lvl4pPr marR="0" lvl="3"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j-lt"/>
                <a:ea typeface="+mn-ea"/>
                <a:cs typeface="+mn-cs"/>
                <a:sym typeface="Geist"/>
              </a:defRPr>
            </a:lvl4pPr>
            <a:lvl5pPr marR="0" lvl="4"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j-lt"/>
                <a:ea typeface="+mn-ea"/>
                <a:cs typeface="+mn-cs"/>
                <a:sym typeface="Geist"/>
              </a:defRPr>
            </a:lvl5pPr>
            <a:lvl6pPr marR="0" lvl="5"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j-lt"/>
                <a:ea typeface="+mn-ea"/>
                <a:cs typeface="+mn-cs"/>
                <a:sym typeface="Geist"/>
              </a:defRPr>
            </a:lvl6pPr>
            <a:lvl7pPr marR="0" lvl="6"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j-lt"/>
                <a:ea typeface="+mn-ea"/>
                <a:cs typeface="+mn-cs"/>
                <a:sym typeface="Geist"/>
              </a:defRPr>
            </a:lvl7pPr>
            <a:lvl8pPr marR="0" lvl="7"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j-lt"/>
                <a:ea typeface="+mn-ea"/>
                <a:cs typeface="+mn-cs"/>
                <a:sym typeface="Geist"/>
              </a:defRPr>
            </a:lvl8pPr>
            <a:lvl9pPr marR="0" lvl="8"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j-lt"/>
                <a:ea typeface="+mn-ea"/>
                <a:cs typeface="+mn-cs"/>
                <a:sym typeface="Geist"/>
              </a:defRPr>
            </a:lvl9pPr>
          </a:lstStyle>
          <a:p>
            <a:endParaRPr sz="2000"/>
          </a:p>
        </p:txBody>
      </p:sp>
      <p:sp>
        <p:nvSpPr>
          <p:cNvPr id="7" name="Google Shape;7;p21"/>
          <p:cNvSpPr txBox="1">
            <a:spLocks noGrp="1"/>
          </p:cNvSpPr>
          <p:nvPr>
            <p:ph type="body" idx="1"/>
          </p:nvPr>
        </p:nvSpPr>
        <p:spPr>
          <a:xfrm>
            <a:off x="228600" y="936050"/>
            <a:ext cx="77175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Funnel Sans"/>
              </a:defRPr>
            </a:lvl1pPr>
            <a:lvl2pPr marL="914400" marR="0" lvl="1"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Funnel Sans"/>
              </a:defRPr>
            </a:lvl2pPr>
            <a:lvl3pPr marL="1371600" marR="0" lvl="2"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Funnel Sans"/>
              </a:defRPr>
            </a:lvl3pPr>
            <a:lvl4pPr marL="1828800" marR="0" lvl="3"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Funnel Sans"/>
              </a:defRPr>
            </a:lvl4pPr>
            <a:lvl5pPr marL="2286000" marR="0" lvl="4"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Funnel Sans"/>
              </a:defRPr>
            </a:lvl5pPr>
            <a:lvl6pPr marL="2743200" marR="0" lvl="5"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Funnel Sans"/>
              </a:defRPr>
            </a:lvl6pPr>
            <a:lvl7pPr marL="3200400" marR="0" lvl="6"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Funnel Sans"/>
              </a:defRPr>
            </a:lvl7pPr>
            <a:lvl8pPr marL="3657600" marR="0" lvl="7"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Funnel Sans"/>
              </a:defRPr>
            </a:lvl8pPr>
            <a:lvl9pPr marL="4114800" marR="0" lvl="8"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Funnel Sans"/>
              </a:defRPr>
            </a:lvl9pPr>
          </a:lstStyle>
          <a:p>
            <a:endParaRPr dirty="0"/>
          </a:p>
        </p:txBody>
      </p:sp>
    </p:spTree>
  </p:cSld>
  <p:clrMap bg1="lt1" tx1="dk1" bg2="dk2" tx2="lt2" accent1="accent1" accent2="accent2" accent3="accent3" accent4="accent4" accent5="accent5" accent6="accent6" hlink="hlink" folHlink="folHlink"/>
  <p:sldLayoutIdLst>
    <p:sldLayoutId id="2147485834" r:id="rId1"/>
    <p:sldLayoutId id="2147485835" r:id="rId2"/>
    <p:sldLayoutId id="2147485844" r:id="rId11"/>
    <p:sldLayoutId id="2147485845" r:id="rId12"/>
    <p:sldLayoutId id="2147485848" r:id="rId15"/>
    <p:sldLayoutId id="2147485850" r:id="rId17"/>
    <p:sldLayoutId id="2147485876" r:id="rId43"/>
    <p:sldLayoutId id="2147485890" r:id="rId5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chemeClr val="tx1"/>
        </a:buClr>
        <a:buFont typeface="Arial"/>
        <a:defRPr sz="2000" b="0" i="0" u="none" strike="noStrike" cap="none">
          <a:solidFill>
            <a:schemeClr val="tx1"/>
          </a:solidFill>
          <a:latin typeface="+mj-lt"/>
          <a:ea typeface="+mn-ea"/>
          <a:cs typeface="+mn-cs"/>
          <a:sym typeface="Arial"/>
        </a:defRPr>
      </a:lvl1pPr>
      <a:lvl2pPr marR="0" lvl="1" algn="l" rtl="0">
        <a:lnSpc>
          <a:spcPct val="100000"/>
        </a:lnSpc>
        <a:spcBef>
          <a:spcPts val="0"/>
        </a:spcBef>
        <a:spcAft>
          <a:spcPts val="0"/>
        </a:spcAft>
        <a:buClr>
          <a:schemeClr val="tx1"/>
        </a:buClr>
        <a:buFont typeface="Arial"/>
        <a:defRPr sz="2000" b="0" i="0" u="none" strike="noStrike" cap="none">
          <a:solidFill>
            <a:schemeClr val="tx1"/>
          </a:solidFill>
          <a:latin typeface="+mj-lt"/>
          <a:ea typeface="+mn-ea"/>
          <a:cs typeface="+mn-cs"/>
          <a:sym typeface="Arial"/>
        </a:defRPr>
      </a:lvl2pPr>
      <a:lvl3pPr marR="0" lvl="2" algn="l" rtl="0">
        <a:lnSpc>
          <a:spcPct val="100000"/>
        </a:lnSpc>
        <a:spcBef>
          <a:spcPts val="0"/>
        </a:spcBef>
        <a:spcAft>
          <a:spcPts val="0"/>
        </a:spcAft>
        <a:buClr>
          <a:schemeClr val="tx1"/>
        </a:buClr>
        <a:buFont typeface="Arial"/>
        <a:defRPr sz="2000" b="0" i="0" u="none" strike="noStrike" cap="none">
          <a:solidFill>
            <a:schemeClr val="tx1"/>
          </a:solidFill>
          <a:latin typeface="+mj-lt"/>
          <a:ea typeface="+mn-ea"/>
          <a:cs typeface="+mn-cs"/>
          <a:sym typeface="Arial"/>
        </a:defRPr>
      </a:lvl3pPr>
      <a:lvl4pPr marR="0" lvl="3" algn="l" rtl="0">
        <a:lnSpc>
          <a:spcPct val="100000"/>
        </a:lnSpc>
        <a:spcBef>
          <a:spcPts val="0"/>
        </a:spcBef>
        <a:spcAft>
          <a:spcPts val="0"/>
        </a:spcAft>
        <a:buClr>
          <a:schemeClr val="tx1"/>
        </a:buClr>
        <a:buFont typeface="Arial"/>
        <a:defRPr sz="2000" b="0" i="0" u="none" strike="noStrike" cap="none">
          <a:solidFill>
            <a:schemeClr val="tx1"/>
          </a:solidFill>
          <a:latin typeface="+mj-lt"/>
          <a:ea typeface="+mn-ea"/>
          <a:cs typeface="+mn-cs"/>
          <a:sym typeface="Arial"/>
        </a:defRPr>
      </a:lvl4pPr>
      <a:lvl5pPr marR="0" lvl="4" algn="l" rtl="0">
        <a:lnSpc>
          <a:spcPct val="100000"/>
        </a:lnSpc>
        <a:spcBef>
          <a:spcPts val="0"/>
        </a:spcBef>
        <a:spcAft>
          <a:spcPts val="0"/>
        </a:spcAft>
        <a:buClr>
          <a:schemeClr val="tx1"/>
        </a:buClr>
        <a:buFont typeface="Arial"/>
        <a:defRPr sz="2000" b="0" i="0" u="none" strike="noStrike" cap="none">
          <a:solidFill>
            <a:schemeClr val="tx1"/>
          </a:solidFill>
          <a:latin typeface="+mj-lt"/>
          <a:ea typeface="+mn-ea"/>
          <a:cs typeface="+mn-cs"/>
          <a:sym typeface="Arial"/>
        </a:defRPr>
      </a:lvl5pPr>
      <a:lvl6pPr marR="0" lvl="5" algn="l" rtl="0">
        <a:lnSpc>
          <a:spcPct val="100000"/>
        </a:lnSpc>
        <a:spcBef>
          <a:spcPts val="0"/>
        </a:spcBef>
        <a:spcAft>
          <a:spcPts val="0"/>
        </a:spcAft>
        <a:buClr>
          <a:schemeClr val="tx1"/>
        </a:buClr>
        <a:buFont typeface="Arial"/>
        <a:defRPr sz="2000" b="0" i="0" u="none" strike="noStrike" cap="none">
          <a:solidFill>
            <a:schemeClr val="tx1"/>
          </a:solidFill>
          <a:latin typeface="+mj-lt"/>
          <a:ea typeface="+mn-ea"/>
          <a:cs typeface="+mn-cs"/>
          <a:sym typeface="Arial"/>
        </a:defRPr>
      </a:lvl6pPr>
      <a:lvl7pPr marR="0" lvl="6" algn="l" rtl="0">
        <a:lnSpc>
          <a:spcPct val="100000"/>
        </a:lnSpc>
        <a:spcBef>
          <a:spcPts val="0"/>
        </a:spcBef>
        <a:spcAft>
          <a:spcPts val="0"/>
        </a:spcAft>
        <a:buClr>
          <a:schemeClr val="tx1"/>
        </a:buClr>
        <a:buFont typeface="Arial"/>
        <a:defRPr sz="2000" b="0" i="0" u="none" strike="noStrike" cap="none">
          <a:solidFill>
            <a:schemeClr val="tx1"/>
          </a:solidFill>
          <a:latin typeface="+mj-lt"/>
          <a:ea typeface="+mn-ea"/>
          <a:cs typeface="+mn-cs"/>
          <a:sym typeface="Arial"/>
        </a:defRPr>
      </a:lvl7pPr>
      <a:lvl8pPr marR="0" lvl="7" algn="l" rtl="0">
        <a:lnSpc>
          <a:spcPct val="100000"/>
        </a:lnSpc>
        <a:spcBef>
          <a:spcPts val="0"/>
        </a:spcBef>
        <a:spcAft>
          <a:spcPts val="0"/>
        </a:spcAft>
        <a:buClr>
          <a:schemeClr val="tx1"/>
        </a:buClr>
        <a:buFont typeface="Arial"/>
        <a:defRPr sz="2000" b="0" i="0" u="none" strike="noStrike" cap="none">
          <a:solidFill>
            <a:schemeClr val="tx1"/>
          </a:solidFill>
          <a:latin typeface="+mj-lt"/>
          <a:ea typeface="+mn-ea"/>
          <a:cs typeface="+mn-cs"/>
          <a:sym typeface="Arial"/>
        </a:defRPr>
      </a:lvl8pPr>
      <a:lvl9pPr marR="0" lvl="8" algn="l" rtl="0">
        <a:lnSpc>
          <a:spcPct val="100000"/>
        </a:lnSpc>
        <a:spcBef>
          <a:spcPts val="0"/>
        </a:spcBef>
        <a:spcAft>
          <a:spcPts val="0"/>
        </a:spcAft>
        <a:buClr>
          <a:schemeClr val="tx1"/>
        </a:buClr>
        <a:buFont typeface="Arial"/>
        <a:defRPr sz="2000" b="0" i="0" u="none" strike="noStrike" cap="none">
          <a:solidFill>
            <a:schemeClr val="tx1"/>
          </a:solidFill>
          <a:latin typeface="+mj-lt"/>
          <a:ea typeface="+mn-ea"/>
          <a:cs typeface="+mn-cs"/>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chemeClr val="tx1"/>
        </a:buClr>
        <a:buFont typeface="Arial"/>
        <a:defRPr sz="1200" b="0" i="0" u="none" strike="noStrike" cap="none">
          <a:solidFill>
            <a:schemeClr val="tx1"/>
          </a:solidFill>
          <a:latin typeface="+mn-lt"/>
          <a:ea typeface="+mn-ea"/>
          <a:cs typeface="+mn-cs"/>
          <a:sym typeface="Arial"/>
        </a:defRPr>
      </a:lvl1pPr>
      <a:lvl2pPr marR="0" lvl="1" algn="l" rtl="0">
        <a:lnSpc>
          <a:spcPct val="100000"/>
        </a:lnSpc>
        <a:spcBef>
          <a:spcPts val="0"/>
        </a:spcBef>
        <a:spcAft>
          <a:spcPts val="0"/>
        </a:spcAft>
        <a:buClr>
          <a:schemeClr val="tx1"/>
        </a:buClr>
        <a:buFont typeface="Arial"/>
        <a:defRPr sz="1100" b="0" i="0" u="none" strike="noStrike" cap="none">
          <a:solidFill>
            <a:schemeClr val="tx1"/>
          </a:solidFill>
          <a:latin typeface="+mn-lt"/>
          <a:ea typeface="+mn-ea"/>
          <a:cs typeface="+mn-cs"/>
          <a:sym typeface="Arial"/>
        </a:defRPr>
      </a:lvl2pPr>
      <a:lvl3pPr marR="0" lvl="2" algn="l" rtl="0">
        <a:lnSpc>
          <a:spcPct val="100000"/>
        </a:lnSpc>
        <a:spcBef>
          <a:spcPts val="0"/>
        </a:spcBef>
        <a:spcAft>
          <a:spcPts val="0"/>
        </a:spcAft>
        <a:buClr>
          <a:schemeClr val="tx1"/>
        </a:buClr>
        <a:buFont typeface="Arial"/>
        <a:defRPr sz="800" b="0" i="0" u="none" strike="noStrike" cap="none">
          <a:solidFill>
            <a:schemeClr val="tx1"/>
          </a:solidFill>
          <a:latin typeface="+mn-lt"/>
          <a:ea typeface="+mn-ea"/>
          <a:cs typeface="+mn-cs"/>
          <a:sym typeface="Arial"/>
        </a:defRPr>
      </a:lvl3pPr>
      <a:lvl4pPr marR="0" lvl="3" algn="l" rtl="0">
        <a:lnSpc>
          <a:spcPct val="100000"/>
        </a:lnSpc>
        <a:spcBef>
          <a:spcPts val="0"/>
        </a:spcBef>
        <a:spcAft>
          <a:spcPts val="0"/>
        </a:spcAft>
        <a:buClr>
          <a:schemeClr val="tx1"/>
        </a:buClr>
        <a:buFont typeface="Arial"/>
        <a:defRPr sz="1100" b="0" i="0" u="none" strike="noStrike" cap="none">
          <a:solidFill>
            <a:schemeClr val="tx1"/>
          </a:solidFill>
          <a:latin typeface="+mn-lt"/>
          <a:ea typeface="+mn-ea"/>
          <a:cs typeface="+mn-cs"/>
          <a:sym typeface="Arial"/>
        </a:defRPr>
      </a:lvl4pPr>
      <a:lvl5pPr marR="0" lvl="4" algn="l" rtl="0">
        <a:lnSpc>
          <a:spcPct val="100000"/>
        </a:lnSpc>
        <a:spcBef>
          <a:spcPts val="0"/>
        </a:spcBef>
        <a:spcAft>
          <a:spcPts val="0"/>
        </a:spcAft>
        <a:buClr>
          <a:schemeClr val="tx1"/>
        </a:buClr>
        <a:buFont typeface="Arial"/>
        <a:defRPr sz="1100" b="0" i="0" u="none" strike="noStrike" cap="none">
          <a:solidFill>
            <a:schemeClr val="tx1"/>
          </a:solidFill>
          <a:latin typeface="+mn-lt"/>
          <a:ea typeface="+mn-ea"/>
          <a:cs typeface="+mn-cs"/>
          <a:sym typeface="Arial"/>
        </a:defRPr>
      </a:lvl5pPr>
      <a:lvl6pPr marR="0" lvl="5" algn="l" rtl="0">
        <a:lnSpc>
          <a:spcPct val="100000"/>
        </a:lnSpc>
        <a:spcBef>
          <a:spcPts val="0"/>
        </a:spcBef>
        <a:spcAft>
          <a:spcPts val="0"/>
        </a:spcAft>
        <a:buClr>
          <a:schemeClr val="tx1"/>
        </a:buClr>
        <a:buFont typeface="Arial"/>
        <a:defRPr sz="1100" b="0" i="0" u="none" strike="noStrike" cap="none">
          <a:solidFill>
            <a:schemeClr val="tx1"/>
          </a:solidFill>
          <a:latin typeface="+mn-lt"/>
          <a:ea typeface="+mn-ea"/>
          <a:cs typeface="+mn-cs"/>
          <a:sym typeface="Arial"/>
        </a:defRPr>
      </a:lvl6pPr>
      <a:lvl7pPr marR="0" lvl="6" algn="l" rtl="0">
        <a:lnSpc>
          <a:spcPct val="100000"/>
        </a:lnSpc>
        <a:spcBef>
          <a:spcPts val="0"/>
        </a:spcBef>
        <a:spcAft>
          <a:spcPts val="0"/>
        </a:spcAft>
        <a:buClr>
          <a:schemeClr val="tx1"/>
        </a:buClr>
        <a:buFont typeface="Arial"/>
        <a:defRPr sz="1100" b="0" i="0" u="none" strike="noStrike" cap="none">
          <a:solidFill>
            <a:schemeClr val="tx1"/>
          </a:solidFill>
          <a:latin typeface="+mn-lt"/>
          <a:ea typeface="+mn-ea"/>
          <a:cs typeface="+mn-cs"/>
          <a:sym typeface="Arial"/>
        </a:defRPr>
      </a:lvl7pPr>
      <a:lvl8pPr marR="0" lvl="7" algn="l" rtl="0">
        <a:lnSpc>
          <a:spcPct val="100000"/>
        </a:lnSpc>
        <a:spcBef>
          <a:spcPts val="0"/>
        </a:spcBef>
        <a:spcAft>
          <a:spcPts val="0"/>
        </a:spcAft>
        <a:buClr>
          <a:schemeClr val="tx1"/>
        </a:buClr>
        <a:buFont typeface="Arial"/>
        <a:defRPr sz="1100" b="0" i="0" u="none" strike="noStrike" cap="none">
          <a:solidFill>
            <a:schemeClr val="tx1"/>
          </a:solidFill>
          <a:latin typeface="+mn-lt"/>
          <a:ea typeface="+mn-ea"/>
          <a:cs typeface="+mn-cs"/>
          <a:sym typeface="Arial"/>
        </a:defRPr>
      </a:lvl8pPr>
      <a:lvl9pPr marR="0" lvl="8" algn="l" rtl="0">
        <a:lnSpc>
          <a:spcPct val="100000"/>
        </a:lnSpc>
        <a:spcBef>
          <a:spcPts val="0"/>
        </a:spcBef>
        <a:spcAft>
          <a:spcPts val="0"/>
        </a:spcAft>
        <a:buClr>
          <a:schemeClr val="tx1"/>
        </a:buClr>
        <a:buFont typeface="Arial"/>
        <a:defRPr sz="1100" b="0" i="0" u="none" strike="noStrike" cap="none">
          <a:solidFill>
            <a:schemeClr val="tx1"/>
          </a:solidFill>
          <a:latin typeface="+mn-lt"/>
          <a:ea typeface="+mn-ea"/>
          <a:cs typeface="+mn-cs"/>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1pPr>
      <a:lvl2pPr marR="0" lvl="1"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2pPr>
      <a:lvl3pPr marR="0" lvl="2"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3pPr>
      <a:lvl4pPr marR="0" lvl="3"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4pPr>
      <a:lvl5pPr marR="0" lvl="4"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5pPr>
      <a:lvl6pPr marR="0" lvl="5"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6pPr>
      <a:lvl7pPr marR="0" lvl="6"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7pPr>
      <a:lvl8pPr marR="0" lvl="7"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8pPr>
      <a:lvl9pPr marR="0" lvl="8"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g"/><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slide1.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5" name="Group 90">
            <a:extLst>
              <a:ext uri="{FF2B5EF4-FFF2-40B4-BE49-F238E27FC236}">
                <a16:creationId xmlns:a16="http://schemas.microsoft.com/office/drawing/2014/main" id="{D8A779F9-232E-4D82-CE06-6C87DD0F0AE8}"/>
              </a:ext>
            </a:extLst>
          </p:cNvPr>
          <p:cNvGrpSpPr/>
          <p:nvPr userDrawn="1"/>
        </p:nvGrpSpPr>
        <p:grpSpPr>
          <a:xfrm>
            <a:off x="8304311" y="-779945"/>
            <a:ext cx="349916" cy="2090652"/>
            <a:chOff x="8757669" y="-710789"/>
            <a:chExt cx="349916" cy="2090652"/>
          </a:xfrm>
        </p:grpSpPr>
        <p:sp>
          <p:nvSpPr>
            <p:cNvPr id="6" name="Freeform 51">
              <a:extLst>
                <a:ext uri="{FF2B5EF4-FFF2-40B4-BE49-F238E27FC236}">
                  <a16:creationId xmlns:a16="http://schemas.microsoft.com/office/drawing/2014/main" id="{E1E7934D-8B93-5A27-3A0B-EE996336FFFA}"/>
                </a:ext>
              </a:extLst>
            </p:cNvPr>
            <p:cNvSpPr/>
            <p:nvPr/>
          </p:nvSpPr>
          <p:spPr>
            <a:xfrm rot="16200000">
              <a:off x="8758576" y="-711696"/>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7" name="Freeform 52">
              <a:extLst>
                <a:ext uri="{FF2B5EF4-FFF2-40B4-BE49-F238E27FC236}">
                  <a16:creationId xmlns:a16="http://schemas.microsoft.com/office/drawing/2014/main" id="{305DFDF3-4AA1-6430-6C0D-5A3EA31B74F6}"/>
                </a:ext>
              </a:extLst>
            </p:cNvPr>
            <p:cNvSpPr/>
            <p:nvPr/>
          </p:nvSpPr>
          <p:spPr>
            <a:xfrm rot="16200000">
              <a:off x="8758576" y="-542210"/>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8" name="Freeform 53">
              <a:extLst>
                <a:ext uri="{FF2B5EF4-FFF2-40B4-BE49-F238E27FC236}">
                  <a16:creationId xmlns:a16="http://schemas.microsoft.com/office/drawing/2014/main" id="{2E594773-CC02-0678-F63F-AB58165C8449}"/>
                </a:ext>
              </a:extLst>
            </p:cNvPr>
            <p:cNvSpPr/>
            <p:nvPr/>
          </p:nvSpPr>
          <p:spPr>
            <a:xfrm rot="16200000">
              <a:off x="8758576" y="-372680"/>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9" name="Freeform 54">
              <a:extLst>
                <a:ext uri="{FF2B5EF4-FFF2-40B4-BE49-F238E27FC236}">
                  <a16:creationId xmlns:a16="http://schemas.microsoft.com/office/drawing/2014/main" id="{8D89A800-BC5B-0D9E-4F2A-894E6E13F217}"/>
                </a:ext>
              </a:extLst>
            </p:cNvPr>
            <p:cNvSpPr/>
            <p:nvPr/>
          </p:nvSpPr>
          <p:spPr>
            <a:xfrm rot="16200000">
              <a:off x="8758576" y="-203180"/>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69"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10" name="Freeform 55">
              <a:extLst>
                <a:ext uri="{FF2B5EF4-FFF2-40B4-BE49-F238E27FC236}">
                  <a16:creationId xmlns:a16="http://schemas.microsoft.com/office/drawing/2014/main" id="{B84CC8A0-1E3C-99B7-DE63-CE4A112571C4}"/>
                </a:ext>
              </a:extLst>
            </p:cNvPr>
            <p:cNvSpPr/>
            <p:nvPr/>
          </p:nvSpPr>
          <p:spPr>
            <a:xfrm rot="16200000">
              <a:off x="8758576" y="-33662"/>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11" name="Freeform 56">
              <a:extLst>
                <a:ext uri="{FF2B5EF4-FFF2-40B4-BE49-F238E27FC236}">
                  <a16:creationId xmlns:a16="http://schemas.microsoft.com/office/drawing/2014/main" id="{47D63C61-FDA0-0ED0-4E80-C088A705E69E}"/>
                </a:ext>
              </a:extLst>
            </p:cNvPr>
            <p:cNvSpPr/>
            <p:nvPr/>
          </p:nvSpPr>
          <p:spPr>
            <a:xfrm rot="16200000">
              <a:off x="8758576" y="135858"/>
              <a:ext cx="56507" cy="58321"/>
            </a:xfrm>
            <a:custGeom>
              <a:avLst/>
              <a:gdLst>
                <a:gd name="csX0" fmla="*/ 17980 w 56507"/>
                <a:gd name="csY0" fmla="*/ 29159 h 58321"/>
                <a:gd name="csX1" fmla="*/ 1958 w 56507"/>
                <a:gd name="csY1" fmla="*/ 46151 h 58321"/>
                <a:gd name="csX2" fmla="*/ 2530 w 56507"/>
                <a:gd name="csY2" fmla="*/ 56447 h 58321"/>
                <a:gd name="csX3" fmla="*/ 13298 w 56507"/>
                <a:gd name="csY3" fmla="*/ 55900 h 58321"/>
                <a:gd name="csX4" fmla="*/ 28255 w 56507"/>
                <a:gd name="csY4" fmla="*/ 40046 h 58321"/>
                <a:gd name="csX5" fmla="*/ 43208 w 56507"/>
                <a:gd name="csY5" fmla="*/ 55900 h 58321"/>
                <a:gd name="csX6" fmla="*/ 53980 w 56507"/>
                <a:gd name="csY6" fmla="*/ 56447 h 58321"/>
                <a:gd name="csX7" fmla="*/ 54548 w 56507"/>
                <a:gd name="csY7" fmla="*/ 46151 h 58321"/>
                <a:gd name="csX8" fmla="*/ 38530 w 56507"/>
                <a:gd name="csY8" fmla="*/ 29159 h 58321"/>
                <a:gd name="csX9" fmla="*/ 54548 w 56507"/>
                <a:gd name="csY9" fmla="*/ 12168 h 58321"/>
                <a:gd name="csX10" fmla="*/ 53980 w 56507"/>
                <a:gd name="csY10" fmla="*/ 1872 h 58321"/>
                <a:gd name="csX11" fmla="*/ 48880 w 56507"/>
                <a:gd name="csY11" fmla="*/ 0 h 58321"/>
                <a:gd name="csX12" fmla="*/ 43208 w 56507"/>
                <a:gd name="csY12" fmla="*/ 2419 h 58321"/>
                <a:gd name="csX13" fmla="*/ 28255 w 56507"/>
                <a:gd name="csY13" fmla="*/ 18273 h 58321"/>
                <a:gd name="csX14" fmla="*/ 13298 w 56507"/>
                <a:gd name="csY14" fmla="*/ 2419 h 58321"/>
                <a:gd name="csX15" fmla="*/ 7630 w 56507"/>
                <a:gd name="csY15" fmla="*/ 0 h 58321"/>
                <a:gd name="csX16" fmla="*/ 2530 w 56507"/>
                <a:gd name="csY16" fmla="*/ 1872 h 58321"/>
                <a:gd name="csX17" fmla="*/ 1958 w 56507"/>
                <a:gd name="csY17" fmla="*/ 12168 h 58321"/>
                <a:gd name="csX18" fmla="*/ 17980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80" y="29159"/>
                  </a:moveTo>
                  <a:lnTo>
                    <a:pt x="1958" y="46151"/>
                  </a:lnTo>
                  <a:cubicBezTo>
                    <a:pt x="-862" y="49132"/>
                    <a:pt x="-605" y="53740"/>
                    <a:pt x="2530" y="56447"/>
                  </a:cubicBezTo>
                  <a:cubicBezTo>
                    <a:pt x="5650" y="59140"/>
                    <a:pt x="10493" y="58909"/>
                    <a:pt x="13298" y="55900"/>
                  </a:cubicBezTo>
                  <a:lnTo>
                    <a:pt x="28255" y="40046"/>
                  </a:lnTo>
                  <a:lnTo>
                    <a:pt x="43208" y="55900"/>
                  </a:lnTo>
                  <a:cubicBezTo>
                    <a:pt x="46043" y="58909"/>
                    <a:pt x="50890" y="59140"/>
                    <a:pt x="53980" y="56447"/>
                  </a:cubicBezTo>
                  <a:cubicBezTo>
                    <a:pt x="57115" y="53755"/>
                    <a:pt x="57353" y="49146"/>
                    <a:pt x="54548" y="46151"/>
                  </a:cubicBezTo>
                  <a:lnTo>
                    <a:pt x="38530" y="29159"/>
                  </a:lnTo>
                  <a:lnTo>
                    <a:pt x="54548" y="12168"/>
                  </a:lnTo>
                  <a:cubicBezTo>
                    <a:pt x="57368" y="9173"/>
                    <a:pt x="57115" y="4579"/>
                    <a:pt x="53980" y="1872"/>
                  </a:cubicBezTo>
                  <a:cubicBezTo>
                    <a:pt x="52525" y="619"/>
                    <a:pt x="50695" y="0"/>
                    <a:pt x="48880" y="0"/>
                  </a:cubicBezTo>
                  <a:cubicBezTo>
                    <a:pt x="46795" y="0"/>
                    <a:pt x="44708" y="806"/>
                    <a:pt x="43208" y="2419"/>
                  </a:cubicBezTo>
                  <a:lnTo>
                    <a:pt x="28255" y="18273"/>
                  </a:lnTo>
                  <a:lnTo>
                    <a:pt x="13298" y="2419"/>
                  </a:lnTo>
                  <a:cubicBezTo>
                    <a:pt x="11798" y="821"/>
                    <a:pt x="9715" y="0"/>
                    <a:pt x="7630" y="0"/>
                  </a:cubicBezTo>
                  <a:cubicBezTo>
                    <a:pt x="5800" y="0"/>
                    <a:pt x="3985" y="619"/>
                    <a:pt x="2530" y="1872"/>
                  </a:cubicBezTo>
                  <a:cubicBezTo>
                    <a:pt x="-605" y="4565"/>
                    <a:pt x="-847" y="9173"/>
                    <a:pt x="1958" y="12168"/>
                  </a:cubicBezTo>
                  <a:lnTo>
                    <a:pt x="17980" y="29159"/>
                  </a:lnTo>
                  <a:close/>
                </a:path>
              </a:pathLst>
            </a:custGeom>
            <a:solidFill>
              <a:schemeClr val="accent6"/>
            </a:solidFill>
            <a:ln w="10273" cap="flat">
              <a:noFill/>
              <a:prstDash val="solid"/>
              <a:miter/>
            </a:ln>
          </p:spPr>
        </p:sp>
        <p:sp>
          <p:nvSpPr>
            <p:cNvPr id="12" name="Freeform 57">
              <a:extLst>
                <a:ext uri="{FF2B5EF4-FFF2-40B4-BE49-F238E27FC236}">
                  <a16:creationId xmlns:a16="http://schemas.microsoft.com/office/drawing/2014/main" id="{FDC5C3A7-5E82-249F-4786-24B8A0405D6F}"/>
                </a:ext>
              </a:extLst>
            </p:cNvPr>
            <p:cNvSpPr/>
            <p:nvPr/>
          </p:nvSpPr>
          <p:spPr>
            <a:xfrm rot="16200000">
              <a:off x="8758576" y="305369"/>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69"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61" y="9173"/>
                    <a:pt x="1959" y="12168"/>
                  </a:cubicBezTo>
                  <a:lnTo>
                    <a:pt x="17979" y="29159"/>
                  </a:lnTo>
                  <a:close/>
                </a:path>
              </a:pathLst>
            </a:custGeom>
            <a:solidFill>
              <a:schemeClr val="accent6"/>
            </a:solidFill>
            <a:ln w="10273" cap="flat">
              <a:noFill/>
              <a:prstDash val="solid"/>
              <a:miter/>
            </a:ln>
          </p:spPr>
        </p:sp>
        <p:sp>
          <p:nvSpPr>
            <p:cNvPr id="13" name="Freeform 58">
              <a:extLst>
                <a:ext uri="{FF2B5EF4-FFF2-40B4-BE49-F238E27FC236}">
                  <a16:creationId xmlns:a16="http://schemas.microsoft.com/office/drawing/2014/main" id="{9230DB7C-D3B2-2647-AFF9-D8254878E3B1}"/>
                </a:ext>
              </a:extLst>
            </p:cNvPr>
            <p:cNvSpPr/>
            <p:nvPr/>
          </p:nvSpPr>
          <p:spPr>
            <a:xfrm rot="16200000">
              <a:off x="8758576" y="474889"/>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14" name="Freeform 59">
              <a:extLst>
                <a:ext uri="{FF2B5EF4-FFF2-40B4-BE49-F238E27FC236}">
                  <a16:creationId xmlns:a16="http://schemas.microsoft.com/office/drawing/2014/main" id="{AEBE84EB-17C2-D556-D87A-F7FFBAA89684}"/>
                </a:ext>
              </a:extLst>
            </p:cNvPr>
            <p:cNvSpPr/>
            <p:nvPr/>
          </p:nvSpPr>
          <p:spPr>
            <a:xfrm rot="16200000">
              <a:off x="8758576" y="644386"/>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15" name="Freeform 60">
              <a:extLst>
                <a:ext uri="{FF2B5EF4-FFF2-40B4-BE49-F238E27FC236}">
                  <a16:creationId xmlns:a16="http://schemas.microsoft.com/office/drawing/2014/main" id="{DC09E329-000E-D28A-F1AD-5ACA30E22298}"/>
                </a:ext>
              </a:extLst>
            </p:cNvPr>
            <p:cNvSpPr/>
            <p:nvPr/>
          </p:nvSpPr>
          <p:spPr>
            <a:xfrm rot="16200000">
              <a:off x="8758576" y="813906"/>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61" y="9173"/>
                    <a:pt x="1959" y="12168"/>
                  </a:cubicBezTo>
                  <a:lnTo>
                    <a:pt x="17979" y="29159"/>
                  </a:lnTo>
                  <a:close/>
                </a:path>
              </a:pathLst>
            </a:custGeom>
            <a:solidFill>
              <a:schemeClr val="accent6"/>
            </a:solidFill>
            <a:ln w="10273" cap="flat">
              <a:noFill/>
              <a:prstDash val="solid"/>
              <a:miter/>
            </a:ln>
          </p:spPr>
        </p:sp>
        <p:sp>
          <p:nvSpPr>
            <p:cNvPr id="16" name="Freeform 61">
              <a:extLst>
                <a:ext uri="{FF2B5EF4-FFF2-40B4-BE49-F238E27FC236}">
                  <a16:creationId xmlns:a16="http://schemas.microsoft.com/office/drawing/2014/main" id="{4831F196-81FC-2B18-0587-94368763F331}"/>
                </a:ext>
              </a:extLst>
            </p:cNvPr>
            <p:cNvSpPr/>
            <p:nvPr/>
          </p:nvSpPr>
          <p:spPr>
            <a:xfrm rot="16200000">
              <a:off x="8758576" y="983417"/>
              <a:ext cx="56507" cy="58321"/>
            </a:xfrm>
            <a:custGeom>
              <a:avLst/>
              <a:gdLst>
                <a:gd name="csX0" fmla="*/ 17980 w 56507"/>
                <a:gd name="csY0" fmla="*/ 29159 h 58321"/>
                <a:gd name="csX1" fmla="*/ 1958 w 56507"/>
                <a:gd name="csY1" fmla="*/ 46151 h 58321"/>
                <a:gd name="csX2" fmla="*/ 2530 w 56507"/>
                <a:gd name="csY2" fmla="*/ 56447 h 58321"/>
                <a:gd name="csX3" fmla="*/ 13298 w 56507"/>
                <a:gd name="csY3" fmla="*/ 55900 h 58321"/>
                <a:gd name="csX4" fmla="*/ 28253 w 56507"/>
                <a:gd name="csY4" fmla="*/ 40046 h 58321"/>
                <a:gd name="csX5" fmla="*/ 43208 w 56507"/>
                <a:gd name="csY5" fmla="*/ 55900 h 58321"/>
                <a:gd name="csX6" fmla="*/ 53978 w 56507"/>
                <a:gd name="csY6" fmla="*/ 56447 h 58321"/>
                <a:gd name="csX7" fmla="*/ 54548 w 56507"/>
                <a:gd name="csY7" fmla="*/ 46151 h 58321"/>
                <a:gd name="csX8" fmla="*/ 38528 w 56507"/>
                <a:gd name="csY8" fmla="*/ 29159 h 58321"/>
                <a:gd name="csX9" fmla="*/ 54548 w 56507"/>
                <a:gd name="csY9" fmla="*/ 12168 h 58321"/>
                <a:gd name="csX10" fmla="*/ 53978 w 56507"/>
                <a:gd name="csY10" fmla="*/ 1872 h 58321"/>
                <a:gd name="csX11" fmla="*/ 48878 w 56507"/>
                <a:gd name="csY11" fmla="*/ 0 h 58321"/>
                <a:gd name="csX12" fmla="*/ 43208 w 56507"/>
                <a:gd name="csY12" fmla="*/ 2419 h 58321"/>
                <a:gd name="csX13" fmla="*/ 28253 w 56507"/>
                <a:gd name="csY13" fmla="*/ 18273 h 58321"/>
                <a:gd name="csX14" fmla="*/ 13298 w 56507"/>
                <a:gd name="csY14" fmla="*/ 2419 h 58321"/>
                <a:gd name="csX15" fmla="*/ 7628 w 56507"/>
                <a:gd name="csY15" fmla="*/ 0 h 58321"/>
                <a:gd name="csX16" fmla="*/ 2530 w 56507"/>
                <a:gd name="csY16" fmla="*/ 1872 h 58321"/>
                <a:gd name="csX17" fmla="*/ 1958 w 56507"/>
                <a:gd name="csY17" fmla="*/ 12168 h 58321"/>
                <a:gd name="csX18" fmla="*/ 17980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80" y="29159"/>
                  </a:moveTo>
                  <a:lnTo>
                    <a:pt x="1958" y="46151"/>
                  </a:lnTo>
                  <a:cubicBezTo>
                    <a:pt x="-862" y="49132"/>
                    <a:pt x="-605" y="53740"/>
                    <a:pt x="2530" y="56447"/>
                  </a:cubicBezTo>
                  <a:cubicBezTo>
                    <a:pt x="5650" y="59140"/>
                    <a:pt x="10478" y="58909"/>
                    <a:pt x="13298" y="55900"/>
                  </a:cubicBezTo>
                  <a:lnTo>
                    <a:pt x="28253" y="40046"/>
                  </a:lnTo>
                  <a:lnTo>
                    <a:pt x="43208" y="55900"/>
                  </a:lnTo>
                  <a:cubicBezTo>
                    <a:pt x="46043" y="58909"/>
                    <a:pt x="50888" y="59140"/>
                    <a:pt x="53978" y="56447"/>
                  </a:cubicBezTo>
                  <a:cubicBezTo>
                    <a:pt x="57113" y="53755"/>
                    <a:pt x="57368" y="49146"/>
                    <a:pt x="54548" y="46151"/>
                  </a:cubicBezTo>
                  <a:lnTo>
                    <a:pt x="38528" y="29159"/>
                  </a:lnTo>
                  <a:lnTo>
                    <a:pt x="54548" y="12168"/>
                  </a:lnTo>
                  <a:cubicBezTo>
                    <a:pt x="57368" y="9173"/>
                    <a:pt x="57113" y="4579"/>
                    <a:pt x="53978" y="1872"/>
                  </a:cubicBezTo>
                  <a:cubicBezTo>
                    <a:pt x="52523" y="619"/>
                    <a:pt x="50693" y="0"/>
                    <a:pt x="48878" y="0"/>
                  </a:cubicBezTo>
                  <a:cubicBezTo>
                    <a:pt x="46793" y="0"/>
                    <a:pt x="44708" y="806"/>
                    <a:pt x="43208" y="2419"/>
                  </a:cubicBezTo>
                  <a:lnTo>
                    <a:pt x="28253" y="18273"/>
                  </a:lnTo>
                  <a:lnTo>
                    <a:pt x="13298" y="2419"/>
                  </a:lnTo>
                  <a:cubicBezTo>
                    <a:pt x="11798" y="821"/>
                    <a:pt x="9713" y="0"/>
                    <a:pt x="7628" y="0"/>
                  </a:cubicBezTo>
                  <a:cubicBezTo>
                    <a:pt x="5798" y="0"/>
                    <a:pt x="3985" y="619"/>
                    <a:pt x="2530" y="1872"/>
                  </a:cubicBezTo>
                  <a:cubicBezTo>
                    <a:pt x="-605" y="4565"/>
                    <a:pt x="-862" y="9173"/>
                    <a:pt x="1958" y="12168"/>
                  </a:cubicBezTo>
                  <a:lnTo>
                    <a:pt x="17980" y="29159"/>
                  </a:lnTo>
                  <a:close/>
                </a:path>
              </a:pathLst>
            </a:custGeom>
            <a:solidFill>
              <a:schemeClr val="accent6"/>
            </a:solidFill>
            <a:ln w="10273" cap="flat">
              <a:noFill/>
              <a:prstDash val="solid"/>
              <a:miter/>
            </a:ln>
          </p:spPr>
        </p:sp>
        <p:sp>
          <p:nvSpPr>
            <p:cNvPr id="17" name="Freeform 62">
              <a:extLst>
                <a:ext uri="{FF2B5EF4-FFF2-40B4-BE49-F238E27FC236}">
                  <a16:creationId xmlns:a16="http://schemas.microsoft.com/office/drawing/2014/main" id="{E8999857-422D-94DD-2A8D-50AA13851792}"/>
                </a:ext>
              </a:extLst>
            </p:cNvPr>
            <p:cNvSpPr/>
            <p:nvPr/>
          </p:nvSpPr>
          <p:spPr>
            <a:xfrm rot="16200000">
              <a:off x="8758576" y="1152936"/>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18" name="Freeform 63">
              <a:extLst>
                <a:ext uri="{FF2B5EF4-FFF2-40B4-BE49-F238E27FC236}">
                  <a16:creationId xmlns:a16="http://schemas.microsoft.com/office/drawing/2014/main" id="{27832440-1A1E-1BDA-89D1-A71E0C74312A}"/>
                </a:ext>
              </a:extLst>
            </p:cNvPr>
            <p:cNvSpPr/>
            <p:nvPr/>
          </p:nvSpPr>
          <p:spPr>
            <a:xfrm rot="16200000">
              <a:off x="8758576" y="1322449"/>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19" name="Freeform 64">
              <a:extLst>
                <a:ext uri="{FF2B5EF4-FFF2-40B4-BE49-F238E27FC236}">
                  <a16:creationId xmlns:a16="http://schemas.microsoft.com/office/drawing/2014/main" id="{427CDB7E-5C20-B516-8768-BFF4F9331264}"/>
                </a:ext>
              </a:extLst>
            </p:cNvPr>
            <p:cNvSpPr/>
            <p:nvPr/>
          </p:nvSpPr>
          <p:spPr>
            <a:xfrm rot="16200000">
              <a:off x="8904373" y="-71169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20" name="Freeform 65">
              <a:extLst>
                <a:ext uri="{FF2B5EF4-FFF2-40B4-BE49-F238E27FC236}">
                  <a16:creationId xmlns:a16="http://schemas.microsoft.com/office/drawing/2014/main" id="{CDD2820C-D9DA-F4F0-2974-BD3BF5B98FAD}"/>
                </a:ext>
              </a:extLst>
            </p:cNvPr>
            <p:cNvSpPr/>
            <p:nvPr/>
          </p:nvSpPr>
          <p:spPr>
            <a:xfrm rot="16200000">
              <a:off x="8904373" y="-542210"/>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21" name="Freeform 66">
              <a:extLst>
                <a:ext uri="{FF2B5EF4-FFF2-40B4-BE49-F238E27FC236}">
                  <a16:creationId xmlns:a16="http://schemas.microsoft.com/office/drawing/2014/main" id="{D54FC3BE-7D37-16CA-9978-D9CCE4A9DABB}"/>
                </a:ext>
              </a:extLst>
            </p:cNvPr>
            <p:cNvSpPr/>
            <p:nvPr/>
          </p:nvSpPr>
          <p:spPr>
            <a:xfrm rot="16200000">
              <a:off x="8904373" y="-372680"/>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22" name="Freeform 67">
              <a:extLst>
                <a:ext uri="{FF2B5EF4-FFF2-40B4-BE49-F238E27FC236}">
                  <a16:creationId xmlns:a16="http://schemas.microsoft.com/office/drawing/2014/main" id="{2B71ECF1-D32C-4149-161B-574A10E6E88E}"/>
                </a:ext>
              </a:extLst>
            </p:cNvPr>
            <p:cNvSpPr/>
            <p:nvPr/>
          </p:nvSpPr>
          <p:spPr>
            <a:xfrm rot="16200000">
              <a:off x="8904373" y="-203180"/>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69"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23" name="Freeform 68">
              <a:extLst>
                <a:ext uri="{FF2B5EF4-FFF2-40B4-BE49-F238E27FC236}">
                  <a16:creationId xmlns:a16="http://schemas.microsoft.com/office/drawing/2014/main" id="{0AEA26D2-7D75-9BAE-BDDA-F2B25E1CB05A}"/>
                </a:ext>
              </a:extLst>
            </p:cNvPr>
            <p:cNvSpPr/>
            <p:nvPr/>
          </p:nvSpPr>
          <p:spPr>
            <a:xfrm rot="16200000">
              <a:off x="8904373" y="-33662"/>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24" name="Freeform 69">
              <a:extLst>
                <a:ext uri="{FF2B5EF4-FFF2-40B4-BE49-F238E27FC236}">
                  <a16:creationId xmlns:a16="http://schemas.microsoft.com/office/drawing/2014/main" id="{F877A449-3239-2AC2-ED64-E9FA43E37ADE}"/>
                </a:ext>
              </a:extLst>
            </p:cNvPr>
            <p:cNvSpPr/>
            <p:nvPr/>
          </p:nvSpPr>
          <p:spPr>
            <a:xfrm rot="16200000">
              <a:off x="8904373" y="135858"/>
              <a:ext cx="56507" cy="58321"/>
            </a:xfrm>
            <a:custGeom>
              <a:avLst/>
              <a:gdLst>
                <a:gd name="csX0" fmla="*/ 17980 w 56507"/>
                <a:gd name="csY0" fmla="*/ 29160 h 58321"/>
                <a:gd name="csX1" fmla="*/ 1958 w 56507"/>
                <a:gd name="csY1" fmla="*/ 46151 h 58321"/>
                <a:gd name="csX2" fmla="*/ 2530 w 56507"/>
                <a:gd name="csY2" fmla="*/ 56447 h 58321"/>
                <a:gd name="csX3" fmla="*/ 13298 w 56507"/>
                <a:gd name="csY3" fmla="*/ 55900 h 58321"/>
                <a:gd name="csX4" fmla="*/ 28255 w 56507"/>
                <a:gd name="csY4" fmla="*/ 40046 h 58321"/>
                <a:gd name="csX5" fmla="*/ 43208 w 56507"/>
                <a:gd name="csY5" fmla="*/ 55900 h 58321"/>
                <a:gd name="csX6" fmla="*/ 53980 w 56507"/>
                <a:gd name="csY6" fmla="*/ 56447 h 58321"/>
                <a:gd name="csX7" fmla="*/ 54548 w 56507"/>
                <a:gd name="csY7" fmla="*/ 46151 h 58321"/>
                <a:gd name="csX8" fmla="*/ 38530 w 56507"/>
                <a:gd name="csY8" fmla="*/ 29160 h 58321"/>
                <a:gd name="csX9" fmla="*/ 54548 w 56507"/>
                <a:gd name="csY9" fmla="*/ 12168 h 58321"/>
                <a:gd name="csX10" fmla="*/ 53980 w 56507"/>
                <a:gd name="csY10" fmla="*/ 1872 h 58321"/>
                <a:gd name="csX11" fmla="*/ 48880 w 56507"/>
                <a:gd name="csY11" fmla="*/ 0 h 58321"/>
                <a:gd name="csX12" fmla="*/ 43208 w 56507"/>
                <a:gd name="csY12" fmla="*/ 2419 h 58321"/>
                <a:gd name="csX13" fmla="*/ 28255 w 56507"/>
                <a:gd name="csY13" fmla="*/ 18273 h 58321"/>
                <a:gd name="csX14" fmla="*/ 13298 w 56507"/>
                <a:gd name="csY14" fmla="*/ 2419 h 58321"/>
                <a:gd name="csX15" fmla="*/ 7630 w 56507"/>
                <a:gd name="csY15" fmla="*/ 0 h 58321"/>
                <a:gd name="csX16" fmla="*/ 2530 w 56507"/>
                <a:gd name="csY16" fmla="*/ 1872 h 58321"/>
                <a:gd name="csX17" fmla="*/ 1958 w 56507"/>
                <a:gd name="csY17" fmla="*/ 12168 h 58321"/>
                <a:gd name="csX18" fmla="*/ 17980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80" y="29160"/>
                  </a:moveTo>
                  <a:lnTo>
                    <a:pt x="1958" y="46151"/>
                  </a:lnTo>
                  <a:cubicBezTo>
                    <a:pt x="-862" y="49146"/>
                    <a:pt x="-605" y="53740"/>
                    <a:pt x="2530" y="56447"/>
                  </a:cubicBezTo>
                  <a:cubicBezTo>
                    <a:pt x="5650" y="59140"/>
                    <a:pt x="10493" y="58909"/>
                    <a:pt x="13298" y="55900"/>
                  </a:cubicBezTo>
                  <a:lnTo>
                    <a:pt x="28255" y="40046"/>
                  </a:lnTo>
                  <a:lnTo>
                    <a:pt x="43208" y="55900"/>
                  </a:lnTo>
                  <a:cubicBezTo>
                    <a:pt x="46043" y="58895"/>
                    <a:pt x="50890" y="59140"/>
                    <a:pt x="53980" y="56447"/>
                  </a:cubicBezTo>
                  <a:cubicBezTo>
                    <a:pt x="57115" y="53754"/>
                    <a:pt x="57353" y="49146"/>
                    <a:pt x="54548" y="46151"/>
                  </a:cubicBezTo>
                  <a:lnTo>
                    <a:pt x="38530" y="29160"/>
                  </a:lnTo>
                  <a:lnTo>
                    <a:pt x="54548" y="12168"/>
                  </a:lnTo>
                  <a:cubicBezTo>
                    <a:pt x="57368" y="9173"/>
                    <a:pt x="57115" y="4579"/>
                    <a:pt x="53980" y="1872"/>
                  </a:cubicBezTo>
                  <a:cubicBezTo>
                    <a:pt x="52525" y="619"/>
                    <a:pt x="50695" y="0"/>
                    <a:pt x="48880" y="0"/>
                  </a:cubicBezTo>
                  <a:cubicBezTo>
                    <a:pt x="46795" y="0"/>
                    <a:pt x="44708" y="806"/>
                    <a:pt x="43208" y="2419"/>
                  </a:cubicBezTo>
                  <a:lnTo>
                    <a:pt x="28255" y="18273"/>
                  </a:lnTo>
                  <a:lnTo>
                    <a:pt x="13298" y="2419"/>
                  </a:lnTo>
                  <a:cubicBezTo>
                    <a:pt x="11798" y="821"/>
                    <a:pt x="9715" y="0"/>
                    <a:pt x="7630" y="0"/>
                  </a:cubicBezTo>
                  <a:cubicBezTo>
                    <a:pt x="5800" y="0"/>
                    <a:pt x="3985" y="619"/>
                    <a:pt x="2530" y="1872"/>
                  </a:cubicBezTo>
                  <a:cubicBezTo>
                    <a:pt x="-605" y="4565"/>
                    <a:pt x="-847" y="9173"/>
                    <a:pt x="1958" y="12168"/>
                  </a:cubicBezTo>
                  <a:lnTo>
                    <a:pt x="17980" y="29160"/>
                  </a:lnTo>
                  <a:close/>
                </a:path>
              </a:pathLst>
            </a:custGeom>
            <a:solidFill>
              <a:schemeClr val="accent6"/>
            </a:solidFill>
            <a:ln w="10273" cap="flat">
              <a:noFill/>
              <a:prstDash val="solid"/>
              <a:miter/>
            </a:ln>
          </p:spPr>
        </p:sp>
        <p:sp>
          <p:nvSpPr>
            <p:cNvPr id="25" name="Freeform 70">
              <a:extLst>
                <a:ext uri="{FF2B5EF4-FFF2-40B4-BE49-F238E27FC236}">
                  <a16:creationId xmlns:a16="http://schemas.microsoft.com/office/drawing/2014/main" id="{C63D275C-5FA4-8741-A8E2-168092B6F7B2}"/>
                </a:ext>
              </a:extLst>
            </p:cNvPr>
            <p:cNvSpPr/>
            <p:nvPr/>
          </p:nvSpPr>
          <p:spPr>
            <a:xfrm rot="16200000">
              <a:off x="8904373" y="305369"/>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69"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61" y="9173"/>
                    <a:pt x="1959" y="12168"/>
                  </a:cubicBezTo>
                  <a:lnTo>
                    <a:pt x="17979" y="29160"/>
                  </a:lnTo>
                  <a:close/>
                </a:path>
              </a:pathLst>
            </a:custGeom>
            <a:solidFill>
              <a:schemeClr val="accent6"/>
            </a:solidFill>
            <a:ln w="10273" cap="flat">
              <a:noFill/>
              <a:prstDash val="solid"/>
              <a:miter/>
            </a:ln>
          </p:spPr>
        </p:sp>
        <p:sp>
          <p:nvSpPr>
            <p:cNvPr id="26" name="Freeform 71">
              <a:extLst>
                <a:ext uri="{FF2B5EF4-FFF2-40B4-BE49-F238E27FC236}">
                  <a16:creationId xmlns:a16="http://schemas.microsoft.com/office/drawing/2014/main" id="{3F2100BD-C4F3-9EB2-7447-9F2EC4C33170}"/>
                </a:ext>
              </a:extLst>
            </p:cNvPr>
            <p:cNvSpPr/>
            <p:nvPr/>
          </p:nvSpPr>
          <p:spPr>
            <a:xfrm rot="16200000">
              <a:off x="8904373" y="474889"/>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27" name="Freeform 72">
              <a:extLst>
                <a:ext uri="{FF2B5EF4-FFF2-40B4-BE49-F238E27FC236}">
                  <a16:creationId xmlns:a16="http://schemas.microsoft.com/office/drawing/2014/main" id="{8AA60D1D-A99A-5602-4C8D-F8CF0ABCC3EB}"/>
                </a:ext>
              </a:extLst>
            </p:cNvPr>
            <p:cNvSpPr/>
            <p:nvPr/>
          </p:nvSpPr>
          <p:spPr>
            <a:xfrm rot="16200000">
              <a:off x="8904373" y="64438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28" name="Freeform 73">
              <a:extLst>
                <a:ext uri="{FF2B5EF4-FFF2-40B4-BE49-F238E27FC236}">
                  <a16:creationId xmlns:a16="http://schemas.microsoft.com/office/drawing/2014/main" id="{ADC0F3B6-CF7E-67AC-4023-F6B9E1E75E33}"/>
                </a:ext>
              </a:extLst>
            </p:cNvPr>
            <p:cNvSpPr/>
            <p:nvPr/>
          </p:nvSpPr>
          <p:spPr>
            <a:xfrm rot="16200000">
              <a:off x="8904373" y="81390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61" y="9173"/>
                    <a:pt x="1959" y="12168"/>
                  </a:cubicBezTo>
                  <a:lnTo>
                    <a:pt x="17979" y="29160"/>
                  </a:lnTo>
                  <a:close/>
                </a:path>
              </a:pathLst>
            </a:custGeom>
            <a:solidFill>
              <a:schemeClr val="accent6"/>
            </a:solidFill>
            <a:ln w="10273" cap="flat">
              <a:noFill/>
              <a:prstDash val="solid"/>
              <a:miter/>
            </a:ln>
          </p:spPr>
        </p:sp>
        <p:sp>
          <p:nvSpPr>
            <p:cNvPr id="29" name="Freeform 74">
              <a:extLst>
                <a:ext uri="{FF2B5EF4-FFF2-40B4-BE49-F238E27FC236}">
                  <a16:creationId xmlns:a16="http://schemas.microsoft.com/office/drawing/2014/main" id="{A02C78B5-2704-A661-B6D3-53C58ED0D1F3}"/>
                </a:ext>
              </a:extLst>
            </p:cNvPr>
            <p:cNvSpPr/>
            <p:nvPr/>
          </p:nvSpPr>
          <p:spPr>
            <a:xfrm rot="16200000">
              <a:off x="8904373" y="983417"/>
              <a:ext cx="56507" cy="58321"/>
            </a:xfrm>
            <a:custGeom>
              <a:avLst/>
              <a:gdLst>
                <a:gd name="csX0" fmla="*/ 17980 w 56507"/>
                <a:gd name="csY0" fmla="*/ 29160 h 58321"/>
                <a:gd name="csX1" fmla="*/ 1958 w 56507"/>
                <a:gd name="csY1" fmla="*/ 46151 h 58321"/>
                <a:gd name="csX2" fmla="*/ 2530 w 56507"/>
                <a:gd name="csY2" fmla="*/ 56447 h 58321"/>
                <a:gd name="csX3" fmla="*/ 13298 w 56507"/>
                <a:gd name="csY3" fmla="*/ 55900 h 58321"/>
                <a:gd name="csX4" fmla="*/ 28253 w 56507"/>
                <a:gd name="csY4" fmla="*/ 40046 h 58321"/>
                <a:gd name="csX5" fmla="*/ 43208 w 56507"/>
                <a:gd name="csY5" fmla="*/ 55900 h 58321"/>
                <a:gd name="csX6" fmla="*/ 53978 w 56507"/>
                <a:gd name="csY6" fmla="*/ 56447 h 58321"/>
                <a:gd name="csX7" fmla="*/ 54548 w 56507"/>
                <a:gd name="csY7" fmla="*/ 46151 h 58321"/>
                <a:gd name="csX8" fmla="*/ 38528 w 56507"/>
                <a:gd name="csY8" fmla="*/ 29160 h 58321"/>
                <a:gd name="csX9" fmla="*/ 54548 w 56507"/>
                <a:gd name="csY9" fmla="*/ 12168 h 58321"/>
                <a:gd name="csX10" fmla="*/ 53978 w 56507"/>
                <a:gd name="csY10" fmla="*/ 1872 h 58321"/>
                <a:gd name="csX11" fmla="*/ 48878 w 56507"/>
                <a:gd name="csY11" fmla="*/ 0 h 58321"/>
                <a:gd name="csX12" fmla="*/ 43208 w 56507"/>
                <a:gd name="csY12" fmla="*/ 2419 h 58321"/>
                <a:gd name="csX13" fmla="*/ 28253 w 56507"/>
                <a:gd name="csY13" fmla="*/ 18273 h 58321"/>
                <a:gd name="csX14" fmla="*/ 13298 w 56507"/>
                <a:gd name="csY14" fmla="*/ 2419 h 58321"/>
                <a:gd name="csX15" fmla="*/ 7628 w 56507"/>
                <a:gd name="csY15" fmla="*/ 0 h 58321"/>
                <a:gd name="csX16" fmla="*/ 2530 w 56507"/>
                <a:gd name="csY16" fmla="*/ 1872 h 58321"/>
                <a:gd name="csX17" fmla="*/ 1958 w 56507"/>
                <a:gd name="csY17" fmla="*/ 12168 h 58321"/>
                <a:gd name="csX18" fmla="*/ 17980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80" y="29160"/>
                  </a:moveTo>
                  <a:lnTo>
                    <a:pt x="1958" y="46151"/>
                  </a:lnTo>
                  <a:cubicBezTo>
                    <a:pt x="-862" y="49146"/>
                    <a:pt x="-605" y="53740"/>
                    <a:pt x="2530" y="56447"/>
                  </a:cubicBezTo>
                  <a:cubicBezTo>
                    <a:pt x="5650" y="59140"/>
                    <a:pt x="10478" y="58909"/>
                    <a:pt x="13298" y="55900"/>
                  </a:cubicBezTo>
                  <a:lnTo>
                    <a:pt x="28253" y="40046"/>
                  </a:lnTo>
                  <a:lnTo>
                    <a:pt x="43208" y="55900"/>
                  </a:lnTo>
                  <a:cubicBezTo>
                    <a:pt x="46043" y="58895"/>
                    <a:pt x="50888" y="59140"/>
                    <a:pt x="53978" y="56447"/>
                  </a:cubicBezTo>
                  <a:cubicBezTo>
                    <a:pt x="57113" y="53754"/>
                    <a:pt x="57368" y="49146"/>
                    <a:pt x="54548" y="46151"/>
                  </a:cubicBezTo>
                  <a:lnTo>
                    <a:pt x="38528" y="29160"/>
                  </a:lnTo>
                  <a:lnTo>
                    <a:pt x="54548" y="12168"/>
                  </a:lnTo>
                  <a:cubicBezTo>
                    <a:pt x="57368" y="9173"/>
                    <a:pt x="57113" y="4579"/>
                    <a:pt x="53978" y="1872"/>
                  </a:cubicBezTo>
                  <a:cubicBezTo>
                    <a:pt x="52523" y="619"/>
                    <a:pt x="50693" y="0"/>
                    <a:pt x="48878" y="0"/>
                  </a:cubicBezTo>
                  <a:cubicBezTo>
                    <a:pt x="46793" y="0"/>
                    <a:pt x="44708" y="806"/>
                    <a:pt x="43208" y="2419"/>
                  </a:cubicBezTo>
                  <a:lnTo>
                    <a:pt x="28253" y="18273"/>
                  </a:lnTo>
                  <a:lnTo>
                    <a:pt x="13298" y="2419"/>
                  </a:lnTo>
                  <a:cubicBezTo>
                    <a:pt x="11798" y="821"/>
                    <a:pt x="9713" y="0"/>
                    <a:pt x="7628" y="0"/>
                  </a:cubicBezTo>
                  <a:cubicBezTo>
                    <a:pt x="5798" y="0"/>
                    <a:pt x="3985" y="619"/>
                    <a:pt x="2530" y="1872"/>
                  </a:cubicBezTo>
                  <a:cubicBezTo>
                    <a:pt x="-605" y="4565"/>
                    <a:pt x="-862" y="9173"/>
                    <a:pt x="1958" y="12168"/>
                  </a:cubicBezTo>
                  <a:lnTo>
                    <a:pt x="17980" y="29160"/>
                  </a:lnTo>
                  <a:close/>
                </a:path>
              </a:pathLst>
            </a:custGeom>
            <a:solidFill>
              <a:schemeClr val="accent6"/>
            </a:solidFill>
            <a:ln w="10273" cap="flat">
              <a:noFill/>
              <a:prstDash val="solid"/>
              <a:miter/>
            </a:ln>
          </p:spPr>
        </p:sp>
        <p:sp>
          <p:nvSpPr>
            <p:cNvPr id="30" name="Freeform 75">
              <a:extLst>
                <a:ext uri="{FF2B5EF4-FFF2-40B4-BE49-F238E27FC236}">
                  <a16:creationId xmlns:a16="http://schemas.microsoft.com/office/drawing/2014/main" id="{8AF029CE-98E4-10B8-BAA2-5A315318A8A4}"/>
                </a:ext>
              </a:extLst>
            </p:cNvPr>
            <p:cNvSpPr/>
            <p:nvPr/>
          </p:nvSpPr>
          <p:spPr>
            <a:xfrm rot="16200000">
              <a:off x="8904373" y="115293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31" name="Freeform 76">
              <a:extLst>
                <a:ext uri="{FF2B5EF4-FFF2-40B4-BE49-F238E27FC236}">
                  <a16:creationId xmlns:a16="http://schemas.microsoft.com/office/drawing/2014/main" id="{53705257-D608-5578-229C-3DCFADB224CA}"/>
                </a:ext>
              </a:extLst>
            </p:cNvPr>
            <p:cNvSpPr/>
            <p:nvPr/>
          </p:nvSpPr>
          <p:spPr>
            <a:xfrm rot="16200000">
              <a:off x="8904373" y="1322449"/>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32" name="Freeform 77">
              <a:extLst>
                <a:ext uri="{FF2B5EF4-FFF2-40B4-BE49-F238E27FC236}">
                  <a16:creationId xmlns:a16="http://schemas.microsoft.com/office/drawing/2014/main" id="{1805E563-76C4-2D1D-1207-B51C6DB42AD5}"/>
                </a:ext>
              </a:extLst>
            </p:cNvPr>
            <p:cNvSpPr/>
            <p:nvPr/>
          </p:nvSpPr>
          <p:spPr>
            <a:xfrm rot="16200000">
              <a:off x="9050171" y="-71169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33" name="Freeform 78">
              <a:extLst>
                <a:ext uri="{FF2B5EF4-FFF2-40B4-BE49-F238E27FC236}">
                  <a16:creationId xmlns:a16="http://schemas.microsoft.com/office/drawing/2014/main" id="{BCF3A44B-7543-0C5B-B819-1D9B1432141E}"/>
                </a:ext>
              </a:extLst>
            </p:cNvPr>
            <p:cNvSpPr/>
            <p:nvPr/>
          </p:nvSpPr>
          <p:spPr>
            <a:xfrm rot="16200000">
              <a:off x="9050171" y="-542210"/>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34" name="Freeform 79">
              <a:extLst>
                <a:ext uri="{FF2B5EF4-FFF2-40B4-BE49-F238E27FC236}">
                  <a16:creationId xmlns:a16="http://schemas.microsoft.com/office/drawing/2014/main" id="{5B047DCC-B82F-CA6B-64E1-20599E50A141}"/>
                </a:ext>
              </a:extLst>
            </p:cNvPr>
            <p:cNvSpPr/>
            <p:nvPr/>
          </p:nvSpPr>
          <p:spPr>
            <a:xfrm rot="16200000">
              <a:off x="9050171" y="-372680"/>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35" name="Freeform 80">
              <a:extLst>
                <a:ext uri="{FF2B5EF4-FFF2-40B4-BE49-F238E27FC236}">
                  <a16:creationId xmlns:a16="http://schemas.microsoft.com/office/drawing/2014/main" id="{D7692AC0-C9A0-FF0C-0C6D-97F2265A8149}"/>
                </a:ext>
              </a:extLst>
            </p:cNvPr>
            <p:cNvSpPr/>
            <p:nvPr/>
          </p:nvSpPr>
          <p:spPr>
            <a:xfrm rot="16200000">
              <a:off x="9050171" y="-203180"/>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69"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36" name="Freeform 81">
              <a:extLst>
                <a:ext uri="{FF2B5EF4-FFF2-40B4-BE49-F238E27FC236}">
                  <a16:creationId xmlns:a16="http://schemas.microsoft.com/office/drawing/2014/main" id="{98F396E5-D63F-4F37-9E42-BE14CBF791A6}"/>
                </a:ext>
              </a:extLst>
            </p:cNvPr>
            <p:cNvSpPr/>
            <p:nvPr/>
          </p:nvSpPr>
          <p:spPr>
            <a:xfrm rot="16200000">
              <a:off x="9050171" y="-33662"/>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37" name="Freeform 82">
              <a:extLst>
                <a:ext uri="{FF2B5EF4-FFF2-40B4-BE49-F238E27FC236}">
                  <a16:creationId xmlns:a16="http://schemas.microsoft.com/office/drawing/2014/main" id="{F32C83D4-DD17-D2D9-C402-FB9B198B8A83}"/>
                </a:ext>
              </a:extLst>
            </p:cNvPr>
            <p:cNvSpPr/>
            <p:nvPr/>
          </p:nvSpPr>
          <p:spPr>
            <a:xfrm rot="16200000">
              <a:off x="9050171" y="135858"/>
              <a:ext cx="56507" cy="58321"/>
            </a:xfrm>
            <a:custGeom>
              <a:avLst/>
              <a:gdLst>
                <a:gd name="csX0" fmla="*/ 17980 w 56507"/>
                <a:gd name="csY0" fmla="*/ 29160 h 58321"/>
                <a:gd name="csX1" fmla="*/ 1958 w 56507"/>
                <a:gd name="csY1" fmla="*/ 46151 h 58321"/>
                <a:gd name="csX2" fmla="*/ 2530 w 56507"/>
                <a:gd name="csY2" fmla="*/ 56447 h 58321"/>
                <a:gd name="csX3" fmla="*/ 13298 w 56507"/>
                <a:gd name="csY3" fmla="*/ 55900 h 58321"/>
                <a:gd name="csX4" fmla="*/ 28255 w 56507"/>
                <a:gd name="csY4" fmla="*/ 40046 h 58321"/>
                <a:gd name="csX5" fmla="*/ 43208 w 56507"/>
                <a:gd name="csY5" fmla="*/ 55900 h 58321"/>
                <a:gd name="csX6" fmla="*/ 53980 w 56507"/>
                <a:gd name="csY6" fmla="*/ 56447 h 58321"/>
                <a:gd name="csX7" fmla="*/ 54548 w 56507"/>
                <a:gd name="csY7" fmla="*/ 46151 h 58321"/>
                <a:gd name="csX8" fmla="*/ 38530 w 56507"/>
                <a:gd name="csY8" fmla="*/ 29160 h 58321"/>
                <a:gd name="csX9" fmla="*/ 54548 w 56507"/>
                <a:gd name="csY9" fmla="*/ 12168 h 58321"/>
                <a:gd name="csX10" fmla="*/ 53980 w 56507"/>
                <a:gd name="csY10" fmla="*/ 1872 h 58321"/>
                <a:gd name="csX11" fmla="*/ 48880 w 56507"/>
                <a:gd name="csY11" fmla="*/ 0 h 58321"/>
                <a:gd name="csX12" fmla="*/ 43208 w 56507"/>
                <a:gd name="csY12" fmla="*/ 2419 h 58321"/>
                <a:gd name="csX13" fmla="*/ 28255 w 56507"/>
                <a:gd name="csY13" fmla="*/ 18273 h 58321"/>
                <a:gd name="csX14" fmla="*/ 13298 w 56507"/>
                <a:gd name="csY14" fmla="*/ 2419 h 58321"/>
                <a:gd name="csX15" fmla="*/ 7630 w 56507"/>
                <a:gd name="csY15" fmla="*/ 0 h 58321"/>
                <a:gd name="csX16" fmla="*/ 2530 w 56507"/>
                <a:gd name="csY16" fmla="*/ 1872 h 58321"/>
                <a:gd name="csX17" fmla="*/ 1958 w 56507"/>
                <a:gd name="csY17" fmla="*/ 12168 h 58321"/>
                <a:gd name="csX18" fmla="*/ 17980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80" y="29160"/>
                  </a:moveTo>
                  <a:lnTo>
                    <a:pt x="1958" y="46151"/>
                  </a:lnTo>
                  <a:cubicBezTo>
                    <a:pt x="-862" y="49146"/>
                    <a:pt x="-605" y="53740"/>
                    <a:pt x="2530" y="56447"/>
                  </a:cubicBezTo>
                  <a:cubicBezTo>
                    <a:pt x="5650" y="59140"/>
                    <a:pt x="10493" y="58909"/>
                    <a:pt x="13298" y="55900"/>
                  </a:cubicBezTo>
                  <a:lnTo>
                    <a:pt x="28255" y="40046"/>
                  </a:lnTo>
                  <a:lnTo>
                    <a:pt x="43208" y="55900"/>
                  </a:lnTo>
                  <a:cubicBezTo>
                    <a:pt x="46043" y="58909"/>
                    <a:pt x="50890" y="59140"/>
                    <a:pt x="53980" y="56447"/>
                  </a:cubicBezTo>
                  <a:cubicBezTo>
                    <a:pt x="57115" y="53754"/>
                    <a:pt x="57353" y="49146"/>
                    <a:pt x="54548" y="46151"/>
                  </a:cubicBezTo>
                  <a:lnTo>
                    <a:pt x="38530" y="29160"/>
                  </a:lnTo>
                  <a:lnTo>
                    <a:pt x="54548" y="12168"/>
                  </a:lnTo>
                  <a:cubicBezTo>
                    <a:pt x="57368" y="9187"/>
                    <a:pt x="57115" y="4579"/>
                    <a:pt x="53980" y="1872"/>
                  </a:cubicBezTo>
                  <a:cubicBezTo>
                    <a:pt x="52525" y="619"/>
                    <a:pt x="50695" y="0"/>
                    <a:pt x="48880" y="0"/>
                  </a:cubicBezTo>
                  <a:cubicBezTo>
                    <a:pt x="46795" y="0"/>
                    <a:pt x="44708" y="806"/>
                    <a:pt x="43208" y="2419"/>
                  </a:cubicBezTo>
                  <a:lnTo>
                    <a:pt x="28255" y="18273"/>
                  </a:lnTo>
                  <a:lnTo>
                    <a:pt x="13298" y="2419"/>
                  </a:lnTo>
                  <a:cubicBezTo>
                    <a:pt x="11798" y="821"/>
                    <a:pt x="9715" y="0"/>
                    <a:pt x="7630" y="0"/>
                  </a:cubicBezTo>
                  <a:cubicBezTo>
                    <a:pt x="5800" y="0"/>
                    <a:pt x="3985" y="619"/>
                    <a:pt x="2530" y="1872"/>
                  </a:cubicBezTo>
                  <a:cubicBezTo>
                    <a:pt x="-605" y="4565"/>
                    <a:pt x="-847" y="9173"/>
                    <a:pt x="1958" y="12168"/>
                  </a:cubicBezTo>
                  <a:lnTo>
                    <a:pt x="17980" y="29160"/>
                  </a:lnTo>
                  <a:close/>
                </a:path>
              </a:pathLst>
            </a:custGeom>
            <a:solidFill>
              <a:schemeClr val="accent6"/>
            </a:solidFill>
            <a:ln w="10273" cap="flat">
              <a:noFill/>
              <a:prstDash val="solid"/>
              <a:miter/>
            </a:ln>
          </p:spPr>
        </p:sp>
        <p:sp>
          <p:nvSpPr>
            <p:cNvPr id="38" name="Freeform 83">
              <a:extLst>
                <a:ext uri="{FF2B5EF4-FFF2-40B4-BE49-F238E27FC236}">
                  <a16:creationId xmlns:a16="http://schemas.microsoft.com/office/drawing/2014/main" id="{F2E05E3D-5B0C-070E-9F7C-C5975962D487}"/>
                </a:ext>
              </a:extLst>
            </p:cNvPr>
            <p:cNvSpPr/>
            <p:nvPr/>
          </p:nvSpPr>
          <p:spPr>
            <a:xfrm rot="16200000">
              <a:off x="9050171" y="305369"/>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69"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61" y="9173"/>
                    <a:pt x="1959" y="12168"/>
                  </a:cubicBezTo>
                  <a:lnTo>
                    <a:pt x="17979" y="29160"/>
                  </a:lnTo>
                  <a:close/>
                </a:path>
              </a:pathLst>
            </a:custGeom>
            <a:solidFill>
              <a:schemeClr val="accent6"/>
            </a:solidFill>
            <a:ln w="10273" cap="flat">
              <a:noFill/>
              <a:prstDash val="solid"/>
              <a:miter/>
            </a:ln>
          </p:spPr>
        </p:sp>
        <p:sp>
          <p:nvSpPr>
            <p:cNvPr id="39" name="Freeform 84">
              <a:extLst>
                <a:ext uri="{FF2B5EF4-FFF2-40B4-BE49-F238E27FC236}">
                  <a16:creationId xmlns:a16="http://schemas.microsoft.com/office/drawing/2014/main" id="{3BBE7324-D22E-3D53-62AC-FF042A64B77D}"/>
                </a:ext>
              </a:extLst>
            </p:cNvPr>
            <p:cNvSpPr/>
            <p:nvPr/>
          </p:nvSpPr>
          <p:spPr>
            <a:xfrm rot="16200000">
              <a:off x="9050171" y="474889"/>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40" name="Freeform 85">
              <a:extLst>
                <a:ext uri="{FF2B5EF4-FFF2-40B4-BE49-F238E27FC236}">
                  <a16:creationId xmlns:a16="http://schemas.microsoft.com/office/drawing/2014/main" id="{E7623A97-E0CD-7609-B4A3-BE4CECA20930}"/>
                </a:ext>
              </a:extLst>
            </p:cNvPr>
            <p:cNvSpPr/>
            <p:nvPr/>
          </p:nvSpPr>
          <p:spPr>
            <a:xfrm rot="16200000">
              <a:off x="9050171" y="64438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41" name="Freeform 86">
              <a:extLst>
                <a:ext uri="{FF2B5EF4-FFF2-40B4-BE49-F238E27FC236}">
                  <a16:creationId xmlns:a16="http://schemas.microsoft.com/office/drawing/2014/main" id="{1611BD5A-6903-2A5D-DF8D-DCB2E00CA1F5}"/>
                </a:ext>
              </a:extLst>
            </p:cNvPr>
            <p:cNvSpPr/>
            <p:nvPr/>
          </p:nvSpPr>
          <p:spPr>
            <a:xfrm rot="16200000">
              <a:off x="9050171" y="81390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61" y="9173"/>
                    <a:pt x="1959" y="12168"/>
                  </a:cubicBezTo>
                  <a:lnTo>
                    <a:pt x="17979" y="29160"/>
                  </a:lnTo>
                  <a:close/>
                </a:path>
              </a:pathLst>
            </a:custGeom>
            <a:solidFill>
              <a:schemeClr val="accent6"/>
            </a:solidFill>
            <a:ln w="10273" cap="flat">
              <a:noFill/>
              <a:prstDash val="solid"/>
              <a:miter/>
            </a:ln>
          </p:spPr>
        </p:sp>
        <p:sp>
          <p:nvSpPr>
            <p:cNvPr id="42" name="Freeform 87">
              <a:extLst>
                <a:ext uri="{FF2B5EF4-FFF2-40B4-BE49-F238E27FC236}">
                  <a16:creationId xmlns:a16="http://schemas.microsoft.com/office/drawing/2014/main" id="{6CD9E36B-5785-4656-76C8-409CDA7FB62C}"/>
                </a:ext>
              </a:extLst>
            </p:cNvPr>
            <p:cNvSpPr/>
            <p:nvPr/>
          </p:nvSpPr>
          <p:spPr>
            <a:xfrm rot="16200000">
              <a:off x="9050171" y="983417"/>
              <a:ext cx="56507" cy="58321"/>
            </a:xfrm>
            <a:custGeom>
              <a:avLst/>
              <a:gdLst>
                <a:gd name="csX0" fmla="*/ 17980 w 56507"/>
                <a:gd name="csY0" fmla="*/ 29160 h 58321"/>
                <a:gd name="csX1" fmla="*/ 1958 w 56507"/>
                <a:gd name="csY1" fmla="*/ 46151 h 58321"/>
                <a:gd name="csX2" fmla="*/ 2530 w 56507"/>
                <a:gd name="csY2" fmla="*/ 56447 h 58321"/>
                <a:gd name="csX3" fmla="*/ 13298 w 56507"/>
                <a:gd name="csY3" fmla="*/ 55900 h 58321"/>
                <a:gd name="csX4" fmla="*/ 28253 w 56507"/>
                <a:gd name="csY4" fmla="*/ 40046 h 58321"/>
                <a:gd name="csX5" fmla="*/ 43208 w 56507"/>
                <a:gd name="csY5" fmla="*/ 55900 h 58321"/>
                <a:gd name="csX6" fmla="*/ 53978 w 56507"/>
                <a:gd name="csY6" fmla="*/ 56447 h 58321"/>
                <a:gd name="csX7" fmla="*/ 54548 w 56507"/>
                <a:gd name="csY7" fmla="*/ 46151 h 58321"/>
                <a:gd name="csX8" fmla="*/ 38528 w 56507"/>
                <a:gd name="csY8" fmla="*/ 29160 h 58321"/>
                <a:gd name="csX9" fmla="*/ 54548 w 56507"/>
                <a:gd name="csY9" fmla="*/ 12168 h 58321"/>
                <a:gd name="csX10" fmla="*/ 53978 w 56507"/>
                <a:gd name="csY10" fmla="*/ 1872 h 58321"/>
                <a:gd name="csX11" fmla="*/ 48878 w 56507"/>
                <a:gd name="csY11" fmla="*/ 0 h 58321"/>
                <a:gd name="csX12" fmla="*/ 43208 w 56507"/>
                <a:gd name="csY12" fmla="*/ 2419 h 58321"/>
                <a:gd name="csX13" fmla="*/ 28253 w 56507"/>
                <a:gd name="csY13" fmla="*/ 18273 h 58321"/>
                <a:gd name="csX14" fmla="*/ 13298 w 56507"/>
                <a:gd name="csY14" fmla="*/ 2419 h 58321"/>
                <a:gd name="csX15" fmla="*/ 7628 w 56507"/>
                <a:gd name="csY15" fmla="*/ 0 h 58321"/>
                <a:gd name="csX16" fmla="*/ 2530 w 56507"/>
                <a:gd name="csY16" fmla="*/ 1872 h 58321"/>
                <a:gd name="csX17" fmla="*/ 1958 w 56507"/>
                <a:gd name="csY17" fmla="*/ 12168 h 58321"/>
                <a:gd name="csX18" fmla="*/ 17980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80" y="29160"/>
                  </a:moveTo>
                  <a:lnTo>
                    <a:pt x="1958" y="46151"/>
                  </a:lnTo>
                  <a:cubicBezTo>
                    <a:pt x="-862" y="49146"/>
                    <a:pt x="-605" y="53740"/>
                    <a:pt x="2530" y="56447"/>
                  </a:cubicBezTo>
                  <a:cubicBezTo>
                    <a:pt x="5650" y="59140"/>
                    <a:pt x="10478" y="58909"/>
                    <a:pt x="13298" y="55900"/>
                  </a:cubicBezTo>
                  <a:lnTo>
                    <a:pt x="28253" y="40046"/>
                  </a:lnTo>
                  <a:lnTo>
                    <a:pt x="43208" y="55900"/>
                  </a:lnTo>
                  <a:cubicBezTo>
                    <a:pt x="46043" y="58909"/>
                    <a:pt x="50888" y="59140"/>
                    <a:pt x="53978" y="56447"/>
                  </a:cubicBezTo>
                  <a:cubicBezTo>
                    <a:pt x="57113" y="53754"/>
                    <a:pt x="57368" y="49146"/>
                    <a:pt x="54548" y="46151"/>
                  </a:cubicBezTo>
                  <a:lnTo>
                    <a:pt x="38528" y="29160"/>
                  </a:lnTo>
                  <a:lnTo>
                    <a:pt x="54548" y="12168"/>
                  </a:lnTo>
                  <a:cubicBezTo>
                    <a:pt x="57368" y="9187"/>
                    <a:pt x="57113" y="4579"/>
                    <a:pt x="53978" y="1872"/>
                  </a:cubicBezTo>
                  <a:cubicBezTo>
                    <a:pt x="52523" y="619"/>
                    <a:pt x="50693" y="0"/>
                    <a:pt x="48878" y="0"/>
                  </a:cubicBezTo>
                  <a:cubicBezTo>
                    <a:pt x="46793" y="0"/>
                    <a:pt x="44708" y="806"/>
                    <a:pt x="43208" y="2419"/>
                  </a:cubicBezTo>
                  <a:lnTo>
                    <a:pt x="28253" y="18273"/>
                  </a:lnTo>
                  <a:lnTo>
                    <a:pt x="13298" y="2419"/>
                  </a:lnTo>
                  <a:cubicBezTo>
                    <a:pt x="11798" y="821"/>
                    <a:pt x="9713" y="0"/>
                    <a:pt x="7628" y="0"/>
                  </a:cubicBezTo>
                  <a:cubicBezTo>
                    <a:pt x="5798" y="0"/>
                    <a:pt x="3985" y="619"/>
                    <a:pt x="2530" y="1872"/>
                  </a:cubicBezTo>
                  <a:cubicBezTo>
                    <a:pt x="-605" y="4565"/>
                    <a:pt x="-862" y="9173"/>
                    <a:pt x="1958" y="12168"/>
                  </a:cubicBezTo>
                  <a:lnTo>
                    <a:pt x="17980" y="29160"/>
                  </a:lnTo>
                  <a:close/>
                </a:path>
              </a:pathLst>
            </a:custGeom>
            <a:solidFill>
              <a:schemeClr val="accent6"/>
            </a:solidFill>
            <a:ln w="10273" cap="flat">
              <a:noFill/>
              <a:prstDash val="solid"/>
              <a:miter/>
            </a:ln>
          </p:spPr>
        </p:sp>
        <p:sp>
          <p:nvSpPr>
            <p:cNvPr id="43" name="Freeform 88">
              <a:extLst>
                <a:ext uri="{FF2B5EF4-FFF2-40B4-BE49-F238E27FC236}">
                  <a16:creationId xmlns:a16="http://schemas.microsoft.com/office/drawing/2014/main" id="{A5733FA6-0EEF-64FF-AB40-6B72786D1A64}"/>
                </a:ext>
              </a:extLst>
            </p:cNvPr>
            <p:cNvSpPr/>
            <p:nvPr/>
          </p:nvSpPr>
          <p:spPr>
            <a:xfrm rot="16200000">
              <a:off x="9050171" y="115293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44" name="Freeform 89">
              <a:extLst>
                <a:ext uri="{FF2B5EF4-FFF2-40B4-BE49-F238E27FC236}">
                  <a16:creationId xmlns:a16="http://schemas.microsoft.com/office/drawing/2014/main" id="{A426DC4D-8DB0-E1C9-B8E5-EACF5111C0C7}"/>
                </a:ext>
              </a:extLst>
            </p:cNvPr>
            <p:cNvSpPr/>
            <p:nvPr/>
          </p:nvSpPr>
          <p:spPr>
            <a:xfrm rot="16200000">
              <a:off x="9050171" y="1322449"/>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grpSp>
      <p:sp>
        <p:nvSpPr>
          <p:cNvPr id="45" name="Oval 6">
            <a:extLst>
              <a:ext uri="{FF2B5EF4-FFF2-40B4-BE49-F238E27FC236}">
                <a16:creationId xmlns:a16="http://schemas.microsoft.com/office/drawing/2014/main" id="{37544F6E-6E31-F7FD-BCC7-9D8AE5C952D6}"/>
              </a:ext>
            </a:extLst>
          </p:cNvPr>
          <p:cNvSpPr/>
          <p:nvPr userDrawn="1"/>
        </p:nvSpPr>
        <p:spPr>
          <a:xfrm>
            <a:off x="5026615" y="2935382"/>
            <a:ext cx="1492659" cy="1492659"/>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12700">
            <a:solidFill>
              <a:schemeClr val="bg2"/>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A"/>
          </a:p>
        </p:txBody>
      </p:sp>
      <p:sp>
        <p:nvSpPr>
          <p:cNvPr id="46" name="Graphic 4">
            <a:extLst>
              <a:ext uri="{FF2B5EF4-FFF2-40B4-BE49-F238E27FC236}">
                <a16:creationId xmlns:a16="http://schemas.microsoft.com/office/drawing/2014/main" id="{12320F4A-B5FE-128D-FA8D-5C48C962D340}"/>
              </a:ext>
            </a:extLst>
          </p:cNvPr>
          <p:cNvSpPr/>
          <p:nvPr/>
        </p:nvSpPr>
        <p:spPr>
          <a:xfrm rot="16200000">
            <a:off x="2168397" y="-1060353"/>
            <a:ext cx="2142346" cy="2142346"/>
          </a:xfrm>
          <a:custGeom>
            <a:avLst/>
            <a:gdLst>
              <a:gd name="csX0" fmla="*/ 1071173 w 2142346"/>
              <a:gd name="csY0" fmla="*/ 0 h 2142346"/>
              <a:gd name="csX1" fmla="*/ 2142346 w 2142346"/>
              <a:gd name="csY1" fmla="*/ 1071173 h 2142346"/>
              <a:gd name="csX2" fmla="*/ 1071173 w 2142346"/>
              <a:gd name="csY2" fmla="*/ 2142346 h 2142346"/>
              <a:gd name="csX3" fmla="*/ 0 w 2142346"/>
              <a:gd name="csY3" fmla="*/ 1071173 h 2142346"/>
              <a:gd name="csX4" fmla="*/ 1071173 w 2142346"/>
              <a:gd name="csY4" fmla="*/ 0 h 2142346"/>
              <a:gd name="csX5" fmla="*/ 1069144 w 2142346"/>
              <a:gd name="csY5" fmla="*/ 495012 h 2142346"/>
              <a:gd name="csX6" fmla="*/ 495012 w 2142346"/>
              <a:gd name="csY6" fmla="*/ 1069144 h 2142346"/>
              <a:gd name="csX7" fmla="*/ 1069144 w 2142346"/>
              <a:gd name="csY7" fmla="*/ 1643277 h 2142346"/>
              <a:gd name="csX8" fmla="*/ 1643277 w 2142346"/>
              <a:gd name="csY8" fmla="*/ 1069144 h 2142346"/>
              <a:gd name="csX9" fmla="*/ 1069144 w 2142346"/>
              <a:gd name="csY9" fmla="*/ 495012 h 21423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142346" h="2142346">
                <a:moveTo>
                  <a:pt x="1071173" y="0"/>
                </a:moveTo>
                <a:cubicBezTo>
                  <a:pt x="1662765" y="0"/>
                  <a:pt x="2142346" y="479581"/>
                  <a:pt x="2142346" y="1071173"/>
                </a:cubicBezTo>
                <a:cubicBezTo>
                  <a:pt x="2142346" y="1662765"/>
                  <a:pt x="1662765" y="2142346"/>
                  <a:pt x="1071173" y="2142346"/>
                </a:cubicBezTo>
                <a:cubicBezTo>
                  <a:pt x="479581" y="2142346"/>
                  <a:pt x="0" y="1662765"/>
                  <a:pt x="0" y="1071173"/>
                </a:cubicBezTo>
                <a:cubicBezTo>
                  <a:pt x="0" y="479581"/>
                  <a:pt x="479581" y="0"/>
                  <a:pt x="1071173" y="0"/>
                </a:cubicBezTo>
                <a:close/>
                <a:moveTo>
                  <a:pt x="1069144" y="495012"/>
                </a:moveTo>
                <a:cubicBezTo>
                  <a:pt x="752061" y="495012"/>
                  <a:pt x="495012" y="752061"/>
                  <a:pt x="495012" y="1069144"/>
                </a:cubicBezTo>
                <a:cubicBezTo>
                  <a:pt x="495012" y="1386228"/>
                  <a:pt x="752061" y="1643277"/>
                  <a:pt x="1069144" y="1643277"/>
                </a:cubicBezTo>
                <a:cubicBezTo>
                  <a:pt x="1386228" y="1643277"/>
                  <a:pt x="1643277" y="1386228"/>
                  <a:pt x="1643277" y="1069144"/>
                </a:cubicBezTo>
                <a:cubicBezTo>
                  <a:pt x="1643277" y="752061"/>
                  <a:pt x="1386228" y="495012"/>
                  <a:pt x="1069144" y="495012"/>
                </a:cubicBezTo>
                <a:close/>
              </a:path>
            </a:pathLst>
          </a:custGeom>
          <a:solidFill>
            <a:schemeClr val="accent6"/>
          </a:solidFill>
          <a:ln w="2020" cap="flat">
            <a:noFill/>
            <a:prstDash val="solid"/>
            <a:miter/>
          </a:ln>
        </p:spPr>
      </p:sp>
      <p:grpSp>
        <p:nvGrpSpPr>
          <p:cNvPr id="47" name="Group 92">
            <a:extLst>
              <a:ext uri="{FF2B5EF4-FFF2-40B4-BE49-F238E27FC236}">
                <a16:creationId xmlns:a16="http://schemas.microsoft.com/office/drawing/2014/main" id="{E5A91B98-BE0C-5068-E2DE-25B9D4CFB288}"/>
              </a:ext>
            </a:extLst>
          </p:cNvPr>
          <p:cNvGrpSpPr/>
          <p:nvPr userDrawn="1"/>
        </p:nvGrpSpPr>
        <p:grpSpPr>
          <a:xfrm rot="16200000">
            <a:off x="126373" y="3553589"/>
            <a:ext cx="349916" cy="2090652"/>
            <a:chOff x="8757669" y="-710789"/>
            <a:chExt cx="349916" cy="2090652"/>
          </a:xfrm>
        </p:grpSpPr>
        <p:sp>
          <p:nvSpPr>
            <p:cNvPr id="48" name="Freeform 93">
              <a:extLst>
                <a:ext uri="{FF2B5EF4-FFF2-40B4-BE49-F238E27FC236}">
                  <a16:creationId xmlns:a16="http://schemas.microsoft.com/office/drawing/2014/main" id="{CED2E360-9AE3-F775-1CB0-9065E83EB42F}"/>
                </a:ext>
              </a:extLst>
            </p:cNvPr>
            <p:cNvSpPr/>
            <p:nvPr/>
          </p:nvSpPr>
          <p:spPr>
            <a:xfrm rot="16200000">
              <a:off x="8758576" y="-711696"/>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49" name="Freeform 94">
              <a:extLst>
                <a:ext uri="{FF2B5EF4-FFF2-40B4-BE49-F238E27FC236}">
                  <a16:creationId xmlns:a16="http://schemas.microsoft.com/office/drawing/2014/main" id="{94113119-B970-7EFA-EE9B-15C6C657799A}"/>
                </a:ext>
              </a:extLst>
            </p:cNvPr>
            <p:cNvSpPr/>
            <p:nvPr/>
          </p:nvSpPr>
          <p:spPr>
            <a:xfrm rot="16200000">
              <a:off x="8758576" y="-542210"/>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50" name="Freeform 95">
              <a:extLst>
                <a:ext uri="{FF2B5EF4-FFF2-40B4-BE49-F238E27FC236}">
                  <a16:creationId xmlns:a16="http://schemas.microsoft.com/office/drawing/2014/main" id="{477E0CC3-1D68-AA1A-70CC-BA9816D54429}"/>
                </a:ext>
              </a:extLst>
            </p:cNvPr>
            <p:cNvSpPr/>
            <p:nvPr/>
          </p:nvSpPr>
          <p:spPr>
            <a:xfrm rot="16200000">
              <a:off x="8758576" y="-372680"/>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51" name="Freeform 96">
              <a:extLst>
                <a:ext uri="{FF2B5EF4-FFF2-40B4-BE49-F238E27FC236}">
                  <a16:creationId xmlns:a16="http://schemas.microsoft.com/office/drawing/2014/main" id="{FD086737-C59C-CC07-1912-65FC8254FFAE}"/>
                </a:ext>
              </a:extLst>
            </p:cNvPr>
            <p:cNvSpPr/>
            <p:nvPr/>
          </p:nvSpPr>
          <p:spPr>
            <a:xfrm rot="16200000">
              <a:off x="8758576" y="-203180"/>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69"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52" name="Freeform 97">
              <a:extLst>
                <a:ext uri="{FF2B5EF4-FFF2-40B4-BE49-F238E27FC236}">
                  <a16:creationId xmlns:a16="http://schemas.microsoft.com/office/drawing/2014/main" id="{FC818E62-BBF3-38CE-6A59-3D4AE34C4794}"/>
                </a:ext>
              </a:extLst>
            </p:cNvPr>
            <p:cNvSpPr/>
            <p:nvPr/>
          </p:nvSpPr>
          <p:spPr>
            <a:xfrm rot="16200000">
              <a:off x="8758576" y="-33662"/>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53" name="Freeform 98">
              <a:extLst>
                <a:ext uri="{FF2B5EF4-FFF2-40B4-BE49-F238E27FC236}">
                  <a16:creationId xmlns:a16="http://schemas.microsoft.com/office/drawing/2014/main" id="{6A13734A-2219-DBC5-425A-33D6AAEEE4B1}"/>
                </a:ext>
              </a:extLst>
            </p:cNvPr>
            <p:cNvSpPr/>
            <p:nvPr/>
          </p:nvSpPr>
          <p:spPr>
            <a:xfrm rot="16200000">
              <a:off x="8758576" y="135858"/>
              <a:ext cx="56507" cy="58321"/>
            </a:xfrm>
            <a:custGeom>
              <a:avLst/>
              <a:gdLst>
                <a:gd name="csX0" fmla="*/ 17980 w 56507"/>
                <a:gd name="csY0" fmla="*/ 29159 h 58321"/>
                <a:gd name="csX1" fmla="*/ 1958 w 56507"/>
                <a:gd name="csY1" fmla="*/ 46151 h 58321"/>
                <a:gd name="csX2" fmla="*/ 2530 w 56507"/>
                <a:gd name="csY2" fmla="*/ 56447 h 58321"/>
                <a:gd name="csX3" fmla="*/ 13298 w 56507"/>
                <a:gd name="csY3" fmla="*/ 55900 h 58321"/>
                <a:gd name="csX4" fmla="*/ 28255 w 56507"/>
                <a:gd name="csY4" fmla="*/ 40046 h 58321"/>
                <a:gd name="csX5" fmla="*/ 43208 w 56507"/>
                <a:gd name="csY5" fmla="*/ 55900 h 58321"/>
                <a:gd name="csX6" fmla="*/ 53980 w 56507"/>
                <a:gd name="csY6" fmla="*/ 56447 h 58321"/>
                <a:gd name="csX7" fmla="*/ 54548 w 56507"/>
                <a:gd name="csY7" fmla="*/ 46151 h 58321"/>
                <a:gd name="csX8" fmla="*/ 38530 w 56507"/>
                <a:gd name="csY8" fmla="*/ 29159 h 58321"/>
                <a:gd name="csX9" fmla="*/ 54548 w 56507"/>
                <a:gd name="csY9" fmla="*/ 12168 h 58321"/>
                <a:gd name="csX10" fmla="*/ 53980 w 56507"/>
                <a:gd name="csY10" fmla="*/ 1872 h 58321"/>
                <a:gd name="csX11" fmla="*/ 48880 w 56507"/>
                <a:gd name="csY11" fmla="*/ 0 h 58321"/>
                <a:gd name="csX12" fmla="*/ 43208 w 56507"/>
                <a:gd name="csY12" fmla="*/ 2419 h 58321"/>
                <a:gd name="csX13" fmla="*/ 28255 w 56507"/>
                <a:gd name="csY13" fmla="*/ 18273 h 58321"/>
                <a:gd name="csX14" fmla="*/ 13298 w 56507"/>
                <a:gd name="csY14" fmla="*/ 2419 h 58321"/>
                <a:gd name="csX15" fmla="*/ 7630 w 56507"/>
                <a:gd name="csY15" fmla="*/ 0 h 58321"/>
                <a:gd name="csX16" fmla="*/ 2530 w 56507"/>
                <a:gd name="csY16" fmla="*/ 1872 h 58321"/>
                <a:gd name="csX17" fmla="*/ 1958 w 56507"/>
                <a:gd name="csY17" fmla="*/ 12168 h 58321"/>
                <a:gd name="csX18" fmla="*/ 17980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80" y="29159"/>
                  </a:moveTo>
                  <a:lnTo>
                    <a:pt x="1958" y="46151"/>
                  </a:lnTo>
                  <a:cubicBezTo>
                    <a:pt x="-862" y="49132"/>
                    <a:pt x="-605" y="53740"/>
                    <a:pt x="2530" y="56447"/>
                  </a:cubicBezTo>
                  <a:cubicBezTo>
                    <a:pt x="5650" y="59140"/>
                    <a:pt x="10493" y="58909"/>
                    <a:pt x="13298" y="55900"/>
                  </a:cubicBezTo>
                  <a:lnTo>
                    <a:pt x="28255" y="40046"/>
                  </a:lnTo>
                  <a:lnTo>
                    <a:pt x="43208" y="55900"/>
                  </a:lnTo>
                  <a:cubicBezTo>
                    <a:pt x="46043" y="58909"/>
                    <a:pt x="50890" y="59140"/>
                    <a:pt x="53980" y="56447"/>
                  </a:cubicBezTo>
                  <a:cubicBezTo>
                    <a:pt x="57115" y="53755"/>
                    <a:pt x="57353" y="49146"/>
                    <a:pt x="54548" y="46151"/>
                  </a:cubicBezTo>
                  <a:lnTo>
                    <a:pt x="38530" y="29159"/>
                  </a:lnTo>
                  <a:lnTo>
                    <a:pt x="54548" y="12168"/>
                  </a:lnTo>
                  <a:cubicBezTo>
                    <a:pt x="57368" y="9173"/>
                    <a:pt x="57115" y="4579"/>
                    <a:pt x="53980" y="1872"/>
                  </a:cubicBezTo>
                  <a:cubicBezTo>
                    <a:pt x="52525" y="619"/>
                    <a:pt x="50695" y="0"/>
                    <a:pt x="48880" y="0"/>
                  </a:cubicBezTo>
                  <a:cubicBezTo>
                    <a:pt x="46795" y="0"/>
                    <a:pt x="44708" y="806"/>
                    <a:pt x="43208" y="2419"/>
                  </a:cubicBezTo>
                  <a:lnTo>
                    <a:pt x="28255" y="18273"/>
                  </a:lnTo>
                  <a:lnTo>
                    <a:pt x="13298" y="2419"/>
                  </a:lnTo>
                  <a:cubicBezTo>
                    <a:pt x="11798" y="821"/>
                    <a:pt x="9715" y="0"/>
                    <a:pt x="7630" y="0"/>
                  </a:cubicBezTo>
                  <a:cubicBezTo>
                    <a:pt x="5800" y="0"/>
                    <a:pt x="3985" y="619"/>
                    <a:pt x="2530" y="1872"/>
                  </a:cubicBezTo>
                  <a:cubicBezTo>
                    <a:pt x="-605" y="4565"/>
                    <a:pt x="-847" y="9173"/>
                    <a:pt x="1958" y="12168"/>
                  </a:cubicBezTo>
                  <a:lnTo>
                    <a:pt x="17980" y="29159"/>
                  </a:lnTo>
                  <a:close/>
                </a:path>
              </a:pathLst>
            </a:custGeom>
            <a:solidFill>
              <a:schemeClr val="accent6"/>
            </a:solidFill>
            <a:ln w="10273" cap="flat">
              <a:noFill/>
              <a:prstDash val="solid"/>
              <a:miter/>
            </a:ln>
          </p:spPr>
        </p:sp>
        <p:sp>
          <p:nvSpPr>
            <p:cNvPr id="54" name="Freeform 99">
              <a:extLst>
                <a:ext uri="{FF2B5EF4-FFF2-40B4-BE49-F238E27FC236}">
                  <a16:creationId xmlns:a16="http://schemas.microsoft.com/office/drawing/2014/main" id="{1B6B8524-3737-95AE-ACFE-C1BE43E51327}"/>
                </a:ext>
              </a:extLst>
            </p:cNvPr>
            <p:cNvSpPr/>
            <p:nvPr/>
          </p:nvSpPr>
          <p:spPr>
            <a:xfrm rot="16200000">
              <a:off x="8758576" y="305369"/>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69"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61" y="9173"/>
                    <a:pt x="1959" y="12168"/>
                  </a:cubicBezTo>
                  <a:lnTo>
                    <a:pt x="17979" y="29159"/>
                  </a:lnTo>
                  <a:close/>
                </a:path>
              </a:pathLst>
            </a:custGeom>
            <a:solidFill>
              <a:schemeClr val="accent6"/>
            </a:solidFill>
            <a:ln w="10273" cap="flat">
              <a:noFill/>
              <a:prstDash val="solid"/>
              <a:miter/>
            </a:ln>
          </p:spPr>
        </p:sp>
        <p:sp>
          <p:nvSpPr>
            <p:cNvPr id="55" name="Freeform 100">
              <a:extLst>
                <a:ext uri="{FF2B5EF4-FFF2-40B4-BE49-F238E27FC236}">
                  <a16:creationId xmlns:a16="http://schemas.microsoft.com/office/drawing/2014/main" id="{EF4321D0-E302-BA2A-EE7D-3227838DFB1E}"/>
                </a:ext>
              </a:extLst>
            </p:cNvPr>
            <p:cNvSpPr/>
            <p:nvPr/>
          </p:nvSpPr>
          <p:spPr>
            <a:xfrm rot="16200000">
              <a:off x="8758576" y="474889"/>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56" name="Freeform 101">
              <a:extLst>
                <a:ext uri="{FF2B5EF4-FFF2-40B4-BE49-F238E27FC236}">
                  <a16:creationId xmlns:a16="http://schemas.microsoft.com/office/drawing/2014/main" id="{763F8343-BFE5-2C9C-4884-101C8D4B5A5D}"/>
                </a:ext>
              </a:extLst>
            </p:cNvPr>
            <p:cNvSpPr/>
            <p:nvPr/>
          </p:nvSpPr>
          <p:spPr>
            <a:xfrm rot="16200000">
              <a:off x="8758576" y="644386"/>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57" name="Freeform 102">
              <a:extLst>
                <a:ext uri="{FF2B5EF4-FFF2-40B4-BE49-F238E27FC236}">
                  <a16:creationId xmlns:a16="http://schemas.microsoft.com/office/drawing/2014/main" id="{0C279383-D9A5-8125-D347-9306BCD0CAC4}"/>
                </a:ext>
              </a:extLst>
            </p:cNvPr>
            <p:cNvSpPr/>
            <p:nvPr/>
          </p:nvSpPr>
          <p:spPr>
            <a:xfrm rot="16200000">
              <a:off x="8758576" y="813906"/>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61" y="9173"/>
                    <a:pt x="1959" y="12168"/>
                  </a:cubicBezTo>
                  <a:lnTo>
                    <a:pt x="17979" y="29159"/>
                  </a:lnTo>
                  <a:close/>
                </a:path>
              </a:pathLst>
            </a:custGeom>
            <a:solidFill>
              <a:schemeClr val="accent6"/>
            </a:solidFill>
            <a:ln w="10273" cap="flat">
              <a:noFill/>
              <a:prstDash val="solid"/>
              <a:miter/>
            </a:ln>
          </p:spPr>
        </p:sp>
        <p:sp>
          <p:nvSpPr>
            <p:cNvPr id="58" name="Freeform 103">
              <a:extLst>
                <a:ext uri="{FF2B5EF4-FFF2-40B4-BE49-F238E27FC236}">
                  <a16:creationId xmlns:a16="http://schemas.microsoft.com/office/drawing/2014/main" id="{B70E68D7-C227-B7AA-423B-0ED2C4C8A30B}"/>
                </a:ext>
              </a:extLst>
            </p:cNvPr>
            <p:cNvSpPr/>
            <p:nvPr/>
          </p:nvSpPr>
          <p:spPr>
            <a:xfrm rot="16200000">
              <a:off x="8758576" y="983417"/>
              <a:ext cx="56507" cy="58321"/>
            </a:xfrm>
            <a:custGeom>
              <a:avLst/>
              <a:gdLst>
                <a:gd name="csX0" fmla="*/ 17980 w 56507"/>
                <a:gd name="csY0" fmla="*/ 29159 h 58321"/>
                <a:gd name="csX1" fmla="*/ 1958 w 56507"/>
                <a:gd name="csY1" fmla="*/ 46151 h 58321"/>
                <a:gd name="csX2" fmla="*/ 2530 w 56507"/>
                <a:gd name="csY2" fmla="*/ 56447 h 58321"/>
                <a:gd name="csX3" fmla="*/ 13298 w 56507"/>
                <a:gd name="csY3" fmla="*/ 55900 h 58321"/>
                <a:gd name="csX4" fmla="*/ 28253 w 56507"/>
                <a:gd name="csY4" fmla="*/ 40046 h 58321"/>
                <a:gd name="csX5" fmla="*/ 43208 w 56507"/>
                <a:gd name="csY5" fmla="*/ 55900 h 58321"/>
                <a:gd name="csX6" fmla="*/ 53978 w 56507"/>
                <a:gd name="csY6" fmla="*/ 56447 h 58321"/>
                <a:gd name="csX7" fmla="*/ 54548 w 56507"/>
                <a:gd name="csY7" fmla="*/ 46151 h 58321"/>
                <a:gd name="csX8" fmla="*/ 38528 w 56507"/>
                <a:gd name="csY8" fmla="*/ 29159 h 58321"/>
                <a:gd name="csX9" fmla="*/ 54548 w 56507"/>
                <a:gd name="csY9" fmla="*/ 12168 h 58321"/>
                <a:gd name="csX10" fmla="*/ 53978 w 56507"/>
                <a:gd name="csY10" fmla="*/ 1872 h 58321"/>
                <a:gd name="csX11" fmla="*/ 48878 w 56507"/>
                <a:gd name="csY11" fmla="*/ 0 h 58321"/>
                <a:gd name="csX12" fmla="*/ 43208 w 56507"/>
                <a:gd name="csY12" fmla="*/ 2419 h 58321"/>
                <a:gd name="csX13" fmla="*/ 28253 w 56507"/>
                <a:gd name="csY13" fmla="*/ 18273 h 58321"/>
                <a:gd name="csX14" fmla="*/ 13298 w 56507"/>
                <a:gd name="csY14" fmla="*/ 2419 h 58321"/>
                <a:gd name="csX15" fmla="*/ 7628 w 56507"/>
                <a:gd name="csY15" fmla="*/ 0 h 58321"/>
                <a:gd name="csX16" fmla="*/ 2530 w 56507"/>
                <a:gd name="csY16" fmla="*/ 1872 h 58321"/>
                <a:gd name="csX17" fmla="*/ 1958 w 56507"/>
                <a:gd name="csY17" fmla="*/ 12168 h 58321"/>
                <a:gd name="csX18" fmla="*/ 17980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80" y="29159"/>
                  </a:moveTo>
                  <a:lnTo>
                    <a:pt x="1958" y="46151"/>
                  </a:lnTo>
                  <a:cubicBezTo>
                    <a:pt x="-862" y="49132"/>
                    <a:pt x="-605" y="53740"/>
                    <a:pt x="2530" y="56447"/>
                  </a:cubicBezTo>
                  <a:cubicBezTo>
                    <a:pt x="5650" y="59140"/>
                    <a:pt x="10478" y="58909"/>
                    <a:pt x="13298" y="55900"/>
                  </a:cubicBezTo>
                  <a:lnTo>
                    <a:pt x="28253" y="40046"/>
                  </a:lnTo>
                  <a:lnTo>
                    <a:pt x="43208" y="55900"/>
                  </a:lnTo>
                  <a:cubicBezTo>
                    <a:pt x="46043" y="58909"/>
                    <a:pt x="50888" y="59140"/>
                    <a:pt x="53978" y="56447"/>
                  </a:cubicBezTo>
                  <a:cubicBezTo>
                    <a:pt x="57113" y="53755"/>
                    <a:pt x="57368" y="49146"/>
                    <a:pt x="54548" y="46151"/>
                  </a:cubicBezTo>
                  <a:lnTo>
                    <a:pt x="38528" y="29159"/>
                  </a:lnTo>
                  <a:lnTo>
                    <a:pt x="54548" y="12168"/>
                  </a:lnTo>
                  <a:cubicBezTo>
                    <a:pt x="57368" y="9173"/>
                    <a:pt x="57113" y="4579"/>
                    <a:pt x="53978" y="1872"/>
                  </a:cubicBezTo>
                  <a:cubicBezTo>
                    <a:pt x="52523" y="619"/>
                    <a:pt x="50693" y="0"/>
                    <a:pt x="48878" y="0"/>
                  </a:cubicBezTo>
                  <a:cubicBezTo>
                    <a:pt x="46793" y="0"/>
                    <a:pt x="44708" y="806"/>
                    <a:pt x="43208" y="2419"/>
                  </a:cubicBezTo>
                  <a:lnTo>
                    <a:pt x="28253" y="18273"/>
                  </a:lnTo>
                  <a:lnTo>
                    <a:pt x="13298" y="2419"/>
                  </a:lnTo>
                  <a:cubicBezTo>
                    <a:pt x="11798" y="821"/>
                    <a:pt x="9713" y="0"/>
                    <a:pt x="7628" y="0"/>
                  </a:cubicBezTo>
                  <a:cubicBezTo>
                    <a:pt x="5798" y="0"/>
                    <a:pt x="3985" y="619"/>
                    <a:pt x="2530" y="1872"/>
                  </a:cubicBezTo>
                  <a:cubicBezTo>
                    <a:pt x="-605" y="4565"/>
                    <a:pt x="-862" y="9173"/>
                    <a:pt x="1958" y="12168"/>
                  </a:cubicBezTo>
                  <a:lnTo>
                    <a:pt x="17980" y="29159"/>
                  </a:lnTo>
                  <a:close/>
                </a:path>
              </a:pathLst>
            </a:custGeom>
            <a:solidFill>
              <a:schemeClr val="accent6"/>
            </a:solidFill>
            <a:ln w="10273" cap="flat">
              <a:noFill/>
              <a:prstDash val="solid"/>
              <a:miter/>
            </a:ln>
          </p:spPr>
        </p:sp>
        <p:sp>
          <p:nvSpPr>
            <p:cNvPr id="59" name="Freeform 104">
              <a:extLst>
                <a:ext uri="{FF2B5EF4-FFF2-40B4-BE49-F238E27FC236}">
                  <a16:creationId xmlns:a16="http://schemas.microsoft.com/office/drawing/2014/main" id="{F90BC7C6-B32F-36AE-FD95-8B4FCCD3C368}"/>
                </a:ext>
              </a:extLst>
            </p:cNvPr>
            <p:cNvSpPr/>
            <p:nvPr/>
          </p:nvSpPr>
          <p:spPr>
            <a:xfrm rot="16200000">
              <a:off x="8758576" y="1152936"/>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60" name="Freeform 105">
              <a:extLst>
                <a:ext uri="{FF2B5EF4-FFF2-40B4-BE49-F238E27FC236}">
                  <a16:creationId xmlns:a16="http://schemas.microsoft.com/office/drawing/2014/main" id="{829EB27B-FCE6-89FF-8D60-E82FED77CD66}"/>
                </a:ext>
              </a:extLst>
            </p:cNvPr>
            <p:cNvSpPr/>
            <p:nvPr/>
          </p:nvSpPr>
          <p:spPr>
            <a:xfrm rot="16200000">
              <a:off x="8758576" y="1322449"/>
              <a:ext cx="56507" cy="58321"/>
            </a:xfrm>
            <a:custGeom>
              <a:avLst/>
              <a:gdLst>
                <a:gd name="csX0" fmla="*/ 17979 w 56507"/>
                <a:gd name="csY0" fmla="*/ 29159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59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59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59"/>
                  </a:moveTo>
                  <a:lnTo>
                    <a:pt x="1959" y="46151"/>
                  </a:lnTo>
                  <a:cubicBezTo>
                    <a:pt x="-861" y="49132"/>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5"/>
                    <a:pt x="57354" y="49146"/>
                    <a:pt x="54549" y="46151"/>
                  </a:cubicBezTo>
                  <a:lnTo>
                    <a:pt x="38529" y="29159"/>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59"/>
                  </a:lnTo>
                  <a:close/>
                </a:path>
              </a:pathLst>
            </a:custGeom>
            <a:solidFill>
              <a:schemeClr val="accent6"/>
            </a:solidFill>
            <a:ln w="10273" cap="flat">
              <a:noFill/>
              <a:prstDash val="solid"/>
              <a:miter/>
            </a:ln>
          </p:spPr>
        </p:sp>
        <p:sp>
          <p:nvSpPr>
            <p:cNvPr id="61" name="Freeform 106">
              <a:extLst>
                <a:ext uri="{FF2B5EF4-FFF2-40B4-BE49-F238E27FC236}">
                  <a16:creationId xmlns:a16="http://schemas.microsoft.com/office/drawing/2014/main" id="{169BA590-E0CB-FB4C-9F8B-23AB4B0A43D6}"/>
                </a:ext>
              </a:extLst>
            </p:cNvPr>
            <p:cNvSpPr/>
            <p:nvPr/>
          </p:nvSpPr>
          <p:spPr>
            <a:xfrm rot="16200000">
              <a:off x="8904373" y="-71169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62" name="Freeform 107">
              <a:extLst>
                <a:ext uri="{FF2B5EF4-FFF2-40B4-BE49-F238E27FC236}">
                  <a16:creationId xmlns:a16="http://schemas.microsoft.com/office/drawing/2014/main" id="{F148C3E4-19DD-300C-350F-539ECCCA0C70}"/>
                </a:ext>
              </a:extLst>
            </p:cNvPr>
            <p:cNvSpPr/>
            <p:nvPr/>
          </p:nvSpPr>
          <p:spPr>
            <a:xfrm rot="16200000">
              <a:off x="8904373" y="-542210"/>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63" name="Freeform 108">
              <a:extLst>
                <a:ext uri="{FF2B5EF4-FFF2-40B4-BE49-F238E27FC236}">
                  <a16:creationId xmlns:a16="http://schemas.microsoft.com/office/drawing/2014/main" id="{C156FBB3-413B-583F-0D46-468F9F688E86}"/>
                </a:ext>
              </a:extLst>
            </p:cNvPr>
            <p:cNvSpPr/>
            <p:nvPr/>
          </p:nvSpPr>
          <p:spPr>
            <a:xfrm rot="16200000">
              <a:off x="8904373" y="-372680"/>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64" name="Freeform 109">
              <a:extLst>
                <a:ext uri="{FF2B5EF4-FFF2-40B4-BE49-F238E27FC236}">
                  <a16:creationId xmlns:a16="http://schemas.microsoft.com/office/drawing/2014/main" id="{AF76723A-672A-046E-2BD8-10FC7BA1D271}"/>
                </a:ext>
              </a:extLst>
            </p:cNvPr>
            <p:cNvSpPr/>
            <p:nvPr/>
          </p:nvSpPr>
          <p:spPr>
            <a:xfrm rot="16200000">
              <a:off x="8904373" y="-203180"/>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69"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65" name="Freeform 110">
              <a:extLst>
                <a:ext uri="{FF2B5EF4-FFF2-40B4-BE49-F238E27FC236}">
                  <a16:creationId xmlns:a16="http://schemas.microsoft.com/office/drawing/2014/main" id="{403CBBB5-240D-1A13-2CB2-DB2678D59322}"/>
                </a:ext>
              </a:extLst>
            </p:cNvPr>
            <p:cNvSpPr/>
            <p:nvPr/>
          </p:nvSpPr>
          <p:spPr>
            <a:xfrm rot="16200000">
              <a:off x="8904373" y="-33662"/>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66" name="Freeform 111">
              <a:extLst>
                <a:ext uri="{FF2B5EF4-FFF2-40B4-BE49-F238E27FC236}">
                  <a16:creationId xmlns:a16="http://schemas.microsoft.com/office/drawing/2014/main" id="{799A0CC6-7C2B-F36B-47A9-0B100E4216EF}"/>
                </a:ext>
              </a:extLst>
            </p:cNvPr>
            <p:cNvSpPr/>
            <p:nvPr/>
          </p:nvSpPr>
          <p:spPr>
            <a:xfrm rot="16200000">
              <a:off x="8904373" y="135858"/>
              <a:ext cx="56507" cy="58321"/>
            </a:xfrm>
            <a:custGeom>
              <a:avLst/>
              <a:gdLst>
                <a:gd name="csX0" fmla="*/ 17980 w 56507"/>
                <a:gd name="csY0" fmla="*/ 29160 h 58321"/>
                <a:gd name="csX1" fmla="*/ 1958 w 56507"/>
                <a:gd name="csY1" fmla="*/ 46151 h 58321"/>
                <a:gd name="csX2" fmla="*/ 2530 w 56507"/>
                <a:gd name="csY2" fmla="*/ 56447 h 58321"/>
                <a:gd name="csX3" fmla="*/ 13298 w 56507"/>
                <a:gd name="csY3" fmla="*/ 55900 h 58321"/>
                <a:gd name="csX4" fmla="*/ 28255 w 56507"/>
                <a:gd name="csY4" fmla="*/ 40046 h 58321"/>
                <a:gd name="csX5" fmla="*/ 43208 w 56507"/>
                <a:gd name="csY5" fmla="*/ 55900 h 58321"/>
                <a:gd name="csX6" fmla="*/ 53980 w 56507"/>
                <a:gd name="csY6" fmla="*/ 56447 h 58321"/>
                <a:gd name="csX7" fmla="*/ 54548 w 56507"/>
                <a:gd name="csY7" fmla="*/ 46151 h 58321"/>
                <a:gd name="csX8" fmla="*/ 38530 w 56507"/>
                <a:gd name="csY8" fmla="*/ 29160 h 58321"/>
                <a:gd name="csX9" fmla="*/ 54548 w 56507"/>
                <a:gd name="csY9" fmla="*/ 12168 h 58321"/>
                <a:gd name="csX10" fmla="*/ 53980 w 56507"/>
                <a:gd name="csY10" fmla="*/ 1872 h 58321"/>
                <a:gd name="csX11" fmla="*/ 48880 w 56507"/>
                <a:gd name="csY11" fmla="*/ 0 h 58321"/>
                <a:gd name="csX12" fmla="*/ 43208 w 56507"/>
                <a:gd name="csY12" fmla="*/ 2419 h 58321"/>
                <a:gd name="csX13" fmla="*/ 28255 w 56507"/>
                <a:gd name="csY13" fmla="*/ 18273 h 58321"/>
                <a:gd name="csX14" fmla="*/ 13298 w 56507"/>
                <a:gd name="csY14" fmla="*/ 2419 h 58321"/>
                <a:gd name="csX15" fmla="*/ 7630 w 56507"/>
                <a:gd name="csY15" fmla="*/ 0 h 58321"/>
                <a:gd name="csX16" fmla="*/ 2530 w 56507"/>
                <a:gd name="csY16" fmla="*/ 1872 h 58321"/>
                <a:gd name="csX17" fmla="*/ 1958 w 56507"/>
                <a:gd name="csY17" fmla="*/ 12168 h 58321"/>
                <a:gd name="csX18" fmla="*/ 17980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80" y="29160"/>
                  </a:moveTo>
                  <a:lnTo>
                    <a:pt x="1958" y="46151"/>
                  </a:lnTo>
                  <a:cubicBezTo>
                    <a:pt x="-862" y="49146"/>
                    <a:pt x="-605" y="53740"/>
                    <a:pt x="2530" y="56447"/>
                  </a:cubicBezTo>
                  <a:cubicBezTo>
                    <a:pt x="5650" y="59140"/>
                    <a:pt x="10493" y="58909"/>
                    <a:pt x="13298" y="55900"/>
                  </a:cubicBezTo>
                  <a:lnTo>
                    <a:pt x="28255" y="40046"/>
                  </a:lnTo>
                  <a:lnTo>
                    <a:pt x="43208" y="55900"/>
                  </a:lnTo>
                  <a:cubicBezTo>
                    <a:pt x="46043" y="58895"/>
                    <a:pt x="50890" y="59140"/>
                    <a:pt x="53980" y="56447"/>
                  </a:cubicBezTo>
                  <a:cubicBezTo>
                    <a:pt x="57115" y="53754"/>
                    <a:pt x="57353" y="49146"/>
                    <a:pt x="54548" y="46151"/>
                  </a:cubicBezTo>
                  <a:lnTo>
                    <a:pt x="38530" y="29160"/>
                  </a:lnTo>
                  <a:lnTo>
                    <a:pt x="54548" y="12168"/>
                  </a:lnTo>
                  <a:cubicBezTo>
                    <a:pt x="57368" y="9173"/>
                    <a:pt x="57115" y="4579"/>
                    <a:pt x="53980" y="1872"/>
                  </a:cubicBezTo>
                  <a:cubicBezTo>
                    <a:pt x="52525" y="619"/>
                    <a:pt x="50695" y="0"/>
                    <a:pt x="48880" y="0"/>
                  </a:cubicBezTo>
                  <a:cubicBezTo>
                    <a:pt x="46795" y="0"/>
                    <a:pt x="44708" y="806"/>
                    <a:pt x="43208" y="2419"/>
                  </a:cubicBezTo>
                  <a:lnTo>
                    <a:pt x="28255" y="18273"/>
                  </a:lnTo>
                  <a:lnTo>
                    <a:pt x="13298" y="2419"/>
                  </a:lnTo>
                  <a:cubicBezTo>
                    <a:pt x="11798" y="821"/>
                    <a:pt x="9715" y="0"/>
                    <a:pt x="7630" y="0"/>
                  </a:cubicBezTo>
                  <a:cubicBezTo>
                    <a:pt x="5800" y="0"/>
                    <a:pt x="3985" y="619"/>
                    <a:pt x="2530" y="1872"/>
                  </a:cubicBezTo>
                  <a:cubicBezTo>
                    <a:pt x="-605" y="4565"/>
                    <a:pt x="-847" y="9173"/>
                    <a:pt x="1958" y="12168"/>
                  </a:cubicBezTo>
                  <a:lnTo>
                    <a:pt x="17980" y="29160"/>
                  </a:lnTo>
                  <a:close/>
                </a:path>
              </a:pathLst>
            </a:custGeom>
            <a:solidFill>
              <a:schemeClr val="accent6"/>
            </a:solidFill>
            <a:ln w="10273" cap="flat">
              <a:noFill/>
              <a:prstDash val="solid"/>
              <a:miter/>
            </a:ln>
          </p:spPr>
        </p:sp>
        <p:sp>
          <p:nvSpPr>
            <p:cNvPr id="67" name="Freeform 112">
              <a:extLst>
                <a:ext uri="{FF2B5EF4-FFF2-40B4-BE49-F238E27FC236}">
                  <a16:creationId xmlns:a16="http://schemas.microsoft.com/office/drawing/2014/main" id="{0417C96A-8D89-7471-CB38-527B879325BF}"/>
                </a:ext>
              </a:extLst>
            </p:cNvPr>
            <p:cNvSpPr/>
            <p:nvPr/>
          </p:nvSpPr>
          <p:spPr>
            <a:xfrm rot="16200000">
              <a:off x="8904373" y="305369"/>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69"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61" y="9173"/>
                    <a:pt x="1959" y="12168"/>
                  </a:cubicBezTo>
                  <a:lnTo>
                    <a:pt x="17979" y="29160"/>
                  </a:lnTo>
                  <a:close/>
                </a:path>
              </a:pathLst>
            </a:custGeom>
            <a:solidFill>
              <a:schemeClr val="accent6"/>
            </a:solidFill>
            <a:ln w="10273" cap="flat">
              <a:noFill/>
              <a:prstDash val="solid"/>
              <a:miter/>
            </a:ln>
          </p:spPr>
        </p:sp>
        <p:sp>
          <p:nvSpPr>
            <p:cNvPr id="68" name="Freeform 113">
              <a:extLst>
                <a:ext uri="{FF2B5EF4-FFF2-40B4-BE49-F238E27FC236}">
                  <a16:creationId xmlns:a16="http://schemas.microsoft.com/office/drawing/2014/main" id="{19DAC8B8-D28B-6D64-3A4E-EBA6FE60B211}"/>
                </a:ext>
              </a:extLst>
            </p:cNvPr>
            <p:cNvSpPr/>
            <p:nvPr/>
          </p:nvSpPr>
          <p:spPr>
            <a:xfrm rot="16200000">
              <a:off x="8904373" y="474889"/>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69" name="Freeform 114">
              <a:extLst>
                <a:ext uri="{FF2B5EF4-FFF2-40B4-BE49-F238E27FC236}">
                  <a16:creationId xmlns:a16="http://schemas.microsoft.com/office/drawing/2014/main" id="{1D890567-C25E-EB3C-C497-C812BA756872}"/>
                </a:ext>
              </a:extLst>
            </p:cNvPr>
            <p:cNvSpPr/>
            <p:nvPr/>
          </p:nvSpPr>
          <p:spPr>
            <a:xfrm rot="16200000">
              <a:off x="8904373" y="64438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70" name="Freeform 115">
              <a:extLst>
                <a:ext uri="{FF2B5EF4-FFF2-40B4-BE49-F238E27FC236}">
                  <a16:creationId xmlns:a16="http://schemas.microsoft.com/office/drawing/2014/main" id="{FD051747-764B-1710-874D-4505B96EE005}"/>
                </a:ext>
              </a:extLst>
            </p:cNvPr>
            <p:cNvSpPr/>
            <p:nvPr/>
          </p:nvSpPr>
          <p:spPr>
            <a:xfrm rot="16200000">
              <a:off x="8904373" y="81390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61" y="9173"/>
                    <a:pt x="1959" y="12168"/>
                  </a:cubicBezTo>
                  <a:lnTo>
                    <a:pt x="17979" y="29160"/>
                  </a:lnTo>
                  <a:close/>
                </a:path>
              </a:pathLst>
            </a:custGeom>
            <a:solidFill>
              <a:schemeClr val="accent6"/>
            </a:solidFill>
            <a:ln w="10273" cap="flat">
              <a:noFill/>
              <a:prstDash val="solid"/>
              <a:miter/>
            </a:ln>
          </p:spPr>
        </p:sp>
        <p:sp>
          <p:nvSpPr>
            <p:cNvPr id="71" name="Freeform 116">
              <a:extLst>
                <a:ext uri="{FF2B5EF4-FFF2-40B4-BE49-F238E27FC236}">
                  <a16:creationId xmlns:a16="http://schemas.microsoft.com/office/drawing/2014/main" id="{E5597071-AC42-159B-74D7-B7A736B1ACD9}"/>
                </a:ext>
              </a:extLst>
            </p:cNvPr>
            <p:cNvSpPr/>
            <p:nvPr/>
          </p:nvSpPr>
          <p:spPr>
            <a:xfrm rot="16200000">
              <a:off x="8904373" y="983417"/>
              <a:ext cx="56507" cy="58321"/>
            </a:xfrm>
            <a:custGeom>
              <a:avLst/>
              <a:gdLst>
                <a:gd name="csX0" fmla="*/ 17980 w 56507"/>
                <a:gd name="csY0" fmla="*/ 29160 h 58321"/>
                <a:gd name="csX1" fmla="*/ 1958 w 56507"/>
                <a:gd name="csY1" fmla="*/ 46151 h 58321"/>
                <a:gd name="csX2" fmla="*/ 2530 w 56507"/>
                <a:gd name="csY2" fmla="*/ 56447 h 58321"/>
                <a:gd name="csX3" fmla="*/ 13298 w 56507"/>
                <a:gd name="csY3" fmla="*/ 55900 h 58321"/>
                <a:gd name="csX4" fmla="*/ 28253 w 56507"/>
                <a:gd name="csY4" fmla="*/ 40046 h 58321"/>
                <a:gd name="csX5" fmla="*/ 43208 w 56507"/>
                <a:gd name="csY5" fmla="*/ 55900 h 58321"/>
                <a:gd name="csX6" fmla="*/ 53978 w 56507"/>
                <a:gd name="csY6" fmla="*/ 56447 h 58321"/>
                <a:gd name="csX7" fmla="*/ 54548 w 56507"/>
                <a:gd name="csY7" fmla="*/ 46151 h 58321"/>
                <a:gd name="csX8" fmla="*/ 38528 w 56507"/>
                <a:gd name="csY8" fmla="*/ 29160 h 58321"/>
                <a:gd name="csX9" fmla="*/ 54548 w 56507"/>
                <a:gd name="csY9" fmla="*/ 12168 h 58321"/>
                <a:gd name="csX10" fmla="*/ 53978 w 56507"/>
                <a:gd name="csY10" fmla="*/ 1872 h 58321"/>
                <a:gd name="csX11" fmla="*/ 48878 w 56507"/>
                <a:gd name="csY11" fmla="*/ 0 h 58321"/>
                <a:gd name="csX12" fmla="*/ 43208 w 56507"/>
                <a:gd name="csY12" fmla="*/ 2419 h 58321"/>
                <a:gd name="csX13" fmla="*/ 28253 w 56507"/>
                <a:gd name="csY13" fmla="*/ 18273 h 58321"/>
                <a:gd name="csX14" fmla="*/ 13298 w 56507"/>
                <a:gd name="csY14" fmla="*/ 2419 h 58321"/>
                <a:gd name="csX15" fmla="*/ 7628 w 56507"/>
                <a:gd name="csY15" fmla="*/ 0 h 58321"/>
                <a:gd name="csX16" fmla="*/ 2530 w 56507"/>
                <a:gd name="csY16" fmla="*/ 1872 h 58321"/>
                <a:gd name="csX17" fmla="*/ 1958 w 56507"/>
                <a:gd name="csY17" fmla="*/ 12168 h 58321"/>
                <a:gd name="csX18" fmla="*/ 17980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80" y="29160"/>
                  </a:moveTo>
                  <a:lnTo>
                    <a:pt x="1958" y="46151"/>
                  </a:lnTo>
                  <a:cubicBezTo>
                    <a:pt x="-862" y="49146"/>
                    <a:pt x="-605" y="53740"/>
                    <a:pt x="2530" y="56447"/>
                  </a:cubicBezTo>
                  <a:cubicBezTo>
                    <a:pt x="5650" y="59140"/>
                    <a:pt x="10478" y="58909"/>
                    <a:pt x="13298" y="55900"/>
                  </a:cubicBezTo>
                  <a:lnTo>
                    <a:pt x="28253" y="40046"/>
                  </a:lnTo>
                  <a:lnTo>
                    <a:pt x="43208" y="55900"/>
                  </a:lnTo>
                  <a:cubicBezTo>
                    <a:pt x="46043" y="58895"/>
                    <a:pt x="50888" y="59140"/>
                    <a:pt x="53978" y="56447"/>
                  </a:cubicBezTo>
                  <a:cubicBezTo>
                    <a:pt x="57113" y="53754"/>
                    <a:pt x="57368" y="49146"/>
                    <a:pt x="54548" y="46151"/>
                  </a:cubicBezTo>
                  <a:lnTo>
                    <a:pt x="38528" y="29160"/>
                  </a:lnTo>
                  <a:lnTo>
                    <a:pt x="54548" y="12168"/>
                  </a:lnTo>
                  <a:cubicBezTo>
                    <a:pt x="57368" y="9173"/>
                    <a:pt x="57113" y="4579"/>
                    <a:pt x="53978" y="1872"/>
                  </a:cubicBezTo>
                  <a:cubicBezTo>
                    <a:pt x="52523" y="619"/>
                    <a:pt x="50693" y="0"/>
                    <a:pt x="48878" y="0"/>
                  </a:cubicBezTo>
                  <a:cubicBezTo>
                    <a:pt x="46793" y="0"/>
                    <a:pt x="44708" y="806"/>
                    <a:pt x="43208" y="2419"/>
                  </a:cubicBezTo>
                  <a:lnTo>
                    <a:pt x="28253" y="18273"/>
                  </a:lnTo>
                  <a:lnTo>
                    <a:pt x="13298" y="2419"/>
                  </a:lnTo>
                  <a:cubicBezTo>
                    <a:pt x="11798" y="821"/>
                    <a:pt x="9713" y="0"/>
                    <a:pt x="7628" y="0"/>
                  </a:cubicBezTo>
                  <a:cubicBezTo>
                    <a:pt x="5798" y="0"/>
                    <a:pt x="3985" y="619"/>
                    <a:pt x="2530" y="1872"/>
                  </a:cubicBezTo>
                  <a:cubicBezTo>
                    <a:pt x="-605" y="4565"/>
                    <a:pt x="-862" y="9173"/>
                    <a:pt x="1958" y="12168"/>
                  </a:cubicBezTo>
                  <a:lnTo>
                    <a:pt x="17980" y="29160"/>
                  </a:lnTo>
                  <a:close/>
                </a:path>
              </a:pathLst>
            </a:custGeom>
            <a:solidFill>
              <a:schemeClr val="accent6"/>
            </a:solidFill>
            <a:ln w="10273" cap="flat">
              <a:noFill/>
              <a:prstDash val="solid"/>
              <a:miter/>
            </a:ln>
          </p:spPr>
        </p:sp>
        <p:sp>
          <p:nvSpPr>
            <p:cNvPr id="72" name="Freeform 117">
              <a:extLst>
                <a:ext uri="{FF2B5EF4-FFF2-40B4-BE49-F238E27FC236}">
                  <a16:creationId xmlns:a16="http://schemas.microsoft.com/office/drawing/2014/main" id="{A523ABC5-18F9-D9FA-5F8B-059981F15376}"/>
                </a:ext>
              </a:extLst>
            </p:cNvPr>
            <p:cNvSpPr/>
            <p:nvPr/>
          </p:nvSpPr>
          <p:spPr>
            <a:xfrm rot="16200000">
              <a:off x="8904373" y="115293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73" name="Freeform 118">
              <a:extLst>
                <a:ext uri="{FF2B5EF4-FFF2-40B4-BE49-F238E27FC236}">
                  <a16:creationId xmlns:a16="http://schemas.microsoft.com/office/drawing/2014/main" id="{953CE2F1-29FA-9DC3-586F-005110849443}"/>
                </a:ext>
              </a:extLst>
            </p:cNvPr>
            <p:cNvSpPr/>
            <p:nvPr/>
          </p:nvSpPr>
          <p:spPr>
            <a:xfrm rot="16200000">
              <a:off x="8904373" y="1322449"/>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895"/>
                    <a:pt x="50889" y="59140"/>
                    <a:pt x="53979" y="56447"/>
                  </a:cubicBezTo>
                  <a:cubicBezTo>
                    <a:pt x="57114" y="53754"/>
                    <a:pt x="57354" y="49146"/>
                    <a:pt x="54549" y="46151"/>
                  </a:cubicBezTo>
                  <a:lnTo>
                    <a:pt x="38529" y="29160"/>
                  </a:lnTo>
                  <a:lnTo>
                    <a:pt x="54549" y="12168"/>
                  </a:lnTo>
                  <a:cubicBezTo>
                    <a:pt x="57369" y="9173"/>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74" name="Freeform 119">
              <a:extLst>
                <a:ext uri="{FF2B5EF4-FFF2-40B4-BE49-F238E27FC236}">
                  <a16:creationId xmlns:a16="http://schemas.microsoft.com/office/drawing/2014/main" id="{D9A6D586-58EF-129D-F5D6-3619F7421377}"/>
                </a:ext>
              </a:extLst>
            </p:cNvPr>
            <p:cNvSpPr/>
            <p:nvPr/>
          </p:nvSpPr>
          <p:spPr>
            <a:xfrm rot="16200000">
              <a:off x="9050171" y="-71169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75" name="Freeform 120">
              <a:extLst>
                <a:ext uri="{FF2B5EF4-FFF2-40B4-BE49-F238E27FC236}">
                  <a16:creationId xmlns:a16="http://schemas.microsoft.com/office/drawing/2014/main" id="{CD290B59-3FFF-2861-79F7-7E0D42FC92FA}"/>
                </a:ext>
              </a:extLst>
            </p:cNvPr>
            <p:cNvSpPr/>
            <p:nvPr/>
          </p:nvSpPr>
          <p:spPr>
            <a:xfrm rot="16200000">
              <a:off x="9050171" y="-542210"/>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76" name="Freeform 121">
              <a:extLst>
                <a:ext uri="{FF2B5EF4-FFF2-40B4-BE49-F238E27FC236}">
                  <a16:creationId xmlns:a16="http://schemas.microsoft.com/office/drawing/2014/main" id="{766CC792-F63A-73E5-BB9A-CC672C8327A5}"/>
                </a:ext>
              </a:extLst>
            </p:cNvPr>
            <p:cNvSpPr/>
            <p:nvPr/>
          </p:nvSpPr>
          <p:spPr>
            <a:xfrm rot="16200000">
              <a:off x="9050171" y="-372680"/>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77" name="Freeform 122">
              <a:extLst>
                <a:ext uri="{FF2B5EF4-FFF2-40B4-BE49-F238E27FC236}">
                  <a16:creationId xmlns:a16="http://schemas.microsoft.com/office/drawing/2014/main" id="{2CE0B681-0F24-DE0C-55AB-DB847710F54D}"/>
                </a:ext>
              </a:extLst>
            </p:cNvPr>
            <p:cNvSpPr/>
            <p:nvPr/>
          </p:nvSpPr>
          <p:spPr>
            <a:xfrm rot="16200000">
              <a:off x="9050171" y="-203180"/>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69"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78" name="Freeform 123">
              <a:extLst>
                <a:ext uri="{FF2B5EF4-FFF2-40B4-BE49-F238E27FC236}">
                  <a16:creationId xmlns:a16="http://schemas.microsoft.com/office/drawing/2014/main" id="{DCE629A6-EF4B-A27E-C753-2A9E639CC0D5}"/>
                </a:ext>
              </a:extLst>
            </p:cNvPr>
            <p:cNvSpPr/>
            <p:nvPr/>
          </p:nvSpPr>
          <p:spPr>
            <a:xfrm rot="16200000">
              <a:off x="9050171" y="-33662"/>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79" name="Freeform 124">
              <a:extLst>
                <a:ext uri="{FF2B5EF4-FFF2-40B4-BE49-F238E27FC236}">
                  <a16:creationId xmlns:a16="http://schemas.microsoft.com/office/drawing/2014/main" id="{D5ABB927-7D1A-8A8A-779E-97C66A1033CA}"/>
                </a:ext>
              </a:extLst>
            </p:cNvPr>
            <p:cNvSpPr/>
            <p:nvPr/>
          </p:nvSpPr>
          <p:spPr>
            <a:xfrm rot="16200000">
              <a:off x="9050171" y="135858"/>
              <a:ext cx="56507" cy="58321"/>
            </a:xfrm>
            <a:custGeom>
              <a:avLst/>
              <a:gdLst>
                <a:gd name="csX0" fmla="*/ 17980 w 56507"/>
                <a:gd name="csY0" fmla="*/ 29160 h 58321"/>
                <a:gd name="csX1" fmla="*/ 1958 w 56507"/>
                <a:gd name="csY1" fmla="*/ 46151 h 58321"/>
                <a:gd name="csX2" fmla="*/ 2530 w 56507"/>
                <a:gd name="csY2" fmla="*/ 56447 h 58321"/>
                <a:gd name="csX3" fmla="*/ 13298 w 56507"/>
                <a:gd name="csY3" fmla="*/ 55900 h 58321"/>
                <a:gd name="csX4" fmla="*/ 28255 w 56507"/>
                <a:gd name="csY4" fmla="*/ 40046 h 58321"/>
                <a:gd name="csX5" fmla="*/ 43208 w 56507"/>
                <a:gd name="csY5" fmla="*/ 55900 h 58321"/>
                <a:gd name="csX6" fmla="*/ 53980 w 56507"/>
                <a:gd name="csY6" fmla="*/ 56447 h 58321"/>
                <a:gd name="csX7" fmla="*/ 54548 w 56507"/>
                <a:gd name="csY7" fmla="*/ 46151 h 58321"/>
                <a:gd name="csX8" fmla="*/ 38530 w 56507"/>
                <a:gd name="csY8" fmla="*/ 29160 h 58321"/>
                <a:gd name="csX9" fmla="*/ 54548 w 56507"/>
                <a:gd name="csY9" fmla="*/ 12168 h 58321"/>
                <a:gd name="csX10" fmla="*/ 53980 w 56507"/>
                <a:gd name="csY10" fmla="*/ 1872 h 58321"/>
                <a:gd name="csX11" fmla="*/ 48880 w 56507"/>
                <a:gd name="csY11" fmla="*/ 0 h 58321"/>
                <a:gd name="csX12" fmla="*/ 43208 w 56507"/>
                <a:gd name="csY12" fmla="*/ 2419 h 58321"/>
                <a:gd name="csX13" fmla="*/ 28255 w 56507"/>
                <a:gd name="csY13" fmla="*/ 18273 h 58321"/>
                <a:gd name="csX14" fmla="*/ 13298 w 56507"/>
                <a:gd name="csY14" fmla="*/ 2419 h 58321"/>
                <a:gd name="csX15" fmla="*/ 7630 w 56507"/>
                <a:gd name="csY15" fmla="*/ 0 h 58321"/>
                <a:gd name="csX16" fmla="*/ 2530 w 56507"/>
                <a:gd name="csY16" fmla="*/ 1872 h 58321"/>
                <a:gd name="csX17" fmla="*/ 1958 w 56507"/>
                <a:gd name="csY17" fmla="*/ 12168 h 58321"/>
                <a:gd name="csX18" fmla="*/ 17980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80" y="29160"/>
                  </a:moveTo>
                  <a:lnTo>
                    <a:pt x="1958" y="46151"/>
                  </a:lnTo>
                  <a:cubicBezTo>
                    <a:pt x="-862" y="49146"/>
                    <a:pt x="-605" y="53740"/>
                    <a:pt x="2530" y="56447"/>
                  </a:cubicBezTo>
                  <a:cubicBezTo>
                    <a:pt x="5650" y="59140"/>
                    <a:pt x="10493" y="58909"/>
                    <a:pt x="13298" y="55900"/>
                  </a:cubicBezTo>
                  <a:lnTo>
                    <a:pt x="28255" y="40046"/>
                  </a:lnTo>
                  <a:lnTo>
                    <a:pt x="43208" y="55900"/>
                  </a:lnTo>
                  <a:cubicBezTo>
                    <a:pt x="46043" y="58909"/>
                    <a:pt x="50890" y="59140"/>
                    <a:pt x="53980" y="56447"/>
                  </a:cubicBezTo>
                  <a:cubicBezTo>
                    <a:pt x="57115" y="53754"/>
                    <a:pt x="57353" y="49146"/>
                    <a:pt x="54548" y="46151"/>
                  </a:cubicBezTo>
                  <a:lnTo>
                    <a:pt x="38530" y="29160"/>
                  </a:lnTo>
                  <a:lnTo>
                    <a:pt x="54548" y="12168"/>
                  </a:lnTo>
                  <a:cubicBezTo>
                    <a:pt x="57368" y="9187"/>
                    <a:pt x="57115" y="4579"/>
                    <a:pt x="53980" y="1872"/>
                  </a:cubicBezTo>
                  <a:cubicBezTo>
                    <a:pt x="52525" y="619"/>
                    <a:pt x="50695" y="0"/>
                    <a:pt x="48880" y="0"/>
                  </a:cubicBezTo>
                  <a:cubicBezTo>
                    <a:pt x="46795" y="0"/>
                    <a:pt x="44708" y="806"/>
                    <a:pt x="43208" y="2419"/>
                  </a:cubicBezTo>
                  <a:lnTo>
                    <a:pt x="28255" y="18273"/>
                  </a:lnTo>
                  <a:lnTo>
                    <a:pt x="13298" y="2419"/>
                  </a:lnTo>
                  <a:cubicBezTo>
                    <a:pt x="11798" y="821"/>
                    <a:pt x="9715" y="0"/>
                    <a:pt x="7630" y="0"/>
                  </a:cubicBezTo>
                  <a:cubicBezTo>
                    <a:pt x="5800" y="0"/>
                    <a:pt x="3985" y="619"/>
                    <a:pt x="2530" y="1872"/>
                  </a:cubicBezTo>
                  <a:cubicBezTo>
                    <a:pt x="-605" y="4565"/>
                    <a:pt x="-847" y="9173"/>
                    <a:pt x="1958" y="12168"/>
                  </a:cubicBezTo>
                  <a:lnTo>
                    <a:pt x="17980" y="29160"/>
                  </a:lnTo>
                  <a:close/>
                </a:path>
              </a:pathLst>
            </a:custGeom>
            <a:solidFill>
              <a:schemeClr val="accent6"/>
            </a:solidFill>
            <a:ln w="10273" cap="flat">
              <a:noFill/>
              <a:prstDash val="solid"/>
              <a:miter/>
            </a:ln>
          </p:spPr>
        </p:sp>
        <p:sp>
          <p:nvSpPr>
            <p:cNvPr id="80" name="Freeform 125">
              <a:extLst>
                <a:ext uri="{FF2B5EF4-FFF2-40B4-BE49-F238E27FC236}">
                  <a16:creationId xmlns:a16="http://schemas.microsoft.com/office/drawing/2014/main" id="{EFC97763-8D44-7355-C4E2-5F3874A934EF}"/>
                </a:ext>
              </a:extLst>
            </p:cNvPr>
            <p:cNvSpPr/>
            <p:nvPr/>
          </p:nvSpPr>
          <p:spPr>
            <a:xfrm rot="16200000">
              <a:off x="9050171" y="305369"/>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69"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61" y="9173"/>
                    <a:pt x="1959" y="12168"/>
                  </a:cubicBezTo>
                  <a:lnTo>
                    <a:pt x="17979" y="29160"/>
                  </a:lnTo>
                  <a:close/>
                </a:path>
              </a:pathLst>
            </a:custGeom>
            <a:solidFill>
              <a:schemeClr val="accent6"/>
            </a:solidFill>
            <a:ln w="10273" cap="flat">
              <a:noFill/>
              <a:prstDash val="solid"/>
              <a:miter/>
            </a:ln>
          </p:spPr>
        </p:sp>
        <p:sp>
          <p:nvSpPr>
            <p:cNvPr id="81" name="Freeform 126">
              <a:extLst>
                <a:ext uri="{FF2B5EF4-FFF2-40B4-BE49-F238E27FC236}">
                  <a16:creationId xmlns:a16="http://schemas.microsoft.com/office/drawing/2014/main" id="{543B4015-6875-185D-4F15-8E5DA2F1089F}"/>
                </a:ext>
              </a:extLst>
            </p:cNvPr>
            <p:cNvSpPr/>
            <p:nvPr/>
          </p:nvSpPr>
          <p:spPr>
            <a:xfrm rot="16200000">
              <a:off x="9050171" y="474889"/>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82" name="Freeform 127">
              <a:extLst>
                <a:ext uri="{FF2B5EF4-FFF2-40B4-BE49-F238E27FC236}">
                  <a16:creationId xmlns:a16="http://schemas.microsoft.com/office/drawing/2014/main" id="{4B375C71-B0FB-1953-0E67-05AE108357A3}"/>
                </a:ext>
              </a:extLst>
            </p:cNvPr>
            <p:cNvSpPr/>
            <p:nvPr/>
          </p:nvSpPr>
          <p:spPr>
            <a:xfrm rot="16200000">
              <a:off x="9050171" y="64438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83" name="Freeform 128">
              <a:extLst>
                <a:ext uri="{FF2B5EF4-FFF2-40B4-BE49-F238E27FC236}">
                  <a16:creationId xmlns:a16="http://schemas.microsoft.com/office/drawing/2014/main" id="{1CC0D9F8-A440-197B-6CCD-8FB5E9CC959B}"/>
                </a:ext>
              </a:extLst>
            </p:cNvPr>
            <p:cNvSpPr/>
            <p:nvPr/>
          </p:nvSpPr>
          <p:spPr>
            <a:xfrm rot="16200000">
              <a:off x="9050171" y="81390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79"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61" y="9173"/>
                    <a:pt x="1959" y="12168"/>
                  </a:cubicBezTo>
                  <a:lnTo>
                    <a:pt x="17979" y="29160"/>
                  </a:lnTo>
                  <a:close/>
                </a:path>
              </a:pathLst>
            </a:custGeom>
            <a:solidFill>
              <a:schemeClr val="accent6"/>
            </a:solidFill>
            <a:ln w="10273" cap="flat">
              <a:noFill/>
              <a:prstDash val="solid"/>
              <a:miter/>
            </a:ln>
          </p:spPr>
        </p:sp>
        <p:sp>
          <p:nvSpPr>
            <p:cNvPr id="84" name="Freeform 129">
              <a:extLst>
                <a:ext uri="{FF2B5EF4-FFF2-40B4-BE49-F238E27FC236}">
                  <a16:creationId xmlns:a16="http://schemas.microsoft.com/office/drawing/2014/main" id="{095C4A49-59A1-44C7-079C-F613B3A30E55}"/>
                </a:ext>
              </a:extLst>
            </p:cNvPr>
            <p:cNvSpPr/>
            <p:nvPr/>
          </p:nvSpPr>
          <p:spPr>
            <a:xfrm rot="16200000">
              <a:off x="9050171" y="983417"/>
              <a:ext cx="56507" cy="58321"/>
            </a:xfrm>
            <a:custGeom>
              <a:avLst/>
              <a:gdLst>
                <a:gd name="csX0" fmla="*/ 17980 w 56507"/>
                <a:gd name="csY0" fmla="*/ 29160 h 58321"/>
                <a:gd name="csX1" fmla="*/ 1958 w 56507"/>
                <a:gd name="csY1" fmla="*/ 46151 h 58321"/>
                <a:gd name="csX2" fmla="*/ 2530 w 56507"/>
                <a:gd name="csY2" fmla="*/ 56447 h 58321"/>
                <a:gd name="csX3" fmla="*/ 13298 w 56507"/>
                <a:gd name="csY3" fmla="*/ 55900 h 58321"/>
                <a:gd name="csX4" fmla="*/ 28253 w 56507"/>
                <a:gd name="csY4" fmla="*/ 40046 h 58321"/>
                <a:gd name="csX5" fmla="*/ 43208 w 56507"/>
                <a:gd name="csY5" fmla="*/ 55900 h 58321"/>
                <a:gd name="csX6" fmla="*/ 53978 w 56507"/>
                <a:gd name="csY6" fmla="*/ 56447 h 58321"/>
                <a:gd name="csX7" fmla="*/ 54548 w 56507"/>
                <a:gd name="csY7" fmla="*/ 46151 h 58321"/>
                <a:gd name="csX8" fmla="*/ 38528 w 56507"/>
                <a:gd name="csY8" fmla="*/ 29160 h 58321"/>
                <a:gd name="csX9" fmla="*/ 54548 w 56507"/>
                <a:gd name="csY9" fmla="*/ 12168 h 58321"/>
                <a:gd name="csX10" fmla="*/ 53978 w 56507"/>
                <a:gd name="csY10" fmla="*/ 1872 h 58321"/>
                <a:gd name="csX11" fmla="*/ 48878 w 56507"/>
                <a:gd name="csY11" fmla="*/ 0 h 58321"/>
                <a:gd name="csX12" fmla="*/ 43208 w 56507"/>
                <a:gd name="csY12" fmla="*/ 2419 h 58321"/>
                <a:gd name="csX13" fmla="*/ 28253 w 56507"/>
                <a:gd name="csY13" fmla="*/ 18273 h 58321"/>
                <a:gd name="csX14" fmla="*/ 13298 w 56507"/>
                <a:gd name="csY14" fmla="*/ 2419 h 58321"/>
                <a:gd name="csX15" fmla="*/ 7628 w 56507"/>
                <a:gd name="csY15" fmla="*/ 0 h 58321"/>
                <a:gd name="csX16" fmla="*/ 2530 w 56507"/>
                <a:gd name="csY16" fmla="*/ 1872 h 58321"/>
                <a:gd name="csX17" fmla="*/ 1958 w 56507"/>
                <a:gd name="csY17" fmla="*/ 12168 h 58321"/>
                <a:gd name="csX18" fmla="*/ 17980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80" y="29160"/>
                  </a:moveTo>
                  <a:lnTo>
                    <a:pt x="1958" y="46151"/>
                  </a:lnTo>
                  <a:cubicBezTo>
                    <a:pt x="-862" y="49146"/>
                    <a:pt x="-605" y="53740"/>
                    <a:pt x="2530" y="56447"/>
                  </a:cubicBezTo>
                  <a:cubicBezTo>
                    <a:pt x="5650" y="59140"/>
                    <a:pt x="10478" y="58909"/>
                    <a:pt x="13298" y="55900"/>
                  </a:cubicBezTo>
                  <a:lnTo>
                    <a:pt x="28253" y="40046"/>
                  </a:lnTo>
                  <a:lnTo>
                    <a:pt x="43208" y="55900"/>
                  </a:lnTo>
                  <a:cubicBezTo>
                    <a:pt x="46043" y="58909"/>
                    <a:pt x="50888" y="59140"/>
                    <a:pt x="53978" y="56447"/>
                  </a:cubicBezTo>
                  <a:cubicBezTo>
                    <a:pt x="57113" y="53754"/>
                    <a:pt x="57368" y="49146"/>
                    <a:pt x="54548" y="46151"/>
                  </a:cubicBezTo>
                  <a:lnTo>
                    <a:pt x="38528" y="29160"/>
                  </a:lnTo>
                  <a:lnTo>
                    <a:pt x="54548" y="12168"/>
                  </a:lnTo>
                  <a:cubicBezTo>
                    <a:pt x="57368" y="9187"/>
                    <a:pt x="57113" y="4579"/>
                    <a:pt x="53978" y="1872"/>
                  </a:cubicBezTo>
                  <a:cubicBezTo>
                    <a:pt x="52523" y="619"/>
                    <a:pt x="50693" y="0"/>
                    <a:pt x="48878" y="0"/>
                  </a:cubicBezTo>
                  <a:cubicBezTo>
                    <a:pt x="46793" y="0"/>
                    <a:pt x="44708" y="806"/>
                    <a:pt x="43208" y="2419"/>
                  </a:cubicBezTo>
                  <a:lnTo>
                    <a:pt x="28253" y="18273"/>
                  </a:lnTo>
                  <a:lnTo>
                    <a:pt x="13298" y="2419"/>
                  </a:lnTo>
                  <a:cubicBezTo>
                    <a:pt x="11798" y="821"/>
                    <a:pt x="9713" y="0"/>
                    <a:pt x="7628" y="0"/>
                  </a:cubicBezTo>
                  <a:cubicBezTo>
                    <a:pt x="5798" y="0"/>
                    <a:pt x="3985" y="619"/>
                    <a:pt x="2530" y="1872"/>
                  </a:cubicBezTo>
                  <a:cubicBezTo>
                    <a:pt x="-605" y="4565"/>
                    <a:pt x="-862" y="9173"/>
                    <a:pt x="1958" y="12168"/>
                  </a:cubicBezTo>
                  <a:lnTo>
                    <a:pt x="17980" y="29160"/>
                  </a:lnTo>
                  <a:close/>
                </a:path>
              </a:pathLst>
            </a:custGeom>
            <a:solidFill>
              <a:schemeClr val="accent6"/>
            </a:solidFill>
            <a:ln w="10273" cap="flat">
              <a:noFill/>
              <a:prstDash val="solid"/>
              <a:miter/>
            </a:ln>
          </p:spPr>
        </p:sp>
        <p:sp>
          <p:nvSpPr>
            <p:cNvPr id="85" name="Freeform 130">
              <a:extLst>
                <a:ext uri="{FF2B5EF4-FFF2-40B4-BE49-F238E27FC236}">
                  <a16:creationId xmlns:a16="http://schemas.microsoft.com/office/drawing/2014/main" id="{EEEDC4F6-76AC-F960-6BB9-6770100E8202}"/>
                </a:ext>
              </a:extLst>
            </p:cNvPr>
            <p:cNvSpPr/>
            <p:nvPr/>
          </p:nvSpPr>
          <p:spPr>
            <a:xfrm rot="16200000">
              <a:off x="9050171" y="1152936"/>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sp>
          <p:nvSpPr>
            <p:cNvPr id="86" name="Freeform 131">
              <a:extLst>
                <a:ext uri="{FF2B5EF4-FFF2-40B4-BE49-F238E27FC236}">
                  <a16:creationId xmlns:a16="http://schemas.microsoft.com/office/drawing/2014/main" id="{4F8A8A9C-8BA3-35F8-93D1-F1FBF439B4E8}"/>
                </a:ext>
              </a:extLst>
            </p:cNvPr>
            <p:cNvSpPr/>
            <p:nvPr/>
          </p:nvSpPr>
          <p:spPr>
            <a:xfrm rot="16200000">
              <a:off x="9050171" y="1322449"/>
              <a:ext cx="56507" cy="58321"/>
            </a:xfrm>
            <a:custGeom>
              <a:avLst/>
              <a:gdLst>
                <a:gd name="csX0" fmla="*/ 17979 w 56507"/>
                <a:gd name="csY0" fmla="*/ 29160 h 58321"/>
                <a:gd name="csX1" fmla="*/ 1959 w 56507"/>
                <a:gd name="csY1" fmla="*/ 46151 h 58321"/>
                <a:gd name="csX2" fmla="*/ 2529 w 56507"/>
                <a:gd name="csY2" fmla="*/ 56447 h 58321"/>
                <a:gd name="csX3" fmla="*/ 13299 w 56507"/>
                <a:gd name="csY3" fmla="*/ 55900 h 58321"/>
                <a:gd name="csX4" fmla="*/ 28254 w 56507"/>
                <a:gd name="csY4" fmla="*/ 40046 h 58321"/>
                <a:gd name="csX5" fmla="*/ 43209 w 56507"/>
                <a:gd name="csY5" fmla="*/ 55900 h 58321"/>
                <a:gd name="csX6" fmla="*/ 53979 w 56507"/>
                <a:gd name="csY6" fmla="*/ 56447 h 58321"/>
                <a:gd name="csX7" fmla="*/ 54549 w 56507"/>
                <a:gd name="csY7" fmla="*/ 46151 h 58321"/>
                <a:gd name="csX8" fmla="*/ 38529 w 56507"/>
                <a:gd name="csY8" fmla="*/ 29160 h 58321"/>
                <a:gd name="csX9" fmla="*/ 54549 w 56507"/>
                <a:gd name="csY9" fmla="*/ 12168 h 58321"/>
                <a:gd name="csX10" fmla="*/ 53979 w 56507"/>
                <a:gd name="csY10" fmla="*/ 1872 h 58321"/>
                <a:gd name="csX11" fmla="*/ 48879 w 56507"/>
                <a:gd name="csY11" fmla="*/ 0 h 58321"/>
                <a:gd name="csX12" fmla="*/ 43209 w 56507"/>
                <a:gd name="csY12" fmla="*/ 2419 h 58321"/>
                <a:gd name="csX13" fmla="*/ 28254 w 56507"/>
                <a:gd name="csY13" fmla="*/ 18273 h 58321"/>
                <a:gd name="csX14" fmla="*/ 13299 w 56507"/>
                <a:gd name="csY14" fmla="*/ 2419 h 58321"/>
                <a:gd name="csX15" fmla="*/ 7629 w 56507"/>
                <a:gd name="csY15" fmla="*/ 0 h 58321"/>
                <a:gd name="csX16" fmla="*/ 2529 w 56507"/>
                <a:gd name="csY16" fmla="*/ 1872 h 58321"/>
                <a:gd name="csX17" fmla="*/ 1959 w 56507"/>
                <a:gd name="csY17" fmla="*/ 12168 h 58321"/>
                <a:gd name="csX18" fmla="*/ 17979 w 56507"/>
                <a:gd name="csY18" fmla="*/ 29160 h 583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6507" h="58321">
                  <a:moveTo>
                    <a:pt x="17979" y="29160"/>
                  </a:moveTo>
                  <a:lnTo>
                    <a:pt x="1959" y="46151"/>
                  </a:lnTo>
                  <a:cubicBezTo>
                    <a:pt x="-861" y="49146"/>
                    <a:pt x="-606" y="53740"/>
                    <a:pt x="2529" y="56447"/>
                  </a:cubicBezTo>
                  <a:cubicBezTo>
                    <a:pt x="5649" y="59140"/>
                    <a:pt x="10494" y="58909"/>
                    <a:pt x="13299" y="55900"/>
                  </a:cubicBezTo>
                  <a:lnTo>
                    <a:pt x="28254" y="40046"/>
                  </a:lnTo>
                  <a:lnTo>
                    <a:pt x="43209" y="55900"/>
                  </a:lnTo>
                  <a:cubicBezTo>
                    <a:pt x="46044" y="58909"/>
                    <a:pt x="50889" y="59140"/>
                    <a:pt x="53979" y="56447"/>
                  </a:cubicBezTo>
                  <a:cubicBezTo>
                    <a:pt x="57114" y="53754"/>
                    <a:pt x="57354" y="49146"/>
                    <a:pt x="54549" y="46151"/>
                  </a:cubicBezTo>
                  <a:lnTo>
                    <a:pt x="38529" y="29160"/>
                  </a:lnTo>
                  <a:lnTo>
                    <a:pt x="54549" y="12168"/>
                  </a:lnTo>
                  <a:cubicBezTo>
                    <a:pt x="57369" y="9187"/>
                    <a:pt x="57114" y="4579"/>
                    <a:pt x="53979" y="1872"/>
                  </a:cubicBezTo>
                  <a:cubicBezTo>
                    <a:pt x="52524" y="619"/>
                    <a:pt x="50694" y="0"/>
                    <a:pt x="48879" y="0"/>
                  </a:cubicBezTo>
                  <a:cubicBezTo>
                    <a:pt x="46794" y="0"/>
                    <a:pt x="44709" y="806"/>
                    <a:pt x="43209" y="2419"/>
                  </a:cubicBezTo>
                  <a:lnTo>
                    <a:pt x="28254" y="18273"/>
                  </a:lnTo>
                  <a:lnTo>
                    <a:pt x="13299" y="2419"/>
                  </a:lnTo>
                  <a:cubicBezTo>
                    <a:pt x="11799" y="821"/>
                    <a:pt x="9714" y="0"/>
                    <a:pt x="7629" y="0"/>
                  </a:cubicBezTo>
                  <a:cubicBezTo>
                    <a:pt x="5799" y="0"/>
                    <a:pt x="3984" y="619"/>
                    <a:pt x="2529" y="1872"/>
                  </a:cubicBezTo>
                  <a:cubicBezTo>
                    <a:pt x="-606" y="4565"/>
                    <a:pt x="-846" y="9173"/>
                    <a:pt x="1959" y="12168"/>
                  </a:cubicBezTo>
                  <a:lnTo>
                    <a:pt x="17979" y="29160"/>
                  </a:lnTo>
                  <a:close/>
                </a:path>
              </a:pathLst>
            </a:custGeom>
            <a:solidFill>
              <a:schemeClr val="accent6"/>
            </a:solidFill>
            <a:ln w="10273" cap="flat">
              <a:noFill/>
              <a:prstDash val="solid"/>
              <a:miter/>
            </a:ln>
          </p:spPr>
        </p:sp>
      </p:grpSp>
      <p:pic>
        <p:nvPicPr>
          <p:cNvPr id="2" name="Picture Placeholder 1" descr="image.jpg"/>
          <p:cNvPicPr>
            <a:picLocks noGrp="1" noChangeAspect="1"/>
          </p:cNvPicPr>
          <p:nvPr>
            <p:ph type="pic" idx="6"/>
          </p:nvPr>
        </p:nvPicPr>
        <p:blipFill>
          <a:blip r:embed="rId2"/>
          <a:srcRect l="26432" r="26432"/>
          <a:stretch>
            <a:fillRect/>
          </a:stretch>
        </p:blipFill>
        <p:spPr/>
      </p:pic>
      <p:sp>
        <p:nvSpPr>
          <p:cNvPr id="3" name="Subtitle 2"/>
          <p:cNvSpPr>
            <a:spLocks noGrp="1"/>
          </p:cNvSpPr>
          <p:nvPr>
            <p:ph type="subTitle" idx="1"/>
          </p:nvPr>
        </p:nvSpPr>
        <p:spPr/>
        <p:txBody>
          <a:bodyPr/>
          <a:lstStyle/>
          <a:p>
            <a:pPr algn="l"/>
            <a:r>
              <a:t>Summarizes morphology, growth, virulence, resistance, and genetic findings</a:t>
            </a:r>
          </a:p>
        </p:txBody>
      </p:sp>
      <p:sp>
        <p:nvSpPr>
          <p:cNvPr id="4" name="Title 3"/>
          <p:cNvSpPr>
            <a:spLocks noGrp="1"/>
          </p:cNvSpPr>
          <p:nvPr>
            <p:ph type="ctrTitle"/>
          </p:nvPr>
        </p:nvSpPr>
        <p:spPr/>
        <p:txBody>
          <a:bodyPr/>
          <a:lstStyle/>
          <a:p>
            <a:pPr algn="l"/>
            <a:r>
              <a:t>Pathogen Enrichment Report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2" name="Google Shape;28;p25"/>
          <p:cNvSpPr txBox="1"/>
          <p:nvPr/>
        </p:nvSpPr>
        <p:spPr>
          <a:xfrm>
            <a:off x="3443042" y="673543"/>
            <a:ext cx="561869"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n-lt"/>
                <a:ea typeface="+mn-ea"/>
                <a:cs typeface="+mn-cs"/>
                <a:sym typeface="IBM Plex Sans"/>
              </a:rPr>
              <a:t>01</a:t>
            </a:r>
            <a:endParaRPr sz="1600" b="1" dirty="0">
              <a:solidFill>
                <a:schemeClr val="tx2"/>
              </a:solidFill>
              <a:latin typeface="+mn-lt"/>
              <a:ea typeface="+mn-ea"/>
              <a:cs typeface="+mn-cs"/>
              <a:sym typeface="IBM Plex Sans"/>
            </a:endParaRPr>
          </a:p>
        </p:txBody>
      </p:sp>
      <p:sp>
        <p:nvSpPr>
          <p:cNvPr id="13" name="Google Shape;29;p25"/>
          <p:cNvSpPr txBox="1"/>
          <p:nvPr/>
        </p:nvSpPr>
        <p:spPr>
          <a:xfrm>
            <a:off x="3443042" y="1074767"/>
            <a:ext cx="561869"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n-lt"/>
                <a:ea typeface="+mn-ea"/>
                <a:cs typeface="+mn-cs"/>
                <a:sym typeface="IBM Plex Sans"/>
              </a:rPr>
              <a:t>02</a:t>
            </a:r>
            <a:endParaRPr sz="1600" b="1" dirty="0">
              <a:solidFill>
                <a:schemeClr val="tx2"/>
              </a:solidFill>
              <a:latin typeface="+mn-lt"/>
              <a:ea typeface="+mn-ea"/>
              <a:cs typeface="+mn-cs"/>
              <a:sym typeface="IBM Plex Sans"/>
            </a:endParaRPr>
          </a:p>
        </p:txBody>
      </p:sp>
      <p:sp>
        <p:nvSpPr>
          <p:cNvPr id="14" name="Google Shape;30;p25"/>
          <p:cNvSpPr txBox="1"/>
          <p:nvPr/>
        </p:nvSpPr>
        <p:spPr>
          <a:xfrm>
            <a:off x="3443042" y="1475991"/>
            <a:ext cx="561869"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n-lt"/>
                <a:ea typeface="+mn-ea"/>
                <a:cs typeface="+mn-cs"/>
                <a:sym typeface="IBM Plex Sans"/>
              </a:rPr>
              <a:t>03</a:t>
            </a:r>
            <a:endParaRPr sz="1600" b="1" dirty="0">
              <a:solidFill>
                <a:schemeClr val="tx2"/>
              </a:solidFill>
              <a:latin typeface="+mn-lt"/>
              <a:ea typeface="+mn-ea"/>
              <a:cs typeface="+mn-cs"/>
              <a:sym typeface="IBM Plex Sans"/>
            </a:endParaRPr>
          </a:p>
        </p:txBody>
      </p:sp>
      <p:sp>
        <p:nvSpPr>
          <p:cNvPr id="15" name="Google Shape;31;p25"/>
          <p:cNvSpPr txBox="1"/>
          <p:nvPr/>
        </p:nvSpPr>
        <p:spPr>
          <a:xfrm>
            <a:off x="3443042" y="1877215"/>
            <a:ext cx="561869"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n-lt"/>
                <a:ea typeface="+mn-ea"/>
                <a:cs typeface="+mn-cs"/>
                <a:sym typeface="IBM Plex Sans"/>
              </a:rPr>
              <a:t>04</a:t>
            </a:r>
            <a:endParaRPr sz="1600" b="1" dirty="0">
              <a:solidFill>
                <a:schemeClr val="tx2"/>
              </a:solidFill>
              <a:latin typeface="+mn-lt"/>
              <a:ea typeface="+mn-ea"/>
              <a:cs typeface="+mn-cs"/>
              <a:sym typeface="IBM Plex Sans"/>
            </a:endParaRPr>
          </a:p>
        </p:txBody>
      </p:sp>
      <p:sp>
        <p:nvSpPr>
          <p:cNvPr id="16" name="Google Shape;32;p25"/>
          <p:cNvSpPr txBox="1"/>
          <p:nvPr/>
        </p:nvSpPr>
        <p:spPr>
          <a:xfrm>
            <a:off x="3443042" y="2278439"/>
            <a:ext cx="561869"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n-lt"/>
                <a:ea typeface="+mn-ea"/>
                <a:cs typeface="+mn-cs"/>
                <a:sym typeface="IBM Plex Sans"/>
              </a:rPr>
              <a:t>05</a:t>
            </a:r>
            <a:endParaRPr sz="1600" b="1" dirty="0">
              <a:solidFill>
                <a:schemeClr val="tx2"/>
              </a:solidFill>
              <a:latin typeface="+mn-lt"/>
              <a:ea typeface="+mn-ea"/>
              <a:cs typeface="+mn-cs"/>
              <a:sym typeface="IBM Plex Sans"/>
            </a:endParaRPr>
          </a:p>
        </p:txBody>
      </p:sp>
      <p:sp>
        <p:nvSpPr>
          <p:cNvPr id="17" name="Google Shape;33;p25"/>
          <p:cNvSpPr txBox="1"/>
          <p:nvPr/>
        </p:nvSpPr>
        <p:spPr>
          <a:xfrm>
            <a:off x="3456556" y="2679663"/>
            <a:ext cx="561869"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n-lt"/>
                <a:ea typeface="+mn-ea"/>
                <a:cs typeface="+mn-cs"/>
                <a:sym typeface="IBM Plex Sans"/>
              </a:rPr>
              <a:t>06</a:t>
            </a:r>
            <a:endParaRPr sz="1600" b="1" dirty="0">
              <a:solidFill>
                <a:schemeClr val="tx2"/>
              </a:solidFill>
              <a:latin typeface="+mn-lt"/>
              <a:ea typeface="+mn-ea"/>
              <a:cs typeface="+mn-cs"/>
              <a:sym typeface="IBM Plex Sans"/>
            </a:endParaRPr>
          </a:p>
        </p:txBody>
      </p:sp>
      <p:sp>
        <p:nvSpPr>
          <p:cNvPr id="18" name="Google Shape;34;p25"/>
          <p:cNvSpPr txBox="1"/>
          <p:nvPr/>
        </p:nvSpPr>
        <p:spPr>
          <a:xfrm>
            <a:off x="3456556" y="3080887"/>
            <a:ext cx="561869"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n-lt"/>
                <a:ea typeface="+mn-ea"/>
                <a:cs typeface="+mn-cs"/>
                <a:sym typeface="IBM Plex Sans"/>
              </a:rPr>
              <a:t>07</a:t>
            </a:r>
            <a:endParaRPr sz="1600" b="1" dirty="0">
              <a:solidFill>
                <a:schemeClr val="tx2"/>
              </a:solidFill>
              <a:latin typeface="+mn-lt"/>
              <a:ea typeface="+mn-ea"/>
              <a:cs typeface="+mn-cs"/>
              <a:sym typeface="IBM Plex Sans"/>
            </a:endParaRPr>
          </a:p>
        </p:txBody>
      </p:sp>
      <p:sp>
        <p:nvSpPr>
          <p:cNvPr id="19" name="Google Shape;35;p25"/>
          <p:cNvSpPr txBox="1"/>
          <p:nvPr/>
        </p:nvSpPr>
        <p:spPr>
          <a:xfrm>
            <a:off x="3456556" y="3482111"/>
            <a:ext cx="561869" cy="270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1600" b="1" dirty="0">
                <a:solidFill>
                  <a:schemeClr val="tx2"/>
                </a:solidFill>
                <a:latin typeface="+mn-lt"/>
                <a:ea typeface="+mn-ea"/>
                <a:cs typeface="+mn-cs"/>
                <a:sym typeface="IBM Plex Sans"/>
              </a:rPr>
              <a:t>08</a:t>
            </a:r>
            <a:endParaRPr sz="1600" b="1" dirty="0">
              <a:solidFill>
                <a:schemeClr val="tx2"/>
              </a:solidFill>
              <a:latin typeface="+mn-lt"/>
              <a:ea typeface="+mn-ea"/>
              <a:cs typeface="+mn-cs"/>
              <a:sym typeface="IBM Plex Sans"/>
            </a:endParaRPr>
          </a:p>
        </p:txBody>
      </p:sp>
      <p:grpSp>
        <p:nvGrpSpPr>
          <p:cNvPr id="20" name="Group 1">
            <a:extLst>
              <a:ext uri="{FF2B5EF4-FFF2-40B4-BE49-F238E27FC236}">
                <a16:creationId xmlns:a16="http://schemas.microsoft.com/office/drawing/2014/main" id="{DCFEB8FC-8A60-78DC-EDB3-A0F0078103EE}"/>
              </a:ext>
            </a:extLst>
          </p:cNvPr>
          <p:cNvGrpSpPr/>
          <p:nvPr userDrawn="1"/>
        </p:nvGrpSpPr>
        <p:grpSpPr>
          <a:xfrm>
            <a:off x="7950252" y="282605"/>
            <a:ext cx="3022061" cy="505808"/>
            <a:chOff x="7438765" y="3921898"/>
            <a:chExt cx="3022061" cy="505808"/>
          </a:xfrm>
        </p:grpSpPr>
        <p:sp>
          <p:nvSpPr>
            <p:cNvPr id="21" name="Freeform 4">
              <a:extLst>
                <a:ext uri="{FF2B5EF4-FFF2-40B4-BE49-F238E27FC236}">
                  <a16:creationId xmlns:a16="http://schemas.microsoft.com/office/drawing/2014/main" id="{E3FAF174-F4B9-73C0-1D03-30FB26345C69}"/>
                </a:ext>
              </a:extLst>
            </p:cNvPr>
            <p:cNvSpPr/>
            <p:nvPr/>
          </p:nvSpPr>
          <p:spPr>
            <a:xfrm>
              <a:off x="10379144"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22" name="Freeform 7">
              <a:extLst>
                <a:ext uri="{FF2B5EF4-FFF2-40B4-BE49-F238E27FC236}">
                  <a16:creationId xmlns:a16="http://schemas.microsoft.com/office/drawing/2014/main" id="{A743B3A5-9D69-B46A-DD63-73D72D8C961F}"/>
                </a:ext>
              </a:extLst>
            </p:cNvPr>
            <p:cNvSpPr/>
            <p:nvPr/>
          </p:nvSpPr>
          <p:spPr>
            <a:xfrm>
              <a:off x="10134151"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23" name="Freeform 107">
              <a:extLst>
                <a:ext uri="{FF2B5EF4-FFF2-40B4-BE49-F238E27FC236}">
                  <a16:creationId xmlns:a16="http://schemas.microsoft.com/office/drawing/2014/main" id="{87AE1F54-CB73-F912-B21B-E65F324AB7AB}"/>
                </a:ext>
              </a:extLst>
            </p:cNvPr>
            <p:cNvSpPr/>
            <p:nvPr/>
          </p:nvSpPr>
          <p:spPr>
            <a:xfrm>
              <a:off x="9889093" y="3921898"/>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6" y="81595"/>
                  </a:cubicBezTo>
                  <a:cubicBezTo>
                    <a:pt x="8166"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24" name="Freeform 108">
              <a:extLst>
                <a:ext uri="{FF2B5EF4-FFF2-40B4-BE49-F238E27FC236}">
                  <a16:creationId xmlns:a16="http://schemas.microsoft.com/office/drawing/2014/main" id="{6C49E8C0-4F8A-2C95-68FC-7204D6F99C58}"/>
                </a:ext>
              </a:extLst>
            </p:cNvPr>
            <p:cNvSpPr/>
            <p:nvPr/>
          </p:nvSpPr>
          <p:spPr>
            <a:xfrm>
              <a:off x="9644079"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txBody>
            <a:bodyPr/>
            <a:p/>
          </p:txBody>
        </p:sp>
        <p:sp>
          <p:nvSpPr>
            <p:cNvPr id="25" name="Freeform 109">
              <a:extLst>
                <a:ext uri="{FF2B5EF4-FFF2-40B4-BE49-F238E27FC236}">
                  <a16:creationId xmlns:a16="http://schemas.microsoft.com/office/drawing/2014/main" id="{CBF2459C-3E22-6C66-2A6E-102819DB91B1}"/>
                </a:ext>
              </a:extLst>
            </p:cNvPr>
            <p:cNvSpPr/>
            <p:nvPr/>
          </p:nvSpPr>
          <p:spPr>
            <a:xfrm>
              <a:off x="939903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26" name="Freeform 110">
              <a:extLst>
                <a:ext uri="{FF2B5EF4-FFF2-40B4-BE49-F238E27FC236}">
                  <a16:creationId xmlns:a16="http://schemas.microsoft.com/office/drawing/2014/main" id="{B25A4AFF-4C3C-A9D3-DF29-93ABD55C3BC6}"/>
                </a:ext>
              </a:extLst>
            </p:cNvPr>
            <p:cNvSpPr/>
            <p:nvPr/>
          </p:nvSpPr>
          <p:spPr>
            <a:xfrm>
              <a:off x="9153996" y="3921898"/>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21"/>
                    <a:pt x="-875" y="77682"/>
                    <a:pt x="3657" y="81595"/>
                  </a:cubicBezTo>
                  <a:cubicBezTo>
                    <a:pt x="8167" y="85488"/>
                    <a:pt x="15168" y="85154"/>
                    <a:pt x="19223" y="80804"/>
                  </a:cubicBezTo>
                  <a:lnTo>
                    <a:pt x="40843" y="57887"/>
                  </a:lnTo>
                  <a:lnTo>
                    <a:pt x="62458" y="80804"/>
                  </a:lnTo>
                  <a:cubicBezTo>
                    <a:pt x="66556" y="85154"/>
                    <a:pt x="73562" y="85488"/>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txBody>
            <a:bodyPr/>
            <a:p/>
          </p:txBody>
        </p:sp>
        <p:sp>
          <p:nvSpPr>
            <p:cNvPr id="27" name="Freeform 111">
              <a:extLst>
                <a:ext uri="{FF2B5EF4-FFF2-40B4-BE49-F238E27FC236}">
                  <a16:creationId xmlns:a16="http://schemas.microsoft.com/office/drawing/2014/main" id="{0C4D01FB-F538-B7CF-5E72-1C6263BC9D29}"/>
                </a:ext>
              </a:extLst>
            </p:cNvPr>
            <p:cNvSpPr/>
            <p:nvPr/>
          </p:nvSpPr>
          <p:spPr>
            <a:xfrm>
              <a:off x="8908966"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txBody>
            <a:bodyPr/>
            <a:p/>
          </p:txBody>
        </p:sp>
        <p:sp>
          <p:nvSpPr>
            <p:cNvPr id="28" name="Freeform 112">
              <a:extLst>
                <a:ext uri="{FF2B5EF4-FFF2-40B4-BE49-F238E27FC236}">
                  <a16:creationId xmlns:a16="http://schemas.microsoft.com/office/drawing/2014/main" id="{CE40F940-F634-4F00-EB67-FA9C4820D841}"/>
                </a:ext>
              </a:extLst>
            </p:cNvPr>
            <p:cNvSpPr/>
            <p:nvPr/>
          </p:nvSpPr>
          <p:spPr>
            <a:xfrm>
              <a:off x="8663923"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txBody>
            <a:bodyPr/>
            <a:p/>
          </p:txBody>
        </p:sp>
        <p:sp>
          <p:nvSpPr>
            <p:cNvPr id="29" name="Freeform 113">
              <a:extLst>
                <a:ext uri="{FF2B5EF4-FFF2-40B4-BE49-F238E27FC236}">
                  <a16:creationId xmlns:a16="http://schemas.microsoft.com/office/drawing/2014/main" id="{C7E21B67-A800-1FBB-1B77-A92B6742F0EF}"/>
                </a:ext>
              </a:extLst>
            </p:cNvPr>
            <p:cNvSpPr/>
            <p:nvPr/>
          </p:nvSpPr>
          <p:spPr>
            <a:xfrm>
              <a:off x="8418913"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30" name="Freeform 114">
              <a:extLst>
                <a:ext uri="{FF2B5EF4-FFF2-40B4-BE49-F238E27FC236}">
                  <a16:creationId xmlns:a16="http://schemas.microsoft.com/office/drawing/2014/main" id="{7E894897-8F6B-ADE1-B8A0-CB078B9D7AD0}"/>
                </a:ext>
              </a:extLst>
            </p:cNvPr>
            <p:cNvSpPr/>
            <p:nvPr/>
          </p:nvSpPr>
          <p:spPr>
            <a:xfrm>
              <a:off x="8173870"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txBody>
            <a:bodyPr/>
            <a:p/>
          </p:txBody>
        </p:sp>
        <p:sp>
          <p:nvSpPr>
            <p:cNvPr id="31" name="Freeform 115">
              <a:extLst>
                <a:ext uri="{FF2B5EF4-FFF2-40B4-BE49-F238E27FC236}">
                  <a16:creationId xmlns:a16="http://schemas.microsoft.com/office/drawing/2014/main" id="{C9A0ADE2-8264-4C4D-367B-B783379910CB}"/>
                </a:ext>
              </a:extLst>
            </p:cNvPr>
            <p:cNvSpPr/>
            <p:nvPr/>
          </p:nvSpPr>
          <p:spPr>
            <a:xfrm>
              <a:off x="7928839" y="3921898"/>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21"/>
                    <a:pt x="-875" y="77682"/>
                    <a:pt x="3657" y="81595"/>
                  </a:cubicBezTo>
                  <a:cubicBezTo>
                    <a:pt x="8167" y="85488"/>
                    <a:pt x="15146" y="85154"/>
                    <a:pt x="19223" y="80804"/>
                  </a:cubicBezTo>
                  <a:lnTo>
                    <a:pt x="40840" y="57887"/>
                  </a:lnTo>
                  <a:lnTo>
                    <a:pt x="62458" y="80804"/>
                  </a:lnTo>
                  <a:cubicBezTo>
                    <a:pt x="66556" y="85154"/>
                    <a:pt x="73560" y="85488"/>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txBody>
            <a:bodyPr/>
            <a:p/>
          </p:txBody>
        </p:sp>
        <p:sp>
          <p:nvSpPr>
            <p:cNvPr id="32" name="Freeform 116">
              <a:extLst>
                <a:ext uri="{FF2B5EF4-FFF2-40B4-BE49-F238E27FC236}">
                  <a16:creationId xmlns:a16="http://schemas.microsoft.com/office/drawing/2014/main" id="{77E9A433-DCB4-EBFA-9516-FFC226D21D0E}"/>
                </a:ext>
              </a:extLst>
            </p:cNvPr>
            <p:cNvSpPr/>
            <p:nvPr/>
          </p:nvSpPr>
          <p:spPr>
            <a:xfrm>
              <a:off x="768379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33" name="Freeform 117">
              <a:extLst>
                <a:ext uri="{FF2B5EF4-FFF2-40B4-BE49-F238E27FC236}">
                  <a16:creationId xmlns:a16="http://schemas.microsoft.com/office/drawing/2014/main" id="{402E5DD9-459D-858C-FC04-7F133EEF1DA2}"/>
                </a:ext>
              </a:extLst>
            </p:cNvPr>
            <p:cNvSpPr/>
            <p:nvPr/>
          </p:nvSpPr>
          <p:spPr>
            <a:xfrm>
              <a:off x="7438765" y="3921898"/>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txBody>
            <a:bodyPr/>
            <a:p/>
          </p:txBody>
        </p:sp>
        <p:sp>
          <p:nvSpPr>
            <p:cNvPr id="34" name="Freeform 118">
              <a:extLst>
                <a:ext uri="{FF2B5EF4-FFF2-40B4-BE49-F238E27FC236}">
                  <a16:creationId xmlns:a16="http://schemas.microsoft.com/office/drawing/2014/main" id="{B0C00F4D-15EE-968D-42B2-E65793C36C1F}"/>
                </a:ext>
              </a:extLst>
            </p:cNvPr>
            <p:cNvSpPr/>
            <p:nvPr/>
          </p:nvSpPr>
          <p:spPr>
            <a:xfrm>
              <a:off x="10379144"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35" name="Freeform 119">
              <a:extLst>
                <a:ext uri="{FF2B5EF4-FFF2-40B4-BE49-F238E27FC236}">
                  <a16:creationId xmlns:a16="http://schemas.microsoft.com/office/drawing/2014/main" id="{00A5A397-734B-9F02-3515-FCAC2CA0A274}"/>
                </a:ext>
              </a:extLst>
            </p:cNvPr>
            <p:cNvSpPr/>
            <p:nvPr/>
          </p:nvSpPr>
          <p:spPr>
            <a:xfrm>
              <a:off x="10134151"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36" name="Freeform 120">
              <a:extLst>
                <a:ext uri="{FF2B5EF4-FFF2-40B4-BE49-F238E27FC236}">
                  <a16:creationId xmlns:a16="http://schemas.microsoft.com/office/drawing/2014/main" id="{76A5B650-659D-7CBE-2D46-C03E85FE2988}"/>
                </a:ext>
              </a:extLst>
            </p:cNvPr>
            <p:cNvSpPr/>
            <p:nvPr/>
          </p:nvSpPr>
          <p:spPr>
            <a:xfrm>
              <a:off x="9889093" y="4132650"/>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37" name="Freeform 121">
              <a:extLst>
                <a:ext uri="{FF2B5EF4-FFF2-40B4-BE49-F238E27FC236}">
                  <a16:creationId xmlns:a16="http://schemas.microsoft.com/office/drawing/2014/main" id="{781B6498-5B79-E73E-67A6-AD96D6546588}"/>
                </a:ext>
              </a:extLst>
            </p:cNvPr>
            <p:cNvSpPr/>
            <p:nvPr/>
          </p:nvSpPr>
          <p:spPr>
            <a:xfrm>
              <a:off x="9644079"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txBody>
            <a:bodyPr/>
            <a:p/>
          </p:txBody>
        </p:sp>
        <p:sp>
          <p:nvSpPr>
            <p:cNvPr id="38" name="Freeform 122">
              <a:extLst>
                <a:ext uri="{FF2B5EF4-FFF2-40B4-BE49-F238E27FC236}">
                  <a16:creationId xmlns:a16="http://schemas.microsoft.com/office/drawing/2014/main" id="{376F0A54-3550-D838-C32F-E381E9529AAC}"/>
                </a:ext>
              </a:extLst>
            </p:cNvPr>
            <p:cNvSpPr/>
            <p:nvPr/>
          </p:nvSpPr>
          <p:spPr>
            <a:xfrm>
              <a:off x="939903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39" name="Freeform 123">
              <a:extLst>
                <a:ext uri="{FF2B5EF4-FFF2-40B4-BE49-F238E27FC236}">
                  <a16:creationId xmlns:a16="http://schemas.microsoft.com/office/drawing/2014/main" id="{D703515A-05BC-3428-A965-9D344F3BEB94}"/>
                </a:ext>
              </a:extLst>
            </p:cNvPr>
            <p:cNvSpPr/>
            <p:nvPr/>
          </p:nvSpPr>
          <p:spPr>
            <a:xfrm>
              <a:off x="9153996" y="4132650"/>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34"/>
                    <a:pt x="73562" y="85487"/>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txBody>
            <a:bodyPr/>
            <a:p/>
          </p:txBody>
        </p:sp>
        <p:sp>
          <p:nvSpPr>
            <p:cNvPr id="40" name="Freeform 124">
              <a:extLst>
                <a:ext uri="{FF2B5EF4-FFF2-40B4-BE49-F238E27FC236}">
                  <a16:creationId xmlns:a16="http://schemas.microsoft.com/office/drawing/2014/main" id="{F2B666BA-BAC1-3E49-5C7E-584B7C47E4BD}"/>
                </a:ext>
              </a:extLst>
            </p:cNvPr>
            <p:cNvSpPr/>
            <p:nvPr/>
          </p:nvSpPr>
          <p:spPr>
            <a:xfrm>
              <a:off x="8908966"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txBody>
            <a:bodyPr/>
            <a:p/>
          </p:txBody>
        </p:sp>
        <p:sp>
          <p:nvSpPr>
            <p:cNvPr id="41" name="Freeform 125">
              <a:extLst>
                <a:ext uri="{FF2B5EF4-FFF2-40B4-BE49-F238E27FC236}">
                  <a16:creationId xmlns:a16="http://schemas.microsoft.com/office/drawing/2014/main" id="{B3A5A6A5-3686-70A0-B10A-9DCEE7F06C8E}"/>
                </a:ext>
              </a:extLst>
            </p:cNvPr>
            <p:cNvSpPr/>
            <p:nvPr/>
          </p:nvSpPr>
          <p:spPr>
            <a:xfrm>
              <a:off x="8663923"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txBody>
            <a:bodyPr/>
            <a:p/>
          </p:txBody>
        </p:sp>
        <p:sp>
          <p:nvSpPr>
            <p:cNvPr id="42" name="Freeform 126">
              <a:extLst>
                <a:ext uri="{FF2B5EF4-FFF2-40B4-BE49-F238E27FC236}">
                  <a16:creationId xmlns:a16="http://schemas.microsoft.com/office/drawing/2014/main" id="{ABC9723D-1139-13FB-571B-5A5E38A75219}"/>
                </a:ext>
              </a:extLst>
            </p:cNvPr>
            <p:cNvSpPr/>
            <p:nvPr/>
          </p:nvSpPr>
          <p:spPr>
            <a:xfrm>
              <a:off x="8418913"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43" name="Freeform 127">
              <a:extLst>
                <a:ext uri="{FF2B5EF4-FFF2-40B4-BE49-F238E27FC236}">
                  <a16:creationId xmlns:a16="http://schemas.microsoft.com/office/drawing/2014/main" id="{133E0892-8812-5A3B-AB09-924B9E4DFD47}"/>
                </a:ext>
              </a:extLst>
            </p:cNvPr>
            <p:cNvSpPr/>
            <p:nvPr/>
          </p:nvSpPr>
          <p:spPr>
            <a:xfrm>
              <a:off x="8173870"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txBody>
            <a:bodyPr/>
            <a:p/>
          </p:txBody>
        </p:sp>
        <p:sp>
          <p:nvSpPr>
            <p:cNvPr id="44" name="Freeform 128">
              <a:extLst>
                <a:ext uri="{FF2B5EF4-FFF2-40B4-BE49-F238E27FC236}">
                  <a16:creationId xmlns:a16="http://schemas.microsoft.com/office/drawing/2014/main" id="{8181F205-A6D0-293F-2801-908689D748EA}"/>
                </a:ext>
              </a:extLst>
            </p:cNvPr>
            <p:cNvSpPr/>
            <p:nvPr/>
          </p:nvSpPr>
          <p:spPr>
            <a:xfrm>
              <a:off x="7928839" y="4132650"/>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34"/>
                    <a:pt x="73560" y="85487"/>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txBody>
            <a:bodyPr/>
            <a:p/>
          </p:txBody>
        </p:sp>
        <p:sp>
          <p:nvSpPr>
            <p:cNvPr id="45" name="Freeform 129">
              <a:extLst>
                <a:ext uri="{FF2B5EF4-FFF2-40B4-BE49-F238E27FC236}">
                  <a16:creationId xmlns:a16="http://schemas.microsoft.com/office/drawing/2014/main" id="{63B049AC-6F10-C1BC-99DA-B22B455503FB}"/>
                </a:ext>
              </a:extLst>
            </p:cNvPr>
            <p:cNvSpPr/>
            <p:nvPr/>
          </p:nvSpPr>
          <p:spPr>
            <a:xfrm>
              <a:off x="768379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46" name="Freeform 130">
              <a:extLst>
                <a:ext uri="{FF2B5EF4-FFF2-40B4-BE49-F238E27FC236}">
                  <a16:creationId xmlns:a16="http://schemas.microsoft.com/office/drawing/2014/main" id="{71D4C966-B1B5-9793-F4B0-B6F63051C7CD}"/>
                </a:ext>
              </a:extLst>
            </p:cNvPr>
            <p:cNvSpPr/>
            <p:nvPr/>
          </p:nvSpPr>
          <p:spPr>
            <a:xfrm>
              <a:off x="7438765" y="4132650"/>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txBody>
            <a:bodyPr/>
            <a:p/>
          </p:txBody>
        </p:sp>
        <p:sp>
          <p:nvSpPr>
            <p:cNvPr id="47" name="Freeform 131">
              <a:extLst>
                <a:ext uri="{FF2B5EF4-FFF2-40B4-BE49-F238E27FC236}">
                  <a16:creationId xmlns:a16="http://schemas.microsoft.com/office/drawing/2014/main" id="{FBB99898-59C3-207B-AA25-6D9A112D1745}"/>
                </a:ext>
              </a:extLst>
            </p:cNvPr>
            <p:cNvSpPr/>
            <p:nvPr/>
          </p:nvSpPr>
          <p:spPr>
            <a:xfrm>
              <a:off x="10379144"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8"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48" name="Freeform 132">
              <a:extLst>
                <a:ext uri="{FF2B5EF4-FFF2-40B4-BE49-F238E27FC236}">
                  <a16:creationId xmlns:a16="http://schemas.microsoft.com/office/drawing/2014/main" id="{3169EAA6-96A6-68B7-11B6-D875A09F5155}"/>
                </a:ext>
              </a:extLst>
            </p:cNvPr>
            <p:cNvSpPr/>
            <p:nvPr/>
          </p:nvSpPr>
          <p:spPr>
            <a:xfrm>
              <a:off x="10134151"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49" name="Freeform 133">
              <a:extLst>
                <a:ext uri="{FF2B5EF4-FFF2-40B4-BE49-F238E27FC236}">
                  <a16:creationId xmlns:a16="http://schemas.microsoft.com/office/drawing/2014/main" id="{EFB245AE-994C-600B-C31D-4DF27E4265B9}"/>
                </a:ext>
              </a:extLst>
            </p:cNvPr>
            <p:cNvSpPr/>
            <p:nvPr/>
          </p:nvSpPr>
          <p:spPr>
            <a:xfrm>
              <a:off x="9889093" y="4343402"/>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50" name="Freeform 134">
              <a:extLst>
                <a:ext uri="{FF2B5EF4-FFF2-40B4-BE49-F238E27FC236}">
                  <a16:creationId xmlns:a16="http://schemas.microsoft.com/office/drawing/2014/main" id="{AAC7DFF2-7ED0-A48D-5CD6-4D6CD036B5DD}"/>
                </a:ext>
              </a:extLst>
            </p:cNvPr>
            <p:cNvSpPr/>
            <p:nvPr/>
          </p:nvSpPr>
          <p:spPr>
            <a:xfrm>
              <a:off x="9644079"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txBody>
            <a:bodyPr/>
            <a:p/>
          </p:txBody>
        </p:sp>
        <p:sp>
          <p:nvSpPr>
            <p:cNvPr id="51" name="Freeform 135">
              <a:extLst>
                <a:ext uri="{FF2B5EF4-FFF2-40B4-BE49-F238E27FC236}">
                  <a16:creationId xmlns:a16="http://schemas.microsoft.com/office/drawing/2014/main" id="{EEC4B575-ADF6-4A53-29C2-BD9F8EF13136}"/>
                </a:ext>
              </a:extLst>
            </p:cNvPr>
            <p:cNvSpPr/>
            <p:nvPr/>
          </p:nvSpPr>
          <p:spPr>
            <a:xfrm>
              <a:off x="939903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52" name="Freeform 136">
              <a:extLst>
                <a:ext uri="{FF2B5EF4-FFF2-40B4-BE49-F238E27FC236}">
                  <a16:creationId xmlns:a16="http://schemas.microsoft.com/office/drawing/2014/main" id="{1C51A79D-CCC2-2D63-BC0A-84655CD5CA85}"/>
                </a:ext>
              </a:extLst>
            </p:cNvPr>
            <p:cNvSpPr/>
            <p:nvPr/>
          </p:nvSpPr>
          <p:spPr>
            <a:xfrm>
              <a:off x="9153996" y="4343402"/>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54"/>
                    <a:pt x="73562" y="85487"/>
                    <a:pt x="78028" y="81595"/>
                  </a:cubicBezTo>
                  <a:cubicBezTo>
                    <a:pt x="82560" y="77703"/>
                    <a:pt x="82905" y="71042"/>
                    <a:pt x="78850" y="66712"/>
                  </a:cubicBezTo>
                  <a:lnTo>
                    <a:pt x="55695" y="42150"/>
                  </a:lnTo>
                  <a:lnTo>
                    <a:pt x="78850" y="17589"/>
                  </a:lnTo>
                  <a:cubicBezTo>
                    <a:pt x="82926" y="13280"/>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txBody>
            <a:bodyPr/>
            <a:p/>
          </p:txBody>
        </p:sp>
        <p:sp>
          <p:nvSpPr>
            <p:cNvPr id="53" name="Freeform 137">
              <a:extLst>
                <a:ext uri="{FF2B5EF4-FFF2-40B4-BE49-F238E27FC236}">
                  <a16:creationId xmlns:a16="http://schemas.microsoft.com/office/drawing/2014/main" id="{59F7F93F-E1F8-282F-94D8-9EF34D7F0C62}"/>
                </a:ext>
              </a:extLst>
            </p:cNvPr>
            <p:cNvSpPr/>
            <p:nvPr/>
          </p:nvSpPr>
          <p:spPr>
            <a:xfrm>
              <a:off x="8908966"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txBody>
            <a:bodyPr/>
            <a:p/>
          </p:txBody>
        </p:sp>
        <p:sp>
          <p:nvSpPr>
            <p:cNvPr id="54" name="Freeform 138">
              <a:extLst>
                <a:ext uri="{FF2B5EF4-FFF2-40B4-BE49-F238E27FC236}">
                  <a16:creationId xmlns:a16="http://schemas.microsoft.com/office/drawing/2014/main" id="{80D877A3-9C77-E55B-9C3E-61623B1911E7}"/>
                </a:ext>
              </a:extLst>
            </p:cNvPr>
            <p:cNvSpPr/>
            <p:nvPr/>
          </p:nvSpPr>
          <p:spPr>
            <a:xfrm>
              <a:off x="8663923"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txBody>
            <a:bodyPr/>
            <a:p/>
          </p:txBody>
        </p:sp>
        <p:sp>
          <p:nvSpPr>
            <p:cNvPr id="55" name="Freeform 139">
              <a:extLst>
                <a:ext uri="{FF2B5EF4-FFF2-40B4-BE49-F238E27FC236}">
                  <a16:creationId xmlns:a16="http://schemas.microsoft.com/office/drawing/2014/main" id="{A53F9EF2-2BB1-31B5-1B2F-64D4CC4F409A}"/>
                </a:ext>
              </a:extLst>
            </p:cNvPr>
            <p:cNvSpPr/>
            <p:nvPr/>
          </p:nvSpPr>
          <p:spPr>
            <a:xfrm>
              <a:off x="8418913"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56" name="Freeform 140">
              <a:extLst>
                <a:ext uri="{FF2B5EF4-FFF2-40B4-BE49-F238E27FC236}">
                  <a16:creationId xmlns:a16="http://schemas.microsoft.com/office/drawing/2014/main" id="{12A970E5-F0EE-C3DA-360D-7461F16F8B84}"/>
                </a:ext>
              </a:extLst>
            </p:cNvPr>
            <p:cNvSpPr/>
            <p:nvPr/>
          </p:nvSpPr>
          <p:spPr>
            <a:xfrm>
              <a:off x="8173870"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txBody>
            <a:bodyPr/>
            <a:p/>
          </p:txBody>
        </p:sp>
        <p:sp>
          <p:nvSpPr>
            <p:cNvPr id="57" name="Freeform 141">
              <a:extLst>
                <a:ext uri="{FF2B5EF4-FFF2-40B4-BE49-F238E27FC236}">
                  <a16:creationId xmlns:a16="http://schemas.microsoft.com/office/drawing/2014/main" id="{3301F65B-6D82-F6A8-3100-A8C631ED01EA}"/>
                </a:ext>
              </a:extLst>
            </p:cNvPr>
            <p:cNvSpPr/>
            <p:nvPr/>
          </p:nvSpPr>
          <p:spPr>
            <a:xfrm>
              <a:off x="7928839" y="4343402"/>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54"/>
                    <a:pt x="73560" y="85487"/>
                    <a:pt x="78026" y="81595"/>
                  </a:cubicBezTo>
                  <a:cubicBezTo>
                    <a:pt x="82558" y="77703"/>
                    <a:pt x="82926" y="71042"/>
                    <a:pt x="78850" y="66712"/>
                  </a:cubicBezTo>
                  <a:lnTo>
                    <a:pt x="55693" y="42150"/>
                  </a:lnTo>
                  <a:lnTo>
                    <a:pt x="78850" y="17589"/>
                  </a:lnTo>
                  <a:cubicBezTo>
                    <a:pt x="82926" y="13280"/>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txBody>
            <a:bodyPr/>
            <a:p/>
          </p:txBody>
        </p:sp>
        <p:sp>
          <p:nvSpPr>
            <p:cNvPr id="58" name="Freeform 142">
              <a:extLst>
                <a:ext uri="{FF2B5EF4-FFF2-40B4-BE49-F238E27FC236}">
                  <a16:creationId xmlns:a16="http://schemas.microsoft.com/office/drawing/2014/main" id="{0F52B60B-E719-BD72-19F0-87C7D2857EB5}"/>
                </a:ext>
              </a:extLst>
            </p:cNvPr>
            <p:cNvSpPr/>
            <p:nvPr/>
          </p:nvSpPr>
          <p:spPr>
            <a:xfrm>
              <a:off x="768379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59" name="Freeform 143">
              <a:extLst>
                <a:ext uri="{FF2B5EF4-FFF2-40B4-BE49-F238E27FC236}">
                  <a16:creationId xmlns:a16="http://schemas.microsoft.com/office/drawing/2014/main" id="{69408E2F-3156-8FB3-E761-B8FEA65CCC3A}"/>
                </a:ext>
              </a:extLst>
            </p:cNvPr>
            <p:cNvSpPr/>
            <p:nvPr/>
          </p:nvSpPr>
          <p:spPr>
            <a:xfrm>
              <a:off x="7438765" y="4343402"/>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8" y="81595"/>
                  </a:cubicBezTo>
                  <a:cubicBezTo>
                    <a:pt x="82559" y="77703"/>
                    <a:pt x="82906" y="71042"/>
                    <a:pt x="78851" y="66712"/>
                  </a:cubicBezTo>
                  <a:lnTo>
                    <a:pt x="55694" y="42150"/>
                  </a:lnTo>
                  <a:lnTo>
                    <a:pt x="78851" y="17589"/>
                  </a:lnTo>
                  <a:cubicBezTo>
                    <a:pt x="82928" y="13280"/>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txBody>
            <a:bodyPr/>
            <a:p/>
          </p:txBody>
        </p:sp>
      </p:grpSp>
      <p:grpSp>
        <p:nvGrpSpPr>
          <p:cNvPr id="60" name="Group 144">
            <a:extLst>
              <a:ext uri="{FF2B5EF4-FFF2-40B4-BE49-F238E27FC236}">
                <a16:creationId xmlns:a16="http://schemas.microsoft.com/office/drawing/2014/main" id="{079E879D-0230-9FB7-0CC5-399E971EA430}"/>
              </a:ext>
            </a:extLst>
          </p:cNvPr>
          <p:cNvGrpSpPr/>
          <p:nvPr userDrawn="1"/>
        </p:nvGrpSpPr>
        <p:grpSpPr>
          <a:xfrm rot="16200000">
            <a:off x="975142" y="5276911"/>
            <a:ext cx="3022061" cy="505808"/>
            <a:chOff x="7438765" y="3921898"/>
            <a:chExt cx="3022061" cy="505808"/>
          </a:xfrm>
        </p:grpSpPr>
        <p:sp>
          <p:nvSpPr>
            <p:cNvPr id="61" name="Freeform 145">
              <a:extLst>
                <a:ext uri="{FF2B5EF4-FFF2-40B4-BE49-F238E27FC236}">
                  <a16:creationId xmlns:a16="http://schemas.microsoft.com/office/drawing/2014/main" id="{43574504-7843-08A7-5449-805358AC260C}"/>
                </a:ext>
              </a:extLst>
            </p:cNvPr>
            <p:cNvSpPr/>
            <p:nvPr/>
          </p:nvSpPr>
          <p:spPr>
            <a:xfrm>
              <a:off x="10379144"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62" name="Freeform 146">
              <a:extLst>
                <a:ext uri="{FF2B5EF4-FFF2-40B4-BE49-F238E27FC236}">
                  <a16:creationId xmlns:a16="http://schemas.microsoft.com/office/drawing/2014/main" id="{CE0930C8-D31A-9962-A9FD-1B336A234489}"/>
                </a:ext>
              </a:extLst>
            </p:cNvPr>
            <p:cNvSpPr/>
            <p:nvPr/>
          </p:nvSpPr>
          <p:spPr>
            <a:xfrm>
              <a:off x="10134151"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63" name="Freeform 147">
              <a:extLst>
                <a:ext uri="{FF2B5EF4-FFF2-40B4-BE49-F238E27FC236}">
                  <a16:creationId xmlns:a16="http://schemas.microsoft.com/office/drawing/2014/main" id="{D668A324-4E6D-447C-17C3-91B154E1D585}"/>
                </a:ext>
              </a:extLst>
            </p:cNvPr>
            <p:cNvSpPr/>
            <p:nvPr/>
          </p:nvSpPr>
          <p:spPr>
            <a:xfrm>
              <a:off x="9889093" y="3921898"/>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6" y="81595"/>
                  </a:cubicBezTo>
                  <a:cubicBezTo>
                    <a:pt x="8166"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64" name="Freeform 148">
              <a:extLst>
                <a:ext uri="{FF2B5EF4-FFF2-40B4-BE49-F238E27FC236}">
                  <a16:creationId xmlns:a16="http://schemas.microsoft.com/office/drawing/2014/main" id="{68A41544-0CED-66BC-55B9-7A0085EAFDD4}"/>
                </a:ext>
              </a:extLst>
            </p:cNvPr>
            <p:cNvSpPr/>
            <p:nvPr/>
          </p:nvSpPr>
          <p:spPr>
            <a:xfrm>
              <a:off x="9644079"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txBody>
            <a:bodyPr/>
            <a:p/>
          </p:txBody>
        </p:sp>
        <p:sp>
          <p:nvSpPr>
            <p:cNvPr id="65" name="Freeform 149">
              <a:extLst>
                <a:ext uri="{FF2B5EF4-FFF2-40B4-BE49-F238E27FC236}">
                  <a16:creationId xmlns:a16="http://schemas.microsoft.com/office/drawing/2014/main" id="{0505CDB6-ACD9-5501-6E5A-610B34DB1351}"/>
                </a:ext>
              </a:extLst>
            </p:cNvPr>
            <p:cNvSpPr/>
            <p:nvPr/>
          </p:nvSpPr>
          <p:spPr>
            <a:xfrm>
              <a:off x="939903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66" name="Freeform 150">
              <a:extLst>
                <a:ext uri="{FF2B5EF4-FFF2-40B4-BE49-F238E27FC236}">
                  <a16:creationId xmlns:a16="http://schemas.microsoft.com/office/drawing/2014/main" id="{E4C6C2AA-CE9B-534A-31BE-E6DC4B1CAF3F}"/>
                </a:ext>
              </a:extLst>
            </p:cNvPr>
            <p:cNvSpPr/>
            <p:nvPr/>
          </p:nvSpPr>
          <p:spPr>
            <a:xfrm>
              <a:off x="9153996" y="3921898"/>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21"/>
                    <a:pt x="-875" y="77682"/>
                    <a:pt x="3657" y="81595"/>
                  </a:cubicBezTo>
                  <a:cubicBezTo>
                    <a:pt x="8167" y="85488"/>
                    <a:pt x="15168" y="85154"/>
                    <a:pt x="19223" y="80804"/>
                  </a:cubicBezTo>
                  <a:lnTo>
                    <a:pt x="40843" y="57887"/>
                  </a:lnTo>
                  <a:lnTo>
                    <a:pt x="62458" y="80804"/>
                  </a:lnTo>
                  <a:cubicBezTo>
                    <a:pt x="66556" y="85154"/>
                    <a:pt x="73562" y="85488"/>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txBody>
            <a:bodyPr/>
            <a:p/>
          </p:txBody>
        </p:sp>
        <p:sp>
          <p:nvSpPr>
            <p:cNvPr id="67" name="Freeform 151">
              <a:extLst>
                <a:ext uri="{FF2B5EF4-FFF2-40B4-BE49-F238E27FC236}">
                  <a16:creationId xmlns:a16="http://schemas.microsoft.com/office/drawing/2014/main" id="{7635D68E-531F-1CE4-1D98-A4DD6EC62B39}"/>
                </a:ext>
              </a:extLst>
            </p:cNvPr>
            <p:cNvSpPr/>
            <p:nvPr/>
          </p:nvSpPr>
          <p:spPr>
            <a:xfrm>
              <a:off x="8908966"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txBody>
            <a:bodyPr/>
            <a:p/>
          </p:txBody>
        </p:sp>
        <p:sp>
          <p:nvSpPr>
            <p:cNvPr id="68" name="Freeform 152">
              <a:extLst>
                <a:ext uri="{FF2B5EF4-FFF2-40B4-BE49-F238E27FC236}">
                  <a16:creationId xmlns:a16="http://schemas.microsoft.com/office/drawing/2014/main" id="{B952B968-47F8-BB45-ECCC-6E2FF4E388C1}"/>
                </a:ext>
              </a:extLst>
            </p:cNvPr>
            <p:cNvSpPr/>
            <p:nvPr/>
          </p:nvSpPr>
          <p:spPr>
            <a:xfrm>
              <a:off x="8663923"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txBody>
            <a:bodyPr/>
            <a:p/>
          </p:txBody>
        </p:sp>
        <p:sp>
          <p:nvSpPr>
            <p:cNvPr id="69" name="Freeform 153">
              <a:extLst>
                <a:ext uri="{FF2B5EF4-FFF2-40B4-BE49-F238E27FC236}">
                  <a16:creationId xmlns:a16="http://schemas.microsoft.com/office/drawing/2014/main" id="{5DEB8F96-7C4F-E7AE-17CC-F65FAF406A2B}"/>
                </a:ext>
              </a:extLst>
            </p:cNvPr>
            <p:cNvSpPr/>
            <p:nvPr/>
          </p:nvSpPr>
          <p:spPr>
            <a:xfrm>
              <a:off x="8418913"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70" name="Freeform 154">
              <a:extLst>
                <a:ext uri="{FF2B5EF4-FFF2-40B4-BE49-F238E27FC236}">
                  <a16:creationId xmlns:a16="http://schemas.microsoft.com/office/drawing/2014/main" id="{DFCFDA45-252A-9580-B1B7-DF95F1E207F1}"/>
                </a:ext>
              </a:extLst>
            </p:cNvPr>
            <p:cNvSpPr/>
            <p:nvPr/>
          </p:nvSpPr>
          <p:spPr>
            <a:xfrm>
              <a:off x="8173870"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txBody>
            <a:bodyPr/>
            <a:p/>
          </p:txBody>
        </p:sp>
        <p:sp>
          <p:nvSpPr>
            <p:cNvPr id="71" name="Freeform 155">
              <a:extLst>
                <a:ext uri="{FF2B5EF4-FFF2-40B4-BE49-F238E27FC236}">
                  <a16:creationId xmlns:a16="http://schemas.microsoft.com/office/drawing/2014/main" id="{FA65B90A-DED9-E62F-8080-85AA902E0A3D}"/>
                </a:ext>
              </a:extLst>
            </p:cNvPr>
            <p:cNvSpPr/>
            <p:nvPr/>
          </p:nvSpPr>
          <p:spPr>
            <a:xfrm>
              <a:off x="7928839" y="3921898"/>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21"/>
                    <a:pt x="-875" y="77682"/>
                    <a:pt x="3657" y="81595"/>
                  </a:cubicBezTo>
                  <a:cubicBezTo>
                    <a:pt x="8167" y="85488"/>
                    <a:pt x="15146" y="85154"/>
                    <a:pt x="19223" y="80804"/>
                  </a:cubicBezTo>
                  <a:lnTo>
                    <a:pt x="40840" y="57887"/>
                  </a:lnTo>
                  <a:lnTo>
                    <a:pt x="62458" y="80804"/>
                  </a:lnTo>
                  <a:cubicBezTo>
                    <a:pt x="66556" y="85154"/>
                    <a:pt x="73560" y="85488"/>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txBody>
            <a:bodyPr/>
            <a:p/>
          </p:txBody>
        </p:sp>
        <p:sp>
          <p:nvSpPr>
            <p:cNvPr id="72" name="Freeform 156">
              <a:extLst>
                <a:ext uri="{FF2B5EF4-FFF2-40B4-BE49-F238E27FC236}">
                  <a16:creationId xmlns:a16="http://schemas.microsoft.com/office/drawing/2014/main" id="{3D8E8490-B487-255E-5656-CF5D73C940ED}"/>
                </a:ext>
              </a:extLst>
            </p:cNvPr>
            <p:cNvSpPr/>
            <p:nvPr/>
          </p:nvSpPr>
          <p:spPr>
            <a:xfrm>
              <a:off x="768379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73" name="Freeform 157">
              <a:extLst>
                <a:ext uri="{FF2B5EF4-FFF2-40B4-BE49-F238E27FC236}">
                  <a16:creationId xmlns:a16="http://schemas.microsoft.com/office/drawing/2014/main" id="{3B9FEFD9-2FF0-C629-1A8C-4B3A48B2D5F5}"/>
                </a:ext>
              </a:extLst>
            </p:cNvPr>
            <p:cNvSpPr/>
            <p:nvPr/>
          </p:nvSpPr>
          <p:spPr>
            <a:xfrm>
              <a:off x="7438765" y="3921898"/>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txBody>
            <a:bodyPr/>
            <a:p/>
          </p:txBody>
        </p:sp>
        <p:sp>
          <p:nvSpPr>
            <p:cNvPr id="74" name="Freeform 158">
              <a:extLst>
                <a:ext uri="{FF2B5EF4-FFF2-40B4-BE49-F238E27FC236}">
                  <a16:creationId xmlns:a16="http://schemas.microsoft.com/office/drawing/2014/main" id="{1AC18998-8F2B-8DE2-C6E9-B5C42864A5D8}"/>
                </a:ext>
              </a:extLst>
            </p:cNvPr>
            <p:cNvSpPr/>
            <p:nvPr/>
          </p:nvSpPr>
          <p:spPr>
            <a:xfrm>
              <a:off x="10379144"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75" name="Freeform 159">
              <a:extLst>
                <a:ext uri="{FF2B5EF4-FFF2-40B4-BE49-F238E27FC236}">
                  <a16:creationId xmlns:a16="http://schemas.microsoft.com/office/drawing/2014/main" id="{C7A41F74-8854-6167-EA88-B8E0FF64AE2D}"/>
                </a:ext>
              </a:extLst>
            </p:cNvPr>
            <p:cNvSpPr/>
            <p:nvPr/>
          </p:nvSpPr>
          <p:spPr>
            <a:xfrm>
              <a:off x="10134151"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76" name="Freeform 160">
              <a:extLst>
                <a:ext uri="{FF2B5EF4-FFF2-40B4-BE49-F238E27FC236}">
                  <a16:creationId xmlns:a16="http://schemas.microsoft.com/office/drawing/2014/main" id="{3A84E8B4-46D2-C44F-F2F6-3E99D88EC0E4}"/>
                </a:ext>
              </a:extLst>
            </p:cNvPr>
            <p:cNvSpPr/>
            <p:nvPr/>
          </p:nvSpPr>
          <p:spPr>
            <a:xfrm>
              <a:off x="9889093" y="4132650"/>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77" name="Freeform 161">
              <a:extLst>
                <a:ext uri="{FF2B5EF4-FFF2-40B4-BE49-F238E27FC236}">
                  <a16:creationId xmlns:a16="http://schemas.microsoft.com/office/drawing/2014/main" id="{DA384837-08D5-BE0D-A869-9C2C9B27239B}"/>
                </a:ext>
              </a:extLst>
            </p:cNvPr>
            <p:cNvSpPr/>
            <p:nvPr/>
          </p:nvSpPr>
          <p:spPr>
            <a:xfrm>
              <a:off x="9644079"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txBody>
            <a:bodyPr/>
            <a:p/>
          </p:txBody>
        </p:sp>
        <p:sp>
          <p:nvSpPr>
            <p:cNvPr id="78" name="Freeform 162">
              <a:extLst>
                <a:ext uri="{FF2B5EF4-FFF2-40B4-BE49-F238E27FC236}">
                  <a16:creationId xmlns:a16="http://schemas.microsoft.com/office/drawing/2014/main" id="{13A2143E-3A42-C71A-0CE4-C9AEA49AEE32}"/>
                </a:ext>
              </a:extLst>
            </p:cNvPr>
            <p:cNvSpPr/>
            <p:nvPr/>
          </p:nvSpPr>
          <p:spPr>
            <a:xfrm>
              <a:off x="939903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79" name="Freeform 163">
              <a:extLst>
                <a:ext uri="{FF2B5EF4-FFF2-40B4-BE49-F238E27FC236}">
                  <a16:creationId xmlns:a16="http://schemas.microsoft.com/office/drawing/2014/main" id="{166437A4-3C8A-CB4B-E602-3F18C7225926}"/>
                </a:ext>
              </a:extLst>
            </p:cNvPr>
            <p:cNvSpPr/>
            <p:nvPr/>
          </p:nvSpPr>
          <p:spPr>
            <a:xfrm>
              <a:off x="9153996" y="4132650"/>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34"/>
                    <a:pt x="73562" y="85487"/>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txBody>
            <a:bodyPr/>
            <a:p/>
          </p:txBody>
        </p:sp>
        <p:sp>
          <p:nvSpPr>
            <p:cNvPr id="80" name="Freeform 164">
              <a:extLst>
                <a:ext uri="{FF2B5EF4-FFF2-40B4-BE49-F238E27FC236}">
                  <a16:creationId xmlns:a16="http://schemas.microsoft.com/office/drawing/2014/main" id="{84661E3B-4828-9433-1CFF-B677E00072FB}"/>
                </a:ext>
              </a:extLst>
            </p:cNvPr>
            <p:cNvSpPr/>
            <p:nvPr/>
          </p:nvSpPr>
          <p:spPr>
            <a:xfrm>
              <a:off x="8908966"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txBody>
            <a:bodyPr/>
            <a:p/>
          </p:txBody>
        </p:sp>
        <p:sp>
          <p:nvSpPr>
            <p:cNvPr id="81" name="Freeform 165">
              <a:extLst>
                <a:ext uri="{FF2B5EF4-FFF2-40B4-BE49-F238E27FC236}">
                  <a16:creationId xmlns:a16="http://schemas.microsoft.com/office/drawing/2014/main" id="{296C4945-1C72-A724-CDF7-B24F2F422AD2}"/>
                </a:ext>
              </a:extLst>
            </p:cNvPr>
            <p:cNvSpPr/>
            <p:nvPr/>
          </p:nvSpPr>
          <p:spPr>
            <a:xfrm>
              <a:off x="8663923"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txBody>
            <a:bodyPr/>
            <a:p/>
          </p:txBody>
        </p:sp>
        <p:sp>
          <p:nvSpPr>
            <p:cNvPr id="82" name="Freeform 166">
              <a:extLst>
                <a:ext uri="{FF2B5EF4-FFF2-40B4-BE49-F238E27FC236}">
                  <a16:creationId xmlns:a16="http://schemas.microsoft.com/office/drawing/2014/main" id="{78E3D21A-BB7C-2C26-4598-FC2ED7D3E2A0}"/>
                </a:ext>
              </a:extLst>
            </p:cNvPr>
            <p:cNvSpPr/>
            <p:nvPr/>
          </p:nvSpPr>
          <p:spPr>
            <a:xfrm>
              <a:off x="8418913"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83" name="Freeform 167">
              <a:extLst>
                <a:ext uri="{FF2B5EF4-FFF2-40B4-BE49-F238E27FC236}">
                  <a16:creationId xmlns:a16="http://schemas.microsoft.com/office/drawing/2014/main" id="{46436691-1739-D19E-A1E2-5A3845119B6A}"/>
                </a:ext>
              </a:extLst>
            </p:cNvPr>
            <p:cNvSpPr/>
            <p:nvPr/>
          </p:nvSpPr>
          <p:spPr>
            <a:xfrm>
              <a:off x="8173870"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txBody>
            <a:bodyPr/>
            <a:p/>
          </p:txBody>
        </p:sp>
        <p:sp>
          <p:nvSpPr>
            <p:cNvPr id="84" name="Freeform 168">
              <a:extLst>
                <a:ext uri="{FF2B5EF4-FFF2-40B4-BE49-F238E27FC236}">
                  <a16:creationId xmlns:a16="http://schemas.microsoft.com/office/drawing/2014/main" id="{4D1F1DD9-49C6-7A29-FA63-BA527FA38421}"/>
                </a:ext>
              </a:extLst>
            </p:cNvPr>
            <p:cNvSpPr/>
            <p:nvPr/>
          </p:nvSpPr>
          <p:spPr>
            <a:xfrm>
              <a:off x="7928839" y="4132650"/>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34"/>
                    <a:pt x="73560" y="85487"/>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txBody>
            <a:bodyPr/>
            <a:p/>
          </p:txBody>
        </p:sp>
        <p:sp>
          <p:nvSpPr>
            <p:cNvPr id="85" name="Freeform 169">
              <a:extLst>
                <a:ext uri="{FF2B5EF4-FFF2-40B4-BE49-F238E27FC236}">
                  <a16:creationId xmlns:a16="http://schemas.microsoft.com/office/drawing/2014/main" id="{6E0EC8FE-A8CB-7B16-51A6-8E3CAD6B3C2D}"/>
                </a:ext>
              </a:extLst>
            </p:cNvPr>
            <p:cNvSpPr/>
            <p:nvPr/>
          </p:nvSpPr>
          <p:spPr>
            <a:xfrm>
              <a:off x="768379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86" name="Freeform 170">
              <a:extLst>
                <a:ext uri="{FF2B5EF4-FFF2-40B4-BE49-F238E27FC236}">
                  <a16:creationId xmlns:a16="http://schemas.microsoft.com/office/drawing/2014/main" id="{070FF150-7965-1432-2E17-96C44CC87358}"/>
                </a:ext>
              </a:extLst>
            </p:cNvPr>
            <p:cNvSpPr/>
            <p:nvPr/>
          </p:nvSpPr>
          <p:spPr>
            <a:xfrm>
              <a:off x="7438765" y="4132650"/>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txBody>
            <a:bodyPr/>
            <a:p/>
          </p:txBody>
        </p:sp>
        <p:sp>
          <p:nvSpPr>
            <p:cNvPr id="87" name="Freeform 171">
              <a:extLst>
                <a:ext uri="{FF2B5EF4-FFF2-40B4-BE49-F238E27FC236}">
                  <a16:creationId xmlns:a16="http://schemas.microsoft.com/office/drawing/2014/main" id="{6879F668-67FE-5670-E400-F4CA1E40EFBD}"/>
                </a:ext>
              </a:extLst>
            </p:cNvPr>
            <p:cNvSpPr/>
            <p:nvPr/>
          </p:nvSpPr>
          <p:spPr>
            <a:xfrm>
              <a:off x="10379144"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8"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88" name="Freeform 172">
              <a:extLst>
                <a:ext uri="{FF2B5EF4-FFF2-40B4-BE49-F238E27FC236}">
                  <a16:creationId xmlns:a16="http://schemas.microsoft.com/office/drawing/2014/main" id="{36164927-C757-EC20-A2AC-7229E8BE11E7}"/>
                </a:ext>
              </a:extLst>
            </p:cNvPr>
            <p:cNvSpPr/>
            <p:nvPr/>
          </p:nvSpPr>
          <p:spPr>
            <a:xfrm>
              <a:off x="10134151"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89" name="Freeform 173">
              <a:extLst>
                <a:ext uri="{FF2B5EF4-FFF2-40B4-BE49-F238E27FC236}">
                  <a16:creationId xmlns:a16="http://schemas.microsoft.com/office/drawing/2014/main" id="{D8CC9CAE-D1A8-C426-C918-A7561422B693}"/>
                </a:ext>
              </a:extLst>
            </p:cNvPr>
            <p:cNvSpPr/>
            <p:nvPr/>
          </p:nvSpPr>
          <p:spPr>
            <a:xfrm>
              <a:off x="9889093" y="4343402"/>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90" name="Freeform 174">
              <a:extLst>
                <a:ext uri="{FF2B5EF4-FFF2-40B4-BE49-F238E27FC236}">
                  <a16:creationId xmlns:a16="http://schemas.microsoft.com/office/drawing/2014/main" id="{D37EF4A7-710E-77D3-4E21-20CF9A556AD9}"/>
                </a:ext>
              </a:extLst>
            </p:cNvPr>
            <p:cNvSpPr/>
            <p:nvPr/>
          </p:nvSpPr>
          <p:spPr>
            <a:xfrm>
              <a:off x="9644079"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txBody>
            <a:bodyPr/>
            <a:p/>
          </p:txBody>
        </p:sp>
        <p:sp>
          <p:nvSpPr>
            <p:cNvPr id="91" name="Freeform 175">
              <a:extLst>
                <a:ext uri="{FF2B5EF4-FFF2-40B4-BE49-F238E27FC236}">
                  <a16:creationId xmlns:a16="http://schemas.microsoft.com/office/drawing/2014/main" id="{B10E4847-356D-0EA9-D2C6-02432AEAC624}"/>
                </a:ext>
              </a:extLst>
            </p:cNvPr>
            <p:cNvSpPr/>
            <p:nvPr/>
          </p:nvSpPr>
          <p:spPr>
            <a:xfrm>
              <a:off x="939903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92" name="Freeform 176">
              <a:extLst>
                <a:ext uri="{FF2B5EF4-FFF2-40B4-BE49-F238E27FC236}">
                  <a16:creationId xmlns:a16="http://schemas.microsoft.com/office/drawing/2014/main" id="{E77CA9DB-63C3-DA13-DCF4-5D34467432EB}"/>
                </a:ext>
              </a:extLst>
            </p:cNvPr>
            <p:cNvSpPr/>
            <p:nvPr/>
          </p:nvSpPr>
          <p:spPr>
            <a:xfrm>
              <a:off x="9153996" y="4343402"/>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54"/>
                    <a:pt x="73562" y="85487"/>
                    <a:pt x="78028" y="81595"/>
                  </a:cubicBezTo>
                  <a:cubicBezTo>
                    <a:pt x="82560" y="77703"/>
                    <a:pt x="82905" y="71042"/>
                    <a:pt x="78850" y="66712"/>
                  </a:cubicBezTo>
                  <a:lnTo>
                    <a:pt x="55695" y="42150"/>
                  </a:lnTo>
                  <a:lnTo>
                    <a:pt x="78850" y="17589"/>
                  </a:lnTo>
                  <a:cubicBezTo>
                    <a:pt x="82926" y="13280"/>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txBody>
            <a:bodyPr/>
            <a:p/>
          </p:txBody>
        </p:sp>
        <p:sp>
          <p:nvSpPr>
            <p:cNvPr id="93" name="Freeform 177">
              <a:extLst>
                <a:ext uri="{FF2B5EF4-FFF2-40B4-BE49-F238E27FC236}">
                  <a16:creationId xmlns:a16="http://schemas.microsoft.com/office/drawing/2014/main" id="{6A8A62C2-1A14-942E-DC81-45156068178F}"/>
                </a:ext>
              </a:extLst>
            </p:cNvPr>
            <p:cNvSpPr/>
            <p:nvPr/>
          </p:nvSpPr>
          <p:spPr>
            <a:xfrm>
              <a:off x="8908966"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txBody>
            <a:bodyPr/>
            <a:p/>
          </p:txBody>
        </p:sp>
        <p:sp>
          <p:nvSpPr>
            <p:cNvPr id="94" name="Freeform 178">
              <a:extLst>
                <a:ext uri="{FF2B5EF4-FFF2-40B4-BE49-F238E27FC236}">
                  <a16:creationId xmlns:a16="http://schemas.microsoft.com/office/drawing/2014/main" id="{3C39F1AF-09B4-CE40-DA30-9BC924FD9369}"/>
                </a:ext>
              </a:extLst>
            </p:cNvPr>
            <p:cNvSpPr/>
            <p:nvPr/>
          </p:nvSpPr>
          <p:spPr>
            <a:xfrm>
              <a:off x="8663923"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txBody>
            <a:bodyPr/>
            <a:p/>
          </p:txBody>
        </p:sp>
        <p:sp>
          <p:nvSpPr>
            <p:cNvPr id="95" name="Freeform 179">
              <a:extLst>
                <a:ext uri="{FF2B5EF4-FFF2-40B4-BE49-F238E27FC236}">
                  <a16:creationId xmlns:a16="http://schemas.microsoft.com/office/drawing/2014/main" id="{72F5AF2F-0EDE-3517-AA60-943681C432BB}"/>
                </a:ext>
              </a:extLst>
            </p:cNvPr>
            <p:cNvSpPr/>
            <p:nvPr/>
          </p:nvSpPr>
          <p:spPr>
            <a:xfrm>
              <a:off x="8418913"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96" name="Freeform 180">
              <a:extLst>
                <a:ext uri="{FF2B5EF4-FFF2-40B4-BE49-F238E27FC236}">
                  <a16:creationId xmlns:a16="http://schemas.microsoft.com/office/drawing/2014/main" id="{CB983608-D572-BB8F-9A0E-4E32C3B20BB4}"/>
                </a:ext>
              </a:extLst>
            </p:cNvPr>
            <p:cNvSpPr/>
            <p:nvPr/>
          </p:nvSpPr>
          <p:spPr>
            <a:xfrm>
              <a:off x="8173870"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txBody>
            <a:bodyPr/>
            <a:p/>
          </p:txBody>
        </p:sp>
        <p:sp>
          <p:nvSpPr>
            <p:cNvPr id="97" name="Freeform 181">
              <a:extLst>
                <a:ext uri="{FF2B5EF4-FFF2-40B4-BE49-F238E27FC236}">
                  <a16:creationId xmlns:a16="http://schemas.microsoft.com/office/drawing/2014/main" id="{7FDB8A05-0FBD-FAA2-F2C8-E93758BAC7B2}"/>
                </a:ext>
              </a:extLst>
            </p:cNvPr>
            <p:cNvSpPr/>
            <p:nvPr/>
          </p:nvSpPr>
          <p:spPr>
            <a:xfrm>
              <a:off x="7928839" y="4343402"/>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54"/>
                    <a:pt x="73560" y="85487"/>
                    <a:pt x="78026" y="81595"/>
                  </a:cubicBezTo>
                  <a:cubicBezTo>
                    <a:pt x="82558" y="77703"/>
                    <a:pt x="82926" y="71042"/>
                    <a:pt x="78850" y="66712"/>
                  </a:cubicBezTo>
                  <a:lnTo>
                    <a:pt x="55693" y="42150"/>
                  </a:lnTo>
                  <a:lnTo>
                    <a:pt x="78850" y="17589"/>
                  </a:lnTo>
                  <a:cubicBezTo>
                    <a:pt x="82926" y="13280"/>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txBody>
            <a:bodyPr/>
            <a:p/>
          </p:txBody>
        </p:sp>
        <p:sp>
          <p:nvSpPr>
            <p:cNvPr id="98" name="Freeform 182">
              <a:extLst>
                <a:ext uri="{FF2B5EF4-FFF2-40B4-BE49-F238E27FC236}">
                  <a16:creationId xmlns:a16="http://schemas.microsoft.com/office/drawing/2014/main" id="{04E09383-867B-B491-7789-EEED32CED81B}"/>
                </a:ext>
              </a:extLst>
            </p:cNvPr>
            <p:cNvSpPr/>
            <p:nvPr/>
          </p:nvSpPr>
          <p:spPr>
            <a:xfrm>
              <a:off x="768379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txBody>
            <a:bodyPr/>
            <a:p/>
          </p:txBody>
        </p:sp>
        <p:sp>
          <p:nvSpPr>
            <p:cNvPr id="99" name="Freeform 183">
              <a:extLst>
                <a:ext uri="{FF2B5EF4-FFF2-40B4-BE49-F238E27FC236}">
                  <a16:creationId xmlns:a16="http://schemas.microsoft.com/office/drawing/2014/main" id="{D1AB5401-8962-1BE6-0DFC-58367AC2D8C2}"/>
                </a:ext>
              </a:extLst>
            </p:cNvPr>
            <p:cNvSpPr/>
            <p:nvPr/>
          </p:nvSpPr>
          <p:spPr>
            <a:xfrm>
              <a:off x="7438765" y="4343402"/>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8" y="81595"/>
                  </a:cubicBezTo>
                  <a:cubicBezTo>
                    <a:pt x="82559" y="77703"/>
                    <a:pt x="82906" y="71042"/>
                    <a:pt x="78851" y="66712"/>
                  </a:cubicBezTo>
                  <a:lnTo>
                    <a:pt x="55694" y="42150"/>
                  </a:lnTo>
                  <a:lnTo>
                    <a:pt x="78851" y="17589"/>
                  </a:lnTo>
                  <a:cubicBezTo>
                    <a:pt x="82928" y="13280"/>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txBody>
            <a:bodyPr/>
            <a:p/>
          </p:txBody>
        </p:sp>
      </p:grpSp>
      <p:sp>
        <p:nvSpPr>
          <p:cNvPr id="100" name="Block Arc 184">
            <a:extLst>
              <a:ext uri="{FF2B5EF4-FFF2-40B4-BE49-F238E27FC236}">
                <a16:creationId xmlns:a16="http://schemas.microsoft.com/office/drawing/2014/main" id="{78724AB8-B402-2952-FAE0-74B654D5C389}"/>
              </a:ext>
            </a:extLst>
          </p:cNvPr>
          <p:cNvSpPr/>
          <p:nvPr userDrawn="1"/>
        </p:nvSpPr>
        <p:spPr>
          <a:xfrm rot="5400000">
            <a:off x="-836893" y="1975721"/>
            <a:ext cx="2112352" cy="2112352"/>
          </a:xfrm>
          <a:prstGeom prst="blockArc">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solidFill>
                <a:schemeClr val="tx1"/>
              </a:solidFill>
            </a:endParaRPr>
          </a:p>
        </p:txBody>
      </p:sp>
      <p:sp>
        <p:nvSpPr>
          <p:cNvPr id="4" name="Subtitle 3"/>
          <p:cNvSpPr>
            <a:spLocks noGrp="1"/>
          </p:cNvSpPr>
          <p:nvPr>
            <p:ph type="subTitle" idx="4"/>
          </p:nvPr>
        </p:nvSpPr>
        <p:spPr/>
        <p:txBody>
          <a:bodyPr/>
          <a:lstStyle/>
          <a:p>
            <a:pPr algn="l"/>
            <a:r>
              <a:t>Therapeutic Countermeasures and Future Work</a:t>
            </a:r>
          </a:p>
        </p:txBody>
      </p:sp>
      <p:sp>
        <p:nvSpPr>
          <p:cNvPr id="5" name="Subtitle 4"/>
          <p:cNvSpPr>
            <a:spLocks noGrp="1"/>
          </p:cNvSpPr>
          <p:nvPr>
            <p:ph type="subTitle" idx="5"/>
          </p:nvPr>
        </p:nvSpPr>
        <p:spPr/>
        <p:txBody>
          <a:bodyPr/>
          <a:lstStyle/>
          <a:p>
            <a:r>
              <a:t>Clinical or Environmental Manifestation</a:t>
            </a:r>
          </a:p>
        </p:txBody>
      </p:sp>
      <p:sp>
        <p:nvSpPr>
          <p:cNvPr id="6" name="Subtitle 5"/>
          <p:cNvSpPr>
            <a:spLocks noGrp="1"/>
          </p:cNvSpPr>
          <p:nvPr>
            <p:ph type="subTitle" idx="7"/>
          </p:nvPr>
        </p:nvSpPr>
        <p:spPr/>
        <p:txBody>
          <a:bodyPr/>
          <a:lstStyle/>
          <a:p>
            <a:pPr algn="l"/>
            <a:r>
              <a:t>Genetic Profiling and PCR Analysis</a:t>
            </a:r>
          </a:p>
        </p:txBody>
      </p:sp>
      <p:sp>
        <p:nvSpPr>
          <p:cNvPr id="7" name="Subtitle 6"/>
          <p:cNvSpPr>
            <a:spLocks noGrp="1"/>
          </p:cNvSpPr>
          <p:nvPr>
            <p:ph type="subTitle" idx="3"/>
          </p:nvPr>
        </p:nvSpPr>
        <p:spPr/>
        <p:txBody>
          <a:bodyPr/>
          <a:lstStyle/>
          <a:p>
            <a:pPr algn="l"/>
            <a:r>
              <a:t>Antimicrobial Susceptibility Results</a:t>
            </a:r>
          </a:p>
        </p:txBody>
      </p:sp>
      <p:sp>
        <p:nvSpPr>
          <p:cNvPr id="8" name="Subtitle 7"/>
          <p:cNvSpPr>
            <a:spLocks noGrp="1"/>
          </p:cNvSpPr>
          <p:nvPr>
            <p:ph type="subTitle" idx="6"/>
          </p:nvPr>
        </p:nvSpPr>
        <p:spPr/>
        <p:txBody>
          <a:bodyPr/>
          <a:lstStyle/>
          <a:p>
            <a:pPr algn="l"/>
            <a:r>
              <a:t>Pathogenicity and Virulence Factors</a:t>
            </a:r>
          </a:p>
        </p:txBody>
      </p:sp>
      <p:sp>
        <p:nvSpPr>
          <p:cNvPr id="9" name="Subtitle 8"/>
          <p:cNvSpPr>
            <a:spLocks noGrp="1"/>
          </p:cNvSpPr>
          <p:nvPr>
            <p:ph type="subTitle" idx="2"/>
          </p:nvPr>
        </p:nvSpPr>
        <p:spPr/>
        <p:txBody>
          <a:bodyPr/>
          <a:lstStyle/>
          <a:p>
            <a:r>
              <a:t>Culturing and Growth Kinetics</a:t>
            </a:r>
          </a:p>
        </p:txBody>
      </p:sp>
      <p:sp>
        <p:nvSpPr>
          <p:cNvPr id="10" name="Subtitle 9"/>
          <p:cNvSpPr>
            <a:spLocks noGrp="1"/>
          </p:cNvSpPr>
          <p:nvPr>
            <p:ph type="subTitle" idx="1"/>
          </p:nvPr>
        </p:nvSpPr>
        <p:spPr/>
        <p:txBody>
          <a:bodyPr/>
          <a:lstStyle/>
          <a:p>
            <a:r>
              <a:t>Taxonomy and Microscopic Morphology</a:t>
            </a:r>
          </a:p>
        </p:txBody>
      </p:sp>
      <p:sp>
        <p:nvSpPr>
          <p:cNvPr id="11" name="Subtitle 10"/>
          <p:cNvSpPr>
            <a:spLocks noGrp="1"/>
          </p:cNvSpPr>
          <p:nvPr>
            <p:ph type="subTitle" idx="8"/>
          </p:nvPr>
        </p:nvSpPr>
        <p:spPr/>
        <p:txBody>
          <a:bodyPr/>
          <a:lstStyle/>
          <a:p>
            <a:pPr algn="l"/>
            <a:r>
              <a:t>Pathogen Report Cover Sheet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Google Shape;529;g3e4756476a6_0_126"/>
          <p:cNvSpPr/>
          <p:nvPr/>
        </p:nvSpPr>
        <p:spPr>
          <a:xfrm>
            <a:off x="237075" y="1174142"/>
            <a:ext cx="2058000" cy="3302515"/>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bg1"/>
              </a:solidFill>
              <a:latin typeface="+mn-lt"/>
              <a:ea typeface="+mn-ea"/>
              <a:cs typeface="+mn-cs"/>
              <a:sym typeface="Open Sans"/>
            </a:endParaRPr>
          </a:p>
        </p:txBody>
      </p:sp>
      <p:sp>
        <p:nvSpPr>
          <p:cNvPr id="14" name="Google Shape;530;g3e4756476a6_0_126"/>
          <p:cNvSpPr/>
          <p:nvPr/>
        </p:nvSpPr>
        <p:spPr>
          <a:xfrm>
            <a:off x="2447934" y="1174142"/>
            <a:ext cx="2058000" cy="3302515"/>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Open Sans"/>
            </a:endParaRPr>
          </a:p>
        </p:txBody>
      </p:sp>
      <p:sp>
        <p:nvSpPr>
          <p:cNvPr id="15" name="Google Shape;531;g3e4756476a6_0_126"/>
          <p:cNvSpPr/>
          <p:nvPr/>
        </p:nvSpPr>
        <p:spPr>
          <a:xfrm>
            <a:off x="4658792" y="1174142"/>
            <a:ext cx="2058000" cy="3302515"/>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Open Sans"/>
            </a:endParaRPr>
          </a:p>
        </p:txBody>
      </p:sp>
      <p:sp>
        <p:nvSpPr>
          <p:cNvPr id="16" name="Google Shape;532;g3e4756476a6_0_126"/>
          <p:cNvSpPr/>
          <p:nvPr/>
        </p:nvSpPr>
        <p:spPr>
          <a:xfrm>
            <a:off x="6869650" y="1174142"/>
            <a:ext cx="2058000" cy="3302515"/>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Open Sans"/>
            </a:endParaRPr>
          </a:p>
        </p:txBody>
      </p:sp>
      <p:cxnSp>
        <p:nvCxnSpPr>
          <p:cNvPr id="17" name="Google Shape;597;g3e4a1d512f3_0_23">
            <a:extLst>
              <a:ext uri="{FF2B5EF4-FFF2-40B4-BE49-F238E27FC236}">
                <a16:creationId xmlns:a16="http://schemas.microsoft.com/office/drawing/2014/main" id="{48F6D8C3-9C77-4361-E0F8-C22FE8F66621}"/>
              </a:ext>
            </a:extLst>
          </p:cNvPr>
          <p:cNvCxnSpPr>
            <a:cxnSpLocks/>
          </p:cNvCxnSpPr>
          <p:nvPr userDrawn="1"/>
        </p:nvCxnSpPr>
        <p:spPr>
          <a:xfrm>
            <a:off x="-72000" y="4700870"/>
            <a:ext cx="9288000" cy="0"/>
          </a:xfrm>
          <a:prstGeom prst="straightConnector1">
            <a:avLst/>
          </a:prstGeom>
          <a:noFill/>
          <a:ln w="9525" cap="flat" cmpd="sng">
            <a:solidFill>
              <a:schemeClr val="accent6"/>
            </a:solidFill>
            <a:prstDash val="solid"/>
            <a:round/>
            <a:headEnd type="none" w="med" len="med"/>
            <a:tailEnd type="none" w="med" len="med"/>
          </a:ln>
        </p:spPr>
      </p:cxnSp>
      <p:sp>
        <p:nvSpPr>
          <p:cNvPr id="18" name="Graphic 5">
            <a:extLst>
              <a:ext uri="{FF2B5EF4-FFF2-40B4-BE49-F238E27FC236}">
                <a16:creationId xmlns:a16="http://schemas.microsoft.com/office/drawing/2014/main" id="{91F95118-CEF6-CBE3-0884-76D5124682E2}"/>
              </a:ext>
            </a:extLst>
          </p:cNvPr>
          <p:cNvSpPr/>
          <p:nvPr/>
        </p:nvSpPr>
        <p:spPr>
          <a:xfrm>
            <a:off x="1803650" y="4017423"/>
            <a:ext cx="323416" cy="323417"/>
          </a:xfrm>
          <a:custGeom>
            <a:avLst/>
            <a:gdLst>
              <a:gd name="csX0" fmla="*/ 323416 w 323416"/>
              <a:gd name="csY0" fmla="*/ 0 h 323417"/>
              <a:gd name="csX1" fmla="*/ 323416 w 323416"/>
              <a:gd name="csY1" fmla="*/ 147664 h 323417"/>
              <a:gd name="csX2" fmla="*/ 147664 w 323416"/>
              <a:gd name="csY2" fmla="*/ 323416 h 323417"/>
              <a:gd name="csX3" fmla="*/ 2 w 323416"/>
              <a:gd name="csY3" fmla="*/ 323416 h 323417"/>
              <a:gd name="csX4" fmla="*/ 0 w 323416"/>
              <a:gd name="csY4" fmla="*/ 323418 h 323417"/>
              <a:gd name="csX5" fmla="*/ 0 w 323416"/>
              <a:gd name="csY5" fmla="*/ 175753 h 323417"/>
              <a:gd name="csX6" fmla="*/ 907 w 323416"/>
              <a:gd name="csY6" fmla="*/ 157784 h 323417"/>
              <a:gd name="csX7" fmla="*/ 1146 w 323416"/>
              <a:gd name="csY7" fmla="*/ 155573 h 323417"/>
              <a:gd name="csX8" fmla="*/ 2745 w 323416"/>
              <a:gd name="csY8" fmla="*/ 144643 h 323417"/>
              <a:gd name="csX9" fmla="*/ 3145 w 323416"/>
              <a:gd name="csY9" fmla="*/ 142484 h 323417"/>
              <a:gd name="csX10" fmla="*/ 4023 w 323416"/>
              <a:gd name="csY10" fmla="*/ 138193 h 323417"/>
              <a:gd name="csX11" fmla="*/ 175751 w 323416"/>
              <a:gd name="csY11" fmla="*/ 0 h 323417"/>
              <a:gd name="csX12" fmla="*/ 323416 w 323416"/>
              <a:gd name="csY12" fmla="*/ 0 h 323417"/>
              <a:gd name="csX13" fmla="*/ 137529 w 323416"/>
              <a:gd name="csY13" fmla="*/ 87499 h 323417"/>
              <a:gd name="csX14" fmla="*/ 137529 w 323416"/>
              <a:gd name="csY14" fmla="*/ 137529 h 323417"/>
              <a:gd name="csX15" fmla="*/ 137527 w 323416"/>
              <a:gd name="csY15" fmla="*/ 137529 h 323417"/>
              <a:gd name="csX16" fmla="*/ 137527 w 323416"/>
              <a:gd name="csY16" fmla="*/ 137531 h 323417"/>
              <a:gd name="csX17" fmla="*/ 87497 w 323416"/>
              <a:gd name="csY17" fmla="*/ 137531 h 323417"/>
              <a:gd name="csX18" fmla="*/ 87497 w 323416"/>
              <a:gd name="csY18" fmla="*/ 185889 h 323417"/>
              <a:gd name="csX19" fmla="*/ 137529 w 323416"/>
              <a:gd name="csY19" fmla="*/ 185889 h 323417"/>
              <a:gd name="csX20" fmla="*/ 137529 w 323416"/>
              <a:gd name="csY20" fmla="*/ 235922 h 323417"/>
              <a:gd name="csX21" fmla="*/ 185889 w 323416"/>
              <a:gd name="csY21" fmla="*/ 235922 h 323417"/>
              <a:gd name="csX22" fmla="*/ 185889 w 323416"/>
              <a:gd name="csY22" fmla="*/ 185889 h 323417"/>
              <a:gd name="csX23" fmla="*/ 235922 w 323416"/>
              <a:gd name="csY23" fmla="*/ 185889 h 323417"/>
              <a:gd name="csX24" fmla="*/ 235922 w 323416"/>
              <a:gd name="csY24" fmla="*/ 137529 h 323417"/>
              <a:gd name="csX25" fmla="*/ 185967 w 323416"/>
              <a:gd name="csY25" fmla="*/ 137529 h 323417"/>
              <a:gd name="csX26" fmla="*/ 185965 w 323416"/>
              <a:gd name="csY26" fmla="*/ 137451 h 323417"/>
              <a:gd name="csX27" fmla="*/ 185965 w 323416"/>
              <a:gd name="csY27" fmla="*/ 137452 h 323417"/>
              <a:gd name="csX28" fmla="*/ 185887 w 323416"/>
              <a:gd name="csY28" fmla="*/ 87499 h 323417"/>
              <a:gd name="csX29" fmla="*/ 137529 w 323416"/>
              <a:gd name="csY29" fmla="*/ 87499 h 323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23416" h="323417">
                <a:moveTo>
                  <a:pt x="323416" y="0"/>
                </a:moveTo>
                <a:lnTo>
                  <a:pt x="323416" y="147664"/>
                </a:lnTo>
                <a:cubicBezTo>
                  <a:pt x="323416" y="244729"/>
                  <a:pt x="244729" y="323416"/>
                  <a:pt x="147664" y="323416"/>
                </a:cubicBezTo>
                <a:lnTo>
                  <a:pt x="2" y="323416"/>
                </a:lnTo>
                <a:lnTo>
                  <a:pt x="0" y="323418"/>
                </a:lnTo>
                <a:lnTo>
                  <a:pt x="0" y="175753"/>
                </a:lnTo>
                <a:cubicBezTo>
                  <a:pt x="0" y="169687"/>
                  <a:pt x="308" y="163692"/>
                  <a:pt x="907" y="157784"/>
                </a:cubicBezTo>
                <a:cubicBezTo>
                  <a:pt x="982" y="157046"/>
                  <a:pt x="1062" y="156308"/>
                  <a:pt x="1146" y="155573"/>
                </a:cubicBezTo>
                <a:cubicBezTo>
                  <a:pt x="1566" y="151894"/>
                  <a:pt x="2101" y="148249"/>
                  <a:pt x="2745" y="144643"/>
                </a:cubicBezTo>
                <a:cubicBezTo>
                  <a:pt x="2874" y="143922"/>
                  <a:pt x="3007" y="143202"/>
                  <a:pt x="3145" y="142484"/>
                </a:cubicBezTo>
                <a:cubicBezTo>
                  <a:pt x="3420" y="141047"/>
                  <a:pt x="3713" y="139617"/>
                  <a:pt x="4023" y="138193"/>
                </a:cubicBezTo>
                <a:cubicBezTo>
                  <a:pt x="21225" y="59175"/>
                  <a:pt x="91576" y="0"/>
                  <a:pt x="175751" y="0"/>
                </a:cubicBezTo>
                <a:lnTo>
                  <a:pt x="323416" y="0"/>
                </a:lnTo>
                <a:close/>
                <a:moveTo>
                  <a:pt x="137529" y="87499"/>
                </a:moveTo>
                <a:lnTo>
                  <a:pt x="137529" y="137529"/>
                </a:lnTo>
                <a:lnTo>
                  <a:pt x="137527" y="137529"/>
                </a:lnTo>
                <a:lnTo>
                  <a:pt x="137527" y="137531"/>
                </a:lnTo>
                <a:lnTo>
                  <a:pt x="87497" y="137531"/>
                </a:lnTo>
                <a:lnTo>
                  <a:pt x="87497" y="185889"/>
                </a:lnTo>
                <a:lnTo>
                  <a:pt x="137529" y="185889"/>
                </a:lnTo>
                <a:lnTo>
                  <a:pt x="137529" y="235922"/>
                </a:lnTo>
                <a:lnTo>
                  <a:pt x="185889" y="235922"/>
                </a:lnTo>
                <a:lnTo>
                  <a:pt x="185889" y="185889"/>
                </a:lnTo>
                <a:lnTo>
                  <a:pt x="235922" y="185889"/>
                </a:lnTo>
                <a:lnTo>
                  <a:pt x="235922" y="137529"/>
                </a:lnTo>
                <a:lnTo>
                  <a:pt x="185967" y="137529"/>
                </a:lnTo>
                <a:lnTo>
                  <a:pt x="185965" y="137451"/>
                </a:lnTo>
                <a:lnTo>
                  <a:pt x="185965" y="137452"/>
                </a:lnTo>
                <a:lnTo>
                  <a:pt x="185887" y="87499"/>
                </a:lnTo>
                <a:lnTo>
                  <a:pt x="137529" y="87499"/>
                </a:lnTo>
                <a:close/>
              </a:path>
            </a:pathLst>
          </a:custGeom>
          <a:solidFill>
            <a:schemeClr val="tx2"/>
          </a:solidFill>
          <a:ln w="1779" cap="flat">
            <a:noFill/>
            <a:prstDash val="solid"/>
            <a:miter/>
          </a:ln>
        </p:spPr>
      </p:sp>
      <p:sp>
        <p:nvSpPr>
          <p:cNvPr id="19" name="Graphic 6">
            <a:extLst>
              <a:ext uri="{FF2B5EF4-FFF2-40B4-BE49-F238E27FC236}">
                <a16:creationId xmlns:a16="http://schemas.microsoft.com/office/drawing/2014/main" id="{63FE127B-A66E-7408-A096-40A5445CB91E}"/>
              </a:ext>
            </a:extLst>
          </p:cNvPr>
          <p:cNvSpPr/>
          <p:nvPr/>
        </p:nvSpPr>
        <p:spPr>
          <a:xfrm>
            <a:off x="6233638" y="4017423"/>
            <a:ext cx="323416" cy="323417"/>
          </a:xfrm>
          <a:custGeom>
            <a:avLst/>
            <a:gdLst>
              <a:gd name="csX0" fmla="*/ 323416 w 323416"/>
              <a:gd name="csY0" fmla="*/ 0 h 323417"/>
              <a:gd name="csX1" fmla="*/ 323416 w 323416"/>
              <a:gd name="csY1" fmla="*/ 147664 h 323417"/>
              <a:gd name="csX2" fmla="*/ 147664 w 323416"/>
              <a:gd name="csY2" fmla="*/ 323416 h 323417"/>
              <a:gd name="csX3" fmla="*/ 2 w 323416"/>
              <a:gd name="csY3" fmla="*/ 323416 h 323417"/>
              <a:gd name="csX4" fmla="*/ 0 w 323416"/>
              <a:gd name="csY4" fmla="*/ 323418 h 323417"/>
              <a:gd name="csX5" fmla="*/ 0 w 323416"/>
              <a:gd name="csY5" fmla="*/ 175753 h 323417"/>
              <a:gd name="csX6" fmla="*/ 907 w 323416"/>
              <a:gd name="csY6" fmla="*/ 157784 h 323417"/>
              <a:gd name="csX7" fmla="*/ 1146 w 323416"/>
              <a:gd name="csY7" fmla="*/ 155573 h 323417"/>
              <a:gd name="csX8" fmla="*/ 2745 w 323416"/>
              <a:gd name="csY8" fmla="*/ 144643 h 323417"/>
              <a:gd name="csX9" fmla="*/ 3145 w 323416"/>
              <a:gd name="csY9" fmla="*/ 142484 h 323417"/>
              <a:gd name="csX10" fmla="*/ 4023 w 323416"/>
              <a:gd name="csY10" fmla="*/ 138193 h 323417"/>
              <a:gd name="csX11" fmla="*/ 175751 w 323416"/>
              <a:gd name="csY11" fmla="*/ 0 h 323417"/>
              <a:gd name="csX12" fmla="*/ 323416 w 323416"/>
              <a:gd name="csY12" fmla="*/ 0 h 323417"/>
              <a:gd name="csX13" fmla="*/ 137529 w 323416"/>
              <a:gd name="csY13" fmla="*/ 87499 h 323417"/>
              <a:gd name="csX14" fmla="*/ 137529 w 323416"/>
              <a:gd name="csY14" fmla="*/ 137529 h 323417"/>
              <a:gd name="csX15" fmla="*/ 137527 w 323416"/>
              <a:gd name="csY15" fmla="*/ 137529 h 323417"/>
              <a:gd name="csX16" fmla="*/ 137527 w 323416"/>
              <a:gd name="csY16" fmla="*/ 137531 h 323417"/>
              <a:gd name="csX17" fmla="*/ 87497 w 323416"/>
              <a:gd name="csY17" fmla="*/ 137531 h 323417"/>
              <a:gd name="csX18" fmla="*/ 87497 w 323416"/>
              <a:gd name="csY18" fmla="*/ 185889 h 323417"/>
              <a:gd name="csX19" fmla="*/ 137529 w 323416"/>
              <a:gd name="csY19" fmla="*/ 185889 h 323417"/>
              <a:gd name="csX20" fmla="*/ 137529 w 323416"/>
              <a:gd name="csY20" fmla="*/ 235922 h 323417"/>
              <a:gd name="csX21" fmla="*/ 185889 w 323416"/>
              <a:gd name="csY21" fmla="*/ 235922 h 323417"/>
              <a:gd name="csX22" fmla="*/ 185889 w 323416"/>
              <a:gd name="csY22" fmla="*/ 185889 h 323417"/>
              <a:gd name="csX23" fmla="*/ 235922 w 323416"/>
              <a:gd name="csY23" fmla="*/ 185889 h 323417"/>
              <a:gd name="csX24" fmla="*/ 235922 w 323416"/>
              <a:gd name="csY24" fmla="*/ 137529 h 323417"/>
              <a:gd name="csX25" fmla="*/ 185967 w 323416"/>
              <a:gd name="csY25" fmla="*/ 137529 h 323417"/>
              <a:gd name="csX26" fmla="*/ 185965 w 323416"/>
              <a:gd name="csY26" fmla="*/ 137451 h 323417"/>
              <a:gd name="csX27" fmla="*/ 185965 w 323416"/>
              <a:gd name="csY27" fmla="*/ 137452 h 323417"/>
              <a:gd name="csX28" fmla="*/ 185887 w 323416"/>
              <a:gd name="csY28" fmla="*/ 87499 h 323417"/>
              <a:gd name="csX29" fmla="*/ 137529 w 323416"/>
              <a:gd name="csY29" fmla="*/ 87499 h 323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23416" h="323417">
                <a:moveTo>
                  <a:pt x="323416" y="0"/>
                </a:moveTo>
                <a:lnTo>
                  <a:pt x="323416" y="147664"/>
                </a:lnTo>
                <a:cubicBezTo>
                  <a:pt x="323416" y="244729"/>
                  <a:pt x="244729" y="323416"/>
                  <a:pt x="147664" y="323416"/>
                </a:cubicBezTo>
                <a:lnTo>
                  <a:pt x="2" y="323416"/>
                </a:lnTo>
                <a:lnTo>
                  <a:pt x="0" y="323418"/>
                </a:lnTo>
                <a:lnTo>
                  <a:pt x="0" y="175753"/>
                </a:lnTo>
                <a:cubicBezTo>
                  <a:pt x="0" y="169687"/>
                  <a:pt x="308" y="163692"/>
                  <a:pt x="907" y="157784"/>
                </a:cubicBezTo>
                <a:cubicBezTo>
                  <a:pt x="982" y="157046"/>
                  <a:pt x="1062" y="156308"/>
                  <a:pt x="1146" y="155573"/>
                </a:cubicBezTo>
                <a:cubicBezTo>
                  <a:pt x="1566" y="151894"/>
                  <a:pt x="2101" y="148249"/>
                  <a:pt x="2745" y="144643"/>
                </a:cubicBezTo>
                <a:cubicBezTo>
                  <a:pt x="2874" y="143922"/>
                  <a:pt x="3007" y="143202"/>
                  <a:pt x="3145" y="142484"/>
                </a:cubicBezTo>
                <a:cubicBezTo>
                  <a:pt x="3420" y="141047"/>
                  <a:pt x="3713" y="139617"/>
                  <a:pt x="4023" y="138193"/>
                </a:cubicBezTo>
                <a:cubicBezTo>
                  <a:pt x="21225" y="59175"/>
                  <a:pt x="91576" y="0"/>
                  <a:pt x="175751" y="0"/>
                </a:cubicBezTo>
                <a:lnTo>
                  <a:pt x="323416" y="0"/>
                </a:lnTo>
                <a:close/>
                <a:moveTo>
                  <a:pt x="137529" y="87499"/>
                </a:moveTo>
                <a:lnTo>
                  <a:pt x="137529" y="137529"/>
                </a:lnTo>
                <a:lnTo>
                  <a:pt x="137527" y="137529"/>
                </a:lnTo>
                <a:lnTo>
                  <a:pt x="137527" y="137531"/>
                </a:lnTo>
                <a:lnTo>
                  <a:pt x="87497" y="137531"/>
                </a:lnTo>
                <a:lnTo>
                  <a:pt x="87497" y="185889"/>
                </a:lnTo>
                <a:lnTo>
                  <a:pt x="137529" y="185889"/>
                </a:lnTo>
                <a:lnTo>
                  <a:pt x="137529" y="235922"/>
                </a:lnTo>
                <a:lnTo>
                  <a:pt x="185889" y="235922"/>
                </a:lnTo>
                <a:lnTo>
                  <a:pt x="185889" y="185889"/>
                </a:lnTo>
                <a:lnTo>
                  <a:pt x="235922" y="185889"/>
                </a:lnTo>
                <a:lnTo>
                  <a:pt x="235922" y="137529"/>
                </a:lnTo>
                <a:lnTo>
                  <a:pt x="185967" y="137529"/>
                </a:lnTo>
                <a:lnTo>
                  <a:pt x="185965" y="137451"/>
                </a:lnTo>
                <a:lnTo>
                  <a:pt x="185965" y="137452"/>
                </a:lnTo>
                <a:lnTo>
                  <a:pt x="185887" y="87499"/>
                </a:lnTo>
                <a:lnTo>
                  <a:pt x="137529" y="87499"/>
                </a:lnTo>
                <a:close/>
              </a:path>
            </a:pathLst>
          </a:custGeom>
          <a:solidFill>
            <a:schemeClr val="tx2"/>
          </a:solidFill>
          <a:ln w="1779" cap="flat">
            <a:noFill/>
            <a:prstDash val="solid"/>
            <a:miter/>
          </a:ln>
        </p:spPr>
      </p:sp>
      <p:sp>
        <p:nvSpPr>
          <p:cNvPr id="20" name="Graphic 7">
            <a:extLst>
              <a:ext uri="{FF2B5EF4-FFF2-40B4-BE49-F238E27FC236}">
                <a16:creationId xmlns:a16="http://schemas.microsoft.com/office/drawing/2014/main" id="{5AE44019-F73F-5AC8-5586-354B208EB77B}"/>
              </a:ext>
            </a:extLst>
          </p:cNvPr>
          <p:cNvSpPr/>
          <p:nvPr/>
        </p:nvSpPr>
        <p:spPr>
          <a:xfrm>
            <a:off x="8448632" y="4017423"/>
            <a:ext cx="323416" cy="323417"/>
          </a:xfrm>
          <a:custGeom>
            <a:avLst/>
            <a:gdLst>
              <a:gd name="csX0" fmla="*/ 323416 w 323416"/>
              <a:gd name="csY0" fmla="*/ 0 h 323417"/>
              <a:gd name="csX1" fmla="*/ 323416 w 323416"/>
              <a:gd name="csY1" fmla="*/ 147664 h 323417"/>
              <a:gd name="csX2" fmla="*/ 147664 w 323416"/>
              <a:gd name="csY2" fmla="*/ 323416 h 323417"/>
              <a:gd name="csX3" fmla="*/ 2 w 323416"/>
              <a:gd name="csY3" fmla="*/ 323416 h 323417"/>
              <a:gd name="csX4" fmla="*/ 0 w 323416"/>
              <a:gd name="csY4" fmla="*/ 323418 h 323417"/>
              <a:gd name="csX5" fmla="*/ 0 w 323416"/>
              <a:gd name="csY5" fmla="*/ 175753 h 323417"/>
              <a:gd name="csX6" fmla="*/ 907 w 323416"/>
              <a:gd name="csY6" fmla="*/ 157784 h 323417"/>
              <a:gd name="csX7" fmla="*/ 1146 w 323416"/>
              <a:gd name="csY7" fmla="*/ 155573 h 323417"/>
              <a:gd name="csX8" fmla="*/ 2745 w 323416"/>
              <a:gd name="csY8" fmla="*/ 144643 h 323417"/>
              <a:gd name="csX9" fmla="*/ 3145 w 323416"/>
              <a:gd name="csY9" fmla="*/ 142484 h 323417"/>
              <a:gd name="csX10" fmla="*/ 4023 w 323416"/>
              <a:gd name="csY10" fmla="*/ 138193 h 323417"/>
              <a:gd name="csX11" fmla="*/ 175751 w 323416"/>
              <a:gd name="csY11" fmla="*/ 0 h 323417"/>
              <a:gd name="csX12" fmla="*/ 323416 w 323416"/>
              <a:gd name="csY12" fmla="*/ 0 h 323417"/>
              <a:gd name="csX13" fmla="*/ 137529 w 323416"/>
              <a:gd name="csY13" fmla="*/ 87499 h 323417"/>
              <a:gd name="csX14" fmla="*/ 137529 w 323416"/>
              <a:gd name="csY14" fmla="*/ 137529 h 323417"/>
              <a:gd name="csX15" fmla="*/ 137527 w 323416"/>
              <a:gd name="csY15" fmla="*/ 137529 h 323417"/>
              <a:gd name="csX16" fmla="*/ 137527 w 323416"/>
              <a:gd name="csY16" fmla="*/ 137531 h 323417"/>
              <a:gd name="csX17" fmla="*/ 87497 w 323416"/>
              <a:gd name="csY17" fmla="*/ 137531 h 323417"/>
              <a:gd name="csX18" fmla="*/ 87497 w 323416"/>
              <a:gd name="csY18" fmla="*/ 185889 h 323417"/>
              <a:gd name="csX19" fmla="*/ 137529 w 323416"/>
              <a:gd name="csY19" fmla="*/ 185889 h 323417"/>
              <a:gd name="csX20" fmla="*/ 137529 w 323416"/>
              <a:gd name="csY20" fmla="*/ 235922 h 323417"/>
              <a:gd name="csX21" fmla="*/ 185889 w 323416"/>
              <a:gd name="csY21" fmla="*/ 235922 h 323417"/>
              <a:gd name="csX22" fmla="*/ 185889 w 323416"/>
              <a:gd name="csY22" fmla="*/ 185889 h 323417"/>
              <a:gd name="csX23" fmla="*/ 235922 w 323416"/>
              <a:gd name="csY23" fmla="*/ 185889 h 323417"/>
              <a:gd name="csX24" fmla="*/ 235922 w 323416"/>
              <a:gd name="csY24" fmla="*/ 137529 h 323417"/>
              <a:gd name="csX25" fmla="*/ 185967 w 323416"/>
              <a:gd name="csY25" fmla="*/ 137529 h 323417"/>
              <a:gd name="csX26" fmla="*/ 185965 w 323416"/>
              <a:gd name="csY26" fmla="*/ 137451 h 323417"/>
              <a:gd name="csX27" fmla="*/ 185965 w 323416"/>
              <a:gd name="csY27" fmla="*/ 137452 h 323417"/>
              <a:gd name="csX28" fmla="*/ 185887 w 323416"/>
              <a:gd name="csY28" fmla="*/ 87499 h 323417"/>
              <a:gd name="csX29" fmla="*/ 137529 w 323416"/>
              <a:gd name="csY29" fmla="*/ 87499 h 323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23416" h="323417">
                <a:moveTo>
                  <a:pt x="323416" y="0"/>
                </a:moveTo>
                <a:lnTo>
                  <a:pt x="323416" y="147664"/>
                </a:lnTo>
                <a:cubicBezTo>
                  <a:pt x="323416" y="244729"/>
                  <a:pt x="244729" y="323416"/>
                  <a:pt x="147664" y="323416"/>
                </a:cubicBezTo>
                <a:lnTo>
                  <a:pt x="2" y="323416"/>
                </a:lnTo>
                <a:lnTo>
                  <a:pt x="0" y="323418"/>
                </a:lnTo>
                <a:lnTo>
                  <a:pt x="0" y="175753"/>
                </a:lnTo>
                <a:cubicBezTo>
                  <a:pt x="0" y="169687"/>
                  <a:pt x="308" y="163692"/>
                  <a:pt x="907" y="157784"/>
                </a:cubicBezTo>
                <a:cubicBezTo>
                  <a:pt x="982" y="157046"/>
                  <a:pt x="1062" y="156308"/>
                  <a:pt x="1146" y="155573"/>
                </a:cubicBezTo>
                <a:cubicBezTo>
                  <a:pt x="1566" y="151894"/>
                  <a:pt x="2101" y="148249"/>
                  <a:pt x="2745" y="144643"/>
                </a:cubicBezTo>
                <a:cubicBezTo>
                  <a:pt x="2874" y="143922"/>
                  <a:pt x="3007" y="143202"/>
                  <a:pt x="3145" y="142484"/>
                </a:cubicBezTo>
                <a:cubicBezTo>
                  <a:pt x="3420" y="141047"/>
                  <a:pt x="3713" y="139617"/>
                  <a:pt x="4023" y="138193"/>
                </a:cubicBezTo>
                <a:cubicBezTo>
                  <a:pt x="21225" y="59175"/>
                  <a:pt x="91576" y="0"/>
                  <a:pt x="175751" y="0"/>
                </a:cubicBezTo>
                <a:lnTo>
                  <a:pt x="323416" y="0"/>
                </a:lnTo>
                <a:close/>
                <a:moveTo>
                  <a:pt x="137529" y="87499"/>
                </a:moveTo>
                <a:lnTo>
                  <a:pt x="137529" y="137529"/>
                </a:lnTo>
                <a:lnTo>
                  <a:pt x="137527" y="137529"/>
                </a:lnTo>
                <a:lnTo>
                  <a:pt x="137527" y="137531"/>
                </a:lnTo>
                <a:lnTo>
                  <a:pt x="87497" y="137531"/>
                </a:lnTo>
                <a:lnTo>
                  <a:pt x="87497" y="185889"/>
                </a:lnTo>
                <a:lnTo>
                  <a:pt x="137529" y="185889"/>
                </a:lnTo>
                <a:lnTo>
                  <a:pt x="137529" y="235922"/>
                </a:lnTo>
                <a:lnTo>
                  <a:pt x="185889" y="235922"/>
                </a:lnTo>
                <a:lnTo>
                  <a:pt x="185889" y="185889"/>
                </a:lnTo>
                <a:lnTo>
                  <a:pt x="235922" y="185889"/>
                </a:lnTo>
                <a:lnTo>
                  <a:pt x="235922" y="137529"/>
                </a:lnTo>
                <a:lnTo>
                  <a:pt x="185967" y="137529"/>
                </a:lnTo>
                <a:lnTo>
                  <a:pt x="185965" y="137451"/>
                </a:lnTo>
                <a:lnTo>
                  <a:pt x="185965" y="137452"/>
                </a:lnTo>
                <a:lnTo>
                  <a:pt x="185887" y="87499"/>
                </a:lnTo>
                <a:lnTo>
                  <a:pt x="137529" y="87499"/>
                </a:lnTo>
                <a:close/>
              </a:path>
            </a:pathLst>
          </a:custGeom>
          <a:solidFill>
            <a:schemeClr val="tx2"/>
          </a:solidFill>
          <a:ln w="1779" cap="flat">
            <a:noFill/>
            <a:prstDash val="solid"/>
            <a:miter/>
          </a:ln>
        </p:spPr>
      </p:sp>
      <p:sp>
        <p:nvSpPr>
          <p:cNvPr id="21" name="Graphic 10">
            <a:extLst>
              <a:ext uri="{FF2B5EF4-FFF2-40B4-BE49-F238E27FC236}">
                <a16:creationId xmlns:a16="http://schemas.microsoft.com/office/drawing/2014/main" id="{8041B648-0628-0997-519A-3FCD32A1A4CA}"/>
              </a:ext>
            </a:extLst>
          </p:cNvPr>
          <p:cNvSpPr/>
          <p:nvPr/>
        </p:nvSpPr>
        <p:spPr>
          <a:xfrm>
            <a:off x="4018644" y="4017423"/>
            <a:ext cx="323416" cy="323417"/>
          </a:xfrm>
          <a:custGeom>
            <a:avLst/>
            <a:gdLst>
              <a:gd name="csX0" fmla="*/ 323416 w 323416"/>
              <a:gd name="csY0" fmla="*/ 0 h 323417"/>
              <a:gd name="csX1" fmla="*/ 323416 w 323416"/>
              <a:gd name="csY1" fmla="*/ 147664 h 323417"/>
              <a:gd name="csX2" fmla="*/ 147664 w 323416"/>
              <a:gd name="csY2" fmla="*/ 323416 h 323417"/>
              <a:gd name="csX3" fmla="*/ 2 w 323416"/>
              <a:gd name="csY3" fmla="*/ 323416 h 323417"/>
              <a:gd name="csX4" fmla="*/ 0 w 323416"/>
              <a:gd name="csY4" fmla="*/ 323418 h 323417"/>
              <a:gd name="csX5" fmla="*/ 0 w 323416"/>
              <a:gd name="csY5" fmla="*/ 175753 h 323417"/>
              <a:gd name="csX6" fmla="*/ 907 w 323416"/>
              <a:gd name="csY6" fmla="*/ 157784 h 323417"/>
              <a:gd name="csX7" fmla="*/ 1146 w 323416"/>
              <a:gd name="csY7" fmla="*/ 155573 h 323417"/>
              <a:gd name="csX8" fmla="*/ 2745 w 323416"/>
              <a:gd name="csY8" fmla="*/ 144643 h 323417"/>
              <a:gd name="csX9" fmla="*/ 3145 w 323416"/>
              <a:gd name="csY9" fmla="*/ 142484 h 323417"/>
              <a:gd name="csX10" fmla="*/ 4023 w 323416"/>
              <a:gd name="csY10" fmla="*/ 138193 h 323417"/>
              <a:gd name="csX11" fmla="*/ 175751 w 323416"/>
              <a:gd name="csY11" fmla="*/ 0 h 323417"/>
              <a:gd name="csX12" fmla="*/ 323416 w 323416"/>
              <a:gd name="csY12" fmla="*/ 0 h 323417"/>
              <a:gd name="csX13" fmla="*/ 137529 w 323416"/>
              <a:gd name="csY13" fmla="*/ 87499 h 323417"/>
              <a:gd name="csX14" fmla="*/ 137529 w 323416"/>
              <a:gd name="csY14" fmla="*/ 137529 h 323417"/>
              <a:gd name="csX15" fmla="*/ 137527 w 323416"/>
              <a:gd name="csY15" fmla="*/ 137529 h 323417"/>
              <a:gd name="csX16" fmla="*/ 137527 w 323416"/>
              <a:gd name="csY16" fmla="*/ 137531 h 323417"/>
              <a:gd name="csX17" fmla="*/ 87497 w 323416"/>
              <a:gd name="csY17" fmla="*/ 137531 h 323417"/>
              <a:gd name="csX18" fmla="*/ 87497 w 323416"/>
              <a:gd name="csY18" fmla="*/ 185889 h 323417"/>
              <a:gd name="csX19" fmla="*/ 137529 w 323416"/>
              <a:gd name="csY19" fmla="*/ 185889 h 323417"/>
              <a:gd name="csX20" fmla="*/ 137529 w 323416"/>
              <a:gd name="csY20" fmla="*/ 235922 h 323417"/>
              <a:gd name="csX21" fmla="*/ 185889 w 323416"/>
              <a:gd name="csY21" fmla="*/ 235922 h 323417"/>
              <a:gd name="csX22" fmla="*/ 185889 w 323416"/>
              <a:gd name="csY22" fmla="*/ 185889 h 323417"/>
              <a:gd name="csX23" fmla="*/ 235922 w 323416"/>
              <a:gd name="csY23" fmla="*/ 185889 h 323417"/>
              <a:gd name="csX24" fmla="*/ 235922 w 323416"/>
              <a:gd name="csY24" fmla="*/ 137529 h 323417"/>
              <a:gd name="csX25" fmla="*/ 185967 w 323416"/>
              <a:gd name="csY25" fmla="*/ 137529 h 323417"/>
              <a:gd name="csX26" fmla="*/ 185965 w 323416"/>
              <a:gd name="csY26" fmla="*/ 137451 h 323417"/>
              <a:gd name="csX27" fmla="*/ 185965 w 323416"/>
              <a:gd name="csY27" fmla="*/ 137452 h 323417"/>
              <a:gd name="csX28" fmla="*/ 185887 w 323416"/>
              <a:gd name="csY28" fmla="*/ 87499 h 323417"/>
              <a:gd name="csX29" fmla="*/ 137529 w 323416"/>
              <a:gd name="csY29" fmla="*/ 87499 h 323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23416" h="323417">
                <a:moveTo>
                  <a:pt x="323416" y="0"/>
                </a:moveTo>
                <a:lnTo>
                  <a:pt x="323416" y="147664"/>
                </a:lnTo>
                <a:cubicBezTo>
                  <a:pt x="323416" y="244729"/>
                  <a:pt x="244729" y="323416"/>
                  <a:pt x="147664" y="323416"/>
                </a:cubicBezTo>
                <a:lnTo>
                  <a:pt x="2" y="323416"/>
                </a:lnTo>
                <a:lnTo>
                  <a:pt x="0" y="323418"/>
                </a:lnTo>
                <a:lnTo>
                  <a:pt x="0" y="175753"/>
                </a:lnTo>
                <a:cubicBezTo>
                  <a:pt x="0" y="169687"/>
                  <a:pt x="308" y="163692"/>
                  <a:pt x="907" y="157784"/>
                </a:cubicBezTo>
                <a:cubicBezTo>
                  <a:pt x="982" y="157046"/>
                  <a:pt x="1062" y="156308"/>
                  <a:pt x="1146" y="155573"/>
                </a:cubicBezTo>
                <a:cubicBezTo>
                  <a:pt x="1566" y="151894"/>
                  <a:pt x="2101" y="148249"/>
                  <a:pt x="2745" y="144643"/>
                </a:cubicBezTo>
                <a:cubicBezTo>
                  <a:pt x="2874" y="143922"/>
                  <a:pt x="3007" y="143202"/>
                  <a:pt x="3145" y="142484"/>
                </a:cubicBezTo>
                <a:cubicBezTo>
                  <a:pt x="3420" y="141047"/>
                  <a:pt x="3713" y="139617"/>
                  <a:pt x="4023" y="138193"/>
                </a:cubicBezTo>
                <a:cubicBezTo>
                  <a:pt x="21225" y="59175"/>
                  <a:pt x="91576" y="0"/>
                  <a:pt x="175751" y="0"/>
                </a:cubicBezTo>
                <a:lnTo>
                  <a:pt x="323416" y="0"/>
                </a:lnTo>
                <a:close/>
                <a:moveTo>
                  <a:pt x="137529" y="87499"/>
                </a:moveTo>
                <a:lnTo>
                  <a:pt x="137529" y="137529"/>
                </a:lnTo>
                <a:lnTo>
                  <a:pt x="137527" y="137529"/>
                </a:lnTo>
                <a:lnTo>
                  <a:pt x="137527" y="137531"/>
                </a:lnTo>
                <a:lnTo>
                  <a:pt x="87497" y="137531"/>
                </a:lnTo>
                <a:lnTo>
                  <a:pt x="87497" y="185889"/>
                </a:lnTo>
                <a:lnTo>
                  <a:pt x="137529" y="185889"/>
                </a:lnTo>
                <a:lnTo>
                  <a:pt x="137529" y="235922"/>
                </a:lnTo>
                <a:lnTo>
                  <a:pt x="185889" y="235922"/>
                </a:lnTo>
                <a:lnTo>
                  <a:pt x="185889" y="185889"/>
                </a:lnTo>
                <a:lnTo>
                  <a:pt x="235922" y="185889"/>
                </a:lnTo>
                <a:lnTo>
                  <a:pt x="235922" y="137529"/>
                </a:lnTo>
                <a:lnTo>
                  <a:pt x="185967" y="137529"/>
                </a:lnTo>
                <a:lnTo>
                  <a:pt x="185965" y="137451"/>
                </a:lnTo>
                <a:lnTo>
                  <a:pt x="185965" y="137452"/>
                </a:lnTo>
                <a:lnTo>
                  <a:pt x="185887" y="87499"/>
                </a:lnTo>
                <a:lnTo>
                  <a:pt x="137529" y="87499"/>
                </a:lnTo>
                <a:close/>
              </a:path>
            </a:pathLst>
          </a:custGeom>
          <a:solidFill>
            <a:schemeClr val="tx2"/>
          </a:solidFill>
          <a:ln w="1779" cap="flat">
            <a:noFill/>
            <a:prstDash val="solid"/>
            <a:miter/>
          </a:ln>
        </p:spPr>
      </p:sp>
      <p:grpSp>
        <p:nvGrpSpPr>
          <p:cNvPr id="22" name="Group 3">
            <a:extLst>
              <a:ext uri="{FF2B5EF4-FFF2-40B4-BE49-F238E27FC236}">
                <a16:creationId xmlns:a16="http://schemas.microsoft.com/office/drawing/2014/main" id="{597B2C35-D5E8-90C1-5D80-EEFD3157D24B}"/>
              </a:ext>
            </a:extLst>
          </p:cNvPr>
          <p:cNvGrpSpPr/>
          <p:nvPr userDrawn="1"/>
        </p:nvGrpSpPr>
        <p:grpSpPr>
          <a:xfrm rot="16200000">
            <a:off x="5281767" y="-825240"/>
            <a:ext cx="3022061" cy="505808"/>
            <a:chOff x="7438765" y="3921898"/>
            <a:chExt cx="3022061" cy="505808"/>
          </a:xfrm>
        </p:grpSpPr>
        <p:sp>
          <p:nvSpPr>
            <p:cNvPr id="23" name="Freeform 4">
              <a:extLst>
                <a:ext uri="{FF2B5EF4-FFF2-40B4-BE49-F238E27FC236}">
                  <a16:creationId xmlns:a16="http://schemas.microsoft.com/office/drawing/2014/main" id="{D6AC8F69-717F-8C8B-0BE0-7A63A178AD03}"/>
                </a:ext>
              </a:extLst>
            </p:cNvPr>
            <p:cNvSpPr/>
            <p:nvPr/>
          </p:nvSpPr>
          <p:spPr>
            <a:xfrm>
              <a:off x="10379144"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4" name="Freeform 8">
              <a:extLst>
                <a:ext uri="{FF2B5EF4-FFF2-40B4-BE49-F238E27FC236}">
                  <a16:creationId xmlns:a16="http://schemas.microsoft.com/office/drawing/2014/main" id="{10C82FEE-1EC1-A1B3-4CCE-941CFD893FEB}"/>
                </a:ext>
              </a:extLst>
            </p:cNvPr>
            <p:cNvSpPr/>
            <p:nvPr/>
          </p:nvSpPr>
          <p:spPr>
            <a:xfrm>
              <a:off x="10134151"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5" name="Freeform 9">
              <a:extLst>
                <a:ext uri="{FF2B5EF4-FFF2-40B4-BE49-F238E27FC236}">
                  <a16:creationId xmlns:a16="http://schemas.microsoft.com/office/drawing/2014/main" id="{C61A9867-BF6C-95D0-55C6-0CAEB27DD6C9}"/>
                </a:ext>
              </a:extLst>
            </p:cNvPr>
            <p:cNvSpPr/>
            <p:nvPr/>
          </p:nvSpPr>
          <p:spPr>
            <a:xfrm>
              <a:off x="9889093" y="3921898"/>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6" y="81595"/>
                  </a:cubicBezTo>
                  <a:cubicBezTo>
                    <a:pt x="8166"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6" name="Freeform 11">
              <a:extLst>
                <a:ext uri="{FF2B5EF4-FFF2-40B4-BE49-F238E27FC236}">
                  <a16:creationId xmlns:a16="http://schemas.microsoft.com/office/drawing/2014/main" id="{CB602514-F732-3EAC-65FB-3FD0F2B8BB7A}"/>
                </a:ext>
              </a:extLst>
            </p:cNvPr>
            <p:cNvSpPr/>
            <p:nvPr/>
          </p:nvSpPr>
          <p:spPr>
            <a:xfrm>
              <a:off x="9644079"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27" name="Freeform 12">
              <a:extLst>
                <a:ext uri="{FF2B5EF4-FFF2-40B4-BE49-F238E27FC236}">
                  <a16:creationId xmlns:a16="http://schemas.microsoft.com/office/drawing/2014/main" id="{A7E56C6A-7104-36F0-AA84-94FC886DFED3}"/>
                </a:ext>
              </a:extLst>
            </p:cNvPr>
            <p:cNvSpPr/>
            <p:nvPr/>
          </p:nvSpPr>
          <p:spPr>
            <a:xfrm>
              <a:off x="939903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8" name="Freeform 13">
              <a:extLst>
                <a:ext uri="{FF2B5EF4-FFF2-40B4-BE49-F238E27FC236}">
                  <a16:creationId xmlns:a16="http://schemas.microsoft.com/office/drawing/2014/main" id="{E7E68DE4-C9C8-F720-7E8B-65BF611E5A62}"/>
                </a:ext>
              </a:extLst>
            </p:cNvPr>
            <p:cNvSpPr/>
            <p:nvPr/>
          </p:nvSpPr>
          <p:spPr>
            <a:xfrm>
              <a:off x="9153996" y="3921898"/>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21"/>
                    <a:pt x="-875" y="77682"/>
                    <a:pt x="3657" y="81595"/>
                  </a:cubicBezTo>
                  <a:cubicBezTo>
                    <a:pt x="8167" y="85488"/>
                    <a:pt x="15168" y="85154"/>
                    <a:pt x="19223" y="80804"/>
                  </a:cubicBezTo>
                  <a:lnTo>
                    <a:pt x="40843" y="57887"/>
                  </a:lnTo>
                  <a:lnTo>
                    <a:pt x="62458" y="80804"/>
                  </a:lnTo>
                  <a:cubicBezTo>
                    <a:pt x="66556" y="85154"/>
                    <a:pt x="73562" y="85488"/>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29" name="Freeform 14">
              <a:extLst>
                <a:ext uri="{FF2B5EF4-FFF2-40B4-BE49-F238E27FC236}">
                  <a16:creationId xmlns:a16="http://schemas.microsoft.com/office/drawing/2014/main" id="{3AB5F688-D642-77CB-D676-B0F40001C3B4}"/>
                </a:ext>
              </a:extLst>
            </p:cNvPr>
            <p:cNvSpPr/>
            <p:nvPr/>
          </p:nvSpPr>
          <p:spPr>
            <a:xfrm>
              <a:off x="8908966"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30" name="Freeform 15">
              <a:extLst>
                <a:ext uri="{FF2B5EF4-FFF2-40B4-BE49-F238E27FC236}">
                  <a16:creationId xmlns:a16="http://schemas.microsoft.com/office/drawing/2014/main" id="{F82CB0B6-A769-0D41-A5A6-E6A4FA9E3787}"/>
                </a:ext>
              </a:extLst>
            </p:cNvPr>
            <p:cNvSpPr/>
            <p:nvPr/>
          </p:nvSpPr>
          <p:spPr>
            <a:xfrm>
              <a:off x="8663923"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31" name="Freeform 16">
              <a:extLst>
                <a:ext uri="{FF2B5EF4-FFF2-40B4-BE49-F238E27FC236}">
                  <a16:creationId xmlns:a16="http://schemas.microsoft.com/office/drawing/2014/main" id="{58C84F81-7F27-6361-5582-539B6BE87BFC}"/>
                </a:ext>
              </a:extLst>
            </p:cNvPr>
            <p:cNvSpPr/>
            <p:nvPr/>
          </p:nvSpPr>
          <p:spPr>
            <a:xfrm>
              <a:off x="8418913"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2" name="Freeform 17">
              <a:extLst>
                <a:ext uri="{FF2B5EF4-FFF2-40B4-BE49-F238E27FC236}">
                  <a16:creationId xmlns:a16="http://schemas.microsoft.com/office/drawing/2014/main" id="{3570DE80-E32A-2EBF-B759-DEF19A569923}"/>
                </a:ext>
              </a:extLst>
            </p:cNvPr>
            <p:cNvSpPr/>
            <p:nvPr/>
          </p:nvSpPr>
          <p:spPr>
            <a:xfrm>
              <a:off x="8173870"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33" name="Freeform 18">
              <a:extLst>
                <a:ext uri="{FF2B5EF4-FFF2-40B4-BE49-F238E27FC236}">
                  <a16:creationId xmlns:a16="http://schemas.microsoft.com/office/drawing/2014/main" id="{697A9484-4A4D-BC49-C3C3-731E1911B5FF}"/>
                </a:ext>
              </a:extLst>
            </p:cNvPr>
            <p:cNvSpPr/>
            <p:nvPr/>
          </p:nvSpPr>
          <p:spPr>
            <a:xfrm>
              <a:off x="7928839" y="3921898"/>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21"/>
                    <a:pt x="-875" y="77682"/>
                    <a:pt x="3657" y="81595"/>
                  </a:cubicBezTo>
                  <a:cubicBezTo>
                    <a:pt x="8167" y="85488"/>
                    <a:pt x="15146" y="85154"/>
                    <a:pt x="19223" y="80804"/>
                  </a:cubicBezTo>
                  <a:lnTo>
                    <a:pt x="40840" y="57887"/>
                  </a:lnTo>
                  <a:lnTo>
                    <a:pt x="62458" y="80804"/>
                  </a:lnTo>
                  <a:cubicBezTo>
                    <a:pt x="66556" y="85154"/>
                    <a:pt x="73560" y="85488"/>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34" name="Freeform 19">
              <a:extLst>
                <a:ext uri="{FF2B5EF4-FFF2-40B4-BE49-F238E27FC236}">
                  <a16:creationId xmlns:a16="http://schemas.microsoft.com/office/drawing/2014/main" id="{AEF733AC-E54F-5F5A-99EF-5E0AB021C53C}"/>
                </a:ext>
              </a:extLst>
            </p:cNvPr>
            <p:cNvSpPr/>
            <p:nvPr/>
          </p:nvSpPr>
          <p:spPr>
            <a:xfrm>
              <a:off x="768379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5" name="Freeform 20">
              <a:extLst>
                <a:ext uri="{FF2B5EF4-FFF2-40B4-BE49-F238E27FC236}">
                  <a16:creationId xmlns:a16="http://schemas.microsoft.com/office/drawing/2014/main" id="{A4205555-58F4-333E-AEE4-56232A877F58}"/>
                </a:ext>
              </a:extLst>
            </p:cNvPr>
            <p:cNvSpPr/>
            <p:nvPr/>
          </p:nvSpPr>
          <p:spPr>
            <a:xfrm>
              <a:off x="7438765" y="3921898"/>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sp>
          <p:nvSpPr>
            <p:cNvPr id="36" name="Freeform 21">
              <a:extLst>
                <a:ext uri="{FF2B5EF4-FFF2-40B4-BE49-F238E27FC236}">
                  <a16:creationId xmlns:a16="http://schemas.microsoft.com/office/drawing/2014/main" id="{0E038E4C-709B-7B7C-591E-37602F1B8337}"/>
                </a:ext>
              </a:extLst>
            </p:cNvPr>
            <p:cNvSpPr/>
            <p:nvPr/>
          </p:nvSpPr>
          <p:spPr>
            <a:xfrm>
              <a:off x="10379144"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7" name="Freeform 22">
              <a:extLst>
                <a:ext uri="{FF2B5EF4-FFF2-40B4-BE49-F238E27FC236}">
                  <a16:creationId xmlns:a16="http://schemas.microsoft.com/office/drawing/2014/main" id="{0BC7C7A4-23D6-E8B3-99D7-6739366D9B39}"/>
                </a:ext>
              </a:extLst>
            </p:cNvPr>
            <p:cNvSpPr/>
            <p:nvPr/>
          </p:nvSpPr>
          <p:spPr>
            <a:xfrm>
              <a:off x="10134151"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8" name="Freeform 23">
              <a:extLst>
                <a:ext uri="{FF2B5EF4-FFF2-40B4-BE49-F238E27FC236}">
                  <a16:creationId xmlns:a16="http://schemas.microsoft.com/office/drawing/2014/main" id="{89BB476E-E3A0-2830-9FE8-EF9856128DFB}"/>
                </a:ext>
              </a:extLst>
            </p:cNvPr>
            <p:cNvSpPr/>
            <p:nvPr/>
          </p:nvSpPr>
          <p:spPr>
            <a:xfrm>
              <a:off x="9889093" y="4132650"/>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9" name="Freeform 24">
              <a:extLst>
                <a:ext uri="{FF2B5EF4-FFF2-40B4-BE49-F238E27FC236}">
                  <a16:creationId xmlns:a16="http://schemas.microsoft.com/office/drawing/2014/main" id="{074A7805-B453-241A-354E-AEDBB92BAD92}"/>
                </a:ext>
              </a:extLst>
            </p:cNvPr>
            <p:cNvSpPr/>
            <p:nvPr/>
          </p:nvSpPr>
          <p:spPr>
            <a:xfrm>
              <a:off x="9644079"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40" name="Freeform 25">
              <a:extLst>
                <a:ext uri="{FF2B5EF4-FFF2-40B4-BE49-F238E27FC236}">
                  <a16:creationId xmlns:a16="http://schemas.microsoft.com/office/drawing/2014/main" id="{F0F92869-EF2B-DFDF-4A9D-D4B1BE6B981A}"/>
                </a:ext>
              </a:extLst>
            </p:cNvPr>
            <p:cNvSpPr/>
            <p:nvPr/>
          </p:nvSpPr>
          <p:spPr>
            <a:xfrm>
              <a:off x="939903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1" name="Freeform 26">
              <a:extLst>
                <a:ext uri="{FF2B5EF4-FFF2-40B4-BE49-F238E27FC236}">
                  <a16:creationId xmlns:a16="http://schemas.microsoft.com/office/drawing/2014/main" id="{C6F6FE59-8D9B-8FB3-C3D6-96966A5BAF25}"/>
                </a:ext>
              </a:extLst>
            </p:cNvPr>
            <p:cNvSpPr/>
            <p:nvPr/>
          </p:nvSpPr>
          <p:spPr>
            <a:xfrm>
              <a:off x="9153996" y="4132650"/>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34"/>
                    <a:pt x="73562" y="85487"/>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42" name="Freeform 27">
              <a:extLst>
                <a:ext uri="{FF2B5EF4-FFF2-40B4-BE49-F238E27FC236}">
                  <a16:creationId xmlns:a16="http://schemas.microsoft.com/office/drawing/2014/main" id="{F9EB8901-4BD1-1AC8-E4A3-BDE1F5C9683E}"/>
                </a:ext>
              </a:extLst>
            </p:cNvPr>
            <p:cNvSpPr/>
            <p:nvPr/>
          </p:nvSpPr>
          <p:spPr>
            <a:xfrm>
              <a:off x="8908966"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43" name="Freeform 28">
              <a:extLst>
                <a:ext uri="{FF2B5EF4-FFF2-40B4-BE49-F238E27FC236}">
                  <a16:creationId xmlns:a16="http://schemas.microsoft.com/office/drawing/2014/main" id="{77C2EF28-1C35-88C0-664D-1C30664B17C2}"/>
                </a:ext>
              </a:extLst>
            </p:cNvPr>
            <p:cNvSpPr/>
            <p:nvPr/>
          </p:nvSpPr>
          <p:spPr>
            <a:xfrm>
              <a:off x="8663923"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44" name="Freeform 29">
              <a:extLst>
                <a:ext uri="{FF2B5EF4-FFF2-40B4-BE49-F238E27FC236}">
                  <a16:creationId xmlns:a16="http://schemas.microsoft.com/office/drawing/2014/main" id="{E6E800A4-889D-8DE5-C7B3-DF68790D2485}"/>
                </a:ext>
              </a:extLst>
            </p:cNvPr>
            <p:cNvSpPr/>
            <p:nvPr/>
          </p:nvSpPr>
          <p:spPr>
            <a:xfrm>
              <a:off x="8418913"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5" name="Freeform 30">
              <a:extLst>
                <a:ext uri="{FF2B5EF4-FFF2-40B4-BE49-F238E27FC236}">
                  <a16:creationId xmlns:a16="http://schemas.microsoft.com/office/drawing/2014/main" id="{1EF33D4E-4AE6-79E6-6BDE-BC50A10E95DA}"/>
                </a:ext>
              </a:extLst>
            </p:cNvPr>
            <p:cNvSpPr/>
            <p:nvPr/>
          </p:nvSpPr>
          <p:spPr>
            <a:xfrm>
              <a:off x="8173870"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46" name="Freeform 31">
              <a:extLst>
                <a:ext uri="{FF2B5EF4-FFF2-40B4-BE49-F238E27FC236}">
                  <a16:creationId xmlns:a16="http://schemas.microsoft.com/office/drawing/2014/main" id="{DB904610-17C5-9D74-EC38-0432CEDB8972}"/>
                </a:ext>
              </a:extLst>
            </p:cNvPr>
            <p:cNvSpPr/>
            <p:nvPr/>
          </p:nvSpPr>
          <p:spPr>
            <a:xfrm>
              <a:off x="7928839" y="4132650"/>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34"/>
                    <a:pt x="73560" y="85487"/>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47" name="Freeform 32">
              <a:extLst>
                <a:ext uri="{FF2B5EF4-FFF2-40B4-BE49-F238E27FC236}">
                  <a16:creationId xmlns:a16="http://schemas.microsoft.com/office/drawing/2014/main" id="{670462A4-C471-5594-2164-2B8A6B007BAC}"/>
                </a:ext>
              </a:extLst>
            </p:cNvPr>
            <p:cNvSpPr/>
            <p:nvPr/>
          </p:nvSpPr>
          <p:spPr>
            <a:xfrm>
              <a:off x="768379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8" name="Freeform 33">
              <a:extLst>
                <a:ext uri="{FF2B5EF4-FFF2-40B4-BE49-F238E27FC236}">
                  <a16:creationId xmlns:a16="http://schemas.microsoft.com/office/drawing/2014/main" id="{88B22C6D-C325-FC87-245F-E19038E312E8}"/>
                </a:ext>
              </a:extLst>
            </p:cNvPr>
            <p:cNvSpPr/>
            <p:nvPr/>
          </p:nvSpPr>
          <p:spPr>
            <a:xfrm>
              <a:off x="7438765" y="4132650"/>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sp>
          <p:nvSpPr>
            <p:cNvPr id="49" name="Freeform 34">
              <a:extLst>
                <a:ext uri="{FF2B5EF4-FFF2-40B4-BE49-F238E27FC236}">
                  <a16:creationId xmlns:a16="http://schemas.microsoft.com/office/drawing/2014/main" id="{73BA2133-8E7B-7DC1-ACB9-B7F36D0AC837}"/>
                </a:ext>
              </a:extLst>
            </p:cNvPr>
            <p:cNvSpPr/>
            <p:nvPr/>
          </p:nvSpPr>
          <p:spPr>
            <a:xfrm>
              <a:off x="10379144"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8"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0" name="Freeform 35">
              <a:extLst>
                <a:ext uri="{FF2B5EF4-FFF2-40B4-BE49-F238E27FC236}">
                  <a16:creationId xmlns:a16="http://schemas.microsoft.com/office/drawing/2014/main" id="{1B864F5A-3D3D-80C2-6D4C-C55CA0A43953}"/>
                </a:ext>
              </a:extLst>
            </p:cNvPr>
            <p:cNvSpPr/>
            <p:nvPr/>
          </p:nvSpPr>
          <p:spPr>
            <a:xfrm>
              <a:off x="10134151"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1" name="Freeform 36">
              <a:extLst>
                <a:ext uri="{FF2B5EF4-FFF2-40B4-BE49-F238E27FC236}">
                  <a16:creationId xmlns:a16="http://schemas.microsoft.com/office/drawing/2014/main" id="{FA349910-1AC2-BFA8-C2C0-7F092471B8FC}"/>
                </a:ext>
              </a:extLst>
            </p:cNvPr>
            <p:cNvSpPr/>
            <p:nvPr/>
          </p:nvSpPr>
          <p:spPr>
            <a:xfrm>
              <a:off x="9889093" y="4343402"/>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2" name="Freeform 37">
              <a:extLst>
                <a:ext uri="{FF2B5EF4-FFF2-40B4-BE49-F238E27FC236}">
                  <a16:creationId xmlns:a16="http://schemas.microsoft.com/office/drawing/2014/main" id="{D7FDB35F-E6D4-E2BD-095C-4ED2AB355CC1}"/>
                </a:ext>
              </a:extLst>
            </p:cNvPr>
            <p:cNvSpPr/>
            <p:nvPr/>
          </p:nvSpPr>
          <p:spPr>
            <a:xfrm>
              <a:off x="9644079"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53" name="Freeform 38">
              <a:extLst>
                <a:ext uri="{FF2B5EF4-FFF2-40B4-BE49-F238E27FC236}">
                  <a16:creationId xmlns:a16="http://schemas.microsoft.com/office/drawing/2014/main" id="{39AEA591-DAB8-4A56-D95D-087D606A9CE4}"/>
                </a:ext>
              </a:extLst>
            </p:cNvPr>
            <p:cNvSpPr/>
            <p:nvPr/>
          </p:nvSpPr>
          <p:spPr>
            <a:xfrm>
              <a:off x="939903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4" name="Freeform 39">
              <a:extLst>
                <a:ext uri="{FF2B5EF4-FFF2-40B4-BE49-F238E27FC236}">
                  <a16:creationId xmlns:a16="http://schemas.microsoft.com/office/drawing/2014/main" id="{CE59A708-6346-ED6E-8789-C2184E775336}"/>
                </a:ext>
              </a:extLst>
            </p:cNvPr>
            <p:cNvSpPr/>
            <p:nvPr/>
          </p:nvSpPr>
          <p:spPr>
            <a:xfrm>
              <a:off x="9153996" y="4343402"/>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54"/>
                    <a:pt x="73562" y="85487"/>
                    <a:pt x="78028" y="81595"/>
                  </a:cubicBezTo>
                  <a:cubicBezTo>
                    <a:pt x="82560" y="77703"/>
                    <a:pt x="82905" y="71042"/>
                    <a:pt x="78850" y="66712"/>
                  </a:cubicBezTo>
                  <a:lnTo>
                    <a:pt x="55695" y="42150"/>
                  </a:lnTo>
                  <a:lnTo>
                    <a:pt x="78850" y="17589"/>
                  </a:lnTo>
                  <a:cubicBezTo>
                    <a:pt x="82926" y="13280"/>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55" name="Freeform 40">
              <a:extLst>
                <a:ext uri="{FF2B5EF4-FFF2-40B4-BE49-F238E27FC236}">
                  <a16:creationId xmlns:a16="http://schemas.microsoft.com/office/drawing/2014/main" id="{FC971D94-8585-47F2-E959-8DBFCCCF6D6C}"/>
                </a:ext>
              </a:extLst>
            </p:cNvPr>
            <p:cNvSpPr/>
            <p:nvPr/>
          </p:nvSpPr>
          <p:spPr>
            <a:xfrm>
              <a:off x="8908966"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56" name="Freeform 41">
              <a:extLst>
                <a:ext uri="{FF2B5EF4-FFF2-40B4-BE49-F238E27FC236}">
                  <a16:creationId xmlns:a16="http://schemas.microsoft.com/office/drawing/2014/main" id="{58BAE2AE-BD70-8286-BA5B-C468640D1FA1}"/>
                </a:ext>
              </a:extLst>
            </p:cNvPr>
            <p:cNvSpPr/>
            <p:nvPr/>
          </p:nvSpPr>
          <p:spPr>
            <a:xfrm>
              <a:off x="8663923"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57" name="Freeform 42">
              <a:extLst>
                <a:ext uri="{FF2B5EF4-FFF2-40B4-BE49-F238E27FC236}">
                  <a16:creationId xmlns:a16="http://schemas.microsoft.com/office/drawing/2014/main" id="{CF3EA7C6-DF11-52CB-EBD1-B7348CB0EF70}"/>
                </a:ext>
              </a:extLst>
            </p:cNvPr>
            <p:cNvSpPr/>
            <p:nvPr/>
          </p:nvSpPr>
          <p:spPr>
            <a:xfrm>
              <a:off x="8418913"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8" name="Freeform 43">
              <a:extLst>
                <a:ext uri="{FF2B5EF4-FFF2-40B4-BE49-F238E27FC236}">
                  <a16:creationId xmlns:a16="http://schemas.microsoft.com/office/drawing/2014/main" id="{F871C110-E9EE-A508-2F56-A5446663D2D7}"/>
                </a:ext>
              </a:extLst>
            </p:cNvPr>
            <p:cNvSpPr/>
            <p:nvPr/>
          </p:nvSpPr>
          <p:spPr>
            <a:xfrm>
              <a:off x="8173870"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59" name="Freeform 44">
              <a:extLst>
                <a:ext uri="{FF2B5EF4-FFF2-40B4-BE49-F238E27FC236}">
                  <a16:creationId xmlns:a16="http://schemas.microsoft.com/office/drawing/2014/main" id="{E512E707-A96C-C4DC-54AF-E3DBCA6BB4D9}"/>
                </a:ext>
              </a:extLst>
            </p:cNvPr>
            <p:cNvSpPr/>
            <p:nvPr/>
          </p:nvSpPr>
          <p:spPr>
            <a:xfrm>
              <a:off x="7928839" y="4343402"/>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54"/>
                    <a:pt x="73560" y="85487"/>
                    <a:pt x="78026" y="81595"/>
                  </a:cubicBezTo>
                  <a:cubicBezTo>
                    <a:pt x="82558" y="77703"/>
                    <a:pt x="82926" y="71042"/>
                    <a:pt x="78850" y="66712"/>
                  </a:cubicBezTo>
                  <a:lnTo>
                    <a:pt x="55693" y="42150"/>
                  </a:lnTo>
                  <a:lnTo>
                    <a:pt x="78850" y="17589"/>
                  </a:lnTo>
                  <a:cubicBezTo>
                    <a:pt x="82926" y="13280"/>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60" name="Freeform 45">
              <a:extLst>
                <a:ext uri="{FF2B5EF4-FFF2-40B4-BE49-F238E27FC236}">
                  <a16:creationId xmlns:a16="http://schemas.microsoft.com/office/drawing/2014/main" id="{DEDAB3D2-F9B6-1393-98FE-C2B23BE0C5C8}"/>
                </a:ext>
              </a:extLst>
            </p:cNvPr>
            <p:cNvSpPr/>
            <p:nvPr/>
          </p:nvSpPr>
          <p:spPr>
            <a:xfrm>
              <a:off x="768379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61" name="Freeform 46">
              <a:extLst>
                <a:ext uri="{FF2B5EF4-FFF2-40B4-BE49-F238E27FC236}">
                  <a16:creationId xmlns:a16="http://schemas.microsoft.com/office/drawing/2014/main" id="{E9F4AB5C-6054-E32F-168D-11877538CB65}"/>
                </a:ext>
              </a:extLst>
            </p:cNvPr>
            <p:cNvSpPr/>
            <p:nvPr/>
          </p:nvSpPr>
          <p:spPr>
            <a:xfrm>
              <a:off x="7438765" y="4343402"/>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8" y="81595"/>
                  </a:cubicBezTo>
                  <a:cubicBezTo>
                    <a:pt x="82559" y="77703"/>
                    <a:pt x="82906" y="71042"/>
                    <a:pt x="78851" y="66712"/>
                  </a:cubicBezTo>
                  <a:lnTo>
                    <a:pt x="55694" y="42150"/>
                  </a:lnTo>
                  <a:lnTo>
                    <a:pt x="78851" y="17589"/>
                  </a:lnTo>
                  <a:cubicBezTo>
                    <a:pt x="82928" y="13280"/>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grpSp>
      <p:sp>
        <p:nvSpPr>
          <p:cNvPr id="2" name="Subtitle 1"/>
          <p:cNvSpPr>
            <a:spLocks noGrp="1"/>
          </p:cNvSpPr>
          <p:nvPr>
            <p:ph type="subTitle" idx="3"/>
          </p:nvPr>
        </p:nvSpPr>
        <p:spPr/>
        <p:txBody>
          <a:bodyPr/>
          <a:lstStyle/>
          <a:p>
            <a:r>
              <a:t>1</a:t>
            </a:r>
          </a:p>
        </p:txBody>
      </p:sp>
      <p:sp>
        <p:nvSpPr>
          <p:cNvPr id="3" name="Subtitle 2"/>
          <p:cNvSpPr>
            <a:spLocks noGrp="1"/>
          </p:cNvSpPr>
          <p:nvPr>
            <p:ph type="subTitle" idx="1"/>
          </p:nvPr>
        </p:nvSpPr>
        <p:spPr/>
        <p:txBody>
          <a:bodyPr/>
          <a:lstStyle/>
          <a:p>
            <a:pPr algn="l"/>
            <a:r>
              <a:t>Pathogen Enrichment Report</a:t>
            </a:r>
          </a:p>
        </p:txBody>
      </p:sp>
      <p:sp>
        <p:nvSpPr>
          <p:cNvPr id="4" name="Subtitle 3"/>
          <p:cNvSpPr>
            <a:spLocks noGrp="1"/>
          </p:cNvSpPr>
          <p:nvPr>
            <p:ph type="subTitle" idx="13"/>
          </p:nvPr>
        </p:nvSpPr>
        <p:spPr/>
        <p:txBody>
          <a:bodyPr/>
          <a:lstStyle/>
          <a:p>
            <a:pPr algn="l"/>
            <a:r>
              <a:t>specimen collection date, assay run date, and document revision tag</a:t>
            </a:r>
          </a:p>
        </p:txBody>
      </p:sp>
      <p:sp>
        <p:nvSpPr>
          <p:cNvPr id="5" name="Subtitle 4"/>
          <p:cNvSpPr>
            <a:spLocks noGrp="1"/>
          </p:cNvSpPr>
          <p:nvPr>
            <p:ph type="subTitle" idx="14"/>
          </p:nvPr>
        </p:nvSpPr>
        <p:spPr/>
        <p:txBody>
          <a:bodyPr/>
          <a:lstStyle/>
          <a:p>
            <a:pPr algn="l"/>
            <a:r>
              <a:t>Report date and version</a:t>
            </a:r>
          </a:p>
        </p:txBody>
      </p:sp>
      <p:sp>
        <p:nvSpPr>
          <p:cNvPr id="6" name="Subtitle 5"/>
          <p:cNvSpPr>
            <a:spLocks noGrp="1"/>
          </p:cNvSpPr>
          <p:nvPr>
            <p:ph type="subTitle" idx="8"/>
          </p:nvPr>
        </p:nvSpPr>
        <p:spPr/>
        <p:txBody>
          <a:bodyPr/>
          <a:lstStyle/>
          <a:p>
            <a:pPr algn="l"/>
            <a:r>
              <a:t>lead researcher, supervising PI, and corresponding author designation</a:t>
            </a:r>
          </a:p>
        </p:txBody>
      </p:sp>
      <p:sp>
        <p:nvSpPr>
          <p:cNvPr id="7" name="Subtitle 6"/>
          <p:cNvSpPr>
            <a:spLocks noGrp="1"/>
          </p:cNvSpPr>
          <p:nvPr>
            <p:ph type="subTitle" idx="9"/>
          </p:nvPr>
        </p:nvSpPr>
        <p:spPr/>
        <p:txBody>
          <a:bodyPr/>
          <a:lstStyle/>
          <a:p>
            <a:pPr algn="l"/>
            <a:r>
              <a:t>Investigator and contacts</a:t>
            </a:r>
          </a:p>
        </p:txBody>
      </p:sp>
      <p:sp>
        <p:nvSpPr>
          <p:cNvPr id="8" name="Subtitle 7"/>
          <p:cNvSpPr>
            <a:spLocks noGrp="1"/>
          </p:cNvSpPr>
          <p:nvPr>
            <p:ph type="subTitle" idx="6"/>
          </p:nvPr>
        </p:nvSpPr>
        <p:spPr/>
        <p:txBody>
          <a:bodyPr/>
          <a:lstStyle/>
          <a:p>
            <a:pPr algn="l"/>
            <a:r>
              <a:t>name, biosafety level, and internal review committee or project code</a:t>
            </a:r>
          </a:p>
        </p:txBody>
      </p:sp>
      <p:sp>
        <p:nvSpPr>
          <p:cNvPr id="9" name="Subtitle 8"/>
          <p:cNvSpPr>
            <a:spLocks noGrp="1"/>
          </p:cNvSpPr>
          <p:nvPr>
            <p:ph type="subTitle" idx="7"/>
          </p:nvPr>
        </p:nvSpPr>
        <p:spPr/>
        <p:txBody>
          <a:bodyPr/>
          <a:lstStyle/>
          <a:p>
            <a:pPr algn="l"/>
            <a:r>
              <a:t>Laboratory and biosafety</a:t>
            </a:r>
          </a:p>
        </p:txBody>
      </p:sp>
      <p:sp>
        <p:nvSpPr>
          <p:cNvPr id="10" name="Subtitle 9"/>
          <p:cNvSpPr>
            <a:spLocks noGrp="1"/>
          </p:cNvSpPr>
          <p:nvPr>
            <p:ph type="subTitle" idx="4"/>
          </p:nvPr>
        </p:nvSpPr>
        <p:spPr/>
        <p:txBody>
          <a:bodyPr/>
          <a:lstStyle/>
          <a:p>
            <a:pPr algn="l"/>
            <a:r>
              <a:t>include isolate code, source label, and lab accession reference</a:t>
            </a:r>
          </a:p>
        </p:txBody>
      </p:sp>
      <p:sp>
        <p:nvSpPr>
          <p:cNvPr id="11" name="Subtitle 10"/>
          <p:cNvSpPr>
            <a:spLocks noGrp="1"/>
          </p:cNvSpPr>
          <p:nvPr>
            <p:ph type="subTitle" idx="5"/>
          </p:nvPr>
        </p:nvSpPr>
        <p:spPr/>
        <p:txBody>
          <a:bodyPr/>
          <a:lstStyle/>
          <a:p>
            <a:pPr algn="l"/>
            <a:r>
              <a:t>Pathogen name and strain</a:t>
            </a:r>
          </a:p>
        </p:txBody>
      </p:sp>
      <p:sp>
        <p:nvSpPr>
          <p:cNvPr id="12" name="Title 11"/>
          <p:cNvSpPr>
            <a:spLocks noGrp="1"/>
          </p:cNvSpPr>
          <p:nvPr>
            <p:ph type="title"/>
          </p:nvPr>
        </p:nvSpPr>
        <p:spPr/>
        <p:txBody>
          <a:bodyPr/>
          <a:lstStyle/>
          <a:p>
            <a:r>
              <a:t>Pathogen Report Cover Sheet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3" name="Group 26">
            <a:extLst>
              <a:ext uri="{FF2B5EF4-FFF2-40B4-BE49-F238E27FC236}">
                <a16:creationId xmlns:a16="http://schemas.microsoft.com/office/drawing/2014/main" id="{B4635281-E70D-512E-22E5-04BB8AD89129}"/>
              </a:ext>
            </a:extLst>
          </p:cNvPr>
          <p:cNvGrpSpPr/>
          <p:nvPr userDrawn="1"/>
        </p:nvGrpSpPr>
        <p:grpSpPr>
          <a:xfrm>
            <a:off x="-1847899" y="699448"/>
            <a:ext cx="3022061" cy="505808"/>
            <a:chOff x="7438765" y="3921898"/>
            <a:chExt cx="3022061" cy="505808"/>
          </a:xfrm>
        </p:grpSpPr>
        <p:sp>
          <p:nvSpPr>
            <p:cNvPr id="14" name="Freeform 27">
              <a:extLst>
                <a:ext uri="{FF2B5EF4-FFF2-40B4-BE49-F238E27FC236}">
                  <a16:creationId xmlns:a16="http://schemas.microsoft.com/office/drawing/2014/main" id="{BCF043EC-2CB5-8932-043E-DBDCD5CB03B3}"/>
                </a:ext>
              </a:extLst>
            </p:cNvPr>
            <p:cNvSpPr/>
            <p:nvPr/>
          </p:nvSpPr>
          <p:spPr>
            <a:xfrm>
              <a:off x="10379144"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15" name="Freeform 28">
              <a:extLst>
                <a:ext uri="{FF2B5EF4-FFF2-40B4-BE49-F238E27FC236}">
                  <a16:creationId xmlns:a16="http://schemas.microsoft.com/office/drawing/2014/main" id="{8A5960FF-04DC-4530-0028-A3E150D04DE3}"/>
                </a:ext>
              </a:extLst>
            </p:cNvPr>
            <p:cNvSpPr/>
            <p:nvPr/>
          </p:nvSpPr>
          <p:spPr>
            <a:xfrm>
              <a:off x="10134151"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16" name="Freeform 29">
              <a:extLst>
                <a:ext uri="{FF2B5EF4-FFF2-40B4-BE49-F238E27FC236}">
                  <a16:creationId xmlns:a16="http://schemas.microsoft.com/office/drawing/2014/main" id="{415894CB-9C2F-A717-2F10-D939BF9F5DAC}"/>
                </a:ext>
              </a:extLst>
            </p:cNvPr>
            <p:cNvSpPr/>
            <p:nvPr/>
          </p:nvSpPr>
          <p:spPr>
            <a:xfrm>
              <a:off x="9889093" y="3921898"/>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6" y="81595"/>
                  </a:cubicBezTo>
                  <a:cubicBezTo>
                    <a:pt x="8166"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17" name="Freeform 30">
              <a:extLst>
                <a:ext uri="{FF2B5EF4-FFF2-40B4-BE49-F238E27FC236}">
                  <a16:creationId xmlns:a16="http://schemas.microsoft.com/office/drawing/2014/main" id="{61C16B50-15DD-A09D-38FE-62542B1DFD91}"/>
                </a:ext>
              </a:extLst>
            </p:cNvPr>
            <p:cNvSpPr/>
            <p:nvPr/>
          </p:nvSpPr>
          <p:spPr>
            <a:xfrm>
              <a:off x="9644079"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18" name="Freeform 31">
              <a:extLst>
                <a:ext uri="{FF2B5EF4-FFF2-40B4-BE49-F238E27FC236}">
                  <a16:creationId xmlns:a16="http://schemas.microsoft.com/office/drawing/2014/main" id="{F75003FA-F21D-415A-1CC8-0AC703098F66}"/>
                </a:ext>
              </a:extLst>
            </p:cNvPr>
            <p:cNvSpPr/>
            <p:nvPr/>
          </p:nvSpPr>
          <p:spPr>
            <a:xfrm>
              <a:off x="939903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19" name="Freeform 32">
              <a:extLst>
                <a:ext uri="{FF2B5EF4-FFF2-40B4-BE49-F238E27FC236}">
                  <a16:creationId xmlns:a16="http://schemas.microsoft.com/office/drawing/2014/main" id="{CCF17835-793D-D8BF-A76E-021DB111D761}"/>
                </a:ext>
              </a:extLst>
            </p:cNvPr>
            <p:cNvSpPr/>
            <p:nvPr/>
          </p:nvSpPr>
          <p:spPr>
            <a:xfrm>
              <a:off x="9153996" y="3921898"/>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21"/>
                    <a:pt x="-875" y="77682"/>
                    <a:pt x="3657" y="81595"/>
                  </a:cubicBezTo>
                  <a:cubicBezTo>
                    <a:pt x="8167" y="85488"/>
                    <a:pt x="15168" y="85154"/>
                    <a:pt x="19223" y="80804"/>
                  </a:cubicBezTo>
                  <a:lnTo>
                    <a:pt x="40843" y="57887"/>
                  </a:lnTo>
                  <a:lnTo>
                    <a:pt x="62458" y="80804"/>
                  </a:lnTo>
                  <a:cubicBezTo>
                    <a:pt x="66556" y="85154"/>
                    <a:pt x="73562" y="85488"/>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20" name="Freeform 33">
              <a:extLst>
                <a:ext uri="{FF2B5EF4-FFF2-40B4-BE49-F238E27FC236}">
                  <a16:creationId xmlns:a16="http://schemas.microsoft.com/office/drawing/2014/main" id="{102CDD5C-D466-F63A-B73F-CB0305558869}"/>
                </a:ext>
              </a:extLst>
            </p:cNvPr>
            <p:cNvSpPr/>
            <p:nvPr/>
          </p:nvSpPr>
          <p:spPr>
            <a:xfrm>
              <a:off x="8908966"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21" name="Freeform 34">
              <a:extLst>
                <a:ext uri="{FF2B5EF4-FFF2-40B4-BE49-F238E27FC236}">
                  <a16:creationId xmlns:a16="http://schemas.microsoft.com/office/drawing/2014/main" id="{1CCEDA7D-645B-2036-F850-56B415E18A75}"/>
                </a:ext>
              </a:extLst>
            </p:cNvPr>
            <p:cNvSpPr/>
            <p:nvPr/>
          </p:nvSpPr>
          <p:spPr>
            <a:xfrm>
              <a:off x="8663923"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22" name="Freeform 35">
              <a:extLst>
                <a:ext uri="{FF2B5EF4-FFF2-40B4-BE49-F238E27FC236}">
                  <a16:creationId xmlns:a16="http://schemas.microsoft.com/office/drawing/2014/main" id="{45891863-6E52-62D4-25A3-58D67F6AE95E}"/>
                </a:ext>
              </a:extLst>
            </p:cNvPr>
            <p:cNvSpPr/>
            <p:nvPr/>
          </p:nvSpPr>
          <p:spPr>
            <a:xfrm>
              <a:off x="8418913"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3" name="Freeform 36">
              <a:extLst>
                <a:ext uri="{FF2B5EF4-FFF2-40B4-BE49-F238E27FC236}">
                  <a16:creationId xmlns:a16="http://schemas.microsoft.com/office/drawing/2014/main" id="{671A9333-ACE9-5E46-37CC-7DE95A6565A4}"/>
                </a:ext>
              </a:extLst>
            </p:cNvPr>
            <p:cNvSpPr/>
            <p:nvPr/>
          </p:nvSpPr>
          <p:spPr>
            <a:xfrm>
              <a:off x="8173870"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24" name="Freeform 37">
              <a:extLst>
                <a:ext uri="{FF2B5EF4-FFF2-40B4-BE49-F238E27FC236}">
                  <a16:creationId xmlns:a16="http://schemas.microsoft.com/office/drawing/2014/main" id="{579816EB-55C9-7CC6-4248-606B53E709F5}"/>
                </a:ext>
              </a:extLst>
            </p:cNvPr>
            <p:cNvSpPr/>
            <p:nvPr/>
          </p:nvSpPr>
          <p:spPr>
            <a:xfrm>
              <a:off x="7928839" y="3921898"/>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21"/>
                    <a:pt x="-875" y="77682"/>
                    <a:pt x="3657" y="81595"/>
                  </a:cubicBezTo>
                  <a:cubicBezTo>
                    <a:pt x="8167" y="85488"/>
                    <a:pt x="15146" y="85154"/>
                    <a:pt x="19223" y="80804"/>
                  </a:cubicBezTo>
                  <a:lnTo>
                    <a:pt x="40840" y="57887"/>
                  </a:lnTo>
                  <a:lnTo>
                    <a:pt x="62458" y="80804"/>
                  </a:lnTo>
                  <a:cubicBezTo>
                    <a:pt x="66556" y="85154"/>
                    <a:pt x="73560" y="85488"/>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25" name="Freeform 38">
              <a:extLst>
                <a:ext uri="{FF2B5EF4-FFF2-40B4-BE49-F238E27FC236}">
                  <a16:creationId xmlns:a16="http://schemas.microsoft.com/office/drawing/2014/main" id="{45E57E58-A719-B376-6CBC-CA7D0FD2D8C7}"/>
                </a:ext>
              </a:extLst>
            </p:cNvPr>
            <p:cNvSpPr/>
            <p:nvPr/>
          </p:nvSpPr>
          <p:spPr>
            <a:xfrm>
              <a:off x="768379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6" name="Freeform 39">
              <a:extLst>
                <a:ext uri="{FF2B5EF4-FFF2-40B4-BE49-F238E27FC236}">
                  <a16:creationId xmlns:a16="http://schemas.microsoft.com/office/drawing/2014/main" id="{8EE8FED3-1AE8-4650-284C-75510BE2D184}"/>
                </a:ext>
              </a:extLst>
            </p:cNvPr>
            <p:cNvSpPr/>
            <p:nvPr/>
          </p:nvSpPr>
          <p:spPr>
            <a:xfrm>
              <a:off x="7438765" y="3921898"/>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sp>
          <p:nvSpPr>
            <p:cNvPr id="27" name="Freeform 40">
              <a:extLst>
                <a:ext uri="{FF2B5EF4-FFF2-40B4-BE49-F238E27FC236}">
                  <a16:creationId xmlns:a16="http://schemas.microsoft.com/office/drawing/2014/main" id="{50B872F5-1B1E-BB14-9382-C5549C0C9C2F}"/>
                </a:ext>
              </a:extLst>
            </p:cNvPr>
            <p:cNvSpPr/>
            <p:nvPr/>
          </p:nvSpPr>
          <p:spPr>
            <a:xfrm>
              <a:off x="10379144"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8" name="Freeform 41">
              <a:extLst>
                <a:ext uri="{FF2B5EF4-FFF2-40B4-BE49-F238E27FC236}">
                  <a16:creationId xmlns:a16="http://schemas.microsoft.com/office/drawing/2014/main" id="{BCC25A7E-AD81-3CDA-48C6-299CC9C43602}"/>
                </a:ext>
              </a:extLst>
            </p:cNvPr>
            <p:cNvSpPr/>
            <p:nvPr/>
          </p:nvSpPr>
          <p:spPr>
            <a:xfrm>
              <a:off x="10134151"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9" name="Freeform 42">
              <a:extLst>
                <a:ext uri="{FF2B5EF4-FFF2-40B4-BE49-F238E27FC236}">
                  <a16:creationId xmlns:a16="http://schemas.microsoft.com/office/drawing/2014/main" id="{803083C1-85D9-2F64-4F3B-B79C6BABA9D8}"/>
                </a:ext>
              </a:extLst>
            </p:cNvPr>
            <p:cNvSpPr/>
            <p:nvPr/>
          </p:nvSpPr>
          <p:spPr>
            <a:xfrm>
              <a:off x="9889093" y="4132650"/>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0" name="Freeform 43">
              <a:extLst>
                <a:ext uri="{FF2B5EF4-FFF2-40B4-BE49-F238E27FC236}">
                  <a16:creationId xmlns:a16="http://schemas.microsoft.com/office/drawing/2014/main" id="{E8C9E72C-BFC4-581F-2FF4-855AB7D58EB7}"/>
                </a:ext>
              </a:extLst>
            </p:cNvPr>
            <p:cNvSpPr/>
            <p:nvPr/>
          </p:nvSpPr>
          <p:spPr>
            <a:xfrm>
              <a:off x="9644079"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31" name="Freeform 44">
              <a:extLst>
                <a:ext uri="{FF2B5EF4-FFF2-40B4-BE49-F238E27FC236}">
                  <a16:creationId xmlns:a16="http://schemas.microsoft.com/office/drawing/2014/main" id="{6EB89EA5-05E0-6B5C-2D17-F50611460FD6}"/>
                </a:ext>
              </a:extLst>
            </p:cNvPr>
            <p:cNvSpPr/>
            <p:nvPr/>
          </p:nvSpPr>
          <p:spPr>
            <a:xfrm>
              <a:off x="939903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2" name="Freeform 45">
              <a:extLst>
                <a:ext uri="{FF2B5EF4-FFF2-40B4-BE49-F238E27FC236}">
                  <a16:creationId xmlns:a16="http://schemas.microsoft.com/office/drawing/2014/main" id="{FF80E6E2-313B-7525-A9DC-4E32C5AAB2A3}"/>
                </a:ext>
              </a:extLst>
            </p:cNvPr>
            <p:cNvSpPr/>
            <p:nvPr/>
          </p:nvSpPr>
          <p:spPr>
            <a:xfrm>
              <a:off x="9153996" y="4132650"/>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34"/>
                    <a:pt x="73562" y="85487"/>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33" name="Freeform 46">
              <a:extLst>
                <a:ext uri="{FF2B5EF4-FFF2-40B4-BE49-F238E27FC236}">
                  <a16:creationId xmlns:a16="http://schemas.microsoft.com/office/drawing/2014/main" id="{131EFCA6-7411-6D89-B448-39D2068FE97C}"/>
                </a:ext>
              </a:extLst>
            </p:cNvPr>
            <p:cNvSpPr/>
            <p:nvPr/>
          </p:nvSpPr>
          <p:spPr>
            <a:xfrm>
              <a:off x="8908966"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34" name="Freeform 47">
              <a:extLst>
                <a:ext uri="{FF2B5EF4-FFF2-40B4-BE49-F238E27FC236}">
                  <a16:creationId xmlns:a16="http://schemas.microsoft.com/office/drawing/2014/main" id="{0D420F9B-C0EC-2A80-6D29-80E24C43B85F}"/>
                </a:ext>
              </a:extLst>
            </p:cNvPr>
            <p:cNvSpPr/>
            <p:nvPr/>
          </p:nvSpPr>
          <p:spPr>
            <a:xfrm>
              <a:off x="8663923"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35" name="Freeform 48">
              <a:extLst>
                <a:ext uri="{FF2B5EF4-FFF2-40B4-BE49-F238E27FC236}">
                  <a16:creationId xmlns:a16="http://schemas.microsoft.com/office/drawing/2014/main" id="{E5717C10-56AE-B9F6-DADE-FC3B63F3C6CF}"/>
                </a:ext>
              </a:extLst>
            </p:cNvPr>
            <p:cNvSpPr/>
            <p:nvPr/>
          </p:nvSpPr>
          <p:spPr>
            <a:xfrm>
              <a:off x="8418913"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6" name="Freeform 49">
              <a:extLst>
                <a:ext uri="{FF2B5EF4-FFF2-40B4-BE49-F238E27FC236}">
                  <a16:creationId xmlns:a16="http://schemas.microsoft.com/office/drawing/2014/main" id="{CCB7DA3E-18BD-34DD-459E-E39D2249CD34}"/>
                </a:ext>
              </a:extLst>
            </p:cNvPr>
            <p:cNvSpPr/>
            <p:nvPr/>
          </p:nvSpPr>
          <p:spPr>
            <a:xfrm>
              <a:off x="8173870"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37" name="Freeform 50">
              <a:extLst>
                <a:ext uri="{FF2B5EF4-FFF2-40B4-BE49-F238E27FC236}">
                  <a16:creationId xmlns:a16="http://schemas.microsoft.com/office/drawing/2014/main" id="{C5D192CF-2910-CC8A-2C58-5D391C617B43}"/>
                </a:ext>
              </a:extLst>
            </p:cNvPr>
            <p:cNvSpPr/>
            <p:nvPr/>
          </p:nvSpPr>
          <p:spPr>
            <a:xfrm>
              <a:off x="7928839" y="4132650"/>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34"/>
                    <a:pt x="73560" y="85487"/>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38" name="Freeform 51">
              <a:extLst>
                <a:ext uri="{FF2B5EF4-FFF2-40B4-BE49-F238E27FC236}">
                  <a16:creationId xmlns:a16="http://schemas.microsoft.com/office/drawing/2014/main" id="{FFF4D439-46F5-32EA-5533-71DEA1D69CA5}"/>
                </a:ext>
              </a:extLst>
            </p:cNvPr>
            <p:cNvSpPr/>
            <p:nvPr/>
          </p:nvSpPr>
          <p:spPr>
            <a:xfrm>
              <a:off x="768379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9" name="Freeform 52">
              <a:extLst>
                <a:ext uri="{FF2B5EF4-FFF2-40B4-BE49-F238E27FC236}">
                  <a16:creationId xmlns:a16="http://schemas.microsoft.com/office/drawing/2014/main" id="{DD3F931A-C3A4-6B02-B24D-FEE0DA6C5620}"/>
                </a:ext>
              </a:extLst>
            </p:cNvPr>
            <p:cNvSpPr/>
            <p:nvPr/>
          </p:nvSpPr>
          <p:spPr>
            <a:xfrm>
              <a:off x="7438765" y="4132650"/>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sp>
          <p:nvSpPr>
            <p:cNvPr id="40" name="Freeform 53">
              <a:extLst>
                <a:ext uri="{FF2B5EF4-FFF2-40B4-BE49-F238E27FC236}">
                  <a16:creationId xmlns:a16="http://schemas.microsoft.com/office/drawing/2014/main" id="{49397D45-3E0B-72F8-2B5E-96AA4C3E768A}"/>
                </a:ext>
              </a:extLst>
            </p:cNvPr>
            <p:cNvSpPr/>
            <p:nvPr/>
          </p:nvSpPr>
          <p:spPr>
            <a:xfrm>
              <a:off x="10379144"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8"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1" name="Freeform 54">
              <a:extLst>
                <a:ext uri="{FF2B5EF4-FFF2-40B4-BE49-F238E27FC236}">
                  <a16:creationId xmlns:a16="http://schemas.microsoft.com/office/drawing/2014/main" id="{8CAC9BC7-6CB3-F148-C471-B52AF5D3F2F1}"/>
                </a:ext>
              </a:extLst>
            </p:cNvPr>
            <p:cNvSpPr/>
            <p:nvPr/>
          </p:nvSpPr>
          <p:spPr>
            <a:xfrm>
              <a:off x="10134151"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2" name="Freeform 55">
              <a:extLst>
                <a:ext uri="{FF2B5EF4-FFF2-40B4-BE49-F238E27FC236}">
                  <a16:creationId xmlns:a16="http://schemas.microsoft.com/office/drawing/2014/main" id="{489FFA38-3A16-6301-1CBB-601E1172C1D2}"/>
                </a:ext>
              </a:extLst>
            </p:cNvPr>
            <p:cNvSpPr/>
            <p:nvPr/>
          </p:nvSpPr>
          <p:spPr>
            <a:xfrm>
              <a:off x="9889093" y="4343402"/>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3" name="Freeform 56">
              <a:extLst>
                <a:ext uri="{FF2B5EF4-FFF2-40B4-BE49-F238E27FC236}">
                  <a16:creationId xmlns:a16="http://schemas.microsoft.com/office/drawing/2014/main" id="{B79C36AD-E22F-32CE-CFC5-C3823ABA373B}"/>
                </a:ext>
              </a:extLst>
            </p:cNvPr>
            <p:cNvSpPr/>
            <p:nvPr/>
          </p:nvSpPr>
          <p:spPr>
            <a:xfrm>
              <a:off x="9644079"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44" name="Freeform 57">
              <a:extLst>
                <a:ext uri="{FF2B5EF4-FFF2-40B4-BE49-F238E27FC236}">
                  <a16:creationId xmlns:a16="http://schemas.microsoft.com/office/drawing/2014/main" id="{1FD3B490-D2F2-4231-1274-9B111B8B4996}"/>
                </a:ext>
              </a:extLst>
            </p:cNvPr>
            <p:cNvSpPr/>
            <p:nvPr/>
          </p:nvSpPr>
          <p:spPr>
            <a:xfrm>
              <a:off x="939903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5" name="Freeform 58">
              <a:extLst>
                <a:ext uri="{FF2B5EF4-FFF2-40B4-BE49-F238E27FC236}">
                  <a16:creationId xmlns:a16="http://schemas.microsoft.com/office/drawing/2014/main" id="{2DBD5F06-BDBF-E898-3272-6A990C251EFA}"/>
                </a:ext>
              </a:extLst>
            </p:cNvPr>
            <p:cNvSpPr/>
            <p:nvPr/>
          </p:nvSpPr>
          <p:spPr>
            <a:xfrm>
              <a:off x="9153996" y="4343402"/>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54"/>
                    <a:pt x="73562" y="85487"/>
                    <a:pt x="78028" y="81595"/>
                  </a:cubicBezTo>
                  <a:cubicBezTo>
                    <a:pt x="82560" y="77703"/>
                    <a:pt x="82905" y="71042"/>
                    <a:pt x="78850" y="66712"/>
                  </a:cubicBezTo>
                  <a:lnTo>
                    <a:pt x="55695" y="42150"/>
                  </a:lnTo>
                  <a:lnTo>
                    <a:pt x="78850" y="17589"/>
                  </a:lnTo>
                  <a:cubicBezTo>
                    <a:pt x="82926" y="13280"/>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46" name="Freeform 59">
              <a:extLst>
                <a:ext uri="{FF2B5EF4-FFF2-40B4-BE49-F238E27FC236}">
                  <a16:creationId xmlns:a16="http://schemas.microsoft.com/office/drawing/2014/main" id="{E422B3A0-F773-35BF-85D3-AC23FCFF27C7}"/>
                </a:ext>
              </a:extLst>
            </p:cNvPr>
            <p:cNvSpPr/>
            <p:nvPr/>
          </p:nvSpPr>
          <p:spPr>
            <a:xfrm>
              <a:off x="8908966"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47" name="Freeform 60">
              <a:extLst>
                <a:ext uri="{FF2B5EF4-FFF2-40B4-BE49-F238E27FC236}">
                  <a16:creationId xmlns:a16="http://schemas.microsoft.com/office/drawing/2014/main" id="{6798F33A-468A-A056-1EB9-4D3522DF192F}"/>
                </a:ext>
              </a:extLst>
            </p:cNvPr>
            <p:cNvSpPr/>
            <p:nvPr/>
          </p:nvSpPr>
          <p:spPr>
            <a:xfrm>
              <a:off x="8663923"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48" name="Freeform 61">
              <a:extLst>
                <a:ext uri="{FF2B5EF4-FFF2-40B4-BE49-F238E27FC236}">
                  <a16:creationId xmlns:a16="http://schemas.microsoft.com/office/drawing/2014/main" id="{8735B3C0-4F9E-E91C-4481-0ABDBEA82CD7}"/>
                </a:ext>
              </a:extLst>
            </p:cNvPr>
            <p:cNvSpPr/>
            <p:nvPr/>
          </p:nvSpPr>
          <p:spPr>
            <a:xfrm>
              <a:off x="8418913"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9" name="Freeform 62">
              <a:extLst>
                <a:ext uri="{FF2B5EF4-FFF2-40B4-BE49-F238E27FC236}">
                  <a16:creationId xmlns:a16="http://schemas.microsoft.com/office/drawing/2014/main" id="{6340C230-A680-2500-F4B5-9F0F4CFC82E8}"/>
                </a:ext>
              </a:extLst>
            </p:cNvPr>
            <p:cNvSpPr/>
            <p:nvPr/>
          </p:nvSpPr>
          <p:spPr>
            <a:xfrm>
              <a:off x="8173870"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50" name="Freeform 511">
              <a:extLst>
                <a:ext uri="{FF2B5EF4-FFF2-40B4-BE49-F238E27FC236}">
                  <a16:creationId xmlns:a16="http://schemas.microsoft.com/office/drawing/2014/main" id="{FC2F8D2C-8BC2-FC58-1EBD-154A0CB5BCCC}"/>
                </a:ext>
              </a:extLst>
            </p:cNvPr>
            <p:cNvSpPr/>
            <p:nvPr/>
          </p:nvSpPr>
          <p:spPr>
            <a:xfrm>
              <a:off x="7928839" y="4343402"/>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54"/>
                    <a:pt x="73560" y="85487"/>
                    <a:pt x="78026" y="81595"/>
                  </a:cubicBezTo>
                  <a:cubicBezTo>
                    <a:pt x="82558" y="77703"/>
                    <a:pt x="82926" y="71042"/>
                    <a:pt x="78850" y="66712"/>
                  </a:cubicBezTo>
                  <a:lnTo>
                    <a:pt x="55693" y="42150"/>
                  </a:lnTo>
                  <a:lnTo>
                    <a:pt x="78850" y="17589"/>
                  </a:lnTo>
                  <a:cubicBezTo>
                    <a:pt x="82926" y="13280"/>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51" name="Freeform 512">
              <a:extLst>
                <a:ext uri="{FF2B5EF4-FFF2-40B4-BE49-F238E27FC236}">
                  <a16:creationId xmlns:a16="http://schemas.microsoft.com/office/drawing/2014/main" id="{392071F4-714D-7AC4-0D14-0C9AEA26C40B}"/>
                </a:ext>
              </a:extLst>
            </p:cNvPr>
            <p:cNvSpPr/>
            <p:nvPr/>
          </p:nvSpPr>
          <p:spPr>
            <a:xfrm>
              <a:off x="768379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2" name="Freeform 513">
              <a:extLst>
                <a:ext uri="{FF2B5EF4-FFF2-40B4-BE49-F238E27FC236}">
                  <a16:creationId xmlns:a16="http://schemas.microsoft.com/office/drawing/2014/main" id="{CB28D5F4-3550-425C-B470-CA3BCDE9CA15}"/>
                </a:ext>
              </a:extLst>
            </p:cNvPr>
            <p:cNvSpPr/>
            <p:nvPr/>
          </p:nvSpPr>
          <p:spPr>
            <a:xfrm>
              <a:off x="7438765" y="4343402"/>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8" y="81595"/>
                  </a:cubicBezTo>
                  <a:cubicBezTo>
                    <a:pt x="82559" y="77703"/>
                    <a:pt x="82906" y="71042"/>
                    <a:pt x="78851" y="66712"/>
                  </a:cubicBezTo>
                  <a:lnTo>
                    <a:pt x="55694" y="42150"/>
                  </a:lnTo>
                  <a:lnTo>
                    <a:pt x="78851" y="17589"/>
                  </a:lnTo>
                  <a:cubicBezTo>
                    <a:pt x="82928" y="13280"/>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grpSp>
      <p:sp>
        <p:nvSpPr>
          <p:cNvPr id="53" name="Google Shape;555;g3e4eb65d001_0_149"/>
          <p:cNvSpPr/>
          <p:nvPr/>
        </p:nvSpPr>
        <p:spPr>
          <a:xfrm>
            <a:off x="237075" y="839512"/>
            <a:ext cx="4248000" cy="1737000"/>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lt2"/>
              </a:solidFill>
              <a:latin typeface="+mn-lt"/>
              <a:ea typeface="+mn-ea"/>
              <a:cs typeface="+mn-cs"/>
              <a:sym typeface="Open Sans"/>
            </a:endParaRPr>
          </a:p>
        </p:txBody>
      </p:sp>
      <p:sp>
        <p:nvSpPr>
          <p:cNvPr id="54" name="Google Shape;558;g3e4eb65d001_0_149"/>
          <p:cNvSpPr/>
          <p:nvPr/>
        </p:nvSpPr>
        <p:spPr>
          <a:xfrm>
            <a:off x="4657677" y="839512"/>
            <a:ext cx="4266000" cy="1737000"/>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Open Sans"/>
            </a:endParaRPr>
          </a:p>
        </p:txBody>
      </p:sp>
      <p:sp>
        <p:nvSpPr>
          <p:cNvPr id="55" name="Google Shape;561;g3e4eb65d001_0_149"/>
          <p:cNvSpPr/>
          <p:nvPr/>
        </p:nvSpPr>
        <p:spPr>
          <a:xfrm>
            <a:off x="238325" y="2728430"/>
            <a:ext cx="4248000" cy="1737000"/>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Open Sans"/>
            </a:endParaRPr>
          </a:p>
        </p:txBody>
      </p:sp>
      <p:sp>
        <p:nvSpPr>
          <p:cNvPr id="56" name="Google Shape;564;g3e4eb65d001_0_149"/>
          <p:cNvSpPr/>
          <p:nvPr/>
        </p:nvSpPr>
        <p:spPr>
          <a:xfrm>
            <a:off x="4658927" y="2728430"/>
            <a:ext cx="4266000" cy="1737000"/>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Open Sans"/>
            </a:endParaRPr>
          </a:p>
        </p:txBody>
      </p:sp>
      <p:cxnSp>
        <p:nvCxnSpPr>
          <p:cNvPr id="57" name="Google Shape;597;g3e4a1d512f3_0_23">
            <a:extLst>
              <a:ext uri="{FF2B5EF4-FFF2-40B4-BE49-F238E27FC236}">
                <a16:creationId xmlns:a16="http://schemas.microsoft.com/office/drawing/2014/main" id="{EF26D03B-4C0B-1889-86D2-E25A1DA6717A}"/>
              </a:ext>
            </a:extLst>
          </p:cNvPr>
          <p:cNvCxnSpPr>
            <a:cxnSpLocks/>
          </p:cNvCxnSpPr>
          <p:nvPr userDrawn="1"/>
        </p:nvCxnSpPr>
        <p:spPr>
          <a:xfrm>
            <a:off x="-72000" y="4700870"/>
            <a:ext cx="9288000" cy="0"/>
          </a:xfrm>
          <a:prstGeom prst="straightConnector1">
            <a:avLst/>
          </a:prstGeom>
          <a:noFill/>
          <a:ln w="9525" cap="flat" cmpd="sng">
            <a:solidFill>
              <a:schemeClr val="accent6"/>
            </a:solidFill>
            <a:prstDash val="solid"/>
            <a:round/>
            <a:headEnd type="none" w="med" len="med"/>
            <a:tailEnd type="none" w="med" len="med"/>
          </a:ln>
        </p:spPr>
      </p:cxnSp>
      <p:sp>
        <p:nvSpPr>
          <p:cNvPr id="58" name="Graphic 13">
            <a:extLst>
              <a:ext uri="{FF2B5EF4-FFF2-40B4-BE49-F238E27FC236}">
                <a16:creationId xmlns:a16="http://schemas.microsoft.com/office/drawing/2014/main" id="{A61D09CB-A996-91F4-F754-D020F7B9BD7C}"/>
              </a:ext>
            </a:extLst>
          </p:cNvPr>
          <p:cNvSpPr/>
          <p:nvPr/>
        </p:nvSpPr>
        <p:spPr>
          <a:xfrm>
            <a:off x="3993425" y="2086701"/>
            <a:ext cx="323416" cy="323417"/>
          </a:xfrm>
          <a:custGeom>
            <a:avLst/>
            <a:gdLst>
              <a:gd name="csX0" fmla="*/ 323416 w 323416"/>
              <a:gd name="csY0" fmla="*/ 0 h 323417"/>
              <a:gd name="csX1" fmla="*/ 323416 w 323416"/>
              <a:gd name="csY1" fmla="*/ 147664 h 323417"/>
              <a:gd name="csX2" fmla="*/ 147664 w 323416"/>
              <a:gd name="csY2" fmla="*/ 323416 h 323417"/>
              <a:gd name="csX3" fmla="*/ 2 w 323416"/>
              <a:gd name="csY3" fmla="*/ 323416 h 323417"/>
              <a:gd name="csX4" fmla="*/ 0 w 323416"/>
              <a:gd name="csY4" fmla="*/ 323418 h 323417"/>
              <a:gd name="csX5" fmla="*/ 0 w 323416"/>
              <a:gd name="csY5" fmla="*/ 175753 h 323417"/>
              <a:gd name="csX6" fmla="*/ 907 w 323416"/>
              <a:gd name="csY6" fmla="*/ 157784 h 323417"/>
              <a:gd name="csX7" fmla="*/ 1146 w 323416"/>
              <a:gd name="csY7" fmla="*/ 155573 h 323417"/>
              <a:gd name="csX8" fmla="*/ 2745 w 323416"/>
              <a:gd name="csY8" fmla="*/ 144643 h 323417"/>
              <a:gd name="csX9" fmla="*/ 3145 w 323416"/>
              <a:gd name="csY9" fmla="*/ 142484 h 323417"/>
              <a:gd name="csX10" fmla="*/ 4023 w 323416"/>
              <a:gd name="csY10" fmla="*/ 138193 h 323417"/>
              <a:gd name="csX11" fmla="*/ 175751 w 323416"/>
              <a:gd name="csY11" fmla="*/ 0 h 323417"/>
              <a:gd name="csX12" fmla="*/ 323416 w 323416"/>
              <a:gd name="csY12" fmla="*/ 0 h 323417"/>
              <a:gd name="csX13" fmla="*/ 137529 w 323416"/>
              <a:gd name="csY13" fmla="*/ 87499 h 323417"/>
              <a:gd name="csX14" fmla="*/ 137529 w 323416"/>
              <a:gd name="csY14" fmla="*/ 137529 h 323417"/>
              <a:gd name="csX15" fmla="*/ 137527 w 323416"/>
              <a:gd name="csY15" fmla="*/ 137529 h 323417"/>
              <a:gd name="csX16" fmla="*/ 137527 w 323416"/>
              <a:gd name="csY16" fmla="*/ 137531 h 323417"/>
              <a:gd name="csX17" fmla="*/ 87497 w 323416"/>
              <a:gd name="csY17" fmla="*/ 137531 h 323417"/>
              <a:gd name="csX18" fmla="*/ 87497 w 323416"/>
              <a:gd name="csY18" fmla="*/ 185889 h 323417"/>
              <a:gd name="csX19" fmla="*/ 137529 w 323416"/>
              <a:gd name="csY19" fmla="*/ 185889 h 323417"/>
              <a:gd name="csX20" fmla="*/ 137529 w 323416"/>
              <a:gd name="csY20" fmla="*/ 235922 h 323417"/>
              <a:gd name="csX21" fmla="*/ 185889 w 323416"/>
              <a:gd name="csY21" fmla="*/ 235922 h 323417"/>
              <a:gd name="csX22" fmla="*/ 185889 w 323416"/>
              <a:gd name="csY22" fmla="*/ 185889 h 323417"/>
              <a:gd name="csX23" fmla="*/ 235922 w 323416"/>
              <a:gd name="csY23" fmla="*/ 185889 h 323417"/>
              <a:gd name="csX24" fmla="*/ 235922 w 323416"/>
              <a:gd name="csY24" fmla="*/ 137529 h 323417"/>
              <a:gd name="csX25" fmla="*/ 185967 w 323416"/>
              <a:gd name="csY25" fmla="*/ 137529 h 323417"/>
              <a:gd name="csX26" fmla="*/ 185965 w 323416"/>
              <a:gd name="csY26" fmla="*/ 137451 h 323417"/>
              <a:gd name="csX27" fmla="*/ 185965 w 323416"/>
              <a:gd name="csY27" fmla="*/ 137452 h 323417"/>
              <a:gd name="csX28" fmla="*/ 185887 w 323416"/>
              <a:gd name="csY28" fmla="*/ 87499 h 323417"/>
              <a:gd name="csX29" fmla="*/ 137529 w 323416"/>
              <a:gd name="csY29" fmla="*/ 87499 h 323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23416" h="323417">
                <a:moveTo>
                  <a:pt x="323416" y="0"/>
                </a:moveTo>
                <a:lnTo>
                  <a:pt x="323416" y="147664"/>
                </a:lnTo>
                <a:cubicBezTo>
                  <a:pt x="323416" y="244729"/>
                  <a:pt x="244729" y="323416"/>
                  <a:pt x="147664" y="323416"/>
                </a:cubicBezTo>
                <a:lnTo>
                  <a:pt x="2" y="323416"/>
                </a:lnTo>
                <a:lnTo>
                  <a:pt x="0" y="323418"/>
                </a:lnTo>
                <a:lnTo>
                  <a:pt x="0" y="175753"/>
                </a:lnTo>
                <a:cubicBezTo>
                  <a:pt x="0" y="169687"/>
                  <a:pt x="308" y="163692"/>
                  <a:pt x="907" y="157784"/>
                </a:cubicBezTo>
                <a:cubicBezTo>
                  <a:pt x="982" y="157046"/>
                  <a:pt x="1062" y="156308"/>
                  <a:pt x="1146" y="155573"/>
                </a:cubicBezTo>
                <a:cubicBezTo>
                  <a:pt x="1566" y="151894"/>
                  <a:pt x="2101" y="148249"/>
                  <a:pt x="2745" y="144643"/>
                </a:cubicBezTo>
                <a:cubicBezTo>
                  <a:pt x="2874" y="143922"/>
                  <a:pt x="3007" y="143202"/>
                  <a:pt x="3145" y="142484"/>
                </a:cubicBezTo>
                <a:cubicBezTo>
                  <a:pt x="3420" y="141047"/>
                  <a:pt x="3713" y="139617"/>
                  <a:pt x="4023" y="138193"/>
                </a:cubicBezTo>
                <a:cubicBezTo>
                  <a:pt x="21225" y="59175"/>
                  <a:pt x="91576" y="0"/>
                  <a:pt x="175751" y="0"/>
                </a:cubicBezTo>
                <a:lnTo>
                  <a:pt x="323416" y="0"/>
                </a:lnTo>
                <a:close/>
                <a:moveTo>
                  <a:pt x="137529" y="87499"/>
                </a:moveTo>
                <a:lnTo>
                  <a:pt x="137529" y="137529"/>
                </a:lnTo>
                <a:lnTo>
                  <a:pt x="137527" y="137529"/>
                </a:lnTo>
                <a:lnTo>
                  <a:pt x="137527" y="137531"/>
                </a:lnTo>
                <a:lnTo>
                  <a:pt x="87497" y="137531"/>
                </a:lnTo>
                <a:lnTo>
                  <a:pt x="87497" y="185889"/>
                </a:lnTo>
                <a:lnTo>
                  <a:pt x="137529" y="185889"/>
                </a:lnTo>
                <a:lnTo>
                  <a:pt x="137529" y="235922"/>
                </a:lnTo>
                <a:lnTo>
                  <a:pt x="185889" y="235922"/>
                </a:lnTo>
                <a:lnTo>
                  <a:pt x="185889" y="185889"/>
                </a:lnTo>
                <a:lnTo>
                  <a:pt x="235922" y="185889"/>
                </a:lnTo>
                <a:lnTo>
                  <a:pt x="235922" y="137529"/>
                </a:lnTo>
                <a:lnTo>
                  <a:pt x="185967" y="137529"/>
                </a:lnTo>
                <a:lnTo>
                  <a:pt x="185965" y="137451"/>
                </a:lnTo>
                <a:lnTo>
                  <a:pt x="185965" y="137452"/>
                </a:lnTo>
                <a:lnTo>
                  <a:pt x="185887" y="87499"/>
                </a:lnTo>
                <a:lnTo>
                  <a:pt x="137529" y="87499"/>
                </a:lnTo>
                <a:close/>
              </a:path>
            </a:pathLst>
          </a:custGeom>
          <a:solidFill>
            <a:schemeClr val="tx2"/>
          </a:solidFill>
          <a:ln w="1779" cap="flat">
            <a:noFill/>
            <a:prstDash val="solid"/>
            <a:miter/>
          </a:ln>
        </p:spPr>
      </p:sp>
      <p:sp>
        <p:nvSpPr>
          <p:cNvPr id="59" name="Graphic 14">
            <a:extLst>
              <a:ext uri="{FF2B5EF4-FFF2-40B4-BE49-F238E27FC236}">
                <a16:creationId xmlns:a16="http://schemas.microsoft.com/office/drawing/2014/main" id="{313AD420-BC70-DEDA-261E-C97D689483C6}"/>
              </a:ext>
            </a:extLst>
          </p:cNvPr>
          <p:cNvSpPr/>
          <p:nvPr/>
        </p:nvSpPr>
        <p:spPr>
          <a:xfrm>
            <a:off x="8440750" y="2086701"/>
            <a:ext cx="323416" cy="323417"/>
          </a:xfrm>
          <a:custGeom>
            <a:avLst/>
            <a:gdLst>
              <a:gd name="csX0" fmla="*/ 323416 w 323416"/>
              <a:gd name="csY0" fmla="*/ 0 h 323417"/>
              <a:gd name="csX1" fmla="*/ 323416 w 323416"/>
              <a:gd name="csY1" fmla="*/ 147664 h 323417"/>
              <a:gd name="csX2" fmla="*/ 147664 w 323416"/>
              <a:gd name="csY2" fmla="*/ 323416 h 323417"/>
              <a:gd name="csX3" fmla="*/ 2 w 323416"/>
              <a:gd name="csY3" fmla="*/ 323416 h 323417"/>
              <a:gd name="csX4" fmla="*/ 0 w 323416"/>
              <a:gd name="csY4" fmla="*/ 323418 h 323417"/>
              <a:gd name="csX5" fmla="*/ 0 w 323416"/>
              <a:gd name="csY5" fmla="*/ 175753 h 323417"/>
              <a:gd name="csX6" fmla="*/ 907 w 323416"/>
              <a:gd name="csY6" fmla="*/ 157784 h 323417"/>
              <a:gd name="csX7" fmla="*/ 1146 w 323416"/>
              <a:gd name="csY7" fmla="*/ 155573 h 323417"/>
              <a:gd name="csX8" fmla="*/ 2745 w 323416"/>
              <a:gd name="csY8" fmla="*/ 144643 h 323417"/>
              <a:gd name="csX9" fmla="*/ 3145 w 323416"/>
              <a:gd name="csY9" fmla="*/ 142484 h 323417"/>
              <a:gd name="csX10" fmla="*/ 4023 w 323416"/>
              <a:gd name="csY10" fmla="*/ 138193 h 323417"/>
              <a:gd name="csX11" fmla="*/ 175751 w 323416"/>
              <a:gd name="csY11" fmla="*/ 0 h 323417"/>
              <a:gd name="csX12" fmla="*/ 323416 w 323416"/>
              <a:gd name="csY12" fmla="*/ 0 h 323417"/>
              <a:gd name="csX13" fmla="*/ 137529 w 323416"/>
              <a:gd name="csY13" fmla="*/ 87499 h 323417"/>
              <a:gd name="csX14" fmla="*/ 137529 w 323416"/>
              <a:gd name="csY14" fmla="*/ 137529 h 323417"/>
              <a:gd name="csX15" fmla="*/ 137527 w 323416"/>
              <a:gd name="csY15" fmla="*/ 137529 h 323417"/>
              <a:gd name="csX16" fmla="*/ 137527 w 323416"/>
              <a:gd name="csY16" fmla="*/ 137531 h 323417"/>
              <a:gd name="csX17" fmla="*/ 87497 w 323416"/>
              <a:gd name="csY17" fmla="*/ 137531 h 323417"/>
              <a:gd name="csX18" fmla="*/ 87497 w 323416"/>
              <a:gd name="csY18" fmla="*/ 185889 h 323417"/>
              <a:gd name="csX19" fmla="*/ 137529 w 323416"/>
              <a:gd name="csY19" fmla="*/ 185889 h 323417"/>
              <a:gd name="csX20" fmla="*/ 137529 w 323416"/>
              <a:gd name="csY20" fmla="*/ 235922 h 323417"/>
              <a:gd name="csX21" fmla="*/ 185889 w 323416"/>
              <a:gd name="csY21" fmla="*/ 235922 h 323417"/>
              <a:gd name="csX22" fmla="*/ 185889 w 323416"/>
              <a:gd name="csY22" fmla="*/ 185889 h 323417"/>
              <a:gd name="csX23" fmla="*/ 235922 w 323416"/>
              <a:gd name="csY23" fmla="*/ 185889 h 323417"/>
              <a:gd name="csX24" fmla="*/ 235922 w 323416"/>
              <a:gd name="csY24" fmla="*/ 137529 h 323417"/>
              <a:gd name="csX25" fmla="*/ 185967 w 323416"/>
              <a:gd name="csY25" fmla="*/ 137529 h 323417"/>
              <a:gd name="csX26" fmla="*/ 185965 w 323416"/>
              <a:gd name="csY26" fmla="*/ 137451 h 323417"/>
              <a:gd name="csX27" fmla="*/ 185965 w 323416"/>
              <a:gd name="csY27" fmla="*/ 137452 h 323417"/>
              <a:gd name="csX28" fmla="*/ 185887 w 323416"/>
              <a:gd name="csY28" fmla="*/ 87499 h 323417"/>
              <a:gd name="csX29" fmla="*/ 137529 w 323416"/>
              <a:gd name="csY29" fmla="*/ 87499 h 323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23416" h="323417">
                <a:moveTo>
                  <a:pt x="323416" y="0"/>
                </a:moveTo>
                <a:lnTo>
                  <a:pt x="323416" y="147664"/>
                </a:lnTo>
                <a:cubicBezTo>
                  <a:pt x="323416" y="244729"/>
                  <a:pt x="244729" y="323416"/>
                  <a:pt x="147664" y="323416"/>
                </a:cubicBezTo>
                <a:lnTo>
                  <a:pt x="2" y="323416"/>
                </a:lnTo>
                <a:lnTo>
                  <a:pt x="0" y="323418"/>
                </a:lnTo>
                <a:lnTo>
                  <a:pt x="0" y="175753"/>
                </a:lnTo>
                <a:cubicBezTo>
                  <a:pt x="0" y="169687"/>
                  <a:pt x="308" y="163692"/>
                  <a:pt x="907" y="157784"/>
                </a:cubicBezTo>
                <a:cubicBezTo>
                  <a:pt x="982" y="157046"/>
                  <a:pt x="1062" y="156308"/>
                  <a:pt x="1146" y="155573"/>
                </a:cubicBezTo>
                <a:cubicBezTo>
                  <a:pt x="1566" y="151894"/>
                  <a:pt x="2101" y="148249"/>
                  <a:pt x="2745" y="144643"/>
                </a:cubicBezTo>
                <a:cubicBezTo>
                  <a:pt x="2874" y="143922"/>
                  <a:pt x="3007" y="143202"/>
                  <a:pt x="3145" y="142484"/>
                </a:cubicBezTo>
                <a:cubicBezTo>
                  <a:pt x="3420" y="141047"/>
                  <a:pt x="3713" y="139617"/>
                  <a:pt x="4023" y="138193"/>
                </a:cubicBezTo>
                <a:cubicBezTo>
                  <a:pt x="21225" y="59175"/>
                  <a:pt x="91576" y="0"/>
                  <a:pt x="175751" y="0"/>
                </a:cubicBezTo>
                <a:lnTo>
                  <a:pt x="323416" y="0"/>
                </a:lnTo>
                <a:close/>
                <a:moveTo>
                  <a:pt x="137529" y="87499"/>
                </a:moveTo>
                <a:lnTo>
                  <a:pt x="137529" y="137529"/>
                </a:lnTo>
                <a:lnTo>
                  <a:pt x="137527" y="137529"/>
                </a:lnTo>
                <a:lnTo>
                  <a:pt x="137527" y="137531"/>
                </a:lnTo>
                <a:lnTo>
                  <a:pt x="87497" y="137531"/>
                </a:lnTo>
                <a:lnTo>
                  <a:pt x="87497" y="185889"/>
                </a:lnTo>
                <a:lnTo>
                  <a:pt x="137529" y="185889"/>
                </a:lnTo>
                <a:lnTo>
                  <a:pt x="137529" y="235922"/>
                </a:lnTo>
                <a:lnTo>
                  <a:pt x="185889" y="235922"/>
                </a:lnTo>
                <a:lnTo>
                  <a:pt x="185889" y="185889"/>
                </a:lnTo>
                <a:lnTo>
                  <a:pt x="235922" y="185889"/>
                </a:lnTo>
                <a:lnTo>
                  <a:pt x="235922" y="137529"/>
                </a:lnTo>
                <a:lnTo>
                  <a:pt x="185967" y="137529"/>
                </a:lnTo>
                <a:lnTo>
                  <a:pt x="185965" y="137451"/>
                </a:lnTo>
                <a:lnTo>
                  <a:pt x="185965" y="137452"/>
                </a:lnTo>
                <a:lnTo>
                  <a:pt x="185887" y="87499"/>
                </a:lnTo>
                <a:lnTo>
                  <a:pt x="137529" y="87499"/>
                </a:lnTo>
                <a:close/>
              </a:path>
            </a:pathLst>
          </a:custGeom>
          <a:solidFill>
            <a:schemeClr val="tx2"/>
          </a:solidFill>
          <a:ln w="1779" cap="flat">
            <a:noFill/>
            <a:prstDash val="solid"/>
            <a:miter/>
          </a:ln>
        </p:spPr>
      </p:sp>
      <p:sp>
        <p:nvSpPr>
          <p:cNvPr id="60" name="Graphic 15">
            <a:extLst>
              <a:ext uri="{FF2B5EF4-FFF2-40B4-BE49-F238E27FC236}">
                <a16:creationId xmlns:a16="http://schemas.microsoft.com/office/drawing/2014/main" id="{63566A82-D6D5-C84B-68BA-FD22CA9AAC70}"/>
              </a:ext>
            </a:extLst>
          </p:cNvPr>
          <p:cNvSpPr/>
          <p:nvPr/>
        </p:nvSpPr>
        <p:spPr>
          <a:xfrm>
            <a:off x="3993425" y="3979988"/>
            <a:ext cx="323416" cy="323417"/>
          </a:xfrm>
          <a:custGeom>
            <a:avLst/>
            <a:gdLst>
              <a:gd name="csX0" fmla="*/ 323416 w 323416"/>
              <a:gd name="csY0" fmla="*/ 0 h 323417"/>
              <a:gd name="csX1" fmla="*/ 323416 w 323416"/>
              <a:gd name="csY1" fmla="*/ 147664 h 323417"/>
              <a:gd name="csX2" fmla="*/ 147664 w 323416"/>
              <a:gd name="csY2" fmla="*/ 323416 h 323417"/>
              <a:gd name="csX3" fmla="*/ 2 w 323416"/>
              <a:gd name="csY3" fmla="*/ 323416 h 323417"/>
              <a:gd name="csX4" fmla="*/ 0 w 323416"/>
              <a:gd name="csY4" fmla="*/ 323418 h 323417"/>
              <a:gd name="csX5" fmla="*/ 0 w 323416"/>
              <a:gd name="csY5" fmla="*/ 175753 h 323417"/>
              <a:gd name="csX6" fmla="*/ 907 w 323416"/>
              <a:gd name="csY6" fmla="*/ 157784 h 323417"/>
              <a:gd name="csX7" fmla="*/ 1146 w 323416"/>
              <a:gd name="csY7" fmla="*/ 155573 h 323417"/>
              <a:gd name="csX8" fmla="*/ 2745 w 323416"/>
              <a:gd name="csY8" fmla="*/ 144643 h 323417"/>
              <a:gd name="csX9" fmla="*/ 3145 w 323416"/>
              <a:gd name="csY9" fmla="*/ 142484 h 323417"/>
              <a:gd name="csX10" fmla="*/ 4023 w 323416"/>
              <a:gd name="csY10" fmla="*/ 138193 h 323417"/>
              <a:gd name="csX11" fmla="*/ 175751 w 323416"/>
              <a:gd name="csY11" fmla="*/ 0 h 323417"/>
              <a:gd name="csX12" fmla="*/ 323416 w 323416"/>
              <a:gd name="csY12" fmla="*/ 0 h 323417"/>
              <a:gd name="csX13" fmla="*/ 137529 w 323416"/>
              <a:gd name="csY13" fmla="*/ 87499 h 323417"/>
              <a:gd name="csX14" fmla="*/ 137529 w 323416"/>
              <a:gd name="csY14" fmla="*/ 137529 h 323417"/>
              <a:gd name="csX15" fmla="*/ 137527 w 323416"/>
              <a:gd name="csY15" fmla="*/ 137529 h 323417"/>
              <a:gd name="csX16" fmla="*/ 137527 w 323416"/>
              <a:gd name="csY16" fmla="*/ 137531 h 323417"/>
              <a:gd name="csX17" fmla="*/ 87497 w 323416"/>
              <a:gd name="csY17" fmla="*/ 137531 h 323417"/>
              <a:gd name="csX18" fmla="*/ 87497 w 323416"/>
              <a:gd name="csY18" fmla="*/ 185889 h 323417"/>
              <a:gd name="csX19" fmla="*/ 137529 w 323416"/>
              <a:gd name="csY19" fmla="*/ 185889 h 323417"/>
              <a:gd name="csX20" fmla="*/ 137529 w 323416"/>
              <a:gd name="csY20" fmla="*/ 235922 h 323417"/>
              <a:gd name="csX21" fmla="*/ 185889 w 323416"/>
              <a:gd name="csY21" fmla="*/ 235922 h 323417"/>
              <a:gd name="csX22" fmla="*/ 185889 w 323416"/>
              <a:gd name="csY22" fmla="*/ 185889 h 323417"/>
              <a:gd name="csX23" fmla="*/ 235922 w 323416"/>
              <a:gd name="csY23" fmla="*/ 185889 h 323417"/>
              <a:gd name="csX24" fmla="*/ 235922 w 323416"/>
              <a:gd name="csY24" fmla="*/ 137529 h 323417"/>
              <a:gd name="csX25" fmla="*/ 185967 w 323416"/>
              <a:gd name="csY25" fmla="*/ 137529 h 323417"/>
              <a:gd name="csX26" fmla="*/ 185965 w 323416"/>
              <a:gd name="csY26" fmla="*/ 137451 h 323417"/>
              <a:gd name="csX27" fmla="*/ 185965 w 323416"/>
              <a:gd name="csY27" fmla="*/ 137452 h 323417"/>
              <a:gd name="csX28" fmla="*/ 185887 w 323416"/>
              <a:gd name="csY28" fmla="*/ 87499 h 323417"/>
              <a:gd name="csX29" fmla="*/ 137529 w 323416"/>
              <a:gd name="csY29" fmla="*/ 87499 h 323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23416" h="323417">
                <a:moveTo>
                  <a:pt x="323416" y="0"/>
                </a:moveTo>
                <a:lnTo>
                  <a:pt x="323416" y="147664"/>
                </a:lnTo>
                <a:cubicBezTo>
                  <a:pt x="323416" y="244729"/>
                  <a:pt x="244729" y="323416"/>
                  <a:pt x="147664" y="323416"/>
                </a:cubicBezTo>
                <a:lnTo>
                  <a:pt x="2" y="323416"/>
                </a:lnTo>
                <a:lnTo>
                  <a:pt x="0" y="323418"/>
                </a:lnTo>
                <a:lnTo>
                  <a:pt x="0" y="175753"/>
                </a:lnTo>
                <a:cubicBezTo>
                  <a:pt x="0" y="169687"/>
                  <a:pt x="308" y="163692"/>
                  <a:pt x="907" y="157784"/>
                </a:cubicBezTo>
                <a:cubicBezTo>
                  <a:pt x="982" y="157046"/>
                  <a:pt x="1062" y="156308"/>
                  <a:pt x="1146" y="155573"/>
                </a:cubicBezTo>
                <a:cubicBezTo>
                  <a:pt x="1566" y="151894"/>
                  <a:pt x="2101" y="148249"/>
                  <a:pt x="2745" y="144643"/>
                </a:cubicBezTo>
                <a:cubicBezTo>
                  <a:pt x="2874" y="143922"/>
                  <a:pt x="3007" y="143202"/>
                  <a:pt x="3145" y="142484"/>
                </a:cubicBezTo>
                <a:cubicBezTo>
                  <a:pt x="3420" y="141047"/>
                  <a:pt x="3713" y="139617"/>
                  <a:pt x="4023" y="138193"/>
                </a:cubicBezTo>
                <a:cubicBezTo>
                  <a:pt x="21225" y="59175"/>
                  <a:pt x="91576" y="0"/>
                  <a:pt x="175751" y="0"/>
                </a:cubicBezTo>
                <a:lnTo>
                  <a:pt x="323416" y="0"/>
                </a:lnTo>
                <a:close/>
                <a:moveTo>
                  <a:pt x="137529" y="87499"/>
                </a:moveTo>
                <a:lnTo>
                  <a:pt x="137529" y="137529"/>
                </a:lnTo>
                <a:lnTo>
                  <a:pt x="137527" y="137529"/>
                </a:lnTo>
                <a:lnTo>
                  <a:pt x="137527" y="137531"/>
                </a:lnTo>
                <a:lnTo>
                  <a:pt x="87497" y="137531"/>
                </a:lnTo>
                <a:lnTo>
                  <a:pt x="87497" y="185889"/>
                </a:lnTo>
                <a:lnTo>
                  <a:pt x="137529" y="185889"/>
                </a:lnTo>
                <a:lnTo>
                  <a:pt x="137529" y="235922"/>
                </a:lnTo>
                <a:lnTo>
                  <a:pt x="185889" y="235922"/>
                </a:lnTo>
                <a:lnTo>
                  <a:pt x="185889" y="185889"/>
                </a:lnTo>
                <a:lnTo>
                  <a:pt x="235922" y="185889"/>
                </a:lnTo>
                <a:lnTo>
                  <a:pt x="235922" y="137529"/>
                </a:lnTo>
                <a:lnTo>
                  <a:pt x="185967" y="137529"/>
                </a:lnTo>
                <a:lnTo>
                  <a:pt x="185965" y="137451"/>
                </a:lnTo>
                <a:lnTo>
                  <a:pt x="185965" y="137452"/>
                </a:lnTo>
                <a:lnTo>
                  <a:pt x="185887" y="87499"/>
                </a:lnTo>
                <a:lnTo>
                  <a:pt x="137529" y="87499"/>
                </a:lnTo>
                <a:close/>
              </a:path>
            </a:pathLst>
          </a:custGeom>
          <a:solidFill>
            <a:schemeClr val="tx2"/>
          </a:solidFill>
          <a:ln w="1779" cap="flat">
            <a:noFill/>
            <a:prstDash val="solid"/>
            <a:miter/>
          </a:ln>
        </p:spPr>
      </p:sp>
      <p:sp>
        <p:nvSpPr>
          <p:cNvPr id="61" name="Graphic 16">
            <a:extLst>
              <a:ext uri="{FF2B5EF4-FFF2-40B4-BE49-F238E27FC236}">
                <a16:creationId xmlns:a16="http://schemas.microsoft.com/office/drawing/2014/main" id="{1EF1A40E-75F7-12BA-6204-DDD5FAFBD70A}"/>
              </a:ext>
            </a:extLst>
          </p:cNvPr>
          <p:cNvSpPr/>
          <p:nvPr/>
        </p:nvSpPr>
        <p:spPr>
          <a:xfrm>
            <a:off x="8440750" y="3979988"/>
            <a:ext cx="323416" cy="323417"/>
          </a:xfrm>
          <a:custGeom>
            <a:avLst/>
            <a:gdLst>
              <a:gd name="csX0" fmla="*/ 323416 w 323416"/>
              <a:gd name="csY0" fmla="*/ 0 h 323417"/>
              <a:gd name="csX1" fmla="*/ 323416 w 323416"/>
              <a:gd name="csY1" fmla="*/ 147664 h 323417"/>
              <a:gd name="csX2" fmla="*/ 147664 w 323416"/>
              <a:gd name="csY2" fmla="*/ 323416 h 323417"/>
              <a:gd name="csX3" fmla="*/ 2 w 323416"/>
              <a:gd name="csY3" fmla="*/ 323416 h 323417"/>
              <a:gd name="csX4" fmla="*/ 0 w 323416"/>
              <a:gd name="csY4" fmla="*/ 323418 h 323417"/>
              <a:gd name="csX5" fmla="*/ 0 w 323416"/>
              <a:gd name="csY5" fmla="*/ 175753 h 323417"/>
              <a:gd name="csX6" fmla="*/ 907 w 323416"/>
              <a:gd name="csY6" fmla="*/ 157784 h 323417"/>
              <a:gd name="csX7" fmla="*/ 1146 w 323416"/>
              <a:gd name="csY7" fmla="*/ 155573 h 323417"/>
              <a:gd name="csX8" fmla="*/ 2745 w 323416"/>
              <a:gd name="csY8" fmla="*/ 144643 h 323417"/>
              <a:gd name="csX9" fmla="*/ 3145 w 323416"/>
              <a:gd name="csY9" fmla="*/ 142484 h 323417"/>
              <a:gd name="csX10" fmla="*/ 4023 w 323416"/>
              <a:gd name="csY10" fmla="*/ 138193 h 323417"/>
              <a:gd name="csX11" fmla="*/ 175751 w 323416"/>
              <a:gd name="csY11" fmla="*/ 0 h 323417"/>
              <a:gd name="csX12" fmla="*/ 323416 w 323416"/>
              <a:gd name="csY12" fmla="*/ 0 h 323417"/>
              <a:gd name="csX13" fmla="*/ 137529 w 323416"/>
              <a:gd name="csY13" fmla="*/ 87499 h 323417"/>
              <a:gd name="csX14" fmla="*/ 137529 w 323416"/>
              <a:gd name="csY14" fmla="*/ 137529 h 323417"/>
              <a:gd name="csX15" fmla="*/ 137527 w 323416"/>
              <a:gd name="csY15" fmla="*/ 137529 h 323417"/>
              <a:gd name="csX16" fmla="*/ 137527 w 323416"/>
              <a:gd name="csY16" fmla="*/ 137531 h 323417"/>
              <a:gd name="csX17" fmla="*/ 87497 w 323416"/>
              <a:gd name="csY17" fmla="*/ 137531 h 323417"/>
              <a:gd name="csX18" fmla="*/ 87497 w 323416"/>
              <a:gd name="csY18" fmla="*/ 185889 h 323417"/>
              <a:gd name="csX19" fmla="*/ 137529 w 323416"/>
              <a:gd name="csY19" fmla="*/ 185889 h 323417"/>
              <a:gd name="csX20" fmla="*/ 137529 w 323416"/>
              <a:gd name="csY20" fmla="*/ 235922 h 323417"/>
              <a:gd name="csX21" fmla="*/ 185889 w 323416"/>
              <a:gd name="csY21" fmla="*/ 235922 h 323417"/>
              <a:gd name="csX22" fmla="*/ 185889 w 323416"/>
              <a:gd name="csY22" fmla="*/ 185889 h 323417"/>
              <a:gd name="csX23" fmla="*/ 235922 w 323416"/>
              <a:gd name="csY23" fmla="*/ 185889 h 323417"/>
              <a:gd name="csX24" fmla="*/ 235922 w 323416"/>
              <a:gd name="csY24" fmla="*/ 137529 h 323417"/>
              <a:gd name="csX25" fmla="*/ 185967 w 323416"/>
              <a:gd name="csY25" fmla="*/ 137529 h 323417"/>
              <a:gd name="csX26" fmla="*/ 185965 w 323416"/>
              <a:gd name="csY26" fmla="*/ 137451 h 323417"/>
              <a:gd name="csX27" fmla="*/ 185965 w 323416"/>
              <a:gd name="csY27" fmla="*/ 137452 h 323417"/>
              <a:gd name="csX28" fmla="*/ 185887 w 323416"/>
              <a:gd name="csY28" fmla="*/ 87499 h 323417"/>
              <a:gd name="csX29" fmla="*/ 137529 w 323416"/>
              <a:gd name="csY29" fmla="*/ 87499 h 323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23416" h="323417">
                <a:moveTo>
                  <a:pt x="323416" y="0"/>
                </a:moveTo>
                <a:lnTo>
                  <a:pt x="323416" y="147664"/>
                </a:lnTo>
                <a:cubicBezTo>
                  <a:pt x="323416" y="244729"/>
                  <a:pt x="244729" y="323416"/>
                  <a:pt x="147664" y="323416"/>
                </a:cubicBezTo>
                <a:lnTo>
                  <a:pt x="2" y="323416"/>
                </a:lnTo>
                <a:lnTo>
                  <a:pt x="0" y="323418"/>
                </a:lnTo>
                <a:lnTo>
                  <a:pt x="0" y="175753"/>
                </a:lnTo>
                <a:cubicBezTo>
                  <a:pt x="0" y="169687"/>
                  <a:pt x="308" y="163692"/>
                  <a:pt x="907" y="157784"/>
                </a:cubicBezTo>
                <a:cubicBezTo>
                  <a:pt x="982" y="157046"/>
                  <a:pt x="1062" y="156308"/>
                  <a:pt x="1146" y="155573"/>
                </a:cubicBezTo>
                <a:cubicBezTo>
                  <a:pt x="1566" y="151894"/>
                  <a:pt x="2101" y="148249"/>
                  <a:pt x="2745" y="144643"/>
                </a:cubicBezTo>
                <a:cubicBezTo>
                  <a:pt x="2874" y="143922"/>
                  <a:pt x="3007" y="143202"/>
                  <a:pt x="3145" y="142484"/>
                </a:cubicBezTo>
                <a:cubicBezTo>
                  <a:pt x="3420" y="141047"/>
                  <a:pt x="3713" y="139617"/>
                  <a:pt x="4023" y="138193"/>
                </a:cubicBezTo>
                <a:cubicBezTo>
                  <a:pt x="21225" y="59175"/>
                  <a:pt x="91576" y="0"/>
                  <a:pt x="175751" y="0"/>
                </a:cubicBezTo>
                <a:lnTo>
                  <a:pt x="323416" y="0"/>
                </a:lnTo>
                <a:close/>
                <a:moveTo>
                  <a:pt x="137529" y="87499"/>
                </a:moveTo>
                <a:lnTo>
                  <a:pt x="137529" y="137529"/>
                </a:lnTo>
                <a:lnTo>
                  <a:pt x="137527" y="137529"/>
                </a:lnTo>
                <a:lnTo>
                  <a:pt x="137527" y="137531"/>
                </a:lnTo>
                <a:lnTo>
                  <a:pt x="87497" y="137531"/>
                </a:lnTo>
                <a:lnTo>
                  <a:pt x="87497" y="185889"/>
                </a:lnTo>
                <a:lnTo>
                  <a:pt x="137529" y="185889"/>
                </a:lnTo>
                <a:lnTo>
                  <a:pt x="137529" y="235922"/>
                </a:lnTo>
                <a:lnTo>
                  <a:pt x="185889" y="235922"/>
                </a:lnTo>
                <a:lnTo>
                  <a:pt x="185889" y="185889"/>
                </a:lnTo>
                <a:lnTo>
                  <a:pt x="235922" y="185889"/>
                </a:lnTo>
                <a:lnTo>
                  <a:pt x="235922" y="137529"/>
                </a:lnTo>
                <a:lnTo>
                  <a:pt x="185967" y="137529"/>
                </a:lnTo>
                <a:lnTo>
                  <a:pt x="185965" y="137451"/>
                </a:lnTo>
                <a:lnTo>
                  <a:pt x="185965" y="137452"/>
                </a:lnTo>
                <a:lnTo>
                  <a:pt x="185887" y="87499"/>
                </a:lnTo>
                <a:lnTo>
                  <a:pt x="137529" y="87499"/>
                </a:lnTo>
                <a:close/>
              </a:path>
            </a:pathLst>
          </a:custGeom>
          <a:solidFill>
            <a:schemeClr val="tx2"/>
          </a:solidFill>
          <a:ln w="1779" cap="flat">
            <a:noFill/>
            <a:prstDash val="solid"/>
            <a:miter/>
          </a:ln>
        </p:spPr>
      </p:sp>
      <p:grpSp>
        <p:nvGrpSpPr>
          <p:cNvPr id="62" name="Group 4">
            <a:extLst>
              <a:ext uri="{FF2B5EF4-FFF2-40B4-BE49-F238E27FC236}">
                <a16:creationId xmlns:a16="http://schemas.microsoft.com/office/drawing/2014/main" id="{0436FF10-B98D-CF5F-61A0-19D403B12607}"/>
              </a:ext>
            </a:extLst>
          </p:cNvPr>
          <p:cNvGrpSpPr/>
          <p:nvPr userDrawn="1"/>
        </p:nvGrpSpPr>
        <p:grpSpPr>
          <a:xfrm>
            <a:off x="5279483" y="4556996"/>
            <a:ext cx="1306840" cy="295056"/>
            <a:chOff x="7438765" y="3921898"/>
            <a:chExt cx="1306840" cy="295056"/>
          </a:xfrm>
        </p:grpSpPr>
        <p:sp>
          <p:nvSpPr>
            <p:cNvPr id="63" name="Freeform 6">
              <a:extLst>
                <a:ext uri="{FF2B5EF4-FFF2-40B4-BE49-F238E27FC236}">
                  <a16:creationId xmlns:a16="http://schemas.microsoft.com/office/drawing/2014/main" id="{FFD382CF-CF61-0329-4E6B-C193A2EF6E10}"/>
                </a:ext>
              </a:extLst>
            </p:cNvPr>
            <p:cNvSpPr/>
            <p:nvPr/>
          </p:nvSpPr>
          <p:spPr>
            <a:xfrm>
              <a:off x="8663923"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64" name="Freeform 7">
              <a:extLst>
                <a:ext uri="{FF2B5EF4-FFF2-40B4-BE49-F238E27FC236}">
                  <a16:creationId xmlns:a16="http://schemas.microsoft.com/office/drawing/2014/main" id="{F82D9113-40C9-E0A3-B8E6-4C44A217F402}"/>
                </a:ext>
              </a:extLst>
            </p:cNvPr>
            <p:cNvSpPr/>
            <p:nvPr/>
          </p:nvSpPr>
          <p:spPr>
            <a:xfrm>
              <a:off x="8418913"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65" name="Freeform 8">
              <a:extLst>
                <a:ext uri="{FF2B5EF4-FFF2-40B4-BE49-F238E27FC236}">
                  <a16:creationId xmlns:a16="http://schemas.microsoft.com/office/drawing/2014/main" id="{CB374AE1-B8EF-AA89-E69E-8F061D8061C0}"/>
                </a:ext>
              </a:extLst>
            </p:cNvPr>
            <p:cNvSpPr/>
            <p:nvPr/>
          </p:nvSpPr>
          <p:spPr>
            <a:xfrm>
              <a:off x="8173870"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66" name="Freeform 9">
              <a:extLst>
                <a:ext uri="{FF2B5EF4-FFF2-40B4-BE49-F238E27FC236}">
                  <a16:creationId xmlns:a16="http://schemas.microsoft.com/office/drawing/2014/main" id="{15CA745A-8E22-147D-BBD3-04353F98E3FC}"/>
                </a:ext>
              </a:extLst>
            </p:cNvPr>
            <p:cNvSpPr/>
            <p:nvPr/>
          </p:nvSpPr>
          <p:spPr>
            <a:xfrm>
              <a:off x="7928839" y="3921898"/>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21"/>
                    <a:pt x="-875" y="77682"/>
                    <a:pt x="3657" y="81595"/>
                  </a:cubicBezTo>
                  <a:cubicBezTo>
                    <a:pt x="8167" y="85488"/>
                    <a:pt x="15146" y="85154"/>
                    <a:pt x="19223" y="80804"/>
                  </a:cubicBezTo>
                  <a:lnTo>
                    <a:pt x="40840" y="57887"/>
                  </a:lnTo>
                  <a:lnTo>
                    <a:pt x="62458" y="80804"/>
                  </a:lnTo>
                  <a:cubicBezTo>
                    <a:pt x="66556" y="85154"/>
                    <a:pt x="73560" y="85488"/>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67" name="Freeform 10">
              <a:extLst>
                <a:ext uri="{FF2B5EF4-FFF2-40B4-BE49-F238E27FC236}">
                  <a16:creationId xmlns:a16="http://schemas.microsoft.com/office/drawing/2014/main" id="{E423A56F-60B6-E746-8B1F-EFDCA48DD14E}"/>
                </a:ext>
              </a:extLst>
            </p:cNvPr>
            <p:cNvSpPr/>
            <p:nvPr/>
          </p:nvSpPr>
          <p:spPr>
            <a:xfrm>
              <a:off x="768379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68" name="Freeform 11">
              <a:extLst>
                <a:ext uri="{FF2B5EF4-FFF2-40B4-BE49-F238E27FC236}">
                  <a16:creationId xmlns:a16="http://schemas.microsoft.com/office/drawing/2014/main" id="{27CA6658-71EB-5FA7-F826-D9F737BA1AD2}"/>
                </a:ext>
              </a:extLst>
            </p:cNvPr>
            <p:cNvSpPr/>
            <p:nvPr/>
          </p:nvSpPr>
          <p:spPr>
            <a:xfrm>
              <a:off x="7438765" y="3921898"/>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sp>
          <p:nvSpPr>
            <p:cNvPr id="69" name="Freeform 12">
              <a:extLst>
                <a:ext uri="{FF2B5EF4-FFF2-40B4-BE49-F238E27FC236}">
                  <a16:creationId xmlns:a16="http://schemas.microsoft.com/office/drawing/2014/main" id="{71A75E3A-FFEB-58C8-EC14-271E69911701}"/>
                </a:ext>
              </a:extLst>
            </p:cNvPr>
            <p:cNvSpPr/>
            <p:nvPr/>
          </p:nvSpPr>
          <p:spPr>
            <a:xfrm>
              <a:off x="8663923"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70" name="Freeform 17">
              <a:extLst>
                <a:ext uri="{FF2B5EF4-FFF2-40B4-BE49-F238E27FC236}">
                  <a16:creationId xmlns:a16="http://schemas.microsoft.com/office/drawing/2014/main" id="{A47B6E78-67B7-CD97-3EA5-B2B138F95A34}"/>
                </a:ext>
              </a:extLst>
            </p:cNvPr>
            <p:cNvSpPr/>
            <p:nvPr/>
          </p:nvSpPr>
          <p:spPr>
            <a:xfrm>
              <a:off x="8418913"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71" name="Freeform 18">
              <a:extLst>
                <a:ext uri="{FF2B5EF4-FFF2-40B4-BE49-F238E27FC236}">
                  <a16:creationId xmlns:a16="http://schemas.microsoft.com/office/drawing/2014/main" id="{67EC2A4A-D95C-8F52-9DEE-70F50ABD277E}"/>
                </a:ext>
              </a:extLst>
            </p:cNvPr>
            <p:cNvSpPr/>
            <p:nvPr/>
          </p:nvSpPr>
          <p:spPr>
            <a:xfrm>
              <a:off x="8173870"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72" name="Freeform 19">
              <a:extLst>
                <a:ext uri="{FF2B5EF4-FFF2-40B4-BE49-F238E27FC236}">
                  <a16:creationId xmlns:a16="http://schemas.microsoft.com/office/drawing/2014/main" id="{3BF3C5FB-F4B1-192E-DEB9-5C33A72D7EA6}"/>
                </a:ext>
              </a:extLst>
            </p:cNvPr>
            <p:cNvSpPr/>
            <p:nvPr/>
          </p:nvSpPr>
          <p:spPr>
            <a:xfrm>
              <a:off x="7928839" y="4132650"/>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34"/>
                    <a:pt x="73560" y="85487"/>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73" name="Freeform 20">
              <a:extLst>
                <a:ext uri="{FF2B5EF4-FFF2-40B4-BE49-F238E27FC236}">
                  <a16:creationId xmlns:a16="http://schemas.microsoft.com/office/drawing/2014/main" id="{11F73F4F-F8A1-2FA3-8F45-782451357B2E}"/>
                </a:ext>
              </a:extLst>
            </p:cNvPr>
            <p:cNvSpPr/>
            <p:nvPr/>
          </p:nvSpPr>
          <p:spPr>
            <a:xfrm>
              <a:off x="768379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74" name="Freeform 21">
              <a:extLst>
                <a:ext uri="{FF2B5EF4-FFF2-40B4-BE49-F238E27FC236}">
                  <a16:creationId xmlns:a16="http://schemas.microsoft.com/office/drawing/2014/main" id="{84064B39-07A3-BD22-D78F-754F42B303D3}"/>
                </a:ext>
              </a:extLst>
            </p:cNvPr>
            <p:cNvSpPr/>
            <p:nvPr/>
          </p:nvSpPr>
          <p:spPr>
            <a:xfrm>
              <a:off x="7438765" y="4132650"/>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grpSp>
      <p:sp>
        <p:nvSpPr>
          <p:cNvPr id="2" name="Subtitle 1"/>
          <p:cNvSpPr>
            <a:spLocks noGrp="1"/>
          </p:cNvSpPr>
          <p:nvPr>
            <p:ph type="subTitle" idx="3"/>
          </p:nvPr>
        </p:nvSpPr>
        <p:spPr/>
        <p:txBody>
          <a:bodyPr/>
          <a:lstStyle/>
          <a:p>
            <a:r>
              <a:t>2</a:t>
            </a:r>
          </a:p>
        </p:txBody>
      </p:sp>
      <p:sp>
        <p:nvSpPr>
          <p:cNvPr id="3" name="Subtitle 2"/>
          <p:cNvSpPr>
            <a:spLocks noGrp="1"/>
          </p:cNvSpPr>
          <p:nvPr>
            <p:ph type="subTitle" idx="1"/>
          </p:nvPr>
        </p:nvSpPr>
        <p:spPr/>
        <p:txBody>
          <a:bodyPr/>
          <a:lstStyle/>
          <a:p>
            <a:pPr algn="l"/>
            <a:r>
              <a:t>Pathogen Enrichment Report</a:t>
            </a:r>
          </a:p>
        </p:txBody>
      </p:sp>
      <p:sp>
        <p:nvSpPr>
          <p:cNvPr id="4" name="Subtitle 3"/>
          <p:cNvSpPr>
            <a:spLocks noGrp="1"/>
          </p:cNvSpPr>
          <p:nvPr>
            <p:ph type="subTitle" idx="13"/>
          </p:nvPr>
        </p:nvSpPr>
        <p:spPr/>
        <p:txBody>
          <a:bodyPr/>
          <a:lstStyle/>
          <a:p>
            <a:r>
              <a:t>Key observations from light/fluorescence microscopy and imaging settings</a:t>
            </a:r>
          </a:p>
        </p:txBody>
      </p:sp>
      <p:sp>
        <p:nvSpPr>
          <p:cNvPr id="5" name="Subtitle 4"/>
          <p:cNvSpPr>
            <a:spLocks noGrp="1"/>
          </p:cNvSpPr>
          <p:nvPr>
            <p:ph type="subTitle" idx="14"/>
          </p:nvPr>
        </p:nvSpPr>
        <p:spPr/>
        <p:txBody>
          <a:bodyPr/>
          <a:lstStyle/>
          <a:p>
            <a:pPr algn="l"/>
            <a:r>
              <a:t>Microscopic profile</a:t>
            </a:r>
          </a:p>
        </p:txBody>
      </p:sp>
      <p:sp>
        <p:nvSpPr>
          <p:cNvPr id="6" name="Subtitle 5"/>
          <p:cNvSpPr>
            <a:spLocks noGrp="1"/>
          </p:cNvSpPr>
          <p:nvPr>
            <p:ph type="subTitle" idx="8"/>
          </p:nvPr>
        </p:nvSpPr>
        <p:spPr/>
        <p:txBody>
          <a:bodyPr/>
          <a:lstStyle/>
          <a:p>
            <a:r>
              <a:t>Presence/absence, polar vs peritrichous pattern, and microscopy method used</a:t>
            </a:r>
          </a:p>
        </p:txBody>
      </p:sp>
      <p:sp>
        <p:nvSpPr>
          <p:cNvPr id="7" name="Subtitle 6"/>
          <p:cNvSpPr>
            <a:spLocks noGrp="1"/>
          </p:cNvSpPr>
          <p:nvPr>
            <p:ph type="subTitle" idx="9"/>
          </p:nvPr>
        </p:nvSpPr>
        <p:spPr/>
        <p:txBody>
          <a:bodyPr/>
          <a:lstStyle/>
          <a:p>
            <a:pPr algn="l"/>
            <a:r>
              <a:t>Motility and flagella</a:t>
            </a:r>
          </a:p>
        </p:txBody>
      </p:sp>
      <p:sp>
        <p:nvSpPr>
          <p:cNvPr id="8" name="Subtitle 7"/>
          <p:cNvSpPr>
            <a:spLocks noGrp="1"/>
          </p:cNvSpPr>
          <p:nvPr>
            <p:ph type="subTitle" idx="6"/>
          </p:nvPr>
        </p:nvSpPr>
        <p:spPr/>
        <p:txBody>
          <a:bodyPr/>
          <a:lstStyle/>
          <a:p>
            <a:r>
              <a:t>Rods/cocci/spirals, clustering pattern, and microcolony description</a:t>
            </a:r>
          </a:p>
        </p:txBody>
      </p:sp>
      <p:sp>
        <p:nvSpPr>
          <p:cNvPr id="9" name="Subtitle 8"/>
          <p:cNvSpPr>
            <a:spLocks noGrp="1"/>
          </p:cNvSpPr>
          <p:nvPr>
            <p:ph type="subTitle" idx="7"/>
          </p:nvPr>
        </p:nvSpPr>
        <p:spPr/>
        <p:txBody>
          <a:bodyPr/>
          <a:lstStyle/>
          <a:p>
            <a:pPr algn="l"/>
            <a:r>
              <a:t>Cellular shape</a:t>
            </a:r>
          </a:p>
        </p:txBody>
      </p:sp>
      <p:sp>
        <p:nvSpPr>
          <p:cNvPr id="10" name="Subtitle 9"/>
          <p:cNvSpPr>
            <a:spLocks noGrp="1"/>
          </p:cNvSpPr>
          <p:nvPr>
            <p:ph type="subTitle" idx="4"/>
          </p:nvPr>
        </p:nvSpPr>
        <p:spPr/>
        <p:txBody>
          <a:bodyPr/>
          <a:lstStyle/>
          <a:p>
            <a:r>
              <a:t>Gram reaction, cell envelope notes, and staining reproducibility</a:t>
            </a:r>
          </a:p>
        </p:txBody>
      </p:sp>
      <p:sp>
        <p:nvSpPr>
          <p:cNvPr id="11" name="Subtitle 10"/>
          <p:cNvSpPr>
            <a:spLocks noGrp="1"/>
          </p:cNvSpPr>
          <p:nvPr>
            <p:ph type="subTitle" idx="5"/>
          </p:nvPr>
        </p:nvSpPr>
        <p:spPr/>
        <p:txBody>
          <a:bodyPr/>
          <a:lstStyle/>
          <a:p>
            <a:pPr algn="l"/>
            <a:r>
              <a:t>Gram status</a:t>
            </a:r>
          </a:p>
        </p:txBody>
      </p:sp>
      <p:sp>
        <p:nvSpPr>
          <p:cNvPr id="12" name="Title 11"/>
          <p:cNvSpPr>
            <a:spLocks noGrp="1"/>
          </p:cNvSpPr>
          <p:nvPr>
            <p:ph type="title"/>
          </p:nvPr>
        </p:nvSpPr>
        <p:spPr/>
        <p:txBody>
          <a:bodyPr/>
          <a:lstStyle/>
          <a:p>
            <a:r>
              <a:t>Taxonomy and Microscopic Morphology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Rounded Rectangle 3">
            <a:extLst>
              <a:ext uri="{FF2B5EF4-FFF2-40B4-BE49-F238E27FC236}">
                <a16:creationId xmlns:a16="http://schemas.microsoft.com/office/drawing/2014/main" id="{C3D03F3A-880C-1DA9-7493-C2C9725FF874}"/>
              </a:ext>
            </a:extLst>
          </p:cNvPr>
          <p:cNvSpPr/>
          <p:nvPr userDrawn="1"/>
        </p:nvSpPr>
        <p:spPr>
          <a:xfrm>
            <a:off x="224312" y="1727335"/>
            <a:ext cx="2043759" cy="2726413"/>
          </a:xfrm>
          <a:prstGeom prst="roundRect">
            <a:avLst>
              <a:gd name="adj" fmla="val 6516"/>
            </a:avLst>
          </a:prstGeom>
          <a:solidFill>
            <a:schemeClr val="bg1"/>
          </a:solidFill>
          <a:ln w="6350">
            <a:noFill/>
          </a:ln>
          <a:effectLst>
            <a:outerShdw blurRad="563073" sx="99652" sy="99652" algn="ctr" rotWithShape="0">
              <a:schemeClr val="tx2">
                <a:lumMod val="50000"/>
                <a:alpha val="19911"/>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dirty="0"/>
          </a:p>
        </p:txBody>
      </p:sp>
      <p:sp>
        <p:nvSpPr>
          <p:cNvPr id="14" name="Google Shape;377;g3e4a1d512f3_0_994"/>
          <p:cNvSpPr txBox="1"/>
          <p:nvPr/>
        </p:nvSpPr>
        <p:spPr>
          <a:xfrm>
            <a:off x="215900" y="957425"/>
            <a:ext cx="1382100" cy="39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4000" b="1" dirty="0">
                <a:solidFill>
                  <a:schemeClr val="tx2"/>
                </a:solidFill>
                <a:latin typeface="+mn-lt"/>
                <a:ea typeface="+mj-ea"/>
                <a:cs typeface="+mj-cs"/>
                <a:sym typeface="IBM Plex Sans"/>
              </a:rPr>
              <a:t>01</a:t>
            </a:r>
            <a:endParaRPr sz="4000" b="1" dirty="0">
              <a:solidFill>
                <a:schemeClr val="tx2"/>
              </a:solidFill>
              <a:latin typeface="+mn-lt"/>
              <a:ea typeface="+mj-ea"/>
              <a:cs typeface="+mj-cs"/>
              <a:sym typeface="IBM Plex Sans"/>
            </a:endParaRPr>
          </a:p>
        </p:txBody>
      </p:sp>
      <p:sp>
        <p:nvSpPr>
          <p:cNvPr id="15" name="Google Shape;378;g3e4a1d512f3_0_994"/>
          <p:cNvSpPr txBox="1"/>
          <p:nvPr/>
        </p:nvSpPr>
        <p:spPr>
          <a:xfrm>
            <a:off x="2400050" y="971385"/>
            <a:ext cx="1424700" cy="39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4000" b="1" dirty="0">
                <a:solidFill>
                  <a:schemeClr val="tx2"/>
                </a:solidFill>
                <a:latin typeface="+mn-lt"/>
                <a:ea typeface="+mj-ea"/>
                <a:cs typeface="+mj-cs"/>
                <a:sym typeface="IBM Plex Sans"/>
              </a:rPr>
              <a:t>02</a:t>
            </a:r>
            <a:endParaRPr sz="4000" b="1" dirty="0">
              <a:solidFill>
                <a:schemeClr val="tx2"/>
              </a:solidFill>
              <a:latin typeface="+mn-lt"/>
              <a:ea typeface="+mj-ea"/>
              <a:cs typeface="+mj-cs"/>
              <a:sym typeface="IBM Plex Sans"/>
            </a:endParaRPr>
          </a:p>
        </p:txBody>
      </p:sp>
      <p:sp>
        <p:nvSpPr>
          <p:cNvPr id="16" name="Google Shape;379;g3e4a1d512f3_0_994"/>
          <p:cNvSpPr txBox="1"/>
          <p:nvPr/>
        </p:nvSpPr>
        <p:spPr>
          <a:xfrm>
            <a:off x="4572000" y="957425"/>
            <a:ext cx="1424700" cy="39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4000" b="1" dirty="0">
                <a:solidFill>
                  <a:schemeClr val="tx2"/>
                </a:solidFill>
                <a:latin typeface="+mn-lt"/>
                <a:ea typeface="+mj-ea"/>
                <a:cs typeface="+mj-cs"/>
                <a:sym typeface="IBM Plex Sans"/>
              </a:rPr>
              <a:t>03</a:t>
            </a:r>
            <a:endParaRPr sz="4000" b="1" dirty="0">
              <a:solidFill>
                <a:schemeClr val="tx2"/>
              </a:solidFill>
              <a:latin typeface="+mn-lt"/>
              <a:ea typeface="+mj-ea"/>
              <a:cs typeface="+mj-cs"/>
              <a:sym typeface="IBM Plex Sans"/>
            </a:endParaRPr>
          </a:p>
        </p:txBody>
      </p:sp>
      <p:sp>
        <p:nvSpPr>
          <p:cNvPr id="17" name="Google Shape;382;g3e4a1d512f3_0_994"/>
          <p:cNvSpPr txBox="1"/>
          <p:nvPr/>
        </p:nvSpPr>
        <p:spPr>
          <a:xfrm>
            <a:off x="6752187" y="957425"/>
            <a:ext cx="1424700" cy="39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4000" b="1" dirty="0">
                <a:solidFill>
                  <a:schemeClr val="tx2"/>
                </a:solidFill>
                <a:latin typeface="+mn-lt"/>
                <a:ea typeface="+mj-ea"/>
                <a:cs typeface="+mj-cs"/>
                <a:sym typeface="IBM Plex Sans"/>
              </a:rPr>
              <a:t>04</a:t>
            </a:r>
            <a:endParaRPr sz="4000" b="1" dirty="0">
              <a:solidFill>
                <a:schemeClr val="tx2"/>
              </a:solidFill>
              <a:latin typeface="+mn-lt"/>
              <a:ea typeface="+mj-ea"/>
              <a:cs typeface="+mj-cs"/>
              <a:sym typeface="IBM Plex Sans"/>
            </a:endParaRPr>
          </a:p>
        </p:txBody>
      </p:sp>
      <p:cxnSp>
        <p:nvCxnSpPr>
          <p:cNvPr id="18" name="Google Shape;597;g3e4a1d512f3_0_23">
            <a:extLst>
              <a:ext uri="{FF2B5EF4-FFF2-40B4-BE49-F238E27FC236}">
                <a16:creationId xmlns:a16="http://schemas.microsoft.com/office/drawing/2014/main" id="{0F662298-55DF-F108-5A60-66A00F84E4F6}"/>
              </a:ext>
            </a:extLst>
          </p:cNvPr>
          <p:cNvCxnSpPr>
            <a:cxnSpLocks/>
          </p:cNvCxnSpPr>
          <p:nvPr userDrawn="1"/>
        </p:nvCxnSpPr>
        <p:spPr>
          <a:xfrm>
            <a:off x="-72000" y="4700870"/>
            <a:ext cx="9288000" cy="0"/>
          </a:xfrm>
          <a:prstGeom prst="straightConnector1">
            <a:avLst/>
          </a:prstGeom>
          <a:noFill/>
          <a:ln w="9525" cap="flat" cmpd="sng">
            <a:solidFill>
              <a:schemeClr val="accent6"/>
            </a:solidFill>
            <a:prstDash val="solid"/>
            <a:round/>
            <a:headEnd type="none" w="med" len="med"/>
            <a:tailEnd type="none" w="med" len="med"/>
          </a:ln>
        </p:spPr>
      </p:cxnSp>
      <p:sp>
        <p:nvSpPr>
          <p:cNvPr id="19" name="Rounded Rectangle 10">
            <a:extLst>
              <a:ext uri="{FF2B5EF4-FFF2-40B4-BE49-F238E27FC236}">
                <a16:creationId xmlns:a16="http://schemas.microsoft.com/office/drawing/2014/main" id="{2FB2CCB0-2D39-2953-DAC6-9FDB4E853130}"/>
              </a:ext>
            </a:extLst>
          </p:cNvPr>
          <p:cNvSpPr/>
          <p:nvPr userDrawn="1"/>
        </p:nvSpPr>
        <p:spPr>
          <a:xfrm>
            <a:off x="2391813" y="1727335"/>
            <a:ext cx="2043759" cy="2726413"/>
          </a:xfrm>
          <a:prstGeom prst="roundRect">
            <a:avLst>
              <a:gd name="adj" fmla="val 6516"/>
            </a:avLst>
          </a:prstGeom>
          <a:solidFill>
            <a:schemeClr val="bg1"/>
          </a:solidFill>
          <a:ln w="6350">
            <a:noFill/>
          </a:ln>
          <a:effectLst>
            <a:outerShdw blurRad="563073" sx="99652" sy="99652" algn="ctr" rotWithShape="0">
              <a:schemeClr val="tx2">
                <a:lumMod val="50000"/>
                <a:alpha val="19911"/>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dirty="0"/>
          </a:p>
        </p:txBody>
      </p:sp>
      <p:sp>
        <p:nvSpPr>
          <p:cNvPr id="20" name="Rounded Rectangle 13">
            <a:extLst>
              <a:ext uri="{FF2B5EF4-FFF2-40B4-BE49-F238E27FC236}">
                <a16:creationId xmlns:a16="http://schemas.microsoft.com/office/drawing/2014/main" id="{F8FC66FD-8A68-901E-0276-5C5E7E5D56E3}"/>
              </a:ext>
            </a:extLst>
          </p:cNvPr>
          <p:cNvSpPr/>
          <p:nvPr userDrawn="1"/>
        </p:nvSpPr>
        <p:spPr>
          <a:xfrm>
            <a:off x="4572000" y="1727335"/>
            <a:ext cx="2043759" cy="2726413"/>
          </a:xfrm>
          <a:prstGeom prst="roundRect">
            <a:avLst>
              <a:gd name="adj" fmla="val 6516"/>
            </a:avLst>
          </a:prstGeom>
          <a:solidFill>
            <a:schemeClr val="bg1"/>
          </a:solidFill>
          <a:ln w="6350">
            <a:noFill/>
          </a:ln>
          <a:effectLst>
            <a:outerShdw blurRad="563073" sx="99652" sy="99652" algn="ctr" rotWithShape="0">
              <a:schemeClr val="tx2">
                <a:lumMod val="50000"/>
                <a:alpha val="19911"/>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dirty="0"/>
          </a:p>
        </p:txBody>
      </p:sp>
      <p:sp>
        <p:nvSpPr>
          <p:cNvPr id="21" name="Rounded Rectangle 16">
            <a:extLst>
              <a:ext uri="{FF2B5EF4-FFF2-40B4-BE49-F238E27FC236}">
                <a16:creationId xmlns:a16="http://schemas.microsoft.com/office/drawing/2014/main" id="{4D32EE1A-D60C-1E26-7F1E-68237A840D1D}"/>
              </a:ext>
            </a:extLst>
          </p:cNvPr>
          <p:cNvSpPr/>
          <p:nvPr userDrawn="1"/>
        </p:nvSpPr>
        <p:spPr>
          <a:xfrm>
            <a:off x="6752187" y="1723861"/>
            <a:ext cx="2043759" cy="2726413"/>
          </a:xfrm>
          <a:prstGeom prst="roundRect">
            <a:avLst>
              <a:gd name="adj" fmla="val 6516"/>
            </a:avLst>
          </a:prstGeom>
          <a:solidFill>
            <a:schemeClr val="bg1"/>
          </a:solidFill>
          <a:ln w="6350">
            <a:noFill/>
          </a:ln>
          <a:effectLst>
            <a:outerShdw blurRad="563073" sx="99652" sy="99652" algn="ctr" rotWithShape="0">
              <a:schemeClr val="tx2">
                <a:lumMod val="50000"/>
                <a:alpha val="19911"/>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dirty="0"/>
          </a:p>
        </p:txBody>
      </p:sp>
      <p:sp>
        <p:nvSpPr>
          <p:cNvPr id="22" name="Rounded Rectangle 19">
            <a:extLst>
              <a:ext uri="{FF2B5EF4-FFF2-40B4-BE49-F238E27FC236}">
                <a16:creationId xmlns:a16="http://schemas.microsoft.com/office/drawing/2014/main" id="{4A62975E-D913-5F0A-A4D0-908DB65923A3}"/>
              </a:ext>
            </a:extLst>
          </p:cNvPr>
          <p:cNvSpPr/>
          <p:nvPr userDrawn="1"/>
        </p:nvSpPr>
        <p:spPr>
          <a:xfrm>
            <a:off x="216306" y="1523003"/>
            <a:ext cx="563125" cy="45719"/>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solidFill>
                <a:schemeClr val="tx2"/>
              </a:solidFill>
            </a:endParaRPr>
          </a:p>
        </p:txBody>
      </p:sp>
      <p:sp>
        <p:nvSpPr>
          <p:cNvPr id="23" name="Rounded Rectangle 20">
            <a:extLst>
              <a:ext uri="{FF2B5EF4-FFF2-40B4-BE49-F238E27FC236}">
                <a16:creationId xmlns:a16="http://schemas.microsoft.com/office/drawing/2014/main" id="{6D10CD42-00DF-79F5-BDEA-75D468A20F03}"/>
              </a:ext>
            </a:extLst>
          </p:cNvPr>
          <p:cNvSpPr/>
          <p:nvPr userDrawn="1"/>
        </p:nvSpPr>
        <p:spPr>
          <a:xfrm>
            <a:off x="2404967" y="1523002"/>
            <a:ext cx="563125" cy="45719"/>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solidFill>
                <a:schemeClr val="tx2"/>
              </a:solidFill>
            </a:endParaRPr>
          </a:p>
        </p:txBody>
      </p:sp>
      <p:sp>
        <p:nvSpPr>
          <p:cNvPr id="24" name="Rounded Rectangle 24">
            <a:extLst>
              <a:ext uri="{FF2B5EF4-FFF2-40B4-BE49-F238E27FC236}">
                <a16:creationId xmlns:a16="http://schemas.microsoft.com/office/drawing/2014/main" id="{DD73B3A4-0151-F535-8A74-6C54E8E6DACB}"/>
              </a:ext>
            </a:extLst>
          </p:cNvPr>
          <p:cNvSpPr/>
          <p:nvPr userDrawn="1"/>
        </p:nvSpPr>
        <p:spPr>
          <a:xfrm>
            <a:off x="4580237" y="1523001"/>
            <a:ext cx="563125" cy="45719"/>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solidFill>
                <a:schemeClr val="tx2"/>
              </a:solidFill>
            </a:endParaRPr>
          </a:p>
        </p:txBody>
      </p:sp>
      <p:sp>
        <p:nvSpPr>
          <p:cNvPr id="25" name="Rounded Rectangle 25">
            <a:extLst>
              <a:ext uri="{FF2B5EF4-FFF2-40B4-BE49-F238E27FC236}">
                <a16:creationId xmlns:a16="http://schemas.microsoft.com/office/drawing/2014/main" id="{7D2DE095-4F27-CB96-8A83-229B7FA82309}"/>
              </a:ext>
            </a:extLst>
          </p:cNvPr>
          <p:cNvSpPr/>
          <p:nvPr userDrawn="1"/>
        </p:nvSpPr>
        <p:spPr>
          <a:xfrm>
            <a:off x="6752187" y="1523000"/>
            <a:ext cx="563125" cy="45719"/>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solidFill>
                <a:schemeClr val="tx2"/>
              </a:solidFill>
            </a:endParaRPr>
          </a:p>
        </p:txBody>
      </p:sp>
      <p:sp>
        <p:nvSpPr>
          <p:cNvPr id="2" name="Subtitle 1"/>
          <p:cNvSpPr>
            <a:spLocks noGrp="1"/>
          </p:cNvSpPr>
          <p:nvPr>
            <p:ph type="subTitle" idx="4"/>
          </p:nvPr>
        </p:nvSpPr>
        <p:spPr/>
        <p:txBody>
          <a:bodyPr/>
          <a:lstStyle/>
          <a:p>
            <a:r>
              <a:t>Specify base medium, supplements, selective agents, and expected colony morphology cues</a:t>
            </a:r>
          </a:p>
        </p:txBody>
      </p:sp>
      <p:sp>
        <p:nvSpPr>
          <p:cNvPr id="3" name="Subtitle 2"/>
          <p:cNvSpPr>
            <a:spLocks noGrp="1"/>
          </p:cNvSpPr>
          <p:nvPr>
            <p:ph type="subTitle" idx="5"/>
          </p:nvPr>
        </p:nvSpPr>
        <p:spPr/>
        <p:txBody>
          <a:bodyPr/>
          <a:lstStyle/>
          <a:p>
            <a:pPr algn="l"/>
            <a:r>
              <a:t>Agar media setup</a:t>
            </a:r>
          </a:p>
        </p:txBody>
      </p:sp>
      <p:sp>
        <p:nvSpPr>
          <p:cNvPr id="4" name="Subtitle 3"/>
          <p:cNvSpPr>
            <a:spLocks noGrp="1"/>
          </p:cNvSpPr>
          <p:nvPr>
            <p:ph type="subTitle" idx="3"/>
          </p:nvPr>
        </p:nvSpPr>
        <p:spPr/>
        <p:txBody>
          <a:bodyPr/>
          <a:lstStyle/>
          <a:p>
            <a:r>
              <a:t>3</a:t>
            </a:r>
          </a:p>
        </p:txBody>
      </p:sp>
      <p:sp>
        <p:nvSpPr>
          <p:cNvPr id="5" name="Subtitle 4"/>
          <p:cNvSpPr>
            <a:spLocks noGrp="1"/>
          </p:cNvSpPr>
          <p:nvPr>
            <p:ph type="subTitle" idx="1"/>
          </p:nvPr>
        </p:nvSpPr>
        <p:spPr/>
        <p:txBody>
          <a:bodyPr/>
          <a:lstStyle/>
          <a:p>
            <a:pPr algn="l"/>
            <a:r>
              <a:t>Pathogen Enrichment Report</a:t>
            </a:r>
          </a:p>
        </p:txBody>
      </p:sp>
      <p:sp>
        <p:nvSpPr>
          <p:cNvPr id="6" name="Subtitle 5"/>
          <p:cNvSpPr>
            <a:spLocks noGrp="1"/>
          </p:cNvSpPr>
          <p:nvPr>
            <p:ph type="subTitle" idx="6"/>
          </p:nvPr>
        </p:nvSpPr>
        <p:spPr/>
        <p:txBody>
          <a:bodyPr/>
          <a:lstStyle/>
          <a:p>
            <a:r>
              <a:t>Set temperature, atmosphere (aerobic/anaerobic/CO2), humidity, and time windows</a:t>
            </a:r>
          </a:p>
        </p:txBody>
      </p:sp>
      <p:sp>
        <p:nvSpPr>
          <p:cNvPr id="7" name="Subtitle 6"/>
          <p:cNvSpPr>
            <a:spLocks noGrp="1"/>
          </p:cNvSpPr>
          <p:nvPr>
            <p:ph type="subTitle" idx="7"/>
          </p:nvPr>
        </p:nvSpPr>
        <p:spPr/>
        <p:txBody>
          <a:bodyPr/>
          <a:lstStyle/>
          <a:p>
            <a:pPr algn="l"/>
            <a:r>
              <a:t>Incubation conditions</a:t>
            </a:r>
          </a:p>
        </p:txBody>
      </p:sp>
      <p:sp>
        <p:nvSpPr>
          <p:cNvPr id="8" name="Subtitle 7"/>
          <p:cNvSpPr>
            <a:spLocks noGrp="1"/>
          </p:cNvSpPr>
          <p:nvPr>
            <p:ph type="subTitle" idx="8"/>
          </p:nvPr>
        </p:nvSpPr>
        <p:spPr/>
        <p:txBody>
          <a:bodyPr/>
          <a:lstStyle/>
          <a:p>
            <a:r>
              <a:t>Use a sampling schedule, choose an OD or CFU measurement approach, and define replicate structure</a:t>
            </a:r>
          </a:p>
        </p:txBody>
      </p:sp>
      <p:sp>
        <p:nvSpPr>
          <p:cNvPr id="9" name="Subtitle 8"/>
          <p:cNvSpPr>
            <a:spLocks noGrp="1"/>
          </p:cNvSpPr>
          <p:nvPr>
            <p:ph type="subTitle" idx="9"/>
          </p:nvPr>
        </p:nvSpPr>
        <p:spPr/>
        <p:txBody>
          <a:bodyPr/>
          <a:lstStyle/>
          <a:p>
            <a:pPr algn="l"/>
            <a:r>
              <a:t>Growth kinetics run</a:t>
            </a:r>
          </a:p>
        </p:txBody>
      </p:sp>
      <p:sp>
        <p:nvSpPr>
          <p:cNvPr id="10" name="Subtitle 9"/>
          <p:cNvSpPr>
            <a:spLocks noGrp="1"/>
          </p:cNvSpPr>
          <p:nvPr>
            <p:ph type="subTitle" idx="10"/>
          </p:nvPr>
        </p:nvSpPr>
        <p:spPr/>
        <p:txBody>
          <a:bodyPr/>
          <a:lstStyle/>
          <a:p>
            <a:r>
              <a:t>Lag-log-stationary phases placeholder with axes and units</a:t>
            </a:r>
          </a:p>
        </p:txBody>
      </p:sp>
      <p:sp>
        <p:nvSpPr>
          <p:cNvPr id="11" name="Subtitle 10"/>
          <p:cNvSpPr>
            <a:spLocks noGrp="1"/>
          </p:cNvSpPr>
          <p:nvPr>
            <p:ph type="subTitle" idx="11"/>
          </p:nvPr>
        </p:nvSpPr>
        <p:spPr/>
        <p:txBody>
          <a:bodyPr/>
          <a:lstStyle/>
          <a:p>
            <a:pPr algn="l"/>
            <a:r>
              <a:t>Growth curve chart</a:t>
            </a:r>
          </a:p>
        </p:txBody>
      </p:sp>
      <p:sp>
        <p:nvSpPr>
          <p:cNvPr id="12" name="Title 11"/>
          <p:cNvSpPr>
            <a:spLocks noGrp="1"/>
          </p:cNvSpPr>
          <p:nvPr>
            <p:ph type="title"/>
          </p:nvPr>
        </p:nvSpPr>
        <p:spPr/>
        <p:txBody>
          <a:bodyPr/>
          <a:lstStyle/>
          <a:p>
            <a:r>
              <a:t>Culturing and Growth Kinetics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Google Shape;529;g3e4756476a6_0_126"/>
          <p:cNvSpPr/>
          <p:nvPr/>
        </p:nvSpPr>
        <p:spPr>
          <a:xfrm>
            <a:off x="237075" y="1174142"/>
            <a:ext cx="2058000" cy="3302515"/>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bg1"/>
              </a:solidFill>
              <a:latin typeface="+mn-lt"/>
              <a:ea typeface="+mn-ea"/>
              <a:cs typeface="+mn-cs"/>
              <a:sym typeface="Open Sans"/>
            </a:endParaRPr>
          </a:p>
        </p:txBody>
      </p:sp>
      <p:sp>
        <p:nvSpPr>
          <p:cNvPr id="14" name="Google Shape;530;g3e4756476a6_0_126"/>
          <p:cNvSpPr/>
          <p:nvPr/>
        </p:nvSpPr>
        <p:spPr>
          <a:xfrm>
            <a:off x="2447934" y="1174142"/>
            <a:ext cx="2058000" cy="3302515"/>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Open Sans"/>
            </a:endParaRPr>
          </a:p>
        </p:txBody>
      </p:sp>
      <p:sp>
        <p:nvSpPr>
          <p:cNvPr id="15" name="Google Shape;531;g3e4756476a6_0_126"/>
          <p:cNvSpPr/>
          <p:nvPr/>
        </p:nvSpPr>
        <p:spPr>
          <a:xfrm>
            <a:off x="4658792" y="1174142"/>
            <a:ext cx="2058000" cy="3302515"/>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Open Sans"/>
            </a:endParaRPr>
          </a:p>
        </p:txBody>
      </p:sp>
      <p:sp>
        <p:nvSpPr>
          <p:cNvPr id="16" name="Google Shape;532;g3e4756476a6_0_126"/>
          <p:cNvSpPr/>
          <p:nvPr/>
        </p:nvSpPr>
        <p:spPr>
          <a:xfrm>
            <a:off x="6869650" y="1174142"/>
            <a:ext cx="2058000" cy="3302515"/>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Open Sans"/>
            </a:endParaRPr>
          </a:p>
        </p:txBody>
      </p:sp>
      <p:cxnSp>
        <p:nvCxnSpPr>
          <p:cNvPr id="17" name="Google Shape;597;g3e4a1d512f3_0_23">
            <a:extLst>
              <a:ext uri="{FF2B5EF4-FFF2-40B4-BE49-F238E27FC236}">
                <a16:creationId xmlns:a16="http://schemas.microsoft.com/office/drawing/2014/main" id="{48F6D8C3-9C77-4361-E0F8-C22FE8F66621}"/>
              </a:ext>
            </a:extLst>
          </p:cNvPr>
          <p:cNvCxnSpPr>
            <a:cxnSpLocks/>
          </p:cNvCxnSpPr>
          <p:nvPr userDrawn="1"/>
        </p:nvCxnSpPr>
        <p:spPr>
          <a:xfrm>
            <a:off x="-72000" y="4700870"/>
            <a:ext cx="9288000" cy="0"/>
          </a:xfrm>
          <a:prstGeom prst="straightConnector1">
            <a:avLst/>
          </a:prstGeom>
          <a:noFill/>
          <a:ln w="9525" cap="flat" cmpd="sng">
            <a:solidFill>
              <a:schemeClr val="accent6"/>
            </a:solidFill>
            <a:prstDash val="solid"/>
            <a:round/>
            <a:headEnd type="none" w="med" len="med"/>
            <a:tailEnd type="none" w="med" len="med"/>
          </a:ln>
        </p:spPr>
      </p:cxnSp>
      <p:sp>
        <p:nvSpPr>
          <p:cNvPr id="18" name="Graphic 5">
            <a:extLst>
              <a:ext uri="{FF2B5EF4-FFF2-40B4-BE49-F238E27FC236}">
                <a16:creationId xmlns:a16="http://schemas.microsoft.com/office/drawing/2014/main" id="{91F95118-CEF6-CBE3-0884-76D5124682E2}"/>
              </a:ext>
            </a:extLst>
          </p:cNvPr>
          <p:cNvSpPr/>
          <p:nvPr/>
        </p:nvSpPr>
        <p:spPr>
          <a:xfrm>
            <a:off x="1803650" y="4017423"/>
            <a:ext cx="323416" cy="323417"/>
          </a:xfrm>
          <a:custGeom>
            <a:avLst/>
            <a:gdLst>
              <a:gd name="csX0" fmla="*/ 323416 w 323416"/>
              <a:gd name="csY0" fmla="*/ 0 h 323417"/>
              <a:gd name="csX1" fmla="*/ 323416 w 323416"/>
              <a:gd name="csY1" fmla="*/ 147664 h 323417"/>
              <a:gd name="csX2" fmla="*/ 147664 w 323416"/>
              <a:gd name="csY2" fmla="*/ 323416 h 323417"/>
              <a:gd name="csX3" fmla="*/ 2 w 323416"/>
              <a:gd name="csY3" fmla="*/ 323416 h 323417"/>
              <a:gd name="csX4" fmla="*/ 0 w 323416"/>
              <a:gd name="csY4" fmla="*/ 323418 h 323417"/>
              <a:gd name="csX5" fmla="*/ 0 w 323416"/>
              <a:gd name="csY5" fmla="*/ 175753 h 323417"/>
              <a:gd name="csX6" fmla="*/ 907 w 323416"/>
              <a:gd name="csY6" fmla="*/ 157784 h 323417"/>
              <a:gd name="csX7" fmla="*/ 1146 w 323416"/>
              <a:gd name="csY7" fmla="*/ 155573 h 323417"/>
              <a:gd name="csX8" fmla="*/ 2745 w 323416"/>
              <a:gd name="csY8" fmla="*/ 144643 h 323417"/>
              <a:gd name="csX9" fmla="*/ 3145 w 323416"/>
              <a:gd name="csY9" fmla="*/ 142484 h 323417"/>
              <a:gd name="csX10" fmla="*/ 4023 w 323416"/>
              <a:gd name="csY10" fmla="*/ 138193 h 323417"/>
              <a:gd name="csX11" fmla="*/ 175751 w 323416"/>
              <a:gd name="csY11" fmla="*/ 0 h 323417"/>
              <a:gd name="csX12" fmla="*/ 323416 w 323416"/>
              <a:gd name="csY12" fmla="*/ 0 h 323417"/>
              <a:gd name="csX13" fmla="*/ 137529 w 323416"/>
              <a:gd name="csY13" fmla="*/ 87499 h 323417"/>
              <a:gd name="csX14" fmla="*/ 137529 w 323416"/>
              <a:gd name="csY14" fmla="*/ 137529 h 323417"/>
              <a:gd name="csX15" fmla="*/ 137527 w 323416"/>
              <a:gd name="csY15" fmla="*/ 137529 h 323417"/>
              <a:gd name="csX16" fmla="*/ 137527 w 323416"/>
              <a:gd name="csY16" fmla="*/ 137531 h 323417"/>
              <a:gd name="csX17" fmla="*/ 87497 w 323416"/>
              <a:gd name="csY17" fmla="*/ 137531 h 323417"/>
              <a:gd name="csX18" fmla="*/ 87497 w 323416"/>
              <a:gd name="csY18" fmla="*/ 185889 h 323417"/>
              <a:gd name="csX19" fmla="*/ 137529 w 323416"/>
              <a:gd name="csY19" fmla="*/ 185889 h 323417"/>
              <a:gd name="csX20" fmla="*/ 137529 w 323416"/>
              <a:gd name="csY20" fmla="*/ 235922 h 323417"/>
              <a:gd name="csX21" fmla="*/ 185889 w 323416"/>
              <a:gd name="csY21" fmla="*/ 235922 h 323417"/>
              <a:gd name="csX22" fmla="*/ 185889 w 323416"/>
              <a:gd name="csY22" fmla="*/ 185889 h 323417"/>
              <a:gd name="csX23" fmla="*/ 235922 w 323416"/>
              <a:gd name="csY23" fmla="*/ 185889 h 323417"/>
              <a:gd name="csX24" fmla="*/ 235922 w 323416"/>
              <a:gd name="csY24" fmla="*/ 137529 h 323417"/>
              <a:gd name="csX25" fmla="*/ 185967 w 323416"/>
              <a:gd name="csY25" fmla="*/ 137529 h 323417"/>
              <a:gd name="csX26" fmla="*/ 185965 w 323416"/>
              <a:gd name="csY26" fmla="*/ 137451 h 323417"/>
              <a:gd name="csX27" fmla="*/ 185965 w 323416"/>
              <a:gd name="csY27" fmla="*/ 137452 h 323417"/>
              <a:gd name="csX28" fmla="*/ 185887 w 323416"/>
              <a:gd name="csY28" fmla="*/ 87499 h 323417"/>
              <a:gd name="csX29" fmla="*/ 137529 w 323416"/>
              <a:gd name="csY29" fmla="*/ 87499 h 323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23416" h="323417">
                <a:moveTo>
                  <a:pt x="323416" y="0"/>
                </a:moveTo>
                <a:lnTo>
                  <a:pt x="323416" y="147664"/>
                </a:lnTo>
                <a:cubicBezTo>
                  <a:pt x="323416" y="244729"/>
                  <a:pt x="244729" y="323416"/>
                  <a:pt x="147664" y="323416"/>
                </a:cubicBezTo>
                <a:lnTo>
                  <a:pt x="2" y="323416"/>
                </a:lnTo>
                <a:lnTo>
                  <a:pt x="0" y="323418"/>
                </a:lnTo>
                <a:lnTo>
                  <a:pt x="0" y="175753"/>
                </a:lnTo>
                <a:cubicBezTo>
                  <a:pt x="0" y="169687"/>
                  <a:pt x="308" y="163692"/>
                  <a:pt x="907" y="157784"/>
                </a:cubicBezTo>
                <a:cubicBezTo>
                  <a:pt x="982" y="157046"/>
                  <a:pt x="1062" y="156308"/>
                  <a:pt x="1146" y="155573"/>
                </a:cubicBezTo>
                <a:cubicBezTo>
                  <a:pt x="1566" y="151894"/>
                  <a:pt x="2101" y="148249"/>
                  <a:pt x="2745" y="144643"/>
                </a:cubicBezTo>
                <a:cubicBezTo>
                  <a:pt x="2874" y="143922"/>
                  <a:pt x="3007" y="143202"/>
                  <a:pt x="3145" y="142484"/>
                </a:cubicBezTo>
                <a:cubicBezTo>
                  <a:pt x="3420" y="141047"/>
                  <a:pt x="3713" y="139617"/>
                  <a:pt x="4023" y="138193"/>
                </a:cubicBezTo>
                <a:cubicBezTo>
                  <a:pt x="21225" y="59175"/>
                  <a:pt x="91576" y="0"/>
                  <a:pt x="175751" y="0"/>
                </a:cubicBezTo>
                <a:lnTo>
                  <a:pt x="323416" y="0"/>
                </a:lnTo>
                <a:close/>
                <a:moveTo>
                  <a:pt x="137529" y="87499"/>
                </a:moveTo>
                <a:lnTo>
                  <a:pt x="137529" y="137529"/>
                </a:lnTo>
                <a:lnTo>
                  <a:pt x="137527" y="137529"/>
                </a:lnTo>
                <a:lnTo>
                  <a:pt x="137527" y="137531"/>
                </a:lnTo>
                <a:lnTo>
                  <a:pt x="87497" y="137531"/>
                </a:lnTo>
                <a:lnTo>
                  <a:pt x="87497" y="185889"/>
                </a:lnTo>
                <a:lnTo>
                  <a:pt x="137529" y="185889"/>
                </a:lnTo>
                <a:lnTo>
                  <a:pt x="137529" y="235922"/>
                </a:lnTo>
                <a:lnTo>
                  <a:pt x="185889" y="235922"/>
                </a:lnTo>
                <a:lnTo>
                  <a:pt x="185889" y="185889"/>
                </a:lnTo>
                <a:lnTo>
                  <a:pt x="235922" y="185889"/>
                </a:lnTo>
                <a:lnTo>
                  <a:pt x="235922" y="137529"/>
                </a:lnTo>
                <a:lnTo>
                  <a:pt x="185967" y="137529"/>
                </a:lnTo>
                <a:lnTo>
                  <a:pt x="185965" y="137451"/>
                </a:lnTo>
                <a:lnTo>
                  <a:pt x="185965" y="137452"/>
                </a:lnTo>
                <a:lnTo>
                  <a:pt x="185887" y="87499"/>
                </a:lnTo>
                <a:lnTo>
                  <a:pt x="137529" y="87499"/>
                </a:lnTo>
                <a:close/>
              </a:path>
            </a:pathLst>
          </a:custGeom>
          <a:solidFill>
            <a:schemeClr val="tx2"/>
          </a:solidFill>
          <a:ln w="1779" cap="flat">
            <a:noFill/>
            <a:prstDash val="solid"/>
            <a:miter/>
          </a:ln>
        </p:spPr>
      </p:sp>
      <p:sp>
        <p:nvSpPr>
          <p:cNvPr id="19" name="Graphic 6">
            <a:extLst>
              <a:ext uri="{FF2B5EF4-FFF2-40B4-BE49-F238E27FC236}">
                <a16:creationId xmlns:a16="http://schemas.microsoft.com/office/drawing/2014/main" id="{63FE127B-A66E-7408-A096-40A5445CB91E}"/>
              </a:ext>
            </a:extLst>
          </p:cNvPr>
          <p:cNvSpPr/>
          <p:nvPr/>
        </p:nvSpPr>
        <p:spPr>
          <a:xfrm>
            <a:off x="6233638" y="4017423"/>
            <a:ext cx="323416" cy="323417"/>
          </a:xfrm>
          <a:custGeom>
            <a:avLst/>
            <a:gdLst>
              <a:gd name="csX0" fmla="*/ 323416 w 323416"/>
              <a:gd name="csY0" fmla="*/ 0 h 323417"/>
              <a:gd name="csX1" fmla="*/ 323416 w 323416"/>
              <a:gd name="csY1" fmla="*/ 147664 h 323417"/>
              <a:gd name="csX2" fmla="*/ 147664 w 323416"/>
              <a:gd name="csY2" fmla="*/ 323416 h 323417"/>
              <a:gd name="csX3" fmla="*/ 2 w 323416"/>
              <a:gd name="csY3" fmla="*/ 323416 h 323417"/>
              <a:gd name="csX4" fmla="*/ 0 w 323416"/>
              <a:gd name="csY4" fmla="*/ 323418 h 323417"/>
              <a:gd name="csX5" fmla="*/ 0 w 323416"/>
              <a:gd name="csY5" fmla="*/ 175753 h 323417"/>
              <a:gd name="csX6" fmla="*/ 907 w 323416"/>
              <a:gd name="csY6" fmla="*/ 157784 h 323417"/>
              <a:gd name="csX7" fmla="*/ 1146 w 323416"/>
              <a:gd name="csY7" fmla="*/ 155573 h 323417"/>
              <a:gd name="csX8" fmla="*/ 2745 w 323416"/>
              <a:gd name="csY8" fmla="*/ 144643 h 323417"/>
              <a:gd name="csX9" fmla="*/ 3145 w 323416"/>
              <a:gd name="csY9" fmla="*/ 142484 h 323417"/>
              <a:gd name="csX10" fmla="*/ 4023 w 323416"/>
              <a:gd name="csY10" fmla="*/ 138193 h 323417"/>
              <a:gd name="csX11" fmla="*/ 175751 w 323416"/>
              <a:gd name="csY11" fmla="*/ 0 h 323417"/>
              <a:gd name="csX12" fmla="*/ 323416 w 323416"/>
              <a:gd name="csY12" fmla="*/ 0 h 323417"/>
              <a:gd name="csX13" fmla="*/ 137529 w 323416"/>
              <a:gd name="csY13" fmla="*/ 87499 h 323417"/>
              <a:gd name="csX14" fmla="*/ 137529 w 323416"/>
              <a:gd name="csY14" fmla="*/ 137529 h 323417"/>
              <a:gd name="csX15" fmla="*/ 137527 w 323416"/>
              <a:gd name="csY15" fmla="*/ 137529 h 323417"/>
              <a:gd name="csX16" fmla="*/ 137527 w 323416"/>
              <a:gd name="csY16" fmla="*/ 137531 h 323417"/>
              <a:gd name="csX17" fmla="*/ 87497 w 323416"/>
              <a:gd name="csY17" fmla="*/ 137531 h 323417"/>
              <a:gd name="csX18" fmla="*/ 87497 w 323416"/>
              <a:gd name="csY18" fmla="*/ 185889 h 323417"/>
              <a:gd name="csX19" fmla="*/ 137529 w 323416"/>
              <a:gd name="csY19" fmla="*/ 185889 h 323417"/>
              <a:gd name="csX20" fmla="*/ 137529 w 323416"/>
              <a:gd name="csY20" fmla="*/ 235922 h 323417"/>
              <a:gd name="csX21" fmla="*/ 185889 w 323416"/>
              <a:gd name="csY21" fmla="*/ 235922 h 323417"/>
              <a:gd name="csX22" fmla="*/ 185889 w 323416"/>
              <a:gd name="csY22" fmla="*/ 185889 h 323417"/>
              <a:gd name="csX23" fmla="*/ 235922 w 323416"/>
              <a:gd name="csY23" fmla="*/ 185889 h 323417"/>
              <a:gd name="csX24" fmla="*/ 235922 w 323416"/>
              <a:gd name="csY24" fmla="*/ 137529 h 323417"/>
              <a:gd name="csX25" fmla="*/ 185967 w 323416"/>
              <a:gd name="csY25" fmla="*/ 137529 h 323417"/>
              <a:gd name="csX26" fmla="*/ 185965 w 323416"/>
              <a:gd name="csY26" fmla="*/ 137451 h 323417"/>
              <a:gd name="csX27" fmla="*/ 185965 w 323416"/>
              <a:gd name="csY27" fmla="*/ 137452 h 323417"/>
              <a:gd name="csX28" fmla="*/ 185887 w 323416"/>
              <a:gd name="csY28" fmla="*/ 87499 h 323417"/>
              <a:gd name="csX29" fmla="*/ 137529 w 323416"/>
              <a:gd name="csY29" fmla="*/ 87499 h 323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23416" h="323417">
                <a:moveTo>
                  <a:pt x="323416" y="0"/>
                </a:moveTo>
                <a:lnTo>
                  <a:pt x="323416" y="147664"/>
                </a:lnTo>
                <a:cubicBezTo>
                  <a:pt x="323416" y="244729"/>
                  <a:pt x="244729" y="323416"/>
                  <a:pt x="147664" y="323416"/>
                </a:cubicBezTo>
                <a:lnTo>
                  <a:pt x="2" y="323416"/>
                </a:lnTo>
                <a:lnTo>
                  <a:pt x="0" y="323418"/>
                </a:lnTo>
                <a:lnTo>
                  <a:pt x="0" y="175753"/>
                </a:lnTo>
                <a:cubicBezTo>
                  <a:pt x="0" y="169687"/>
                  <a:pt x="308" y="163692"/>
                  <a:pt x="907" y="157784"/>
                </a:cubicBezTo>
                <a:cubicBezTo>
                  <a:pt x="982" y="157046"/>
                  <a:pt x="1062" y="156308"/>
                  <a:pt x="1146" y="155573"/>
                </a:cubicBezTo>
                <a:cubicBezTo>
                  <a:pt x="1566" y="151894"/>
                  <a:pt x="2101" y="148249"/>
                  <a:pt x="2745" y="144643"/>
                </a:cubicBezTo>
                <a:cubicBezTo>
                  <a:pt x="2874" y="143922"/>
                  <a:pt x="3007" y="143202"/>
                  <a:pt x="3145" y="142484"/>
                </a:cubicBezTo>
                <a:cubicBezTo>
                  <a:pt x="3420" y="141047"/>
                  <a:pt x="3713" y="139617"/>
                  <a:pt x="4023" y="138193"/>
                </a:cubicBezTo>
                <a:cubicBezTo>
                  <a:pt x="21225" y="59175"/>
                  <a:pt x="91576" y="0"/>
                  <a:pt x="175751" y="0"/>
                </a:cubicBezTo>
                <a:lnTo>
                  <a:pt x="323416" y="0"/>
                </a:lnTo>
                <a:close/>
                <a:moveTo>
                  <a:pt x="137529" y="87499"/>
                </a:moveTo>
                <a:lnTo>
                  <a:pt x="137529" y="137529"/>
                </a:lnTo>
                <a:lnTo>
                  <a:pt x="137527" y="137529"/>
                </a:lnTo>
                <a:lnTo>
                  <a:pt x="137527" y="137531"/>
                </a:lnTo>
                <a:lnTo>
                  <a:pt x="87497" y="137531"/>
                </a:lnTo>
                <a:lnTo>
                  <a:pt x="87497" y="185889"/>
                </a:lnTo>
                <a:lnTo>
                  <a:pt x="137529" y="185889"/>
                </a:lnTo>
                <a:lnTo>
                  <a:pt x="137529" y="235922"/>
                </a:lnTo>
                <a:lnTo>
                  <a:pt x="185889" y="235922"/>
                </a:lnTo>
                <a:lnTo>
                  <a:pt x="185889" y="185889"/>
                </a:lnTo>
                <a:lnTo>
                  <a:pt x="235922" y="185889"/>
                </a:lnTo>
                <a:lnTo>
                  <a:pt x="235922" y="137529"/>
                </a:lnTo>
                <a:lnTo>
                  <a:pt x="185967" y="137529"/>
                </a:lnTo>
                <a:lnTo>
                  <a:pt x="185965" y="137451"/>
                </a:lnTo>
                <a:lnTo>
                  <a:pt x="185965" y="137452"/>
                </a:lnTo>
                <a:lnTo>
                  <a:pt x="185887" y="87499"/>
                </a:lnTo>
                <a:lnTo>
                  <a:pt x="137529" y="87499"/>
                </a:lnTo>
                <a:close/>
              </a:path>
            </a:pathLst>
          </a:custGeom>
          <a:solidFill>
            <a:schemeClr val="tx2"/>
          </a:solidFill>
          <a:ln w="1779" cap="flat">
            <a:noFill/>
            <a:prstDash val="solid"/>
            <a:miter/>
          </a:ln>
        </p:spPr>
      </p:sp>
      <p:sp>
        <p:nvSpPr>
          <p:cNvPr id="20" name="Graphic 7">
            <a:extLst>
              <a:ext uri="{FF2B5EF4-FFF2-40B4-BE49-F238E27FC236}">
                <a16:creationId xmlns:a16="http://schemas.microsoft.com/office/drawing/2014/main" id="{5AE44019-F73F-5AC8-5586-354B208EB77B}"/>
              </a:ext>
            </a:extLst>
          </p:cNvPr>
          <p:cNvSpPr/>
          <p:nvPr/>
        </p:nvSpPr>
        <p:spPr>
          <a:xfrm>
            <a:off x="8448632" y="4017423"/>
            <a:ext cx="323416" cy="323417"/>
          </a:xfrm>
          <a:custGeom>
            <a:avLst/>
            <a:gdLst>
              <a:gd name="csX0" fmla="*/ 323416 w 323416"/>
              <a:gd name="csY0" fmla="*/ 0 h 323417"/>
              <a:gd name="csX1" fmla="*/ 323416 w 323416"/>
              <a:gd name="csY1" fmla="*/ 147664 h 323417"/>
              <a:gd name="csX2" fmla="*/ 147664 w 323416"/>
              <a:gd name="csY2" fmla="*/ 323416 h 323417"/>
              <a:gd name="csX3" fmla="*/ 2 w 323416"/>
              <a:gd name="csY3" fmla="*/ 323416 h 323417"/>
              <a:gd name="csX4" fmla="*/ 0 w 323416"/>
              <a:gd name="csY4" fmla="*/ 323418 h 323417"/>
              <a:gd name="csX5" fmla="*/ 0 w 323416"/>
              <a:gd name="csY5" fmla="*/ 175753 h 323417"/>
              <a:gd name="csX6" fmla="*/ 907 w 323416"/>
              <a:gd name="csY6" fmla="*/ 157784 h 323417"/>
              <a:gd name="csX7" fmla="*/ 1146 w 323416"/>
              <a:gd name="csY7" fmla="*/ 155573 h 323417"/>
              <a:gd name="csX8" fmla="*/ 2745 w 323416"/>
              <a:gd name="csY8" fmla="*/ 144643 h 323417"/>
              <a:gd name="csX9" fmla="*/ 3145 w 323416"/>
              <a:gd name="csY9" fmla="*/ 142484 h 323417"/>
              <a:gd name="csX10" fmla="*/ 4023 w 323416"/>
              <a:gd name="csY10" fmla="*/ 138193 h 323417"/>
              <a:gd name="csX11" fmla="*/ 175751 w 323416"/>
              <a:gd name="csY11" fmla="*/ 0 h 323417"/>
              <a:gd name="csX12" fmla="*/ 323416 w 323416"/>
              <a:gd name="csY12" fmla="*/ 0 h 323417"/>
              <a:gd name="csX13" fmla="*/ 137529 w 323416"/>
              <a:gd name="csY13" fmla="*/ 87499 h 323417"/>
              <a:gd name="csX14" fmla="*/ 137529 w 323416"/>
              <a:gd name="csY14" fmla="*/ 137529 h 323417"/>
              <a:gd name="csX15" fmla="*/ 137527 w 323416"/>
              <a:gd name="csY15" fmla="*/ 137529 h 323417"/>
              <a:gd name="csX16" fmla="*/ 137527 w 323416"/>
              <a:gd name="csY16" fmla="*/ 137531 h 323417"/>
              <a:gd name="csX17" fmla="*/ 87497 w 323416"/>
              <a:gd name="csY17" fmla="*/ 137531 h 323417"/>
              <a:gd name="csX18" fmla="*/ 87497 w 323416"/>
              <a:gd name="csY18" fmla="*/ 185889 h 323417"/>
              <a:gd name="csX19" fmla="*/ 137529 w 323416"/>
              <a:gd name="csY19" fmla="*/ 185889 h 323417"/>
              <a:gd name="csX20" fmla="*/ 137529 w 323416"/>
              <a:gd name="csY20" fmla="*/ 235922 h 323417"/>
              <a:gd name="csX21" fmla="*/ 185889 w 323416"/>
              <a:gd name="csY21" fmla="*/ 235922 h 323417"/>
              <a:gd name="csX22" fmla="*/ 185889 w 323416"/>
              <a:gd name="csY22" fmla="*/ 185889 h 323417"/>
              <a:gd name="csX23" fmla="*/ 235922 w 323416"/>
              <a:gd name="csY23" fmla="*/ 185889 h 323417"/>
              <a:gd name="csX24" fmla="*/ 235922 w 323416"/>
              <a:gd name="csY24" fmla="*/ 137529 h 323417"/>
              <a:gd name="csX25" fmla="*/ 185967 w 323416"/>
              <a:gd name="csY25" fmla="*/ 137529 h 323417"/>
              <a:gd name="csX26" fmla="*/ 185965 w 323416"/>
              <a:gd name="csY26" fmla="*/ 137451 h 323417"/>
              <a:gd name="csX27" fmla="*/ 185965 w 323416"/>
              <a:gd name="csY27" fmla="*/ 137452 h 323417"/>
              <a:gd name="csX28" fmla="*/ 185887 w 323416"/>
              <a:gd name="csY28" fmla="*/ 87499 h 323417"/>
              <a:gd name="csX29" fmla="*/ 137529 w 323416"/>
              <a:gd name="csY29" fmla="*/ 87499 h 323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23416" h="323417">
                <a:moveTo>
                  <a:pt x="323416" y="0"/>
                </a:moveTo>
                <a:lnTo>
                  <a:pt x="323416" y="147664"/>
                </a:lnTo>
                <a:cubicBezTo>
                  <a:pt x="323416" y="244729"/>
                  <a:pt x="244729" y="323416"/>
                  <a:pt x="147664" y="323416"/>
                </a:cubicBezTo>
                <a:lnTo>
                  <a:pt x="2" y="323416"/>
                </a:lnTo>
                <a:lnTo>
                  <a:pt x="0" y="323418"/>
                </a:lnTo>
                <a:lnTo>
                  <a:pt x="0" y="175753"/>
                </a:lnTo>
                <a:cubicBezTo>
                  <a:pt x="0" y="169687"/>
                  <a:pt x="308" y="163692"/>
                  <a:pt x="907" y="157784"/>
                </a:cubicBezTo>
                <a:cubicBezTo>
                  <a:pt x="982" y="157046"/>
                  <a:pt x="1062" y="156308"/>
                  <a:pt x="1146" y="155573"/>
                </a:cubicBezTo>
                <a:cubicBezTo>
                  <a:pt x="1566" y="151894"/>
                  <a:pt x="2101" y="148249"/>
                  <a:pt x="2745" y="144643"/>
                </a:cubicBezTo>
                <a:cubicBezTo>
                  <a:pt x="2874" y="143922"/>
                  <a:pt x="3007" y="143202"/>
                  <a:pt x="3145" y="142484"/>
                </a:cubicBezTo>
                <a:cubicBezTo>
                  <a:pt x="3420" y="141047"/>
                  <a:pt x="3713" y="139617"/>
                  <a:pt x="4023" y="138193"/>
                </a:cubicBezTo>
                <a:cubicBezTo>
                  <a:pt x="21225" y="59175"/>
                  <a:pt x="91576" y="0"/>
                  <a:pt x="175751" y="0"/>
                </a:cubicBezTo>
                <a:lnTo>
                  <a:pt x="323416" y="0"/>
                </a:lnTo>
                <a:close/>
                <a:moveTo>
                  <a:pt x="137529" y="87499"/>
                </a:moveTo>
                <a:lnTo>
                  <a:pt x="137529" y="137529"/>
                </a:lnTo>
                <a:lnTo>
                  <a:pt x="137527" y="137529"/>
                </a:lnTo>
                <a:lnTo>
                  <a:pt x="137527" y="137531"/>
                </a:lnTo>
                <a:lnTo>
                  <a:pt x="87497" y="137531"/>
                </a:lnTo>
                <a:lnTo>
                  <a:pt x="87497" y="185889"/>
                </a:lnTo>
                <a:lnTo>
                  <a:pt x="137529" y="185889"/>
                </a:lnTo>
                <a:lnTo>
                  <a:pt x="137529" y="235922"/>
                </a:lnTo>
                <a:lnTo>
                  <a:pt x="185889" y="235922"/>
                </a:lnTo>
                <a:lnTo>
                  <a:pt x="185889" y="185889"/>
                </a:lnTo>
                <a:lnTo>
                  <a:pt x="235922" y="185889"/>
                </a:lnTo>
                <a:lnTo>
                  <a:pt x="235922" y="137529"/>
                </a:lnTo>
                <a:lnTo>
                  <a:pt x="185967" y="137529"/>
                </a:lnTo>
                <a:lnTo>
                  <a:pt x="185965" y="137451"/>
                </a:lnTo>
                <a:lnTo>
                  <a:pt x="185965" y="137452"/>
                </a:lnTo>
                <a:lnTo>
                  <a:pt x="185887" y="87499"/>
                </a:lnTo>
                <a:lnTo>
                  <a:pt x="137529" y="87499"/>
                </a:lnTo>
                <a:close/>
              </a:path>
            </a:pathLst>
          </a:custGeom>
          <a:solidFill>
            <a:schemeClr val="tx2"/>
          </a:solidFill>
          <a:ln w="1779" cap="flat">
            <a:noFill/>
            <a:prstDash val="solid"/>
            <a:miter/>
          </a:ln>
        </p:spPr>
      </p:sp>
      <p:sp>
        <p:nvSpPr>
          <p:cNvPr id="21" name="Graphic 10">
            <a:extLst>
              <a:ext uri="{FF2B5EF4-FFF2-40B4-BE49-F238E27FC236}">
                <a16:creationId xmlns:a16="http://schemas.microsoft.com/office/drawing/2014/main" id="{8041B648-0628-0997-519A-3FCD32A1A4CA}"/>
              </a:ext>
            </a:extLst>
          </p:cNvPr>
          <p:cNvSpPr/>
          <p:nvPr/>
        </p:nvSpPr>
        <p:spPr>
          <a:xfrm>
            <a:off x="4018644" y="4017423"/>
            <a:ext cx="323416" cy="323417"/>
          </a:xfrm>
          <a:custGeom>
            <a:avLst/>
            <a:gdLst>
              <a:gd name="csX0" fmla="*/ 323416 w 323416"/>
              <a:gd name="csY0" fmla="*/ 0 h 323417"/>
              <a:gd name="csX1" fmla="*/ 323416 w 323416"/>
              <a:gd name="csY1" fmla="*/ 147664 h 323417"/>
              <a:gd name="csX2" fmla="*/ 147664 w 323416"/>
              <a:gd name="csY2" fmla="*/ 323416 h 323417"/>
              <a:gd name="csX3" fmla="*/ 2 w 323416"/>
              <a:gd name="csY3" fmla="*/ 323416 h 323417"/>
              <a:gd name="csX4" fmla="*/ 0 w 323416"/>
              <a:gd name="csY4" fmla="*/ 323418 h 323417"/>
              <a:gd name="csX5" fmla="*/ 0 w 323416"/>
              <a:gd name="csY5" fmla="*/ 175753 h 323417"/>
              <a:gd name="csX6" fmla="*/ 907 w 323416"/>
              <a:gd name="csY6" fmla="*/ 157784 h 323417"/>
              <a:gd name="csX7" fmla="*/ 1146 w 323416"/>
              <a:gd name="csY7" fmla="*/ 155573 h 323417"/>
              <a:gd name="csX8" fmla="*/ 2745 w 323416"/>
              <a:gd name="csY8" fmla="*/ 144643 h 323417"/>
              <a:gd name="csX9" fmla="*/ 3145 w 323416"/>
              <a:gd name="csY9" fmla="*/ 142484 h 323417"/>
              <a:gd name="csX10" fmla="*/ 4023 w 323416"/>
              <a:gd name="csY10" fmla="*/ 138193 h 323417"/>
              <a:gd name="csX11" fmla="*/ 175751 w 323416"/>
              <a:gd name="csY11" fmla="*/ 0 h 323417"/>
              <a:gd name="csX12" fmla="*/ 323416 w 323416"/>
              <a:gd name="csY12" fmla="*/ 0 h 323417"/>
              <a:gd name="csX13" fmla="*/ 137529 w 323416"/>
              <a:gd name="csY13" fmla="*/ 87499 h 323417"/>
              <a:gd name="csX14" fmla="*/ 137529 w 323416"/>
              <a:gd name="csY14" fmla="*/ 137529 h 323417"/>
              <a:gd name="csX15" fmla="*/ 137527 w 323416"/>
              <a:gd name="csY15" fmla="*/ 137529 h 323417"/>
              <a:gd name="csX16" fmla="*/ 137527 w 323416"/>
              <a:gd name="csY16" fmla="*/ 137531 h 323417"/>
              <a:gd name="csX17" fmla="*/ 87497 w 323416"/>
              <a:gd name="csY17" fmla="*/ 137531 h 323417"/>
              <a:gd name="csX18" fmla="*/ 87497 w 323416"/>
              <a:gd name="csY18" fmla="*/ 185889 h 323417"/>
              <a:gd name="csX19" fmla="*/ 137529 w 323416"/>
              <a:gd name="csY19" fmla="*/ 185889 h 323417"/>
              <a:gd name="csX20" fmla="*/ 137529 w 323416"/>
              <a:gd name="csY20" fmla="*/ 235922 h 323417"/>
              <a:gd name="csX21" fmla="*/ 185889 w 323416"/>
              <a:gd name="csY21" fmla="*/ 235922 h 323417"/>
              <a:gd name="csX22" fmla="*/ 185889 w 323416"/>
              <a:gd name="csY22" fmla="*/ 185889 h 323417"/>
              <a:gd name="csX23" fmla="*/ 235922 w 323416"/>
              <a:gd name="csY23" fmla="*/ 185889 h 323417"/>
              <a:gd name="csX24" fmla="*/ 235922 w 323416"/>
              <a:gd name="csY24" fmla="*/ 137529 h 323417"/>
              <a:gd name="csX25" fmla="*/ 185967 w 323416"/>
              <a:gd name="csY25" fmla="*/ 137529 h 323417"/>
              <a:gd name="csX26" fmla="*/ 185965 w 323416"/>
              <a:gd name="csY26" fmla="*/ 137451 h 323417"/>
              <a:gd name="csX27" fmla="*/ 185965 w 323416"/>
              <a:gd name="csY27" fmla="*/ 137452 h 323417"/>
              <a:gd name="csX28" fmla="*/ 185887 w 323416"/>
              <a:gd name="csY28" fmla="*/ 87499 h 323417"/>
              <a:gd name="csX29" fmla="*/ 137529 w 323416"/>
              <a:gd name="csY29" fmla="*/ 87499 h 323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23416" h="323417">
                <a:moveTo>
                  <a:pt x="323416" y="0"/>
                </a:moveTo>
                <a:lnTo>
                  <a:pt x="323416" y="147664"/>
                </a:lnTo>
                <a:cubicBezTo>
                  <a:pt x="323416" y="244729"/>
                  <a:pt x="244729" y="323416"/>
                  <a:pt x="147664" y="323416"/>
                </a:cubicBezTo>
                <a:lnTo>
                  <a:pt x="2" y="323416"/>
                </a:lnTo>
                <a:lnTo>
                  <a:pt x="0" y="323418"/>
                </a:lnTo>
                <a:lnTo>
                  <a:pt x="0" y="175753"/>
                </a:lnTo>
                <a:cubicBezTo>
                  <a:pt x="0" y="169687"/>
                  <a:pt x="308" y="163692"/>
                  <a:pt x="907" y="157784"/>
                </a:cubicBezTo>
                <a:cubicBezTo>
                  <a:pt x="982" y="157046"/>
                  <a:pt x="1062" y="156308"/>
                  <a:pt x="1146" y="155573"/>
                </a:cubicBezTo>
                <a:cubicBezTo>
                  <a:pt x="1566" y="151894"/>
                  <a:pt x="2101" y="148249"/>
                  <a:pt x="2745" y="144643"/>
                </a:cubicBezTo>
                <a:cubicBezTo>
                  <a:pt x="2874" y="143922"/>
                  <a:pt x="3007" y="143202"/>
                  <a:pt x="3145" y="142484"/>
                </a:cubicBezTo>
                <a:cubicBezTo>
                  <a:pt x="3420" y="141047"/>
                  <a:pt x="3713" y="139617"/>
                  <a:pt x="4023" y="138193"/>
                </a:cubicBezTo>
                <a:cubicBezTo>
                  <a:pt x="21225" y="59175"/>
                  <a:pt x="91576" y="0"/>
                  <a:pt x="175751" y="0"/>
                </a:cubicBezTo>
                <a:lnTo>
                  <a:pt x="323416" y="0"/>
                </a:lnTo>
                <a:close/>
                <a:moveTo>
                  <a:pt x="137529" y="87499"/>
                </a:moveTo>
                <a:lnTo>
                  <a:pt x="137529" y="137529"/>
                </a:lnTo>
                <a:lnTo>
                  <a:pt x="137527" y="137529"/>
                </a:lnTo>
                <a:lnTo>
                  <a:pt x="137527" y="137531"/>
                </a:lnTo>
                <a:lnTo>
                  <a:pt x="87497" y="137531"/>
                </a:lnTo>
                <a:lnTo>
                  <a:pt x="87497" y="185889"/>
                </a:lnTo>
                <a:lnTo>
                  <a:pt x="137529" y="185889"/>
                </a:lnTo>
                <a:lnTo>
                  <a:pt x="137529" y="235922"/>
                </a:lnTo>
                <a:lnTo>
                  <a:pt x="185889" y="235922"/>
                </a:lnTo>
                <a:lnTo>
                  <a:pt x="185889" y="185889"/>
                </a:lnTo>
                <a:lnTo>
                  <a:pt x="235922" y="185889"/>
                </a:lnTo>
                <a:lnTo>
                  <a:pt x="235922" y="137529"/>
                </a:lnTo>
                <a:lnTo>
                  <a:pt x="185967" y="137529"/>
                </a:lnTo>
                <a:lnTo>
                  <a:pt x="185965" y="137451"/>
                </a:lnTo>
                <a:lnTo>
                  <a:pt x="185965" y="137452"/>
                </a:lnTo>
                <a:lnTo>
                  <a:pt x="185887" y="87499"/>
                </a:lnTo>
                <a:lnTo>
                  <a:pt x="137529" y="87499"/>
                </a:lnTo>
                <a:close/>
              </a:path>
            </a:pathLst>
          </a:custGeom>
          <a:solidFill>
            <a:schemeClr val="tx2"/>
          </a:solidFill>
          <a:ln w="1779" cap="flat">
            <a:noFill/>
            <a:prstDash val="solid"/>
            <a:miter/>
          </a:ln>
        </p:spPr>
      </p:sp>
      <p:grpSp>
        <p:nvGrpSpPr>
          <p:cNvPr id="22" name="Group 3">
            <a:extLst>
              <a:ext uri="{FF2B5EF4-FFF2-40B4-BE49-F238E27FC236}">
                <a16:creationId xmlns:a16="http://schemas.microsoft.com/office/drawing/2014/main" id="{597B2C35-D5E8-90C1-5D80-EEFD3157D24B}"/>
              </a:ext>
            </a:extLst>
          </p:cNvPr>
          <p:cNvGrpSpPr/>
          <p:nvPr userDrawn="1"/>
        </p:nvGrpSpPr>
        <p:grpSpPr>
          <a:xfrm rot="16200000">
            <a:off x="5281767" y="-825240"/>
            <a:ext cx="3022061" cy="505808"/>
            <a:chOff x="7438765" y="3921898"/>
            <a:chExt cx="3022061" cy="505808"/>
          </a:xfrm>
        </p:grpSpPr>
        <p:sp>
          <p:nvSpPr>
            <p:cNvPr id="23" name="Freeform 4">
              <a:extLst>
                <a:ext uri="{FF2B5EF4-FFF2-40B4-BE49-F238E27FC236}">
                  <a16:creationId xmlns:a16="http://schemas.microsoft.com/office/drawing/2014/main" id="{D6AC8F69-717F-8C8B-0BE0-7A63A178AD03}"/>
                </a:ext>
              </a:extLst>
            </p:cNvPr>
            <p:cNvSpPr/>
            <p:nvPr/>
          </p:nvSpPr>
          <p:spPr>
            <a:xfrm>
              <a:off x="10379144"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4" name="Freeform 8">
              <a:extLst>
                <a:ext uri="{FF2B5EF4-FFF2-40B4-BE49-F238E27FC236}">
                  <a16:creationId xmlns:a16="http://schemas.microsoft.com/office/drawing/2014/main" id="{10C82FEE-1EC1-A1B3-4CCE-941CFD893FEB}"/>
                </a:ext>
              </a:extLst>
            </p:cNvPr>
            <p:cNvSpPr/>
            <p:nvPr/>
          </p:nvSpPr>
          <p:spPr>
            <a:xfrm>
              <a:off x="10134151"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5" name="Freeform 9">
              <a:extLst>
                <a:ext uri="{FF2B5EF4-FFF2-40B4-BE49-F238E27FC236}">
                  <a16:creationId xmlns:a16="http://schemas.microsoft.com/office/drawing/2014/main" id="{C61A9867-BF6C-95D0-55C6-0CAEB27DD6C9}"/>
                </a:ext>
              </a:extLst>
            </p:cNvPr>
            <p:cNvSpPr/>
            <p:nvPr/>
          </p:nvSpPr>
          <p:spPr>
            <a:xfrm>
              <a:off x="9889093" y="3921898"/>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6" y="81595"/>
                  </a:cubicBezTo>
                  <a:cubicBezTo>
                    <a:pt x="8166"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6" name="Freeform 11">
              <a:extLst>
                <a:ext uri="{FF2B5EF4-FFF2-40B4-BE49-F238E27FC236}">
                  <a16:creationId xmlns:a16="http://schemas.microsoft.com/office/drawing/2014/main" id="{CB602514-F732-3EAC-65FB-3FD0F2B8BB7A}"/>
                </a:ext>
              </a:extLst>
            </p:cNvPr>
            <p:cNvSpPr/>
            <p:nvPr/>
          </p:nvSpPr>
          <p:spPr>
            <a:xfrm>
              <a:off x="9644079"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27" name="Freeform 12">
              <a:extLst>
                <a:ext uri="{FF2B5EF4-FFF2-40B4-BE49-F238E27FC236}">
                  <a16:creationId xmlns:a16="http://schemas.microsoft.com/office/drawing/2014/main" id="{A7E56C6A-7104-36F0-AA84-94FC886DFED3}"/>
                </a:ext>
              </a:extLst>
            </p:cNvPr>
            <p:cNvSpPr/>
            <p:nvPr/>
          </p:nvSpPr>
          <p:spPr>
            <a:xfrm>
              <a:off x="939903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8" name="Freeform 13">
              <a:extLst>
                <a:ext uri="{FF2B5EF4-FFF2-40B4-BE49-F238E27FC236}">
                  <a16:creationId xmlns:a16="http://schemas.microsoft.com/office/drawing/2014/main" id="{E7E68DE4-C9C8-F720-7E8B-65BF611E5A62}"/>
                </a:ext>
              </a:extLst>
            </p:cNvPr>
            <p:cNvSpPr/>
            <p:nvPr/>
          </p:nvSpPr>
          <p:spPr>
            <a:xfrm>
              <a:off x="9153996" y="3921898"/>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21"/>
                    <a:pt x="-875" y="77682"/>
                    <a:pt x="3657" y="81595"/>
                  </a:cubicBezTo>
                  <a:cubicBezTo>
                    <a:pt x="8167" y="85488"/>
                    <a:pt x="15168" y="85154"/>
                    <a:pt x="19223" y="80804"/>
                  </a:cubicBezTo>
                  <a:lnTo>
                    <a:pt x="40843" y="57887"/>
                  </a:lnTo>
                  <a:lnTo>
                    <a:pt x="62458" y="80804"/>
                  </a:lnTo>
                  <a:cubicBezTo>
                    <a:pt x="66556" y="85154"/>
                    <a:pt x="73562" y="85488"/>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29" name="Freeform 14">
              <a:extLst>
                <a:ext uri="{FF2B5EF4-FFF2-40B4-BE49-F238E27FC236}">
                  <a16:creationId xmlns:a16="http://schemas.microsoft.com/office/drawing/2014/main" id="{3AB5F688-D642-77CB-D676-B0F40001C3B4}"/>
                </a:ext>
              </a:extLst>
            </p:cNvPr>
            <p:cNvSpPr/>
            <p:nvPr/>
          </p:nvSpPr>
          <p:spPr>
            <a:xfrm>
              <a:off x="8908966"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30" name="Freeform 15">
              <a:extLst>
                <a:ext uri="{FF2B5EF4-FFF2-40B4-BE49-F238E27FC236}">
                  <a16:creationId xmlns:a16="http://schemas.microsoft.com/office/drawing/2014/main" id="{F82CB0B6-A769-0D41-A5A6-E6A4FA9E3787}"/>
                </a:ext>
              </a:extLst>
            </p:cNvPr>
            <p:cNvSpPr/>
            <p:nvPr/>
          </p:nvSpPr>
          <p:spPr>
            <a:xfrm>
              <a:off x="8663923"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31" name="Freeform 16">
              <a:extLst>
                <a:ext uri="{FF2B5EF4-FFF2-40B4-BE49-F238E27FC236}">
                  <a16:creationId xmlns:a16="http://schemas.microsoft.com/office/drawing/2014/main" id="{58C84F81-7F27-6361-5582-539B6BE87BFC}"/>
                </a:ext>
              </a:extLst>
            </p:cNvPr>
            <p:cNvSpPr/>
            <p:nvPr/>
          </p:nvSpPr>
          <p:spPr>
            <a:xfrm>
              <a:off x="8418913"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2" name="Freeform 17">
              <a:extLst>
                <a:ext uri="{FF2B5EF4-FFF2-40B4-BE49-F238E27FC236}">
                  <a16:creationId xmlns:a16="http://schemas.microsoft.com/office/drawing/2014/main" id="{3570DE80-E32A-2EBF-B759-DEF19A569923}"/>
                </a:ext>
              </a:extLst>
            </p:cNvPr>
            <p:cNvSpPr/>
            <p:nvPr/>
          </p:nvSpPr>
          <p:spPr>
            <a:xfrm>
              <a:off x="8173870"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33" name="Freeform 18">
              <a:extLst>
                <a:ext uri="{FF2B5EF4-FFF2-40B4-BE49-F238E27FC236}">
                  <a16:creationId xmlns:a16="http://schemas.microsoft.com/office/drawing/2014/main" id="{697A9484-4A4D-BC49-C3C3-731E1911B5FF}"/>
                </a:ext>
              </a:extLst>
            </p:cNvPr>
            <p:cNvSpPr/>
            <p:nvPr/>
          </p:nvSpPr>
          <p:spPr>
            <a:xfrm>
              <a:off x="7928839" y="3921898"/>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21"/>
                    <a:pt x="-875" y="77682"/>
                    <a:pt x="3657" y="81595"/>
                  </a:cubicBezTo>
                  <a:cubicBezTo>
                    <a:pt x="8167" y="85488"/>
                    <a:pt x="15146" y="85154"/>
                    <a:pt x="19223" y="80804"/>
                  </a:cubicBezTo>
                  <a:lnTo>
                    <a:pt x="40840" y="57887"/>
                  </a:lnTo>
                  <a:lnTo>
                    <a:pt x="62458" y="80804"/>
                  </a:lnTo>
                  <a:cubicBezTo>
                    <a:pt x="66556" y="85154"/>
                    <a:pt x="73560" y="85488"/>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34" name="Freeform 19">
              <a:extLst>
                <a:ext uri="{FF2B5EF4-FFF2-40B4-BE49-F238E27FC236}">
                  <a16:creationId xmlns:a16="http://schemas.microsoft.com/office/drawing/2014/main" id="{AEF733AC-E54F-5F5A-99EF-5E0AB021C53C}"/>
                </a:ext>
              </a:extLst>
            </p:cNvPr>
            <p:cNvSpPr/>
            <p:nvPr/>
          </p:nvSpPr>
          <p:spPr>
            <a:xfrm>
              <a:off x="768379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5" name="Freeform 20">
              <a:extLst>
                <a:ext uri="{FF2B5EF4-FFF2-40B4-BE49-F238E27FC236}">
                  <a16:creationId xmlns:a16="http://schemas.microsoft.com/office/drawing/2014/main" id="{A4205555-58F4-333E-AEE4-56232A877F58}"/>
                </a:ext>
              </a:extLst>
            </p:cNvPr>
            <p:cNvSpPr/>
            <p:nvPr/>
          </p:nvSpPr>
          <p:spPr>
            <a:xfrm>
              <a:off x="7438765" y="3921898"/>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sp>
          <p:nvSpPr>
            <p:cNvPr id="36" name="Freeform 21">
              <a:extLst>
                <a:ext uri="{FF2B5EF4-FFF2-40B4-BE49-F238E27FC236}">
                  <a16:creationId xmlns:a16="http://schemas.microsoft.com/office/drawing/2014/main" id="{0E038E4C-709B-7B7C-591E-37602F1B8337}"/>
                </a:ext>
              </a:extLst>
            </p:cNvPr>
            <p:cNvSpPr/>
            <p:nvPr/>
          </p:nvSpPr>
          <p:spPr>
            <a:xfrm>
              <a:off x="10379144"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7" name="Freeform 22">
              <a:extLst>
                <a:ext uri="{FF2B5EF4-FFF2-40B4-BE49-F238E27FC236}">
                  <a16:creationId xmlns:a16="http://schemas.microsoft.com/office/drawing/2014/main" id="{0BC7C7A4-23D6-E8B3-99D7-6739366D9B39}"/>
                </a:ext>
              </a:extLst>
            </p:cNvPr>
            <p:cNvSpPr/>
            <p:nvPr/>
          </p:nvSpPr>
          <p:spPr>
            <a:xfrm>
              <a:off x="10134151"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8" name="Freeform 23">
              <a:extLst>
                <a:ext uri="{FF2B5EF4-FFF2-40B4-BE49-F238E27FC236}">
                  <a16:creationId xmlns:a16="http://schemas.microsoft.com/office/drawing/2014/main" id="{89BB476E-E3A0-2830-9FE8-EF9856128DFB}"/>
                </a:ext>
              </a:extLst>
            </p:cNvPr>
            <p:cNvSpPr/>
            <p:nvPr/>
          </p:nvSpPr>
          <p:spPr>
            <a:xfrm>
              <a:off x="9889093" y="4132650"/>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9" name="Freeform 24">
              <a:extLst>
                <a:ext uri="{FF2B5EF4-FFF2-40B4-BE49-F238E27FC236}">
                  <a16:creationId xmlns:a16="http://schemas.microsoft.com/office/drawing/2014/main" id="{074A7805-B453-241A-354E-AEDBB92BAD92}"/>
                </a:ext>
              </a:extLst>
            </p:cNvPr>
            <p:cNvSpPr/>
            <p:nvPr/>
          </p:nvSpPr>
          <p:spPr>
            <a:xfrm>
              <a:off x="9644079"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40" name="Freeform 25">
              <a:extLst>
                <a:ext uri="{FF2B5EF4-FFF2-40B4-BE49-F238E27FC236}">
                  <a16:creationId xmlns:a16="http://schemas.microsoft.com/office/drawing/2014/main" id="{F0F92869-EF2B-DFDF-4A9D-D4B1BE6B981A}"/>
                </a:ext>
              </a:extLst>
            </p:cNvPr>
            <p:cNvSpPr/>
            <p:nvPr/>
          </p:nvSpPr>
          <p:spPr>
            <a:xfrm>
              <a:off x="939903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1" name="Freeform 26">
              <a:extLst>
                <a:ext uri="{FF2B5EF4-FFF2-40B4-BE49-F238E27FC236}">
                  <a16:creationId xmlns:a16="http://schemas.microsoft.com/office/drawing/2014/main" id="{C6F6FE59-8D9B-8FB3-C3D6-96966A5BAF25}"/>
                </a:ext>
              </a:extLst>
            </p:cNvPr>
            <p:cNvSpPr/>
            <p:nvPr/>
          </p:nvSpPr>
          <p:spPr>
            <a:xfrm>
              <a:off x="9153996" y="4132650"/>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34"/>
                    <a:pt x="73562" y="85487"/>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42" name="Freeform 27">
              <a:extLst>
                <a:ext uri="{FF2B5EF4-FFF2-40B4-BE49-F238E27FC236}">
                  <a16:creationId xmlns:a16="http://schemas.microsoft.com/office/drawing/2014/main" id="{F9EB8901-4BD1-1AC8-E4A3-BDE1F5C9683E}"/>
                </a:ext>
              </a:extLst>
            </p:cNvPr>
            <p:cNvSpPr/>
            <p:nvPr/>
          </p:nvSpPr>
          <p:spPr>
            <a:xfrm>
              <a:off x="8908966"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43" name="Freeform 28">
              <a:extLst>
                <a:ext uri="{FF2B5EF4-FFF2-40B4-BE49-F238E27FC236}">
                  <a16:creationId xmlns:a16="http://schemas.microsoft.com/office/drawing/2014/main" id="{77C2EF28-1C35-88C0-664D-1C30664B17C2}"/>
                </a:ext>
              </a:extLst>
            </p:cNvPr>
            <p:cNvSpPr/>
            <p:nvPr/>
          </p:nvSpPr>
          <p:spPr>
            <a:xfrm>
              <a:off x="8663923"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44" name="Freeform 29">
              <a:extLst>
                <a:ext uri="{FF2B5EF4-FFF2-40B4-BE49-F238E27FC236}">
                  <a16:creationId xmlns:a16="http://schemas.microsoft.com/office/drawing/2014/main" id="{E6E800A4-889D-8DE5-C7B3-DF68790D2485}"/>
                </a:ext>
              </a:extLst>
            </p:cNvPr>
            <p:cNvSpPr/>
            <p:nvPr/>
          </p:nvSpPr>
          <p:spPr>
            <a:xfrm>
              <a:off x="8418913"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5" name="Freeform 30">
              <a:extLst>
                <a:ext uri="{FF2B5EF4-FFF2-40B4-BE49-F238E27FC236}">
                  <a16:creationId xmlns:a16="http://schemas.microsoft.com/office/drawing/2014/main" id="{1EF33D4E-4AE6-79E6-6BDE-BC50A10E95DA}"/>
                </a:ext>
              </a:extLst>
            </p:cNvPr>
            <p:cNvSpPr/>
            <p:nvPr/>
          </p:nvSpPr>
          <p:spPr>
            <a:xfrm>
              <a:off x="8173870"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46" name="Freeform 31">
              <a:extLst>
                <a:ext uri="{FF2B5EF4-FFF2-40B4-BE49-F238E27FC236}">
                  <a16:creationId xmlns:a16="http://schemas.microsoft.com/office/drawing/2014/main" id="{DB904610-17C5-9D74-EC38-0432CEDB8972}"/>
                </a:ext>
              </a:extLst>
            </p:cNvPr>
            <p:cNvSpPr/>
            <p:nvPr/>
          </p:nvSpPr>
          <p:spPr>
            <a:xfrm>
              <a:off x="7928839" y="4132650"/>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34"/>
                    <a:pt x="73560" y="85487"/>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47" name="Freeform 32">
              <a:extLst>
                <a:ext uri="{FF2B5EF4-FFF2-40B4-BE49-F238E27FC236}">
                  <a16:creationId xmlns:a16="http://schemas.microsoft.com/office/drawing/2014/main" id="{670462A4-C471-5594-2164-2B8A6B007BAC}"/>
                </a:ext>
              </a:extLst>
            </p:cNvPr>
            <p:cNvSpPr/>
            <p:nvPr/>
          </p:nvSpPr>
          <p:spPr>
            <a:xfrm>
              <a:off x="768379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8" name="Freeform 33">
              <a:extLst>
                <a:ext uri="{FF2B5EF4-FFF2-40B4-BE49-F238E27FC236}">
                  <a16:creationId xmlns:a16="http://schemas.microsoft.com/office/drawing/2014/main" id="{88B22C6D-C325-FC87-245F-E19038E312E8}"/>
                </a:ext>
              </a:extLst>
            </p:cNvPr>
            <p:cNvSpPr/>
            <p:nvPr/>
          </p:nvSpPr>
          <p:spPr>
            <a:xfrm>
              <a:off x="7438765" y="4132650"/>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sp>
          <p:nvSpPr>
            <p:cNvPr id="49" name="Freeform 34">
              <a:extLst>
                <a:ext uri="{FF2B5EF4-FFF2-40B4-BE49-F238E27FC236}">
                  <a16:creationId xmlns:a16="http://schemas.microsoft.com/office/drawing/2014/main" id="{73BA2133-8E7B-7DC1-ACB9-B7F36D0AC837}"/>
                </a:ext>
              </a:extLst>
            </p:cNvPr>
            <p:cNvSpPr/>
            <p:nvPr/>
          </p:nvSpPr>
          <p:spPr>
            <a:xfrm>
              <a:off x="10379144"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8"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0" name="Freeform 35">
              <a:extLst>
                <a:ext uri="{FF2B5EF4-FFF2-40B4-BE49-F238E27FC236}">
                  <a16:creationId xmlns:a16="http://schemas.microsoft.com/office/drawing/2014/main" id="{1B864F5A-3D3D-80C2-6D4C-C55CA0A43953}"/>
                </a:ext>
              </a:extLst>
            </p:cNvPr>
            <p:cNvSpPr/>
            <p:nvPr/>
          </p:nvSpPr>
          <p:spPr>
            <a:xfrm>
              <a:off x="10134151"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1" name="Freeform 36">
              <a:extLst>
                <a:ext uri="{FF2B5EF4-FFF2-40B4-BE49-F238E27FC236}">
                  <a16:creationId xmlns:a16="http://schemas.microsoft.com/office/drawing/2014/main" id="{FA349910-1AC2-BFA8-C2C0-7F092471B8FC}"/>
                </a:ext>
              </a:extLst>
            </p:cNvPr>
            <p:cNvSpPr/>
            <p:nvPr/>
          </p:nvSpPr>
          <p:spPr>
            <a:xfrm>
              <a:off x="9889093" y="4343402"/>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2" name="Freeform 37">
              <a:extLst>
                <a:ext uri="{FF2B5EF4-FFF2-40B4-BE49-F238E27FC236}">
                  <a16:creationId xmlns:a16="http://schemas.microsoft.com/office/drawing/2014/main" id="{D7FDB35F-E6D4-E2BD-095C-4ED2AB355CC1}"/>
                </a:ext>
              </a:extLst>
            </p:cNvPr>
            <p:cNvSpPr/>
            <p:nvPr/>
          </p:nvSpPr>
          <p:spPr>
            <a:xfrm>
              <a:off x="9644079"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53" name="Freeform 38">
              <a:extLst>
                <a:ext uri="{FF2B5EF4-FFF2-40B4-BE49-F238E27FC236}">
                  <a16:creationId xmlns:a16="http://schemas.microsoft.com/office/drawing/2014/main" id="{39AEA591-DAB8-4A56-D95D-087D606A9CE4}"/>
                </a:ext>
              </a:extLst>
            </p:cNvPr>
            <p:cNvSpPr/>
            <p:nvPr/>
          </p:nvSpPr>
          <p:spPr>
            <a:xfrm>
              <a:off x="939903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4" name="Freeform 39">
              <a:extLst>
                <a:ext uri="{FF2B5EF4-FFF2-40B4-BE49-F238E27FC236}">
                  <a16:creationId xmlns:a16="http://schemas.microsoft.com/office/drawing/2014/main" id="{CE59A708-6346-ED6E-8789-C2184E775336}"/>
                </a:ext>
              </a:extLst>
            </p:cNvPr>
            <p:cNvSpPr/>
            <p:nvPr/>
          </p:nvSpPr>
          <p:spPr>
            <a:xfrm>
              <a:off x="9153996" y="4343402"/>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54"/>
                    <a:pt x="73562" y="85487"/>
                    <a:pt x="78028" y="81595"/>
                  </a:cubicBezTo>
                  <a:cubicBezTo>
                    <a:pt x="82560" y="77703"/>
                    <a:pt x="82905" y="71042"/>
                    <a:pt x="78850" y="66712"/>
                  </a:cubicBezTo>
                  <a:lnTo>
                    <a:pt x="55695" y="42150"/>
                  </a:lnTo>
                  <a:lnTo>
                    <a:pt x="78850" y="17589"/>
                  </a:lnTo>
                  <a:cubicBezTo>
                    <a:pt x="82926" y="13280"/>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55" name="Freeform 40">
              <a:extLst>
                <a:ext uri="{FF2B5EF4-FFF2-40B4-BE49-F238E27FC236}">
                  <a16:creationId xmlns:a16="http://schemas.microsoft.com/office/drawing/2014/main" id="{FC971D94-8585-47F2-E959-8DBFCCCF6D6C}"/>
                </a:ext>
              </a:extLst>
            </p:cNvPr>
            <p:cNvSpPr/>
            <p:nvPr/>
          </p:nvSpPr>
          <p:spPr>
            <a:xfrm>
              <a:off x="8908966"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56" name="Freeform 41">
              <a:extLst>
                <a:ext uri="{FF2B5EF4-FFF2-40B4-BE49-F238E27FC236}">
                  <a16:creationId xmlns:a16="http://schemas.microsoft.com/office/drawing/2014/main" id="{58BAE2AE-BD70-8286-BA5B-C468640D1FA1}"/>
                </a:ext>
              </a:extLst>
            </p:cNvPr>
            <p:cNvSpPr/>
            <p:nvPr/>
          </p:nvSpPr>
          <p:spPr>
            <a:xfrm>
              <a:off x="8663923"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57" name="Freeform 42">
              <a:extLst>
                <a:ext uri="{FF2B5EF4-FFF2-40B4-BE49-F238E27FC236}">
                  <a16:creationId xmlns:a16="http://schemas.microsoft.com/office/drawing/2014/main" id="{CF3EA7C6-DF11-52CB-EBD1-B7348CB0EF70}"/>
                </a:ext>
              </a:extLst>
            </p:cNvPr>
            <p:cNvSpPr/>
            <p:nvPr/>
          </p:nvSpPr>
          <p:spPr>
            <a:xfrm>
              <a:off x="8418913"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8" name="Freeform 43">
              <a:extLst>
                <a:ext uri="{FF2B5EF4-FFF2-40B4-BE49-F238E27FC236}">
                  <a16:creationId xmlns:a16="http://schemas.microsoft.com/office/drawing/2014/main" id="{F871C110-E9EE-A508-2F56-A5446663D2D7}"/>
                </a:ext>
              </a:extLst>
            </p:cNvPr>
            <p:cNvSpPr/>
            <p:nvPr/>
          </p:nvSpPr>
          <p:spPr>
            <a:xfrm>
              <a:off x="8173870"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59" name="Freeform 44">
              <a:extLst>
                <a:ext uri="{FF2B5EF4-FFF2-40B4-BE49-F238E27FC236}">
                  <a16:creationId xmlns:a16="http://schemas.microsoft.com/office/drawing/2014/main" id="{E512E707-A96C-C4DC-54AF-E3DBCA6BB4D9}"/>
                </a:ext>
              </a:extLst>
            </p:cNvPr>
            <p:cNvSpPr/>
            <p:nvPr/>
          </p:nvSpPr>
          <p:spPr>
            <a:xfrm>
              <a:off x="7928839" y="4343402"/>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54"/>
                    <a:pt x="73560" y="85487"/>
                    <a:pt x="78026" y="81595"/>
                  </a:cubicBezTo>
                  <a:cubicBezTo>
                    <a:pt x="82558" y="77703"/>
                    <a:pt x="82926" y="71042"/>
                    <a:pt x="78850" y="66712"/>
                  </a:cubicBezTo>
                  <a:lnTo>
                    <a:pt x="55693" y="42150"/>
                  </a:lnTo>
                  <a:lnTo>
                    <a:pt x="78850" y="17589"/>
                  </a:lnTo>
                  <a:cubicBezTo>
                    <a:pt x="82926" y="13280"/>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60" name="Freeform 45">
              <a:extLst>
                <a:ext uri="{FF2B5EF4-FFF2-40B4-BE49-F238E27FC236}">
                  <a16:creationId xmlns:a16="http://schemas.microsoft.com/office/drawing/2014/main" id="{DEDAB3D2-F9B6-1393-98FE-C2B23BE0C5C8}"/>
                </a:ext>
              </a:extLst>
            </p:cNvPr>
            <p:cNvSpPr/>
            <p:nvPr/>
          </p:nvSpPr>
          <p:spPr>
            <a:xfrm>
              <a:off x="768379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61" name="Freeform 46">
              <a:extLst>
                <a:ext uri="{FF2B5EF4-FFF2-40B4-BE49-F238E27FC236}">
                  <a16:creationId xmlns:a16="http://schemas.microsoft.com/office/drawing/2014/main" id="{E9F4AB5C-6054-E32F-168D-11877538CB65}"/>
                </a:ext>
              </a:extLst>
            </p:cNvPr>
            <p:cNvSpPr/>
            <p:nvPr/>
          </p:nvSpPr>
          <p:spPr>
            <a:xfrm>
              <a:off x="7438765" y="4343402"/>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8" y="81595"/>
                  </a:cubicBezTo>
                  <a:cubicBezTo>
                    <a:pt x="82559" y="77703"/>
                    <a:pt x="82906" y="71042"/>
                    <a:pt x="78851" y="66712"/>
                  </a:cubicBezTo>
                  <a:lnTo>
                    <a:pt x="55694" y="42150"/>
                  </a:lnTo>
                  <a:lnTo>
                    <a:pt x="78851" y="17589"/>
                  </a:lnTo>
                  <a:cubicBezTo>
                    <a:pt x="82928" y="13280"/>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grpSp>
      <p:sp>
        <p:nvSpPr>
          <p:cNvPr id="2" name="Subtitle 1"/>
          <p:cNvSpPr>
            <a:spLocks noGrp="1"/>
          </p:cNvSpPr>
          <p:nvPr>
            <p:ph type="subTitle" idx="3"/>
          </p:nvPr>
        </p:nvSpPr>
        <p:spPr/>
        <p:txBody>
          <a:bodyPr/>
          <a:lstStyle/>
          <a:p>
            <a:r>
              <a:t>4</a:t>
            </a:r>
          </a:p>
        </p:txBody>
      </p:sp>
      <p:sp>
        <p:nvSpPr>
          <p:cNvPr id="3" name="Subtitle 2"/>
          <p:cNvSpPr>
            <a:spLocks noGrp="1"/>
          </p:cNvSpPr>
          <p:nvPr>
            <p:ph type="subTitle" idx="1"/>
          </p:nvPr>
        </p:nvSpPr>
        <p:spPr/>
        <p:txBody>
          <a:bodyPr/>
          <a:lstStyle/>
          <a:p>
            <a:pPr algn="l"/>
            <a:r>
              <a:t>Pathogen Enrichment Report</a:t>
            </a:r>
          </a:p>
        </p:txBody>
      </p:sp>
      <p:sp>
        <p:nvSpPr>
          <p:cNvPr id="4" name="Subtitle 3"/>
          <p:cNvSpPr>
            <a:spLocks noGrp="1"/>
          </p:cNvSpPr>
          <p:nvPr>
            <p:ph type="subTitle" idx="13"/>
          </p:nvPr>
        </p:nvSpPr>
        <p:spPr/>
        <p:txBody>
          <a:bodyPr/>
          <a:lstStyle/>
          <a:p>
            <a:pPr algn="l"/>
            <a:r>
              <a:t>Ranked list of factors linked to observed phenotype or prior literature</a:t>
            </a:r>
          </a:p>
        </p:txBody>
      </p:sp>
      <p:sp>
        <p:nvSpPr>
          <p:cNvPr id="5" name="Subtitle 4"/>
          <p:cNvSpPr>
            <a:spLocks noGrp="1"/>
          </p:cNvSpPr>
          <p:nvPr>
            <p:ph type="subTitle" idx="14"/>
          </p:nvPr>
        </p:nvSpPr>
        <p:spPr/>
        <p:txBody>
          <a:bodyPr/>
          <a:lstStyle/>
          <a:p>
            <a:pPr algn="l"/>
            <a:r>
              <a:t>Virulence factors</a:t>
            </a:r>
          </a:p>
        </p:txBody>
      </p:sp>
      <p:sp>
        <p:nvSpPr>
          <p:cNvPr id="6" name="Subtitle 5"/>
          <p:cNvSpPr>
            <a:spLocks noGrp="1"/>
          </p:cNvSpPr>
          <p:nvPr>
            <p:ph type="subTitle" idx="8"/>
          </p:nvPr>
        </p:nvSpPr>
        <p:spPr/>
        <p:txBody>
          <a:bodyPr/>
          <a:lstStyle/>
          <a:p>
            <a:pPr algn="l"/>
            <a:r>
              <a:t>Surface attachment, EPS matrix build-up, maturation, and dispersal pathway for biofilm formation</a:t>
            </a:r>
          </a:p>
        </p:txBody>
      </p:sp>
      <p:sp>
        <p:nvSpPr>
          <p:cNvPr id="7" name="Subtitle 6"/>
          <p:cNvSpPr>
            <a:spLocks noGrp="1"/>
          </p:cNvSpPr>
          <p:nvPr>
            <p:ph type="subTitle" idx="9"/>
          </p:nvPr>
        </p:nvSpPr>
        <p:spPr/>
        <p:txBody>
          <a:bodyPr/>
          <a:lstStyle/>
          <a:p>
            <a:pPr algn="l"/>
            <a:r>
              <a:t>Biofilm pathway</a:t>
            </a:r>
          </a:p>
        </p:txBody>
      </p:sp>
      <p:sp>
        <p:nvSpPr>
          <p:cNvPr id="8" name="Subtitle 7"/>
          <p:cNvSpPr>
            <a:spLocks noGrp="1"/>
          </p:cNvSpPr>
          <p:nvPr>
            <p:ph type="subTitle" idx="6"/>
          </p:nvPr>
        </p:nvSpPr>
        <p:spPr/>
        <p:txBody>
          <a:bodyPr/>
          <a:lstStyle/>
          <a:p>
            <a:pPr algn="l"/>
            <a:r>
              <a:t>Complement resistance, immune modulation, and barrier penetration indicators for host evasion mechanisms</a:t>
            </a:r>
          </a:p>
        </p:txBody>
      </p:sp>
      <p:sp>
        <p:nvSpPr>
          <p:cNvPr id="9" name="Subtitle 8"/>
          <p:cNvSpPr>
            <a:spLocks noGrp="1"/>
          </p:cNvSpPr>
          <p:nvPr>
            <p:ph type="subTitle" idx="7"/>
          </p:nvPr>
        </p:nvSpPr>
        <p:spPr/>
        <p:txBody>
          <a:bodyPr/>
          <a:lstStyle/>
          <a:p>
            <a:pPr algn="l"/>
            <a:r>
              <a:t>Host evasion</a:t>
            </a:r>
          </a:p>
        </p:txBody>
      </p:sp>
      <p:sp>
        <p:nvSpPr>
          <p:cNvPr id="10" name="Subtitle 9"/>
          <p:cNvSpPr>
            <a:spLocks noGrp="1"/>
          </p:cNvSpPr>
          <p:nvPr>
            <p:ph type="subTitle" idx="4"/>
          </p:nvPr>
        </p:nvSpPr>
        <p:spPr/>
        <p:txBody>
          <a:bodyPr/>
          <a:lstStyle/>
          <a:p>
            <a:pPr algn="l"/>
            <a:r>
              <a:t>Assay type, detection threshold, and toxin gene or protein evidence for toxin production and secretion</a:t>
            </a:r>
          </a:p>
        </p:txBody>
      </p:sp>
      <p:sp>
        <p:nvSpPr>
          <p:cNvPr id="11" name="Subtitle 10"/>
          <p:cNvSpPr>
            <a:spLocks noGrp="1"/>
          </p:cNvSpPr>
          <p:nvPr>
            <p:ph type="subTitle" idx="5"/>
          </p:nvPr>
        </p:nvSpPr>
        <p:spPr/>
        <p:txBody>
          <a:bodyPr/>
          <a:lstStyle/>
          <a:p>
            <a:pPr algn="l"/>
            <a:r>
              <a:t>Toxin evidence</a:t>
            </a:r>
          </a:p>
        </p:txBody>
      </p:sp>
      <p:sp>
        <p:nvSpPr>
          <p:cNvPr id="12" name="Title 11"/>
          <p:cNvSpPr>
            <a:spLocks noGrp="1"/>
          </p:cNvSpPr>
          <p:nvPr>
            <p:ph type="title"/>
          </p:nvPr>
        </p:nvSpPr>
        <p:spPr/>
        <p:txBody>
          <a:bodyPr/>
          <a:lstStyle/>
          <a:p>
            <a:r>
              <a:t>Pathogenicity and Virulence Factors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cxnSp>
        <p:nvCxnSpPr>
          <p:cNvPr id="6" name="Google Shape;597;g3e4a1d512f3_0_23">
            <a:extLst>
              <a:ext uri="{FF2B5EF4-FFF2-40B4-BE49-F238E27FC236}">
                <a16:creationId xmlns:a16="http://schemas.microsoft.com/office/drawing/2014/main" id="{EF75CDF2-7F73-ABA6-D18B-319B4CD0A38E}"/>
              </a:ext>
            </a:extLst>
          </p:cNvPr>
          <p:cNvCxnSpPr>
            <a:cxnSpLocks/>
          </p:cNvCxnSpPr>
          <p:nvPr userDrawn="1"/>
        </p:nvCxnSpPr>
        <p:spPr>
          <a:xfrm>
            <a:off x="-72000" y="4700870"/>
            <a:ext cx="9288000" cy="0"/>
          </a:xfrm>
          <a:prstGeom prst="straightConnector1">
            <a:avLst/>
          </a:prstGeom>
          <a:noFill/>
          <a:ln w="9525" cap="flat" cmpd="sng">
            <a:solidFill>
              <a:schemeClr val="accent6"/>
            </a:solidFill>
            <a:prstDash val="solid"/>
            <a:round/>
            <a:headEnd type="none" w="med" len="med"/>
            <a:tailEnd type="none" w="med" len="med"/>
          </a:ln>
        </p:spPr>
      </p:cxnSp>
      <p:sp>
        <p:nvSpPr>
          <p:cNvPr id="2" name="Subtitle 1"/>
          <p:cNvSpPr>
            <a:spLocks noGrp="1"/>
          </p:cNvSpPr>
          <p:nvPr>
            <p:ph type="subTitle" idx="3"/>
          </p:nvPr>
        </p:nvSpPr>
        <p:spPr/>
        <p:txBody>
          <a:bodyPr/>
          <a:lstStyle/>
          <a:p>
            <a:r>
              <a:t>5</a:t>
            </a:r>
          </a:p>
        </p:txBody>
      </p:sp>
      <p:sp>
        <p:nvSpPr>
          <p:cNvPr id="3" name="Subtitle 2"/>
          <p:cNvSpPr>
            <a:spLocks noGrp="1"/>
          </p:cNvSpPr>
          <p:nvPr>
            <p:ph type="subTitle" idx="1"/>
          </p:nvPr>
        </p:nvSpPr>
        <p:spPr/>
        <p:txBody>
          <a:bodyPr/>
          <a:lstStyle/>
          <a:p>
            <a:pPr algn="l"/>
            <a:r>
              <a:t>Pathogen Enrichment Report</a:t>
            </a:r>
          </a:p>
        </p:txBody>
      </p:sp>
      <p:sp>
        <p:nvSpPr>
          <p:cNvPr id="4" name="Title 3"/>
          <p:cNvSpPr>
            <a:spLocks noGrp="1"/>
          </p:cNvSpPr>
          <p:nvPr>
            <p:ph type="title"/>
          </p:nvPr>
        </p:nvSpPr>
        <p:spPr/>
        <p:txBody>
          <a:bodyPr/>
          <a:lstStyle/>
          <a:p>
            <a:r>
              <a:t>Antimicrobial Susceptibility Results</a:t>
            </a:r>
          </a:p>
        </p:txBody>
      </p:sp>
      <p:graphicFrame>
        <p:nvGraphicFramePr>
          <p:cNvPr id="5" name="Table 4"/>
          <p:cNvGraphicFramePr>
            <a:graphicFrameLocks noGrp="1"/>
          </p:cNvGraphicFramePr>
          <p:nvPr/>
        </p:nvGraphicFramePr>
        <p:xfrm>
          <a:off x="240732" y="877020"/>
          <a:ext cx="8684396" cy="2042104"/>
        </p:xfrm>
        <a:graphic>
          <a:graphicData uri="http://schemas.openxmlformats.org/drawingml/2006/table">
            <a:tbl>
              <a:tblPr firstRow="1" bandRow="1">
                <a:tableStyleId>{0ED337F2-5EF9-4EC5-8057-203B44DC6CB3}</a:tableStyleId>
              </a:tblPr>
              <a:tblGrid>
                <a:gridCol w="1736879"/>
                <a:gridCol w="1736879"/>
                <a:gridCol w="1736879"/>
                <a:gridCol w="1736879"/>
                <a:gridCol w="1736880"/>
              </a:tblGrid>
              <a:tr h="510526">
                <a:tc>
                  <a:txBody>
                    <a:bodyPr/>
                    <a:lstStyle/>
                    <a:p>
                      <a:pPr algn="l"/>
                      <a:r>
                        <a:rPr lang="en-UA" sz="1100" b="1" dirty="0">
                          <a:solidFill>
                            <a:schemeClr val="tx1"/>
                          </a:solidFill>
                          <a:latin typeface="+mn-lt"/>
                        </a:rPr>
                        <a:t>Antibiotic</a:t>
                      </a:r>
                    </a:p>
                  </a:txBody>
                  <a:tcPr>
                    <a:lnL w="12700" cap="flat" cmpd="sng" algn="ctr">
                      <a:solidFill>
                        <a:schemeClr val="tx2"/>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100" b="1" dirty="0">
                          <a:solidFill>
                            <a:schemeClr val="tx1"/>
                          </a:solidFill>
                          <a:latin typeface="+mn-lt"/>
                        </a:rPr>
                        <a:t>MIC (Resistant)</a:t>
                      </a: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100" b="1" dirty="0">
                          <a:solidFill>
                            <a:schemeClr val="tx1"/>
                          </a:solidFill>
                          <a:latin typeface="+mn-lt"/>
                        </a:rPr>
                        <a:t>MIC (Sensitive)</a:t>
                      </a: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100" b="1" dirty="0">
                          <a:solidFill>
                            <a:schemeClr val="tx1"/>
                          </a:solidFill>
                          <a:latin typeface="+mn-lt"/>
                        </a:rPr>
                        <a:t>Interpretation</a:t>
                      </a: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100" b="1" dirty="0">
                          <a:solidFill>
                            <a:schemeClr val="tx1"/>
                          </a:solidFill>
                          <a:latin typeface="+mn-lt"/>
                        </a:rPr>
                        <a:t>Method Notes</a:t>
                      </a:r>
                    </a:p>
                  </a:txBody>
                  <a:tcP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tx2"/>
                    </a:solidFill>
                  </a:tcPr>
                </a:tc>
              </a:tr>
              <a:tr h="510526">
                <a:tc>
                  <a:txBody>
                    <a:bodyPr/>
                    <a:lstStyle/>
                    <a:p>
                      <a:pPr algn="l"/>
                      <a:r>
                        <a:rPr lang="en-UA" sz="1000" b="0" dirty="0">
                          <a:solidFill>
                            <a:schemeClr val="tx1"/>
                          </a:solidFill>
                          <a:latin typeface="+mn-lt"/>
                        </a:rPr>
                        <a:t>Antibiotic A</a:t>
                      </a:r>
                    </a:p>
                  </a:txBody>
                  <a:tcPr anchor="ctr">
                    <a:lnL w="12700" cap="flat" cmpd="sng" algn="ctr">
                      <a:solidFill>
                        <a:schemeClr val="tx2"/>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tcPr>
                </a:tc>
                <a:tc>
                  <a:txBody>
                    <a:bodyPr/>
                    <a:lstStyle/>
                    <a:p>
                      <a:pPr algn="l"/>
                      <a:r>
                        <a:rPr lang="en-UA" sz="1000" b="0" dirty="0">
                          <a:solidFill>
                            <a:schemeClr val="tx1"/>
                          </a:solidFill>
                          <a:latin typeface="+mn-lt"/>
                        </a:rPr>
                        <a:t>Resistant MIC value</a:t>
                      </a:r>
                    </a:p>
                  </a:txBody>
                  <a:tcPr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tcPr>
                </a:tc>
                <a:tc>
                  <a:txBody>
                    <a:bodyPr/>
                    <a:lstStyle/>
                    <a:p>
                      <a:pPr algn="l"/>
                      <a:r>
                        <a:rPr lang="en-UA" sz="1000" b="0" dirty="0">
                          <a:solidFill>
                            <a:schemeClr val="tx1"/>
                          </a:solidFill>
                          <a:latin typeface="+mn-lt"/>
                        </a:rPr>
                        <a:t>Sensitive MIC value</a:t>
                      </a:r>
                    </a:p>
                  </a:txBody>
                  <a:tcPr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tcPr>
                </a:tc>
                <a:tc>
                  <a:txBody>
                    <a:bodyPr/>
                    <a:lstStyle/>
                    <a:p>
                      <a:pPr algn="l"/>
                      <a:r>
                        <a:rPr lang="en-UA" sz="1000" b="0" dirty="0">
                          <a:solidFill>
                            <a:schemeClr val="tx1"/>
                          </a:solidFill>
                          <a:latin typeface="+mn-lt"/>
                        </a:rPr>
                        <a:t>Resistant/Sensitive</a:t>
                      </a:r>
                    </a:p>
                  </a:txBody>
                  <a:tcPr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tcPr>
                </a:tc>
                <a:tc>
                  <a:txBody>
                    <a:bodyPr/>
                    <a:lstStyle/>
                    <a:p>
                      <a:pPr algn="l"/>
                      <a:r>
                        <a:rPr lang="en-UA" sz="1000" b="0" dirty="0">
                          <a:solidFill>
                            <a:schemeClr val="tx1"/>
                          </a:solidFill>
                          <a:latin typeface="+mn-lt"/>
                        </a:rPr>
                        <a:t>Disk diffusion or broth method</a:t>
                      </a:r>
                    </a:p>
                  </a:txBody>
                  <a:tcPr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tcPr>
                </a:tc>
              </a:tr>
              <a:tr h="510526">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Antibiotic B</a:t>
                      </a:r>
                    </a:p>
                  </a:txBody>
                  <a:tcPr anchor="ctr">
                    <a:lnL w="12700" cap="flat" cmpd="sng" algn="ctr">
                      <a:solidFill>
                        <a:schemeClr val="tx2"/>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bg1"/>
                    </a:solidFill>
                  </a:tcPr>
                </a:tc>
                <a:tc>
                  <a:txBody>
                    <a:bodyPr/>
                    <a:lstStyle/>
                    <a:p>
                      <a:pPr algn="l"/>
                      <a:r>
                        <a:rPr lang="en-UA" sz="1000" b="0" dirty="0">
                          <a:solidFill>
                            <a:schemeClr val="tx1"/>
                          </a:solidFill>
                          <a:latin typeface="+mn-lt"/>
                        </a:rPr>
                        <a:t>Resistant MIC value</a:t>
                      </a:r>
                    </a:p>
                  </a:txBody>
                  <a:tcPr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Sensitive MIC value</a:t>
                      </a:r>
                    </a:p>
                  </a:txBody>
                  <a:tcPr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Resistant/Sensitive</a:t>
                      </a:r>
                    </a:p>
                  </a:txBody>
                  <a:tcPr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bg1"/>
                    </a:solidFill>
                  </a:tcPr>
                </a:tc>
                <a:tc>
                  <a:txBody>
                    <a:bodyPr/>
                    <a:lstStyle/>
                    <a:p>
                      <a:pPr algn="l"/>
                      <a:r>
                        <a:rPr lang="en-UA" sz="1000" b="0" dirty="0">
                          <a:solidFill>
                            <a:schemeClr val="tx1"/>
                          </a:solidFill>
                          <a:latin typeface="+mn-lt"/>
                        </a:rPr>
                        <a:t>Incubation and reading criteria</a:t>
                      </a:r>
                    </a:p>
                  </a:txBody>
                  <a:tcPr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bg1"/>
                    </a:solidFill>
                  </a:tcPr>
                </a:tc>
              </a:tr>
              <a:tr h="510526">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Antibiotic C</a:t>
                      </a:r>
                    </a:p>
                  </a:txBody>
                  <a:tcPr anchor="ctr">
                    <a:lnL w="12700" cap="flat" cmpd="sng" algn="ctr">
                      <a:solidFill>
                        <a:schemeClr val="tx2"/>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tcPr>
                </a:tc>
                <a:tc>
                  <a:txBody>
                    <a:bodyPr/>
                    <a:lstStyle/>
                    <a:p>
                      <a:pPr algn="l"/>
                      <a:r>
                        <a:rPr lang="en-UA" sz="1000" b="0" dirty="0">
                          <a:solidFill>
                            <a:schemeClr val="tx1"/>
                          </a:solidFill>
                          <a:latin typeface="+mn-lt"/>
                        </a:rPr>
                        <a:t>Resistant MIC value</a:t>
                      </a:r>
                    </a:p>
                  </a:txBody>
                  <a:tcPr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Sensitive MIC value</a:t>
                      </a:r>
                    </a:p>
                  </a:txBody>
                  <a:tcPr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i="0" u="none" strike="noStrike" kern="0" cap="none" spc="0" normalizeH="0" baseline="0" noProof="0" dirty="0">
                          <a:ln>
                            <a:noFill/>
                          </a:ln>
                          <a:solidFill>
                            <a:schemeClr val="tx1"/>
                          </a:solidFill>
                          <a:effectLst/>
                          <a:uLnTx/>
                          <a:uFillTx/>
                          <a:latin typeface="+mn-lt"/>
                          <a:cs typeface="+mn-cs"/>
                          <a:sym typeface="Arial"/>
                        </a:rPr>
                        <a:t>Resistant/Sensitive</a:t>
                      </a:r>
                    </a:p>
                  </a:txBody>
                  <a:tcPr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tcPr>
                </a:tc>
                <a:tc>
                  <a:txBody>
                    <a:bodyPr/>
                    <a:lstStyle/>
                    <a:p>
                      <a:pPr algn="l"/>
                      <a:r>
                        <a:rPr lang="en-UA" sz="1000" b="0" dirty="0">
                          <a:solidFill>
                            <a:schemeClr val="tx1"/>
                          </a:solidFill>
                          <a:latin typeface="+mn-lt"/>
                        </a:rPr>
                        <a:t>Quality control strain reference</a:t>
                      </a:r>
                    </a:p>
                  </a:txBody>
                  <a:tcPr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tcPr>
                </a:tc>
              </a:tr>
            </a:tbl>
          </a:graphicData>
        </a:graphic>
      </p:graphicFrame>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3" name="Group 26">
            <a:extLst>
              <a:ext uri="{FF2B5EF4-FFF2-40B4-BE49-F238E27FC236}">
                <a16:creationId xmlns:a16="http://schemas.microsoft.com/office/drawing/2014/main" id="{B4635281-E70D-512E-22E5-04BB8AD89129}"/>
              </a:ext>
            </a:extLst>
          </p:cNvPr>
          <p:cNvGrpSpPr/>
          <p:nvPr userDrawn="1"/>
        </p:nvGrpSpPr>
        <p:grpSpPr>
          <a:xfrm>
            <a:off x="-1847899" y="699448"/>
            <a:ext cx="3022061" cy="505808"/>
            <a:chOff x="7438765" y="3921898"/>
            <a:chExt cx="3022061" cy="505808"/>
          </a:xfrm>
        </p:grpSpPr>
        <p:sp>
          <p:nvSpPr>
            <p:cNvPr id="14" name="Freeform 27">
              <a:extLst>
                <a:ext uri="{FF2B5EF4-FFF2-40B4-BE49-F238E27FC236}">
                  <a16:creationId xmlns:a16="http://schemas.microsoft.com/office/drawing/2014/main" id="{BCF043EC-2CB5-8932-043E-DBDCD5CB03B3}"/>
                </a:ext>
              </a:extLst>
            </p:cNvPr>
            <p:cNvSpPr/>
            <p:nvPr/>
          </p:nvSpPr>
          <p:spPr>
            <a:xfrm>
              <a:off x="10379144"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15" name="Freeform 28">
              <a:extLst>
                <a:ext uri="{FF2B5EF4-FFF2-40B4-BE49-F238E27FC236}">
                  <a16:creationId xmlns:a16="http://schemas.microsoft.com/office/drawing/2014/main" id="{8A5960FF-04DC-4530-0028-A3E150D04DE3}"/>
                </a:ext>
              </a:extLst>
            </p:cNvPr>
            <p:cNvSpPr/>
            <p:nvPr/>
          </p:nvSpPr>
          <p:spPr>
            <a:xfrm>
              <a:off x="10134151"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16" name="Freeform 29">
              <a:extLst>
                <a:ext uri="{FF2B5EF4-FFF2-40B4-BE49-F238E27FC236}">
                  <a16:creationId xmlns:a16="http://schemas.microsoft.com/office/drawing/2014/main" id="{415894CB-9C2F-A717-2F10-D939BF9F5DAC}"/>
                </a:ext>
              </a:extLst>
            </p:cNvPr>
            <p:cNvSpPr/>
            <p:nvPr/>
          </p:nvSpPr>
          <p:spPr>
            <a:xfrm>
              <a:off x="9889093" y="3921898"/>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6" y="81595"/>
                  </a:cubicBezTo>
                  <a:cubicBezTo>
                    <a:pt x="8166"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17" name="Freeform 30">
              <a:extLst>
                <a:ext uri="{FF2B5EF4-FFF2-40B4-BE49-F238E27FC236}">
                  <a16:creationId xmlns:a16="http://schemas.microsoft.com/office/drawing/2014/main" id="{61C16B50-15DD-A09D-38FE-62542B1DFD91}"/>
                </a:ext>
              </a:extLst>
            </p:cNvPr>
            <p:cNvSpPr/>
            <p:nvPr/>
          </p:nvSpPr>
          <p:spPr>
            <a:xfrm>
              <a:off x="9644079"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18" name="Freeform 31">
              <a:extLst>
                <a:ext uri="{FF2B5EF4-FFF2-40B4-BE49-F238E27FC236}">
                  <a16:creationId xmlns:a16="http://schemas.microsoft.com/office/drawing/2014/main" id="{F75003FA-F21D-415A-1CC8-0AC703098F66}"/>
                </a:ext>
              </a:extLst>
            </p:cNvPr>
            <p:cNvSpPr/>
            <p:nvPr/>
          </p:nvSpPr>
          <p:spPr>
            <a:xfrm>
              <a:off x="939903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19" name="Freeform 32">
              <a:extLst>
                <a:ext uri="{FF2B5EF4-FFF2-40B4-BE49-F238E27FC236}">
                  <a16:creationId xmlns:a16="http://schemas.microsoft.com/office/drawing/2014/main" id="{CCF17835-793D-D8BF-A76E-021DB111D761}"/>
                </a:ext>
              </a:extLst>
            </p:cNvPr>
            <p:cNvSpPr/>
            <p:nvPr/>
          </p:nvSpPr>
          <p:spPr>
            <a:xfrm>
              <a:off x="9153996" y="3921898"/>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21"/>
                    <a:pt x="-875" y="77682"/>
                    <a:pt x="3657" y="81595"/>
                  </a:cubicBezTo>
                  <a:cubicBezTo>
                    <a:pt x="8167" y="85488"/>
                    <a:pt x="15168" y="85154"/>
                    <a:pt x="19223" y="80804"/>
                  </a:cubicBezTo>
                  <a:lnTo>
                    <a:pt x="40843" y="57887"/>
                  </a:lnTo>
                  <a:lnTo>
                    <a:pt x="62458" y="80804"/>
                  </a:lnTo>
                  <a:cubicBezTo>
                    <a:pt x="66556" y="85154"/>
                    <a:pt x="73562" y="85488"/>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20" name="Freeform 33">
              <a:extLst>
                <a:ext uri="{FF2B5EF4-FFF2-40B4-BE49-F238E27FC236}">
                  <a16:creationId xmlns:a16="http://schemas.microsoft.com/office/drawing/2014/main" id="{102CDD5C-D466-F63A-B73F-CB0305558869}"/>
                </a:ext>
              </a:extLst>
            </p:cNvPr>
            <p:cNvSpPr/>
            <p:nvPr/>
          </p:nvSpPr>
          <p:spPr>
            <a:xfrm>
              <a:off x="8908966"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21" name="Freeform 34">
              <a:extLst>
                <a:ext uri="{FF2B5EF4-FFF2-40B4-BE49-F238E27FC236}">
                  <a16:creationId xmlns:a16="http://schemas.microsoft.com/office/drawing/2014/main" id="{1CCEDA7D-645B-2036-F850-56B415E18A75}"/>
                </a:ext>
              </a:extLst>
            </p:cNvPr>
            <p:cNvSpPr/>
            <p:nvPr/>
          </p:nvSpPr>
          <p:spPr>
            <a:xfrm>
              <a:off x="8663923"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22" name="Freeform 35">
              <a:extLst>
                <a:ext uri="{FF2B5EF4-FFF2-40B4-BE49-F238E27FC236}">
                  <a16:creationId xmlns:a16="http://schemas.microsoft.com/office/drawing/2014/main" id="{45891863-6E52-62D4-25A3-58D67F6AE95E}"/>
                </a:ext>
              </a:extLst>
            </p:cNvPr>
            <p:cNvSpPr/>
            <p:nvPr/>
          </p:nvSpPr>
          <p:spPr>
            <a:xfrm>
              <a:off x="8418913"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3" name="Freeform 36">
              <a:extLst>
                <a:ext uri="{FF2B5EF4-FFF2-40B4-BE49-F238E27FC236}">
                  <a16:creationId xmlns:a16="http://schemas.microsoft.com/office/drawing/2014/main" id="{671A9333-ACE9-5E46-37CC-7DE95A6565A4}"/>
                </a:ext>
              </a:extLst>
            </p:cNvPr>
            <p:cNvSpPr/>
            <p:nvPr/>
          </p:nvSpPr>
          <p:spPr>
            <a:xfrm>
              <a:off x="8173870"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24" name="Freeform 37">
              <a:extLst>
                <a:ext uri="{FF2B5EF4-FFF2-40B4-BE49-F238E27FC236}">
                  <a16:creationId xmlns:a16="http://schemas.microsoft.com/office/drawing/2014/main" id="{579816EB-55C9-7CC6-4248-606B53E709F5}"/>
                </a:ext>
              </a:extLst>
            </p:cNvPr>
            <p:cNvSpPr/>
            <p:nvPr/>
          </p:nvSpPr>
          <p:spPr>
            <a:xfrm>
              <a:off x="7928839" y="3921898"/>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21"/>
                    <a:pt x="-875" y="77682"/>
                    <a:pt x="3657" y="81595"/>
                  </a:cubicBezTo>
                  <a:cubicBezTo>
                    <a:pt x="8167" y="85488"/>
                    <a:pt x="15146" y="85154"/>
                    <a:pt x="19223" y="80804"/>
                  </a:cubicBezTo>
                  <a:lnTo>
                    <a:pt x="40840" y="57887"/>
                  </a:lnTo>
                  <a:lnTo>
                    <a:pt x="62458" y="80804"/>
                  </a:lnTo>
                  <a:cubicBezTo>
                    <a:pt x="66556" y="85154"/>
                    <a:pt x="73560" y="85488"/>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25" name="Freeform 38">
              <a:extLst>
                <a:ext uri="{FF2B5EF4-FFF2-40B4-BE49-F238E27FC236}">
                  <a16:creationId xmlns:a16="http://schemas.microsoft.com/office/drawing/2014/main" id="{45E57E58-A719-B376-6CBC-CA7D0FD2D8C7}"/>
                </a:ext>
              </a:extLst>
            </p:cNvPr>
            <p:cNvSpPr/>
            <p:nvPr/>
          </p:nvSpPr>
          <p:spPr>
            <a:xfrm>
              <a:off x="768379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6" name="Freeform 39">
              <a:extLst>
                <a:ext uri="{FF2B5EF4-FFF2-40B4-BE49-F238E27FC236}">
                  <a16:creationId xmlns:a16="http://schemas.microsoft.com/office/drawing/2014/main" id="{8EE8FED3-1AE8-4650-284C-75510BE2D184}"/>
                </a:ext>
              </a:extLst>
            </p:cNvPr>
            <p:cNvSpPr/>
            <p:nvPr/>
          </p:nvSpPr>
          <p:spPr>
            <a:xfrm>
              <a:off x="7438765" y="3921898"/>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sp>
          <p:nvSpPr>
            <p:cNvPr id="27" name="Freeform 40">
              <a:extLst>
                <a:ext uri="{FF2B5EF4-FFF2-40B4-BE49-F238E27FC236}">
                  <a16:creationId xmlns:a16="http://schemas.microsoft.com/office/drawing/2014/main" id="{50B872F5-1B1E-BB14-9382-C5549C0C9C2F}"/>
                </a:ext>
              </a:extLst>
            </p:cNvPr>
            <p:cNvSpPr/>
            <p:nvPr/>
          </p:nvSpPr>
          <p:spPr>
            <a:xfrm>
              <a:off x="10379144"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8" name="Freeform 41">
              <a:extLst>
                <a:ext uri="{FF2B5EF4-FFF2-40B4-BE49-F238E27FC236}">
                  <a16:creationId xmlns:a16="http://schemas.microsoft.com/office/drawing/2014/main" id="{BCC25A7E-AD81-3CDA-48C6-299CC9C43602}"/>
                </a:ext>
              </a:extLst>
            </p:cNvPr>
            <p:cNvSpPr/>
            <p:nvPr/>
          </p:nvSpPr>
          <p:spPr>
            <a:xfrm>
              <a:off x="10134151"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9" name="Freeform 42">
              <a:extLst>
                <a:ext uri="{FF2B5EF4-FFF2-40B4-BE49-F238E27FC236}">
                  <a16:creationId xmlns:a16="http://schemas.microsoft.com/office/drawing/2014/main" id="{803083C1-85D9-2F64-4F3B-B79C6BABA9D8}"/>
                </a:ext>
              </a:extLst>
            </p:cNvPr>
            <p:cNvSpPr/>
            <p:nvPr/>
          </p:nvSpPr>
          <p:spPr>
            <a:xfrm>
              <a:off x="9889093" y="4132650"/>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0" name="Freeform 43">
              <a:extLst>
                <a:ext uri="{FF2B5EF4-FFF2-40B4-BE49-F238E27FC236}">
                  <a16:creationId xmlns:a16="http://schemas.microsoft.com/office/drawing/2014/main" id="{E8C9E72C-BFC4-581F-2FF4-855AB7D58EB7}"/>
                </a:ext>
              </a:extLst>
            </p:cNvPr>
            <p:cNvSpPr/>
            <p:nvPr/>
          </p:nvSpPr>
          <p:spPr>
            <a:xfrm>
              <a:off x="9644079"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31" name="Freeform 44">
              <a:extLst>
                <a:ext uri="{FF2B5EF4-FFF2-40B4-BE49-F238E27FC236}">
                  <a16:creationId xmlns:a16="http://schemas.microsoft.com/office/drawing/2014/main" id="{6EB89EA5-05E0-6B5C-2D17-F50611460FD6}"/>
                </a:ext>
              </a:extLst>
            </p:cNvPr>
            <p:cNvSpPr/>
            <p:nvPr/>
          </p:nvSpPr>
          <p:spPr>
            <a:xfrm>
              <a:off x="939903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2" name="Freeform 45">
              <a:extLst>
                <a:ext uri="{FF2B5EF4-FFF2-40B4-BE49-F238E27FC236}">
                  <a16:creationId xmlns:a16="http://schemas.microsoft.com/office/drawing/2014/main" id="{FF80E6E2-313B-7525-A9DC-4E32C5AAB2A3}"/>
                </a:ext>
              </a:extLst>
            </p:cNvPr>
            <p:cNvSpPr/>
            <p:nvPr/>
          </p:nvSpPr>
          <p:spPr>
            <a:xfrm>
              <a:off x="9153996" y="4132650"/>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34"/>
                    <a:pt x="73562" y="85487"/>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33" name="Freeform 46">
              <a:extLst>
                <a:ext uri="{FF2B5EF4-FFF2-40B4-BE49-F238E27FC236}">
                  <a16:creationId xmlns:a16="http://schemas.microsoft.com/office/drawing/2014/main" id="{131EFCA6-7411-6D89-B448-39D2068FE97C}"/>
                </a:ext>
              </a:extLst>
            </p:cNvPr>
            <p:cNvSpPr/>
            <p:nvPr/>
          </p:nvSpPr>
          <p:spPr>
            <a:xfrm>
              <a:off x="8908966"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34" name="Freeform 47">
              <a:extLst>
                <a:ext uri="{FF2B5EF4-FFF2-40B4-BE49-F238E27FC236}">
                  <a16:creationId xmlns:a16="http://schemas.microsoft.com/office/drawing/2014/main" id="{0D420F9B-C0EC-2A80-6D29-80E24C43B85F}"/>
                </a:ext>
              </a:extLst>
            </p:cNvPr>
            <p:cNvSpPr/>
            <p:nvPr/>
          </p:nvSpPr>
          <p:spPr>
            <a:xfrm>
              <a:off x="8663923"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35" name="Freeform 48">
              <a:extLst>
                <a:ext uri="{FF2B5EF4-FFF2-40B4-BE49-F238E27FC236}">
                  <a16:creationId xmlns:a16="http://schemas.microsoft.com/office/drawing/2014/main" id="{E5717C10-56AE-B9F6-DADE-FC3B63F3C6CF}"/>
                </a:ext>
              </a:extLst>
            </p:cNvPr>
            <p:cNvSpPr/>
            <p:nvPr/>
          </p:nvSpPr>
          <p:spPr>
            <a:xfrm>
              <a:off x="8418913"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6" name="Freeform 49">
              <a:extLst>
                <a:ext uri="{FF2B5EF4-FFF2-40B4-BE49-F238E27FC236}">
                  <a16:creationId xmlns:a16="http://schemas.microsoft.com/office/drawing/2014/main" id="{CCB7DA3E-18BD-34DD-459E-E39D2249CD34}"/>
                </a:ext>
              </a:extLst>
            </p:cNvPr>
            <p:cNvSpPr/>
            <p:nvPr/>
          </p:nvSpPr>
          <p:spPr>
            <a:xfrm>
              <a:off x="8173870"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37" name="Freeform 50">
              <a:extLst>
                <a:ext uri="{FF2B5EF4-FFF2-40B4-BE49-F238E27FC236}">
                  <a16:creationId xmlns:a16="http://schemas.microsoft.com/office/drawing/2014/main" id="{C5D192CF-2910-CC8A-2C58-5D391C617B43}"/>
                </a:ext>
              </a:extLst>
            </p:cNvPr>
            <p:cNvSpPr/>
            <p:nvPr/>
          </p:nvSpPr>
          <p:spPr>
            <a:xfrm>
              <a:off x="7928839" y="4132650"/>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34"/>
                    <a:pt x="73560" y="85487"/>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38" name="Freeform 51">
              <a:extLst>
                <a:ext uri="{FF2B5EF4-FFF2-40B4-BE49-F238E27FC236}">
                  <a16:creationId xmlns:a16="http://schemas.microsoft.com/office/drawing/2014/main" id="{FFF4D439-46F5-32EA-5533-71DEA1D69CA5}"/>
                </a:ext>
              </a:extLst>
            </p:cNvPr>
            <p:cNvSpPr/>
            <p:nvPr/>
          </p:nvSpPr>
          <p:spPr>
            <a:xfrm>
              <a:off x="768379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9" name="Freeform 52">
              <a:extLst>
                <a:ext uri="{FF2B5EF4-FFF2-40B4-BE49-F238E27FC236}">
                  <a16:creationId xmlns:a16="http://schemas.microsoft.com/office/drawing/2014/main" id="{DD3F931A-C3A4-6B02-B24D-FEE0DA6C5620}"/>
                </a:ext>
              </a:extLst>
            </p:cNvPr>
            <p:cNvSpPr/>
            <p:nvPr/>
          </p:nvSpPr>
          <p:spPr>
            <a:xfrm>
              <a:off x="7438765" y="4132650"/>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sp>
          <p:nvSpPr>
            <p:cNvPr id="40" name="Freeform 53">
              <a:extLst>
                <a:ext uri="{FF2B5EF4-FFF2-40B4-BE49-F238E27FC236}">
                  <a16:creationId xmlns:a16="http://schemas.microsoft.com/office/drawing/2014/main" id="{49397D45-3E0B-72F8-2B5E-96AA4C3E768A}"/>
                </a:ext>
              </a:extLst>
            </p:cNvPr>
            <p:cNvSpPr/>
            <p:nvPr/>
          </p:nvSpPr>
          <p:spPr>
            <a:xfrm>
              <a:off x="10379144"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8"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1" name="Freeform 54">
              <a:extLst>
                <a:ext uri="{FF2B5EF4-FFF2-40B4-BE49-F238E27FC236}">
                  <a16:creationId xmlns:a16="http://schemas.microsoft.com/office/drawing/2014/main" id="{8CAC9BC7-6CB3-F148-C471-B52AF5D3F2F1}"/>
                </a:ext>
              </a:extLst>
            </p:cNvPr>
            <p:cNvSpPr/>
            <p:nvPr/>
          </p:nvSpPr>
          <p:spPr>
            <a:xfrm>
              <a:off x="10134151"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2" name="Freeform 55">
              <a:extLst>
                <a:ext uri="{FF2B5EF4-FFF2-40B4-BE49-F238E27FC236}">
                  <a16:creationId xmlns:a16="http://schemas.microsoft.com/office/drawing/2014/main" id="{489FFA38-3A16-6301-1CBB-601E1172C1D2}"/>
                </a:ext>
              </a:extLst>
            </p:cNvPr>
            <p:cNvSpPr/>
            <p:nvPr/>
          </p:nvSpPr>
          <p:spPr>
            <a:xfrm>
              <a:off x="9889093" y="4343402"/>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3" name="Freeform 56">
              <a:extLst>
                <a:ext uri="{FF2B5EF4-FFF2-40B4-BE49-F238E27FC236}">
                  <a16:creationId xmlns:a16="http://schemas.microsoft.com/office/drawing/2014/main" id="{B79C36AD-E22F-32CE-CFC5-C3823ABA373B}"/>
                </a:ext>
              </a:extLst>
            </p:cNvPr>
            <p:cNvSpPr/>
            <p:nvPr/>
          </p:nvSpPr>
          <p:spPr>
            <a:xfrm>
              <a:off x="9644079"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44" name="Freeform 57">
              <a:extLst>
                <a:ext uri="{FF2B5EF4-FFF2-40B4-BE49-F238E27FC236}">
                  <a16:creationId xmlns:a16="http://schemas.microsoft.com/office/drawing/2014/main" id="{1FD3B490-D2F2-4231-1274-9B111B8B4996}"/>
                </a:ext>
              </a:extLst>
            </p:cNvPr>
            <p:cNvSpPr/>
            <p:nvPr/>
          </p:nvSpPr>
          <p:spPr>
            <a:xfrm>
              <a:off x="939903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5" name="Freeform 58">
              <a:extLst>
                <a:ext uri="{FF2B5EF4-FFF2-40B4-BE49-F238E27FC236}">
                  <a16:creationId xmlns:a16="http://schemas.microsoft.com/office/drawing/2014/main" id="{2DBD5F06-BDBF-E898-3272-6A990C251EFA}"/>
                </a:ext>
              </a:extLst>
            </p:cNvPr>
            <p:cNvSpPr/>
            <p:nvPr/>
          </p:nvSpPr>
          <p:spPr>
            <a:xfrm>
              <a:off x="9153996" y="4343402"/>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54"/>
                    <a:pt x="73562" y="85487"/>
                    <a:pt x="78028" y="81595"/>
                  </a:cubicBezTo>
                  <a:cubicBezTo>
                    <a:pt x="82560" y="77703"/>
                    <a:pt x="82905" y="71042"/>
                    <a:pt x="78850" y="66712"/>
                  </a:cubicBezTo>
                  <a:lnTo>
                    <a:pt x="55695" y="42150"/>
                  </a:lnTo>
                  <a:lnTo>
                    <a:pt x="78850" y="17589"/>
                  </a:lnTo>
                  <a:cubicBezTo>
                    <a:pt x="82926" y="13280"/>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46" name="Freeform 59">
              <a:extLst>
                <a:ext uri="{FF2B5EF4-FFF2-40B4-BE49-F238E27FC236}">
                  <a16:creationId xmlns:a16="http://schemas.microsoft.com/office/drawing/2014/main" id="{E422B3A0-F773-35BF-85D3-AC23FCFF27C7}"/>
                </a:ext>
              </a:extLst>
            </p:cNvPr>
            <p:cNvSpPr/>
            <p:nvPr/>
          </p:nvSpPr>
          <p:spPr>
            <a:xfrm>
              <a:off x="8908966"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47" name="Freeform 60">
              <a:extLst>
                <a:ext uri="{FF2B5EF4-FFF2-40B4-BE49-F238E27FC236}">
                  <a16:creationId xmlns:a16="http://schemas.microsoft.com/office/drawing/2014/main" id="{6798F33A-468A-A056-1EB9-4D3522DF192F}"/>
                </a:ext>
              </a:extLst>
            </p:cNvPr>
            <p:cNvSpPr/>
            <p:nvPr/>
          </p:nvSpPr>
          <p:spPr>
            <a:xfrm>
              <a:off x="8663923"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48" name="Freeform 61">
              <a:extLst>
                <a:ext uri="{FF2B5EF4-FFF2-40B4-BE49-F238E27FC236}">
                  <a16:creationId xmlns:a16="http://schemas.microsoft.com/office/drawing/2014/main" id="{8735B3C0-4F9E-E91C-4481-0ABDBEA82CD7}"/>
                </a:ext>
              </a:extLst>
            </p:cNvPr>
            <p:cNvSpPr/>
            <p:nvPr/>
          </p:nvSpPr>
          <p:spPr>
            <a:xfrm>
              <a:off x="8418913"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9" name="Freeform 62">
              <a:extLst>
                <a:ext uri="{FF2B5EF4-FFF2-40B4-BE49-F238E27FC236}">
                  <a16:creationId xmlns:a16="http://schemas.microsoft.com/office/drawing/2014/main" id="{6340C230-A680-2500-F4B5-9F0F4CFC82E8}"/>
                </a:ext>
              </a:extLst>
            </p:cNvPr>
            <p:cNvSpPr/>
            <p:nvPr/>
          </p:nvSpPr>
          <p:spPr>
            <a:xfrm>
              <a:off x="8173870"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50" name="Freeform 511">
              <a:extLst>
                <a:ext uri="{FF2B5EF4-FFF2-40B4-BE49-F238E27FC236}">
                  <a16:creationId xmlns:a16="http://schemas.microsoft.com/office/drawing/2014/main" id="{FC2F8D2C-8BC2-FC58-1EBD-154A0CB5BCCC}"/>
                </a:ext>
              </a:extLst>
            </p:cNvPr>
            <p:cNvSpPr/>
            <p:nvPr/>
          </p:nvSpPr>
          <p:spPr>
            <a:xfrm>
              <a:off x="7928839" y="4343402"/>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54"/>
                    <a:pt x="73560" y="85487"/>
                    <a:pt x="78026" y="81595"/>
                  </a:cubicBezTo>
                  <a:cubicBezTo>
                    <a:pt x="82558" y="77703"/>
                    <a:pt x="82926" y="71042"/>
                    <a:pt x="78850" y="66712"/>
                  </a:cubicBezTo>
                  <a:lnTo>
                    <a:pt x="55693" y="42150"/>
                  </a:lnTo>
                  <a:lnTo>
                    <a:pt x="78850" y="17589"/>
                  </a:lnTo>
                  <a:cubicBezTo>
                    <a:pt x="82926" y="13280"/>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51" name="Freeform 512">
              <a:extLst>
                <a:ext uri="{FF2B5EF4-FFF2-40B4-BE49-F238E27FC236}">
                  <a16:creationId xmlns:a16="http://schemas.microsoft.com/office/drawing/2014/main" id="{392071F4-714D-7AC4-0D14-0C9AEA26C40B}"/>
                </a:ext>
              </a:extLst>
            </p:cNvPr>
            <p:cNvSpPr/>
            <p:nvPr/>
          </p:nvSpPr>
          <p:spPr>
            <a:xfrm>
              <a:off x="768379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2" name="Freeform 513">
              <a:extLst>
                <a:ext uri="{FF2B5EF4-FFF2-40B4-BE49-F238E27FC236}">
                  <a16:creationId xmlns:a16="http://schemas.microsoft.com/office/drawing/2014/main" id="{CB28D5F4-3550-425C-B470-CA3BCDE9CA15}"/>
                </a:ext>
              </a:extLst>
            </p:cNvPr>
            <p:cNvSpPr/>
            <p:nvPr/>
          </p:nvSpPr>
          <p:spPr>
            <a:xfrm>
              <a:off x="7438765" y="4343402"/>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8" y="81595"/>
                  </a:cubicBezTo>
                  <a:cubicBezTo>
                    <a:pt x="82559" y="77703"/>
                    <a:pt x="82906" y="71042"/>
                    <a:pt x="78851" y="66712"/>
                  </a:cubicBezTo>
                  <a:lnTo>
                    <a:pt x="55694" y="42150"/>
                  </a:lnTo>
                  <a:lnTo>
                    <a:pt x="78851" y="17589"/>
                  </a:lnTo>
                  <a:cubicBezTo>
                    <a:pt x="82928" y="13280"/>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grpSp>
      <p:sp>
        <p:nvSpPr>
          <p:cNvPr id="53" name="Google Shape;555;g3e4eb65d001_0_149"/>
          <p:cNvSpPr/>
          <p:nvPr/>
        </p:nvSpPr>
        <p:spPr>
          <a:xfrm>
            <a:off x="237075" y="839512"/>
            <a:ext cx="4248000" cy="1737000"/>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lt2"/>
              </a:solidFill>
              <a:latin typeface="+mn-lt"/>
              <a:ea typeface="+mn-ea"/>
              <a:cs typeface="+mn-cs"/>
              <a:sym typeface="Open Sans"/>
            </a:endParaRPr>
          </a:p>
        </p:txBody>
      </p:sp>
      <p:sp>
        <p:nvSpPr>
          <p:cNvPr id="54" name="Google Shape;558;g3e4eb65d001_0_149"/>
          <p:cNvSpPr/>
          <p:nvPr/>
        </p:nvSpPr>
        <p:spPr>
          <a:xfrm>
            <a:off x="4657677" y="839512"/>
            <a:ext cx="4266000" cy="1737000"/>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Open Sans"/>
            </a:endParaRPr>
          </a:p>
        </p:txBody>
      </p:sp>
      <p:sp>
        <p:nvSpPr>
          <p:cNvPr id="55" name="Google Shape;561;g3e4eb65d001_0_149"/>
          <p:cNvSpPr/>
          <p:nvPr/>
        </p:nvSpPr>
        <p:spPr>
          <a:xfrm>
            <a:off x="238325" y="2728430"/>
            <a:ext cx="4248000" cy="1737000"/>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Open Sans"/>
            </a:endParaRPr>
          </a:p>
        </p:txBody>
      </p:sp>
      <p:sp>
        <p:nvSpPr>
          <p:cNvPr id="56" name="Google Shape;564;g3e4eb65d001_0_149"/>
          <p:cNvSpPr/>
          <p:nvPr/>
        </p:nvSpPr>
        <p:spPr>
          <a:xfrm>
            <a:off x="4658927" y="2728430"/>
            <a:ext cx="4266000" cy="1737000"/>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Open Sans"/>
            </a:endParaRPr>
          </a:p>
        </p:txBody>
      </p:sp>
      <p:cxnSp>
        <p:nvCxnSpPr>
          <p:cNvPr id="57" name="Google Shape;597;g3e4a1d512f3_0_23">
            <a:extLst>
              <a:ext uri="{FF2B5EF4-FFF2-40B4-BE49-F238E27FC236}">
                <a16:creationId xmlns:a16="http://schemas.microsoft.com/office/drawing/2014/main" id="{EF26D03B-4C0B-1889-86D2-E25A1DA6717A}"/>
              </a:ext>
            </a:extLst>
          </p:cNvPr>
          <p:cNvCxnSpPr>
            <a:cxnSpLocks/>
          </p:cNvCxnSpPr>
          <p:nvPr userDrawn="1"/>
        </p:nvCxnSpPr>
        <p:spPr>
          <a:xfrm>
            <a:off x="-72000" y="4700870"/>
            <a:ext cx="9288000" cy="0"/>
          </a:xfrm>
          <a:prstGeom prst="straightConnector1">
            <a:avLst/>
          </a:prstGeom>
          <a:noFill/>
          <a:ln w="9525" cap="flat" cmpd="sng">
            <a:solidFill>
              <a:schemeClr val="accent6"/>
            </a:solidFill>
            <a:prstDash val="solid"/>
            <a:round/>
            <a:headEnd type="none" w="med" len="med"/>
            <a:tailEnd type="none" w="med" len="med"/>
          </a:ln>
        </p:spPr>
      </p:cxnSp>
      <p:sp>
        <p:nvSpPr>
          <p:cNvPr id="58" name="Graphic 13">
            <a:extLst>
              <a:ext uri="{FF2B5EF4-FFF2-40B4-BE49-F238E27FC236}">
                <a16:creationId xmlns:a16="http://schemas.microsoft.com/office/drawing/2014/main" id="{A61D09CB-A996-91F4-F754-D020F7B9BD7C}"/>
              </a:ext>
            </a:extLst>
          </p:cNvPr>
          <p:cNvSpPr/>
          <p:nvPr/>
        </p:nvSpPr>
        <p:spPr>
          <a:xfrm>
            <a:off x="3993425" y="2086701"/>
            <a:ext cx="323416" cy="323417"/>
          </a:xfrm>
          <a:custGeom>
            <a:avLst/>
            <a:gdLst>
              <a:gd name="csX0" fmla="*/ 323416 w 323416"/>
              <a:gd name="csY0" fmla="*/ 0 h 323417"/>
              <a:gd name="csX1" fmla="*/ 323416 w 323416"/>
              <a:gd name="csY1" fmla="*/ 147664 h 323417"/>
              <a:gd name="csX2" fmla="*/ 147664 w 323416"/>
              <a:gd name="csY2" fmla="*/ 323416 h 323417"/>
              <a:gd name="csX3" fmla="*/ 2 w 323416"/>
              <a:gd name="csY3" fmla="*/ 323416 h 323417"/>
              <a:gd name="csX4" fmla="*/ 0 w 323416"/>
              <a:gd name="csY4" fmla="*/ 323418 h 323417"/>
              <a:gd name="csX5" fmla="*/ 0 w 323416"/>
              <a:gd name="csY5" fmla="*/ 175753 h 323417"/>
              <a:gd name="csX6" fmla="*/ 907 w 323416"/>
              <a:gd name="csY6" fmla="*/ 157784 h 323417"/>
              <a:gd name="csX7" fmla="*/ 1146 w 323416"/>
              <a:gd name="csY7" fmla="*/ 155573 h 323417"/>
              <a:gd name="csX8" fmla="*/ 2745 w 323416"/>
              <a:gd name="csY8" fmla="*/ 144643 h 323417"/>
              <a:gd name="csX9" fmla="*/ 3145 w 323416"/>
              <a:gd name="csY9" fmla="*/ 142484 h 323417"/>
              <a:gd name="csX10" fmla="*/ 4023 w 323416"/>
              <a:gd name="csY10" fmla="*/ 138193 h 323417"/>
              <a:gd name="csX11" fmla="*/ 175751 w 323416"/>
              <a:gd name="csY11" fmla="*/ 0 h 323417"/>
              <a:gd name="csX12" fmla="*/ 323416 w 323416"/>
              <a:gd name="csY12" fmla="*/ 0 h 323417"/>
              <a:gd name="csX13" fmla="*/ 137529 w 323416"/>
              <a:gd name="csY13" fmla="*/ 87499 h 323417"/>
              <a:gd name="csX14" fmla="*/ 137529 w 323416"/>
              <a:gd name="csY14" fmla="*/ 137529 h 323417"/>
              <a:gd name="csX15" fmla="*/ 137527 w 323416"/>
              <a:gd name="csY15" fmla="*/ 137529 h 323417"/>
              <a:gd name="csX16" fmla="*/ 137527 w 323416"/>
              <a:gd name="csY16" fmla="*/ 137531 h 323417"/>
              <a:gd name="csX17" fmla="*/ 87497 w 323416"/>
              <a:gd name="csY17" fmla="*/ 137531 h 323417"/>
              <a:gd name="csX18" fmla="*/ 87497 w 323416"/>
              <a:gd name="csY18" fmla="*/ 185889 h 323417"/>
              <a:gd name="csX19" fmla="*/ 137529 w 323416"/>
              <a:gd name="csY19" fmla="*/ 185889 h 323417"/>
              <a:gd name="csX20" fmla="*/ 137529 w 323416"/>
              <a:gd name="csY20" fmla="*/ 235922 h 323417"/>
              <a:gd name="csX21" fmla="*/ 185889 w 323416"/>
              <a:gd name="csY21" fmla="*/ 235922 h 323417"/>
              <a:gd name="csX22" fmla="*/ 185889 w 323416"/>
              <a:gd name="csY22" fmla="*/ 185889 h 323417"/>
              <a:gd name="csX23" fmla="*/ 235922 w 323416"/>
              <a:gd name="csY23" fmla="*/ 185889 h 323417"/>
              <a:gd name="csX24" fmla="*/ 235922 w 323416"/>
              <a:gd name="csY24" fmla="*/ 137529 h 323417"/>
              <a:gd name="csX25" fmla="*/ 185967 w 323416"/>
              <a:gd name="csY25" fmla="*/ 137529 h 323417"/>
              <a:gd name="csX26" fmla="*/ 185965 w 323416"/>
              <a:gd name="csY26" fmla="*/ 137451 h 323417"/>
              <a:gd name="csX27" fmla="*/ 185965 w 323416"/>
              <a:gd name="csY27" fmla="*/ 137452 h 323417"/>
              <a:gd name="csX28" fmla="*/ 185887 w 323416"/>
              <a:gd name="csY28" fmla="*/ 87499 h 323417"/>
              <a:gd name="csX29" fmla="*/ 137529 w 323416"/>
              <a:gd name="csY29" fmla="*/ 87499 h 323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23416" h="323417">
                <a:moveTo>
                  <a:pt x="323416" y="0"/>
                </a:moveTo>
                <a:lnTo>
                  <a:pt x="323416" y="147664"/>
                </a:lnTo>
                <a:cubicBezTo>
                  <a:pt x="323416" y="244729"/>
                  <a:pt x="244729" y="323416"/>
                  <a:pt x="147664" y="323416"/>
                </a:cubicBezTo>
                <a:lnTo>
                  <a:pt x="2" y="323416"/>
                </a:lnTo>
                <a:lnTo>
                  <a:pt x="0" y="323418"/>
                </a:lnTo>
                <a:lnTo>
                  <a:pt x="0" y="175753"/>
                </a:lnTo>
                <a:cubicBezTo>
                  <a:pt x="0" y="169687"/>
                  <a:pt x="308" y="163692"/>
                  <a:pt x="907" y="157784"/>
                </a:cubicBezTo>
                <a:cubicBezTo>
                  <a:pt x="982" y="157046"/>
                  <a:pt x="1062" y="156308"/>
                  <a:pt x="1146" y="155573"/>
                </a:cubicBezTo>
                <a:cubicBezTo>
                  <a:pt x="1566" y="151894"/>
                  <a:pt x="2101" y="148249"/>
                  <a:pt x="2745" y="144643"/>
                </a:cubicBezTo>
                <a:cubicBezTo>
                  <a:pt x="2874" y="143922"/>
                  <a:pt x="3007" y="143202"/>
                  <a:pt x="3145" y="142484"/>
                </a:cubicBezTo>
                <a:cubicBezTo>
                  <a:pt x="3420" y="141047"/>
                  <a:pt x="3713" y="139617"/>
                  <a:pt x="4023" y="138193"/>
                </a:cubicBezTo>
                <a:cubicBezTo>
                  <a:pt x="21225" y="59175"/>
                  <a:pt x="91576" y="0"/>
                  <a:pt x="175751" y="0"/>
                </a:cubicBezTo>
                <a:lnTo>
                  <a:pt x="323416" y="0"/>
                </a:lnTo>
                <a:close/>
                <a:moveTo>
                  <a:pt x="137529" y="87499"/>
                </a:moveTo>
                <a:lnTo>
                  <a:pt x="137529" y="137529"/>
                </a:lnTo>
                <a:lnTo>
                  <a:pt x="137527" y="137529"/>
                </a:lnTo>
                <a:lnTo>
                  <a:pt x="137527" y="137531"/>
                </a:lnTo>
                <a:lnTo>
                  <a:pt x="87497" y="137531"/>
                </a:lnTo>
                <a:lnTo>
                  <a:pt x="87497" y="185889"/>
                </a:lnTo>
                <a:lnTo>
                  <a:pt x="137529" y="185889"/>
                </a:lnTo>
                <a:lnTo>
                  <a:pt x="137529" y="235922"/>
                </a:lnTo>
                <a:lnTo>
                  <a:pt x="185889" y="235922"/>
                </a:lnTo>
                <a:lnTo>
                  <a:pt x="185889" y="185889"/>
                </a:lnTo>
                <a:lnTo>
                  <a:pt x="235922" y="185889"/>
                </a:lnTo>
                <a:lnTo>
                  <a:pt x="235922" y="137529"/>
                </a:lnTo>
                <a:lnTo>
                  <a:pt x="185967" y="137529"/>
                </a:lnTo>
                <a:lnTo>
                  <a:pt x="185965" y="137451"/>
                </a:lnTo>
                <a:lnTo>
                  <a:pt x="185965" y="137452"/>
                </a:lnTo>
                <a:lnTo>
                  <a:pt x="185887" y="87499"/>
                </a:lnTo>
                <a:lnTo>
                  <a:pt x="137529" y="87499"/>
                </a:lnTo>
                <a:close/>
              </a:path>
            </a:pathLst>
          </a:custGeom>
          <a:solidFill>
            <a:schemeClr val="tx2"/>
          </a:solidFill>
          <a:ln w="1779" cap="flat">
            <a:noFill/>
            <a:prstDash val="solid"/>
            <a:miter/>
          </a:ln>
        </p:spPr>
      </p:sp>
      <p:sp>
        <p:nvSpPr>
          <p:cNvPr id="59" name="Graphic 14">
            <a:extLst>
              <a:ext uri="{FF2B5EF4-FFF2-40B4-BE49-F238E27FC236}">
                <a16:creationId xmlns:a16="http://schemas.microsoft.com/office/drawing/2014/main" id="{313AD420-BC70-DEDA-261E-C97D689483C6}"/>
              </a:ext>
            </a:extLst>
          </p:cNvPr>
          <p:cNvSpPr/>
          <p:nvPr/>
        </p:nvSpPr>
        <p:spPr>
          <a:xfrm>
            <a:off x="8440750" y="2086701"/>
            <a:ext cx="323416" cy="323417"/>
          </a:xfrm>
          <a:custGeom>
            <a:avLst/>
            <a:gdLst>
              <a:gd name="csX0" fmla="*/ 323416 w 323416"/>
              <a:gd name="csY0" fmla="*/ 0 h 323417"/>
              <a:gd name="csX1" fmla="*/ 323416 w 323416"/>
              <a:gd name="csY1" fmla="*/ 147664 h 323417"/>
              <a:gd name="csX2" fmla="*/ 147664 w 323416"/>
              <a:gd name="csY2" fmla="*/ 323416 h 323417"/>
              <a:gd name="csX3" fmla="*/ 2 w 323416"/>
              <a:gd name="csY3" fmla="*/ 323416 h 323417"/>
              <a:gd name="csX4" fmla="*/ 0 w 323416"/>
              <a:gd name="csY4" fmla="*/ 323418 h 323417"/>
              <a:gd name="csX5" fmla="*/ 0 w 323416"/>
              <a:gd name="csY5" fmla="*/ 175753 h 323417"/>
              <a:gd name="csX6" fmla="*/ 907 w 323416"/>
              <a:gd name="csY6" fmla="*/ 157784 h 323417"/>
              <a:gd name="csX7" fmla="*/ 1146 w 323416"/>
              <a:gd name="csY7" fmla="*/ 155573 h 323417"/>
              <a:gd name="csX8" fmla="*/ 2745 w 323416"/>
              <a:gd name="csY8" fmla="*/ 144643 h 323417"/>
              <a:gd name="csX9" fmla="*/ 3145 w 323416"/>
              <a:gd name="csY9" fmla="*/ 142484 h 323417"/>
              <a:gd name="csX10" fmla="*/ 4023 w 323416"/>
              <a:gd name="csY10" fmla="*/ 138193 h 323417"/>
              <a:gd name="csX11" fmla="*/ 175751 w 323416"/>
              <a:gd name="csY11" fmla="*/ 0 h 323417"/>
              <a:gd name="csX12" fmla="*/ 323416 w 323416"/>
              <a:gd name="csY12" fmla="*/ 0 h 323417"/>
              <a:gd name="csX13" fmla="*/ 137529 w 323416"/>
              <a:gd name="csY13" fmla="*/ 87499 h 323417"/>
              <a:gd name="csX14" fmla="*/ 137529 w 323416"/>
              <a:gd name="csY14" fmla="*/ 137529 h 323417"/>
              <a:gd name="csX15" fmla="*/ 137527 w 323416"/>
              <a:gd name="csY15" fmla="*/ 137529 h 323417"/>
              <a:gd name="csX16" fmla="*/ 137527 w 323416"/>
              <a:gd name="csY16" fmla="*/ 137531 h 323417"/>
              <a:gd name="csX17" fmla="*/ 87497 w 323416"/>
              <a:gd name="csY17" fmla="*/ 137531 h 323417"/>
              <a:gd name="csX18" fmla="*/ 87497 w 323416"/>
              <a:gd name="csY18" fmla="*/ 185889 h 323417"/>
              <a:gd name="csX19" fmla="*/ 137529 w 323416"/>
              <a:gd name="csY19" fmla="*/ 185889 h 323417"/>
              <a:gd name="csX20" fmla="*/ 137529 w 323416"/>
              <a:gd name="csY20" fmla="*/ 235922 h 323417"/>
              <a:gd name="csX21" fmla="*/ 185889 w 323416"/>
              <a:gd name="csY21" fmla="*/ 235922 h 323417"/>
              <a:gd name="csX22" fmla="*/ 185889 w 323416"/>
              <a:gd name="csY22" fmla="*/ 185889 h 323417"/>
              <a:gd name="csX23" fmla="*/ 235922 w 323416"/>
              <a:gd name="csY23" fmla="*/ 185889 h 323417"/>
              <a:gd name="csX24" fmla="*/ 235922 w 323416"/>
              <a:gd name="csY24" fmla="*/ 137529 h 323417"/>
              <a:gd name="csX25" fmla="*/ 185967 w 323416"/>
              <a:gd name="csY25" fmla="*/ 137529 h 323417"/>
              <a:gd name="csX26" fmla="*/ 185965 w 323416"/>
              <a:gd name="csY26" fmla="*/ 137451 h 323417"/>
              <a:gd name="csX27" fmla="*/ 185965 w 323416"/>
              <a:gd name="csY27" fmla="*/ 137452 h 323417"/>
              <a:gd name="csX28" fmla="*/ 185887 w 323416"/>
              <a:gd name="csY28" fmla="*/ 87499 h 323417"/>
              <a:gd name="csX29" fmla="*/ 137529 w 323416"/>
              <a:gd name="csY29" fmla="*/ 87499 h 323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23416" h="323417">
                <a:moveTo>
                  <a:pt x="323416" y="0"/>
                </a:moveTo>
                <a:lnTo>
                  <a:pt x="323416" y="147664"/>
                </a:lnTo>
                <a:cubicBezTo>
                  <a:pt x="323416" y="244729"/>
                  <a:pt x="244729" y="323416"/>
                  <a:pt x="147664" y="323416"/>
                </a:cubicBezTo>
                <a:lnTo>
                  <a:pt x="2" y="323416"/>
                </a:lnTo>
                <a:lnTo>
                  <a:pt x="0" y="323418"/>
                </a:lnTo>
                <a:lnTo>
                  <a:pt x="0" y="175753"/>
                </a:lnTo>
                <a:cubicBezTo>
                  <a:pt x="0" y="169687"/>
                  <a:pt x="308" y="163692"/>
                  <a:pt x="907" y="157784"/>
                </a:cubicBezTo>
                <a:cubicBezTo>
                  <a:pt x="982" y="157046"/>
                  <a:pt x="1062" y="156308"/>
                  <a:pt x="1146" y="155573"/>
                </a:cubicBezTo>
                <a:cubicBezTo>
                  <a:pt x="1566" y="151894"/>
                  <a:pt x="2101" y="148249"/>
                  <a:pt x="2745" y="144643"/>
                </a:cubicBezTo>
                <a:cubicBezTo>
                  <a:pt x="2874" y="143922"/>
                  <a:pt x="3007" y="143202"/>
                  <a:pt x="3145" y="142484"/>
                </a:cubicBezTo>
                <a:cubicBezTo>
                  <a:pt x="3420" y="141047"/>
                  <a:pt x="3713" y="139617"/>
                  <a:pt x="4023" y="138193"/>
                </a:cubicBezTo>
                <a:cubicBezTo>
                  <a:pt x="21225" y="59175"/>
                  <a:pt x="91576" y="0"/>
                  <a:pt x="175751" y="0"/>
                </a:cubicBezTo>
                <a:lnTo>
                  <a:pt x="323416" y="0"/>
                </a:lnTo>
                <a:close/>
                <a:moveTo>
                  <a:pt x="137529" y="87499"/>
                </a:moveTo>
                <a:lnTo>
                  <a:pt x="137529" y="137529"/>
                </a:lnTo>
                <a:lnTo>
                  <a:pt x="137527" y="137529"/>
                </a:lnTo>
                <a:lnTo>
                  <a:pt x="137527" y="137531"/>
                </a:lnTo>
                <a:lnTo>
                  <a:pt x="87497" y="137531"/>
                </a:lnTo>
                <a:lnTo>
                  <a:pt x="87497" y="185889"/>
                </a:lnTo>
                <a:lnTo>
                  <a:pt x="137529" y="185889"/>
                </a:lnTo>
                <a:lnTo>
                  <a:pt x="137529" y="235922"/>
                </a:lnTo>
                <a:lnTo>
                  <a:pt x="185889" y="235922"/>
                </a:lnTo>
                <a:lnTo>
                  <a:pt x="185889" y="185889"/>
                </a:lnTo>
                <a:lnTo>
                  <a:pt x="235922" y="185889"/>
                </a:lnTo>
                <a:lnTo>
                  <a:pt x="235922" y="137529"/>
                </a:lnTo>
                <a:lnTo>
                  <a:pt x="185967" y="137529"/>
                </a:lnTo>
                <a:lnTo>
                  <a:pt x="185965" y="137451"/>
                </a:lnTo>
                <a:lnTo>
                  <a:pt x="185965" y="137452"/>
                </a:lnTo>
                <a:lnTo>
                  <a:pt x="185887" y="87499"/>
                </a:lnTo>
                <a:lnTo>
                  <a:pt x="137529" y="87499"/>
                </a:lnTo>
                <a:close/>
              </a:path>
            </a:pathLst>
          </a:custGeom>
          <a:solidFill>
            <a:schemeClr val="tx2"/>
          </a:solidFill>
          <a:ln w="1779" cap="flat">
            <a:noFill/>
            <a:prstDash val="solid"/>
            <a:miter/>
          </a:ln>
        </p:spPr>
      </p:sp>
      <p:sp>
        <p:nvSpPr>
          <p:cNvPr id="60" name="Graphic 15">
            <a:extLst>
              <a:ext uri="{FF2B5EF4-FFF2-40B4-BE49-F238E27FC236}">
                <a16:creationId xmlns:a16="http://schemas.microsoft.com/office/drawing/2014/main" id="{63566A82-D6D5-C84B-68BA-FD22CA9AAC70}"/>
              </a:ext>
            </a:extLst>
          </p:cNvPr>
          <p:cNvSpPr/>
          <p:nvPr/>
        </p:nvSpPr>
        <p:spPr>
          <a:xfrm>
            <a:off x="3993425" y="3979988"/>
            <a:ext cx="323416" cy="323417"/>
          </a:xfrm>
          <a:custGeom>
            <a:avLst/>
            <a:gdLst>
              <a:gd name="csX0" fmla="*/ 323416 w 323416"/>
              <a:gd name="csY0" fmla="*/ 0 h 323417"/>
              <a:gd name="csX1" fmla="*/ 323416 w 323416"/>
              <a:gd name="csY1" fmla="*/ 147664 h 323417"/>
              <a:gd name="csX2" fmla="*/ 147664 w 323416"/>
              <a:gd name="csY2" fmla="*/ 323416 h 323417"/>
              <a:gd name="csX3" fmla="*/ 2 w 323416"/>
              <a:gd name="csY3" fmla="*/ 323416 h 323417"/>
              <a:gd name="csX4" fmla="*/ 0 w 323416"/>
              <a:gd name="csY4" fmla="*/ 323418 h 323417"/>
              <a:gd name="csX5" fmla="*/ 0 w 323416"/>
              <a:gd name="csY5" fmla="*/ 175753 h 323417"/>
              <a:gd name="csX6" fmla="*/ 907 w 323416"/>
              <a:gd name="csY6" fmla="*/ 157784 h 323417"/>
              <a:gd name="csX7" fmla="*/ 1146 w 323416"/>
              <a:gd name="csY7" fmla="*/ 155573 h 323417"/>
              <a:gd name="csX8" fmla="*/ 2745 w 323416"/>
              <a:gd name="csY8" fmla="*/ 144643 h 323417"/>
              <a:gd name="csX9" fmla="*/ 3145 w 323416"/>
              <a:gd name="csY9" fmla="*/ 142484 h 323417"/>
              <a:gd name="csX10" fmla="*/ 4023 w 323416"/>
              <a:gd name="csY10" fmla="*/ 138193 h 323417"/>
              <a:gd name="csX11" fmla="*/ 175751 w 323416"/>
              <a:gd name="csY11" fmla="*/ 0 h 323417"/>
              <a:gd name="csX12" fmla="*/ 323416 w 323416"/>
              <a:gd name="csY12" fmla="*/ 0 h 323417"/>
              <a:gd name="csX13" fmla="*/ 137529 w 323416"/>
              <a:gd name="csY13" fmla="*/ 87499 h 323417"/>
              <a:gd name="csX14" fmla="*/ 137529 w 323416"/>
              <a:gd name="csY14" fmla="*/ 137529 h 323417"/>
              <a:gd name="csX15" fmla="*/ 137527 w 323416"/>
              <a:gd name="csY15" fmla="*/ 137529 h 323417"/>
              <a:gd name="csX16" fmla="*/ 137527 w 323416"/>
              <a:gd name="csY16" fmla="*/ 137531 h 323417"/>
              <a:gd name="csX17" fmla="*/ 87497 w 323416"/>
              <a:gd name="csY17" fmla="*/ 137531 h 323417"/>
              <a:gd name="csX18" fmla="*/ 87497 w 323416"/>
              <a:gd name="csY18" fmla="*/ 185889 h 323417"/>
              <a:gd name="csX19" fmla="*/ 137529 w 323416"/>
              <a:gd name="csY19" fmla="*/ 185889 h 323417"/>
              <a:gd name="csX20" fmla="*/ 137529 w 323416"/>
              <a:gd name="csY20" fmla="*/ 235922 h 323417"/>
              <a:gd name="csX21" fmla="*/ 185889 w 323416"/>
              <a:gd name="csY21" fmla="*/ 235922 h 323417"/>
              <a:gd name="csX22" fmla="*/ 185889 w 323416"/>
              <a:gd name="csY22" fmla="*/ 185889 h 323417"/>
              <a:gd name="csX23" fmla="*/ 235922 w 323416"/>
              <a:gd name="csY23" fmla="*/ 185889 h 323417"/>
              <a:gd name="csX24" fmla="*/ 235922 w 323416"/>
              <a:gd name="csY24" fmla="*/ 137529 h 323417"/>
              <a:gd name="csX25" fmla="*/ 185967 w 323416"/>
              <a:gd name="csY25" fmla="*/ 137529 h 323417"/>
              <a:gd name="csX26" fmla="*/ 185965 w 323416"/>
              <a:gd name="csY26" fmla="*/ 137451 h 323417"/>
              <a:gd name="csX27" fmla="*/ 185965 w 323416"/>
              <a:gd name="csY27" fmla="*/ 137452 h 323417"/>
              <a:gd name="csX28" fmla="*/ 185887 w 323416"/>
              <a:gd name="csY28" fmla="*/ 87499 h 323417"/>
              <a:gd name="csX29" fmla="*/ 137529 w 323416"/>
              <a:gd name="csY29" fmla="*/ 87499 h 323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23416" h="323417">
                <a:moveTo>
                  <a:pt x="323416" y="0"/>
                </a:moveTo>
                <a:lnTo>
                  <a:pt x="323416" y="147664"/>
                </a:lnTo>
                <a:cubicBezTo>
                  <a:pt x="323416" y="244729"/>
                  <a:pt x="244729" y="323416"/>
                  <a:pt x="147664" y="323416"/>
                </a:cubicBezTo>
                <a:lnTo>
                  <a:pt x="2" y="323416"/>
                </a:lnTo>
                <a:lnTo>
                  <a:pt x="0" y="323418"/>
                </a:lnTo>
                <a:lnTo>
                  <a:pt x="0" y="175753"/>
                </a:lnTo>
                <a:cubicBezTo>
                  <a:pt x="0" y="169687"/>
                  <a:pt x="308" y="163692"/>
                  <a:pt x="907" y="157784"/>
                </a:cubicBezTo>
                <a:cubicBezTo>
                  <a:pt x="982" y="157046"/>
                  <a:pt x="1062" y="156308"/>
                  <a:pt x="1146" y="155573"/>
                </a:cubicBezTo>
                <a:cubicBezTo>
                  <a:pt x="1566" y="151894"/>
                  <a:pt x="2101" y="148249"/>
                  <a:pt x="2745" y="144643"/>
                </a:cubicBezTo>
                <a:cubicBezTo>
                  <a:pt x="2874" y="143922"/>
                  <a:pt x="3007" y="143202"/>
                  <a:pt x="3145" y="142484"/>
                </a:cubicBezTo>
                <a:cubicBezTo>
                  <a:pt x="3420" y="141047"/>
                  <a:pt x="3713" y="139617"/>
                  <a:pt x="4023" y="138193"/>
                </a:cubicBezTo>
                <a:cubicBezTo>
                  <a:pt x="21225" y="59175"/>
                  <a:pt x="91576" y="0"/>
                  <a:pt x="175751" y="0"/>
                </a:cubicBezTo>
                <a:lnTo>
                  <a:pt x="323416" y="0"/>
                </a:lnTo>
                <a:close/>
                <a:moveTo>
                  <a:pt x="137529" y="87499"/>
                </a:moveTo>
                <a:lnTo>
                  <a:pt x="137529" y="137529"/>
                </a:lnTo>
                <a:lnTo>
                  <a:pt x="137527" y="137529"/>
                </a:lnTo>
                <a:lnTo>
                  <a:pt x="137527" y="137531"/>
                </a:lnTo>
                <a:lnTo>
                  <a:pt x="87497" y="137531"/>
                </a:lnTo>
                <a:lnTo>
                  <a:pt x="87497" y="185889"/>
                </a:lnTo>
                <a:lnTo>
                  <a:pt x="137529" y="185889"/>
                </a:lnTo>
                <a:lnTo>
                  <a:pt x="137529" y="235922"/>
                </a:lnTo>
                <a:lnTo>
                  <a:pt x="185889" y="235922"/>
                </a:lnTo>
                <a:lnTo>
                  <a:pt x="185889" y="185889"/>
                </a:lnTo>
                <a:lnTo>
                  <a:pt x="235922" y="185889"/>
                </a:lnTo>
                <a:lnTo>
                  <a:pt x="235922" y="137529"/>
                </a:lnTo>
                <a:lnTo>
                  <a:pt x="185967" y="137529"/>
                </a:lnTo>
                <a:lnTo>
                  <a:pt x="185965" y="137451"/>
                </a:lnTo>
                <a:lnTo>
                  <a:pt x="185965" y="137452"/>
                </a:lnTo>
                <a:lnTo>
                  <a:pt x="185887" y="87499"/>
                </a:lnTo>
                <a:lnTo>
                  <a:pt x="137529" y="87499"/>
                </a:lnTo>
                <a:close/>
              </a:path>
            </a:pathLst>
          </a:custGeom>
          <a:solidFill>
            <a:schemeClr val="tx2"/>
          </a:solidFill>
          <a:ln w="1779" cap="flat">
            <a:noFill/>
            <a:prstDash val="solid"/>
            <a:miter/>
          </a:ln>
        </p:spPr>
      </p:sp>
      <p:sp>
        <p:nvSpPr>
          <p:cNvPr id="61" name="Graphic 16">
            <a:extLst>
              <a:ext uri="{FF2B5EF4-FFF2-40B4-BE49-F238E27FC236}">
                <a16:creationId xmlns:a16="http://schemas.microsoft.com/office/drawing/2014/main" id="{1EF1A40E-75F7-12BA-6204-DDD5FAFBD70A}"/>
              </a:ext>
            </a:extLst>
          </p:cNvPr>
          <p:cNvSpPr/>
          <p:nvPr/>
        </p:nvSpPr>
        <p:spPr>
          <a:xfrm>
            <a:off x="8440750" y="3979988"/>
            <a:ext cx="323416" cy="323417"/>
          </a:xfrm>
          <a:custGeom>
            <a:avLst/>
            <a:gdLst>
              <a:gd name="csX0" fmla="*/ 323416 w 323416"/>
              <a:gd name="csY0" fmla="*/ 0 h 323417"/>
              <a:gd name="csX1" fmla="*/ 323416 w 323416"/>
              <a:gd name="csY1" fmla="*/ 147664 h 323417"/>
              <a:gd name="csX2" fmla="*/ 147664 w 323416"/>
              <a:gd name="csY2" fmla="*/ 323416 h 323417"/>
              <a:gd name="csX3" fmla="*/ 2 w 323416"/>
              <a:gd name="csY3" fmla="*/ 323416 h 323417"/>
              <a:gd name="csX4" fmla="*/ 0 w 323416"/>
              <a:gd name="csY4" fmla="*/ 323418 h 323417"/>
              <a:gd name="csX5" fmla="*/ 0 w 323416"/>
              <a:gd name="csY5" fmla="*/ 175753 h 323417"/>
              <a:gd name="csX6" fmla="*/ 907 w 323416"/>
              <a:gd name="csY6" fmla="*/ 157784 h 323417"/>
              <a:gd name="csX7" fmla="*/ 1146 w 323416"/>
              <a:gd name="csY7" fmla="*/ 155573 h 323417"/>
              <a:gd name="csX8" fmla="*/ 2745 w 323416"/>
              <a:gd name="csY8" fmla="*/ 144643 h 323417"/>
              <a:gd name="csX9" fmla="*/ 3145 w 323416"/>
              <a:gd name="csY9" fmla="*/ 142484 h 323417"/>
              <a:gd name="csX10" fmla="*/ 4023 w 323416"/>
              <a:gd name="csY10" fmla="*/ 138193 h 323417"/>
              <a:gd name="csX11" fmla="*/ 175751 w 323416"/>
              <a:gd name="csY11" fmla="*/ 0 h 323417"/>
              <a:gd name="csX12" fmla="*/ 323416 w 323416"/>
              <a:gd name="csY12" fmla="*/ 0 h 323417"/>
              <a:gd name="csX13" fmla="*/ 137529 w 323416"/>
              <a:gd name="csY13" fmla="*/ 87499 h 323417"/>
              <a:gd name="csX14" fmla="*/ 137529 w 323416"/>
              <a:gd name="csY14" fmla="*/ 137529 h 323417"/>
              <a:gd name="csX15" fmla="*/ 137527 w 323416"/>
              <a:gd name="csY15" fmla="*/ 137529 h 323417"/>
              <a:gd name="csX16" fmla="*/ 137527 w 323416"/>
              <a:gd name="csY16" fmla="*/ 137531 h 323417"/>
              <a:gd name="csX17" fmla="*/ 87497 w 323416"/>
              <a:gd name="csY17" fmla="*/ 137531 h 323417"/>
              <a:gd name="csX18" fmla="*/ 87497 w 323416"/>
              <a:gd name="csY18" fmla="*/ 185889 h 323417"/>
              <a:gd name="csX19" fmla="*/ 137529 w 323416"/>
              <a:gd name="csY19" fmla="*/ 185889 h 323417"/>
              <a:gd name="csX20" fmla="*/ 137529 w 323416"/>
              <a:gd name="csY20" fmla="*/ 235922 h 323417"/>
              <a:gd name="csX21" fmla="*/ 185889 w 323416"/>
              <a:gd name="csY21" fmla="*/ 235922 h 323417"/>
              <a:gd name="csX22" fmla="*/ 185889 w 323416"/>
              <a:gd name="csY22" fmla="*/ 185889 h 323417"/>
              <a:gd name="csX23" fmla="*/ 235922 w 323416"/>
              <a:gd name="csY23" fmla="*/ 185889 h 323417"/>
              <a:gd name="csX24" fmla="*/ 235922 w 323416"/>
              <a:gd name="csY24" fmla="*/ 137529 h 323417"/>
              <a:gd name="csX25" fmla="*/ 185967 w 323416"/>
              <a:gd name="csY25" fmla="*/ 137529 h 323417"/>
              <a:gd name="csX26" fmla="*/ 185965 w 323416"/>
              <a:gd name="csY26" fmla="*/ 137451 h 323417"/>
              <a:gd name="csX27" fmla="*/ 185965 w 323416"/>
              <a:gd name="csY27" fmla="*/ 137452 h 323417"/>
              <a:gd name="csX28" fmla="*/ 185887 w 323416"/>
              <a:gd name="csY28" fmla="*/ 87499 h 323417"/>
              <a:gd name="csX29" fmla="*/ 137529 w 323416"/>
              <a:gd name="csY29" fmla="*/ 87499 h 323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23416" h="323417">
                <a:moveTo>
                  <a:pt x="323416" y="0"/>
                </a:moveTo>
                <a:lnTo>
                  <a:pt x="323416" y="147664"/>
                </a:lnTo>
                <a:cubicBezTo>
                  <a:pt x="323416" y="244729"/>
                  <a:pt x="244729" y="323416"/>
                  <a:pt x="147664" y="323416"/>
                </a:cubicBezTo>
                <a:lnTo>
                  <a:pt x="2" y="323416"/>
                </a:lnTo>
                <a:lnTo>
                  <a:pt x="0" y="323418"/>
                </a:lnTo>
                <a:lnTo>
                  <a:pt x="0" y="175753"/>
                </a:lnTo>
                <a:cubicBezTo>
                  <a:pt x="0" y="169687"/>
                  <a:pt x="308" y="163692"/>
                  <a:pt x="907" y="157784"/>
                </a:cubicBezTo>
                <a:cubicBezTo>
                  <a:pt x="982" y="157046"/>
                  <a:pt x="1062" y="156308"/>
                  <a:pt x="1146" y="155573"/>
                </a:cubicBezTo>
                <a:cubicBezTo>
                  <a:pt x="1566" y="151894"/>
                  <a:pt x="2101" y="148249"/>
                  <a:pt x="2745" y="144643"/>
                </a:cubicBezTo>
                <a:cubicBezTo>
                  <a:pt x="2874" y="143922"/>
                  <a:pt x="3007" y="143202"/>
                  <a:pt x="3145" y="142484"/>
                </a:cubicBezTo>
                <a:cubicBezTo>
                  <a:pt x="3420" y="141047"/>
                  <a:pt x="3713" y="139617"/>
                  <a:pt x="4023" y="138193"/>
                </a:cubicBezTo>
                <a:cubicBezTo>
                  <a:pt x="21225" y="59175"/>
                  <a:pt x="91576" y="0"/>
                  <a:pt x="175751" y="0"/>
                </a:cubicBezTo>
                <a:lnTo>
                  <a:pt x="323416" y="0"/>
                </a:lnTo>
                <a:close/>
                <a:moveTo>
                  <a:pt x="137529" y="87499"/>
                </a:moveTo>
                <a:lnTo>
                  <a:pt x="137529" y="137529"/>
                </a:lnTo>
                <a:lnTo>
                  <a:pt x="137527" y="137529"/>
                </a:lnTo>
                <a:lnTo>
                  <a:pt x="137527" y="137531"/>
                </a:lnTo>
                <a:lnTo>
                  <a:pt x="87497" y="137531"/>
                </a:lnTo>
                <a:lnTo>
                  <a:pt x="87497" y="185889"/>
                </a:lnTo>
                <a:lnTo>
                  <a:pt x="137529" y="185889"/>
                </a:lnTo>
                <a:lnTo>
                  <a:pt x="137529" y="235922"/>
                </a:lnTo>
                <a:lnTo>
                  <a:pt x="185889" y="235922"/>
                </a:lnTo>
                <a:lnTo>
                  <a:pt x="185889" y="185889"/>
                </a:lnTo>
                <a:lnTo>
                  <a:pt x="235922" y="185889"/>
                </a:lnTo>
                <a:lnTo>
                  <a:pt x="235922" y="137529"/>
                </a:lnTo>
                <a:lnTo>
                  <a:pt x="185967" y="137529"/>
                </a:lnTo>
                <a:lnTo>
                  <a:pt x="185965" y="137451"/>
                </a:lnTo>
                <a:lnTo>
                  <a:pt x="185965" y="137452"/>
                </a:lnTo>
                <a:lnTo>
                  <a:pt x="185887" y="87499"/>
                </a:lnTo>
                <a:lnTo>
                  <a:pt x="137529" y="87499"/>
                </a:lnTo>
                <a:close/>
              </a:path>
            </a:pathLst>
          </a:custGeom>
          <a:solidFill>
            <a:schemeClr val="tx2"/>
          </a:solidFill>
          <a:ln w="1779" cap="flat">
            <a:noFill/>
            <a:prstDash val="solid"/>
            <a:miter/>
          </a:ln>
        </p:spPr>
      </p:sp>
      <p:grpSp>
        <p:nvGrpSpPr>
          <p:cNvPr id="62" name="Group 4">
            <a:extLst>
              <a:ext uri="{FF2B5EF4-FFF2-40B4-BE49-F238E27FC236}">
                <a16:creationId xmlns:a16="http://schemas.microsoft.com/office/drawing/2014/main" id="{0436FF10-B98D-CF5F-61A0-19D403B12607}"/>
              </a:ext>
            </a:extLst>
          </p:cNvPr>
          <p:cNvGrpSpPr/>
          <p:nvPr userDrawn="1"/>
        </p:nvGrpSpPr>
        <p:grpSpPr>
          <a:xfrm>
            <a:off x="5279483" y="4556996"/>
            <a:ext cx="1306840" cy="295056"/>
            <a:chOff x="7438765" y="3921898"/>
            <a:chExt cx="1306840" cy="295056"/>
          </a:xfrm>
        </p:grpSpPr>
        <p:sp>
          <p:nvSpPr>
            <p:cNvPr id="63" name="Freeform 6">
              <a:extLst>
                <a:ext uri="{FF2B5EF4-FFF2-40B4-BE49-F238E27FC236}">
                  <a16:creationId xmlns:a16="http://schemas.microsoft.com/office/drawing/2014/main" id="{FFD382CF-CF61-0329-4E6B-C193A2EF6E10}"/>
                </a:ext>
              </a:extLst>
            </p:cNvPr>
            <p:cNvSpPr/>
            <p:nvPr/>
          </p:nvSpPr>
          <p:spPr>
            <a:xfrm>
              <a:off x="8663923"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64" name="Freeform 7">
              <a:extLst>
                <a:ext uri="{FF2B5EF4-FFF2-40B4-BE49-F238E27FC236}">
                  <a16:creationId xmlns:a16="http://schemas.microsoft.com/office/drawing/2014/main" id="{F82D9113-40C9-E0A3-B8E6-4C44A217F402}"/>
                </a:ext>
              </a:extLst>
            </p:cNvPr>
            <p:cNvSpPr/>
            <p:nvPr/>
          </p:nvSpPr>
          <p:spPr>
            <a:xfrm>
              <a:off x="8418913"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65" name="Freeform 8">
              <a:extLst>
                <a:ext uri="{FF2B5EF4-FFF2-40B4-BE49-F238E27FC236}">
                  <a16:creationId xmlns:a16="http://schemas.microsoft.com/office/drawing/2014/main" id="{CB374AE1-B8EF-AA89-E69E-8F061D8061C0}"/>
                </a:ext>
              </a:extLst>
            </p:cNvPr>
            <p:cNvSpPr/>
            <p:nvPr/>
          </p:nvSpPr>
          <p:spPr>
            <a:xfrm>
              <a:off x="8173870"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66" name="Freeform 9">
              <a:extLst>
                <a:ext uri="{FF2B5EF4-FFF2-40B4-BE49-F238E27FC236}">
                  <a16:creationId xmlns:a16="http://schemas.microsoft.com/office/drawing/2014/main" id="{15CA745A-8E22-147D-BBD3-04353F98E3FC}"/>
                </a:ext>
              </a:extLst>
            </p:cNvPr>
            <p:cNvSpPr/>
            <p:nvPr/>
          </p:nvSpPr>
          <p:spPr>
            <a:xfrm>
              <a:off x="7928839" y="3921898"/>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21"/>
                    <a:pt x="-875" y="77682"/>
                    <a:pt x="3657" y="81595"/>
                  </a:cubicBezTo>
                  <a:cubicBezTo>
                    <a:pt x="8167" y="85488"/>
                    <a:pt x="15146" y="85154"/>
                    <a:pt x="19223" y="80804"/>
                  </a:cubicBezTo>
                  <a:lnTo>
                    <a:pt x="40840" y="57887"/>
                  </a:lnTo>
                  <a:lnTo>
                    <a:pt x="62458" y="80804"/>
                  </a:lnTo>
                  <a:cubicBezTo>
                    <a:pt x="66556" y="85154"/>
                    <a:pt x="73560" y="85488"/>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67" name="Freeform 10">
              <a:extLst>
                <a:ext uri="{FF2B5EF4-FFF2-40B4-BE49-F238E27FC236}">
                  <a16:creationId xmlns:a16="http://schemas.microsoft.com/office/drawing/2014/main" id="{E423A56F-60B6-E746-8B1F-EFDCA48DD14E}"/>
                </a:ext>
              </a:extLst>
            </p:cNvPr>
            <p:cNvSpPr/>
            <p:nvPr/>
          </p:nvSpPr>
          <p:spPr>
            <a:xfrm>
              <a:off x="768379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68" name="Freeform 11">
              <a:extLst>
                <a:ext uri="{FF2B5EF4-FFF2-40B4-BE49-F238E27FC236}">
                  <a16:creationId xmlns:a16="http://schemas.microsoft.com/office/drawing/2014/main" id="{27CA6658-71EB-5FA7-F826-D9F737BA1AD2}"/>
                </a:ext>
              </a:extLst>
            </p:cNvPr>
            <p:cNvSpPr/>
            <p:nvPr/>
          </p:nvSpPr>
          <p:spPr>
            <a:xfrm>
              <a:off x="7438765" y="3921898"/>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sp>
          <p:nvSpPr>
            <p:cNvPr id="69" name="Freeform 12">
              <a:extLst>
                <a:ext uri="{FF2B5EF4-FFF2-40B4-BE49-F238E27FC236}">
                  <a16:creationId xmlns:a16="http://schemas.microsoft.com/office/drawing/2014/main" id="{71A75E3A-FFEB-58C8-EC14-271E69911701}"/>
                </a:ext>
              </a:extLst>
            </p:cNvPr>
            <p:cNvSpPr/>
            <p:nvPr/>
          </p:nvSpPr>
          <p:spPr>
            <a:xfrm>
              <a:off x="8663923"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70" name="Freeform 17">
              <a:extLst>
                <a:ext uri="{FF2B5EF4-FFF2-40B4-BE49-F238E27FC236}">
                  <a16:creationId xmlns:a16="http://schemas.microsoft.com/office/drawing/2014/main" id="{A47B6E78-67B7-CD97-3EA5-B2B138F95A34}"/>
                </a:ext>
              </a:extLst>
            </p:cNvPr>
            <p:cNvSpPr/>
            <p:nvPr/>
          </p:nvSpPr>
          <p:spPr>
            <a:xfrm>
              <a:off x="8418913"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71" name="Freeform 18">
              <a:extLst>
                <a:ext uri="{FF2B5EF4-FFF2-40B4-BE49-F238E27FC236}">
                  <a16:creationId xmlns:a16="http://schemas.microsoft.com/office/drawing/2014/main" id="{67EC2A4A-D95C-8F52-9DEE-70F50ABD277E}"/>
                </a:ext>
              </a:extLst>
            </p:cNvPr>
            <p:cNvSpPr/>
            <p:nvPr/>
          </p:nvSpPr>
          <p:spPr>
            <a:xfrm>
              <a:off x="8173870"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72" name="Freeform 19">
              <a:extLst>
                <a:ext uri="{FF2B5EF4-FFF2-40B4-BE49-F238E27FC236}">
                  <a16:creationId xmlns:a16="http://schemas.microsoft.com/office/drawing/2014/main" id="{3BF3C5FB-F4B1-192E-DEB9-5C33A72D7EA6}"/>
                </a:ext>
              </a:extLst>
            </p:cNvPr>
            <p:cNvSpPr/>
            <p:nvPr/>
          </p:nvSpPr>
          <p:spPr>
            <a:xfrm>
              <a:off x="7928839" y="4132650"/>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34"/>
                    <a:pt x="73560" y="85487"/>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73" name="Freeform 20">
              <a:extLst>
                <a:ext uri="{FF2B5EF4-FFF2-40B4-BE49-F238E27FC236}">
                  <a16:creationId xmlns:a16="http://schemas.microsoft.com/office/drawing/2014/main" id="{11F73F4F-F8A1-2FA3-8F45-782451357B2E}"/>
                </a:ext>
              </a:extLst>
            </p:cNvPr>
            <p:cNvSpPr/>
            <p:nvPr/>
          </p:nvSpPr>
          <p:spPr>
            <a:xfrm>
              <a:off x="768379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74" name="Freeform 21">
              <a:extLst>
                <a:ext uri="{FF2B5EF4-FFF2-40B4-BE49-F238E27FC236}">
                  <a16:creationId xmlns:a16="http://schemas.microsoft.com/office/drawing/2014/main" id="{84064B39-07A3-BD22-D78F-754F42B303D3}"/>
                </a:ext>
              </a:extLst>
            </p:cNvPr>
            <p:cNvSpPr/>
            <p:nvPr/>
          </p:nvSpPr>
          <p:spPr>
            <a:xfrm>
              <a:off x="7438765" y="4132650"/>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grpSp>
      <p:sp>
        <p:nvSpPr>
          <p:cNvPr id="2" name="Subtitle 1"/>
          <p:cNvSpPr>
            <a:spLocks noGrp="1"/>
          </p:cNvSpPr>
          <p:nvPr>
            <p:ph type="subTitle" idx="3"/>
          </p:nvPr>
        </p:nvSpPr>
        <p:spPr/>
        <p:txBody>
          <a:bodyPr/>
          <a:lstStyle/>
          <a:p>
            <a:r>
              <a:t>6</a:t>
            </a:r>
          </a:p>
        </p:txBody>
      </p:sp>
      <p:sp>
        <p:nvSpPr>
          <p:cNvPr id="3" name="Subtitle 2"/>
          <p:cNvSpPr>
            <a:spLocks noGrp="1"/>
          </p:cNvSpPr>
          <p:nvPr>
            <p:ph type="subTitle" idx="1"/>
          </p:nvPr>
        </p:nvSpPr>
        <p:spPr/>
        <p:txBody>
          <a:bodyPr/>
          <a:lstStyle/>
          <a:p>
            <a:pPr algn="l"/>
            <a:r>
              <a:t>Pathogen Enrichment Report</a:t>
            </a:r>
          </a:p>
        </p:txBody>
      </p:sp>
      <p:sp>
        <p:nvSpPr>
          <p:cNvPr id="4" name="Subtitle 3"/>
          <p:cNvSpPr>
            <a:spLocks noGrp="1"/>
          </p:cNvSpPr>
          <p:nvPr>
            <p:ph type="subTitle" idx="13"/>
          </p:nvPr>
        </p:nvSpPr>
        <p:spPr/>
        <p:txBody>
          <a:bodyPr/>
          <a:lstStyle/>
          <a:p>
            <a:r>
              <a:t>Link genotype markers to phenotype, resistance determinants, and virulence loci</a:t>
            </a:r>
          </a:p>
        </p:txBody>
      </p:sp>
      <p:sp>
        <p:nvSpPr>
          <p:cNvPr id="5" name="Subtitle 4"/>
          <p:cNvSpPr>
            <a:spLocks noGrp="1"/>
          </p:cNvSpPr>
          <p:nvPr>
            <p:ph type="subTitle" idx="14"/>
          </p:nvPr>
        </p:nvSpPr>
        <p:spPr/>
        <p:txBody>
          <a:bodyPr/>
          <a:lstStyle/>
          <a:p>
            <a:pPr algn="l"/>
            <a:r>
              <a:t>Genotype-to-phenotype linkage</a:t>
            </a:r>
          </a:p>
        </p:txBody>
      </p:sp>
      <p:sp>
        <p:nvSpPr>
          <p:cNvPr id="6" name="Subtitle 5"/>
          <p:cNvSpPr>
            <a:spLocks noGrp="1"/>
          </p:cNvSpPr>
          <p:nvPr>
            <p:ph type="subTitle" idx="8"/>
          </p:nvPr>
        </p:nvSpPr>
        <p:spPr/>
        <p:txBody>
          <a:bodyPr/>
          <a:lstStyle/>
          <a:p>
            <a:r>
              <a:t>Variant calling highlights, MLST or core genome markers, and QC metrics</a:t>
            </a:r>
          </a:p>
        </p:txBody>
      </p:sp>
      <p:sp>
        <p:nvSpPr>
          <p:cNvPr id="7" name="Subtitle 6"/>
          <p:cNvSpPr>
            <a:spLocks noGrp="1"/>
          </p:cNvSpPr>
          <p:nvPr>
            <p:ph type="subTitle" idx="9"/>
          </p:nvPr>
        </p:nvSpPr>
        <p:spPr/>
        <p:txBody>
          <a:bodyPr/>
          <a:lstStyle/>
          <a:p>
            <a:pPr algn="l"/>
            <a:r>
              <a:t>Genomic sequencing markers</a:t>
            </a:r>
          </a:p>
        </p:txBody>
      </p:sp>
      <p:sp>
        <p:nvSpPr>
          <p:cNvPr id="8" name="Subtitle 7"/>
          <p:cNvSpPr>
            <a:spLocks noGrp="1"/>
          </p:cNvSpPr>
          <p:nvPr>
            <p:ph type="subTitle" idx="6"/>
          </p:nvPr>
        </p:nvSpPr>
        <p:spPr/>
        <p:txBody>
          <a:bodyPr/>
          <a:lstStyle/>
          <a:p>
            <a:r>
              <a:t>Gene names, amplicon size, cycling parameters, and controls</a:t>
            </a:r>
          </a:p>
        </p:txBody>
      </p:sp>
      <p:sp>
        <p:nvSpPr>
          <p:cNvPr id="9" name="Subtitle 8"/>
          <p:cNvSpPr>
            <a:spLocks noGrp="1"/>
          </p:cNvSpPr>
          <p:nvPr>
            <p:ph type="subTitle" idx="7"/>
          </p:nvPr>
        </p:nvSpPr>
        <p:spPr/>
        <p:txBody>
          <a:bodyPr/>
          <a:lstStyle/>
          <a:p>
            <a:pPr algn="l"/>
            <a:r>
              <a:t>PCR targets and primers</a:t>
            </a:r>
          </a:p>
        </p:txBody>
      </p:sp>
      <p:sp>
        <p:nvSpPr>
          <p:cNvPr id="10" name="Subtitle 9"/>
          <p:cNvSpPr>
            <a:spLocks noGrp="1"/>
          </p:cNvSpPr>
          <p:nvPr>
            <p:ph type="subTitle" idx="4"/>
          </p:nvPr>
        </p:nvSpPr>
        <p:spPr/>
        <p:txBody>
          <a:bodyPr/>
          <a:lstStyle/>
          <a:p>
            <a:r>
              <a:t>Lane map, expected band sizes, ladder type, and run conditions</a:t>
            </a:r>
          </a:p>
        </p:txBody>
      </p:sp>
      <p:sp>
        <p:nvSpPr>
          <p:cNvPr id="11" name="Subtitle 10"/>
          <p:cNvSpPr>
            <a:spLocks noGrp="1"/>
          </p:cNvSpPr>
          <p:nvPr>
            <p:ph type="subTitle" idx="5"/>
          </p:nvPr>
        </p:nvSpPr>
        <p:spPr/>
        <p:txBody>
          <a:bodyPr/>
          <a:lstStyle/>
          <a:p>
            <a:pPr algn="l"/>
            <a:r>
              <a:t>Gel electrophoresis</a:t>
            </a:r>
          </a:p>
        </p:txBody>
      </p:sp>
      <p:sp>
        <p:nvSpPr>
          <p:cNvPr id="12" name="Title 11"/>
          <p:cNvSpPr>
            <a:spLocks noGrp="1"/>
          </p:cNvSpPr>
          <p:nvPr>
            <p:ph type="title"/>
          </p:nvPr>
        </p:nvSpPr>
        <p:spPr/>
        <p:txBody>
          <a:bodyPr/>
          <a:lstStyle/>
          <a:p>
            <a:r>
              <a:t>Genetic Profiling and PCR Analysis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9" name="Google Shape;809;g3e4eb65d001_0_360">
            <a:extLst>
              <a:ext uri="{FF2B5EF4-FFF2-40B4-BE49-F238E27FC236}">
                <a16:creationId xmlns:a16="http://schemas.microsoft.com/office/drawing/2014/main" id="{8F7BCF86-A323-D845-ED02-D586224A3658}"/>
              </a:ext>
            </a:extLst>
          </p:cNvPr>
          <p:cNvSpPr/>
          <p:nvPr userDrawn="1"/>
        </p:nvSpPr>
        <p:spPr>
          <a:xfrm>
            <a:off x="4700300" y="796731"/>
            <a:ext cx="4227300" cy="3657621"/>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Open Sans"/>
            </a:endParaRPr>
          </a:p>
        </p:txBody>
      </p:sp>
      <p:sp>
        <p:nvSpPr>
          <p:cNvPr id="10" name="White plate 9121">
            <a:extLst>
              <a:ext uri="{FF2B5EF4-FFF2-40B4-BE49-F238E27FC236}">
                <a16:creationId xmlns:a16="http://schemas.microsoft.com/office/drawing/2014/main" id="{3F9B42B6-864E-8B27-A1C1-3774B9426738}"/>
              </a:ext>
            </a:extLst>
          </p:cNvPr>
          <p:cNvSpPr/>
          <p:nvPr userDrawn="1"/>
        </p:nvSpPr>
        <p:spPr>
          <a:xfrm flipV="1">
            <a:off x="4785905" y="884694"/>
            <a:ext cx="4032000" cy="716675"/>
          </a:xfrm>
          <a:prstGeom prst="roundRect">
            <a:avLst>
              <a:gd name="adj" fmla="val 20929"/>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1" name="Google Shape;808;g3e4eb65d001_0_360">
            <a:extLst>
              <a:ext uri="{FF2B5EF4-FFF2-40B4-BE49-F238E27FC236}">
                <a16:creationId xmlns:a16="http://schemas.microsoft.com/office/drawing/2014/main" id="{86BCDD2B-019F-8824-2156-EEB117B2E8DC}"/>
              </a:ext>
            </a:extLst>
          </p:cNvPr>
          <p:cNvSpPr/>
          <p:nvPr userDrawn="1"/>
        </p:nvSpPr>
        <p:spPr>
          <a:xfrm>
            <a:off x="237075" y="796731"/>
            <a:ext cx="4227300" cy="3657621"/>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bg1"/>
              </a:solidFill>
              <a:latin typeface="+mn-lt"/>
              <a:ea typeface="+mn-ea"/>
              <a:cs typeface="+mn-cs"/>
              <a:sym typeface="Open Sans"/>
            </a:endParaRPr>
          </a:p>
        </p:txBody>
      </p:sp>
      <p:sp>
        <p:nvSpPr>
          <p:cNvPr id="12" name="White plate 9121">
            <a:extLst>
              <a:ext uri="{FF2B5EF4-FFF2-40B4-BE49-F238E27FC236}">
                <a16:creationId xmlns:a16="http://schemas.microsoft.com/office/drawing/2014/main" id="{0ED7E273-94F8-B486-7C7A-89DE60695F6B}"/>
              </a:ext>
            </a:extLst>
          </p:cNvPr>
          <p:cNvSpPr/>
          <p:nvPr userDrawn="1"/>
        </p:nvSpPr>
        <p:spPr>
          <a:xfrm flipV="1">
            <a:off x="326451" y="884694"/>
            <a:ext cx="4032000" cy="716675"/>
          </a:xfrm>
          <a:prstGeom prst="roundRect">
            <a:avLst>
              <a:gd name="adj" fmla="val 20929"/>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3" name="Oval 6">
            <a:extLst>
              <a:ext uri="{FF2B5EF4-FFF2-40B4-BE49-F238E27FC236}">
                <a16:creationId xmlns:a16="http://schemas.microsoft.com/office/drawing/2014/main" id="{72F35DE9-1743-DC6D-6BC7-9660682647E5}"/>
              </a:ext>
            </a:extLst>
          </p:cNvPr>
          <p:cNvSpPr/>
          <p:nvPr userDrawn="1"/>
        </p:nvSpPr>
        <p:spPr>
          <a:xfrm>
            <a:off x="4264843" y="2579232"/>
            <a:ext cx="635013" cy="63501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4" name="Google Shape;836;g3e47ced7bc8_0_215"/>
          <p:cNvSpPr txBox="1"/>
          <p:nvPr/>
        </p:nvSpPr>
        <p:spPr>
          <a:xfrm>
            <a:off x="4217700" y="1100939"/>
            <a:ext cx="729300" cy="35916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800" b="1" dirty="0">
                <a:solidFill>
                  <a:schemeClr val="bg1"/>
                </a:solidFill>
                <a:latin typeface="+mn-lt"/>
                <a:ea typeface="+mn-ea"/>
                <a:cs typeface="+mn-cs"/>
                <a:sym typeface="IBM Plex Sans"/>
              </a:rPr>
              <a:t>VS</a:t>
            </a:r>
            <a:endParaRPr sz="1800" b="1" dirty="0">
              <a:solidFill>
                <a:schemeClr val="bg1"/>
              </a:solidFill>
              <a:latin typeface="+mn-lt"/>
              <a:ea typeface="+mn-ea"/>
              <a:cs typeface="+mn-cs"/>
              <a:sym typeface="IBM Plex Sans"/>
            </a:endParaRPr>
          </a:p>
        </p:txBody>
      </p:sp>
      <p:cxnSp>
        <p:nvCxnSpPr>
          <p:cNvPr id="15" name="Google Shape;597;g3e4a1d512f3_0_23">
            <a:extLst>
              <a:ext uri="{FF2B5EF4-FFF2-40B4-BE49-F238E27FC236}">
                <a16:creationId xmlns:a16="http://schemas.microsoft.com/office/drawing/2014/main" id="{499640F6-CE2C-AD59-3F34-5B3C4B84AA9A}"/>
              </a:ext>
            </a:extLst>
          </p:cNvPr>
          <p:cNvCxnSpPr>
            <a:cxnSpLocks/>
          </p:cNvCxnSpPr>
          <p:nvPr userDrawn="1"/>
        </p:nvCxnSpPr>
        <p:spPr>
          <a:xfrm>
            <a:off x="-72000" y="4700870"/>
            <a:ext cx="9288000" cy="0"/>
          </a:xfrm>
          <a:prstGeom prst="straightConnector1">
            <a:avLst/>
          </a:prstGeom>
          <a:noFill/>
          <a:ln w="9525" cap="flat" cmpd="sng">
            <a:solidFill>
              <a:schemeClr val="accent6"/>
            </a:solidFill>
            <a:prstDash val="solid"/>
            <a:round/>
            <a:headEnd type="none" w="med" len="med"/>
            <a:tailEnd type="none" w="med" len="med"/>
          </a:ln>
        </p:spPr>
      </p:cxnSp>
      <p:grpSp>
        <p:nvGrpSpPr>
          <p:cNvPr id="16" name="Group 5">
            <a:extLst>
              <a:ext uri="{FF2B5EF4-FFF2-40B4-BE49-F238E27FC236}">
                <a16:creationId xmlns:a16="http://schemas.microsoft.com/office/drawing/2014/main" id="{F6650A39-8426-6351-F7BD-EF2758F1EC8D}"/>
              </a:ext>
            </a:extLst>
          </p:cNvPr>
          <p:cNvGrpSpPr/>
          <p:nvPr userDrawn="1"/>
        </p:nvGrpSpPr>
        <p:grpSpPr>
          <a:xfrm>
            <a:off x="8020450" y="3631814"/>
            <a:ext cx="3022061" cy="505808"/>
            <a:chOff x="7438765" y="3921898"/>
            <a:chExt cx="3022061" cy="505808"/>
          </a:xfrm>
        </p:grpSpPr>
        <p:sp>
          <p:nvSpPr>
            <p:cNvPr id="17" name="Freeform 10">
              <a:extLst>
                <a:ext uri="{FF2B5EF4-FFF2-40B4-BE49-F238E27FC236}">
                  <a16:creationId xmlns:a16="http://schemas.microsoft.com/office/drawing/2014/main" id="{DB5728F4-DE9F-6113-7456-6B79BDE249D3}"/>
                </a:ext>
              </a:extLst>
            </p:cNvPr>
            <p:cNvSpPr/>
            <p:nvPr/>
          </p:nvSpPr>
          <p:spPr>
            <a:xfrm>
              <a:off x="10379144"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18" name="Freeform 11">
              <a:extLst>
                <a:ext uri="{FF2B5EF4-FFF2-40B4-BE49-F238E27FC236}">
                  <a16:creationId xmlns:a16="http://schemas.microsoft.com/office/drawing/2014/main" id="{468B2A67-A335-E505-1A69-36E0C6CB70DD}"/>
                </a:ext>
              </a:extLst>
            </p:cNvPr>
            <p:cNvSpPr/>
            <p:nvPr/>
          </p:nvSpPr>
          <p:spPr>
            <a:xfrm>
              <a:off x="10134151"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19" name="Freeform 12">
              <a:extLst>
                <a:ext uri="{FF2B5EF4-FFF2-40B4-BE49-F238E27FC236}">
                  <a16:creationId xmlns:a16="http://schemas.microsoft.com/office/drawing/2014/main" id="{E7B89307-B8F6-ED91-42E6-59B5632F3C46}"/>
                </a:ext>
              </a:extLst>
            </p:cNvPr>
            <p:cNvSpPr/>
            <p:nvPr/>
          </p:nvSpPr>
          <p:spPr>
            <a:xfrm>
              <a:off x="9889093" y="3921898"/>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6" y="81595"/>
                  </a:cubicBezTo>
                  <a:cubicBezTo>
                    <a:pt x="8166"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0" name="Freeform 13">
              <a:extLst>
                <a:ext uri="{FF2B5EF4-FFF2-40B4-BE49-F238E27FC236}">
                  <a16:creationId xmlns:a16="http://schemas.microsoft.com/office/drawing/2014/main" id="{A82B1305-99A8-0BB4-89DA-82E8AE1B5474}"/>
                </a:ext>
              </a:extLst>
            </p:cNvPr>
            <p:cNvSpPr/>
            <p:nvPr/>
          </p:nvSpPr>
          <p:spPr>
            <a:xfrm>
              <a:off x="9644079"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21" name="Freeform 14">
              <a:extLst>
                <a:ext uri="{FF2B5EF4-FFF2-40B4-BE49-F238E27FC236}">
                  <a16:creationId xmlns:a16="http://schemas.microsoft.com/office/drawing/2014/main" id="{5A4AE7DC-C56A-6970-3C2B-862BDF0E6BAC}"/>
                </a:ext>
              </a:extLst>
            </p:cNvPr>
            <p:cNvSpPr/>
            <p:nvPr/>
          </p:nvSpPr>
          <p:spPr>
            <a:xfrm>
              <a:off x="939903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2" name="Freeform 15">
              <a:extLst>
                <a:ext uri="{FF2B5EF4-FFF2-40B4-BE49-F238E27FC236}">
                  <a16:creationId xmlns:a16="http://schemas.microsoft.com/office/drawing/2014/main" id="{E17AF6D0-95A0-2F20-6DC2-6BDCA4DB898E}"/>
                </a:ext>
              </a:extLst>
            </p:cNvPr>
            <p:cNvSpPr/>
            <p:nvPr/>
          </p:nvSpPr>
          <p:spPr>
            <a:xfrm>
              <a:off x="9153996" y="3921898"/>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21"/>
                    <a:pt x="-875" y="77682"/>
                    <a:pt x="3657" y="81595"/>
                  </a:cubicBezTo>
                  <a:cubicBezTo>
                    <a:pt x="8167" y="85488"/>
                    <a:pt x="15168" y="85154"/>
                    <a:pt x="19223" y="80804"/>
                  </a:cubicBezTo>
                  <a:lnTo>
                    <a:pt x="40843" y="57887"/>
                  </a:lnTo>
                  <a:lnTo>
                    <a:pt x="62458" y="80804"/>
                  </a:lnTo>
                  <a:cubicBezTo>
                    <a:pt x="66556" y="85154"/>
                    <a:pt x="73562" y="85488"/>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23" name="Freeform 16">
              <a:extLst>
                <a:ext uri="{FF2B5EF4-FFF2-40B4-BE49-F238E27FC236}">
                  <a16:creationId xmlns:a16="http://schemas.microsoft.com/office/drawing/2014/main" id="{E379E524-11CD-ECA6-85A8-FF266F20AC97}"/>
                </a:ext>
              </a:extLst>
            </p:cNvPr>
            <p:cNvSpPr/>
            <p:nvPr/>
          </p:nvSpPr>
          <p:spPr>
            <a:xfrm>
              <a:off x="8908966"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24" name="Freeform 17">
              <a:extLst>
                <a:ext uri="{FF2B5EF4-FFF2-40B4-BE49-F238E27FC236}">
                  <a16:creationId xmlns:a16="http://schemas.microsoft.com/office/drawing/2014/main" id="{6F609843-F6BC-3512-D106-B31B4302E42F}"/>
                </a:ext>
              </a:extLst>
            </p:cNvPr>
            <p:cNvSpPr/>
            <p:nvPr/>
          </p:nvSpPr>
          <p:spPr>
            <a:xfrm>
              <a:off x="8663923"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25" name="Freeform 18">
              <a:extLst>
                <a:ext uri="{FF2B5EF4-FFF2-40B4-BE49-F238E27FC236}">
                  <a16:creationId xmlns:a16="http://schemas.microsoft.com/office/drawing/2014/main" id="{77DD56FF-02C7-FF96-7AD1-1EE3913FE858}"/>
                </a:ext>
              </a:extLst>
            </p:cNvPr>
            <p:cNvSpPr/>
            <p:nvPr/>
          </p:nvSpPr>
          <p:spPr>
            <a:xfrm>
              <a:off x="8418913"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6" name="Freeform 19">
              <a:extLst>
                <a:ext uri="{FF2B5EF4-FFF2-40B4-BE49-F238E27FC236}">
                  <a16:creationId xmlns:a16="http://schemas.microsoft.com/office/drawing/2014/main" id="{12156C73-C5BA-8E1D-7222-088489AEE594}"/>
                </a:ext>
              </a:extLst>
            </p:cNvPr>
            <p:cNvSpPr/>
            <p:nvPr/>
          </p:nvSpPr>
          <p:spPr>
            <a:xfrm>
              <a:off x="8173870"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27" name="Freeform 20">
              <a:extLst>
                <a:ext uri="{FF2B5EF4-FFF2-40B4-BE49-F238E27FC236}">
                  <a16:creationId xmlns:a16="http://schemas.microsoft.com/office/drawing/2014/main" id="{CB144842-9DD9-9964-95A9-09DA674003A3}"/>
                </a:ext>
              </a:extLst>
            </p:cNvPr>
            <p:cNvSpPr/>
            <p:nvPr/>
          </p:nvSpPr>
          <p:spPr>
            <a:xfrm>
              <a:off x="7928839" y="3921898"/>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21"/>
                    <a:pt x="-875" y="77682"/>
                    <a:pt x="3657" y="81595"/>
                  </a:cubicBezTo>
                  <a:cubicBezTo>
                    <a:pt x="8167" y="85488"/>
                    <a:pt x="15146" y="85154"/>
                    <a:pt x="19223" y="80804"/>
                  </a:cubicBezTo>
                  <a:lnTo>
                    <a:pt x="40840" y="57887"/>
                  </a:lnTo>
                  <a:lnTo>
                    <a:pt x="62458" y="80804"/>
                  </a:lnTo>
                  <a:cubicBezTo>
                    <a:pt x="66556" y="85154"/>
                    <a:pt x="73560" y="85488"/>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28" name="Freeform 21">
              <a:extLst>
                <a:ext uri="{FF2B5EF4-FFF2-40B4-BE49-F238E27FC236}">
                  <a16:creationId xmlns:a16="http://schemas.microsoft.com/office/drawing/2014/main" id="{356B2085-7A8D-510E-C436-450ED50B8B90}"/>
                </a:ext>
              </a:extLst>
            </p:cNvPr>
            <p:cNvSpPr/>
            <p:nvPr/>
          </p:nvSpPr>
          <p:spPr>
            <a:xfrm>
              <a:off x="768379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29" name="Freeform 22">
              <a:extLst>
                <a:ext uri="{FF2B5EF4-FFF2-40B4-BE49-F238E27FC236}">
                  <a16:creationId xmlns:a16="http://schemas.microsoft.com/office/drawing/2014/main" id="{CF3562C8-E129-389C-CF1A-B54FB5438134}"/>
                </a:ext>
              </a:extLst>
            </p:cNvPr>
            <p:cNvSpPr/>
            <p:nvPr/>
          </p:nvSpPr>
          <p:spPr>
            <a:xfrm>
              <a:off x="7438765" y="3921898"/>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sp>
          <p:nvSpPr>
            <p:cNvPr id="30" name="Freeform 23">
              <a:extLst>
                <a:ext uri="{FF2B5EF4-FFF2-40B4-BE49-F238E27FC236}">
                  <a16:creationId xmlns:a16="http://schemas.microsoft.com/office/drawing/2014/main" id="{E67D510E-818F-A022-FF4C-1EA4D6337B3C}"/>
                </a:ext>
              </a:extLst>
            </p:cNvPr>
            <p:cNvSpPr/>
            <p:nvPr/>
          </p:nvSpPr>
          <p:spPr>
            <a:xfrm>
              <a:off x="10379144"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1" name="Freeform 24">
              <a:extLst>
                <a:ext uri="{FF2B5EF4-FFF2-40B4-BE49-F238E27FC236}">
                  <a16:creationId xmlns:a16="http://schemas.microsoft.com/office/drawing/2014/main" id="{B175C9A1-147E-D1B0-CC39-99BEE24D9AA0}"/>
                </a:ext>
              </a:extLst>
            </p:cNvPr>
            <p:cNvSpPr/>
            <p:nvPr/>
          </p:nvSpPr>
          <p:spPr>
            <a:xfrm>
              <a:off x="10134151"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2" name="Freeform 25">
              <a:extLst>
                <a:ext uri="{FF2B5EF4-FFF2-40B4-BE49-F238E27FC236}">
                  <a16:creationId xmlns:a16="http://schemas.microsoft.com/office/drawing/2014/main" id="{2643AA7E-7175-A7F3-7F6A-9AAA1B718BB3}"/>
                </a:ext>
              </a:extLst>
            </p:cNvPr>
            <p:cNvSpPr/>
            <p:nvPr/>
          </p:nvSpPr>
          <p:spPr>
            <a:xfrm>
              <a:off x="9889093" y="4132650"/>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3" name="Freeform 26">
              <a:extLst>
                <a:ext uri="{FF2B5EF4-FFF2-40B4-BE49-F238E27FC236}">
                  <a16:creationId xmlns:a16="http://schemas.microsoft.com/office/drawing/2014/main" id="{2A350E09-A8CA-C460-5597-86ACF0AA0329}"/>
                </a:ext>
              </a:extLst>
            </p:cNvPr>
            <p:cNvSpPr/>
            <p:nvPr/>
          </p:nvSpPr>
          <p:spPr>
            <a:xfrm>
              <a:off x="9644079"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34" name="Freeform 27">
              <a:extLst>
                <a:ext uri="{FF2B5EF4-FFF2-40B4-BE49-F238E27FC236}">
                  <a16:creationId xmlns:a16="http://schemas.microsoft.com/office/drawing/2014/main" id="{73AB525D-D272-B4D4-588F-FF6BD14577C6}"/>
                </a:ext>
              </a:extLst>
            </p:cNvPr>
            <p:cNvSpPr/>
            <p:nvPr/>
          </p:nvSpPr>
          <p:spPr>
            <a:xfrm>
              <a:off x="939903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5" name="Freeform 28">
              <a:extLst>
                <a:ext uri="{FF2B5EF4-FFF2-40B4-BE49-F238E27FC236}">
                  <a16:creationId xmlns:a16="http://schemas.microsoft.com/office/drawing/2014/main" id="{6C747B87-242A-9376-75DF-186D94358211}"/>
                </a:ext>
              </a:extLst>
            </p:cNvPr>
            <p:cNvSpPr/>
            <p:nvPr/>
          </p:nvSpPr>
          <p:spPr>
            <a:xfrm>
              <a:off x="9153996" y="4132650"/>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34"/>
                    <a:pt x="73562" y="85487"/>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36" name="Freeform 29">
              <a:extLst>
                <a:ext uri="{FF2B5EF4-FFF2-40B4-BE49-F238E27FC236}">
                  <a16:creationId xmlns:a16="http://schemas.microsoft.com/office/drawing/2014/main" id="{783E0E39-8790-CBF4-14C0-2220758FB769}"/>
                </a:ext>
              </a:extLst>
            </p:cNvPr>
            <p:cNvSpPr/>
            <p:nvPr/>
          </p:nvSpPr>
          <p:spPr>
            <a:xfrm>
              <a:off x="8908966"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37" name="Freeform 30">
              <a:extLst>
                <a:ext uri="{FF2B5EF4-FFF2-40B4-BE49-F238E27FC236}">
                  <a16:creationId xmlns:a16="http://schemas.microsoft.com/office/drawing/2014/main" id="{50E1155F-189A-B412-3770-544BC10E11F6}"/>
                </a:ext>
              </a:extLst>
            </p:cNvPr>
            <p:cNvSpPr/>
            <p:nvPr/>
          </p:nvSpPr>
          <p:spPr>
            <a:xfrm>
              <a:off x="8663923"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38" name="Freeform 31">
              <a:extLst>
                <a:ext uri="{FF2B5EF4-FFF2-40B4-BE49-F238E27FC236}">
                  <a16:creationId xmlns:a16="http://schemas.microsoft.com/office/drawing/2014/main" id="{1BCC5002-70F1-E7AA-BF36-15DFCAC680DE}"/>
                </a:ext>
              </a:extLst>
            </p:cNvPr>
            <p:cNvSpPr/>
            <p:nvPr/>
          </p:nvSpPr>
          <p:spPr>
            <a:xfrm>
              <a:off x="8418913"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9" name="Freeform 32">
              <a:extLst>
                <a:ext uri="{FF2B5EF4-FFF2-40B4-BE49-F238E27FC236}">
                  <a16:creationId xmlns:a16="http://schemas.microsoft.com/office/drawing/2014/main" id="{56B94ED7-50AB-D24D-CA75-962D04377DC4}"/>
                </a:ext>
              </a:extLst>
            </p:cNvPr>
            <p:cNvSpPr/>
            <p:nvPr/>
          </p:nvSpPr>
          <p:spPr>
            <a:xfrm>
              <a:off x="8173870"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40" name="Freeform 33">
              <a:extLst>
                <a:ext uri="{FF2B5EF4-FFF2-40B4-BE49-F238E27FC236}">
                  <a16:creationId xmlns:a16="http://schemas.microsoft.com/office/drawing/2014/main" id="{2989E2A9-2DB7-090A-491F-EC812F7375F1}"/>
                </a:ext>
              </a:extLst>
            </p:cNvPr>
            <p:cNvSpPr/>
            <p:nvPr/>
          </p:nvSpPr>
          <p:spPr>
            <a:xfrm>
              <a:off x="7928839" y="4132650"/>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34"/>
                    <a:pt x="73560" y="85487"/>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41" name="Freeform 34">
              <a:extLst>
                <a:ext uri="{FF2B5EF4-FFF2-40B4-BE49-F238E27FC236}">
                  <a16:creationId xmlns:a16="http://schemas.microsoft.com/office/drawing/2014/main" id="{04C1926F-D450-2F27-76DC-3EC201B362A1}"/>
                </a:ext>
              </a:extLst>
            </p:cNvPr>
            <p:cNvSpPr/>
            <p:nvPr/>
          </p:nvSpPr>
          <p:spPr>
            <a:xfrm>
              <a:off x="768379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2" name="Freeform 35">
              <a:extLst>
                <a:ext uri="{FF2B5EF4-FFF2-40B4-BE49-F238E27FC236}">
                  <a16:creationId xmlns:a16="http://schemas.microsoft.com/office/drawing/2014/main" id="{FFD73AED-2FBF-3894-A6F4-39914A904D86}"/>
                </a:ext>
              </a:extLst>
            </p:cNvPr>
            <p:cNvSpPr/>
            <p:nvPr/>
          </p:nvSpPr>
          <p:spPr>
            <a:xfrm>
              <a:off x="7438765" y="4132650"/>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sp>
          <p:nvSpPr>
            <p:cNvPr id="43" name="Freeform 36">
              <a:extLst>
                <a:ext uri="{FF2B5EF4-FFF2-40B4-BE49-F238E27FC236}">
                  <a16:creationId xmlns:a16="http://schemas.microsoft.com/office/drawing/2014/main" id="{A912995C-781E-5DFD-1258-0D5584AE9954}"/>
                </a:ext>
              </a:extLst>
            </p:cNvPr>
            <p:cNvSpPr/>
            <p:nvPr/>
          </p:nvSpPr>
          <p:spPr>
            <a:xfrm>
              <a:off x="10379144"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8"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4" name="Freeform 37">
              <a:extLst>
                <a:ext uri="{FF2B5EF4-FFF2-40B4-BE49-F238E27FC236}">
                  <a16:creationId xmlns:a16="http://schemas.microsoft.com/office/drawing/2014/main" id="{AFBFADFC-8530-E3B2-E813-36AEF89B3646}"/>
                </a:ext>
              </a:extLst>
            </p:cNvPr>
            <p:cNvSpPr/>
            <p:nvPr/>
          </p:nvSpPr>
          <p:spPr>
            <a:xfrm>
              <a:off x="10134151"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5" name="Freeform 38">
              <a:extLst>
                <a:ext uri="{FF2B5EF4-FFF2-40B4-BE49-F238E27FC236}">
                  <a16:creationId xmlns:a16="http://schemas.microsoft.com/office/drawing/2014/main" id="{D9224B5C-0994-8A7D-2B92-8D24AE38665D}"/>
                </a:ext>
              </a:extLst>
            </p:cNvPr>
            <p:cNvSpPr/>
            <p:nvPr/>
          </p:nvSpPr>
          <p:spPr>
            <a:xfrm>
              <a:off x="9889093" y="4343402"/>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6" name="Freeform 39">
              <a:extLst>
                <a:ext uri="{FF2B5EF4-FFF2-40B4-BE49-F238E27FC236}">
                  <a16:creationId xmlns:a16="http://schemas.microsoft.com/office/drawing/2014/main" id="{98A81118-C2F9-DD91-E997-27DA34EBC6C2}"/>
                </a:ext>
              </a:extLst>
            </p:cNvPr>
            <p:cNvSpPr/>
            <p:nvPr/>
          </p:nvSpPr>
          <p:spPr>
            <a:xfrm>
              <a:off x="9644079"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47" name="Freeform 40">
              <a:extLst>
                <a:ext uri="{FF2B5EF4-FFF2-40B4-BE49-F238E27FC236}">
                  <a16:creationId xmlns:a16="http://schemas.microsoft.com/office/drawing/2014/main" id="{8A85506E-16E1-FAE4-F572-024DAC8AE307}"/>
                </a:ext>
              </a:extLst>
            </p:cNvPr>
            <p:cNvSpPr/>
            <p:nvPr/>
          </p:nvSpPr>
          <p:spPr>
            <a:xfrm>
              <a:off x="939903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8" name="Freeform 41">
              <a:extLst>
                <a:ext uri="{FF2B5EF4-FFF2-40B4-BE49-F238E27FC236}">
                  <a16:creationId xmlns:a16="http://schemas.microsoft.com/office/drawing/2014/main" id="{671B48E2-0E6E-A5A2-4300-25F4489B9DDF}"/>
                </a:ext>
              </a:extLst>
            </p:cNvPr>
            <p:cNvSpPr/>
            <p:nvPr/>
          </p:nvSpPr>
          <p:spPr>
            <a:xfrm>
              <a:off x="9153996" y="4343402"/>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54"/>
                    <a:pt x="73562" y="85487"/>
                    <a:pt x="78028" y="81595"/>
                  </a:cubicBezTo>
                  <a:cubicBezTo>
                    <a:pt x="82560" y="77703"/>
                    <a:pt x="82905" y="71042"/>
                    <a:pt x="78850" y="66712"/>
                  </a:cubicBezTo>
                  <a:lnTo>
                    <a:pt x="55695" y="42150"/>
                  </a:lnTo>
                  <a:lnTo>
                    <a:pt x="78850" y="17589"/>
                  </a:lnTo>
                  <a:cubicBezTo>
                    <a:pt x="82926" y="13280"/>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49" name="Freeform 42">
              <a:extLst>
                <a:ext uri="{FF2B5EF4-FFF2-40B4-BE49-F238E27FC236}">
                  <a16:creationId xmlns:a16="http://schemas.microsoft.com/office/drawing/2014/main" id="{4B104CDC-052A-79CD-8F2A-108A56261D9B}"/>
                </a:ext>
              </a:extLst>
            </p:cNvPr>
            <p:cNvSpPr/>
            <p:nvPr/>
          </p:nvSpPr>
          <p:spPr>
            <a:xfrm>
              <a:off x="8908966"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50" name="Freeform 43">
              <a:extLst>
                <a:ext uri="{FF2B5EF4-FFF2-40B4-BE49-F238E27FC236}">
                  <a16:creationId xmlns:a16="http://schemas.microsoft.com/office/drawing/2014/main" id="{A1BBAC49-BAAC-86CF-8B4A-E4BE6D4CA7E4}"/>
                </a:ext>
              </a:extLst>
            </p:cNvPr>
            <p:cNvSpPr/>
            <p:nvPr/>
          </p:nvSpPr>
          <p:spPr>
            <a:xfrm>
              <a:off x="8663923"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51" name="Freeform 44">
              <a:extLst>
                <a:ext uri="{FF2B5EF4-FFF2-40B4-BE49-F238E27FC236}">
                  <a16:creationId xmlns:a16="http://schemas.microsoft.com/office/drawing/2014/main" id="{D50379FD-2594-5FE1-25BF-89AB9B3E95F9}"/>
                </a:ext>
              </a:extLst>
            </p:cNvPr>
            <p:cNvSpPr/>
            <p:nvPr/>
          </p:nvSpPr>
          <p:spPr>
            <a:xfrm>
              <a:off x="8418913"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2" name="Freeform 45">
              <a:extLst>
                <a:ext uri="{FF2B5EF4-FFF2-40B4-BE49-F238E27FC236}">
                  <a16:creationId xmlns:a16="http://schemas.microsoft.com/office/drawing/2014/main" id="{0D75626F-E305-F1C2-0A84-897E71B3CF58}"/>
                </a:ext>
              </a:extLst>
            </p:cNvPr>
            <p:cNvSpPr/>
            <p:nvPr/>
          </p:nvSpPr>
          <p:spPr>
            <a:xfrm>
              <a:off x="8173870"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53" name="Freeform 46">
              <a:extLst>
                <a:ext uri="{FF2B5EF4-FFF2-40B4-BE49-F238E27FC236}">
                  <a16:creationId xmlns:a16="http://schemas.microsoft.com/office/drawing/2014/main" id="{085996C1-A087-E87E-D8B1-3D11F1272212}"/>
                </a:ext>
              </a:extLst>
            </p:cNvPr>
            <p:cNvSpPr/>
            <p:nvPr/>
          </p:nvSpPr>
          <p:spPr>
            <a:xfrm>
              <a:off x="7928839" y="4343402"/>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54"/>
                    <a:pt x="73560" y="85487"/>
                    <a:pt x="78026" y="81595"/>
                  </a:cubicBezTo>
                  <a:cubicBezTo>
                    <a:pt x="82558" y="77703"/>
                    <a:pt x="82926" y="71042"/>
                    <a:pt x="78850" y="66712"/>
                  </a:cubicBezTo>
                  <a:lnTo>
                    <a:pt x="55693" y="42150"/>
                  </a:lnTo>
                  <a:lnTo>
                    <a:pt x="78850" y="17589"/>
                  </a:lnTo>
                  <a:cubicBezTo>
                    <a:pt x="82926" y="13280"/>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54" name="Freeform 47">
              <a:extLst>
                <a:ext uri="{FF2B5EF4-FFF2-40B4-BE49-F238E27FC236}">
                  <a16:creationId xmlns:a16="http://schemas.microsoft.com/office/drawing/2014/main" id="{502BC74D-8CF7-C114-ABB4-2720D1C5B58A}"/>
                </a:ext>
              </a:extLst>
            </p:cNvPr>
            <p:cNvSpPr/>
            <p:nvPr/>
          </p:nvSpPr>
          <p:spPr>
            <a:xfrm>
              <a:off x="768379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5" name="Freeform 48">
              <a:extLst>
                <a:ext uri="{FF2B5EF4-FFF2-40B4-BE49-F238E27FC236}">
                  <a16:creationId xmlns:a16="http://schemas.microsoft.com/office/drawing/2014/main" id="{FA3BA7BC-D015-4C6C-14E3-546A80949DE2}"/>
                </a:ext>
              </a:extLst>
            </p:cNvPr>
            <p:cNvSpPr/>
            <p:nvPr/>
          </p:nvSpPr>
          <p:spPr>
            <a:xfrm>
              <a:off x="7438765" y="4343402"/>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8" y="81595"/>
                  </a:cubicBezTo>
                  <a:cubicBezTo>
                    <a:pt x="82559" y="77703"/>
                    <a:pt x="82906" y="71042"/>
                    <a:pt x="78851" y="66712"/>
                  </a:cubicBezTo>
                  <a:lnTo>
                    <a:pt x="55694" y="42150"/>
                  </a:lnTo>
                  <a:lnTo>
                    <a:pt x="78851" y="17589"/>
                  </a:lnTo>
                  <a:cubicBezTo>
                    <a:pt x="82928" y="13280"/>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grpSp>
      <p:sp>
        <p:nvSpPr>
          <p:cNvPr id="2" name="Subtitle 1"/>
          <p:cNvSpPr>
            <a:spLocks noGrp="1"/>
          </p:cNvSpPr>
          <p:nvPr>
            <p:ph type="subTitle" idx="3"/>
          </p:nvPr>
        </p:nvSpPr>
        <p:spPr/>
        <p:txBody>
          <a:bodyPr/>
          <a:lstStyle/>
          <a:p>
            <a:r>
              <a:t>7</a:t>
            </a:r>
          </a:p>
        </p:txBody>
      </p:sp>
      <p:sp>
        <p:nvSpPr>
          <p:cNvPr id="3" name="Subtitle 2"/>
          <p:cNvSpPr>
            <a:spLocks noGrp="1"/>
          </p:cNvSpPr>
          <p:nvPr>
            <p:ph type="subTitle" idx="1"/>
          </p:nvPr>
        </p:nvSpPr>
        <p:spPr/>
        <p:txBody>
          <a:bodyPr/>
          <a:lstStyle/>
          <a:p>
            <a:pPr algn="l"/>
            <a:r>
              <a:t>Pathogen Enrichment Report</a:t>
            </a:r>
          </a:p>
        </p:txBody>
      </p:sp>
      <p:sp>
        <p:nvSpPr>
          <p:cNvPr id="4" name="Subtitle 3"/>
          <p:cNvSpPr>
            <a:spLocks noGrp="1"/>
          </p:cNvSpPr>
          <p:nvPr>
            <p:ph type="subTitle" idx="7"/>
          </p:nvPr>
        </p:nvSpPr>
        <p:spPr/>
        <p:txBody>
          <a:bodyPr/>
          <a:lstStyle/>
          <a:p>
            <a:pPr algn="l"/>
            <a:r>
              <a:t>Environmental role</a:t>
            </a:r>
          </a:p>
        </p:txBody>
      </p:sp>
      <p:sp>
        <p:nvSpPr>
          <p:cNvPr id="5" name="Subtitle 4"/>
          <p:cNvSpPr>
            <a:spLocks noGrp="1"/>
          </p:cNvSpPr>
          <p:nvPr>
            <p:ph type="subTitle" idx="5"/>
          </p:nvPr>
        </p:nvSpPr>
        <p:spPr/>
        <p:txBody>
          <a:bodyPr/>
          <a:lstStyle/>
          <a:p>
            <a:pPr algn="l"/>
            <a:r>
              <a:t>Clinical manifestation</a:t>
            </a:r>
          </a:p>
        </p:txBody>
      </p:sp>
      <p:sp>
        <p:nvSpPr>
          <p:cNvPr id="6" name="Subtitle 5"/>
          <p:cNvSpPr>
            <a:spLocks noGrp="1"/>
          </p:cNvSpPr>
          <p:nvPr>
            <p:ph type="subTitle" idx="4"/>
          </p:nvPr>
        </p:nvSpPr>
        <p:spPr/>
        <p:txBody>
          <a:bodyPr/>
          <a:lstStyle/>
          <a:p>
            <a:r>
              <a:t>Host interaction profile, symptom set, severity markers, and relevant specimen types</a:t>
            </a:r>
          </a:p>
        </p:txBody>
      </p:sp>
      <p:sp>
        <p:nvSpPr>
          <p:cNvPr id="7" name="Title 6"/>
          <p:cNvSpPr>
            <a:spLocks noGrp="1"/>
          </p:cNvSpPr>
          <p:nvPr>
            <p:ph type="title"/>
          </p:nvPr>
        </p:nvSpPr>
        <p:spPr/>
        <p:txBody>
          <a:bodyPr/>
          <a:lstStyle/>
          <a:p>
            <a:r>
              <a:t>Clinical or Environmental Manifestation</a:t>
            </a:r>
          </a:p>
        </p:txBody>
      </p:sp>
      <p:sp>
        <p:nvSpPr>
          <p:cNvPr id="8" name="Subtitle 7"/>
          <p:cNvSpPr>
            <a:spLocks noGrp="1"/>
          </p:cNvSpPr>
          <p:nvPr>
            <p:ph type="subTitle" idx="6"/>
          </p:nvPr>
        </p:nvSpPr>
        <p:spPr/>
        <p:txBody>
          <a:bodyPr/>
          <a:lstStyle/>
          <a:p>
            <a:r>
              <a:t>Survival niche, transmission route, bioavailability constraints, and persistence traits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Google Shape;725;g3e4eb65d001_0_303"/>
          <p:cNvSpPr/>
          <p:nvPr/>
        </p:nvSpPr>
        <p:spPr>
          <a:xfrm>
            <a:off x="237075" y="1366053"/>
            <a:ext cx="2058000" cy="3066000"/>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bg1"/>
              </a:solidFill>
              <a:latin typeface="+mn-lt"/>
              <a:ea typeface="+mn-ea"/>
              <a:cs typeface="+mn-cs"/>
              <a:sym typeface="Open Sans"/>
            </a:endParaRPr>
          </a:p>
        </p:txBody>
      </p:sp>
      <p:sp>
        <p:nvSpPr>
          <p:cNvPr id="14" name="Google Shape;726;g3e4eb65d001_0_303"/>
          <p:cNvSpPr/>
          <p:nvPr/>
        </p:nvSpPr>
        <p:spPr>
          <a:xfrm>
            <a:off x="2447934" y="1366053"/>
            <a:ext cx="2058000" cy="3066000"/>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Open Sans"/>
            </a:endParaRPr>
          </a:p>
        </p:txBody>
      </p:sp>
      <p:sp>
        <p:nvSpPr>
          <p:cNvPr id="15" name="Google Shape;727;g3e4eb65d001_0_303"/>
          <p:cNvSpPr/>
          <p:nvPr/>
        </p:nvSpPr>
        <p:spPr>
          <a:xfrm>
            <a:off x="4658792" y="1366053"/>
            <a:ext cx="2058000" cy="3066000"/>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Open Sans"/>
            </a:endParaRPr>
          </a:p>
        </p:txBody>
      </p:sp>
      <p:sp>
        <p:nvSpPr>
          <p:cNvPr id="16" name="Google Shape;728;g3e4eb65d001_0_303"/>
          <p:cNvSpPr/>
          <p:nvPr/>
        </p:nvSpPr>
        <p:spPr>
          <a:xfrm>
            <a:off x="6869650" y="1366053"/>
            <a:ext cx="2058000" cy="3066000"/>
          </a:xfrm>
          <a:prstGeom prst="roundRect">
            <a:avLst>
              <a:gd name="adj" fmla="val 6532"/>
            </a:avLst>
          </a:prstGeom>
          <a:solidFill>
            <a:schemeClr val="bg1"/>
          </a:solidFill>
          <a:ln>
            <a:noFill/>
          </a:ln>
          <a:effectLst>
            <a:outerShdw blurRad="563073" sx="99652" sy="99652" algn="ctr" rotWithShape="0">
              <a:schemeClr val="tx2">
                <a:lumMod val="50000"/>
                <a:alpha val="19911"/>
              </a:schemeClr>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bg1"/>
              </a:solidFill>
              <a:latin typeface="+mn-lt"/>
              <a:ea typeface="+mn-ea"/>
              <a:cs typeface="+mn-cs"/>
              <a:sym typeface="Open Sans"/>
            </a:endParaRPr>
          </a:p>
        </p:txBody>
      </p:sp>
      <p:cxnSp>
        <p:nvCxnSpPr>
          <p:cNvPr id="17" name="Google Shape;597;g3e4a1d512f3_0_23">
            <a:extLst>
              <a:ext uri="{FF2B5EF4-FFF2-40B4-BE49-F238E27FC236}">
                <a16:creationId xmlns:a16="http://schemas.microsoft.com/office/drawing/2014/main" id="{9655A400-60AC-7C8B-FF21-0E3A1AC76DD8}"/>
              </a:ext>
            </a:extLst>
          </p:cNvPr>
          <p:cNvCxnSpPr>
            <a:cxnSpLocks/>
          </p:cNvCxnSpPr>
          <p:nvPr userDrawn="1"/>
        </p:nvCxnSpPr>
        <p:spPr>
          <a:xfrm>
            <a:off x="-72000" y="4700870"/>
            <a:ext cx="9288000" cy="0"/>
          </a:xfrm>
          <a:prstGeom prst="straightConnector1">
            <a:avLst/>
          </a:prstGeom>
          <a:noFill/>
          <a:ln w="9525" cap="flat" cmpd="sng">
            <a:solidFill>
              <a:schemeClr val="accent6"/>
            </a:solidFill>
            <a:prstDash val="solid"/>
            <a:round/>
            <a:headEnd type="none" w="med" len="med"/>
            <a:tailEnd type="none" w="med" len="med"/>
          </a:ln>
        </p:spPr>
      </p:cxnSp>
      <p:grpSp>
        <p:nvGrpSpPr>
          <p:cNvPr id="18" name="Group 1">
            <a:extLst>
              <a:ext uri="{FF2B5EF4-FFF2-40B4-BE49-F238E27FC236}">
                <a16:creationId xmlns:a16="http://schemas.microsoft.com/office/drawing/2014/main" id="{02BC63D5-5692-2326-56AF-92412EC353D3}"/>
              </a:ext>
            </a:extLst>
          </p:cNvPr>
          <p:cNvGrpSpPr>
            <a:grpSpLocks noChangeAspect="1"/>
          </p:cNvGrpSpPr>
          <p:nvPr userDrawn="1"/>
        </p:nvGrpSpPr>
        <p:grpSpPr>
          <a:xfrm>
            <a:off x="383850" y="1534698"/>
            <a:ext cx="360000" cy="360000"/>
            <a:chOff x="2443163" y="3352788"/>
            <a:chExt cx="152424" cy="152424"/>
          </a:xfrm>
          <a:solidFill>
            <a:schemeClr val="tx2"/>
          </a:solidFill>
        </p:grpSpPr>
        <p:sp>
          <p:nvSpPr>
            <p:cNvPr id="19" name="Freeform: Shape 9">
              <a:extLst>
                <a:ext uri="{FF2B5EF4-FFF2-40B4-BE49-F238E27FC236}">
                  <a16:creationId xmlns:a16="http://schemas.microsoft.com/office/drawing/2014/main" id="{165B4D42-D446-6A27-C53D-2D6BE886A709}"/>
                </a:ext>
              </a:extLst>
            </p:cNvPr>
            <p:cNvSpPr/>
            <p:nvPr/>
          </p:nvSpPr>
          <p:spPr>
            <a:xfrm>
              <a:off x="2443163" y="3352788"/>
              <a:ext cx="91454" cy="91454"/>
            </a:xfrm>
            <a:custGeom>
              <a:avLst/>
              <a:gdLst>
                <a:gd name="connsiteX0" fmla="*/ 228600 w 228600"/>
                <a:gd name="connsiteY0" fmla="*/ 0 h 228600"/>
                <a:gd name="connsiteX1" fmla="*/ 152400 w 228600"/>
                <a:gd name="connsiteY1" fmla="*/ 0 h 228600"/>
                <a:gd name="connsiteX2" fmla="*/ 152400 w 228600"/>
                <a:gd name="connsiteY2" fmla="*/ 114902 h 228600"/>
                <a:gd name="connsiteX3" fmla="*/ 114305 w 228600"/>
                <a:gd name="connsiteY3" fmla="*/ 152400 h 228600"/>
                <a:gd name="connsiteX4" fmla="*/ 0 w 228600"/>
                <a:gd name="connsiteY4" fmla="*/ 152400 h 228600"/>
                <a:gd name="connsiteX5" fmla="*/ 0 w 228600"/>
                <a:gd name="connsiteY5" fmla="*/ 228600 h 228600"/>
                <a:gd name="connsiteX6" fmla="*/ 82737 w 228600"/>
                <a:gd name="connsiteY6" fmla="*/ 228600 h 228600"/>
                <a:gd name="connsiteX7" fmla="*/ 136618 w 228600"/>
                <a:gd name="connsiteY7" fmla="*/ 206282 h 228600"/>
                <a:gd name="connsiteX8" fmla="*/ 206282 w 228600"/>
                <a:gd name="connsiteY8" fmla="*/ 136618 h 228600"/>
                <a:gd name="connsiteX9" fmla="*/ 228600 w 228600"/>
                <a:gd name="connsiteY9" fmla="*/ 82737 h 228600"/>
                <a:gd name="connsiteX10" fmla="*/ 228600 w 228600"/>
                <a:gd name="connsiteY10" fmla="*/ 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600" h="228600">
                  <a:moveTo>
                    <a:pt x="228600" y="0"/>
                  </a:moveTo>
                  <a:lnTo>
                    <a:pt x="152400" y="0"/>
                  </a:lnTo>
                  <a:lnTo>
                    <a:pt x="152400" y="114902"/>
                  </a:lnTo>
                  <a:cubicBezTo>
                    <a:pt x="152079" y="135668"/>
                    <a:pt x="135145" y="152400"/>
                    <a:pt x="114305" y="152400"/>
                  </a:cubicBezTo>
                  <a:lnTo>
                    <a:pt x="0" y="152400"/>
                  </a:lnTo>
                  <a:lnTo>
                    <a:pt x="0" y="228600"/>
                  </a:lnTo>
                  <a:lnTo>
                    <a:pt x="82737" y="228600"/>
                  </a:lnTo>
                  <a:cubicBezTo>
                    <a:pt x="102946" y="228600"/>
                    <a:pt x="122329" y="220571"/>
                    <a:pt x="136618" y="206282"/>
                  </a:cubicBezTo>
                  <a:lnTo>
                    <a:pt x="206282" y="136618"/>
                  </a:lnTo>
                  <a:cubicBezTo>
                    <a:pt x="220571" y="122329"/>
                    <a:pt x="228600" y="102946"/>
                    <a:pt x="228600" y="82737"/>
                  </a:cubicBezTo>
                  <a:lnTo>
                    <a:pt x="228600" y="0"/>
                  </a:lnTo>
                  <a:close/>
                </a:path>
              </a:pathLst>
            </a:custGeom>
            <a:grpFill/>
            <a:ln w="9525" cap="flat">
              <a:noFill/>
              <a:prstDash val="solid"/>
              <a:miter/>
            </a:ln>
          </p:spPr>
          <p:txBody>
            <a:bodyPr rtlCol="0" anchor="ctr"/>
            <a:lstStyle/>
            <a:p>
              <a:endParaRPr lang="en-ID"/>
            </a:p>
          </p:txBody>
        </p:sp>
        <p:sp>
          <p:nvSpPr>
            <p:cNvPr id="20" name="Freeform: Shape 10">
              <a:extLst>
                <a:ext uri="{FF2B5EF4-FFF2-40B4-BE49-F238E27FC236}">
                  <a16:creationId xmlns:a16="http://schemas.microsoft.com/office/drawing/2014/main" id="{044BD6CD-2D7E-DC91-A4C5-55196DCDFF4B}"/>
                </a:ext>
              </a:extLst>
            </p:cNvPr>
            <p:cNvSpPr/>
            <p:nvPr/>
          </p:nvSpPr>
          <p:spPr>
            <a:xfrm>
              <a:off x="2504133" y="3413758"/>
              <a:ext cx="91454" cy="91454"/>
            </a:xfrm>
            <a:custGeom>
              <a:avLst/>
              <a:gdLst>
                <a:gd name="connsiteX0" fmla="*/ 0 w 228600"/>
                <a:gd name="connsiteY0" fmla="*/ 228600 h 228600"/>
                <a:gd name="connsiteX1" fmla="*/ 76200 w 228600"/>
                <a:gd name="connsiteY1" fmla="*/ 228600 h 228600"/>
                <a:gd name="connsiteX2" fmla="*/ 76200 w 228600"/>
                <a:gd name="connsiteY2" fmla="*/ 113698 h 228600"/>
                <a:gd name="connsiteX3" fmla="*/ 114295 w 228600"/>
                <a:gd name="connsiteY3" fmla="*/ 76200 h 228600"/>
                <a:gd name="connsiteX4" fmla="*/ 228600 w 228600"/>
                <a:gd name="connsiteY4" fmla="*/ 76200 h 228600"/>
                <a:gd name="connsiteX5" fmla="*/ 228600 w 228600"/>
                <a:gd name="connsiteY5" fmla="*/ 0 h 228600"/>
                <a:gd name="connsiteX6" fmla="*/ 145863 w 228600"/>
                <a:gd name="connsiteY6" fmla="*/ 0 h 228600"/>
                <a:gd name="connsiteX7" fmla="*/ 91982 w 228600"/>
                <a:gd name="connsiteY7" fmla="*/ 22318 h 228600"/>
                <a:gd name="connsiteX8" fmla="*/ 22318 w 228600"/>
                <a:gd name="connsiteY8" fmla="*/ 91982 h 228600"/>
                <a:gd name="connsiteX9" fmla="*/ 0 w 228600"/>
                <a:gd name="connsiteY9" fmla="*/ 145863 h 228600"/>
                <a:gd name="connsiteX10" fmla="*/ 0 w 228600"/>
                <a:gd name="connsiteY10" fmla="*/ 22860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600" h="228600">
                  <a:moveTo>
                    <a:pt x="0" y="228600"/>
                  </a:moveTo>
                  <a:lnTo>
                    <a:pt x="76200" y="228600"/>
                  </a:lnTo>
                  <a:lnTo>
                    <a:pt x="76200" y="113698"/>
                  </a:lnTo>
                  <a:cubicBezTo>
                    <a:pt x="76521" y="92932"/>
                    <a:pt x="93455" y="76200"/>
                    <a:pt x="114295" y="76200"/>
                  </a:cubicBezTo>
                  <a:lnTo>
                    <a:pt x="228600" y="76200"/>
                  </a:lnTo>
                  <a:lnTo>
                    <a:pt x="228600" y="0"/>
                  </a:lnTo>
                  <a:lnTo>
                    <a:pt x="145863" y="0"/>
                  </a:lnTo>
                  <a:cubicBezTo>
                    <a:pt x="125654" y="0"/>
                    <a:pt x="106271" y="8029"/>
                    <a:pt x="91982" y="22318"/>
                  </a:cubicBezTo>
                  <a:lnTo>
                    <a:pt x="22318" y="91982"/>
                  </a:lnTo>
                  <a:cubicBezTo>
                    <a:pt x="8029" y="106271"/>
                    <a:pt x="0" y="125654"/>
                    <a:pt x="0" y="145863"/>
                  </a:cubicBezTo>
                  <a:lnTo>
                    <a:pt x="0" y="228600"/>
                  </a:lnTo>
                  <a:close/>
                </a:path>
              </a:pathLst>
            </a:custGeom>
            <a:grpFill/>
            <a:ln w="9525" cap="flat">
              <a:noFill/>
              <a:prstDash val="solid"/>
              <a:miter/>
            </a:ln>
          </p:spPr>
          <p:txBody>
            <a:bodyPr rtlCol="0" anchor="ctr"/>
            <a:lstStyle/>
            <a:p>
              <a:endParaRPr lang="en-ID"/>
            </a:p>
          </p:txBody>
        </p:sp>
      </p:grpSp>
      <p:grpSp>
        <p:nvGrpSpPr>
          <p:cNvPr id="21" name="Group 9">
            <a:extLst>
              <a:ext uri="{FF2B5EF4-FFF2-40B4-BE49-F238E27FC236}">
                <a16:creationId xmlns:a16="http://schemas.microsoft.com/office/drawing/2014/main" id="{4421172B-1B93-66F5-B8E1-AED105EFB380}"/>
              </a:ext>
            </a:extLst>
          </p:cNvPr>
          <p:cNvGrpSpPr>
            <a:grpSpLocks noChangeAspect="1"/>
          </p:cNvGrpSpPr>
          <p:nvPr userDrawn="1"/>
        </p:nvGrpSpPr>
        <p:grpSpPr>
          <a:xfrm>
            <a:off x="2597207" y="1534698"/>
            <a:ext cx="360000" cy="360000"/>
            <a:chOff x="2443163" y="3352788"/>
            <a:chExt cx="152424" cy="152424"/>
          </a:xfrm>
          <a:solidFill>
            <a:schemeClr val="tx2"/>
          </a:solidFill>
        </p:grpSpPr>
        <p:sp>
          <p:nvSpPr>
            <p:cNvPr id="22" name="Freeform: Shape 9">
              <a:extLst>
                <a:ext uri="{FF2B5EF4-FFF2-40B4-BE49-F238E27FC236}">
                  <a16:creationId xmlns:a16="http://schemas.microsoft.com/office/drawing/2014/main" id="{DE2E8ED9-EEE5-C752-AF8A-E091C868CD01}"/>
                </a:ext>
              </a:extLst>
            </p:cNvPr>
            <p:cNvSpPr/>
            <p:nvPr/>
          </p:nvSpPr>
          <p:spPr>
            <a:xfrm>
              <a:off x="2443163" y="3352788"/>
              <a:ext cx="91454" cy="91454"/>
            </a:xfrm>
            <a:custGeom>
              <a:avLst/>
              <a:gdLst>
                <a:gd name="connsiteX0" fmla="*/ 228600 w 228600"/>
                <a:gd name="connsiteY0" fmla="*/ 0 h 228600"/>
                <a:gd name="connsiteX1" fmla="*/ 152400 w 228600"/>
                <a:gd name="connsiteY1" fmla="*/ 0 h 228600"/>
                <a:gd name="connsiteX2" fmla="*/ 152400 w 228600"/>
                <a:gd name="connsiteY2" fmla="*/ 114902 h 228600"/>
                <a:gd name="connsiteX3" fmla="*/ 114305 w 228600"/>
                <a:gd name="connsiteY3" fmla="*/ 152400 h 228600"/>
                <a:gd name="connsiteX4" fmla="*/ 0 w 228600"/>
                <a:gd name="connsiteY4" fmla="*/ 152400 h 228600"/>
                <a:gd name="connsiteX5" fmla="*/ 0 w 228600"/>
                <a:gd name="connsiteY5" fmla="*/ 228600 h 228600"/>
                <a:gd name="connsiteX6" fmla="*/ 82737 w 228600"/>
                <a:gd name="connsiteY6" fmla="*/ 228600 h 228600"/>
                <a:gd name="connsiteX7" fmla="*/ 136618 w 228600"/>
                <a:gd name="connsiteY7" fmla="*/ 206282 h 228600"/>
                <a:gd name="connsiteX8" fmla="*/ 206282 w 228600"/>
                <a:gd name="connsiteY8" fmla="*/ 136618 h 228600"/>
                <a:gd name="connsiteX9" fmla="*/ 228600 w 228600"/>
                <a:gd name="connsiteY9" fmla="*/ 82737 h 228600"/>
                <a:gd name="connsiteX10" fmla="*/ 228600 w 228600"/>
                <a:gd name="connsiteY10" fmla="*/ 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600" h="228600">
                  <a:moveTo>
                    <a:pt x="228600" y="0"/>
                  </a:moveTo>
                  <a:lnTo>
                    <a:pt x="152400" y="0"/>
                  </a:lnTo>
                  <a:lnTo>
                    <a:pt x="152400" y="114902"/>
                  </a:lnTo>
                  <a:cubicBezTo>
                    <a:pt x="152079" y="135668"/>
                    <a:pt x="135145" y="152400"/>
                    <a:pt x="114305" y="152400"/>
                  </a:cubicBezTo>
                  <a:lnTo>
                    <a:pt x="0" y="152400"/>
                  </a:lnTo>
                  <a:lnTo>
                    <a:pt x="0" y="228600"/>
                  </a:lnTo>
                  <a:lnTo>
                    <a:pt x="82737" y="228600"/>
                  </a:lnTo>
                  <a:cubicBezTo>
                    <a:pt x="102946" y="228600"/>
                    <a:pt x="122329" y="220571"/>
                    <a:pt x="136618" y="206282"/>
                  </a:cubicBezTo>
                  <a:lnTo>
                    <a:pt x="206282" y="136618"/>
                  </a:lnTo>
                  <a:cubicBezTo>
                    <a:pt x="220571" y="122329"/>
                    <a:pt x="228600" y="102946"/>
                    <a:pt x="228600" y="82737"/>
                  </a:cubicBezTo>
                  <a:lnTo>
                    <a:pt x="228600" y="0"/>
                  </a:lnTo>
                  <a:close/>
                </a:path>
              </a:pathLst>
            </a:custGeom>
            <a:grpFill/>
            <a:ln w="9525" cap="flat">
              <a:noFill/>
              <a:prstDash val="solid"/>
              <a:miter/>
            </a:ln>
          </p:spPr>
          <p:txBody>
            <a:bodyPr rtlCol="0" anchor="ctr"/>
            <a:lstStyle/>
            <a:p>
              <a:endParaRPr lang="en-ID"/>
            </a:p>
          </p:txBody>
        </p:sp>
        <p:sp>
          <p:nvSpPr>
            <p:cNvPr id="23" name="Freeform: Shape 10">
              <a:extLst>
                <a:ext uri="{FF2B5EF4-FFF2-40B4-BE49-F238E27FC236}">
                  <a16:creationId xmlns:a16="http://schemas.microsoft.com/office/drawing/2014/main" id="{5E6094B3-2B81-DA2C-DF7F-B8FB4C77575B}"/>
                </a:ext>
              </a:extLst>
            </p:cNvPr>
            <p:cNvSpPr/>
            <p:nvPr/>
          </p:nvSpPr>
          <p:spPr>
            <a:xfrm>
              <a:off x="2504133" y="3413758"/>
              <a:ext cx="91454" cy="91454"/>
            </a:xfrm>
            <a:custGeom>
              <a:avLst/>
              <a:gdLst>
                <a:gd name="connsiteX0" fmla="*/ 0 w 228600"/>
                <a:gd name="connsiteY0" fmla="*/ 228600 h 228600"/>
                <a:gd name="connsiteX1" fmla="*/ 76200 w 228600"/>
                <a:gd name="connsiteY1" fmla="*/ 228600 h 228600"/>
                <a:gd name="connsiteX2" fmla="*/ 76200 w 228600"/>
                <a:gd name="connsiteY2" fmla="*/ 113698 h 228600"/>
                <a:gd name="connsiteX3" fmla="*/ 114295 w 228600"/>
                <a:gd name="connsiteY3" fmla="*/ 76200 h 228600"/>
                <a:gd name="connsiteX4" fmla="*/ 228600 w 228600"/>
                <a:gd name="connsiteY4" fmla="*/ 76200 h 228600"/>
                <a:gd name="connsiteX5" fmla="*/ 228600 w 228600"/>
                <a:gd name="connsiteY5" fmla="*/ 0 h 228600"/>
                <a:gd name="connsiteX6" fmla="*/ 145863 w 228600"/>
                <a:gd name="connsiteY6" fmla="*/ 0 h 228600"/>
                <a:gd name="connsiteX7" fmla="*/ 91982 w 228600"/>
                <a:gd name="connsiteY7" fmla="*/ 22318 h 228600"/>
                <a:gd name="connsiteX8" fmla="*/ 22318 w 228600"/>
                <a:gd name="connsiteY8" fmla="*/ 91982 h 228600"/>
                <a:gd name="connsiteX9" fmla="*/ 0 w 228600"/>
                <a:gd name="connsiteY9" fmla="*/ 145863 h 228600"/>
                <a:gd name="connsiteX10" fmla="*/ 0 w 228600"/>
                <a:gd name="connsiteY10" fmla="*/ 22860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600" h="228600">
                  <a:moveTo>
                    <a:pt x="0" y="228600"/>
                  </a:moveTo>
                  <a:lnTo>
                    <a:pt x="76200" y="228600"/>
                  </a:lnTo>
                  <a:lnTo>
                    <a:pt x="76200" y="113698"/>
                  </a:lnTo>
                  <a:cubicBezTo>
                    <a:pt x="76521" y="92932"/>
                    <a:pt x="93455" y="76200"/>
                    <a:pt x="114295" y="76200"/>
                  </a:cubicBezTo>
                  <a:lnTo>
                    <a:pt x="228600" y="76200"/>
                  </a:lnTo>
                  <a:lnTo>
                    <a:pt x="228600" y="0"/>
                  </a:lnTo>
                  <a:lnTo>
                    <a:pt x="145863" y="0"/>
                  </a:lnTo>
                  <a:cubicBezTo>
                    <a:pt x="125654" y="0"/>
                    <a:pt x="106271" y="8029"/>
                    <a:pt x="91982" y="22318"/>
                  </a:cubicBezTo>
                  <a:lnTo>
                    <a:pt x="22318" y="91982"/>
                  </a:lnTo>
                  <a:cubicBezTo>
                    <a:pt x="8029" y="106271"/>
                    <a:pt x="0" y="125654"/>
                    <a:pt x="0" y="145863"/>
                  </a:cubicBezTo>
                  <a:lnTo>
                    <a:pt x="0" y="228600"/>
                  </a:lnTo>
                  <a:close/>
                </a:path>
              </a:pathLst>
            </a:custGeom>
            <a:grpFill/>
            <a:ln w="9525" cap="flat">
              <a:noFill/>
              <a:prstDash val="solid"/>
              <a:miter/>
            </a:ln>
          </p:spPr>
          <p:txBody>
            <a:bodyPr rtlCol="0" anchor="ctr"/>
            <a:lstStyle/>
            <a:p>
              <a:endParaRPr lang="en-ID"/>
            </a:p>
          </p:txBody>
        </p:sp>
      </p:grpSp>
      <p:grpSp>
        <p:nvGrpSpPr>
          <p:cNvPr id="24" name="Group 12">
            <a:extLst>
              <a:ext uri="{FF2B5EF4-FFF2-40B4-BE49-F238E27FC236}">
                <a16:creationId xmlns:a16="http://schemas.microsoft.com/office/drawing/2014/main" id="{2FD87763-9187-B7C9-523A-2355293AD1A6}"/>
              </a:ext>
            </a:extLst>
          </p:cNvPr>
          <p:cNvGrpSpPr>
            <a:grpSpLocks noChangeAspect="1"/>
          </p:cNvGrpSpPr>
          <p:nvPr userDrawn="1"/>
        </p:nvGrpSpPr>
        <p:grpSpPr>
          <a:xfrm>
            <a:off x="4810564" y="1534698"/>
            <a:ext cx="360000" cy="360000"/>
            <a:chOff x="2443163" y="3352788"/>
            <a:chExt cx="152424" cy="152424"/>
          </a:xfrm>
          <a:solidFill>
            <a:schemeClr val="tx2"/>
          </a:solidFill>
        </p:grpSpPr>
        <p:sp>
          <p:nvSpPr>
            <p:cNvPr id="25" name="Freeform: Shape 9">
              <a:extLst>
                <a:ext uri="{FF2B5EF4-FFF2-40B4-BE49-F238E27FC236}">
                  <a16:creationId xmlns:a16="http://schemas.microsoft.com/office/drawing/2014/main" id="{ED8F7796-FF75-F18B-E0FC-4E57F654A8AE}"/>
                </a:ext>
              </a:extLst>
            </p:cNvPr>
            <p:cNvSpPr/>
            <p:nvPr/>
          </p:nvSpPr>
          <p:spPr>
            <a:xfrm>
              <a:off x="2443163" y="3352788"/>
              <a:ext cx="91454" cy="91454"/>
            </a:xfrm>
            <a:custGeom>
              <a:avLst/>
              <a:gdLst>
                <a:gd name="connsiteX0" fmla="*/ 228600 w 228600"/>
                <a:gd name="connsiteY0" fmla="*/ 0 h 228600"/>
                <a:gd name="connsiteX1" fmla="*/ 152400 w 228600"/>
                <a:gd name="connsiteY1" fmla="*/ 0 h 228600"/>
                <a:gd name="connsiteX2" fmla="*/ 152400 w 228600"/>
                <a:gd name="connsiteY2" fmla="*/ 114902 h 228600"/>
                <a:gd name="connsiteX3" fmla="*/ 114305 w 228600"/>
                <a:gd name="connsiteY3" fmla="*/ 152400 h 228600"/>
                <a:gd name="connsiteX4" fmla="*/ 0 w 228600"/>
                <a:gd name="connsiteY4" fmla="*/ 152400 h 228600"/>
                <a:gd name="connsiteX5" fmla="*/ 0 w 228600"/>
                <a:gd name="connsiteY5" fmla="*/ 228600 h 228600"/>
                <a:gd name="connsiteX6" fmla="*/ 82737 w 228600"/>
                <a:gd name="connsiteY6" fmla="*/ 228600 h 228600"/>
                <a:gd name="connsiteX7" fmla="*/ 136618 w 228600"/>
                <a:gd name="connsiteY7" fmla="*/ 206282 h 228600"/>
                <a:gd name="connsiteX8" fmla="*/ 206282 w 228600"/>
                <a:gd name="connsiteY8" fmla="*/ 136618 h 228600"/>
                <a:gd name="connsiteX9" fmla="*/ 228600 w 228600"/>
                <a:gd name="connsiteY9" fmla="*/ 82737 h 228600"/>
                <a:gd name="connsiteX10" fmla="*/ 228600 w 228600"/>
                <a:gd name="connsiteY10" fmla="*/ 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600" h="228600">
                  <a:moveTo>
                    <a:pt x="228600" y="0"/>
                  </a:moveTo>
                  <a:lnTo>
                    <a:pt x="152400" y="0"/>
                  </a:lnTo>
                  <a:lnTo>
                    <a:pt x="152400" y="114902"/>
                  </a:lnTo>
                  <a:cubicBezTo>
                    <a:pt x="152079" y="135668"/>
                    <a:pt x="135145" y="152400"/>
                    <a:pt x="114305" y="152400"/>
                  </a:cubicBezTo>
                  <a:lnTo>
                    <a:pt x="0" y="152400"/>
                  </a:lnTo>
                  <a:lnTo>
                    <a:pt x="0" y="228600"/>
                  </a:lnTo>
                  <a:lnTo>
                    <a:pt x="82737" y="228600"/>
                  </a:lnTo>
                  <a:cubicBezTo>
                    <a:pt x="102946" y="228600"/>
                    <a:pt x="122329" y="220571"/>
                    <a:pt x="136618" y="206282"/>
                  </a:cubicBezTo>
                  <a:lnTo>
                    <a:pt x="206282" y="136618"/>
                  </a:lnTo>
                  <a:cubicBezTo>
                    <a:pt x="220571" y="122329"/>
                    <a:pt x="228600" y="102946"/>
                    <a:pt x="228600" y="82737"/>
                  </a:cubicBezTo>
                  <a:lnTo>
                    <a:pt x="228600" y="0"/>
                  </a:lnTo>
                  <a:close/>
                </a:path>
              </a:pathLst>
            </a:custGeom>
            <a:grpFill/>
            <a:ln w="9525" cap="flat">
              <a:noFill/>
              <a:prstDash val="solid"/>
              <a:miter/>
            </a:ln>
          </p:spPr>
          <p:txBody>
            <a:bodyPr rtlCol="0" anchor="ctr"/>
            <a:lstStyle/>
            <a:p>
              <a:endParaRPr lang="en-ID"/>
            </a:p>
          </p:txBody>
        </p:sp>
        <p:sp>
          <p:nvSpPr>
            <p:cNvPr id="26" name="Freeform: Shape 10">
              <a:extLst>
                <a:ext uri="{FF2B5EF4-FFF2-40B4-BE49-F238E27FC236}">
                  <a16:creationId xmlns:a16="http://schemas.microsoft.com/office/drawing/2014/main" id="{A9C245C7-2955-0EC8-7488-535F4F45A059}"/>
                </a:ext>
              </a:extLst>
            </p:cNvPr>
            <p:cNvSpPr/>
            <p:nvPr/>
          </p:nvSpPr>
          <p:spPr>
            <a:xfrm>
              <a:off x="2504133" y="3413758"/>
              <a:ext cx="91454" cy="91454"/>
            </a:xfrm>
            <a:custGeom>
              <a:avLst/>
              <a:gdLst>
                <a:gd name="connsiteX0" fmla="*/ 0 w 228600"/>
                <a:gd name="connsiteY0" fmla="*/ 228600 h 228600"/>
                <a:gd name="connsiteX1" fmla="*/ 76200 w 228600"/>
                <a:gd name="connsiteY1" fmla="*/ 228600 h 228600"/>
                <a:gd name="connsiteX2" fmla="*/ 76200 w 228600"/>
                <a:gd name="connsiteY2" fmla="*/ 113698 h 228600"/>
                <a:gd name="connsiteX3" fmla="*/ 114295 w 228600"/>
                <a:gd name="connsiteY3" fmla="*/ 76200 h 228600"/>
                <a:gd name="connsiteX4" fmla="*/ 228600 w 228600"/>
                <a:gd name="connsiteY4" fmla="*/ 76200 h 228600"/>
                <a:gd name="connsiteX5" fmla="*/ 228600 w 228600"/>
                <a:gd name="connsiteY5" fmla="*/ 0 h 228600"/>
                <a:gd name="connsiteX6" fmla="*/ 145863 w 228600"/>
                <a:gd name="connsiteY6" fmla="*/ 0 h 228600"/>
                <a:gd name="connsiteX7" fmla="*/ 91982 w 228600"/>
                <a:gd name="connsiteY7" fmla="*/ 22318 h 228600"/>
                <a:gd name="connsiteX8" fmla="*/ 22318 w 228600"/>
                <a:gd name="connsiteY8" fmla="*/ 91982 h 228600"/>
                <a:gd name="connsiteX9" fmla="*/ 0 w 228600"/>
                <a:gd name="connsiteY9" fmla="*/ 145863 h 228600"/>
                <a:gd name="connsiteX10" fmla="*/ 0 w 228600"/>
                <a:gd name="connsiteY10" fmla="*/ 22860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600" h="228600">
                  <a:moveTo>
                    <a:pt x="0" y="228600"/>
                  </a:moveTo>
                  <a:lnTo>
                    <a:pt x="76200" y="228600"/>
                  </a:lnTo>
                  <a:lnTo>
                    <a:pt x="76200" y="113698"/>
                  </a:lnTo>
                  <a:cubicBezTo>
                    <a:pt x="76521" y="92932"/>
                    <a:pt x="93455" y="76200"/>
                    <a:pt x="114295" y="76200"/>
                  </a:cubicBezTo>
                  <a:lnTo>
                    <a:pt x="228600" y="76200"/>
                  </a:lnTo>
                  <a:lnTo>
                    <a:pt x="228600" y="0"/>
                  </a:lnTo>
                  <a:lnTo>
                    <a:pt x="145863" y="0"/>
                  </a:lnTo>
                  <a:cubicBezTo>
                    <a:pt x="125654" y="0"/>
                    <a:pt x="106271" y="8029"/>
                    <a:pt x="91982" y="22318"/>
                  </a:cubicBezTo>
                  <a:lnTo>
                    <a:pt x="22318" y="91982"/>
                  </a:lnTo>
                  <a:cubicBezTo>
                    <a:pt x="8029" y="106271"/>
                    <a:pt x="0" y="125654"/>
                    <a:pt x="0" y="145863"/>
                  </a:cubicBezTo>
                  <a:lnTo>
                    <a:pt x="0" y="228600"/>
                  </a:lnTo>
                  <a:close/>
                </a:path>
              </a:pathLst>
            </a:custGeom>
            <a:grpFill/>
            <a:ln w="9525" cap="flat">
              <a:noFill/>
              <a:prstDash val="solid"/>
              <a:miter/>
            </a:ln>
          </p:spPr>
          <p:txBody>
            <a:bodyPr rtlCol="0" anchor="ctr"/>
            <a:lstStyle/>
            <a:p>
              <a:endParaRPr lang="en-ID"/>
            </a:p>
          </p:txBody>
        </p:sp>
      </p:grpSp>
      <p:grpSp>
        <p:nvGrpSpPr>
          <p:cNvPr id="27" name="Group 15">
            <a:extLst>
              <a:ext uri="{FF2B5EF4-FFF2-40B4-BE49-F238E27FC236}">
                <a16:creationId xmlns:a16="http://schemas.microsoft.com/office/drawing/2014/main" id="{27938180-8FA8-8FCA-738B-64FA3AA28B6F}"/>
              </a:ext>
            </a:extLst>
          </p:cNvPr>
          <p:cNvGrpSpPr>
            <a:grpSpLocks noChangeAspect="1"/>
          </p:cNvGrpSpPr>
          <p:nvPr userDrawn="1"/>
        </p:nvGrpSpPr>
        <p:grpSpPr>
          <a:xfrm>
            <a:off x="7023921" y="1534698"/>
            <a:ext cx="360000" cy="360000"/>
            <a:chOff x="2443163" y="3352788"/>
            <a:chExt cx="152424" cy="152424"/>
          </a:xfrm>
          <a:solidFill>
            <a:schemeClr val="tx2"/>
          </a:solidFill>
        </p:grpSpPr>
        <p:sp>
          <p:nvSpPr>
            <p:cNvPr id="28" name="Freeform: Shape 9">
              <a:extLst>
                <a:ext uri="{FF2B5EF4-FFF2-40B4-BE49-F238E27FC236}">
                  <a16:creationId xmlns:a16="http://schemas.microsoft.com/office/drawing/2014/main" id="{DDE8418D-DFF6-8D5C-5FD4-39F0691275CB}"/>
                </a:ext>
              </a:extLst>
            </p:cNvPr>
            <p:cNvSpPr/>
            <p:nvPr/>
          </p:nvSpPr>
          <p:spPr>
            <a:xfrm>
              <a:off x="2443163" y="3352788"/>
              <a:ext cx="91454" cy="91454"/>
            </a:xfrm>
            <a:custGeom>
              <a:avLst/>
              <a:gdLst>
                <a:gd name="connsiteX0" fmla="*/ 228600 w 228600"/>
                <a:gd name="connsiteY0" fmla="*/ 0 h 228600"/>
                <a:gd name="connsiteX1" fmla="*/ 152400 w 228600"/>
                <a:gd name="connsiteY1" fmla="*/ 0 h 228600"/>
                <a:gd name="connsiteX2" fmla="*/ 152400 w 228600"/>
                <a:gd name="connsiteY2" fmla="*/ 114902 h 228600"/>
                <a:gd name="connsiteX3" fmla="*/ 114305 w 228600"/>
                <a:gd name="connsiteY3" fmla="*/ 152400 h 228600"/>
                <a:gd name="connsiteX4" fmla="*/ 0 w 228600"/>
                <a:gd name="connsiteY4" fmla="*/ 152400 h 228600"/>
                <a:gd name="connsiteX5" fmla="*/ 0 w 228600"/>
                <a:gd name="connsiteY5" fmla="*/ 228600 h 228600"/>
                <a:gd name="connsiteX6" fmla="*/ 82737 w 228600"/>
                <a:gd name="connsiteY6" fmla="*/ 228600 h 228600"/>
                <a:gd name="connsiteX7" fmla="*/ 136618 w 228600"/>
                <a:gd name="connsiteY7" fmla="*/ 206282 h 228600"/>
                <a:gd name="connsiteX8" fmla="*/ 206282 w 228600"/>
                <a:gd name="connsiteY8" fmla="*/ 136618 h 228600"/>
                <a:gd name="connsiteX9" fmla="*/ 228600 w 228600"/>
                <a:gd name="connsiteY9" fmla="*/ 82737 h 228600"/>
                <a:gd name="connsiteX10" fmla="*/ 228600 w 228600"/>
                <a:gd name="connsiteY10" fmla="*/ 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600" h="228600">
                  <a:moveTo>
                    <a:pt x="228600" y="0"/>
                  </a:moveTo>
                  <a:lnTo>
                    <a:pt x="152400" y="0"/>
                  </a:lnTo>
                  <a:lnTo>
                    <a:pt x="152400" y="114902"/>
                  </a:lnTo>
                  <a:cubicBezTo>
                    <a:pt x="152079" y="135668"/>
                    <a:pt x="135145" y="152400"/>
                    <a:pt x="114305" y="152400"/>
                  </a:cubicBezTo>
                  <a:lnTo>
                    <a:pt x="0" y="152400"/>
                  </a:lnTo>
                  <a:lnTo>
                    <a:pt x="0" y="228600"/>
                  </a:lnTo>
                  <a:lnTo>
                    <a:pt x="82737" y="228600"/>
                  </a:lnTo>
                  <a:cubicBezTo>
                    <a:pt x="102946" y="228600"/>
                    <a:pt x="122329" y="220571"/>
                    <a:pt x="136618" y="206282"/>
                  </a:cubicBezTo>
                  <a:lnTo>
                    <a:pt x="206282" y="136618"/>
                  </a:lnTo>
                  <a:cubicBezTo>
                    <a:pt x="220571" y="122329"/>
                    <a:pt x="228600" y="102946"/>
                    <a:pt x="228600" y="82737"/>
                  </a:cubicBezTo>
                  <a:lnTo>
                    <a:pt x="228600" y="0"/>
                  </a:lnTo>
                  <a:close/>
                </a:path>
              </a:pathLst>
            </a:custGeom>
            <a:grpFill/>
            <a:ln w="9525" cap="flat">
              <a:noFill/>
              <a:prstDash val="solid"/>
              <a:miter/>
            </a:ln>
          </p:spPr>
          <p:txBody>
            <a:bodyPr rtlCol="0" anchor="ctr"/>
            <a:lstStyle/>
            <a:p>
              <a:endParaRPr lang="en-ID"/>
            </a:p>
          </p:txBody>
        </p:sp>
        <p:sp>
          <p:nvSpPr>
            <p:cNvPr id="29" name="Freeform: Shape 10">
              <a:extLst>
                <a:ext uri="{FF2B5EF4-FFF2-40B4-BE49-F238E27FC236}">
                  <a16:creationId xmlns:a16="http://schemas.microsoft.com/office/drawing/2014/main" id="{CEF983B9-0E71-6213-CF02-5DDC6A710E3C}"/>
                </a:ext>
              </a:extLst>
            </p:cNvPr>
            <p:cNvSpPr/>
            <p:nvPr/>
          </p:nvSpPr>
          <p:spPr>
            <a:xfrm>
              <a:off x="2504133" y="3413758"/>
              <a:ext cx="91454" cy="91454"/>
            </a:xfrm>
            <a:custGeom>
              <a:avLst/>
              <a:gdLst>
                <a:gd name="connsiteX0" fmla="*/ 0 w 228600"/>
                <a:gd name="connsiteY0" fmla="*/ 228600 h 228600"/>
                <a:gd name="connsiteX1" fmla="*/ 76200 w 228600"/>
                <a:gd name="connsiteY1" fmla="*/ 228600 h 228600"/>
                <a:gd name="connsiteX2" fmla="*/ 76200 w 228600"/>
                <a:gd name="connsiteY2" fmla="*/ 113698 h 228600"/>
                <a:gd name="connsiteX3" fmla="*/ 114295 w 228600"/>
                <a:gd name="connsiteY3" fmla="*/ 76200 h 228600"/>
                <a:gd name="connsiteX4" fmla="*/ 228600 w 228600"/>
                <a:gd name="connsiteY4" fmla="*/ 76200 h 228600"/>
                <a:gd name="connsiteX5" fmla="*/ 228600 w 228600"/>
                <a:gd name="connsiteY5" fmla="*/ 0 h 228600"/>
                <a:gd name="connsiteX6" fmla="*/ 145863 w 228600"/>
                <a:gd name="connsiteY6" fmla="*/ 0 h 228600"/>
                <a:gd name="connsiteX7" fmla="*/ 91982 w 228600"/>
                <a:gd name="connsiteY7" fmla="*/ 22318 h 228600"/>
                <a:gd name="connsiteX8" fmla="*/ 22318 w 228600"/>
                <a:gd name="connsiteY8" fmla="*/ 91982 h 228600"/>
                <a:gd name="connsiteX9" fmla="*/ 0 w 228600"/>
                <a:gd name="connsiteY9" fmla="*/ 145863 h 228600"/>
                <a:gd name="connsiteX10" fmla="*/ 0 w 228600"/>
                <a:gd name="connsiteY10" fmla="*/ 22860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600" h="228600">
                  <a:moveTo>
                    <a:pt x="0" y="228600"/>
                  </a:moveTo>
                  <a:lnTo>
                    <a:pt x="76200" y="228600"/>
                  </a:lnTo>
                  <a:lnTo>
                    <a:pt x="76200" y="113698"/>
                  </a:lnTo>
                  <a:cubicBezTo>
                    <a:pt x="76521" y="92932"/>
                    <a:pt x="93455" y="76200"/>
                    <a:pt x="114295" y="76200"/>
                  </a:cubicBezTo>
                  <a:lnTo>
                    <a:pt x="228600" y="76200"/>
                  </a:lnTo>
                  <a:lnTo>
                    <a:pt x="228600" y="0"/>
                  </a:lnTo>
                  <a:lnTo>
                    <a:pt x="145863" y="0"/>
                  </a:lnTo>
                  <a:cubicBezTo>
                    <a:pt x="125654" y="0"/>
                    <a:pt x="106271" y="8029"/>
                    <a:pt x="91982" y="22318"/>
                  </a:cubicBezTo>
                  <a:lnTo>
                    <a:pt x="22318" y="91982"/>
                  </a:lnTo>
                  <a:cubicBezTo>
                    <a:pt x="8029" y="106271"/>
                    <a:pt x="0" y="125654"/>
                    <a:pt x="0" y="145863"/>
                  </a:cubicBezTo>
                  <a:lnTo>
                    <a:pt x="0" y="228600"/>
                  </a:lnTo>
                  <a:close/>
                </a:path>
              </a:pathLst>
            </a:custGeom>
            <a:grpFill/>
            <a:ln w="9525" cap="flat">
              <a:noFill/>
              <a:prstDash val="solid"/>
              <a:miter/>
            </a:ln>
          </p:spPr>
          <p:txBody>
            <a:bodyPr rtlCol="0" anchor="ctr"/>
            <a:lstStyle/>
            <a:p>
              <a:endParaRPr lang="en-ID"/>
            </a:p>
          </p:txBody>
        </p:sp>
      </p:grpSp>
      <p:grpSp>
        <p:nvGrpSpPr>
          <p:cNvPr id="30" name="Group 3">
            <a:extLst>
              <a:ext uri="{FF2B5EF4-FFF2-40B4-BE49-F238E27FC236}">
                <a16:creationId xmlns:a16="http://schemas.microsoft.com/office/drawing/2014/main" id="{030F7FA7-ABCD-A1F4-9081-32B09F62D8E1}"/>
              </a:ext>
            </a:extLst>
          </p:cNvPr>
          <p:cNvGrpSpPr/>
          <p:nvPr userDrawn="1"/>
        </p:nvGrpSpPr>
        <p:grpSpPr>
          <a:xfrm rot="16200000">
            <a:off x="5281767" y="-825240"/>
            <a:ext cx="3022061" cy="505808"/>
            <a:chOff x="7438765" y="3921898"/>
            <a:chExt cx="3022061" cy="505808"/>
          </a:xfrm>
        </p:grpSpPr>
        <p:sp>
          <p:nvSpPr>
            <p:cNvPr id="31" name="Freeform 4">
              <a:extLst>
                <a:ext uri="{FF2B5EF4-FFF2-40B4-BE49-F238E27FC236}">
                  <a16:creationId xmlns:a16="http://schemas.microsoft.com/office/drawing/2014/main" id="{A6D0F048-30AF-8C60-655E-0D2FCCB43970}"/>
                </a:ext>
              </a:extLst>
            </p:cNvPr>
            <p:cNvSpPr/>
            <p:nvPr/>
          </p:nvSpPr>
          <p:spPr>
            <a:xfrm>
              <a:off x="10379144"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2" name="Freeform 5">
              <a:extLst>
                <a:ext uri="{FF2B5EF4-FFF2-40B4-BE49-F238E27FC236}">
                  <a16:creationId xmlns:a16="http://schemas.microsoft.com/office/drawing/2014/main" id="{767E709B-FF52-F949-454D-36FFF804A7E8}"/>
                </a:ext>
              </a:extLst>
            </p:cNvPr>
            <p:cNvSpPr/>
            <p:nvPr/>
          </p:nvSpPr>
          <p:spPr>
            <a:xfrm>
              <a:off x="10134151"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3" name="Freeform 18">
              <a:extLst>
                <a:ext uri="{FF2B5EF4-FFF2-40B4-BE49-F238E27FC236}">
                  <a16:creationId xmlns:a16="http://schemas.microsoft.com/office/drawing/2014/main" id="{D61C303A-2BAF-6F2D-6014-41169152D664}"/>
                </a:ext>
              </a:extLst>
            </p:cNvPr>
            <p:cNvSpPr/>
            <p:nvPr/>
          </p:nvSpPr>
          <p:spPr>
            <a:xfrm>
              <a:off x="9889093" y="3921898"/>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6" y="81595"/>
                  </a:cubicBezTo>
                  <a:cubicBezTo>
                    <a:pt x="8166"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4" name="Freeform 19">
              <a:extLst>
                <a:ext uri="{FF2B5EF4-FFF2-40B4-BE49-F238E27FC236}">
                  <a16:creationId xmlns:a16="http://schemas.microsoft.com/office/drawing/2014/main" id="{4CEEB100-F44B-2546-1686-40A508E49723}"/>
                </a:ext>
              </a:extLst>
            </p:cNvPr>
            <p:cNvSpPr/>
            <p:nvPr/>
          </p:nvSpPr>
          <p:spPr>
            <a:xfrm>
              <a:off x="9644079"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35" name="Freeform 20">
              <a:extLst>
                <a:ext uri="{FF2B5EF4-FFF2-40B4-BE49-F238E27FC236}">
                  <a16:creationId xmlns:a16="http://schemas.microsoft.com/office/drawing/2014/main" id="{37912683-01A9-AA5E-357B-F38D147DF1BA}"/>
                </a:ext>
              </a:extLst>
            </p:cNvPr>
            <p:cNvSpPr/>
            <p:nvPr/>
          </p:nvSpPr>
          <p:spPr>
            <a:xfrm>
              <a:off x="939903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36" name="Freeform 21">
              <a:extLst>
                <a:ext uri="{FF2B5EF4-FFF2-40B4-BE49-F238E27FC236}">
                  <a16:creationId xmlns:a16="http://schemas.microsoft.com/office/drawing/2014/main" id="{44630C45-C619-16C0-B64E-42C8BE97129D}"/>
                </a:ext>
              </a:extLst>
            </p:cNvPr>
            <p:cNvSpPr/>
            <p:nvPr/>
          </p:nvSpPr>
          <p:spPr>
            <a:xfrm>
              <a:off x="9153996" y="3921898"/>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21"/>
                    <a:pt x="-875" y="77682"/>
                    <a:pt x="3657" y="81595"/>
                  </a:cubicBezTo>
                  <a:cubicBezTo>
                    <a:pt x="8167" y="85488"/>
                    <a:pt x="15168" y="85154"/>
                    <a:pt x="19223" y="80804"/>
                  </a:cubicBezTo>
                  <a:lnTo>
                    <a:pt x="40843" y="57887"/>
                  </a:lnTo>
                  <a:lnTo>
                    <a:pt x="62458" y="80804"/>
                  </a:lnTo>
                  <a:cubicBezTo>
                    <a:pt x="66556" y="85154"/>
                    <a:pt x="73562" y="85488"/>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37" name="Freeform 22">
              <a:extLst>
                <a:ext uri="{FF2B5EF4-FFF2-40B4-BE49-F238E27FC236}">
                  <a16:creationId xmlns:a16="http://schemas.microsoft.com/office/drawing/2014/main" id="{1E65FDFD-3DFF-36D8-8925-26743296C0A4}"/>
                </a:ext>
              </a:extLst>
            </p:cNvPr>
            <p:cNvSpPr/>
            <p:nvPr/>
          </p:nvSpPr>
          <p:spPr>
            <a:xfrm>
              <a:off x="8908966"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38" name="Freeform 23">
              <a:extLst>
                <a:ext uri="{FF2B5EF4-FFF2-40B4-BE49-F238E27FC236}">
                  <a16:creationId xmlns:a16="http://schemas.microsoft.com/office/drawing/2014/main" id="{02EBC53D-D6B3-F775-7365-8F9F09041416}"/>
                </a:ext>
              </a:extLst>
            </p:cNvPr>
            <p:cNvSpPr/>
            <p:nvPr/>
          </p:nvSpPr>
          <p:spPr>
            <a:xfrm>
              <a:off x="8663923" y="3921898"/>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39" name="Freeform 24">
              <a:extLst>
                <a:ext uri="{FF2B5EF4-FFF2-40B4-BE49-F238E27FC236}">
                  <a16:creationId xmlns:a16="http://schemas.microsoft.com/office/drawing/2014/main" id="{31ADC3DB-B7BB-AD26-98D1-CD359AA3CD45}"/>
                </a:ext>
              </a:extLst>
            </p:cNvPr>
            <p:cNvSpPr/>
            <p:nvPr/>
          </p:nvSpPr>
          <p:spPr>
            <a:xfrm>
              <a:off x="8418913"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0" name="Freeform 25">
              <a:extLst>
                <a:ext uri="{FF2B5EF4-FFF2-40B4-BE49-F238E27FC236}">
                  <a16:creationId xmlns:a16="http://schemas.microsoft.com/office/drawing/2014/main" id="{507D8A62-05A9-2C85-03D8-1628FAADA30D}"/>
                </a:ext>
              </a:extLst>
            </p:cNvPr>
            <p:cNvSpPr/>
            <p:nvPr/>
          </p:nvSpPr>
          <p:spPr>
            <a:xfrm>
              <a:off x="8173870"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47" y="85154"/>
                    <a:pt x="19224" y="80804"/>
                  </a:cubicBezTo>
                  <a:lnTo>
                    <a:pt x="40841" y="57887"/>
                  </a:lnTo>
                  <a:lnTo>
                    <a:pt x="62459" y="80804"/>
                  </a:lnTo>
                  <a:cubicBezTo>
                    <a:pt x="66557" y="85154"/>
                    <a:pt x="73560"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41" name="Freeform 26">
              <a:extLst>
                <a:ext uri="{FF2B5EF4-FFF2-40B4-BE49-F238E27FC236}">
                  <a16:creationId xmlns:a16="http://schemas.microsoft.com/office/drawing/2014/main" id="{75DE4DFF-85AB-9FC6-0571-AC11DF7A1508}"/>
                </a:ext>
              </a:extLst>
            </p:cNvPr>
            <p:cNvSpPr/>
            <p:nvPr/>
          </p:nvSpPr>
          <p:spPr>
            <a:xfrm>
              <a:off x="7928839" y="3921898"/>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21"/>
                    <a:pt x="-875" y="77682"/>
                    <a:pt x="3657" y="81595"/>
                  </a:cubicBezTo>
                  <a:cubicBezTo>
                    <a:pt x="8167" y="85488"/>
                    <a:pt x="15146" y="85154"/>
                    <a:pt x="19223" y="80804"/>
                  </a:cubicBezTo>
                  <a:lnTo>
                    <a:pt x="40840" y="57887"/>
                  </a:lnTo>
                  <a:lnTo>
                    <a:pt x="62458" y="80804"/>
                  </a:lnTo>
                  <a:cubicBezTo>
                    <a:pt x="66556" y="85154"/>
                    <a:pt x="73560" y="85488"/>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42" name="Freeform 27">
              <a:extLst>
                <a:ext uri="{FF2B5EF4-FFF2-40B4-BE49-F238E27FC236}">
                  <a16:creationId xmlns:a16="http://schemas.microsoft.com/office/drawing/2014/main" id="{BEF6F243-55AF-5576-FF1C-593B40980286}"/>
                </a:ext>
              </a:extLst>
            </p:cNvPr>
            <p:cNvSpPr/>
            <p:nvPr/>
          </p:nvSpPr>
          <p:spPr>
            <a:xfrm>
              <a:off x="7683798" y="3921898"/>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3" name="Freeform 28">
              <a:extLst>
                <a:ext uri="{FF2B5EF4-FFF2-40B4-BE49-F238E27FC236}">
                  <a16:creationId xmlns:a16="http://schemas.microsoft.com/office/drawing/2014/main" id="{07EAEEF9-9609-8985-80A1-0A7138486B76}"/>
                </a:ext>
              </a:extLst>
            </p:cNvPr>
            <p:cNvSpPr/>
            <p:nvPr/>
          </p:nvSpPr>
          <p:spPr>
            <a:xfrm>
              <a:off x="7438765" y="3921898"/>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21"/>
                    <a:pt x="-876" y="77682"/>
                    <a:pt x="3655" y="81595"/>
                  </a:cubicBezTo>
                  <a:cubicBezTo>
                    <a:pt x="8165" y="85488"/>
                    <a:pt x="15169" y="85154"/>
                    <a:pt x="19224" y="80804"/>
                  </a:cubicBezTo>
                  <a:lnTo>
                    <a:pt x="40841" y="57887"/>
                  </a:lnTo>
                  <a:lnTo>
                    <a:pt x="62459" y="80804"/>
                  </a:lnTo>
                  <a:cubicBezTo>
                    <a:pt x="66557" y="85154"/>
                    <a:pt x="73561" y="85488"/>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sp>
          <p:nvSpPr>
            <p:cNvPr id="44" name="Freeform 29">
              <a:extLst>
                <a:ext uri="{FF2B5EF4-FFF2-40B4-BE49-F238E27FC236}">
                  <a16:creationId xmlns:a16="http://schemas.microsoft.com/office/drawing/2014/main" id="{AFACAD23-8E0E-2167-5537-CBBEF2AC2E35}"/>
                </a:ext>
              </a:extLst>
            </p:cNvPr>
            <p:cNvSpPr/>
            <p:nvPr/>
          </p:nvSpPr>
          <p:spPr>
            <a:xfrm>
              <a:off x="10379144"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8"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5" name="Freeform 30">
              <a:extLst>
                <a:ext uri="{FF2B5EF4-FFF2-40B4-BE49-F238E27FC236}">
                  <a16:creationId xmlns:a16="http://schemas.microsoft.com/office/drawing/2014/main" id="{C97AAFA0-0E6C-8D97-F7A2-69CB8577E278}"/>
                </a:ext>
              </a:extLst>
            </p:cNvPr>
            <p:cNvSpPr/>
            <p:nvPr/>
          </p:nvSpPr>
          <p:spPr>
            <a:xfrm>
              <a:off x="10134151"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6" name="Freeform 31">
              <a:extLst>
                <a:ext uri="{FF2B5EF4-FFF2-40B4-BE49-F238E27FC236}">
                  <a16:creationId xmlns:a16="http://schemas.microsoft.com/office/drawing/2014/main" id="{4BE16621-2AB6-6A32-82AA-CD5D6140AE44}"/>
                </a:ext>
              </a:extLst>
            </p:cNvPr>
            <p:cNvSpPr/>
            <p:nvPr/>
          </p:nvSpPr>
          <p:spPr>
            <a:xfrm>
              <a:off x="9889093" y="4132650"/>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7" name="Freeform 32">
              <a:extLst>
                <a:ext uri="{FF2B5EF4-FFF2-40B4-BE49-F238E27FC236}">
                  <a16:creationId xmlns:a16="http://schemas.microsoft.com/office/drawing/2014/main" id="{82A86886-15EC-CC2E-3FEC-71A8BE9C436D}"/>
                </a:ext>
              </a:extLst>
            </p:cNvPr>
            <p:cNvSpPr/>
            <p:nvPr/>
          </p:nvSpPr>
          <p:spPr>
            <a:xfrm>
              <a:off x="9644079"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48" name="Freeform 33">
              <a:extLst>
                <a:ext uri="{FF2B5EF4-FFF2-40B4-BE49-F238E27FC236}">
                  <a16:creationId xmlns:a16="http://schemas.microsoft.com/office/drawing/2014/main" id="{76E5B29A-1419-639B-CDAD-3C861043B408}"/>
                </a:ext>
              </a:extLst>
            </p:cNvPr>
            <p:cNvSpPr/>
            <p:nvPr/>
          </p:nvSpPr>
          <p:spPr>
            <a:xfrm>
              <a:off x="939903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49" name="Freeform 34">
              <a:extLst>
                <a:ext uri="{FF2B5EF4-FFF2-40B4-BE49-F238E27FC236}">
                  <a16:creationId xmlns:a16="http://schemas.microsoft.com/office/drawing/2014/main" id="{8A8E5BB8-A120-8D74-9710-F20E3839DF63}"/>
                </a:ext>
              </a:extLst>
            </p:cNvPr>
            <p:cNvSpPr/>
            <p:nvPr/>
          </p:nvSpPr>
          <p:spPr>
            <a:xfrm>
              <a:off x="9153996" y="4132650"/>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34"/>
                    <a:pt x="73562" y="85487"/>
                    <a:pt x="78028" y="81595"/>
                  </a:cubicBezTo>
                  <a:cubicBezTo>
                    <a:pt x="82560" y="77703"/>
                    <a:pt x="82905" y="71042"/>
                    <a:pt x="78850" y="66712"/>
                  </a:cubicBezTo>
                  <a:lnTo>
                    <a:pt x="55695" y="42150"/>
                  </a:lnTo>
                  <a:lnTo>
                    <a:pt x="78850" y="17589"/>
                  </a:lnTo>
                  <a:cubicBezTo>
                    <a:pt x="82926" y="13259"/>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50" name="Freeform 35">
              <a:extLst>
                <a:ext uri="{FF2B5EF4-FFF2-40B4-BE49-F238E27FC236}">
                  <a16:creationId xmlns:a16="http://schemas.microsoft.com/office/drawing/2014/main" id="{883872B7-6A6A-531B-E137-941B5ED4A757}"/>
                </a:ext>
              </a:extLst>
            </p:cNvPr>
            <p:cNvSpPr/>
            <p:nvPr/>
          </p:nvSpPr>
          <p:spPr>
            <a:xfrm>
              <a:off x="8908966"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27"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51" name="Freeform 36">
              <a:extLst>
                <a:ext uri="{FF2B5EF4-FFF2-40B4-BE49-F238E27FC236}">
                  <a16:creationId xmlns:a16="http://schemas.microsoft.com/office/drawing/2014/main" id="{998A11E2-4153-7372-9EE5-453E887BE49D}"/>
                </a:ext>
              </a:extLst>
            </p:cNvPr>
            <p:cNvSpPr/>
            <p:nvPr/>
          </p:nvSpPr>
          <p:spPr>
            <a:xfrm>
              <a:off x="8663923" y="4132650"/>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52" name="Freeform 37">
              <a:extLst>
                <a:ext uri="{FF2B5EF4-FFF2-40B4-BE49-F238E27FC236}">
                  <a16:creationId xmlns:a16="http://schemas.microsoft.com/office/drawing/2014/main" id="{729ABB13-01DC-E8E2-4D19-8E5A08DED02C}"/>
                </a:ext>
              </a:extLst>
            </p:cNvPr>
            <p:cNvSpPr/>
            <p:nvPr/>
          </p:nvSpPr>
          <p:spPr>
            <a:xfrm>
              <a:off x="8418913"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3" name="Freeform 38">
              <a:extLst>
                <a:ext uri="{FF2B5EF4-FFF2-40B4-BE49-F238E27FC236}">
                  <a16:creationId xmlns:a16="http://schemas.microsoft.com/office/drawing/2014/main" id="{17EB4327-6D94-2C7E-685A-9385337C5AD5}"/>
                </a:ext>
              </a:extLst>
            </p:cNvPr>
            <p:cNvSpPr/>
            <p:nvPr/>
          </p:nvSpPr>
          <p:spPr>
            <a:xfrm>
              <a:off x="8173870"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34"/>
                    <a:pt x="73560"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54" name="Freeform 39">
              <a:extLst>
                <a:ext uri="{FF2B5EF4-FFF2-40B4-BE49-F238E27FC236}">
                  <a16:creationId xmlns:a16="http://schemas.microsoft.com/office/drawing/2014/main" id="{EAE0814F-6240-9D3D-F9E9-6288F3A13CEF}"/>
                </a:ext>
              </a:extLst>
            </p:cNvPr>
            <p:cNvSpPr/>
            <p:nvPr/>
          </p:nvSpPr>
          <p:spPr>
            <a:xfrm>
              <a:off x="7928839" y="4132650"/>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34"/>
                    <a:pt x="73560" y="85487"/>
                    <a:pt x="78026" y="81595"/>
                  </a:cubicBezTo>
                  <a:cubicBezTo>
                    <a:pt x="82558" y="77703"/>
                    <a:pt x="82926" y="71042"/>
                    <a:pt x="78850" y="66712"/>
                  </a:cubicBezTo>
                  <a:lnTo>
                    <a:pt x="55693" y="42150"/>
                  </a:lnTo>
                  <a:lnTo>
                    <a:pt x="78850" y="17589"/>
                  </a:lnTo>
                  <a:cubicBezTo>
                    <a:pt x="82926" y="13259"/>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55" name="Freeform 40">
              <a:extLst>
                <a:ext uri="{FF2B5EF4-FFF2-40B4-BE49-F238E27FC236}">
                  <a16:creationId xmlns:a16="http://schemas.microsoft.com/office/drawing/2014/main" id="{EA265246-C234-BD78-1389-D50AFB2E0188}"/>
                </a:ext>
              </a:extLst>
            </p:cNvPr>
            <p:cNvSpPr/>
            <p:nvPr/>
          </p:nvSpPr>
          <p:spPr>
            <a:xfrm>
              <a:off x="7683798" y="4132650"/>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7" y="81595"/>
                  </a:cubicBezTo>
                  <a:cubicBezTo>
                    <a:pt x="82559" y="77703"/>
                    <a:pt x="82906" y="71042"/>
                    <a:pt x="78851" y="66712"/>
                  </a:cubicBezTo>
                  <a:lnTo>
                    <a:pt x="55694" y="42150"/>
                  </a:lnTo>
                  <a:lnTo>
                    <a:pt x="78851" y="17589"/>
                  </a:lnTo>
                  <a:cubicBezTo>
                    <a:pt x="82927" y="13259"/>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6" name="Freeform 41">
              <a:extLst>
                <a:ext uri="{FF2B5EF4-FFF2-40B4-BE49-F238E27FC236}">
                  <a16:creationId xmlns:a16="http://schemas.microsoft.com/office/drawing/2014/main" id="{B93F5604-2A37-3AB6-1713-7EE307F7930B}"/>
                </a:ext>
              </a:extLst>
            </p:cNvPr>
            <p:cNvSpPr/>
            <p:nvPr/>
          </p:nvSpPr>
          <p:spPr>
            <a:xfrm>
              <a:off x="7438765" y="4132650"/>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34"/>
                    <a:pt x="73561" y="85487"/>
                    <a:pt x="78028" y="81595"/>
                  </a:cubicBezTo>
                  <a:cubicBezTo>
                    <a:pt x="82559" y="77703"/>
                    <a:pt x="82906" y="71042"/>
                    <a:pt x="78851" y="66712"/>
                  </a:cubicBezTo>
                  <a:lnTo>
                    <a:pt x="55694" y="42150"/>
                  </a:lnTo>
                  <a:lnTo>
                    <a:pt x="78851" y="17589"/>
                  </a:lnTo>
                  <a:cubicBezTo>
                    <a:pt x="82928" y="13259"/>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sp>
          <p:nvSpPr>
            <p:cNvPr id="57" name="Freeform 42">
              <a:extLst>
                <a:ext uri="{FF2B5EF4-FFF2-40B4-BE49-F238E27FC236}">
                  <a16:creationId xmlns:a16="http://schemas.microsoft.com/office/drawing/2014/main" id="{4105807A-5B9B-66C8-71DC-CEB485899356}"/>
                </a:ext>
              </a:extLst>
            </p:cNvPr>
            <p:cNvSpPr/>
            <p:nvPr/>
          </p:nvSpPr>
          <p:spPr>
            <a:xfrm>
              <a:off x="10379144"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8"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7"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8" name="Freeform 43">
              <a:extLst>
                <a:ext uri="{FF2B5EF4-FFF2-40B4-BE49-F238E27FC236}">
                  <a16:creationId xmlns:a16="http://schemas.microsoft.com/office/drawing/2014/main" id="{C0704D05-0181-BBA2-BA46-F1B0F773BBB0}"/>
                </a:ext>
              </a:extLst>
            </p:cNvPr>
            <p:cNvSpPr/>
            <p:nvPr/>
          </p:nvSpPr>
          <p:spPr>
            <a:xfrm>
              <a:off x="10134151"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59" name="Freeform 44">
              <a:extLst>
                <a:ext uri="{FF2B5EF4-FFF2-40B4-BE49-F238E27FC236}">
                  <a16:creationId xmlns:a16="http://schemas.microsoft.com/office/drawing/2014/main" id="{D9E6E3A8-DF3D-C7C8-B870-5599D4C9316F}"/>
                </a:ext>
              </a:extLst>
            </p:cNvPr>
            <p:cNvSpPr/>
            <p:nvPr/>
          </p:nvSpPr>
          <p:spPr>
            <a:xfrm>
              <a:off x="9889093" y="4343402"/>
              <a:ext cx="81682" cy="84304"/>
            </a:xfrm>
            <a:custGeom>
              <a:avLst/>
              <a:gdLst>
                <a:gd name="csX0" fmla="*/ 25989 w 81682"/>
                <a:gd name="csY0" fmla="*/ 42150 h 84304"/>
                <a:gd name="csX1" fmla="*/ 2832 w 81682"/>
                <a:gd name="csY1" fmla="*/ 66712 h 84304"/>
                <a:gd name="csX2" fmla="*/ 3656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6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6" y="81595"/>
                  </a:cubicBezTo>
                  <a:cubicBezTo>
                    <a:pt x="8166"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6"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60" name="Freeform 45">
              <a:extLst>
                <a:ext uri="{FF2B5EF4-FFF2-40B4-BE49-F238E27FC236}">
                  <a16:creationId xmlns:a16="http://schemas.microsoft.com/office/drawing/2014/main" id="{E352E656-4629-F039-F17B-CE2EB7302E5A}"/>
                </a:ext>
              </a:extLst>
            </p:cNvPr>
            <p:cNvSpPr/>
            <p:nvPr/>
          </p:nvSpPr>
          <p:spPr>
            <a:xfrm>
              <a:off x="9644079"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61" name="Freeform 46">
              <a:extLst>
                <a:ext uri="{FF2B5EF4-FFF2-40B4-BE49-F238E27FC236}">
                  <a16:creationId xmlns:a16="http://schemas.microsoft.com/office/drawing/2014/main" id="{DF56AEF1-F9C7-7918-985D-8420B4CE8A06}"/>
                </a:ext>
              </a:extLst>
            </p:cNvPr>
            <p:cNvSpPr/>
            <p:nvPr/>
          </p:nvSpPr>
          <p:spPr>
            <a:xfrm>
              <a:off x="939903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2"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62" name="Freeform 47">
              <a:extLst>
                <a:ext uri="{FF2B5EF4-FFF2-40B4-BE49-F238E27FC236}">
                  <a16:creationId xmlns:a16="http://schemas.microsoft.com/office/drawing/2014/main" id="{E338AF85-4351-5B2B-F92B-D211DA6928A8}"/>
                </a:ext>
              </a:extLst>
            </p:cNvPr>
            <p:cNvSpPr/>
            <p:nvPr/>
          </p:nvSpPr>
          <p:spPr>
            <a:xfrm>
              <a:off x="9153996" y="4343402"/>
              <a:ext cx="81682" cy="84304"/>
            </a:xfrm>
            <a:custGeom>
              <a:avLst/>
              <a:gdLst>
                <a:gd name="csX0" fmla="*/ 25990 w 81682"/>
                <a:gd name="csY0" fmla="*/ 42150 h 84304"/>
                <a:gd name="csX1" fmla="*/ 2831 w 81682"/>
                <a:gd name="csY1" fmla="*/ 66712 h 84304"/>
                <a:gd name="csX2" fmla="*/ 3657 w 81682"/>
                <a:gd name="csY2" fmla="*/ 81595 h 84304"/>
                <a:gd name="csX3" fmla="*/ 19223 w 81682"/>
                <a:gd name="csY3" fmla="*/ 80804 h 84304"/>
                <a:gd name="csX4" fmla="*/ 40843 w 81682"/>
                <a:gd name="csY4" fmla="*/ 57887 h 84304"/>
                <a:gd name="csX5" fmla="*/ 62458 w 81682"/>
                <a:gd name="csY5" fmla="*/ 80804 h 84304"/>
                <a:gd name="csX6" fmla="*/ 78028 w 81682"/>
                <a:gd name="csY6" fmla="*/ 81595 h 84304"/>
                <a:gd name="csX7" fmla="*/ 78850 w 81682"/>
                <a:gd name="csY7" fmla="*/ 66712 h 84304"/>
                <a:gd name="csX8" fmla="*/ 55695 w 81682"/>
                <a:gd name="csY8" fmla="*/ 42150 h 84304"/>
                <a:gd name="csX9" fmla="*/ 78850 w 81682"/>
                <a:gd name="csY9" fmla="*/ 17589 h 84304"/>
                <a:gd name="csX10" fmla="*/ 78028 w 81682"/>
                <a:gd name="csY10" fmla="*/ 2706 h 84304"/>
                <a:gd name="csX11" fmla="*/ 70656 w 81682"/>
                <a:gd name="csY11" fmla="*/ 0 h 84304"/>
                <a:gd name="csX12" fmla="*/ 62458 w 81682"/>
                <a:gd name="csY12" fmla="*/ 3497 h 84304"/>
                <a:gd name="csX13" fmla="*/ 40843 w 81682"/>
                <a:gd name="csY13" fmla="*/ 26414 h 84304"/>
                <a:gd name="csX14" fmla="*/ 19223 w 81682"/>
                <a:gd name="csY14" fmla="*/ 3497 h 84304"/>
                <a:gd name="csX15" fmla="*/ 11029 w 81682"/>
                <a:gd name="csY15" fmla="*/ 0 h 84304"/>
                <a:gd name="csX16" fmla="*/ 3657 w 81682"/>
                <a:gd name="csY16" fmla="*/ 2706 h 84304"/>
                <a:gd name="csX17" fmla="*/ 2831 w 81682"/>
                <a:gd name="csY17" fmla="*/ 17589 h 84304"/>
                <a:gd name="csX18" fmla="*/ 25990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90" y="42150"/>
                  </a:moveTo>
                  <a:lnTo>
                    <a:pt x="2831" y="66712"/>
                  </a:lnTo>
                  <a:cubicBezTo>
                    <a:pt x="-1246" y="71042"/>
                    <a:pt x="-875" y="77682"/>
                    <a:pt x="3657" y="81595"/>
                  </a:cubicBezTo>
                  <a:cubicBezTo>
                    <a:pt x="8167" y="85487"/>
                    <a:pt x="15168" y="85154"/>
                    <a:pt x="19223" y="80804"/>
                  </a:cubicBezTo>
                  <a:lnTo>
                    <a:pt x="40843" y="57887"/>
                  </a:lnTo>
                  <a:lnTo>
                    <a:pt x="62458" y="80804"/>
                  </a:lnTo>
                  <a:cubicBezTo>
                    <a:pt x="66556" y="85154"/>
                    <a:pt x="73562" y="85487"/>
                    <a:pt x="78028" y="81595"/>
                  </a:cubicBezTo>
                  <a:cubicBezTo>
                    <a:pt x="82560" y="77703"/>
                    <a:pt x="82905" y="71042"/>
                    <a:pt x="78850" y="66712"/>
                  </a:cubicBezTo>
                  <a:lnTo>
                    <a:pt x="55695" y="42150"/>
                  </a:lnTo>
                  <a:lnTo>
                    <a:pt x="78850" y="17589"/>
                  </a:lnTo>
                  <a:cubicBezTo>
                    <a:pt x="82926" y="13280"/>
                    <a:pt x="82560" y="6619"/>
                    <a:pt x="78028" y="2706"/>
                  </a:cubicBezTo>
                  <a:cubicBezTo>
                    <a:pt x="75925" y="895"/>
                    <a:pt x="73280" y="0"/>
                    <a:pt x="70656" y="0"/>
                  </a:cubicBezTo>
                  <a:cubicBezTo>
                    <a:pt x="67642" y="0"/>
                    <a:pt x="64626" y="1166"/>
                    <a:pt x="62458" y="3497"/>
                  </a:cubicBezTo>
                  <a:lnTo>
                    <a:pt x="40843" y="26414"/>
                  </a:lnTo>
                  <a:lnTo>
                    <a:pt x="19223" y="3497"/>
                  </a:lnTo>
                  <a:cubicBezTo>
                    <a:pt x="17054" y="1186"/>
                    <a:pt x="14043" y="0"/>
                    <a:pt x="11029" y="0"/>
                  </a:cubicBezTo>
                  <a:cubicBezTo>
                    <a:pt x="8383" y="0"/>
                    <a:pt x="5760" y="895"/>
                    <a:pt x="3657" y="2706"/>
                  </a:cubicBezTo>
                  <a:cubicBezTo>
                    <a:pt x="-875" y="6598"/>
                    <a:pt x="-1224" y="13259"/>
                    <a:pt x="2831" y="17589"/>
                  </a:cubicBezTo>
                  <a:lnTo>
                    <a:pt x="25990" y="42150"/>
                  </a:lnTo>
                  <a:close/>
                </a:path>
              </a:pathLst>
            </a:custGeom>
            <a:solidFill>
              <a:schemeClr val="accent6"/>
            </a:solidFill>
            <a:ln w="14832" cap="flat">
              <a:noFill/>
              <a:prstDash val="solid"/>
              <a:miter/>
            </a:ln>
          </p:spPr>
        </p:sp>
        <p:sp>
          <p:nvSpPr>
            <p:cNvPr id="63" name="Freeform 48">
              <a:extLst>
                <a:ext uri="{FF2B5EF4-FFF2-40B4-BE49-F238E27FC236}">
                  <a16:creationId xmlns:a16="http://schemas.microsoft.com/office/drawing/2014/main" id="{33FDEF84-48D1-B5A3-766E-808990A6460D}"/>
                </a:ext>
              </a:extLst>
            </p:cNvPr>
            <p:cNvSpPr/>
            <p:nvPr/>
          </p:nvSpPr>
          <p:spPr>
            <a:xfrm>
              <a:off x="8908966"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27"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7" y="0"/>
                  </a:cubicBezTo>
                  <a:cubicBezTo>
                    <a:pt x="8382" y="0"/>
                    <a:pt x="5759" y="895"/>
                    <a:pt x="3655" y="2706"/>
                  </a:cubicBezTo>
                  <a:cubicBezTo>
                    <a:pt x="-876" y="6598"/>
                    <a:pt x="-1245" y="13259"/>
                    <a:pt x="2831" y="17589"/>
                  </a:cubicBezTo>
                  <a:lnTo>
                    <a:pt x="25989" y="42150"/>
                  </a:lnTo>
                  <a:close/>
                </a:path>
              </a:pathLst>
            </a:custGeom>
            <a:solidFill>
              <a:schemeClr val="accent6"/>
            </a:solidFill>
            <a:ln w="14832" cap="flat">
              <a:noFill/>
              <a:prstDash val="solid"/>
              <a:miter/>
            </a:ln>
          </p:spPr>
        </p:sp>
        <p:sp>
          <p:nvSpPr>
            <p:cNvPr id="64" name="Freeform 49">
              <a:extLst>
                <a:ext uri="{FF2B5EF4-FFF2-40B4-BE49-F238E27FC236}">
                  <a16:creationId xmlns:a16="http://schemas.microsoft.com/office/drawing/2014/main" id="{4211FC7A-5867-18F3-9E05-F639A38A253B}"/>
                </a:ext>
              </a:extLst>
            </p:cNvPr>
            <p:cNvSpPr/>
            <p:nvPr/>
          </p:nvSpPr>
          <p:spPr>
            <a:xfrm>
              <a:off x="8663923" y="4343402"/>
              <a:ext cx="81682" cy="84304"/>
            </a:xfrm>
            <a:custGeom>
              <a:avLst/>
              <a:gdLst>
                <a:gd name="csX0" fmla="*/ 25989 w 81682"/>
                <a:gd name="csY0" fmla="*/ 42150 h 84304"/>
                <a:gd name="csX1" fmla="*/ 2831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1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1"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1" y="17589"/>
                  </a:cubicBezTo>
                  <a:lnTo>
                    <a:pt x="25989" y="42150"/>
                  </a:lnTo>
                  <a:close/>
                </a:path>
              </a:pathLst>
            </a:custGeom>
            <a:solidFill>
              <a:schemeClr val="accent6"/>
            </a:solidFill>
            <a:ln w="14832" cap="flat">
              <a:noFill/>
              <a:prstDash val="solid"/>
              <a:miter/>
            </a:ln>
          </p:spPr>
        </p:sp>
        <p:sp>
          <p:nvSpPr>
            <p:cNvPr id="65" name="Freeform 50">
              <a:extLst>
                <a:ext uri="{FF2B5EF4-FFF2-40B4-BE49-F238E27FC236}">
                  <a16:creationId xmlns:a16="http://schemas.microsoft.com/office/drawing/2014/main" id="{13F8E1A8-788D-162A-D25D-FE51179575FA}"/>
                </a:ext>
              </a:extLst>
            </p:cNvPr>
            <p:cNvSpPr/>
            <p:nvPr/>
          </p:nvSpPr>
          <p:spPr>
            <a:xfrm>
              <a:off x="8418913"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66" name="Freeform 51">
              <a:extLst>
                <a:ext uri="{FF2B5EF4-FFF2-40B4-BE49-F238E27FC236}">
                  <a16:creationId xmlns:a16="http://schemas.microsoft.com/office/drawing/2014/main" id="{8A21A6CB-9B08-17F6-2914-C4BFFF48FE14}"/>
                </a:ext>
              </a:extLst>
            </p:cNvPr>
            <p:cNvSpPr/>
            <p:nvPr/>
          </p:nvSpPr>
          <p:spPr>
            <a:xfrm>
              <a:off x="8173870"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47" y="85154"/>
                    <a:pt x="19224" y="80804"/>
                  </a:cubicBezTo>
                  <a:lnTo>
                    <a:pt x="40841" y="57887"/>
                  </a:lnTo>
                  <a:lnTo>
                    <a:pt x="62459" y="80804"/>
                  </a:lnTo>
                  <a:cubicBezTo>
                    <a:pt x="66557" y="85154"/>
                    <a:pt x="73560"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45" y="13259"/>
                    <a:pt x="2832" y="17589"/>
                  </a:cubicBezTo>
                  <a:lnTo>
                    <a:pt x="25989" y="42150"/>
                  </a:lnTo>
                  <a:close/>
                </a:path>
              </a:pathLst>
            </a:custGeom>
            <a:solidFill>
              <a:schemeClr val="accent6"/>
            </a:solidFill>
            <a:ln w="14832" cap="flat">
              <a:noFill/>
              <a:prstDash val="solid"/>
              <a:miter/>
            </a:ln>
          </p:spPr>
        </p:sp>
        <p:sp>
          <p:nvSpPr>
            <p:cNvPr id="67" name="Freeform 52">
              <a:extLst>
                <a:ext uri="{FF2B5EF4-FFF2-40B4-BE49-F238E27FC236}">
                  <a16:creationId xmlns:a16="http://schemas.microsoft.com/office/drawing/2014/main" id="{FD239A02-0743-B142-07AA-9237FB00CFF1}"/>
                </a:ext>
              </a:extLst>
            </p:cNvPr>
            <p:cNvSpPr/>
            <p:nvPr/>
          </p:nvSpPr>
          <p:spPr>
            <a:xfrm>
              <a:off x="7928839" y="4343402"/>
              <a:ext cx="81681" cy="84304"/>
            </a:xfrm>
            <a:custGeom>
              <a:avLst/>
              <a:gdLst>
                <a:gd name="csX0" fmla="*/ 25990 w 81681"/>
                <a:gd name="csY0" fmla="*/ 42150 h 84304"/>
                <a:gd name="csX1" fmla="*/ 2831 w 81681"/>
                <a:gd name="csY1" fmla="*/ 66712 h 84304"/>
                <a:gd name="csX2" fmla="*/ 3657 w 81681"/>
                <a:gd name="csY2" fmla="*/ 81595 h 84304"/>
                <a:gd name="csX3" fmla="*/ 19223 w 81681"/>
                <a:gd name="csY3" fmla="*/ 80804 h 84304"/>
                <a:gd name="csX4" fmla="*/ 40840 w 81681"/>
                <a:gd name="csY4" fmla="*/ 57887 h 84304"/>
                <a:gd name="csX5" fmla="*/ 62458 w 81681"/>
                <a:gd name="csY5" fmla="*/ 80804 h 84304"/>
                <a:gd name="csX6" fmla="*/ 78026 w 81681"/>
                <a:gd name="csY6" fmla="*/ 81595 h 84304"/>
                <a:gd name="csX7" fmla="*/ 78850 w 81681"/>
                <a:gd name="csY7" fmla="*/ 66712 h 84304"/>
                <a:gd name="csX8" fmla="*/ 55693 w 81681"/>
                <a:gd name="csY8" fmla="*/ 42150 h 84304"/>
                <a:gd name="csX9" fmla="*/ 78850 w 81681"/>
                <a:gd name="csY9" fmla="*/ 17589 h 84304"/>
                <a:gd name="csX10" fmla="*/ 78026 w 81681"/>
                <a:gd name="csY10" fmla="*/ 2706 h 84304"/>
                <a:gd name="csX11" fmla="*/ 70654 w 81681"/>
                <a:gd name="csY11" fmla="*/ 0 h 84304"/>
                <a:gd name="csX12" fmla="*/ 62458 w 81681"/>
                <a:gd name="csY12" fmla="*/ 3497 h 84304"/>
                <a:gd name="csX13" fmla="*/ 40840 w 81681"/>
                <a:gd name="csY13" fmla="*/ 26414 h 84304"/>
                <a:gd name="csX14" fmla="*/ 19223 w 81681"/>
                <a:gd name="csY14" fmla="*/ 3497 h 84304"/>
                <a:gd name="csX15" fmla="*/ 11027 w 81681"/>
                <a:gd name="csY15" fmla="*/ 0 h 84304"/>
                <a:gd name="csX16" fmla="*/ 3657 w 81681"/>
                <a:gd name="csY16" fmla="*/ 2706 h 84304"/>
                <a:gd name="csX17" fmla="*/ 2831 w 81681"/>
                <a:gd name="csY17" fmla="*/ 17589 h 84304"/>
                <a:gd name="csX18" fmla="*/ 25990 w 81681"/>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1" h="84304">
                  <a:moveTo>
                    <a:pt x="25990" y="42150"/>
                  </a:moveTo>
                  <a:lnTo>
                    <a:pt x="2831" y="66712"/>
                  </a:lnTo>
                  <a:cubicBezTo>
                    <a:pt x="-1246" y="71042"/>
                    <a:pt x="-875" y="77682"/>
                    <a:pt x="3657" y="81595"/>
                  </a:cubicBezTo>
                  <a:cubicBezTo>
                    <a:pt x="8167" y="85487"/>
                    <a:pt x="15146" y="85154"/>
                    <a:pt x="19223" y="80804"/>
                  </a:cubicBezTo>
                  <a:lnTo>
                    <a:pt x="40840" y="57887"/>
                  </a:lnTo>
                  <a:lnTo>
                    <a:pt x="62458" y="80804"/>
                  </a:lnTo>
                  <a:cubicBezTo>
                    <a:pt x="66556" y="85154"/>
                    <a:pt x="73560" y="85487"/>
                    <a:pt x="78026" y="81595"/>
                  </a:cubicBezTo>
                  <a:cubicBezTo>
                    <a:pt x="82558" y="77703"/>
                    <a:pt x="82926" y="71042"/>
                    <a:pt x="78850" y="66712"/>
                  </a:cubicBezTo>
                  <a:lnTo>
                    <a:pt x="55693" y="42150"/>
                  </a:lnTo>
                  <a:lnTo>
                    <a:pt x="78850" y="17589"/>
                  </a:lnTo>
                  <a:cubicBezTo>
                    <a:pt x="82926" y="13280"/>
                    <a:pt x="82558" y="6619"/>
                    <a:pt x="78026" y="2706"/>
                  </a:cubicBezTo>
                  <a:cubicBezTo>
                    <a:pt x="75923" y="895"/>
                    <a:pt x="73278" y="0"/>
                    <a:pt x="70654" y="0"/>
                  </a:cubicBezTo>
                  <a:cubicBezTo>
                    <a:pt x="67640" y="0"/>
                    <a:pt x="64626" y="1166"/>
                    <a:pt x="62458" y="3497"/>
                  </a:cubicBezTo>
                  <a:lnTo>
                    <a:pt x="40840" y="26414"/>
                  </a:lnTo>
                  <a:lnTo>
                    <a:pt x="19223" y="3497"/>
                  </a:lnTo>
                  <a:cubicBezTo>
                    <a:pt x="17054" y="1186"/>
                    <a:pt x="14040" y="0"/>
                    <a:pt x="11027" y="0"/>
                  </a:cubicBezTo>
                  <a:cubicBezTo>
                    <a:pt x="8381" y="0"/>
                    <a:pt x="5760" y="895"/>
                    <a:pt x="3657" y="2706"/>
                  </a:cubicBezTo>
                  <a:cubicBezTo>
                    <a:pt x="-875" y="6598"/>
                    <a:pt x="-1246" y="13259"/>
                    <a:pt x="2831" y="17589"/>
                  </a:cubicBezTo>
                  <a:lnTo>
                    <a:pt x="25990" y="42150"/>
                  </a:lnTo>
                  <a:close/>
                </a:path>
              </a:pathLst>
            </a:custGeom>
            <a:solidFill>
              <a:schemeClr val="accent6"/>
            </a:solidFill>
            <a:ln w="14832" cap="flat">
              <a:noFill/>
              <a:prstDash val="solid"/>
              <a:miter/>
            </a:ln>
          </p:spPr>
        </p:sp>
        <p:sp>
          <p:nvSpPr>
            <p:cNvPr id="68" name="Freeform 53">
              <a:extLst>
                <a:ext uri="{FF2B5EF4-FFF2-40B4-BE49-F238E27FC236}">
                  <a16:creationId xmlns:a16="http://schemas.microsoft.com/office/drawing/2014/main" id="{377C88CE-334C-3D9A-35DD-AE63C78BF5F0}"/>
                </a:ext>
              </a:extLst>
            </p:cNvPr>
            <p:cNvSpPr/>
            <p:nvPr/>
          </p:nvSpPr>
          <p:spPr>
            <a:xfrm>
              <a:off x="7683798" y="4343402"/>
              <a:ext cx="81682" cy="84304"/>
            </a:xfrm>
            <a:custGeom>
              <a:avLst/>
              <a:gdLst>
                <a:gd name="csX0" fmla="*/ 25989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7 w 81682"/>
                <a:gd name="csY6" fmla="*/ 81595 h 84304"/>
                <a:gd name="csX7" fmla="*/ 78851 w 81682"/>
                <a:gd name="csY7" fmla="*/ 66712 h 84304"/>
                <a:gd name="csX8" fmla="*/ 55694 w 81682"/>
                <a:gd name="csY8" fmla="*/ 42150 h 84304"/>
                <a:gd name="csX9" fmla="*/ 78851 w 81682"/>
                <a:gd name="csY9" fmla="*/ 17589 h 84304"/>
                <a:gd name="csX10" fmla="*/ 78027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8 w 81682"/>
                <a:gd name="csY15" fmla="*/ 0 h 84304"/>
                <a:gd name="csX16" fmla="*/ 3655 w 81682"/>
                <a:gd name="csY16" fmla="*/ 2706 h 84304"/>
                <a:gd name="csX17" fmla="*/ 2832 w 81682"/>
                <a:gd name="csY17" fmla="*/ 17589 h 84304"/>
                <a:gd name="csX18" fmla="*/ 25989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9"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7" y="81595"/>
                  </a:cubicBezTo>
                  <a:cubicBezTo>
                    <a:pt x="82559" y="77703"/>
                    <a:pt x="82906" y="71042"/>
                    <a:pt x="78851" y="66712"/>
                  </a:cubicBezTo>
                  <a:lnTo>
                    <a:pt x="55694" y="42150"/>
                  </a:lnTo>
                  <a:lnTo>
                    <a:pt x="78851" y="17589"/>
                  </a:lnTo>
                  <a:cubicBezTo>
                    <a:pt x="82927" y="13280"/>
                    <a:pt x="82559" y="6619"/>
                    <a:pt x="78027" y="2706"/>
                  </a:cubicBezTo>
                  <a:cubicBezTo>
                    <a:pt x="75924" y="895"/>
                    <a:pt x="73279" y="0"/>
                    <a:pt x="70655" y="0"/>
                  </a:cubicBezTo>
                  <a:cubicBezTo>
                    <a:pt x="67641" y="0"/>
                    <a:pt x="64627" y="1166"/>
                    <a:pt x="62459" y="3497"/>
                  </a:cubicBezTo>
                  <a:lnTo>
                    <a:pt x="40841" y="26414"/>
                  </a:lnTo>
                  <a:lnTo>
                    <a:pt x="19224" y="3497"/>
                  </a:lnTo>
                  <a:cubicBezTo>
                    <a:pt x="17055" y="1186"/>
                    <a:pt x="14041" y="0"/>
                    <a:pt x="11028" y="0"/>
                  </a:cubicBezTo>
                  <a:cubicBezTo>
                    <a:pt x="8382" y="0"/>
                    <a:pt x="5759" y="895"/>
                    <a:pt x="3655" y="2706"/>
                  </a:cubicBezTo>
                  <a:cubicBezTo>
                    <a:pt x="-876" y="6598"/>
                    <a:pt x="-1223" y="13259"/>
                    <a:pt x="2832" y="17589"/>
                  </a:cubicBezTo>
                  <a:lnTo>
                    <a:pt x="25989" y="42150"/>
                  </a:lnTo>
                  <a:close/>
                </a:path>
              </a:pathLst>
            </a:custGeom>
            <a:solidFill>
              <a:schemeClr val="accent6"/>
            </a:solidFill>
            <a:ln w="14832" cap="flat">
              <a:noFill/>
              <a:prstDash val="solid"/>
              <a:miter/>
            </a:ln>
          </p:spPr>
        </p:sp>
        <p:sp>
          <p:nvSpPr>
            <p:cNvPr id="69" name="Freeform 54">
              <a:extLst>
                <a:ext uri="{FF2B5EF4-FFF2-40B4-BE49-F238E27FC236}">
                  <a16:creationId xmlns:a16="http://schemas.microsoft.com/office/drawing/2014/main" id="{EFD188E6-3F70-1102-ACB4-55579F763ADF}"/>
                </a:ext>
              </a:extLst>
            </p:cNvPr>
            <p:cNvSpPr/>
            <p:nvPr/>
          </p:nvSpPr>
          <p:spPr>
            <a:xfrm>
              <a:off x="7438765" y="4343402"/>
              <a:ext cx="81682" cy="84304"/>
            </a:xfrm>
            <a:custGeom>
              <a:avLst/>
              <a:gdLst>
                <a:gd name="csX0" fmla="*/ 25988 w 81682"/>
                <a:gd name="csY0" fmla="*/ 42150 h 84304"/>
                <a:gd name="csX1" fmla="*/ 2832 w 81682"/>
                <a:gd name="csY1" fmla="*/ 66712 h 84304"/>
                <a:gd name="csX2" fmla="*/ 3655 w 81682"/>
                <a:gd name="csY2" fmla="*/ 81595 h 84304"/>
                <a:gd name="csX3" fmla="*/ 19224 w 81682"/>
                <a:gd name="csY3" fmla="*/ 80804 h 84304"/>
                <a:gd name="csX4" fmla="*/ 40841 w 81682"/>
                <a:gd name="csY4" fmla="*/ 57887 h 84304"/>
                <a:gd name="csX5" fmla="*/ 62459 w 81682"/>
                <a:gd name="csY5" fmla="*/ 80804 h 84304"/>
                <a:gd name="csX6" fmla="*/ 78028 w 81682"/>
                <a:gd name="csY6" fmla="*/ 81595 h 84304"/>
                <a:gd name="csX7" fmla="*/ 78851 w 81682"/>
                <a:gd name="csY7" fmla="*/ 66712 h 84304"/>
                <a:gd name="csX8" fmla="*/ 55694 w 81682"/>
                <a:gd name="csY8" fmla="*/ 42150 h 84304"/>
                <a:gd name="csX9" fmla="*/ 78851 w 81682"/>
                <a:gd name="csY9" fmla="*/ 17589 h 84304"/>
                <a:gd name="csX10" fmla="*/ 78028 w 81682"/>
                <a:gd name="csY10" fmla="*/ 2706 h 84304"/>
                <a:gd name="csX11" fmla="*/ 70655 w 81682"/>
                <a:gd name="csY11" fmla="*/ 0 h 84304"/>
                <a:gd name="csX12" fmla="*/ 62459 w 81682"/>
                <a:gd name="csY12" fmla="*/ 3497 h 84304"/>
                <a:gd name="csX13" fmla="*/ 40841 w 81682"/>
                <a:gd name="csY13" fmla="*/ 26414 h 84304"/>
                <a:gd name="csX14" fmla="*/ 19224 w 81682"/>
                <a:gd name="csY14" fmla="*/ 3497 h 84304"/>
                <a:gd name="csX15" fmla="*/ 11027 w 81682"/>
                <a:gd name="csY15" fmla="*/ 0 h 84304"/>
                <a:gd name="csX16" fmla="*/ 3655 w 81682"/>
                <a:gd name="csY16" fmla="*/ 2706 h 84304"/>
                <a:gd name="csX17" fmla="*/ 2832 w 81682"/>
                <a:gd name="csY17" fmla="*/ 17589 h 84304"/>
                <a:gd name="csX18" fmla="*/ 25988 w 81682"/>
                <a:gd name="csY18" fmla="*/ 42150 h 843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81682" h="84304">
                  <a:moveTo>
                    <a:pt x="25988" y="42150"/>
                  </a:moveTo>
                  <a:lnTo>
                    <a:pt x="2832" y="66712"/>
                  </a:lnTo>
                  <a:cubicBezTo>
                    <a:pt x="-1245" y="71042"/>
                    <a:pt x="-876" y="77682"/>
                    <a:pt x="3655" y="81595"/>
                  </a:cubicBezTo>
                  <a:cubicBezTo>
                    <a:pt x="8165" y="85487"/>
                    <a:pt x="15169" y="85154"/>
                    <a:pt x="19224" y="80804"/>
                  </a:cubicBezTo>
                  <a:lnTo>
                    <a:pt x="40841" y="57887"/>
                  </a:lnTo>
                  <a:lnTo>
                    <a:pt x="62459" y="80804"/>
                  </a:lnTo>
                  <a:cubicBezTo>
                    <a:pt x="66557" y="85154"/>
                    <a:pt x="73561" y="85487"/>
                    <a:pt x="78028" y="81595"/>
                  </a:cubicBezTo>
                  <a:cubicBezTo>
                    <a:pt x="82559" y="77703"/>
                    <a:pt x="82906" y="71042"/>
                    <a:pt x="78851" y="66712"/>
                  </a:cubicBezTo>
                  <a:lnTo>
                    <a:pt x="55694" y="42150"/>
                  </a:lnTo>
                  <a:lnTo>
                    <a:pt x="78851" y="17589"/>
                  </a:lnTo>
                  <a:cubicBezTo>
                    <a:pt x="82928" y="13280"/>
                    <a:pt x="82559" y="6619"/>
                    <a:pt x="78028" y="2706"/>
                  </a:cubicBezTo>
                  <a:cubicBezTo>
                    <a:pt x="75924" y="895"/>
                    <a:pt x="73278" y="0"/>
                    <a:pt x="70655" y="0"/>
                  </a:cubicBezTo>
                  <a:cubicBezTo>
                    <a:pt x="67641" y="0"/>
                    <a:pt x="64627" y="1166"/>
                    <a:pt x="62459" y="3497"/>
                  </a:cubicBezTo>
                  <a:lnTo>
                    <a:pt x="40841" y="26414"/>
                  </a:lnTo>
                  <a:lnTo>
                    <a:pt x="19224" y="3497"/>
                  </a:lnTo>
                  <a:cubicBezTo>
                    <a:pt x="17056" y="1186"/>
                    <a:pt x="14041" y="0"/>
                    <a:pt x="11027" y="0"/>
                  </a:cubicBezTo>
                  <a:cubicBezTo>
                    <a:pt x="8382" y="0"/>
                    <a:pt x="5759" y="895"/>
                    <a:pt x="3655" y="2706"/>
                  </a:cubicBezTo>
                  <a:cubicBezTo>
                    <a:pt x="-876" y="6598"/>
                    <a:pt x="-1223" y="13259"/>
                    <a:pt x="2832" y="17589"/>
                  </a:cubicBezTo>
                  <a:lnTo>
                    <a:pt x="25988" y="42150"/>
                  </a:lnTo>
                  <a:close/>
                </a:path>
              </a:pathLst>
            </a:custGeom>
            <a:solidFill>
              <a:schemeClr val="accent6"/>
            </a:solidFill>
            <a:ln w="14832" cap="flat">
              <a:noFill/>
              <a:prstDash val="solid"/>
              <a:miter/>
            </a:ln>
          </p:spPr>
        </p:sp>
      </p:grpSp>
      <p:sp>
        <p:nvSpPr>
          <p:cNvPr id="2" name="Subtitle 1"/>
          <p:cNvSpPr>
            <a:spLocks noGrp="1"/>
          </p:cNvSpPr>
          <p:nvPr>
            <p:ph type="subTitle" idx="3"/>
          </p:nvPr>
        </p:nvSpPr>
        <p:spPr/>
        <p:txBody>
          <a:bodyPr/>
          <a:lstStyle/>
          <a:p>
            <a:r>
              <a:t>8</a:t>
            </a:r>
          </a:p>
        </p:txBody>
      </p:sp>
      <p:sp>
        <p:nvSpPr>
          <p:cNvPr id="3" name="Subtitle 2"/>
          <p:cNvSpPr>
            <a:spLocks noGrp="1"/>
          </p:cNvSpPr>
          <p:nvPr>
            <p:ph type="subTitle" idx="1"/>
          </p:nvPr>
        </p:nvSpPr>
        <p:spPr/>
        <p:txBody>
          <a:bodyPr/>
          <a:lstStyle/>
          <a:p>
            <a:pPr algn="l"/>
            <a:r>
              <a:t>Pathogen Enrichment Report</a:t>
            </a:r>
          </a:p>
        </p:txBody>
      </p:sp>
      <p:sp>
        <p:nvSpPr>
          <p:cNvPr id="4" name="Subtitle 3"/>
          <p:cNvSpPr>
            <a:spLocks noGrp="1"/>
          </p:cNvSpPr>
          <p:nvPr>
            <p:ph type="subTitle" idx="13"/>
          </p:nvPr>
        </p:nvSpPr>
        <p:spPr/>
        <p:txBody>
          <a:bodyPr/>
          <a:lstStyle/>
          <a:p>
            <a:pPr algn="l"/>
            <a:r>
              <a:t>Key studies supporting findings and methodological standards</a:t>
            </a:r>
          </a:p>
        </p:txBody>
      </p:sp>
      <p:sp>
        <p:nvSpPr>
          <p:cNvPr id="5" name="Subtitle 4"/>
          <p:cNvSpPr>
            <a:spLocks noGrp="1"/>
          </p:cNvSpPr>
          <p:nvPr>
            <p:ph type="subTitle" idx="14"/>
          </p:nvPr>
        </p:nvSpPr>
        <p:spPr/>
        <p:txBody>
          <a:bodyPr/>
          <a:lstStyle/>
          <a:p>
            <a:pPr algn="l"/>
            <a:r>
              <a:t>Citations and evidence links</a:t>
            </a:r>
          </a:p>
        </p:txBody>
      </p:sp>
      <p:sp>
        <p:nvSpPr>
          <p:cNvPr id="6" name="Subtitle 5"/>
          <p:cNvSpPr>
            <a:spLocks noGrp="1"/>
          </p:cNvSpPr>
          <p:nvPr>
            <p:ph type="subTitle" idx="8"/>
          </p:nvPr>
        </p:nvSpPr>
        <p:spPr/>
        <p:txBody>
          <a:bodyPr/>
          <a:lstStyle/>
          <a:p>
            <a:pPr algn="l"/>
            <a:r>
              <a:t>Follow-up experiments for mechanisms, resistance evolution, and assay refinement</a:t>
            </a:r>
          </a:p>
        </p:txBody>
      </p:sp>
      <p:sp>
        <p:nvSpPr>
          <p:cNvPr id="7" name="Subtitle 6"/>
          <p:cNvSpPr>
            <a:spLocks noGrp="1"/>
          </p:cNvSpPr>
          <p:nvPr>
            <p:ph type="subTitle" idx="9"/>
          </p:nvPr>
        </p:nvSpPr>
        <p:spPr/>
        <p:txBody>
          <a:bodyPr/>
          <a:lstStyle/>
          <a:p>
            <a:pPr algn="l"/>
            <a:r>
              <a:t>Future research plan</a:t>
            </a:r>
          </a:p>
        </p:txBody>
      </p:sp>
      <p:sp>
        <p:nvSpPr>
          <p:cNvPr id="8" name="Subtitle 7"/>
          <p:cNvSpPr>
            <a:spLocks noGrp="1"/>
          </p:cNvSpPr>
          <p:nvPr>
            <p:ph type="subTitle" idx="6"/>
          </p:nvPr>
        </p:nvSpPr>
        <p:spPr/>
        <p:txBody>
          <a:bodyPr/>
          <a:lstStyle/>
          <a:p>
            <a:pPr algn="l"/>
            <a:r>
              <a:t>Antigen candidates, immune correlates, and rationale from virulence loci</a:t>
            </a:r>
          </a:p>
        </p:txBody>
      </p:sp>
      <p:sp>
        <p:nvSpPr>
          <p:cNvPr id="9" name="Subtitle 8"/>
          <p:cNvSpPr>
            <a:spLocks noGrp="1"/>
          </p:cNvSpPr>
          <p:nvPr>
            <p:ph type="subTitle" idx="7"/>
          </p:nvPr>
        </p:nvSpPr>
        <p:spPr/>
        <p:txBody>
          <a:bodyPr/>
          <a:lstStyle/>
          <a:p>
            <a:pPr algn="l"/>
            <a:r>
              <a:t>Vaccine and targets</a:t>
            </a:r>
          </a:p>
        </p:txBody>
      </p:sp>
      <p:sp>
        <p:nvSpPr>
          <p:cNvPr id="10" name="Subtitle 9"/>
          <p:cNvSpPr>
            <a:spLocks noGrp="1"/>
          </p:cNvSpPr>
          <p:nvPr>
            <p:ph type="subTitle" idx="4"/>
          </p:nvPr>
        </p:nvSpPr>
        <p:spPr/>
        <p:txBody>
          <a:bodyPr/>
          <a:lstStyle/>
          <a:p>
            <a:pPr algn="l"/>
            <a:r>
              <a:t>Recommended regimen template, dosing considerations, and monitoring endpoints</a:t>
            </a:r>
          </a:p>
        </p:txBody>
      </p:sp>
      <p:sp>
        <p:nvSpPr>
          <p:cNvPr id="11" name="Subtitle 10"/>
          <p:cNvSpPr>
            <a:spLocks noGrp="1"/>
          </p:cNvSpPr>
          <p:nvPr>
            <p:ph type="subTitle" idx="5"/>
          </p:nvPr>
        </p:nvSpPr>
        <p:spPr/>
        <p:txBody>
          <a:bodyPr/>
          <a:lstStyle/>
          <a:p>
            <a:r>
              <a:t>Antibiotic protocols</a:t>
            </a:r>
          </a:p>
        </p:txBody>
      </p:sp>
      <p:sp>
        <p:nvSpPr>
          <p:cNvPr id="12" name="Title 11"/>
          <p:cNvSpPr>
            <a:spLocks noGrp="1"/>
          </p:cNvSpPr>
          <p:nvPr>
            <p:ph type="title"/>
          </p:nvPr>
        </p:nvSpPr>
        <p:spPr/>
        <p:txBody>
          <a:bodyPr/>
          <a:lstStyle/>
          <a:p>
            <a:r>
              <a:t>Therapeutic Countermeasures and Future Work</a:t>
            </a:r>
          </a:p>
        </p:txBody>
      </p:sp>
    </p:spTree>
  </p:cSld>
  <p:clrMapOvr>
    <a:masterClrMapping/>
  </p:clrMapOvr>
</p:sld>
</file>

<file path=ppt/theme/theme1.xml><?xml version="1.0" encoding="utf-8"?>
<a:theme xmlns:a="http://schemas.openxmlformats.org/drawingml/2006/main" name="Helios [1790947196502]">
  <a:themeElements>
    <a:clrScheme name="Custom 6">
      <a:dk1>
        <a:srgbClr val="111111"/>
      </a:dk1>
      <a:lt1>
        <a:srgbClr val="FBFAFB"/>
      </a:lt1>
      <a:dk2>
        <a:srgbClr val="353E43"/>
      </a:dk2>
      <a:lt2>
        <a:srgbClr val="62B2FC"/>
      </a:lt2>
      <a:accent1>
        <a:srgbClr val="FC73BA"/>
      </a:accent1>
      <a:accent2>
        <a:srgbClr val="8577CF"/>
      </a:accent2>
      <a:accent3>
        <a:srgbClr val="9BB264"/>
      </a:accent3>
      <a:accent4>
        <a:srgbClr val="E2A377"/>
      </a:accent4>
      <a:accent5>
        <a:srgbClr val="5489BD"/>
      </a:accent5>
      <a:accent6>
        <a:srgbClr val="9ACFFD"/>
      </a:accent6>
      <a:hlink>
        <a:srgbClr val="191919"/>
      </a:hlink>
      <a:folHlink>
        <a:srgbClr val="0097A7"/>
      </a:folHlink>
    </a:clrScheme>
    <a:fontScheme name="Gill Sans MT">
      <a:majorFont>
        <a:latin typeface="Verdana"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6DC76AF-21CB-DE44-A759-3B1F6771D290}">
  <we:reference id="wa200010001" version="1.0.0.1" store="en-GB" storeType="OMEX"/>
  <we:alternateReferences>
    <we:reference id="wa200010001" version="1.0.0.1" store="wa200010001" storeType="OMEX"/>
  </we:alternateReferences>
  <we:properties>
    <we:property name="claude.fileId" value="&quot;3c5b5b35-c5ed-4c2a-94ba-6e9ad4142dc8&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8756</TotalTime>
  <Words>0</Words>
  <Application>Microsoft Macintosh PowerPoint</Application>
  <PresentationFormat>On-screen Show (16:9)</PresentationFormat>
  <Paragraphs>0</Paragraphs>
  <Slides>60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60</vt:i4>
      </vt:variant>
    </vt:vector>
  </HeadingPairs>
  <TitlesOfParts>
    <vt:vector size="66" baseType="lpstr">
      <vt:lpstr>Geist</vt:lpstr>
      <vt:lpstr>Arial</vt:lpstr>
      <vt:lpstr>Funnel Sans</vt:lpstr>
      <vt:lpstr>Verdana</vt:lpstr>
      <vt:lpstr>IBM Plex Sans</vt:lpstr>
      <vt:lpstr>Helios [1790947196502]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Daria Shendorova</cp:lastModifiedBy>
  <cp:revision>202</cp:revision>
  <dcterms:modified xsi:type="dcterms:W3CDTF">2026-10-02T13:20:27Z</dcterms:modified>
  <dc:title>Pathogen Enrichment Report</dc:title>
</cp:coreProperties>
</file>