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metadata" ContentType="application/binary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</Types>
</file>

<file path=_rels/.rels><?xml version='1.0' encoding='UTF-8' standalone='yes'?>
<Relationships xmlns="http://schemas.openxmlformats.org/package/2006/relationships"><Relationship Id="rId1" Type="http://schemas.microsoft.com/office/2011/relationships/webextensiontaskpanes" Target="ppt/webextensions/taskpanes.xml"/><Relationship Id="rId2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4804" r:id="rId1"/>
    <p:sldMasterId id="2147484865" r:id="rId2"/>
  </p:sldMasterIdLst>
  <p:notesMasterIdLst>
    <p:notesMasterId r:id="rId63"/>
  </p:notesMasterIdLst>
  <p:sldIdLst>
    <p:sldId id="256" r:id="rId26"/>
    <p:sldId id="257" r:id="rId27"/>
    <p:sldId id="258" r:id="rId28"/>
    <p:sldId id="259" r:id="rId29"/>
    <p:sldId id="260" r:id="rId30"/>
    <p:sldId id="261" r:id="rId31"/>
    <p:sldId id="262" r:id="rId32"/>
    <p:sldId id="263" r:id="rId33"/>
    <p:sldId id="264" r:id="rId34"/>
    <p:sldId id="265" r:id="rId35"/>
  </p:sldIdLst>
  <p:sldSz cx="9144000" cy="5143500" type="screen16x9"/>
  <p:notesSz cx="6858000" cy="9144000"/>
  <p:embeddedFontLst>
    <p:embeddedFont>
      <p:font typeface="Arial Black" panose="020B0604020202020204" pitchFamily="34" charset="0"/>
      <p:bold r:id="rId64"/>
    </p:embeddedFont>
    <p:embeddedFont>
      <p:font typeface="Funnel Sans" pitchFamily="2" charset="0"/>
      <p:regular r:id="rId65"/>
      <p:bold r:id="rId66"/>
      <p:italic r:id="rId67"/>
      <p:boldItalic r:id="rId68"/>
    </p:embeddedFont>
    <p:embeddedFont>
      <p:font typeface="Geist" pitchFamily="2" charset="77"/>
      <p:regular r:id="rId69"/>
      <p:bold r:id="rId70"/>
      <p:italic r:id="rId71"/>
      <p:boldItalic r:id="rId72"/>
    </p:embeddedFont>
    <p:embeddedFont>
      <p:font typeface="IBM Plex Sans" panose="020B0503050203000203" pitchFamily="34" charset="0"/>
      <p:regular r:id="rId73"/>
      <p:bold r:id="rId74"/>
      <p:italic r:id="rId75"/>
      <p:boldItalic r:id="rId76"/>
    </p:embeddedFont>
    <p:embeddedFont>
      <p:font typeface="Open Sans" panose="020B0606030504020204" pitchFamily="34" charset="0"/>
      <p:regular r:id="rId77"/>
      <p:bold r:id="rId78"/>
      <p:italic r:id="rId79"/>
      <p:boldItalic r:id="rId8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81" roundtripDataSignature="AMtx7miEfnWiAfuaHh6KLS/AKlaDrw5wT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ED337F2-5EF9-4EC5-8057-203B44DC6CB3}">
  <a:tblStyle styleId="{0ED337F2-5EF9-4EC5-8057-203B44DC6CB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061"/>
    <p:restoredTop sz="94720"/>
  </p:normalViewPr>
  <p:slideViewPr>
    <p:cSldViewPr snapToGrid="0">
      <p:cViewPr varScale="1">
        <p:scale>
          <a:sx n="102" d="100"/>
          <a:sy n="102" d="100"/>
        </p:scale>
        <p:origin x="192" y="7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26" Type="http://schemas.openxmlformats.org/officeDocument/2006/relationships/slide" Target="slides/slide1.xml"/><Relationship Id="rId27" Type="http://schemas.openxmlformats.org/officeDocument/2006/relationships/slide" Target="slides/slide2.xml"/><Relationship Id="rId28" Type="http://schemas.openxmlformats.org/officeDocument/2006/relationships/slide" Target="slides/slide3.xml"/><Relationship Id="rId29" Type="http://schemas.openxmlformats.org/officeDocument/2006/relationships/slide" Target="slides/slide4.xml"/><Relationship Id="rId30" Type="http://schemas.openxmlformats.org/officeDocument/2006/relationships/slide" Target="slides/slide5.xml"/><Relationship Id="rId31" Type="http://schemas.openxmlformats.org/officeDocument/2006/relationships/slide" Target="slides/slide6.xml"/><Relationship Id="rId32" Type="http://schemas.openxmlformats.org/officeDocument/2006/relationships/slide" Target="slides/slide7.xml"/><Relationship Id="rId33" Type="http://schemas.openxmlformats.org/officeDocument/2006/relationships/slide" Target="slides/slide8.xml"/><Relationship Id="rId34" Type="http://schemas.openxmlformats.org/officeDocument/2006/relationships/slide" Target="slides/slide9.xml"/><Relationship Id="rId35" Type="http://schemas.openxmlformats.org/officeDocument/2006/relationships/slide" Target="slides/slide10.xml"/><Relationship Id="rId63" Type="http://schemas.openxmlformats.org/officeDocument/2006/relationships/notesMaster" Target="notesMasters/notesMaster1.xml"/><Relationship Id="rId64" Type="http://schemas.openxmlformats.org/officeDocument/2006/relationships/font" Target="fonts/font1.fntdata"/><Relationship Id="rId65" Type="http://schemas.openxmlformats.org/officeDocument/2006/relationships/font" Target="fonts/font2.fntdata"/><Relationship Id="rId66" Type="http://schemas.openxmlformats.org/officeDocument/2006/relationships/font" Target="fonts/font3.fntdata"/><Relationship Id="rId67" Type="http://schemas.openxmlformats.org/officeDocument/2006/relationships/font" Target="fonts/font4.fntdata"/><Relationship Id="rId68" Type="http://schemas.openxmlformats.org/officeDocument/2006/relationships/font" Target="fonts/font5.fntdata"/><Relationship Id="rId69" Type="http://schemas.openxmlformats.org/officeDocument/2006/relationships/font" Target="fonts/font6.fntdata"/><Relationship Id="rId70" Type="http://schemas.openxmlformats.org/officeDocument/2006/relationships/font" Target="fonts/font7.fntdata"/><Relationship Id="rId71" Type="http://schemas.openxmlformats.org/officeDocument/2006/relationships/font" Target="fonts/font8.fntdata"/><Relationship Id="rId72" Type="http://schemas.openxmlformats.org/officeDocument/2006/relationships/font" Target="fonts/font9.fntdata"/><Relationship Id="rId73" Type="http://schemas.openxmlformats.org/officeDocument/2006/relationships/font" Target="fonts/font10.fntdata"/><Relationship Id="rId74" Type="http://schemas.openxmlformats.org/officeDocument/2006/relationships/font" Target="fonts/font11.fntdata"/><Relationship Id="rId75" Type="http://schemas.openxmlformats.org/officeDocument/2006/relationships/font" Target="fonts/font12.fntdata"/><Relationship Id="rId76" Type="http://schemas.openxmlformats.org/officeDocument/2006/relationships/font" Target="fonts/font13.fntdata"/><Relationship Id="rId77" Type="http://schemas.openxmlformats.org/officeDocument/2006/relationships/font" Target="fonts/font14.fntdata"/><Relationship Id="rId78" Type="http://schemas.openxmlformats.org/officeDocument/2006/relationships/font" Target="fonts/font15.fntdata"/><Relationship Id="rId79" Type="http://schemas.openxmlformats.org/officeDocument/2006/relationships/font" Target="fonts/font16.fntdata"/><Relationship Id="rId80" Type="http://schemas.openxmlformats.org/officeDocument/2006/relationships/font" Target="fonts/font17.fntdata"/><Relationship Id="rId81" Type="http://customschemas.google.com/relationships/presentationmetadata" Target="metadata"/><Relationship Id="rId82" Type="http://schemas.openxmlformats.org/officeDocument/2006/relationships/presProps" Target="presProps.xml"/><Relationship Id="rId83" Type="http://schemas.openxmlformats.org/officeDocument/2006/relationships/viewProps" Target="viewProps.xml"/><Relationship Id="rId84" Type="http://schemas.openxmlformats.org/officeDocument/2006/relationships/theme" Target="theme/theme1.xml"/><Relationship Id="rId8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/ Option A" userDrawn="1">
  <p:cSld name="Title / Option A">
    <p:bg>
      <p:bgPr>
        <a:solidFill>
          <a:schemeClr val="bg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raphic 2">
            <a:extLst>
              <a:ext uri="{FF2B5EF4-FFF2-40B4-BE49-F238E27FC236}">
                <a16:creationId xmlns:a16="http://schemas.microsoft.com/office/drawing/2014/main" id="{25E8385C-4DA5-2B3E-FD1A-D2D0ADA86A91}"/>
              </a:ext>
            </a:extLst>
          </p:cNvPr>
          <p:cNvSpPr/>
          <p:nvPr/>
        </p:nvSpPr>
        <p:spPr>
          <a:xfrm rot="1113210">
            <a:off x="-885871" y="-1230464"/>
            <a:ext cx="3094721" cy="3094721"/>
          </a:xfrm>
          <a:custGeom>
            <a:avLst/>
            <a:gdLst>
              <a:gd name="csX0" fmla="*/ 3094721 w 3094721"/>
              <a:gd name="csY0" fmla="*/ 1547361 h 3094721"/>
              <a:gd name="csX1" fmla="*/ 2321041 w 3094721"/>
              <a:gd name="csY1" fmla="*/ 1351500 h 3094721"/>
              <a:gd name="csX2" fmla="*/ 2277110 w 3094721"/>
              <a:gd name="csY2" fmla="*/ 1351828 h 3094721"/>
              <a:gd name="csX3" fmla="*/ 2315315 w 3094721"/>
              <a:gd name="csY3" fmla="*/ 1330144 h 3094721"/>
              <a:gd name="csX4" fmla="*/ 2887408 w 3094721"/>
              <a:gd name="csY4" fmla="*/ 773680 h 3094721"/>
              <a:gd name="csX5" fmla="*/ 2119454 w 3094721"/>
              <a:gd name="csY5" fmla="*/ 990897 h 3094721"/>
              <a:gd name="csX6" fmla="*/ 2081577 w 3094721"/>
              <a:gd name="csY6" fmla="*/ 1013144 h 3094721"/>
              <a:gd name="csX7" fmla="*/ 2103825 w 3094721"/>
              <a:gd name="csY7" fmla="*/ 975267 h 3094721"/>
              <a:gd name="csX8" fmla="*/ 2321041 w 3094721"/>
              <a:gd name="csY8" fmla="*/ 207313 h 3094721"/>
              <a:gd name="csX9" fmla="*/ 1764577 w 3094721"/>
              <a:gd name="csY9" fmla="*/ 779406 h 3094721"/>
              <a:gd name="csX10" fmla="*/ 1742893 w 3094721"/>
              <a:gd name="csY10" fmla="*/ 817612 h 3094721"/>
              <a:gd name="csX11" fmla="*/ 1743221 w 3094721"/>
              <a:gd name="csY11" fmla="*/ 773680 h 3094721"/>
              <a:gd name="csX12" fmla="*/ 1547361 w 3094721"/>
              <a:gd name="csY12" fmla="*/ 0 h 3094721"/>
              <a:gd name="csX13" fmla="*/ 1351500 w 3094721"/>
              <a:gd name="csY13" fmla="*/ 773680 h 3094721"/>
              <a:gd name="csX14" fmla="*/ 1351828 w 3094721"/>
              <a:gd name="csY14" fmla="*/ 817612 h 3094721"/>
              <a:gd name="csX15" fmla="*/ 1330144 w 3094721"/>
              <a:gd name="csY15" fmla="*/ 779406 h 3094721"/>
              <a:gd name="csX16" fmla="*/ 773680 w 3094721"/>
              <a:gd name="csY16" fmla="*/ 207313 h 3094721"/>
              <a:gd name="csX17" fmla="*/ 990897 w 3094721"/>
              <a:gd name="csY17" fmla="*/ 975267 h 3094721"/>
              <a:gd name="csX18" fmla="*/ 1013144 w 3094721"/>
              <a:gd name="csY18" fmla="*/ 1013144 h 3094721"/>
              <a:gd name="csX19" fmla="*/ 975267 w 3094721"/>
              <a:gd name="csY19" fmla="*/ 990897 h 3094721"/>
              <a:gd name="csX20" fmla="*/ 207312 w 3094721"/>
              <a:gd name="csY20" fmla="*/ 773680 h 3094721"/>
              <a:gd name="csX21" fmla="*/ 779406 w 3094721"/>
              <a:gd name="csY21" fmla="*/ 1330144 h 3094721"/>
              <a:gd name="csX22" fmla="*/ 817612 w 3094721"/>
              <a:gd name="csY22" fmla="*/ 1351828 h 3094721"/>
              <a:gd name="csX23" fmla="*/ 773680 w 3094721"/>
              <a:gd name="csY23" fmla="*/ 1351500 h 3094721"/>
              <a:gd name="csX24" fmla="*/ 0 w 3094721"/>
              <a:gd name="csY24" fmla="*/ 1547361 h 3094721"/>
              <a:gd name="csX25" fmla="*/ 773680 w 3094721"/>
              <a:gd name="csY25" fmla="*/ 1743221 h 3094721"/>
              <a:gd name="csX26" fmla="*/ 817612 w 3094721"/>
              <a:gd name="csY26" fmla="*/ 1742893 h 3094721"/>
              <a:gd name="csX27" fmla="*/ 779406 w 3094721"/>
              <a:gd name="csY27" fmla="*/ 1764577 h 3094721"/>
              <a:gd name="csX28" fmla="*/ 207312 w 3094721"/>
              <a:gd name="csY28" fmla="*/ 2321041 h 3094721"/>
              <a:gd name="csX29" fmla="*/ 975267 w 3094721"/>
              <a:gd name="csY29" fmla="*/ 2103825 h 3094721"/>
              <a:gd name="csX30" fmla="*/ 1013144 w 3094721"/>
              <a:gd name="csY30" fmla="*/ 2081577 h 3094721"/>
              <a:gd name="csX31" fmla="*/ 990897 w 3094721"/>
              <a:gd name="csY31" fmla="*/ 2119454 h 3094721"/>
              <a:gd name="csX32" fmla="*/ 773680 w 3094721"/>
              <a:gd name="csY32" fmla="*/ 2887408 h 3094721"/>
              <a:gd name="csX33" fmla="*/ 1330144 w 3094721"/>
              <a:gd name="csY33" fmla="*/ 2315315 h 3094721"/>
              <a:gd name="csX34" fmla="*/ 1351828 w 3094721"/>
              <a:gd name="csY34" fmla="*/ 2277110 h 3094721"/>
              <a:gd name="csX35" fmla="*/ 1351500 w 3094721"/>
              <a:gd name="csY35" fmla="*/ 2321041 h 3094721"/>
              <a:gd name="csX36" fmla="*/ 1547361 w 3094721"/>
              <a:gd name="csY36" fmla="*/ 3094721 h 3094721"/>
              <a:gd name="csX37" fmla="*/ 1743221 w 3094721"/>
              <a:gd name="csY37" fmla="*/ 2321041 h 3094721"/>
              <a:gd name="csX38" fmla="*/ 1742893 w 3094721"/>
              <a:gd name="csY38" fmla="*/ 2277110 h 3094721"/>
              <a:gd name="csX39" fmla="*/ 1764577 w 3094721"/>
              <a:gd name="csY39" fmla="*/ 2315315 h 3094721"/>
              <a:gd name="csX40" fmla="*/ 2321041 w 3094721"/>
              <a:gd name="csY40" fmla="*/ 2887408 h 3094721"/>
              <a:gd name="csX41" fmla="*/ 2103825 w 3094721"/>
              <a:gd name="csY41" fmla="*/ 2119454 h 3094721"/>
              <a:gd name="csX42" fmla="*/ 2081577 w 3094721"/>
              <a:gd name="csY42" fmla="*/ 2081577 h 3094721"/>
              <a:gd name="csX43" fmla="*/ 2119454 w 3094721"/>
              <a:gd name="csY43" fmla="*/ 2103825 h 3094721"/>
              <a:gd name="csX44" fmla="*/ 2887408 w 3094721"/>
              <a:gd name="csY44" fmla="*/ 2321041 h 3094721"/>
              <a:gd name="csX45" fmla="*/ 2315315 w 3094721"/>
              <a:gd name="csY45" fmla="*/ 1764577 h 3094721"/>
              <a:gd name="csX46" fmla="*/ 2277110 w 3094721"/>
              <a:gd name="csY46" fmla="*/ 1742893 h 3094721"/>
              <a:gd name="csX47" fmla="*/ 2321041 w 3094721"/>
              <a:gd name="csY47" fmla="*/ 1743221 h 3094721"/>
              <a:gd name="csX48" fmla="*/ 3094721 w 3094721"/>
              <a:gd name="csY48" fmla="*/ 1547361 h 309472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</a:cxnLst>
            <a:rect l="l" t="t" r="r" b="b"/>
            <a:pathLst>
              <a:path w="3094721" h="3094721">
                <a:moveTo>
                  <a:pt x="3094721" y="1547361"/>
                </a:moveTo>
                <a:cubicBezTo>
                  <a:pt x="3094721" y="1439175"/>
                  <a:pt x="2748339" y="1351500"/>
                  <a:pt x="2321041" y="1351500"/>
                </a:cubicBezTo>
                <a:cubicBezTo>
                  <a:pt x="2306303" y="1351500"/>
                  <a:pt x="2291660" y="1351641"/>
                  <a:pt x="2277110" y="1351828"/>
                </a:cubicBezTo>
                <a:cubicBezTo>
                  <a:pt x="2289829" y="1344741"/>
                  <a:pt x="2302548" y="1337513"/>
                  <a:pt x="2315315" y="1330144"/>
                </a:cubicBezTo>
                <a:cubicBezTo>
                  <a:pt x="2685352" y="1116495"/>
                  <a:pt x="2941478" y="867363"/>
                  <a:pt x="2887408" y="773680"/>
                </a:cubicBezTo>
                <a:cubicBezTo>
                  <a:pt x="2833339" y="679998"/>
                  <a:pt x="2489492" y="777247"/>
                  <a:pt x="2119454" y="990897"/>
                </a:cubicBezTo>
                <a:cubicBezTo>
                  <a:pt x="2106688" y="998265"/>
                  <a:pt x="2094062" y="1005681"/>
                  <a:pt x="2081577" y="1013144"/>
                </a:cubicBezTo>
                <a:cubicBezTo>
                  <a:pt x="2089040" y="1000659"/>
                  <a:pt x="2096456" y="988034"/>
                  <a:pt x="2103825" y="975267"/>
                </a:cubicBezTo>
                <a:cubicBezTo>
                  <a:pt x="2317474" y="605230"/>
                  <a:pt x="2414724" y="261430"/>
                  <a:pt x="2321041" y="207313"/>
                </a:cubicBezTo>
                <a:cubicBezTo>
                  <a:pt x="2227358" y="153244"/>
                  <a:pt x="1978226" y="409369"/>
                  <a:pt x="1764577" y="779406"/>
                </a:cubicBezTo>
                <a:cubicBezTo>
                  <a:pt x="1757208" y="792173"/>
                  <a:pt x="1749980" y="804939"/>
                  <a:pt x="1742893" y="817612"/>
                </a:cubicBezTo>
                <a:cubicBezTo>
                  <a:pt x="1743081" y="803062"/>
                  <a:pt x="1743221" y="788418"/>
                  <a:pt x="1743221" y="773680"/>
                </a:cubicBezTo>
                <a:cubicBezTo>
                  <a:pt x="1743221" y="346382"/>
                  <a:pt x="1655546" y="0"/>
                  <a:pt x="1547361" y="0"/>
                </a:cubicBezTo>
                <a:cubicBezTo>
                  <a:pt x="1439175" y="0"/>
                  <a:pt x="1351500" y="346382"/>
                  <a:pt x="1351500" y="773680"/>
                </a:cubicBezTo>
                <a:cubicBezTo>
                  <a:pt x="1351500" y="788418"/>
                  <a:pt x="1351641" y="803062"/>
                  <a:pt x="1351828" y="817612"/>
                </a:cubicBezTo>
                <a:cubicBezTo>
                  <a:pt x="1344741" y="804892"/>
                  <a:pt x="1337513" y="792173"/>
                  <a:pt x="1330144" y="779406"/>
                </a:cubicBezTo>
                <a:cubicBezTo>
                  <a:pt x="1116495" y="409369"/>
                  <a:pt x="867363" y="153244"/>
                  <a:pt x="773680" y="207313"/>
                </a:cubicBezTo>
                <a:cubicBezTo>
                  <a:pt x="679998" y="261383"/>
                  <a:pt x="777247" y="605230"/>
                  <a:pt x="990897" y="975267"/>
                </a:cubicBezTo>
                <a:cubicBezTo>
                  <a:pt x="998265" y="988034"/>
                  <a:pt x="1005681" y="1000659"/>
                  <a:pt x="1013144" y="1013144"/>
                </a:cubicBezTo>
                <a:cubicBezTo>
                  <a:pt x="1000659" y="1005681"/>
                  <a:pt x="988034" y="998265"/>
                  <a:pt x="975267" y="990897"/>
                </a:cubicBezTo>
                <a:cubicBezTo>
                  <a:pt x="605230" y="777247"/>
                  <a:pt x="261429" y="679998"/>
                  <a:pt x="207312" y="773680"/>
                </a:cubicBezTo>
                <a:cubicBezTo>
                  <a:pt x="153243" y="867363"/>
                  <a:pt x="409370" y="1116495"/>
                  <a:pt x="779406" y="1330144"/>
                </a:cubicBezTo>
                <a:cubicBezTo>
                  <a:pt x="792173" y="1337513"/>
                  <a:pt x="804939" y="1344741"/>
                  <a:pt x="817612" y="1351828"/>
                </a:cubicBezTo>
                <a:cubicBezTo>
                  <a:pt x="803062" y="1351641"/>
                  <a:pt x="788418" y="1351500"/>
                  <a:pt x="773680" y="1351500"/>
                </a:cubicBezTo>
                <a:cubicBezTo>
                  <a:pt x="346382" y="1351500"/>
                  <a:pt x="0" y="1439175"/>
                  <a:pt x="0" y="1547361"/>
                </a:cubicBezTo>
                <a:cubicBezTo>
                  <a:pt x="0" y="1655546"/>
                  <a:pt x="346382" y="1743221"/>
                  <a:pt x="773680" y="1743221"/>
                </a:cubicBezTo>
                <a:cubicBezTo>
                  <a:pt x="788418" y="1743221"/>
                  <a:pt x="803062" y="1743081"/>
                  <a:pt x="817612" y="1742893"/>
                </a:cubicBezTo>
                <a:cubicBezTo>
                  <a:pt x="804892" y="1749980"/>
                  <a:pt x="792173" y="1757208"/>
                  <a:pt x="779406" y="1764577"/>
                </a:cubicBezTo>
                <a:cubicBezTo>
                  <a:pt x="409370" y="1978226"/>
                  <a:pt x="153243" y="2227358"/>
                  <a:pt x="207312" y="2321041"/>
                </a:cubicBezTo>
                <a:cubicBezTo>
                  <a:pt x="261382" y="2414724"/>
                  <a:pt x="605230" y="2317474"/>
                  <a:pt x="975267" y="2103825"/>
                </a:cubicBezTo>
                <a:cubicBezTo>
                  <a:pt x="988034" y="2096456"/>
                  <a:pt x="1000659" y="2089040"/>
                  <a:pt x="1013144" y="2081577"/>
                </a:cubicBezTo>
                <a:cubicBezTo>
                  <a:pt x="1005681" y="2094062"/>
                  <a:pt x="998265" y="2106688"/>
                  <a:pt x="990897" y="2119454"/>
                </a:cubicBezTo>
                <a:cubicBezTo>
                  <a:pt x="777247" y="2489492"/>
                  <a:pt x="679998" y="2833292"/>
                  <a:pt x="773680" y="2887408"/>
                </a:cubicBezTo>
                <a:cubicBezTo>
                  <a:pt x="867363" y="2941478"/>
                  <a:pt x="1116495" y="2685352"/>
                  <a:pt x="1330144" y="2315315"/>
                </a:cubicBezTo>
                <a:cubicBezTo>
                  <a:pt x="1337513" y="2302548"/>
                  <a:pt x="1344741" y="2289782"/>
                  <a:pt x="1351828" y="2277110"/>
                </a:cubicBezTo>
                <a:cubicBezTo>
                  <a:pt x="1351641" y="2291660"/>
                  <a:pt x="1351500" y="2306303"/>
                  <a:pt x="1351500" y="2321041"/>
                </a:cubicBezTo>
                <a:cubicBezTo>
                  <a:pt x="1351500" y="2748339"/>
                  <a:pt x="1439175" y="3094721"/>
                  <a:pt x="1547361" y="3094721"/>
                </a:cubicBezTo>
                <a:cubicBezTo>
                  <a:pt x="1655546" y="3094721"/>
                  <a:pt x="1743221" y="2748339"/>
                  <a:pt x="1743221" y="2321041"/>
                </a:cubicBezTo>
                <a:cubicBezTo>
                  <a:pt x="1743221" y="2306303"/>
                  <a:pt x="1743081" y="2291660"/>
                  <a:pt x="1742893" y="2277110"/>
                </a:cubicBezTo>
                <a:cubicBezTo>
                  <a:pt x="1749980" y="2289829"/>
                  <a:pt x="1757208" y="2302548"/>
                  <a:pt x="1764577" y="2315315"/>
                </a:cubicBezTo>
                <a:cubicBezTo>
                  <a:pt x="1978226" y="2685352"/>
                  <a:pt x="2227358" y="2941478"/>
                  <a:pt x="2321041" y="2887408"/>
                </a:cubicBezTo>
                <a:cubicBezTo>
                  <a:pt x="2414724" y="2833339"/>
                  <a:pt x="2317474" y="2489492"/>
                  <a:pt x="2103825" y="2119454"/>
                </a:cubicBezTo>
                <a:cubicBezTo>
                  <a:pt x="2096456" y="2106688"/>
                  <a:pt x="2089040" y="2094062"/>
                  <a:pt x="2081577" y="2081577"/>
                </a:cubicBezTo>
                <a:cubicBezTo>
                  <a:pt x="2094062" y="2089040"/>
                  <a:pt x="2106688" y="2096456"/>
                  <a:pt x="2119454" y="2103825"/>
                </a:cubicBezTo>
                <a:cubicBezTo>
                  <a:pt x="2489492" y="2317474"/>
                  <a:pt x="2833292" y="2414724"/>
                  <a:pt x="2887408" y="2321041"/>
                </a:cubicBezTo>
                <a:cubicBezTo>
                  <a:pt x="2941478" y="2227358"/>
                  <a:pt x="2685352" y="1978226"/>
                  <a:pt x="2315315" y="1764577"/>
                </a:cubicBezTo>
                <a:cubicBezTo>
                  <a:pt x="2302548" y="1757208"/>
                  <a:pt x="2289782" y="1749980"/>
                  <a:pt x="2277110" y="1742893"/>
                </a:cubicBezTo>
                <a:cubicBezTo>
                  <a:pt x="2291660" y="1743081"/>
                  <a:pt x="2306303" y="1743221"/>
                  <a:pt x="2321041" y="1743221"/>
                </a:cubicBezTo>
                <a:cubicBezTo>
                  <a:pt x="2748339" y="1743221"/>
                  <a:pt x="3094721" y="1655499"/>
                  <a:pt x="3094721" y="1547361"/>
                </a:cubicBezTo>
                <a:close/>
              </a:path>
            </a:pathLst>
          </a:custGeom>
          <a:solidFill>
            <a:schemeClr val="accent1"/>
          </a:solidFill>
          <a:ln w="46903" cap="flat">
            <a:noFill/>
            <a:prstDash val="solid"/>
            <a:miter/>
          </a:ln>
        </p:spPr>
      </p:sp>
      <p:sp>
        <p:nvSpPr>
          <p:cNvPr id="2" name="Прямоугольник с двумя скругленными соседними углами 1">
            <a:extLst>
              <a:ext uri="{FF2B5EF4-FFF2-40B4-BE49-F238E27FC236}">
                <a16:creationId xmlns:a16="http://schemas.microsoft.com/office/drawing/2014/main" id="{9803F1C6-6636-FD58-F709-DA95C1E97D07}"/>
              </a:ext>
            </a:extLst>
          </p:cNvPr>
          <p:cNvSpPr/>
          <p:nvPr userDrawn="1"/>
        </p:nvSpPr>
        <p:spPr>
          <a:xfrm rot="10800000">
            <a:off x="4584440" y="-46302"/>
            <a:ext cx="4572000" cy="4411982"/>
          </a:xfrm>
          <a:prstGeom prst="round2SameRect">
            <a:avLst>
              <a:gd name="adj1" fmla="val 16181"/>
              <a:gd name="adj2" fmla="val 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>
              <a:ln>
                <a:noFill/>
              </a:ln>
            </a:endParaRPr>
          </a:p>
        </p:txBody>
      </p:sp>
      <p:sp>
        <p:nvSpPr>
          <p:cNvPr id="5" name="Picture placeholder">
            <a:extLst>
              <a:ext uri="{FF2B5EF4-FFF2-40B4-BE49-F238E27FC236}">
                <a16:creationId xmlns:a16="http://schemas.microsoft.com/office/drawing/2014/main" id="{F0A806B0-4135-1601-CB79-BA1AE3C677A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824469" y="-46300"/>
            <a:ext cx="4095532" cy="4188176"/>
          </a:xfrm>
          <a:prstGeom prst="round2SameRect">
            <a:avLst>
              <a:gd name="adj1" fmla="val 0"/>
              <a:gd name="adj2" fmla="val 12481"/>
            </a:avLst>
          </a:prstGeom>
          <a:solidFill>
            <a:schemeClr val="tx2"/>
          </a:solidFill>
        </p:spPr>
        <p:txBody>
          <a:bodyPr/>
          <a:lstStyle/>
          <a:p>
            <a:endParaRPr lang="en-UA"/>
          </a:p>
        </p:txBody>
      </p:sp>
      <p:sp>
        <p:nvSpPr>
          <p:cNvPr id="11" name="Subtitle"/>
          <p:cNvSpPr txBox="1">
            <a:spLocks noGrp="1"/>
          </p:cNvSpPr>
          <p:nvPr>
            <p:ph type="subTitle" idx="1" hasCustomPrompt="1"/>
          </p:nvPr>
        </p:nvSpPr>
        <p:spPr>
          <a:xfrm>
            <a:off x="250825" y="4034748"/>
            <a:ext cx="3779308" cy="424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lang="en-UA" b="0" i="0" u="none" strike="noStrike" smtClean="0">
                <a:solidFill>
                  <a:schemeClr val="tx1"/>
                </a:solidFill>
                <a:effectLst/>
                <a:latin typeface="+mn-lt"/>
                <a:cs typeface="Arial" panose="020B0604020202020204" pitchFamily="34" charset="0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Whether you are planning a launch, organizing client requests, or tracking internal tasks, having</a:t>
            </a:r>
            <a:endParaRPr dirty="0"/>
          </a:p>
        </p:txBody>
      </p:sp>
      <p:sp>
        <p:nvSpPr>
          <p:cNvPr id="10" name="Slide title"/>
          <p:cNvSpPr txBox="1">
            <a:spLocks noGrp="1"/>
          </p:cNvSpPr>
          <p:nvPr>
            <p:ph type="ctrTitle" hasCustomPrompt="1"/>
          </p:nvPr>
        </p:nvSpPr>
        <p:spPr>
          <a:xfrm>
            <a:off x="250825" y="1884461"/>
            <a:ext cx="3779308" cy="1835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IBM Plex Sans"/>
              <a:buNone/>
              <a:tabLst/>
              <a:defRPr sz="2800" b="1">
                <a:solidFill>
                  <a:schemeClr val="bg2"/>
                </a:solidFill>
                <a:latin typeface="+mj-lt"/>
                <a:ea typeface="FUTURA MEDIUM" panose="020B0602020204020303" pitchFamily="34" charset="-79"/>
                <a:cs typeface="FUTURA MEDIUM" panose="020B0602020204020303" pitchFamily="34" charset="-79"/>
                <a:sym typeface="IBM Plex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Geist"/>
              <a:buNone/>
              <a:defRPr sz="5200">
                <a:solidFill>
                  <a:srgbClr val="191919"/>
                </a:solidFill>
                <a:latin typeface="Geist"/>
                <a:ea typeface="Geist"/>
                <a:cs typeface="Geist"/>
                <a:sym typeface="Geis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Geist"/>
              <a:buNone/>
              <a:defRPr sz="5200">
                <a:solidFill>
                  <a:srgbClr val="191919"/>
                </a:solidFill>
                <a:latin typeface="Geist"/>
                <a:ea typeface="Geist"/>
                <a:cs typeface="Geist"/>
                <a:sym typeface="Geis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Geist"/>
              <a:buNone/>
              <a:defRPr sz="5200">
                <a:solidFill>
                  <a:srgbClr val="191919"/>
                </a:solidFill>
                <a:latin typeface="Geist"/>
                <a:ea typeface="Geist"/>
                <a:cs typeface="Geist"/>
                <a:sym typeface="Geis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Geist"/>
              <a:buNone/>
              <a:defRPr sz="5200">
                <a:solidFill>
                  <a:srgbClr val="191919"/>
                </a:solidFill>
                <a:latin typeface="Geist"/>
                <a:ea typeface="Geist"/>
                <a:cs typeface="Geist"/>
                <a:sym typeface="Geis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Geist"/>
              <a:buNone/>
              <a:defRPr sz="5200">
                <a:solidFill>
                  <a:srgbClr val="191919"/>
                </a:solidFill>
                <a:latin typeface="Geist"/>
                <a:ea typeface="Geist"/>
                <a:cs typeface="Geist"/>
                <a:sym typeface="Geis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Geist"/>
              <a:buNone/>
              <a:defRPr sz="5200">
                <a:solidFill>
                  <a:srgbClr val="191919"/>
                </a:solidFill>
                <a:latin typeface="Geist"/>
                <a:ea typeface="Geist"/>
                <a:cs typeface="Geist"/>
                <a:sym typeface="Geis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Geist"/>
              <a:buNone/>
              <a:defRPr sz="5200">
                <a:solidFill>
                  <a:srgbClr val="191919"/>
                </a:solidFill>
                <a:latin typeface="Geist"/>
                <a:ea typeface="Geist"/>
                <a:cs typeface="Geist"/>
                <a:sym typeface="Geis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Geist"/>
              <a:buNone/>
              <a:defRPr sz="5200">
                <a:solidFill>
                  <a:srgbClr val="191919"/>
                </a:solidFill>
                <a:latin typeface="Geist"/>
                <a:ea typeface="Geist"/>
                <a:cs typeface="Geist"/>
                <a:sym typeface="Geist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IBM Plex Sans"/>
              <a:buNone/>
              <a:tabLst/>
              <a:defRPr/>
            </a:pPr>
            <a:r>
              <a:rPr lang="en-GB" dirty="0"/>
              <a:t>Remove unnecessary steps, and design each</a:t>
            </a:r>
            <a:endParaRPr dirty="0"/>
          </a:p>
        </p:txBody>
      </p:sp>
      <p:sp>
        <p:nvSpPr>
          <p:cNvPr id="6" name="Рисунок 7">
            <a:extLst>
              <a:ext uri="{FF2B5EF4-FFF2-40B4-BE49-F238E27FC236}">
                <a16:creationId xmlns:a16="http://schemas.microsoft.com/office/drawing/2014/main" id="{68A0006C-4CA3-EB8B-55FA-04A8C5B61C76}"/>
              </a:ext>
            </a:extLst>
          </p:cNvPr>
          <p:cNvSpPr/>
          <p:nvPr/>
        </p:nvSpPr>
        <p:spPr>
          <a:xfrm>
            <a:off x="6928788" y="4092119"/>
            <a:ext cx="1606485" cy="3128183"/>
          </a:xfrm>
          <a:prstGeom prst="roundRect">
            <a:avLst>
              <a:gd name="adj" fmla="val 50000"/>
            </a:avLst>
          </a:prstGeom>
          <a:noFill/>
          <a:ln w="713424" cap="flat">
            <a:solidFill>
              <a:srgbClr val="96C623"/>
            </a:solidFill>
            <a:prstDash val="solid"/>
            <a:miter/>
          </a:ln>
        </p:spPr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C / Page 1 / Option A" userDrawn="1">
  <p:cSld name="TOC / Page 1 / Option A">
    <p:bg>
      <p:bgPr>
        <a:solidFill>
          <a:schemeClr val="bg1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5"/>
          <p:cNvSpPr/>
          <p:nvPr/>
        </p:nvSpPr>
        <p:spPr>
          <a:xfrm rot="16200000">
            <a:off x="3456647" y="-648825"/>
            <a:ext cx="5220000" cy="6441150"/>
          </a:xfrm>
          <a:prstGeom prst="round2SameRect">
            <a:avLst/>
          </a:prstGeom>
          <a:solidFill>
            <a:schemeClr val="bg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Funnel Sans"/>
              <a:ea typeface="Funnel Sans"/>
              <a:cs typeface="Funnel Sans"/>
              <a:sym typeface="Funnel Sans"/>
            </a:endParaRPr>
          </a:p>
        </p:txBody>
      </p:sp>
      <p:sp>
        <p:nvSpPr>
          <p:cNvPr id="28" name="Google Shape;28;p25"/>
          <p:cNvSpPr txBox="1"/>
          <p:nvPr/>
        </p:nvSpPr>
        <p:spPr>
          <a:xfrm>
            <a:off x="3687806" y="476442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chemeClr val="bg1"/>
                </a:solidFill>
                <a:latin typeface="+mj-lt"/>
                <a:ea typeface="IBM Plex Sans"/>
                <a:cs typeface="IBM Plex Sans"/>
                <a:sym typeface="IBM Plex Sans"/>
              </a:rPr>
              <a:t>01</a:t>
            </a:r>
            <a:endParaRPr sz="2000" b="1" dirty="0">
              <a:solidFill>
                <a:schemeClr val="bg1"/>
              </a:solidFill>
              <a:latin typeface="+mj-lt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9" name="Google Shape;29;p25"/>
          <p:cNvSpPr txBox="1"/>
          <p:nvPr/>
        </p:nvSpPr>
        <p:spPr>
          <a:xfrm>
            <a:off x="3687806" y="904560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bg1"/>
                </a:solidFill>
                <a:latin typeface="+mj-lt"/>
                <a:ea typeface="IBM Plex Sans"/>
                <a:cs typeface="IBM Plex Sans"/>
                <a:sym typeface="IBM Plex Sans"/>
              </a:rPr>
              <a:t>02</a:t>
            </a:r>
            <a:endParaRPr sz="2000" b="1">
              <a:solidFill>
                <a:schemeClr val="bg1"/>
              </a:solidFill>
              <a:latin typeface="+mj-lt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30" name="Google Shape;30;p25"/>
          <p:cNvSpPr txBox="1"/>
          <p:nvPr/>
        </p:nvSpPr>
        <p:spPr>
          <a:xfrm>
            <a:off x="3687806" y="1332679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chemeClr val="bg1"/>
                </a:solidFill>
                <a:latin typeface="+mj-lt"/>
                <a:ea typeface="IBM Plex Sans"/>
                <a:cs typeface="IBM Plex Sans"/>
                <a:sym typeface="IBM Plex Sans"/>
              </a:rPr>
              <a:t>03</a:t>
            </a:r>
            <a:endParaRPr sz="2000" b="1" dirty="0">
              <a:solidFill>
                <a:schemeClr val="bg1"/>
              </a:solidFill>
              <a:latin typeface="+mj-lt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31" name="Google Shape;31;p25"/>
          <p:cNvSpPr txBox="1"/>
          <p:nvPr/>
        </p:nvSpPr>
        <p:spPr>
          <a:xfrm>
            <a:off x="3687806" y="1760797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chemeClr val="bg1"/>
                </a:solidFill>
                <a:latin typeface="+mj-lt"/>
                <a:ea typeface="IBM Plex Sans"/>
                <a:cs typeface="IBM Plex Sans"/>
                <a:sym typeface="IBM Plex Sans"/>
              </a:rPr>
              <a:t>04</a:t>
            </a:r>
            <a:endParaRPr sz="2000" b="1" dirty="0">
              <a:solidFill>
                <a:schemeClr val="bg1"/>
              </a:solidFill>
              <a:latin typeface="+mj-lt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32" name="Google Shape;32;p25"/>
          <p:cNvSpPr txBox="1"/>
          <p:nvPr/>
        </p:nvSpPr>
        <p:spPr>
          <a:xfrm>
            <a:off x="3687806" y="2188916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chemeClr val="bg1"/>
                </a:solidFill>
                <a:latin typeface="+mj-lt"/>
                <a:ea typeface="IBM Plex Sans"/>
                <a:cs typeface="IBM Plex Sans"/>
                <a:sym typeface="IBM Plex Sans"/>
              </a:rPr>
              <a:t>05</a:t>
            </a:r>
            <a:endParaRPr sz="2000" b="1" dirty="0">
              <a:solidFill>
                <a:schemeClr val="bg1"/>
              </a:solidFill>
              <a:latin typeface="+mj-lt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33" name="Google Shape;33;p25"/>
          <p:cNvSpPr txBox="1"/>
          <p:nvPr/>
        </p:nvSpPr>
        <p:spPr>
          <a:xfrm>
            <a:off x="3687806" y="2617034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bg1"/>
                </a:solidFill>
                <a:latin typeface="+mj-lt"/>
                <a:ea typeface="IBM Plex Sans"/>
                <a:cs typeface="IBM Plex Sans"/>
                <a:sym typeface="IBM Plex Sans"/>
              </a:rPr>
              <a:t>06</a:t>
            </a:r>
            <a:endParaRPr sz="2000" b="1">
              <a:solidFill>
                <a:schemeClr val="bg1"/>
              </a:solidFill>
              <a:latin typeface="+mj-lt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34" name="Google Shape;34;p25"/>
          <p:cNvSpPr txBox="1"/>
          <p:nvPr/>
        </p:nvSpPr>
        <p:spPr>
          <a:xfrm>
            <a:off x="3687806" y="3045153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bg1"/>
                </a:solidFill>
                <a:latin typeface="+mj-lt"/>
                <a:ea typeface="IBM Plex Sans"/>
                <a:cs typeface="IBM Plex Sans"/>
                <a:sym typeface="IBM Plex Sans"/>
              </a:rPr>
              <a:t>07</a:t>
            </a:r>
            <a:endParaRPr sz="2000" b="1">
              <a:solidFill>
                <a:schemeClr val="bg1"/>
              </a:solidFill>
              <a:latin typeface="+mj-lt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35" name="Google Shape;35;p25"/>
          <p:cNvSpPr txBox="1"/>
          <p:nvPr/>
        </p:nvSpPr>
        <p:spPr>
          <a:xfrm>
            <a:off x="3687806" y="3473271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bg1"/>
                </a:solidFill>
                <a:latin typeface="+mj-lt"/>
                <a:ea typeface="IBM Plex Sans"/>
                <a:cs typeface="IBM Plex Sans"/>
                <a:sym typeface="IBM Plex Sans"/>
              </a:rPr>
              <a:t>08</a:t>
            </a:r>
            <a:endParaRPr sz="2000" b="1">
              <a:solidFill>
                <a:schemeClr val="bg1"/>
              </a:solidFill>
              <a:latin typeface="+mj-lt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6" name="Item 10 / Title"/>
          <p:cNvSpPr txBox="1">
            <a:spLocks noGrp="1"/>
          </p:cNvSpPr>
          <p:nvPr>
            <p:ph type="subTitle" idx="9" hasCustomPrompt="1"/>
          </p:nvPr>
        </p:nvSpPr>
        <p:spPr>
          <a:xfrm>
            <a:off x="4251304" y="4316583"/>
            <a:ext cx="4635508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Designing digital tools for more reliable work</a:t>
            </a:r>
          </a:p>
        </p:txBody>
      </p:sp>
      <p:sp>
        <p:nvSpPr>
          <p:cNvPr id="27" name="Item 9 / Title"/>
          <p:cNvSpPr txBox="1">
            <a:spLocks noGrp="1"/>
          </p:cNvSpPr>
          <p:nvPr>
            <p:ph type="subTitle" idx="13" hasCustomPrompt="1"/>
          </p:nvPr>
        </p:nvSpPr>
        <p:spPr>
          <a:xfrm>
            <a:off x="4251304" y="3890048"/>
            <a:ext cx="4635508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Whether you are planning a launch</a:t>
            </a:r>
          </a:p>
        </p:txBody>
      </p:sp>
      <p:sp>
        <p:nvSpPr>
          <p:cNvPr id="21" name="Item 8 / Title"/>
          <p:cNvSpPr txBox="1">
            <a:spLocks noGrp="1"/>
          </p:cNvSpPr>
          <p:nvPr>
            <p:ph type="subTitle" idx="4" hasCustomPrompt="1"/>
          </p:nvPr>
        </p:nvSpPr>
        <p:spPr>
          <a:xfrm>
            <a:off x="4251304" y="3463513"/>
            <a:ext cx="4635508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Clear notes, visible deadlines, and easy access</a:t>
            </a:r>
          </a:p>
        </p:txBody>
      </p:sp>
      <p:sp>
        <p:nvSpPr>
          <p:cNvPr id="22" name="Item 7 / Title"/>
          <p:cNvSpPr txBox="1">
            <a:spLocks noGrp="1"/>
          </p:cNvSpPr>
          <p:nvPr>
            <p:ph type="subTitle" idx="5" hasCustomPrompt="1"/>
          </p:nvPr>
        </p:nvSpPr>
        <p:spPr>
          <a:xfrm>
            <a:off x="4251304" y="3036978"/>
            <a:ext cx="4635508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/>
              <a:t>Whether you are planning a launch</a:t>
            </a:r>
          </a:p>
        </p:txBody>
      </p:sp>
      <p:sp>
        <p:nvSpPr>
          <p:cNvPr id="24" name="Item 6 / Title"/>
          <p:cNvSpPr txBox="1">
            <a:spLocks noGrp="1"/>
          </p:cNvSpPr>
          <p:nvPr>
            <p:ph type="subTitle" idx="7" hasCustomPrompt="1"/>
          </p:nvPr>
        </p:nvSpPr>
        <p:spPr>
          <a:xfrm>
            <a:off x="4251304" y="2610443"/>
            <a:ext cx="4635508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Designing digital tools for more reliable work</a:t>
            </a:r>
          </a:p>
        </p:txBody>
      </p:sp>
      <p:sp>
        <p:nvSpPr>
          <p:cNvPr id="20" name="Item 5 / Title"/>
          <p:cNvSpPr txBox="1">
            <a:spLocks noGrp="1"/>
          </p:cNvSpPr>
          <p:nvPr>
            <p:ph type="subTitle" idx="3" hasCustomPrompt="1"/>
          </p:nvPr>
        </p:nvSpPr>
        <p:spPr>
          <a:xfrm>
            <a:off x="4251304" y="2183907"/>
            <a:ext cx="4635508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Clear notes, visible deadlines, and easy access</a:t>
            </a:r>
          </a:p>
        </p:txBody>
      </p:sp>
      <p:sp>
        <p:nvSpPr>
          <p:cNvPr id="23" name="Item 4 / Title"/>
          <p:cNvSpPr txBox="1">
            <a:spLocks noGrp="1"/>
          </p:cNvSpPr>
          <p:nvPr>
            <p:ph type="subTitle" idx="6" hasCustomPrompt="1"/>
          </p:nvPr>
        </p:nvSpPr>
        <p:spPr>
          <a:xfrm>
            <a:off x="4251304" y="1757372"/>
            <a:ext cx="4635508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Whether you are planning a launch</a:t>
            </a:r>
          </a:p>
        </p:txBody>
      </p:sp>
      <p:sp>
        <p:nvSpPr>
          <p:cNvPr id="19" name="Item 3 / Title"/>
          <p:cNvSpPr txBox="1">
            <a:spLocks noGrp="1"/>
          </p:cNvSpPr>
          <p:nvPr>
            <p:ph type="subTitle" idx="2" hasCustomPrompt="1"/>
          </p:nvPr>
        </p:nvSpPr>
        <p:spPr>
          <a:xfrm>
            <a:off x="4251304" y="1330837"/>
            <a:ext cx="4635508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lang="en-UA" b="0" i="0" u="none" strike="noStrike" smtClean="0">
                <a:solidFill>
                  <a:schemeClr val="bg1"/>
                </a:solidFill>
                <a:effectLst/>
                <a:latin typeface="+mn-lt"/>
                <a:cs typeface="Arial" panose="020B060402020202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/>
              <a:t>Clear notes, visible deadlines, and easy access</a:t>
            </a:r>
            <a:endParaRPr dirty="0"/>
          </a:p>
        </p:txBody>
      </p:sp>
      <p:sp>
        <p:nvSpPr>
          <p:cNvPr id="18" name="Item 2 / Title"/>
          <p:cNvSpPr txBox="1">
            <a:spLocks noGrp="1"/>
          </p:cNvSpPr>
          <p:nvPr>
            <p:ph type="subTitle" idx="1" hasCustomPrompt="1"/>
          </p:nvPr>
        </p:nvSpPr>
        <p:spPr>
          <a:xfrm>
            <a:off x="4252332" y="904302"/>
            <a:ext cx="4643780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lang="en-UA" b="0" i="0" u="none" strike="noStrike" smtClean="0">
                <a:solidFill>
                  <a:schemeClr val="bg1"/>
                </a:solidFill>
                <a:effectLst/>
                <a:latin typeface="+mn-lt"/>
                <a:cs typeface="Arial" panose="020B060402020202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/>
              <a:t>Whether you are planning a launch</a:t>
            </a:r>
            <a:endParaRPr dirty="0"/>
          </a:p>
        </p:txBody>
      </p:sp>
      <p:sp>
        <p:nvSpPr>
          <p:cNvPr id="25" name="Item 1 / Title"/>
          <p:cNvSpPr txBox="1">
            <a:spLocks noGrp="1"/>
          </p:cNvSpPr>
          <p:nvPr>
            <p:ph type="subTitle" idx="8" hasCustomPrompt="1"/>
          </p:nvPr>
        </p:nvSpPr>
        <p:spPr>
          <a:xfrm>
            <a:off x="4252332" y="478800"/>
            <a:ext cx="4643780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lang="en-UA" b="0" i="0" u="none" strike="noStrike" smtClean="0">
                <a:solidFill>
                  <a:schemeClr val="bg1"/>
                </a:solidFill>
                <a:effectLst/>
                <a:latin typeface="+mn-lt"/>
                <a:cs typeface="Arial" panose="020B060402020202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Designing digital tools for more reliable work</a:t>
            </a:r>
            <a:endParaRPr dirty="0"/>
          </a:p>
        </p:txBody>
      </p:sp>
      <p:sp>
        <p:nvSpPr>
          <p:cNvPr id="4" name="Slide title">
            <a:extLst>
              <a:ext uri="{FF2B5EF4-FFF2-40B4-BE49-F238E27FC236}">
                <a16:creationId xmlns:a16="http://schemas.microsoft.com/office/drawing/2014/main" id="{C926CA19-F848-DE35-8505-6B28ECFE1A19}"/>
              </a:ext>
            </a:extLst>
          </p:cNvPr>
          <p:cNvSpPr txBox="1">
            <a:spLocks/>
          </p:cNvSpPr>
          <p:nvPr userDrawn="1"/>
        </p:nvSpPr>
        <p:spPr>
          <a:xfrm>
            <a:off x="250825" y="231775"/>
            <a:ext cx="2368362" cy="1188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tabLst/>
              <a:defRPr lang="en-UA" sz="2000" b="1" i="0" u="none" strike="noStrike" cap="none" smtClean="0">
                <a:solidFill>
                  <a:schemeClr val="tx1"/>
                </a:solidFill>
                <a:effectLst/>
                <a:latin typeface="+mj-lt"/>
                <a:ea typeface="Geist"/>
                <a:cs typeface="Geist"/>
                <a:sym typeface="Geis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9pPr>
          </a:lstStyle>
          <a:p>
            <a:r>
              <a:rPr lang="en-US" dirty="0">
                <a:solidFill>
                  <a:schemeClr val="bg2"/>
                </a:solidFill>
              </a:rPr>
              <a:t>Table </a:t>
            </a:r>
            <a:br>
              <a:rPr lang="en-US" dirty="0">
                <a:solidFill>
                  <a:schemeClr val="bg2"/>
                </a:solidFill>
              </a:rPr>
            </a:br>
            <a:r>
              <a:rPr lang="en-US" dirty="0">
                <a:solidFill>
                  <a:schemeClr val="bg2"/>
                </a:solidFill>
              </a:rPr>
              <a:t>of Contents</a:t>
            </a:r>
            <a:endParaRPr lang="en-GB" dirty="0">
              <a:solidFill>
                <a:schemeClr val="bg2"/>
              </a:solidFill>
            </a:endParaRPr>
          </a:p>
        </p:txBody>
      </p:sp>
      <p:sp>
        <p:nvSpPr>
          <p:cNvPr id="2" name="Graphic 2">
            <a:extLst>
              <a:ext uri="{FF2B5EF4-FFF2-40B4-BE49-F238E27FC236}">
                <a16:creationId xmlns:a16="http://schemas.microsoft.com/office/drawing/2014/main" id="{3C156C28-7C13-5AD2-6832-B6A0A5D1256D}"/>
              </a:ext>
            </a:extLst>
          </p:cNvPr>
          <p:cNvSpPr/>
          <p:nvPr/>
        </p:nvSpPr>
        <p:spPr>
          <a:xfrm rot="21090094">
            <a:off x="2202394" y="1932088"/>
            <a:ext cx="1278080" cy="1278080"/>
          </a:xfrm>
          <a:custGeom>
            <a:avLst/>
            <a:gdLst>
              <a:gd name="csX0" fmla="*/ 1278080 w 1278080"/>
              <a:gd name="csY0" fmla="*/ 639060 h 1278080"/>
              <a:gd name="csX1" fmla="*/ 895854 w 1278080"/>
              <a:gd name="csY1" fmla="*/ 639060 h 1278080"/>
              <a:gd name="csX2" fmla="*/ 1007291 w 1278080"/>
              <a:gd name="csY2" fmla="*/ 555439 h 1278080"/>
              <a:gd name="csX3" fmla="*/ 1090912 w 1278080"/>
              <a:gd name="csY3" fmla="*/ 187188 h 1278080"/>
              <a:gd name="csX4" fmla="*/ 820646 w 1278080"/>
              <a:gd name="csY4" fmla="*/ 457454 h 1278080"/>
              <a:gd name="csX5" fmla="*/ 840320 w 1278080"/>
              <a:gd name="csY5" fmla="*/ 319520 h 1278080"/>
              <a:gd name="csX6" fmla="*/ 639060 w 1278080"/>
              <a:gd name="csY6" fmla="*/ 0 h 1278080"/>
              <a:gd name="csX7" fmla="*/ 639060 w 1278080"/>
              <a:gd name="csY7" fmla="*/ 382226 h 1278080"/>
              <a:gd name="csX8" fmla="*/ 555439 w 1278080"/>
              <a:gd name="csY8" fmla="*/ 270790 h 1278080"/>
              <a:gd name="csX9" fmla="*/ 187188 w 1278080"/>
              <a:gd name="csY9" fmla="*/ 187169 h 1278080"/>
              <a:gd name="csX10" fmla="*/ 457454 w 1278080"/>
              <a:gd name="csY10" fmla="*/ 457435 h 1278080"/>
              <a:gd name="csX11" fmla="*/ 319520 w 1278080"/>
              <a:gd name="csY11" fmla="*/ 437760 h 1278080"/>
              <a:gd name="csX12" fmla="*/ 0 w 1278080"/>
              <a:gd name="csY12" fmla="*/ 639021 h 1278080"/>
              <a:gd name="csX13" fmla="*/ 382226 w 1278080"/>
              <a:gd name="csY13" fmla="*/ 639021 h 1278080"/>
              <a:gd name="csX14" fmla="*/ 270790 w 1278080"/>
              <a:gd name="csY14" fmla="*/ 722642 h 1278080"/>
              <a:gd name="csX15" fmla="*/ 187169 w 1278080"/>
              <a:gd name="csY15" fmla="*/ 1090893 h 1278080"/>
              <a:gd name="csX16" fmla="*/ 457435 w 1278080"/>
              <a:gd name="csY16" fmla="*/ 820626 h 1278080"/>
              <a:gd name="csX17" fmla="*/ 437760 w 1278080"/>
              <a:gd name="csY17" fmla="*/ 958560 h 1278080"/>
              <a:gd name="csX18" fmla="*/ 639021 w 1278080"/>
              <a:gd name="csY18" fmla="*/ 1278080 h 1278080"/>
              <a:gd name="csX19" fmla="*/ 639021 w 1278080"/>
              <a:gd name="csY19" fmla="*/ 895854 h 1278080"/>
              <a:gd name="csX20" fmla="*/ 722642 w 1278080"/>
              <a:gd name="csY20" fmla="*/ 1007291 h 1278080"/>
              <a:gd name="csX21" fmla="*/ 1090893 w 1278080"/>
              <a:gd name="csY21" fmla="*/ 1090912 h 1278080"/>
              <a:gd name="csX22" fmla="*/ 820626 w 1278080"/>
              <a:gd name="csY22" fmla="*/ 820646 h 1278080"/>
              <a:gd name="csX23" fmla="*/ 958560 w 1278080"/>
              <a:gd name="csY23" fmla="*/ 840320 h 1278080"/>
              <a:gd name="csX24" fmla="*/ 1278080 w 1278080"/>
              <a:gd name="csY24" fmla="*/ 639060 h 12780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1278080" h="1278080">
                <a:moveTo>
                  <a:pt x="1278080" y="639060"/>
                </a:moveTo>
                <a:lnTo>
                  <a:pt x="895854" y="639060"/>
                </a:lnTo>
                <a:cubicBezTo>
                  <a:pt x="934292" y="618455"/>
                  <a:pt x="972362" y="590368"/>
                  <a:pt x="1007291" y="555439"/>
                </a:cubicBezTo>
                <a:cubicBezTo>
                  <a:pt x="1132063" y="430666"/>
                  <a:pt x="1169513" y="265789"/>
                  <a:pt x="1090912" y="187188"/>
                </a:cubicBezTo>
                <a:lnTo>
                  <a:pt x="820646" y="457454"/>
                </a:lnTo>
                <a:cubicBezTo>
                  <a:pt x="833264" y="415702"/>
                  <a:pt x="840320" y="368929"/>
                  <a:pt x="840320" y="319520"/>
                </a:cubicBezTo>
                <a:cubicBezTo>
                  <a:pt x="840320" y="143051"/>
                  <a:pt x="750205" y="0"/>
                  <a:pt x="639060" y="0"/>
                </a:cubicBezTo>
                <a:lnTo>
                  <a:pt x="639060" y="382226"/>
                </a:lnTo>
                <a:cubicBezTo>
                  <a:pt x="618455" y="343788"/>
                  <a:pt x="590368" y="305719"/>
                  <a:pt x="555439" y="270790"/>
                </a:cubicBezTo>
                <a:cubicBezTo>
                  <a:pt x="430666" y="146017"/>
                  <a:pt x="265789" y="108587"/>
                  <a:pt x="187188" y="187169"/>
                </a:cubicBezTo>
                <a:lnTo>
                  <a:pt x="457454" y="457435"/>
                </a:lnTo>
                <a:cubicBezTo>
                  <a:pt x="415702" y="444835"/>
                  <a:pt x="368929" y="437760"/>
                  <a:pt x="319520" y="437760"/>
                </a:cubicBezTo>
                <a:cubicBezTo>
                  <a:pt x="143052" y="437760"/>
                  <a:pt x="0" y="527875"/>
                  <a:pt x="0" y="639021"/>
                </a:cubicBezTo>
                <a:lnTo>
                  <a:pt x="382226" y="639021"/>
                </a:lnTo>
                <a:cubicBezTo>
                  <a:pt x="343788" y="659626"/>
                  <a:pt x="305719" y="687713"/>
                  <a:pt x="270790" y="722642"/>
                </a:cubicBezTo>
                <a:cubicBezTo>
                  <a:pt x="146018" y="847414"/>
                  <a:pt x="108587" y="1012292"/>
                  <a:pt x="187169" y="1090893"/>
                </a:cubicBezTo>
                <a:lnTo>
                  <a:pt x="457435" y="820626"/>
                </a:lnTo>
                <a:cubicBezTo>
                  <a:pt x="444835" y="862379"/>
                  <a:pt x="437760" y="909151"/>
                  <a:pt x="437760" y="958560"/>
                </a:cubicBezTo>
                <a:cubicBezTo>
                  <a:pt x="437760" y="1135029"/>
                  <a:pt x="527875" y="1278080"/>
                  <a:pt x="639021" y="1278080"/>
                </a:cubicBezTo>
                <a:lnTo>
                  <a:pt x="639021" y="895854"/>
                </a:lnTo>
                <a:cubicBezTo>
                  <a:pt x="659626" y="934292"/>
                  <a:pt x="687713" y="972362"/>
                  <a:pt x="722642" y="1007291"/>
                </a:cubicBezTo>
                <a:cubicBezTo>
                  <a:pt x="847414" y="1132063"/>
                  <a:pt x="1012292" y="1169513"/>
                  <a:pt x="1090893" y="1090912"/>
                </a:cubicBezTo>
                <a:lnTo>
                  <a:pt x="820626" y="820646"/>
                </a:lnTo>
                <a:cubicBezTo>
                  <a:pt x="862379" y="833245"/>
                  <a:pt x="909151" y="840320"/>
                  <a:pt x="958560" y="840320"/>
                </a:cubicBezTo>
                <a:cubicBezTo>
                  <a:pt x="1135029" y="840320"/>
                  <a:pt x="1278080" y="750205"/>
                  <a:pt x="1278080" y="639060"/>
                </a:cubicBezTo>
                <a:close/>
              </a:path>
            </a:pathLst>
          </a:custGeom>
          <a:solidFill>
            <a:schemeClr val="accent1"/>
          </a:solidFill>
          <a:ln w="19339" cap="flat">
            <a:noFill/>
            <a:prstDash val="solid"/>
            <a:miter/>
          </a:ln>
        </p:spPr>
        <p:txBody>
          <a:bodyPr/>
          <a:p/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/ Items / 3 Items / Option A">
  <p:cSld name="Content / Items / 3 Items / Option A">
    <p:bg>
      <p:bgPr>
        <a:solidFill>
          <a:schemeClr val="accent3"/>
        </a:solidFill>
        <a:effectLst/>
      </p:bgPr>
    </p:bg>
    <p:spTree>
      <p:nvGrpSpPr>
        <p:cNvPr id="1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raphic 24">
            <a:extLst>
              <a:ext uri="{FF2B5EF4-FFF2-40B4-BE49-F238E27FC236}">
                <a16:creationId xmlns:a16="http://schemas.microsoft.com/office/drawing/2014/main" id="{18A00DCB-DC95-8C3A-FF7B-A56C9C976B53}"/>
              </a:ext>
            </a:extLst>
          </p:cNvPr>
          <p:cNvSpPr/>
          <p:nvPr/>
        </p:nvSpPr>
        <p:spPr>
          <a:xfrm rot="1165916">
            <a:off x="-1041419" y="-967355"/>
            <a:ext cx="2863617" cy="2863617"/>
          </a:xfrm>
          <a:custGeom>
            <a:avLst/>
            <a:gdLst>
              <a:gd name="csX0" fmla="*/ 2863617 w 2863617"/>
              <a:gd name="csY0" fmla="*/ 1431809 h 2863617"/>
              <a:gd name="csX1" fmla="*/ 2147713 w 2863617"/>
              <a:gd name="csY1" fmla="*/ 1250574 h 2863617"/>
              <a:gd name="csX2" fmla="*/ 2107062 w 2863617"/>
              <a:gd name="csY2" fmla="*/ 1250878 h 2863617"/>
              <a:gd name="csX3" fmla="*/ 2142415 w 2863617"/>
              <a:gd name="csY3" fmla="*/ 1230814 h 2863617"/>
              <a:gd name="csX4" fmla="*/ 2671786 w 2863617"/>
              <a:gd name="csY4" fmla="*/ 715904 h 2863617"/>
              <a:gd name="csX5" fmla="*/ 1961180 w 2863617"/>
              <a:gd name="csY5" fmla="*/ 916900 h 2863617"/>
              <a:gd name="csX6" fmla="*/ 1926132 w 2863617"/>
              <a:gd name="csY6" fmla="*/ 937486 h 2863617"/>
              <a:gd name="csX7" fmla="*/ 1946718 w 2863617"/>
              <a:gd name="csY7" fmla="*/ 902437 h 2863617"/>
              <a:gd name="csX8" fmla="*/ 2147713 w 2863617"/>
              <a:gd name="csY8" fmla="*/ 191832 h 2863617"/>
              <a:gd name="csX9" fmla="*/ 1632804 w 2863617"/>
              <a:gd name="csY9" fmla="*/ 721203 h 2863617"/>
              <a:gd name="csX10" fmla="*/ 1612739 w 2863617"/>
              <a:gd name="csY10" fmla="*/ 756555 h 2863617"/>
              <a:gd name="csX11" fmla="*/ 1613043 w 2863617"/>
              <a:gd name="csY11" fmla="*/ 715904 h 2863617"/>
              <a:gd name="csX12" fmla="*/ 1431809 w 2863617"/>
              <a:gd name="csY12" fmla="*/ 0 h 2863617"/>
              <a:gd name="csX13" fmla="*/ 1250574 w 2863617"/>
              <a:gd name="csY13" fmla="*/ 715904 h 2863617"/>
              <a:gd name="csX14" fmla="*/ 1250878 w 2863617"/>
              <a:gd name="csY14" fmla="*/ 756555 h 2863617"/>
              <a:gd name="csX15" fmla="*/ 1230814 w 2863617"/>
              <a:gd name="csY15" fmla="*/ 721203 h 2863617"/>
              <a:gd name="csX16" fmla="*/ 715904 w 2863617"/>
              <a:gd name="csY16" fmla="*/ 191832 h 2863617"/>
              <a:gd name="csX17" fmla="*/ 916900 w 2863617"/>
              <a:gd name="csY17" fmla="*/ 902437 h 2863617"/>
              <a:gd name="csX18" fmla="*/ 937486 w 2863617"/>
              <a:gd name="csY18" fmla="*/ 937486 h 2863617"/>
              <a:gd name="csX19" fmla="*/ 902437 w 2863617"/>
              <a:gd name="csY19" fmla="*/ 916900 h 2863617"/>
              <a:gd name="csX20" fmla="*/ 191831 w 2863617"/>
              <a:gd name="csY20" fmla="*/ 715904 h 2863617"/>
              <a:gd name="csX21" fmla="*/ 721203 w 2863617"/>
              <a:gd name="csY21" fmla="*/ 1230814 h 2863617"/>
              <a:gd name="csX22" fmla="*/ 756555 w 2863617"/>
              <a:gd name="csY22" fmla="*/ 1250878 h 2863617"/>
              <a:gd name="csX23" fmla="*/ 715904 w 2863617"/>
              <a:gd name="csY23" fmla="*/ 1250574 h 2863617"/>
              <a:gd name="csX24" fmla="*/ 0 w 2863617"/>
              <a:gd name="csY24" fmla="*/ 1431809 h 2863617"/>
              <a:gd name="csX25" fmla="*/ 715904 w 2863617"/>
              <a:gd name="csY25" fmla="*/ 1613043 h 2863617"/>
              <a:gd name="csX26" fmla="*/ 756555 w 2863617"/>
              <a:gd name="csY26" fmla="*/ 1612739 h 2863617"/>
              <a:gd name="csX27" fmla="*/ 721203 w 2863617"/>
              <a:gd name="csY27" fmla="*/ 1632804 h 2863617"/>
              <a:gd name="csX28" fmla="*/ 191831 w 2863617"/>
              <a:gd name="csY28" fmla="*/ 2147713 h 2863617"/>
              <a:gd name="csX29" fmla="*/ 902437 w 2863617"/>
              <a:gd name="csY29" fmla="*/ 1946718 h 2863617"/>
              <a:gd name="csX30" fmla="*/ 937486 w 2863617"/>
              <a:gd name="csY30" fmla="*/ 1926132 h 2863617"/>
              <a:gd name="csX31" fmla="*/ 916900 w 2863617"/>
              <a:gd name="csY31" fmla="*/ 1961180 h 2863617"/>
              <a:gd name="csX32" fmla="*/ 715904 w 2863617"/>
              <a:gd name="csY32" fmla="*/ 2671786 h 2863617"/>
              <a:gd name="csX33" fmla="*/ 1230814 w 2863617"/>
              <a:gd name="csY33" fmla="*/ 2142415 h 2863617"/>
              <a:gd name="csX34" fmla="*/ 1250878 w 2863617"/>
              <a:gd name="csY34" fmla="*/ 2107062 h 2863617"/>
              <a:gd name="csX35" fmla="*/ 1250574 w 2863617"/>
              <a:gd name="csY35" fmla="*/ 2147713 h 2863617"/>
              <a:gd name="csX36" fmla="*/ 1431809 w 2863617"/>
              <a:gd name="csY36" fmla="*/ 2863617 h 2863617"/>
              <a:gd name="csX37" fmla="*/ 1613043 w 2863617"/>
              <a:gd name="csY37" fmla="*/ 2147713 h 2863617"/>
              <a:gd name="csX38" fmla="*/ 1612739 w 2863617"/>
              <a:gd name="csY38" fmla="*/ 2107062 h 2863617"/>
              <a:gd name="csX39" fmla="*/ 1632804 w 2863617"/>
              <a:gd name="csY39" fmla="*/ 2142415 h 2863617"/>
              <a:gd name="csX40" fmla="*/ 2147713 w 2863617"/>
              <a:gd name="csY40" fmla="*/ 2671786 h 2863617"/>
              <a:gd name="csX41" fmla="*/ 1946718 w 2863617"/>
              <a:gd name="csY41" fmla="*/ 1961180 h 2863617"/>
              <a:gd name="csX42" fmla="*/ 1926132 w 2863617"/>
              <a:gd name="csY42" fmla="*/ 1926132 h 2863617"/>
              <a:gd name="csX43" fmla="*/ 1961180 w 2863617"/>
              <a:gd name="csY43" fmla="*/ 1946718 h 2863617"/>
              <a:gd name="csX44" fmla="*/ 2671786 w 2863617"/>
              <a:gd name="csY44" fmla="*/ 2147713 h 2863617"/>
              <a:gd name="csX45" fmla="*/ 2142415 w 2863617"/>
              <a:gd name="csY45" fmla="*/ 1632804 h 2863617"/>
              <a:gd name="csX46" fmla="*/ 2107062 w 2863617"/>
              <a:gd name="csY46" fmla="*/ 1612739 h 2863617"/>
              <a:gd name="csX47" fmla="*/ 2147713 w 2863617"/>
              <a:gd name="csY47" fmla="*/ 1613043 h 2863617"/>
              <a:gd name="csX48" fmla="*/ 2863617 w 2863617"/>
              <a:gd name="csY48" fmla="*/ 1431809 h 286361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</a:cxnLst>
            <a:rect l="l" t="t" r="r" b="b"/>
            <a:pathLst>
              <a:path w="2863617" h="2863617">
                <a:moveTo>
                  <a:pt x="2863617" y="1431809"/>
                </a:moveTo>
                <a:cubicBezTo>
                  <a:pt x="2863617" y="1331702"/>
                  <a:pt x="2543102" y="1250574"/>
                  <a:pt x="2147713" y="1250574"/>
                </a:cubicBezTo>
                <a:cubicBezTo>
                  <a:pt x="2134076" y="1250574"/>
                  <a:pt x="2120526" y="1250705"/>
                  <a:pt x="2107062" y="1250878"/>
                </a:cubicBezTo>
                <a:cubicBezTo>
                  <a:pt x="2118832" y="1244320"/>
                  <a:pt x="2130602" y="1237632"/>
                  <a:pt x="2142415" y="1230814"/>
                </a:cubicBezTo>
                <a:cubicBezTo>
                  <a:pt x="2484819" y="1033119"/>
                  <a:pt x="2721818" y="802591"/>
                  <a:pt x="2671786" y="715904"/>
                </a:cubicBezTo>
                <a:cubicBezTo>
                  <a:pt x="2621755" y="629218"/>
                  <a:pt x="2303584" y="719205"/>
                  <a:pt x="1961180" y="916900"/>
                </a:cubicBezTo>
                <a:cubicBezTo>
                  <a:pt x="1949367" y="923718"/>
                  <a:pt x="1937684" y="930580"/>
                  <a:pt x="1926132" y="937486"/>
                </a:cubicBezTo>
                <a:cubicBezTo>
                  <a:pt x="1933037" y="925933"/>
                  <a:pt x="1939899" y="914250"/>
                  <a:pt x="1946718" y="902437"/>
                </a:cubicBezTo>
                <a:cubicBezTo>
                  <a:pt x="2144412" y="560033"/>
                  <a:pt x="2234400" y="241907"/>
                  <a:pt x="2147713" y="191832"/>
                </a:cubicBezTo>
                <a:cubicBezTo>
                  <a:pt x="2061026" y="141800"/>
                  <a:pt x="1830499" y="378799"/>
                  <a:pt x="1632804" y="721203"/>
                </a:cubicBezTo>
                <a:cubicBezTo>
                  <a:pt x="1625985" y="733016"/>
                  <a:pt x="1619297" y="744829"/>
                  <a:pt x="1612739" y="756555"/>
                </a:cubicBezTo>
                <a:cubicBezTo>
                  <a:pt x="1612913" y="743092"/>
                  <a:pt x="1613043" y="729542"/>
                  <a:pt x="1613043" y="715904"/>
                </a:cubicBezTo>
                <a:cubicBezTo>
                  <a:pt x="1613043" y="320515"/>
                  <a:pt x="1531915" y="0"/>
                  <a:pt x="1431809" y="0"/>
                </a:cubicBezTo>
                <a:cubicBezTo>
                  <a:pt x="1331702" y="0"/>
                  <a:pt x="1250574" y="320515"/>
                  <a:pt x="1250574" y="715904"/>
                </a:cubicBezTo>
                <a:cubicBezTo>
                  <a:pt x="1250574" y="729542"/>
                  <a:pt x="1250705" y="743092"/>
                  <a:pt x="1250878" y="756555"/>
                </a:cubicBezTo>
                <a:cubicBezTo>
                  <a:pt x="1244320" y="744786"/>
                  <a:pt x="1237632" y="733016"/>
                  <a:pt x="1230814" y="721203"/>
                </a:cubicBezTo>
                <a:cubicBezTo>
                  <a:pt x="1033119" y="378799"/>
                  <a:pt x="802591" y="141800"/>
                  <a:pt x="715904" y="191832"/>
                </a:cubicBezTo>
                <a:cubicBezTo>
                  <a:pt x="629218" y="241864"/>
                  <a:pt x="719205" y="560033"/>
                  <a:pt x="916900" y="902437"/>
                </a:cubicBezTo>
                <a:cubicBezTo>
                  <a:pt x="923718" y="914250"/>
                  <a:pt x="930580" y="925933"/>
                  <a:pt x="937486" y="937486"/>
                </a:cubicBezTo>
                <a:cubicBezTo>
                  <a:pt x="925933" y="930580"/>
                  <a:pt x="914250" y="923718"/>
                  <a:pt x="902437" y="916900"/>
                </a:cubicBezTo>
                <a:cubicBezTo>
                  <a:pt x="560033" y="719205"/>
                  <a:pt x="241906" y="629218"/>
                  <a:pt x="191831" y="715904"/>
                </a:cubicBezTo>
                <a:cubicBezTo>
                  <a:pt x="141799" y="802591"/>
                  <a:pt x="378800" y="1033119"/>
                  <a:pt x="721203" y="1230814"/>
                </a:cubicBezTo>
                <a:cubicBezTo>
                  <a:pt x="733016" y="1237632"/>
                  <a:pt x="744829" y="1244320"/>
                  <a:pt x="756555" y="1250878"/>
                </a:cubicBezTo>
                <a:cubicBezTo>
                  <a:pt x="743092" y="1250705"/>
                  <a:pt x="729542" y="1250574"/>
                  <a:pt x="715904" y="1250574"/>
                </a:cubicBezTo>
                <a:cubicBezTo>
                  <a:pt x="320516" y="1250574"/>
                  <a:pt x="0" y="1331702"/>
                  <a:pt x="0" y="1431809"/>
                </a:cubicBezTo>
                <a:cubicBezTo>
                  <a:pt x="0" y="1531915"/>
                  <a:pt x="320516" y="1613043"/>
                  <a:pt x="715904" y="1613043"/>
                </a:cubicBezTo>
                <a:cubicBezTo>
                  <a:pt x="729542" y="1613043"/>
                  <a:pt x="743092" y="1612913"/>
                  <a:pt x="756555" y="1612739"/>
                </a:cubicBezTo>
                <a:cubicBezTo>
                  <a:pt x="744786" y="1619297"/>
                  <a:pt x="733016" y="1625985"/>
                  <a:pt x="721203" y="1632804"/>
                </a:cubicBezTo>
                <a:cubicBezTo>
                  <a:pt x="378800" y="1830499"/>
                  <a:pt x="141799" y="2061026"/>
                  <a:pt x="191831" y="2147713"/>
                </a:cubicBezTo>
                <a:cubicBezTo>
                  <a:pt x="241863" y="2234400"/>
                  <a:pt x="560033" y="2144412"/>
                  <a:pt x="902437" y="1946718"/>
                </a:cubicBezTo>
                <a:cubicBezTo>
                  <a:pt x="914250" y="1939899"/>
                  <a:pt x="925933" y="1933037"/>
                  <a:pt x="937486" y="1926132"/>
                </a:cubicBezTo>
                <a:cubicBezTo>
                  <a:pt x="930580" y="1937684"/>
                  <a:pt x="923718" y="1949367"/>
                  <a:pt x="916900" y="1961180"/>
                </a:cubicBezTo>
                <a:cubicBezTo>
                  <a:pt x="719205" y="2303584"/>
                  <a:pt x="629218" y="2621711"/>
                  <a:pt x="715904" y="2671786"/>
                </a:cubicBezTo>
                <a:cubicBezTo>
                  <a:pt x="802591" y="2721818"/>
                  <a:pt x="1033119" y="2484819"/>
                  <a:pt x="1230814" y="2142415"/>
                </a:cubicBezTo>
                <a:cubicBezTo>
                  <a:pt x="1237632" y="2130602"/>
                  <a:pt x="1244320" y="2118789"/>
                  <a:pt x="1250878" y="2107062"/>
                </a:cubicBezTo>
                <a:cubicBezTo>
                  <a:pt x="1250705" y="2120526"/>
                  <a:pt x="1250574" y="2134076"/>
                  <a:pt x="1250574" y="2147713"/>
                </a:cubicBezTo>
                <a:cubicBezTo>
                  <a:pt x="1250574" y="2543102"/>
                  <a:pt x="1331702" y="2863617"/>
                  <a:pt x="1431809" y="2863617"/>
                </a:cubicBezTo>
                <a:cubicBezTo>
                  <a:pt x="1531915" y="2863617"/>
                  <a:pt x="1613043" y="2543102"/>
                  <a:pt x="1613043" y="2147713"/>
                </a:cubicBezTo>
                <a:cubicBezTo>
                  <a:pt x="1613043" y="2134076"/>
                  <a:pt x="1612913" y="2120526"/>
                  <a:pt x="1612739" y="2107062"/>
                </a:cubicBezTo>
                <a:cubicBezTo>
                  <a:pt x="1619297" y="2118832"/>
                  <a:pt x="1625985" y="2130602"/>
                  <a:pt x="1632804" y="2142415"/>
                </a:cubicBezTo>
                <a:cubicBezTo>
                  <a:pt x="1830499" y="2484819"/>
                  <a:pt x="2061026" y="2721818"/>
                  <a:pt x="2147713" y="2671786"/>
                </a:cubicBezTo>
                <a:cubicBezTo>
                  <a:pt x="2234400" y="2621755"/>
                  <a:pt x="2144412" y="2303584"/>
                  <a:pt x="1946718" y="1961180"/>
                </a:cubicBezTo>
                <a:cubicBezTo>
                  <a:pt x="1939899" y="1949367"/>
                  <a:pt x="1933037" y="1937684"/>
                  <a:pt x="1926132" y="1926132"/>
                </a:cubicBezTo>
                <a:cubicBezTo>
                  <a:pt x="1937684" y="1933037"/>
                  <a:pt x="1949367" y="1939899"/>
                  <a:pt x="1961180" y="1946718"/>
                </a:cubicBezTo>
                <a:cubicBezTo>
                  <a:pt x="2303584" y="2144412"/>
                  <a:pt x="2621711" y="2234400"/>
                  <a:pt x="2671786" y="2147713"/>
                </a:cubicBezTo>
                <a:cubicBezTo>
                  <a:pt x="2721818" y="2061026"/>
                  <a:pt x="2484819" y="1830499"/>
                  <a:pt x="2142415" y="1632804"/>
                </a:cubicBezTo>
                <a:cubicBezTo>
                  <a:pt x="2130602" y="1625985"/>
                  <a:pt x="2118789" y="1619297"/>
                  <a:pt x="2107062" y="1612739"/>
                </a:cubicBezTo>
                <a:cubicBezTo>
                  <a:pt x="2120526" y="1612913"/>
                  <a:pt x="2134076" y="1613043"/>
                  <a:pt x="2147713" y="1613043"/>
                </a:cubicBezTo>
                <a:cubicBezTo>
                  <a:pt x="2543102" y="1613043"/>
                  <a:pt x="2863617" y="1531872"/>
                  <a:pt x="2863617" y="1431809"/>
                </a:cubicBezTo>
                <a:close/>
              </a:path>
            </a:pathLst>
          </a:custGeom>
          <a:solidFill>
            <a:schemeClr val="accent5"/>
          </a:solidFill>
          <a:ln w="43295" cap="flat">
            <a:noFill/>
            <a:prstDash val="solid"/>
            <a:miter/>
          </a:ln>
        </p:spPr>
      </p:sp>
      <p:sp>
        <p:nvSpPr>
          <p:cNvPr id="773" name="Google Shape;773;g3e4756476a6_0_194"/>
          <p:cNvSpPr/>
          <p:nvPr/>
        </p:nvSpPr>
        <p:spPr>
          <a:xfrm>
            <a:off x="237075" y="1119883"/>
            <a:ext cx="2451830" cy="3553716"/>
          </a:xfrm>
          <a:prstGeom prst="roundRect">
            <a:avLst>
              <a:gd name="adj" fmla="val 6532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74" name="Google Shape;774;g3e4756476a6_0_194"/>
          <p:cNvSpPr/>
          <p:nvPr/>
        </p:nvSpPr>
        <p:spPr>
          <a:xfrm>
            <a:off x="2928171" y="1119883"/>
            <a:ext cx="2484000" cy="3553716"/>
          </a:xfrm>
          <a:prstGeom prst="roundRect">
            <a:avLst>
              <a:gd name="adj" fmla="val 6532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75" name="Google Shape;775;g3e4756476a6_0_194"/>
          <p:cNvSpPr/>
          <p:nvPr/>
        </p:nvSpPr>
        <p:spPr>
          <a:xfrm>
            <a:off x="5651437" y="1119883"/>
            <a:ext cx="2451830" cy="3553716"/>
          </a:xfrm>
          <a:prstGeom prst="roundRect">
            <a:avLst>
              <a:gd name="adj" fmla="val 6532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72" name="Page #"/>
          <p:cNvSpPr txBox="1">
            <a:spLocks noGrp="1"/>
          </p:cNvSpPr>
          <p:nvPr>
            <p:ph type="subTitle" idx="3"/>
          </p:nvPr>
        </p:nvSpPr>
        <p:spPr>
          <a:xfrm>
            <a:off x="6304775" y="4917010"/>
            <a:ext cx="25884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defRPr sz="800">
                <a:solidFill>
                  <a:schemeClr val="tx2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69" name="Presentation name"/>
          <p:cNvSpPr txBox="1">
            <a:spLocks noGrp="1"/>
          </p:cNvSpPr>
          <p:nvPr>
            <p:ph type="subTitle" idx="1" hasCustomPrompt="1"/>
          </p:nvPr>
        </p:nvSpPr>
        <p:spPr>
          <a:xfrm>
            <a:off x="250825" y="4917010"/>
            <a:ext cx="54000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tabLst/>
              <a:defRPr sz="800">
                <a:solidFill>
                  <a:schemeClr val="tx2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780" name="Item 3 / Text"/>
          <p:cNvSpPr txBox="1">
            <a:spLocks noGrp="1"/>
          </p:cNvSpPr>
          <p:nvPr>
            <p:ph type="subTitle" idx="8" hasCustomPrompt="1"/>
          </p:nvPr>
        </p:nvSpPr>
        <p:spPr>
          <a:xfrm>
            <a:off x="5861976" y="2448963"/>
            <a:ext cx="2005644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100">
                <a:solidFill>
                  <a:schemeClr val="bg2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 should help people understand what needs to happen, where things stand, and how to move forward with confidence.</a:t>
            </a:r>
          </a:p>
        </p:txBody>
      </p:sp>
      <p:sp>
        <p:nvSpPr>
          <p:cNvPr id="781" name="Item 3 / Title"/>
          <p:cNvSpPr txBox="1">
            <a:spLocks noGrp="1"/>
          </p:cNvSpPr>
          <p:nvPr>
            <p:ph type="subTitle" idx="9" hasCustomPrompt="1"/>
          </p:nvPr>
        </p:nvSpPr>
        <p:spPr>
          <a:xfrm>
            <a:off x="5862000" y="1337931"/>
            <a:ext cx="2005644" cy="9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tabLst/>
              <a:defRPr sz="1400" b="1">
                <a:solidFill>
                  <a:schemeClr val="bg2"/>
                </a:solidFill>
                <a:latin typeface="+mj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tabLst/>
              <a:defRPr/>
            </a:pPr>
            <a:r>
              <a:rPr lang="en-GB" dirty="0"/>
              <a:t>Remove unnecessary steps, and design each</a:t>
            </a:r>
          </a:p>
        </p:txBody>
      </p:sp>
      <p:sp>
        <p:nvSpPr>
          <p:cNvPr id="778" name="Item 2 / Text"/>
          <p:cNvSpPr txBox="1">
            <a:spLocks noGrp="1"/>
          </p:cNvSpPr>
          <p:nvPr>
            <p:ph type="subTitle" idx="6" hasCustomPrompt="1"/>
          </p:nvPr>
        </p:nvSpPr>
        <p:spPr>
          <a:xfrm>
            <a:off x="3169424" y="2448963"/>
            <a:ext cx="2010004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100">
                <a:solidFill>
                  <a:schemeClr val="bg2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 should help people understand what needs to happen, where things stand, and how to move forward with confidence.</a:t>
            </a:r>
          </a:p>
        </p:txBody>
      </p:sp>
      <p:sp>
        <p:nvSpPr>
          <p:cNvPr id="779" name="Item 2 / Title"/>
          <p:cNvSpPr txBox="1">
            <a:spLocks noGrp="1"/>
          </p:cNvSpPr>
          <p:nvPr>
            <p:ph type="subTitle" idx="7" hasCustomPrompt="1"/>
          </p:nvPr>
        </p:nvSpPr>
        <p:spPr>
          <a:xfrm>
            <a:off x="3169424" y="1337931"/>
            <a:ext cx="2010004" cy="9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tabLst/>
              <a:defRPr sz="1400" b="1">
                <a:solidFill>
                  <a:schemeClr val="bg2"/>
                </a:solidFill>
                <a:latin typeface="+mj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tabLst/>
              <a:defRPr/>
            </a:pPr>
            <a:r>
              <a:rPr lang="en-GB" dirty="0"/>
              <a:t>Remove unnecessary steps, and design each</a:t>
            </a:r>
          </a:p>
        </p:txBody>
      </p:sp>
      <p:sp>
        <p:nvSpPr>
          <p:cNvPr id="776" name="Item 1 / Text"/>
          <p:cNvSpPr txBox="1">
            <a:spLocks noGrp="1"/>
          </p:cNvSpPr>
          <p:nvPr>
            <p:ph type="subTitle" idx="4" hasCustomPrompt="1"/>
          </p:nvPr>
        </p:nvSpPr>
        <p:spPr>
          <a:xfrm>
            <a:off x="464466" y="2448962"/>
            <a:ext cx="2010004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100">
                <a:solidFill>
                  <a:schemeClr val="bg2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 should help people understand what needs to happen, where things stand, and how to move forward with confidence.</a:t>
            </a:r>
          </a:p>
        </p:txBody>
      </p:sp>
      <p:sp>
        <p:nvSpPr>
          <p:cNvPr id="777" name="Item 1 / Title"/>
          <p:cNvSpPr txBox="1">
            <a:spLocks noGrp="1"/>
          </p:cNvSpPr>
          <p:nvPr>
            <p:ph type="subTitle" idx="5" hasCustomPrompt="1"/>
          </p:nvPr>
        </p:nvSpPr>
        <p:spPr>
          <a:xfrm>
            <a:off x="464466" y="1337931"/>
            <a:ext cx="2010004" cy="9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tabLst/>
              <a:defRPr sz="1400" b="1">
                <a:solidFill>
                  <a:schemeClr val="bg2"/>
                </a:solidFill>
                <a:latin typeface="+mj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tabLst/>
              <a:defRPr/>
            </a:pPr>
            <a:r>
              <a:rPr lang="en-GB" dirty="0"/>
              <a:t>Remove unnecessary steps, and design each</a:t>
            </a:r>
          </a:p>
        </p:txBody>
      </p:sp>
      <p:sp>
        <p:nvSpPr>
          <p:cNvPr id="786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250825" y="249722"/>
            <a:ext cx="7208213" cy="353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tabLst/>
              <a:defRPr sz="2000" b="1">
                <a:solidFill>
                  <a:schemeClr val="bg1"/>
                </a:solidFill>
                <a:latin typeface="+mj-lt"/>
                <a:ea typeface="IBM Plex Sans"/>
                <a:cs typeface="IBM Plex Sans"/>
                <a:sym typeface="IBM Plex Sans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r>
              <a:rPr lang="en-GB" dirty="0"/>
              <a:t>Designing Digital Tools for More Reliable Work</a:t>
            </a:r>
            <a:endParaRPr dirty="0"/>
          </a:p>
        </p:txBody>
      </p:sp>
      <p:sp>
        <p:nvSpPr>
          <p:cNvPr id="3" name="Graphic 23">
            <a:extLst>
              <a:ext uri="{FF2B5EF4-FFF2-40B4-BE49-F238E27FC236}">
                <a16:creationId xmlns:a16="http://schemas.microsoft.com/office/drawing/2014/main" id="{4B0765A5-502C-BC2F-F9BD-96793B71EA9B}"/>
              </a:ext>
            </a:extLst>
          </p:cNvPr>
          <p:cNvSpPr/>
          <p:nvPr/>
        </p:nvSpPr>
        <p:spPr>
          <a:xfrm>
            <a:off x="7779918" y="863656"/>
            <a:ext cx="2818578" cy="2818578"/>
          </a:xfrm>
          <a:custGeom>
            <a:avLst/>
            <a:gdLst>
              <a:gd name="csX0" fmla="*/ 2818578 w 2818578"/>
              <a:gd name="csY0" fmla="*/ 1409332 h 2818578"/>
              <a:gd name="csX1" fmla="*/ 1975647 w 2818578"/>
              <a:gd name="csY1" fmla="*/ 1409332 h 2818578"/>
              <a:gd name="csX2" fmla="*/ 2221400 w 2818578"/>
              <a:gd name="csY2" fmla="*/ 1224921 h 2818578"/>
              <a:gd name="csX3" fmla="*/ 2405811 w 2818578"/>
              <a:gd name="csY3" fmla="*/ 412810 h 2818578"/>
              <a:gd name="csX4" fmla="*/ 1809788 w 2818578"/>
              <a:gd name="csY4" fmla="*/ 1008834 h 2818578"/>
              <a:gd name="csX5" fmla="*/ 1853176 w 2818578"/>
              <a:gd name="csY5" fmla="*/ 704645 h 2818578"/>
              <a:gd name="csX6" fmla="*/ 1409332 w 2818578"/>
              <a:gd name="csY6" fmla="*/ 0 h 2818578"/>
              <a:gd name="csX7" fmla="*/ 1409332 w 2818578"/>
              <a:gd name="csY7" fmla="*/ 842932 h 2818578"/>
              <a:gd name="csX8" fmla="*/ 1224921 w 2818578"/>
              <a:gd name="csY8" fmla="*/ 597178 h 2818578"/>
              <a:gd name="csX9" fmla="*/ 412809 w 2818578"/>
              <a:gd name="csY9" fmla="*/ 412767 h 2818578"/>
              <a:gd name="csX10" fmla="*/ 1008834 w 2818578"/>
              <a:gd name="csY10" fmla="*/ 1008791 h 2818578"/>
              <a:gd name="csX11" fmla="*/ 704645 w 2818578"/>
              <a:gd name="csY11" fmla="*/ 965402 h 2818578"/>
              <a:gd name="csX12" fmla="*/ 0 w 2818578"/>
              <a:gd name="csY12" fmla="*/ 1409246 h 2818578"/>
              <a:gd name="csX13" fmla="*/ 842932 w 2818578"/>
              <a:gd name="csY13" fmla="*/ 1409246 h 2818578"/>
              <a:gd name="csX14" fmla="*/ 597178 w 2818578"/>
              <a:gd name="csY14" fmla="*/ 1593658 h 2818578"/>
              <a:gd name="csX15" fmla="*/ 412767 w 2818578"/>
              <a:gd name="csY15" fmla="*/ 2405769 h 2818578"/>
              <a:gd name="csX16" fmla="*/ 1008791 w 2818578"/>
              <a:gd name="csY16" fmla="*/ 1809745 h 2818578"/>
              <a:gd name="csX17" fmla="*/ 965402 w 2818578"/>
              <a:gd name="csY17" fmla="*/ 2113934 h 2818578"/>
              <a:gd name="csX18" fmla="*/ 1409246 w 2818578"/>
              <a:gd name="csY18" fmla="*/ 2818578 h 2818578"/>
              <a:gd name="csX19" fmla="*/ 1409246 w 2818578"/>
              <a:gd name="csY19" fmla="*/ 1975647 h 2818578"/>
              <a:gd name="csX20" fmla="*/ 1593658 w 2818578"/>
              <a:gd name="csY20" fmla="*/ 2221400 h 2818578"/>
              <a:gd name="csX21" fmla="*/ 2405769 w 2818578"/>
              <a:gd name="csY21" fmla="*/ 2405811 h 2818578"/>
              <a:gd name="csX22" fmla="*/ 1809745 w 2818578"/>
              <a:gd name="csY22" fmla="*/ 1809788 h 2818578"/>
              <a:gd name="csX23" fmla="*/ 2113934 w 2818578"/>
              <a:gd name="csY23" fmla="*/ 1853176 h 2818578"/>
              <a:gd name="csX24" fmla="*/ 2818578 w 2818578"/>
              <a:gd name="csY24" fmla="*/ 1409332 h 281857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2818578" h="2818578">
                <a:moveTo>
                  <a:pt x="2818578" y="1409332"/>
                </a:moveTo>
                <a:lnTo>
                  <a:pt x="1975647" y="1409332"/>
                </a:lnTo>
                <a:cubicBezTo>
                  <a:pt x="2060414" y="1363892"/>
                  <a:pt x="2144370" y="1301951"/>
                  <a:pt x="2221400" y="1224921"/>
                </a:cubicBezTo>
                <a:cubicBezTo>
                  <a:pt x="2496564" y="949757"/>
                  <a:pt x="2579151" y="586149"/>
                  <a:pt x="2405811" y="412810"/>
                </a:cubicBezTo>
                <a:lnTo>
                  <a:pt x="1809788" y="1008834"/>
                </a:lnTo>
                <a:cubicBezTo>
                  <a:pt x="1837616" y="916756"/>
                  <a:pt x="1853176" y="813607"/>
                  <a:pt x="1853176" y="704645"/>
                </a:cubicBezTo>
                <a:cubicBezTo>
                  <a:pt x="1853176" y="315474"/>
                  <a:pt x="1654444" y="0"/>
                  <a:pt x="1409332" y="0"/>
                </a:cubicBezTo>
                <a:lnTo>
                  <a:pt x="1409332" y="842932"/>
                </a:lnTo>
                <a:cubicBezTo>
                  <a:pt x="1363892" y="758164"/>
                  <a:pt x="1301951" y="674209"/>
                  <a:pt x="1224921" y="597178"/>
                </a:cubicBezTo>
                <a:cubicBezTo>
                  <a:pt x="949757" y="322014"/>
                  <a:pt x="586149" y="239470"/>
                  <a:pt x="412809" y="412767"/>
                </a:cubicBezTo>
                <a:lnTo>
                  <a:pt x="1008834" y="1008791"/>
                </a:lnTo>
                <a:cubicBezTo>
                  <a:pt x="916756" y="981005"/>
                  <a:pt x="813607" y="965402"/>
                  <a:pt x="704645" y="965402"/>
                </a:cubicBezTo>
                <a:cubicBezTo>
                  <a:pt x="315475" y="965402"/>
                  <a:pt x="0" y="1164134"/>
                  <a:pt x="0" y="1409246"/>
                </a:cubicBezTo>
                <a:lnTo>
                  <a:pt x="842932" y="1409246"/>
                </a:lnTo>
                <a:cubicBezTo>
                  <a:pt x="758164" y="1454687"/>
                  <a:pt x="674209" y="1516627"/>
                  <a:pt x="597178" y="1593658"/>
                </a:cubicBezTo>
                <a:cubicBezTo>
                  <a:pt x="322016" y="1868821"/>
                  <a:pt x="239470" y="2232429"/>
                  <a:pt x="412767" y="2405769"/>
                </a:cubicBezTo>
                <a:lnTo>
                  <a:pt x="1008791" y="1809745"/>
                </a:lnTo>
                <a:cubicBezTo>
                  <a:pt x="981005" y="1901822"/>
                  <a:pt x="965402" y="2004971"/>
                  <a:pt x="965402" y="2113934"/>
                </a:cubicBezTo>
                <a:cubicBezTo>
                  <a:pt x="965402" y="2503104"/>
                  <a:pt x="1164134" y="2818578"/>
                  <a:pt x="1409246" y="2818578"/>
                </a:cubicBezTo>
                <a:lnTo>
                  <a:pt x="1409246" y="1975647"/>
                </a:lnTo>
                <a:cubicBezTo>
                  <a:pt x="1454687" y="2060414"/>
                  <a:pt x="1516627" y="2144370"/>
                  <a:pt x="1593658" y="2221400"/>
                </a:cubicBezTo>
                <a:cubicBezTo>
                  <a:pt x="1868821" y="2496564"/>
                  <a:pt x="2232429" y="2579151"/>
                  <a:pt x="2405769" y="2405811"/>
                </a:cubicBezTo>
                <a:lnTo>
                  <a:pt x="1809745" y="1809788"/>
                </a:lnTo>
                <a:cubicBezTo>
                  <a:pt x="1901822" y="1837573"/>
                  <a:pt x="2004971" y="1853176"/>
                  <a:pt x="2113934" y="1853176"/>
                </a:cubicBezTo>
                <a:cubicBezTo>
                  <a:pt x="2503104" y="1853176"/>
                  <a:pt x="2818578" y="1654444"/>
                  <a:pt x="2818578" y="1409332"/>
                </a:cubicBezTo>
                <a:close/>
              </a:path>
            </a:pathLst>
          </a:custGeom>
          <a:solidFill>
            <a:schemeClr val="accent1"/>
          </a:solidFill>
          <a:ln w="42718" cap="flat">
            <a:noFill/>
            <a:prstDash val="solid"/>
            <a:miter/>
          </a:ln>
        </p:spPr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/ Items / 3 Items / Option B">
  <p:cSld name="Content / Items / 3 Items / Option B">
    <p:bg>
      <p:bgPr>
        <a:solidFill>
          <a:schemeClr val="accent2"/>
        </a:solidFill>
        <a:effectLst/>
      </p:bgPr>
    </p:bg>
    <p:spTree>
      <p:nvGrpSpPr>
        <p:cNvPr id="1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raphic 24">
            <a:extLst>
              <a:ext uri="{FF2B5EF4-FFF2-40B4-BE49-F238E27FC236}">
                <a16:creationId xmlns:a16="http://schemas.microsoft.com/office/drawing/2014/main" id="{18A00DCB-DC95-8C3A-FF7B-A56C9C976B53}"/>
              </a:ext>
            </a:extLst>
          </p:cNvPr>
          <p:cNvSpPr/>
          <p:nvPr/>
        </p:nvSpPr>
        <p:spPr>
          <a:xfrm rot="1165916">
            <a:off x="-1041419" y="-967355"/>
            <a:ext cx="2863617" cy="2863617"/>
          </a:xfrm>
          <a:custGeom>
            <a:avLst/>
            <a:gdLst>
              <a:gd name="csX0" fmla="*/ 2863617 w 2863617"/>
              <a:gd name="csY0" fmla="*/ 1431809 h 2863617"/>
              <a:gd name="csX1" fmla="*/ 2147713 w 2863617"/>
              <a:gd name="csY1" fmla="*/ 1250574 h 2863617"/>
              <a:gd name="csX2" fmla="*/ 2107062 w 2863617"/>
              <a:gd name="csY2" fmla="*/ 1250878 h 2863617"/>
              <a:gd name="csX3" fmla="*/ 2142415 w 2863617"/>
              <a:gd name="csY3" fmla="*/ 1230814 h 2863617"/>
              <a:gd name="csX4" fmla="*/ 2671786 w 2863617"/>
              <a:gd name="csY4" fmla="*/ 715904 h 2863617"/>
              <a:gd name="csX5" fmla="*/ 1961180 w 2863617"/>
              <a:gd name="csY5" fmla="*/ 916900 h 2863617"/>
              <a:gd name="csX6" fmla="*/ 1926132 w 2863617"/>
              <a:gd name="csY6" fmla="*/ 937486 h 2863617"/>
              <a:gd name="csX7" fmla="*/ 1946718 w 2863617"/>
              <a:gd name="csY7" fmla="*/ 902437 h 2863617"/>
              <a:gd name="csX8" fmla="*/ 2147713 w 2863617"/>
              <a:gd name="csY8" fmla="*/ 191832 h 2863617"/>
              <a:gd name="csX9" fmla="*/ 1632804 w 2863617"/>
              <a:gd name="csY9" fmla="*/ 721203 h 2863617"/>
              <a:gd name="csX10" fmla="*/ 1612739 w 2863617"/>
              <a:gd name="csY10" fmla="*/ 756555 h 2863617"/>
              <a:gd name="csX11" fmla="*/ 1613043 w 2863617"/>
              <a:gd name="csY11" fmla="*/ 715904 h 2863617"/>
              <a:gd name="csX12" fmla="*/ 1431809 w 2863617"/>
              <a:gd name="csY12" fmla="*/ 0 h 2863617"/>
              <a:gd name="csX13" fmla="*/ 1250574 w 2863617"/>
              <a:gd name="csY13" fmla="*/ 715904 h 2863617"/>
              <a:gd name="csX14" fmla="*/ 1250878 w 2863617"/>
              <a:gd name="csY14" fmla="*/ 756555 h 2863617"/>
              <a:gd name="csX15" fmla="*/ 1230814 w 2863617"/>
              <a:gd name="csY15" fmla="*/ 721203 h 2863617"/>
              <a:gd name="csX16" fmla="*/ 715904 w 2863617"/>
              <a:gd name="csY16" fmla="*/ 191832 h 2863617"/>
              <a:gd name="csX17" fmla="*/ 916900 w 2863617"/>
              <a:gd name="csY17" fmla="*/ 902437 h 2863617"/>
              <a:gd name="csX18" fmla="*/ 937486 w 2863617"/>
              <a:gd name="csY18" fmla="*/ 937486 h 2863617"/>
              <a:gd name="csX19" fmla="*/ 902437 w 2863617"/>
              <a:gd name="csY19" fmla="*/ 916900 h 2863617"/>
              <a:gd name="csX20" fmla="*/ 191831 w 2863617"/>
              <a:gd name="csY20" fmla="*/ 715904 h 2863617"/>
              <a:gd name="csX21" fmla="*/ 721203 w 2863617"/>
              <a:gd name="csY21" fmla="*/ 1230814 h 2863617"/>
              <a:gd name="csX22" fmla="*/ 756555 w 2863617"/>
              <a:gd name="csY22" fmla="*/ 1250878 h 2863617"/>
              <a:gd name="csX23" fmla="*/ 715904 w 2863617"/>
              <a:gd name="csY23" fmla="*/ 1250574 h 2863617"/>
              <a:gd name="csX24" fmla="*/ 0 w 2863617"/>
              <a:gd name="csY24" fmla="*/ 1431809 h 2863617"/>
              <a:gd name="csX25" fmla="*/ 715904 w 2863617"/>
              <a:gd name="csY25" fmla="*/ 1613043 h 2863617"/>
              <a:gd name="csX26" fmla="*/ 756555 w 2863617"/>
              <a:gd name="csY26" fmla="*/ 1612739 h 2863617"/>
              <a:gd name="csX27" fmla="*/ 721203 w 2863617"/>
              <a:gd name="csY27" fmla="*/ 1632804 h 2863617"/>
              <a:gd name="csX28" fmla="*/ 191831 w 2863617"/>
              <a:gd name="csY28" fmla="*/ 2147713 h 2863617"/>
              <a:gd name="csX29" fmla="*/ 902437 w 2863617"/>
              <a:gd name="csY29" fmla="*/ 1946718 h 2863617"/>
              <a:gd name="csX30" fmla="*/ 937486 w 2863617"/>
              <a:gd name="csY30" fmla="*/ 1926132 h 2863617"/>
              <a:gd name="csX31" fmla="*/ 916900 w 2863617"/>
              <a:gd name="csY31" fmla="*/ 1961180 h 2863617"/>
              <a:gd name="csX32" fmla="*/ 715904 w 2863617"/>
              <a:gd name="csY32" fmla="*/ 2671786 h 2863617"/>
              <a:gd name="csX33" fmla="*/ 1230814 w 2863617"/>
              <a:gd name="csY33" fmla="*/ 2142415 h 2863617"/>
              <a:gd name="csX34" fmla="*/ 1250878 w 2863617"/>
              <a:gd name="csY34" fmla="*/ 2107062 h 2863617"/>
              <a:gd name="csX35" fmla="*/ 1250574 w 2863617"/>
              <a:gd name="csY35" fmla="*/ 2147713 h 2863617"/>
              <a:gd name="csX36" fmla="*/ 1431809 w 2863617"/>
              <a:gd name="csY36" fmla="*/ 2863617 h 2863617"/>
              <a:gd name="csX37" fmla="*/ 1613043 w 2863617"/>
              <a:gd name="csY37" fmla="*/ 2147713 h 2863617"/>
              <a:gd name="csX38" fmla="*/ 1612739 w 2863617"/>
              <a:gd name="csY38" fmla="*/ 2107062 h 2863617"/>
              <a:gd name="csX39" fmla="*/ 1632804 w 2863617"/>
              <a:gd name="csY39" fmla="*/ 2142415 h 2863617"/>
              <a:gd name="csX40" fmla="*/ 2147713 w 2863617"/>
              <a:gd name="csY40" fmla="*/ 2671786 h 2863617"/>
              <a:gd name="csX41" fmla="*/ 1946718 w 2863617"/>
              <a:gd name="csY41" fmla="*/ 1961180 h 2863617"/>
              <a:gd name="csX42" fmla="*/ 1926132 w 2863617"/>
              <a:gd name="csY42" fmla="*/ 1926132 h 2863617"/>
              <a:gd name="csX43" fmla="*/ 1961180 w 2863617"/>
              <a:gd name="csY43" fmla="*/ 1946718 h 2863617"/>
              <a:gd name="csX44" fmla="*/ 2671786 w 2863617"/>
              <a:gd name="csY44" fmla="*/ 2147713 h 2863617"/>
              <a:gd name="csX45" fmla="*/ 2142415 w 2863617"/>
              <a:gd name="csY45" fmla="*/ 1632804 h 2863617"/>
              <a:gd name="csX46" fmla="*/ 2107062 w 2863617"/>
              <a:gd name="csY46" fmla="*/ 1612739 h 2863617"/>
              <a:gd name="csX47" fmla="*/ 2147713 w 2863617"/>
              <a:gd name="csY47" fmla="*/ 1613043 h 2863617"/>
              <a:gd name="csX48" fmla="*/ 2863617 w 2863617"/>
              <a:gd name="csY48" fmla="*/ 1431809 h 286361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</a:cxnLst>
            <a:rect l="l" t="t" r="r" b="b"/>
            <a:pathLst>
              <a:path w="2863617" h="2863617">
                <a:moveTo>
                  <a:pt x="2863617" y="1431809"/>
                </a:moveTo>
                <a:cubicBezTo>
                  <a:pt x="2863617" y="1331702"/>
                  <a:pt x="2543102" y="1250574"/>
                  <a:pt x="2147713" y="1250574"/>
                </a:cubicBezTo>
                <a:cubicBezTo>
                  <a:pt x="2134076" y="1250574"/>
                  <a:pt x="2120526" y="1250705"/>
                  <a:pt x="2107062" y="1250878"/>
                </a:cubicBezTo>
                <a:cubicBezTo>
                  <a:pt x="2118832" y="1244320"/>
                  <a:pt x="2130602" y="1237632"/>
                  <a:pt x="2142415" y="1230814"/>
                </a:cubicBezTo>
                <a:cubicBezTo>
                  <a:pt x="2484819" y="1033119"/>
                  <a:pt x="2721818" y="802591"/>
                  <a:pt x="2671786" y="715904"/>
                </a:cubicBezTo>
                <a:cubicBezTo>
                  <a:pt x="2621755" y="629218"/>
                  <a:pt x="2303584" y="719205"/>
                  <a:pt x="1961180" y="916900"/>
                </a:cubicBezTo>
                <a:cubicBezTo>
                  <a:pt x="1949367" y="923718"/>
                  <a:pt x="1937684" y="930580"/>
                  <a:pt x="1926132" y="937486"/>
                </a:cubicBezTo>
                <a:cubicBezTo>
                  <a:pt x="1933037" y="925933"/>
                  <a:pt x="1939899" y="914250"/>
                  <a:pt x="1946718" y="902437"/>
                </a:cubicBezTo>
                <a:cubicBezTo>
                  <a:pt x="2144412" y="560033"/>
                  <a:pt x="2234400" y="241907"/>
                  <a:pt x="2147713" y="191832"/>
                </a:cubicBezTo>
                <a:cubicBezTo>
                  <a:pt x="2061026" y="141800"/>
                  <a:pt x="1830499" y="378799"/>
                  <a:pt x="1632804" y="721203"/>
                </a:cubicBezTo>
                <a:cubicBezTo>
                  <a:pt x="1625985" y="733016"/>
                  <a:pt x="1619297" y="744829"/>
                  <a:pt x="1612739" y="756555"/>
                </a:cubicBezTo>
                <a:cubicBezTo>
                  <a:pt x="1612913" y="743092"/>
                  <a:pt x="1613043" y="729542"/>
                  <a:pt x="1613043" y="715904"/>
                </a:cubicBezTo>
                <a:cubicBezTo>
                  <a:pt x="1613043" y="320515"/>
                  <a:pt x="1531915" y="0"/>
                  <a:pt x="1431809" y="0"/>
                </a:cubicBezTo>
                <a:cubicBezTo>
                  <a:pt x="1331702" y="0"/>
                  <a:pt x="1250574" y="320515"/>
                  <a:pt x="1250574" y="715904"/>
                </a:cubicBezTo>
                <a:cubicBezTo>
                  <a:pt x="1250574" y="729542"/>
                  <a:pt x="1250705" y="743092"/>
                  <a:pt x="1250878" y="756555"/>
                </a:cubicBezTo>
                <a:cubicBezTo>
                  <a:pt x="1244320" y="744786"/>
                  <a:pt x="1237632" y="733016"/>
                  <a:pt x="1230814" y="721203"/>
                </a:cubicBezTo>
                <a:cubicBezTo>
                  <a:pt x="1033119" y="378799"/>
                  <a:pt x="802591" y="141800"/>
                  <a:pt x="715904" y="191832"/>
                </a:cubicBezTo>
                <a:cubicBezTo>
                  <a:pt x="629218" y="241864"/>
                  <a:pt x="719205" y="560033"/>
                  <a:pt x="916900" y="902437"/>
                </a:cubicBezTo>
                <a:cubicBezTo>
                  <a:pt x="923718" y="914250"/>
                  <a:pt x="930580" y="925933"/>
                  <a:pt x="937486" y="937486"/>
                </a:cubicBezTo>
                <a:cubicBezTo>
                  <a:pt x="925933" y="930580"/>
                  <a:pt x="914250" y="923718"/>
                  <a:pt x="902437" y="916900"/>
                </a:cubicBezTo>
                <a:cubicBezTo>
                  <a:pt x="560033" y="719205"/>
                  <a:pt x="241906" y="629218"/>
                  <a:pt x="191831" y="715904"/>
                </a:cubicBezTo>
                <a:cubicBezTo>
                  <a:pt x="141799" y="802591"/>
                  <a:pt x="378800" y="1033119"/>
                  <a:pt x="721203" y="1230814"/>
                </a:cubicBezTo>
                <a:cubicBezTo>
                  <a:pt x="733016" y="1237632"/>
                  <a:pt x="744829" y="1244320"/>
                  <a:pt x="756555" y="1250878"/>
                </a:cubicBezTo>
                <a:cubicBezTo>
                  <a:pt x="743092" y="1250705"/>
                  <a:pt x="729542" y="1250574"/>
                  <a:pt x="715904" y="1250574"/>
                </a:cubicBezTo>
                <a:cubicBezTo>
                  <a:pt x="320516" y="1250574"/>
                  <a:pt x="0" y="1331702"/>
                  <a:pt x="0" y="1431809"/>
                </a:cubicBezTo>
                <a:cubicBezTo>
                  <a:pt x="0" y="1531915"/>
                  <a:pt x="320516" y="1613043"/>
                  <a:pt x="715904" y="1613043"/>
                </a:cubicBezTo>
                <a:cubicBezTo>
                  <a:pt x="729542" y="1613043"/>
                  <a:pt x="743092" y="1612913"/>
                  <a:pt x="756555" y="1612739"/>
                </a:cubicBezTo>
                <a:cubicBezTo>
                  <a:pt x="744786" y="1619297"/>
                  <a:pt x="733016" y="1625985"/>
                  <a:pt x="721203" y="1632804"/>
                </a:cubicBezTo>
                <a:cubicBezTo>
                  <a:pt x="378800" y="1830499"/>
                  <a:pt x="141799" y="2061026"/>
                  <a:pt x="191831" y="2147713"/>
                </a:cubicBezTo>
                <a:cubicBezTo>
                  <a:pt x="241863" y="2234400"/>
                  <a:pt x="560033" y="2144412"/>
                  <a:pt x="902437" y="1946718"/>
                </a:cubicBezTo>
                <a:cubicBezTo>
                  <a:pt x="914250" y="1939899"/>
                  <a:pt x="925933" y="1933037"/>
                  <a:pt x="937486" y="1926132"/>
                </a:cubicBezTo>
                <a:cubicBezTo>
                  <a:pt x="930580" y="1937684"/>
                  <a:pt x="923718" y="1949367"/>
                  <a:pt x="916900" y="1961180"/>
                </a:cubicBezTo>
                <a:cubicBezTo>
                  <a:pt x="719205" y="2303584"/>
                  <a:pt x="629218" y="2621711"/>
                  <a:pt x="715904" y="2671786"/>
                </a:cubicBezTo>
                <a:cubicBezTo>
                  <a:pt x="802591" y="2721818"/>
                  <a:pt x="1033119" y="2484819"/>
                  <a:pt x="1230814" y="2142415"/>
                </a:cubicBezTo>
                <a:cubicBezTo>
                  <a:pt x="1237632" y="2130602"/>
                  <a:pt x="1244320" y="2118789"/>
                  <a:pt x="1250878" y="2107062"/>
                </a:cubicBezTo>
                <a:cubicBezTo>
                  <a:pt x="1250705" y="2120526"/>
                  <a:pt x="1250574" y="2134076"/>
                  <a:pt x="1250574" y="2147713"/>
                </a:cubicBezTo>
                <a:cubicBezTo>
                  <a:pt x="1250574" y="2543102"/>
                  <a:pt x="1331702" y="2863617"/>
                  <a:pt x="1431809" y="2863617"/>
                </a:cubicBezTo>
                <a:cubicBezTo>
                  <a:pt x="1531915" y="2863617"/>
                  <a:pt x="1613043" y="2543102"/>
                  <a:pt x="1613043" y="2147713"/>
                </a:cubicBezTo>
                <a:cubicBezTo>
                  <a:pt x="1613043" y="2134076"/>
                  <a:pt x="1612913" y="2120526"/>
                  <a:pt x="1612739" y="2107062"/>
                </a:cubicBezTo>
                <a:cubicBezTo>
                  <a:pt x="1619297" y="2118832"/>
                  <a:pt x="1625985" y="2130602"/>
                  <a:pt x="1632804" y="2142415"/>
                </a:cubicBezTo>
                <a:cubicBezTo>
                  <a:pt x="1830499" y="2484819"/>
                  <a:pt x="2061026" y="2721818"/>
                  <a:pt x="2147713" y="2671786"/>
                </a:cubicBezTo>
                <a:cubicBezTo>
                  <a:pt x="2234400" y="2621755"/>
                  <a:pt x="2144412" y="2303584"/>
                  <a:pt x="1946718" y="1961180"/>
                </a:cubicBezTo>
                <a:cubicBezTo>
                  <a:pt x="1939899" y="1949367"/>
                  <a:pt x="1933037" y="1937684"/>
                  <a:pt x="1926132" y="1926132"/>
                </a:cubicBezTo>
                <a:cubicBezTo>
                  <a:pt x="1937684" y="1933037"/>
                  <a:pt x="1949367" y="1939899"/>
                  <a:pt x="1961180" y="1946718"/>
                </a:cubicBezTo>
                <a:cubicBezTo>
                  <a:pt x="2303584" y="2144412"/>
                  <a:pt x="2621711" y="2234400"/>
                  <a:pt x="2671786" y="2147713"/>
                </a:cubicBezTo>
                <a:cubicBezTo>
                  <a:pt x="2721818" y="2061026"/>
                  <a:pt x="2484819" y="1830499"/>
                  <a:pt x="2142415" y="1632804"/>
                </a:cubicBezTo>
                <a:cubicBezTo>
                  <a:pt x="2130602" y="1625985"/>
                  <a:pt x="2118789" y="1619297"/>
                  <a:pt x="2107062" y="1612739"/>
                </a:cubicBezTo>
                <a:cubicBezTo>
                  <a:pt x="2120526" y="1612913"/>
                  <a:pt x="2134076" y="1613043"/>
                  <a:pt x="2147713" y="1613043"/>
                </a:cubicBezTo>
                <a:cubicBezTo>
                  <a:pt x="2543102" y="1613043"/>
                  <a:pt x="2863617" y="1531872"/>
                  <a:pt x="2863617" y="1431809"/>
                </a:cubicBezTo>
                <a:close/>
              </a:path>
            </a:pathLst>
          </a:custGeom>
          <a:solidFill>
            <a:schemeClr val="accent3"/>
          </a:solidFill>
          <a:ln w="43295" cap="flat">
            <a:noFill/>
            <a:prstDash val="solid"/>
            <a:miter/>
          </a:ln>
        </p:spPr>
      </p:sp>
      <p:sp>
        <p:nvSpPr>
          <p:cNvPr id="773" name="Google Shape;773;g3e4756476a6_0_194"/>
          <p:cNvSpPr/>
          <p:nvPr/>
        </p:nvSpPr>
        <p:spPr>
          <a:xfrm>
            <a:off x="237075" y="1119883"/>
            <a:ext cx="5175096" cy="1659212"/>
          </a:xfrm>
          <a:prstGeom prst="roundRect">
            <a:avLst>
              <a:gd name="adj" fmla="val 8797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75" name="Google Shape;775;g3e4756476a6_0_194"/>
          <p:cNvSpPr/>
          <p:nvPr/>
        </p:nvSpPr>
        <p:spPr>
          <a:xfrm>
            <a:off x="5651437" y="1119883"/>
            <a:ext cx="2451830" cy="3553716"/>
          </a:xfrm>
          <a:prstGeom prst="roundRect">
            <a:avLst>
              <a:gd name="adj" fmla="val 6532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72" name="Page #"/>
          <p:cNvSpPr txBox="1">
            <a:spLocks noGrp="1"/>
          </p:cNvSpPr>
          <p:nvPr>
            <p:ph type="subTitle" idx="3"/>
          </p:nvPr>
        </p:nvSpPr>
        <p:spPr>
          <a:xfrm>
            <a:off x="6304775" y="4917010"/>
            <a:ext cx="25884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defRPr sz="800">
                <a:solidFill>
                  <a:schemeClr val="tx2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69" name="Presentation name"/>
          <p:cNvSpPr txBox="1">
            <a:spLocks noGrp="1"/>
          </p:cNvSpPr>
          <p:nvPr>
            <p:ph type="subTitle" idx="1" hasCustomPrompt="1"/>
          </p:nvPr>
        </p:nvSpPr>
        <p:spPr>
          <a:xfrm>
            <a:off x="250825" y="4917010"/>
            <a:ext cx="54000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tabLst/>
              <a:defRPr sz="800">
                <a:solidFill>
                  <a:schemeClr val="tx2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780" name="Item 3 / Text"/>
          <p:cNvSpPr txBox="1">
            <a:spLocks noGrp="1"/>
          </p:cNvSpPr>
          <p:nvPr>
            <p:ph type="subTitle" idx="8" hasCustomPrompt="1"/>
          </p:nvPr>
        </p:nvSpPr>
        <p:spPr>
          <a:xfrm>
            <a:off x="5861976" y="2448963"/>
            <a:ext cx="2005644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100">
                <a:solidFill>
                  <a:schemeClr val="bg2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 should help people understand what needs to happen, where things stand, and how to move forward with confidence.</a:t>
            </a:r>
          </a:p>
        </p:txBody>
      </p:sp>
      <p:sp>
        <p:nvSpPr>
          <p:cNvPr id="781" name="Item 3 / Title"/>
          <p:cNvSpPr txBox="1">
            <a:spLocks noGrp="1"/>
          </p:cNvSpPr>
          <p:nvPr>
            <p:ph type="subTitle" idx="9" hasCustomPrompt="1"/>
          </p:nvPr>
        </p:nvSpPr>
        <p:spPr>
          <a:xfrm>
            <a:off x="5862000" y="1337931"/>
            <a:ext cx="2005644" cy="9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tabLst/>
              <a:defRPr sz="1400" b="1">
                <a:solidFill>
                  <a:schemeClr val="bg2"/>
                </a:solidFill>
                <a:latin typeface="+mj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tabLst/>
              <a:defRPr/>
            </a:pPr>
            <a:r>
              <a:rPr lang="en-GB" dirty="0"/>
              <a:t>Remove unnecessary steps, and design each</a:t>
            </a:r>
          </a:p>
        </p:txBody>
      </p:sp>
      <p:sp>
        <p:nvSpPr>
          <p:cNvPr id="786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250825" y="249722"/>
            <a:ext cx="7208213" cy="353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tabLst/>
              <a:defRPr sz="2000" b="1">
                <a:solidFill>
                  <a:schemeClr val="bg1"/>
                </a:solidFill>
                <a:latin typeface="+mj-lt"/>
                <a:ea typeface="IBM Plex Sans"/>
                <a:cs typeface="IBM Plex Sans"/>
                <a:sym typeface="IBM Plex Sans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r>
              <a:rPr lang="en-GB" dirty="0"/>
              <a:t>Designing Digital Tools for More Reliable Work</a:t>
            </a:r>
            <a:endParaRPr dirty="0"/>
          </a:p>
        </p:txBody>
      </p:sp>
      <p:sp>
        <p:nvSpPr>
          <p:cNvPr id="5" name="Google Shape;773;g3e4756476a6_0_194">
            <a:extLst>
              <a:ext uri="{FF2B5EF4-FFF2-40B4-BE49-F238E27FC236}">
                <a16:creationId xmlns:a16="http://schemas.microsoft.com/office/drawing/2014/main" id="{BDDE46A4-5D26-1DCD-F7D6-7CA06BE90B4C}"/>
              </a:ext>
            </a:extLst>
          </p:cNvPr>
          <p:cNvSpPr/>
          <p:nvPr userDrawn="1"/>
        </p:nvSpPr>
        <p:spPr>
          <a:xfrm>
            <a:off x="237075" y="3013774"/>
            <a:ext cx="5175096" cy="1659212"/>
          </a:xfrm>
          <a:prstGeom prst="roundRect">
            <a:avLst>
              <a:gd name="adj" fmla="val 8797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78" name="Item 2 / Text"/>
          <p:cNvSpPr txBox="1">
            <a:spLocks noGrp="1"/>
          </p:cNvSpPr>
          <p:nvPr>
            <p:ph type="subTitle" idx="6" hasCustomPrompt="1"/>
          </p:nvPr>
        </p:nvSpPr>
        <p:spPr>
          <a:xfrm>
            <a:off x="464466" y="3622143"/>
            <a:ext cx="4714962" cy="82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100">
                <a:solidFill>
                  <a:schemeClr val="bg2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 should help people understand what needs to happen, where things stand, and how to move forward with confidence.</a:t>
            </a:r>
          </a:p>
        </p:txBody>
      </p:sp>
      <p:sp>
        <p:nvSpPr>
          <p:cNvPr id="779" name="Item 2 / Title"/>
          <p:cNvSpPr txBox="1">
            <a:spLocks noGrp="1"/>
          </p:cNvSpPr>
          <p:nvPr>
            <p:ph type="subTitle" idx="7" hasCustomPrompt="1"/>
          </p:nvPr>
        </p:nvSpPr>
        <p:spPr>
          <a:xfrm>
            <a:off x="464466" y="3223831"/>
            <a:ext cx="4714962" cy="2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tabLst/>
              <a:defRPr sz="1400" b="1">
                <a:solidFill>
                  <a:schemeClr val="bg2"/>
                </a:solidFill>
                <a:latin typeface="+mj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tabLst/>
              <a:defRPr/>
            </a:pPr>
            <a:r>
              <a:rPr lang="en-GB" dirty="0"/>
              <a:t>Remove unnecessary steps, and design each</a:t>
            </a:r>
          </a:p>
        </p:txBody>
      </p:sp>
      <p:sp>
        <p:nvSpPr>
          <p:cNvPr id="776" name="Item 1 / Text"/>
          <p:cNvSpPr txBox="1">
            <a:spLocks noGrp="1"/>
          </p:cNvSpPr>
          <p:nvPr>
            <p:ph type="subTitle" idx="4" hasCustomPrompt="1"/>
          </p:nvPr>
        </p:nvSpPr>
        <p:spPr>
          <a:xfrm>
            <a:off x="464466" y="1719835"/>
            <a:ext cx="4714962" cy="82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100">
                <a:solidFill>
                  <a:schemeClr val="bg2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 should help people understand what needs to happen, where things stand, and how to move forward with confidence.</a:t>
            </a:r>
          </a:p>
        </p:txBody>
      </p:sp>
      <p:sp>
        <p:nvSpPr>
          <p:cNvPr id="777" name="Item 1 / Title"/>
          <p:cNvSpPr txBox="1">
            <a:spLocks noGrp="1"/>
          </p:cNvSpPr>
          <p:nvPr>
            <p:ph type="subTitle" idx="5" hasCustomPrompt="1"/>
          </p:nvPr>
        </p:nvSpPr>
        <p:spPr>
          <a:xfrm>
            <a:off x="464466" y="1337931"/>
            <a:ext cx="4714962" cy="2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tabLst/>
              <a:defRPr sz="1400" b="1">
                <a:solidFill>
                  <a:schemeClr val="bg2"/>
                </a:solidFill>
                <a:latin typeface="+mj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tabLst/>
              <a:defRPr/>
            </a:pPr>
            <a:r>
              <a:rPr lang="en-GB" dirty="0"/>
              <a:t>Remove unnecessary steps, and design each</a:t>
            </a:r>
          </a:p>
        </p:txBody>
      </p:sp>
      <p:sp>
        <p:nvSpPr>
          <p:cNvPr id="8" name="Graphic 23">
            <a:extLst>
              <a:ext uri="{FF2B5EF4-FFF2-40B4-BE49-F238E27FC236}">
                <a16:creationId xmlns:a16="http://schemas.microsoft.com/office/drawing/2014/main" id="{A176DBC7-F310-44AF-B670-FA95DFC633CC}"/>
              </a:ext>
            </a:extLst>
          </p:cNvPr>
          <p:cNvSpPr/>
          <p:nvPr userDrawn="1"/>
        </p:nvSpPr>
        <p:spPr>
          <a:xfrm>
            <a:off x="7779918" y="863656"/>
            <a:ext cx="2818578" cy="2818578"/>
          </a:xfrm>
          <a:custGeom>
            <a:avLst/>
            <a:gdLst>
              <a:gd name="csX0" fmla="*/ 2818578 w 2818578"/>
              <a:gd name="csY0" fmla="*/ 1409332 h 2818578"/>
              <a:gd name="csX1" fmla="*/ 1975647 w 2818578"/>
              <a:gd name="csY1" fmla="*/ 1409332 h 2818578"/>
              <a:gd name="csX2" fmla="*/ 2221400 w 2818578"/>
              <a:gd name="csY2" fmla="*/ 1224921 h 2818578"/>
              <a:gd name="csX3" fmla="*/ 2405811 w 2818578"/>
              <a:gd name="csY3" fmla="*/ 412810 h 2818578"/>
              <a:gd name="csX4" fmla="*/ 1809788 w 2818578"/>
              <a:gd name="csY4" fmla="*/ 1008834 h 2818578"/>
              <a:gd name="csX5" fmla="*/ 1853176 w 2818578"/>
              <a:gd name="csY5" fmla="*/ 704645 h 2818578"/>
              <a:gd name="csX6" fmla="*/ 1409332 w 2818578"/>
              <a:gd name="csY6" fmla="*/ 0 h 2818578"/>
              <a:gd name="csX7" fmla="*/ 1409332 w 2818578"/>
              <a:gd name="csY7" fmla="*/ 842932 h 2818578"/>
              <a:gd name="csX8" fmla="*/ 1224921 w 2818578"/>
              <a:gd name="csY8" fmla="*/ 597178 h 2818578"/>
              <a:gd name="csX9" fmla="*/ 412809 w 2818578"/>
              <a:gd name="csY9" fmla="*/ 412767 h 2818578"/>
              <a:gd name="csX10" fmla="*/ 1008834 w 2818578"/>
              <a:gd name="csY10" fmla="*/ 1008791 h 2818578"/>
              <a:gd name="csX11" fmla="*/ 704645 w 2818578"/>
              <a:gd name="csY11" fmla="*/ 965402 h 2818578"/>
              <a:gd name="csX12" fmla="*/ 0 w 2818578"/>
              <a:gd name="csY12" fmla="*/ 1409246 h 2818578"/>
              <a:gd name="csX13" fmla="*/ 842932 w 2818578"/>
              <a:gd name="csY13" fmla="*/ 1409246 h 2818578"/>
              <a:gd name="csX14" fmla="*/ 597178 w 2818578"/>
              <a:gd name="csY14" fmla="*/ 1593658 h 2818578"/>
              <a:gd name="csX15" fmla="*/ 412767 w 2818578"/>
              <a:gd name="csY15" fmla="*/ 2405769 h 2818578"/>
              <a:gd name="csX16" fmla="*/ 1008791 w 2818578"/>
              <a:gd name="csY16" fmla="*/ 1809745 h 2818578"/>
              <a:gd name="csX17" fmla="*/ 965402 w 2818578"/>
              <a:gd name="csY17" fmla="*/ 2113934 h 2818578"/>
              <a:gd name="csX18" fmla="*/ 1409246 w 2818578"/>
              <a:gd name="csY18" fmla="*/ 2818578 h 2818578"/>
              <a:gd name="csX19" fmla="*/ 1409246 w 2818578"/>
              <a:gd name="csY19" fmla="*/ 1975647 h 2818578"/>
              <a:gd name="csX20" fmla="*/ 1593658 w 2818578"/>
              <a:gd name="csY20" fmla="*/ 2221400 h 2818578"/>
              <a:gd name="csX21" fmla="*/ 2405769 w 2818578"/>
              <a:gd name="csY21" fmla="*/ 2405811 h 2818578"/>
              <a:gd name="csX22" fmla="*/ 1809745 w 2818578"/>
              <a:gd name="csY22" fmla="*/ 1809788 h 2818578"/>
              <a:gd name="csX23" fmla="*/ 2113934 w 2818578"/>
              <a:gd name="csY23" fmla="*/ 1853176 h 2818578"/>
              <a:gd name="csX24" fmla="*/ 2818578 w 2818578"/>
              <a:gd name="csY24" fmla="*/ 1409332 h 281857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2818578" h="2818578">
                <a:moveTo>
                  <a:pt x="2818578" y="1409332"/>
                </a:moveTo>
                <a:lnTo>
                  <a:pt x="1975647" y="1409332"/>
                </a:lnTo>
                <a:cubicBezTo>
                  <a:pt x="2060414" y="1363892"/>
                  <a:pt x="2144370" y="1301951"/>
                  <a:pt x="2221400" y="1224921"/>
                </a:cubicBezTo>
                <a:cubicBezTo>
                  <a:pt x="2496564" y="949757"/>
                  <a:pt x="2579151" y="586149"/>
                  <a:pt x="2405811" y="412810"/>
                </a:cubicBezTo>
                <a:lnTo>
                  <a:pt x="1809788" y="1008834"/>
                </a:lnTo>
                <a:cubicBezTo>
                  <a:pt x="1837616" y="916756"/>
                  <a:pt x="1853176" y="813607"/>
                  <a:pt x="1853176" y="704645"/>
                </a:cubicBezTo>
                <a:cubicBezTo>
                  <a:pt x="1853176" y="315474"/>
                  <a:pt x="1654444" y="0"/>
                  <a:pt x="1409332" y="0"/>
                </a:cubicBezTo>
                <a:lnTo>
                  <a:pt x="1409332" y="842932"/>
                </a:lnTo>
                <a:cubicBezTo>
                  <a:pt x="1363892" y="758164"/>
                  <a:pt x="1301951" y="674209"/>
                  <a:pt x="1224921" y="597178"/>
                </a:cubicBezTo>
                <a:cubicBezTo>
                  <a:pt x="949757" y="322014"/>
                  <a:pt x="586149" y="239470"/>
                  <a:pt x="412809" y="412767"/>
                </a:cubicBezTo>
                <a:lnTo>
                  <a:pt x="1008834" y="1008791"/>
                </a:lnTo>
                <a:cubicBezTo>
                  <a:pt x="916756" y="981005"/>
                  <a:pt x="813607" y="965402"/>
                  <a:pt x="704645" y="965402"/>
                </a:cubicBezTo>
                <a:cubicBezTo>
                  <a:pt x="315475" y="965402"/>
                  <a:pt x="0" y="1164134"/>
                  <a:pt x="0" y="1409246"/>
                </a:cubicBezTo>
                <a:lnTo>
                  <a:pt x="842932" y="1409246"/>
                </a:lnTo>
                <a:cubicBezTo>
                  <a:pt x="758164" y="1454687"/>
                  <a:pt x="674209" y="1516627"/>
                  <a:pt x="597178" y="1593658"/>
                </a:cubicBezTo>
                <a:cubicBezTo>
                  <a:pt x="322016" y="1868821"/>
                  <a:pt x="239470" y="2232429"/>
                  <a:pt x="412767" y="2405769"/>
                </a:cubicBezTo>
                <a:lnTo>
                  <a:pt x="1008791" y="1809745"/>
                </a:lnTo>
                <a:cubicBezTo>
                  <a:pt x="981005" y="1901822"/>
                  <a:pt x="965402" y="2004971"/>
                  <a:pt x="965402" y="2113934"/>
                </a:cubicBezTo>
                <a:cubicBezTo>
                  <a:pt x="965402" y="2503104"/>
                  <a:pt x="1164134" y="2818578"/>
                  <a:pt x="1409246" y="2818578"/>
                </a:cubicBezTo>
                <a:lnTo>
                  <a:pt x="1409246" y="1975647"/>
                </a:lnTo>
                <a:cubicBezTo>
                  <a:pt x="1454687" y="2060414"/>
                  <a:pt x="1516627" y="2144370"/>
                  <a:pt x="1593658" y="2221400"/>
                </a:cubicBezTo>
                <a:cubicBezTo>
                  <a:pt x="1868821" y="2496564"/>
                  <a:pt x="2232429" y="2579151"/>
                  <a:pt x="2405769" y="2405811"/>
                </a:cubicBezTo>
                <a:lnTo>
                  <a:pt x="1809745" y="1809788"/>
                </a:lnTo>
                <a:cubicBezTo>
                  <a:pt x="1901822" y="1837573"/>
                  <a:pt x="2004971" y="1853176"/>
                  <a:pt x="2113934" y="1853176"/>
                </a:cubicBezTo>
                <a:cubicBezTo>
                  <a:pt x="2503104" y="1853176"/>
                  <a:pt x="2818578" y="1654444"/>
                  <a:pt x="2818578" y="1409332"/>
                </a:cubicBezTo>
                <a:close/>
              </a:path>
            </a:pathLst>
          </a:custGeom>
          <a:solidFill>
            <a:schemeClr val="accent1"/>
          </a:solidFill>
          <a:ln w="42718" cap="flat">
            <a:noFill/>
            <a:prstDash val="solid"/>
            <a:miter/>
          </a:ln>
        </p:spPr>
      </p:sp>
    </p:spTree>
    <p:extLst>
      <p:ext uri="{BB962C8B-B14F-4D97-AF65-F5344CB8AC3E}">
        <p14:creationId xmlns:p14="http://schemas.microsoft.com/office/powerpoint/2010/main" val="151073783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/ Items / 5 Items / Option A">
  <p:cSld name="Content / Items / 5 Items / Option A">
    <p:bg>
      <p:bgPr>
        <a:solidFill>
          <a:schemeClr val="bg2"/>
        </a:solidFill>
        <a:effectLst/>
      </p:bgPr>
    </p:bg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raphic 1">
            <a:extLst>
              <a:ext uri="{FF2B5EF4-FFF2-40B4-BE49-F238E27FC236}">
                <a16:creationId xmlns:a16="http://schemas.microsoft.com/office/drawing/2014/main" id="{B1C28EAD-ECB2-60FC-9CB1-AA18376B7874}"/>
              </a:ext>
            </a:extLst>
          </p:cNvPr>
          <p:cNvSpPr/>
          <p:nvPr/>
        </p:nvSpPr>
        <p:spPr>
          <a:xfrm>
            <a:off x="-547151" y="-83127"/>
            <a:ext cx="2496787" cy="5320145"/>
          </a:xfrm>
          <a:custGeom>
            <a:avLst/>
            <a:gdLst>
              <a:gd name="csX0" fmla="*/ 2496788 w 2496787"/>
              <a:gd name="csY0" fmla="*/ 856819 h 5142104"/>
              <a:gd name="csX1" fmla="*/ 2099094 w 2496787"/>
              <a:gd name="csY1" fmla="*/ 428384 h 5142104"/>
              <a:gd name="csX2" fmla="*/ 2496788 w 2496787"/>
              <a:gd name="csY2" fmla="*/ 0 h 5142104"/>
              <a:gd name="csX3" fmla="*/ 1114989 w 2496787"/>
              <a:gd name="csY3" fmla="*/ 0 h 5142104"/>
              <a:gd name="csX4" fmla="*/ 0 w 2496787"/>
              <a:gd name="csY4" fmla="*/ 0 h 5142104"/>
              <a:gd name="csX5" fmla="*/ 397694 w 2496787"/>
              <a:gd name="csY5" fmla="*/ 428616 h 5142104"/>
              <a:gd name="csX6" fmla="*/ 0 w 2496787"/>
              <a:gd name="csY6" fmla="*/ 857233 h 5142104"/>
              <a:gd name="csX7" fmla="*/ 397694 w 2496787"/>
              <a:gd name="csY7" fmla="*/ 1285798 h 5142104"/>
              <a:gd name="csX8" fmla="*/ 0 w 2496787"/>
              <a:gd name="csY8" fmla="*/ 1714336 h 5142104"/>
              <a:gd name="csX9" fmla="*/ 397694 w 2496787"/>
              <a:gd name="csY9" fmla="*/ 2142875 h 5142104"/>
              <a:gd name="csX10" fmla="*/ 0 w 2496787"/>
              <a:gd name="csY10" fmla="*/ 2571414 h 5142104"/>
              <a:gd name="csX11" fmla="*/ 397694 w 2496787"/>
              <a:gd name="csY11" fmla="*/ 2999901 h 5142104"/>
              <a:gd name="csX12" fmla="*/ 0 w 2496787"/>
              <a:gd name="csY12" fmla="*/ 3428363 h 5142104"/>
              <a:gd name="csX13" fmla="*/ 397694 w 2496787"/>
              <a:gd name="csY13" fmla="*/ 3856798 h 5142104"/>
              <a:gd name="csX14" fmla="*/ 0 w 2496787"/>
              <a:gd name="csY14" fmla="*/ 4285285 h 5142104"/>
              <a:gd name="csX15" fmla="*/ 397694 w 2496787"/>
              <a:gd name="csY15" fmla="*/ 4713721 h 5142104"/>
              <a:gd name="csX16" fmla="*/ 0 w 2496787"/>
              <a:gd name="csY16" fmla="*/ 5142105 h 5142104"/>
              <a:gd name="csX17" fmla="*/ 1381799 w 2496787"/>
              <a:gd name="csY17" fmla="*/ 5142105 h 5142104"/>
              <a:gd name="csX18" fmla="*/ 2496788 w 2496787"/>
              <a:gd name="csY18" fmla="*/ 5142105 h 5142104"/>
              <a:gd name="csX19" fmla="*/ 2099094 w 2496787"/>
              <a:gd name="csY19" fmla="*/ 4713488 h 5142104"/>
              <a:gd name="csX20" fmla="*/ 2496788 w 2496787"/>
              <a:gd name="csY20" fmla="*/ 4284872 h 5142104"/>
              <a:gd name="csX21" fmla="*/ 2099094 w 2496787"/>
              <a:gd name="csY21" fmla="*/ 3856307 h 5142104"/>
              <a:gd name="csX22" fmla="*/ 2496788 w 2496787"/>
              <a:gd name="csY22" fmla="*/ 3427768 h 5142104"/>
              <a:gd name="csX23" fmla="*/ 2099094 w 2496787"/>
              <a:gd name="csY23" fmla="*/ 2999229 h 5142104"/>
              <a:gd name="csX24" fmla="*/ 2496788 w 2496787"/>
              <a:gd name="csY24" fmla="*/ 2570690 h 5142104"/>
              <a:gd name="csX25" fmla="*/ 2099094 w 2496787"/>
              <a:gd name="csY25" fmla="*/ 2142203 h 5142104"/>
              <a:gd name="csX26" fmla="*/ 2496788 w 2496787"/>
              <a:gd name="csY26" fmla="*/ 1713742 h 5142104"/>
              <a:gd name="csX27" fmla="*/ 2099094 w 2496787"/>
              <a:gd name="csY27" fmla="*/ 1285306 h 5142104"/>
              <a:gd name="csX28" fmla="*/ 2496788 w 2496787"/>
              <a:gd name="csY28" fmla="*/ 856819 h 514210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</a:cxnLst>
            <a:rect l="l" t="t" r="r" b="b"/>
            <a:pathLst>
              <a:path w="2496787" h="5142104">
                <a:moveTo>
                  <a:pt x="2496788" y="856819"/>
                </a:moveTo>
                <a:cubicBezTo>
                  <a:pt x="2496788" y="642602"/>
                  <a:pt x="2099094" y="642602"/>
                  <a:pt x="2099094" y="428384"/>
                </a:cubicBezTo>
                <a:cubicBezTo>
                  <a:pt x="2099094" y="214192"/>
                  <a:pt x="2496788" y="214192"/>
                  <a:pt x="2496788" y="0"/>
                </a:cubicBezTo>
                <a:lnTo>
                  <a:pt x="1114989" y="0"/>
                </a:lnTo>
                <a:lnTo>
                  <a:pt x="0" y="0"/>
                </a:lnTo>
                <a:cubicBezTo>
                  <a:pt x="0" y="214321"/>
                  <a:pt x="397694" y="214321"/>
                  <a:pt x="397694" y="428616"/>
                </a:cubicBezTo>
                <a:cubicBezTo>
                  <a:pt x="397694" y="642912"/>
                  <a:pt x="0" y="642912"/>
                  <a:pt x="0" y="857233"/>
                </a:cubicBezTo>
                <a:cubicBezTo>
                  <a:pt x="0" y="1071502"/>
                  <a:pt x="397694" y="1071502"/>
                  <a:pt x="397694" y="1285798"/>
                </a:cubicBezTo>
                <a:cubicBezTo>
                  <a:pt x="397694" y="1500067"/>
                  <a:pt x="0" y="1500067"/>
                  <a:pt x="0" y="1714336"/>
                </a:cubicBezTo>
                <a:cubicBezTo>
                  <a:pt x="0" y="1928606"/>
                  <a:pt x="397694" y="1928606"/>
                  <a:pt x="397694" y="2142875"/>
                </a:cubicBezTo>
                <a:cubicBezTo>
                  <a:pt x="397694" y="2357145"/>
                  <a:pt x="0" y="2357145"/>
                  <a:pt x="0" y="2571414"/>
                </a:cubicBezTo>
                <a:cubicBezTo>
                  <a:pt x="0" y="2785658"/>
                  <a:pt x="397694" y="2785658"/>
                  <a:pt x="397694" y="2999901"/>
                </a:cubicBezTo>
                <a:cubicBezTo>
                  <a:pt x="397694" y="3214145"/>
                  <a:pt x="0" y="3214145"/>
                  <a:pt x="0" y="3428363"/>
                </a:cubicBezTo>
                <a:cubicBezTo>
                  <a:pt x="0" y="3642580"/>
                  <a:pt x="397694" y="3642580"/>
                  <a:pt x="397694" y="3856798"/>
                </a:cubicBezTo>
                <a:cubicBezTo>
                  <a:pt x="397694" y="4071042"/>
                  <a:pt x="0" y="4071042"/>
                  <a:pt x="0" y="4285285"/>
                </a:cubicBezTo>
                <a:cubicBezTo>
                  <a:pt x="0" y="4499503"/>
                  <a:pt x="397694" y="4499503"/>
                  <a:pt x="397694" y="4713721"/>
                </a:cubicBezTo>
                <a:cubicBezTo>
                  <a:pt x="397694" y="4927913"/>
                  <a:pt x="0" y="4927913"/>
                  <a:pt x="0" y="5142105"/>
                </a:cubicBezTo>
                <a:lnTo>
                  <a:pt x="1381799" y="5142105"/>
                </a:lnTo>
                <a:lnTo>
                  <a:pt x="2496788" y="5142105"/>
                </a:lnTo>
                <a:cubicBezTo>
                  <a:pt x="2496788" y="4927784"/>
                  <a:pt x="2099094" y="4927784"/>
                  <a:pt x="2099094" y="4713488"/>
                </a:cubicBezTo>
                <a:cubicBezTo>
                  <a:pt x="2099094" y="4499167"/>
                  <a:pt x="2496788" y="4499167"/>
                  <a:pt x="2496788" y="4284872"/>
                </a:cubicBezTo>
                <a:cubicBezTo>
                  <a:pt x="2496788" y="4070602"/>
                  <a:pt x="2099094" y="4070602"/>
                  <a:pt x="2099094" y="3856307"/>
                </a:cubicBezTo>
                <a:cubicBezTo>
                  <a:pt x="2099094" y="3642037"/>
                  <a:pt x="2496788" y="3642037"/>
                  <a:pt x="2496788" y="3427768"/>
                </a:cubicBezTo>
                <a:cubicBezTo>
                  <a:pt x="2496788" y="3213499"/>
                  <a:pt x="2099094" y="3213499"/>
                  <a:pt x="2099094" y="2999229"/>
                </a:cubicBezTo>
                <a:cubicBezTo>
                  <a:pt x="2099094" y="2784960"/>
                  <a:pt x="2496788" y="2784960"/>
                  <a:pt x="2496788" y="2570690"/>
                </a:cubicBezTo>
                <a:cubicBezTo>
                  <a:pt x="2496788" y="2356447"/>
                  <a:pt x="2099094" y="2356447"/>
                  <a:pt x="2099094" y="2142203"/>
                </a:cubicBezTo>
                <a:cubicBezTo>
                  <a:pt x="2099094" y="1927960"/>
                  <a:pt x="2496788" y="1927960"/>
                  <a:pt x="2496788" y="1713742"/>
                </a:cubicBezTo>
                <a:cubicBezTo>
                  <a:pt x="2496788" y="1499524"/>
                  <a:pt x="2099094" y="1499524"/>
                  <a:pt x="2099094" y="1285306"/>
                </a:cubicBezTo>
                <a:cubicBezTo>
                  <a:pt x="2099094" y="1071063"/>
                  <a:pt x="2496788" y="1071063"/>
                  <a:pt x="2496788" y="856819"/>
                </a:cubicBezTo>
                <a:close/>
              </a:path>
            </a:pathLst>
          </a:custGeom>
          <a:solidFill>
            <a:schemeClr val="accent3"/>
          </a:solidFill>
          <a:ln w="18272" cap="flat">
            <a:noFill/>
            <a:prstDash val="solid"/>
            <a:miter/>
          </a:ln>
        </p:spPr>
      </p:sp>
      <p:sp>
        <p:nvSpPr>
          <p:cNvPr id="576" name="Google Shape;576;g3e478b0359b_0_37"/>
          <p:cNvSpPr/>
          <p:nvPr/>
        </p:nvSpPr>
        <p:spPr>
          <a:xfrm>
            <a:off x="237075" y="869995"/>
            <a:ext cx="2766600" cy="1734900"/>
          </a:xfrm>
          <a:prstGeom prst="roundRect">
            <a:avLst>
              <a:gd name="adj" fmla="val 6532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77" name="Google Shape;577;g3e478b0359b_0_37"/>
          <p:cNvSpPr/>
          <p:nvPr/>
        </p:nvSpPr>
        <p:spPr>
          <a:xfrm>
            <a:off x="3180938" y="869995"/>
            <a:ext cx="2802900" cy="1734900"/>
          </a:xfrm>
          <a:prstGeom prst="roundRect">
            <a:avLst>
              <a:gd name="adj" fmla="val 6532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78" name="Google Shape;578;g3e478b0359b_0_37"/>
          <p:cNvSpPr/>
          <p:nvPr/>
        </p:nvSpPr>
        <p:spPr>
          <a:xfrm>
            <a:off x="6161100" y="869995"/>
            <a:ext cx="2766600" cy="1734900"/>
          </a:xfrm>
          <a:prstGeom prst="roundRect">
            <a:avLst>
              <a:gd name="adj" fmla="val 6532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85" name="Google Shape;585;g3e478b0359b_0_37"/>
          <p:cNvSpPr/>
          <p:nvPr/>
        </p:nvSpPr>
        <p:spPr>
          <a:xfrm>
            <a:off x="237088" y="2764820"/>
            <a:ext cx="2766600" cy="1734900"/>
          </a:xfrm>
          <a:prstGeom prst="roundRect">
            <a:avLst>
              <a:gd name="adj" fmla="val 6532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86" name="Google Shape;586;g3e478b0359b_0_37"/>
          <p:cNvSpPr/>
          <p:nvPr/>
        </p:nvSpPr>
        <p:spPr>
          <a:xfrm>
            <a:off x="3180950" y="2764820"/>
            <a:ext cx="2802900" cy="1734900"/>
          </a:xfrm>
          <a:prstGeom prst="roundRect">
            <a:avLst>
              <a:gd name="adj" fmla="val 6532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75" name="Page #"/>
          <p:cNvSpPr txBox="1">
            <a:spLocks noGrp="1"/>
          </p:cNvSpPr>
          <p:nvPr>
            <p:ph type="subTitle" idx="3"/>
          </p:nvPr>
        </p:nvSpPr>
        <p:spPr>
          <a:xfrm>
            <a:off x="6304775" y="4917010"/>
            <a:ext cx="25884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72" name="Presentation name"/>
          <p:cNvSpPr txBox="1">
            <a:spLocks noGrp="1"/>
          </p:cNvSpPr>
          <p:nvPr>
            <p:ph type="subTitle" idx="1" hasCustomPrompt="1"/>
          </p:nvPr>
        </p:nvSpPr>
        <p:spPr>
          <a:xfrm>
            <a:off x="250825" y="4917010"/>
            <a:ext cx="54000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tabLst/>
              <a:defRPr sz="800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589" name="Item 5 / Text"/>
          <p:cNvSpPr txBox="1">
            <a:spLocks noGrp="1"/>
          </p:cNvSpPr>
          <p:nvPr>
            <p:ph type="subTitle" idx="15" hasCustomPrompt="1"/>
          </p:nvPr>
        </p:nvSpPr>
        <p:spPr>
          <a:xfrm>
            <a:off x="3316925" y="3429121"/>
            <a:ext cx="2489400" cy="9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 should help people understand what needs to happen, where things stand, and how to move forward with confidence.</a:t>
            </a:r>
          </a:p>
        </p:txBody>
      </p:sp>
      <p:sp>
        <p:nvSpPr>
          <p:cNvPr id="590" name="Item 5 / Title"/>
          <p:cNvSpPr txBox="1">
            <a:spLocks noGrp="1"/>
          </p:cNvSpPr>
          <p:nvPr>
            <p:ph type="subTitle" idx="16" hasCustomPrompt="1"/>
          </p:nvPr>
        </p:nvSpPr>
        <p:spPr>
          <a:xfrm>
            <a:off x="3316900" y="2900289"/>
            <a:ext cx="24894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100" b="1">
                <a:solidFill>
                  <a:schemeClr val="bg2"/>
                </a:solidFill>
                <a:latin typeface="+mj-lt"/>
                <a:ea typeface="Arial"/>
                <a:cs typeface="Arial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 design each</a:t>
            </a:r>
          </a:p>
        </p:txBody>
      </p:sp>
      <p:sp>
        <p:nvSpPr>
          <p:cNvPr id="587" name="Item 4 / Text"/>
          <p:cNvSpPr txBox="1">
            <a:spLocks noGrp="1"/>
          </p:cNvSpPr>
          <p:nvPr>
            <p:ph type="subTitle" idx="13" hasCustomPrompt="1"/>
          </p:nvPr>
        </p:nvSpPr>
        <p:spPr>
          <a:xfrm>
            <a:off x="371075" y="3429120"/>
            <a:ext cx="2489400" cy="9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 should help people understand what needs to happen, where things stand, and how to move forward with confidence.</a:t>
            </a:r>
          </a:p>
        </p:txBody>
      </p:sp>
      <p:sp>
        <p:nvSpPr>
          <p:cNvPr id="588" name="Item 4 / Title"/>
          <p:cNvSpPr txBox="1">
            <a:spLocks noGrp="1"/>
          </p:cNvSpPr>
          <p:nvPr>
            <p:ph type="subTitle" idx="14" hasCustomPrompt="1"/>
          </p:nvPr>
        </p:nvSpPr>
        <p:spPr>
          <a:xfrm>
            <a:off x="371050" y="2900289"/>
            <a:ext cx="24894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100" b="1">
                <a:solidFill>
                  <a:schemeClr val="bg2"/>
                </a:solidFill>
                <a:latin typeface="+mj-lt"/>
                <a:ea typeface="Arial"/>
                <a:cs typeface="Arial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 design each</a:t>
            </a:r>
          </a:p>
        </p:txBody>
      </p:sp>
      <p:sp>
        <p:nvSpPr>
          <p:cNvPr id="583" name="Item 3 / Text"/>
          <p:cNvSpPr txBox="1">
            <a:spLocks noGrp="1"/>
          </p:cNvSpPr>
          <p:nvPr>
            <p:ph type="subTitle" idx="8" hasCustomPrompt="1"/>
          </p:nvPr>
        </p:nvSpPr>
        <p:spPr>
          <a:xfrm>
            <a:off x="6316775" y="1513220"/>
            <a:ext cx="2489400" cy="9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 should help people understand what needs to happen, where things stand, and how to move forward with confidence.</a:t>
            </a:r>
          </a:p>
        </p:txBody>
      </p:sp>
      <p:sp>
        <p:nvSpPr>
          <p:cNvPr id="584" name="Item 3 / Title"/>
          <p:cNvSpPr txBox="1">
            <a:spLocks noGrp="1"/>
          </p:cNvSpPr>
          <p:nvPr>
            <p:ph type="subTitle" idx="9" hasCustomPrompt="1"/>
          </p:nvPr>
        </p:nvSpPr>
        <p:spPr>
          <a:xfrm>
            <a:off x="6316750" y="984295"/>
            <a:ext cx="24894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100" b="1">
                <a:solidFill>
                  <a:schemeClr val="bg2"/>
                </a:solidFill>
                <a:latin typeface="+mj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 design each</a:t>
            </a:r>
          </a:p>
        </p:txBody>
      </p:sp>
      <p:sp>
        <p:nvSpPr>
          <p:cNvPr id="581" name="Item 2 / Text"/>
          <p:cNvSpPr txBox="1">
            <a:spLocks noGrp="1"/>
          </p:cNvSpPr>
          <p:nvPr>
            <p:ph type="subTitle" idx="6" hasCustomPrompt="1"/>
          </p:nvPr>
        </p:nvSpPr>
        <p:spPr>
          <a:xfrm>
            <a:off x="3329725" y="1513208"/>
            <a:ext cx="2489400" cy="9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 should help people understand what needs to happen, where things stand, and how to move forward with confidence.</a:t>
            </a:r>
          </a:p>
        </p:txBody>
      </p:sp>
      <p:sp>
        <p:nvSpPr>
          <p:cNvPr id="582" name="Item 2 / Title"/>
          <p:cNvSpPr txBox="1">
            <a:spLocks noGrp="1"/>
          </p:cNvSpPr>
          <p:nvPr>
            <p:ph type="subTitle" idx="7" hasCustomPrompt="1"/>
          </p:nvPr>
        </p:nvSpPr>
        <p:spPr>
          <a:xfrm>
            <a:off x="3329700" y="984298"/>
            <a:ext cx="24894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100" b="1">
                <a:solidFill>
                  <a:schemeClr val="bg2"/>
                </a:solidFill>
                <a:latin typeface="+mj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 design each</a:t>
            </a:r>
          </a:p>
        </p:txBody>
      </p:sp>
      <p:sp>
        <p:nvSpPr>
          <p:cNvPr id="579" name="Item 1 / Text"/>
          <p:cNvSpPr txBox="1">
            <a:spLocks noGrp="1"/>
          </p:cNvSpPr>
          <p:nvPr>
            <p:ph type="subTitle" idx="4" hasCustomPrompt="1"/>
          </p:nvPr>
        </p:nvSpPr>
        <p:spPr>
          <a:xfrm>
            <a:off x="383875" y="1513208"/>
            <a:ext cx="2489400" cy="9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 should help people understand what needs to happen, where things stand, and how to move forward with confidence.</a:t>
            </a:r>
          </a:p>
        </p:txBody>
      </p:sp>
      <p:sp>
        <p:nvSpPr>
          <p:cNvPr id="580" name="Item 1 / Title"/>
          <p:cNvSpPr txBox="1">
            <a:spLocks noGrp="1"/>
          </p:cNvSpPr>
          <p:nvPr>
            <p:ph type="subTitle" idx="5" hasCustomPrompt="1"/>
          </p:nvPr>
        </p:nvSpPr>
        <p:spPr>
          <a:xfrm>
            <a:off x="383850" y="984298"/>
            <a:ext cx="24894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100" b="1">
                <a:solidFill>
                  <a:schemeClr val="bg2"/>
                </a:solidFill>
                <a:latin typeface="+mj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 design each</a:t>
            </a:r>
          </a:p>
        </p:txBody>
      </p:sp>
      <p:sp>
        <p:nvSpPr>
          <p:cNvPr id="59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250825" y="247142"/>
            <a:ext cx="7025700" cy="389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IBM Plex Sans"/>
              <a:buNone/>
              <a:defRPr sz="2000" b="1">
                <a:solidFill>
                  <a:schemeClr val="bg1">
                    <a:alpha val="99000"/>
                  </a:schemeClr>
                </a:solidFill>
                <a:latin typeface="+mj-lt"/>
                <a:ea typeface="IBM Plex Sans"/>
                <a:cs typeface="IBM Plex Sans"/>
                <a:sym typeface="IBM Plex Sans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r>
              <a:rPr lang="en-GB" dirty="0"/>
              <a:t>Designing Digital Tools for More Reliable Work</a:t>
            </a:r>
            <a:endParaRPr dirty="0"/>
          </a:p>
        </p:txBody>
      </p:sp>
      <p:sp>
        <p:nvSpPr>
          <p:cNvPr id="3" name="Graphic 11">
            <a:extLst>
              <a:ext uri="{FF2B5EF4-FFF2-40B4-BE49-F238E27FC236}">
                <a16:creationId xmlns:a16="http://schemas.microsoft.com/office/drawing/2014/main" id="{EEA7ED75-DDF8-BC24-00ED-4E87D7A1BA46}"/>
              </a:ext>
            </a:extLst>
          </p:cNvPr>
          <p:cNvSpPr/>
          <p:nvPr/>
        </p:nvSpPr>
        <p:spPr>
          <a:xfrm>
            <a:off x="6347960" y="3544795"/>
            <a:ext cx="2420357" cy="806732"/>
          </a:xfrm>
          <a:custGeom>
            <a:avLst/>
            <a:gdLst>
              <a:gd name="csX0" fmla="*/ 2012533 w 2420357"/>
              <a:gd name="csY0" fmla="*/ 4 h 806732"/>
              <a:gd name="csX1" fmla="*/ 2420021 w 2420357"/>
              <a:gd name="csY1" fmla="*/ 419965 h 806732"/>
              <a:gd name="csX2" fmla="*/ 2035537 w 2420357"/>
              <a:gd name="csY2" fmla="*/ 806098 h 806732"/>
              <a:gd name="csX3" fmla="*/ 1667640 w 2420357"/>
              <a:gd name="csY3" fmla="*/ 618526 h 806732"/>
              <a:gd name="csX4" fmla="*/ 1554457 w 2420357"/>
              <a:gd name="csY4" fmla="*/ 619495 h 806732"/>
              <a:gd name="csX5" fmla="*/ 1210187 w 2420357"/>
              <a:gd name="csY5" fmla="*/ 806733 h 806732"/>
              <a:gd name="csX6" fmla="*/ 865933 w 2420357"/>
              <a:gd name="csY6" fmla="*/ 619522 h 806732"/>
              <a:gd name="csX7" fmla="*/ 752080 w 2420357"/>
              <a:gd name="csY7" fmla="*/ 619522 h 806732"/>
              <a:gd name="csX8" fmla="*/ 407824 w 2420357"/>
              <a:gd name="csY8" fmla="*/ 806720 h 806732"/>
              <a:gd name="csX9" fmla="*/ 337 w 2420357"/>
              <a:gd name="csY9" fmla="*/ 386746 h 806732"/>
              <a:gd name="csX10" fmla="*/ 384823 w 2420357"/>
              <a:gd name="csY10" fmla="*/ 625 h 806732"/>
              <a:gd name="csX11" fmla="*/ 752721 w 2420357"/>
              <a:gd name="csY11" fmla="*/ 188187 h 806732"/>
              <a:gd name="csX12" fmla="*/ 865906 w 2420357"/>
              <a:gd name="csY12" fmla="*/ 187242 h 806732"/>
              <a:gd name="csX13" fmla="*/ 1210187 w 2420357"/>
              <a:gd name="csY13" fmla="*/ 4 h 806732"/>
              <a:gd name="csX14" fmla="*/ 1554430 w 2420357"/>
              <a:gd name="csY14" fmla="*/ 187203 h 806732"/>
              <a:gd name="csX15" fmla="*/ 1668283 w 2420357"/>
              <a:gd name="csY15" fmla="*/ 187203 h 806732"/>
              <a:gd name="csX16" fmla="*/ 2012533 w 2420357"/>
              <a:gd name="csY16" fmla="*/ 4 h 806732"/>
              <a:gd name="csX17" fmla="*/ 432107 w 2420357"/>
              <a:gd name="csY17" fmla="*/ 249590 h 806732"/>
              <a:gd name="csX18" fmla="*/ 252129 w 2420357"/>
              <a:gd name="csY18" fmla="*/ 379318 h 806732"/>
              <a:gd name="csX19" fmla="*/ 383293 w 2420357"/>
              <a:gd name="csY19" fmla="*/ 557329 h 806732"/>
              <a:gd name="csX20" fmla="*/ 563271 w 2420357"/>
              <a:gd name="csY20" fmla="*/ 427600 h 806732"/>
              <a:gd name="csX21" fmla="*/ 432107 w 2420357"/>
              <a:gd name="csY21" fmla="*/ 249590 h 806732"/>
              <a:gd name="csX22" fmla="*/ 2012533 w 2420357"/>
              <a:gd name="csY22" fmla="*/ 247635 h 806732"/>
              <a:gd name="csX23" fmla="*/ 1855058 w 2420357"/>
              <a:gd name="csY23" fmla="*/ 403388 h 806732"/>
              <a:gd name="csX24" fmla="*/ 2012533 w 2420357"/>
              <a:gd name="csY24" fmla="*/ 559141 h 806732"/>
              <a:gd name="csX25" fmla="*/ 2170009 w 2420357"/>
              <a:gd name="csY25" fmla="*/ 403388 h 806732"/>
              <a:gd name="csX26" fmla="*/ 2012533 w 2420357"/>
              <a:gd name="csY26" fmla="*/ 247635 h 806732"/>
              <a:gd name="csX27" fmla="*/ 1271915 w 2420357"/>
              <a:gd name="csY27" fmla="*/ 259903 h 806732"/>
              <a:gd name="csX28" fmla="*/ 1065156 w 2420357"/>
              <a:gd name="csY28" fmla="*/ 341778 h 806732"/>
              <a:gd name="csX29" fmla="*/ 1147949 w 2420357"/>
              <a:gd name="csY29" fmla="*/ 546264 h 806732"/>
              <a:gd name="csX30" fmla="*/ 1354699 w 2420357"/>
              <a:gd name="csY30" fmla="*/ 464389 h 806732"/>
              <a:gd name="csX31" fmla="*/ 1271915 w 2420357"/>
              <a:gd name="csY31" fmla="*/ 259903 h 8067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</a:cxnLst>
            <a:rect l="l" t="t" r="r" b="b"/>
            <a:pathLst>
              <a:path w="2420357" h="806732">
                <a:moveTo>
                  <a:pt x="2012533" y="4"/>
                </a:moveTo>
                <a:cubicBezTo>
                  <a:pt x="2243347" y="4"/>
                  <a:pt x="2429359" y="189636"/>
                  <a:pt x="2420021" y="419965"/>
                </a:cubicBezTo>
                <a:cubicBezTo>
                  <a:pt x="2411647" y="626153"/>
                  <a:pt x="2243869" y="794782"/>
                  <a:pt x="2035537" y="806098"/>
                </a:cubicBezTo>
                <a:cubicBezTo>
                  <a:pt x="1880822" y="814497"/>
                  <a:pt x="1743644" y="737545"/>
                  <a:pt x="1667640" y="618526"/>
                </a:cubicBezTo>
                <a:cubicBezTo>
                  <a:pt x="1641260" y="577239"/>
                  <a:pt x="1580944" y="578274"/>
                  <a:pt x="1554457" y="619495"/>
                </a:cubicBezTo>
                <a:cubicBezTo>
                  <a:pt x="1482137" y="732045"/>
                  <a:pt x="1355007" y="806732"/>
                  <a:pt x="1210187" y="806733"/>
                </a:cubicBezTo>
                <a:cubicBezTo>
                  <a:pt x="1065376" y="806732"/>
                  <a:pt x="938253" y="732060"/>
                  <a:pt x="865933" y="619522"/>
                </a:cubicBezTo>
                <a:cubicBezTo>
                  <a:pt x="839163" y="577878"/>
                  <a:pt x="778847" y="577876"/>
                  <a:pt x="752080" y="619522"/>
                </a:cubicBezTo>
                <a:cubicBezTo>
                  <a:pt x="679745" y="732048"/>
                  <a:pt x="552624" y="806720"/>
                  <a:pt x="407824" y="806720"/>
                </a:cubicBezTo>
                <a:cubicBezTo>
                  <a:pt x="177015" y="806714"/>
                  <a:pt x="-9001" y="617075"/>
                  <a:pt x="337" y="386746"/>
                </a:cubicBezTo>
                <a:cubicBezTo>
                  <a:pt x="8712" y="180562"/>
                  <a:pt x="176496" y="11945"/>
                  <a:pt x="384823" y="625"/>
                </a:cubicBezTo>
                <a:cubicBezTo>
                  <a:pt x="539534" y="-7776"/>
                  <a:pt x="676715" y="69170"/>
                  <a:pt x="752721" y="188187"/>
                </a:cubicBezTo>
                <a:cubicBezTo>
                  <a:pt x="779100" y="229489"/>
                  <a:pt x="839419" y="228463"/>
                  <a:pt x="865906" y="187242"/>
                </a:cubicBezTo>
                <a:cubicBezTo>
                  <a:pt x="938226" y="74688"/>
                  <a:pt x="1065362" y="5"/>
                  <a:pt x="1210187" y="4"/>
                </a:cubicBezTo>
                <a:cubicBezTo>
                  <a:pt x="1354994" y="6"/>
                  <a:pt x="1482110" y="74677"/>
                  <a:pt x="1554430" y="187203"/>
                </a:cubicBezTo>
                <a:cubicBezTo>
                  <a:pt x="1581198" y="228848"/>
                  <a:pt x="1641514" y="228845"/>
                  <a:pt x="1668283" y="187203"/>
                </a:cubicBezTo>
                <a:cubicBezTo>
                  <a:pt x="1740616" y="74676"/>
                  <a:pt x="1867732" y="6"/>
                  <a:pt x="2012533" y="4"/>
                </a:cubicBezTo>
                <a:close/>
                <a:moveTo>
                  <a:pt x="432107" y="249590"/>
                </a:moveTo>
                <a:cubicBezTo>
                  <a:pt x="346190" y="236256"/>
                  <a:pt x="265610" y="294339"/>
                  <a:pt x="252129" y="379318"/>
                </a:cubicBezTo>
                <a:cubicBezTo>
                  <a:pt x="238653" y="464295"/>
                  <a:pt x="297376" y="543996"/>
                  <a:pt x="383293" y="557329"/>
                </a:cubicBezTo>
                <a:cubicBezTo>
                  <a:pt x="469210" y="570661"/>
                  <a:pt x="549789" y="512577"/>
                  <a:pt x="563271" y="427600"/>
                </a:cubicBezTo>
                <a:cubicBezTo>
                  <a:pt x="576751" y="342619"/>
                  <a:pt x="518026" y="262923"/>
                  <a:pt x="432107" y="249590"/>
                </a:cubicBezTo>
                <a:close/>
                <a:moveTo>
                  <a:pt x="2012533" y="247635"/>
                </a:moveTo>
                <a:cubicBezTo>
                  <a:pt x="1925570" y="247635"/>
                  <a:pt x="1855058" y="317368"/>
                  <a:pt x="1855058" y="403388"/>
                </a:cubicBezTo>
                <a:cubicBezTo>
                  <a:pt x="1855058" y="489409"/>
                  <a:pt x="1925570" y="559141"/>
                  <a:pt x="2012533" y="559141"/>
                </a:cubicBezTo>
                <a:cubicBezTo>
                  <a:pt x="2099510" y="559138"/>
                  <a:pt x="2170009" y="489406"/>
                  <a:pt x="2170009" y="403388"/>
                </a:cubicBezTo>
                <a:cubicBezTo>
                  <a:pt x="2170009" y="317369"/>
                  <a:pt x="2099510" y="247638"/>
                  <a:pt x="2012533" y="247635"/>
                </a:cubicBezTo>
                <a:close/>
                <a:moveTo>
                  <a:pt x="1271915" y="259903"/>
                </a:moveTo>
                <a:cubicBezTo>
                  <a:pt x="1191964" y="226045"/>
                  <a:pt x="1099388" y="262699"/>
                  <a:pt x="1065156" y="341778"/>
                </a:cubicBezTo>
                <a:cubicBezTo>
                  <a:pt x="1030924" y="420857"/>
                  <a:pt x="1067996" y="512408"/>
                  <a:pt x="1147949" y="546264"/>
                </a:cubicBezTo>
                <a:cubicBezTo>
                  <a:pt x="1227902" y="580122"/>
                  <a:pt x="1320464" y="543468"/>
                  <a:pt x="1354699" y="464389"/>
                </a:cubicBezTo>
                <a:cubicBezTo>
                  <a:pt x="1388930" y="385313"/>
                  <a:pt x="1351859" y="293762"/>
                  <a:pt x="1271915" y="259903"/>
                </a:cubicBezTo>
                <a:close/>
              </a:path>
            </a:pathLst>
          </a:custGeom>
          <a:solidFill>
            <a:schemeClr val="accent2"/>
          </a:solidFill>
          <a:ln w="13367" cap="flat">
            <a:noFill/>
            <a:prstDash val="solid"/>
            <a:miter/>
          </a:ln>
        </p:spPr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cess / Steps / 4 Items / Option A">
  <p:cSld name="Process / Steps / 4 Items / Option A">
    <p:bg>
      <p:bgPr>
        <a:solidFill>
          <a:schemeClr val="bg2"/>
        </a:solidFill>
        <a:effectLst/>
      </p:bgPr>
    </p:bg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Infographics">
            <a:extLst>
              <a:ext uri="{FF2B5EF4-FFF2-40B4-BE49-F238E27FC236}">
                <a16:creationId xmlns:a16="http://schemas.microsoft.com/office/drawing/2014/main" id="{72B38095-6ADA-4C6B-230A-FDE54D256BFC}"/>
              </a:ext>
            </a:extLst>
          </p:cNvPr>
          <p:cNvGrpSpPr/>
          <p:nvPr userDrawn="1"/>
        </p:nvGrpSpPr>
        <p:grpSpPr>
          <a:xfrm>
            <a:off x="238891" y="1239106"/>
            <a:ext cx="8686229" cy="3394729"/>
            <a:chOff x="238891" y="902165"/>
            <a:chExt cx="8686229" cy="3394729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892A7DD8-F56D-E57E-4B22-C39A27AAABC9}"/>
                </a:ext>
              </a:extLst>
            </p:cNvPr>
            <p:cNvSpPr/>
            <p:nvPr/>
          </p:nvSpPr>
          <p:spPr>
            <a:xfrm>
              <a:off x="6798913" y="902170"/>
              <a:ext cx="2126207" cy="3391678"/>
            </a:xfrm>
            <a:custGeom>
              <a:avLst/>
              <a:gdLst>
                <a:gd name="csX0" fmla="*/ 2045080 w 2126207"/>
                <a:gd name="csY0" fmla="*/ 3391678 h 3391678"/>
                <a:gd name="csX1" fmla="*/ 2126207 w 2126207"/>
                <a:gd name="csY1" fmla="*/ 3310442 h 3391678"/>
                <a:gd name="csX2" fmla="*/ 2126207 w 2126207"/>
                <a:gd name="csY2" fmla="*/ 802821 h 3391678"/>
                <a:gd name="csX3" fmla="*/ 2126207 w 2126207"/>
                <a:gd name="csY3" fmla="*/ 746620 h 3391678"/>
                <a:gd name="csX4" fmla="*/ 2126207 w 2126207"/>
                <a:gd name="csY4" fmla="*/ 631544 h 3391678"/>
                <a:gd name="csX5" fmla="*/ 2126207 w 2126207"/>
                <a:gd name="csY5" fmla="*/ 579084 h 3391678"/>
                <a:gd name="csX6" fmla="*/ 2126207 w 2126207"/>
                <a:gd name="csY6" fmla="*/ 480931 h 3391678"/>
                <a:gd name="csX7" fmla="*/ 2126207 w 2126207"/>
                <a:gd name="csY7" fmla="*/ 438079 h 3391678"/>
                <a:gd name="csX8" fmla="*/ 2126207 w 2126207"/>
                <a:gd name="csY8" fmla="*/ 81551 h 3391678"/>
                <a:gd name="csX9" fmla="*/ 2045080 w 2126207"/>
                <a:gd name="csY9" fmla="*/ 321 h 3391678"/>
                <a:gd name="csX10" fmla="*/ 81127 w 2126207"/>
                <a:gd name="csY10" fmla="*/ 0 h 3391678"/>
                <a:gd name="csX11" fmla="*/ 0 w 2126207"/>
                <a:gd name="csY11" fmla="*/ 81230 h 3391678"/>
                <a:gd name="csX12" fmla="*/ 0 w 2126207"/>
                <a:gd name="csY12" fmla="*/ 418215 h 3391678"/>
                <a:gd name="csX13" fmla="*/ 13364 w 2126207"/>
                <a:gd name="csY13" fmla="*/ 448348 h 3391678"/>
                <a:gd name="csX14" fmla="*/ 135764 w 2126207"/>
                <a:gd name="csY14" fmla="*/ 559115 h 3391678"/>
                <a:gd name="csX15" fmla="*/ 135760 w 2126207"/>
                <a:gd name="csY15" fmla="*/ 679639 h 3391678"/>
                <a:gd name="csX16" fmla="*/ 13364 w 2126207"/>
                <a:gd name="csY16" fmla="*/ 790406 h 3391678"/>
                <a:gd name="csX17" fmla="*/ 0 w 2126207"/>
                <a:gd name="csY17" fmla="*/ 820535 h 3391678"/>
                <a:gd name="csX18" fmla="*/ 0 w 2126207"/>
                <a:gd name="csY18" fmla="*/ 3310117 h 3391678"/>
                <a:gd name="csX19" fmla="*/ 81128 w 2126207"/>
                <a:gd name="csY19" fmla="*/ 3391340 h 3391678"/>
                <a:gd name="csX20" fmla="*/ 2045080 w 2126207"/>
                <a:gd name="csY20" fmla="*/ 3391678 h 33916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2126207" h="3391678">
                  <a:moveTo>
                    <a:pt x="2045080" y="3391678"/>
                  </a:moveTo>
                  <a:cubicBezTo>
                    <a:pt x="2089886" y="3391678"/>
                    <a:pt x="2126207" y="3355301"/>
                    <a:pt x="2126207" y="3310442"/>
                  </a:cubicBezTo>
                  <a:lnTo>
                    <a:pt x="2126207" y="802821"/>
                  </a:lnTo>
                  <a:cubicBezTo>
                    <a:pt x="2126207" y="787509"/>
                    <a:pt x="2126207" y="760158"/>
                    <a:pt x="2126207" y="746620"/>
                  </a:cubicBezTo>
                  <a:lnTo>
                    <a:pt x="2126207" y="631544"/>
                  </a:lnTo>
                  <a:cubicBezTo>
                    <a:pt x="2126207" y="616314"/>
                    <a:pt x="2126207" y="594314"/>
                    <a:pt x="2126207" y="579084"/>
                  </a:cubicBezTo>
                  <a:lnTo>
                    <a:pt x="2126207" y="480931"/>
                  </a:lnTo>
                  <a:cubicBezTo>
                    <a:pt x="2126207" y="465700"/>
                    <a:pt x="2126207" y="452433"/>
                    <a:pt x="2126207" y="438079"/>
                  </a:cubicBezTo>
                  <a:lnTo>
                    <a:pt x="2126207" y="81551"/>
                  </a:lnTo>
                  <a:cubicBezTo>
                    <a:pt x="2126207" y="36688"/>
                    <a:pt x="2089886" y="321"/>
                    <a:pt x="2045080" y="321"/>
                  </a:cubicBezTo>
                  <a:lnTo>
                    <a:pt x="81127" y="0"/>
                  </a:lnTo>
                  <a:cubicBezTo>
                    <a:pt x="36322" y="0"/>
                    <a:pt x="0" y="36368"/>
                    <a:pt x="0" y="81230"/>
                  </a:cubicBezTo>
                  <a:lnTo>
                    <a:pt x="0" y="418215"/>
                  </a:lnTo>
                  <a:cubicBezTo>
                    <a:pt x="0" y="429699"/>
                    <a:pt x="4855" y="440648"/>
                    <a:pt x="13364" y="448348"/>
                  </a:cubicBezTo>
                  <a:lnTo>
                    <a:pt x="135764" y="559115"/>
                  </a:lnTo>
                  <a:cubicBezTo>
                    <a:pt x="171399" y="591366"/>
                    <a:pt x="171396" y="647388"/>
                    <a:pt x="135760" y="679639"/>
                  </a:cubicBezTo>
                  <a:lnTo>
                    <a:pt x="13364" y="790406"/>
                  </a:lnTo>
                  <a:cubicBezTo>
                    <a:pt x="4855" y="798106"/>
                    <a:pt x="0" y="809052"/>
                    <a:pt x="0" y="820535"/>
                  </a:cubicBezTo>
                  <a:lnTo>
                    <a:pt x="0" y="3310117"/>
                  </a:lnTo>
                  <a:cubicBezTo>
                    <a:pt x="0" y="3354980"/>
                    <a:pt x="36322" y="3391340"/>
                    <a:pt x="81128" y="3391340"/>
                  </a:cubicBezTo>
                  <a:lnTo>
                    <a:pt x="2045080" y="3391678"/>
                  </a:lnTo>
                  <a:close/>
                </a:path>
              </a:pathLst>
            </a:custGeom>
            <a:solidFill>
              <a:schemeClr val="bg1"/>
            </a:solidFill>
            <a:ln w="3377" cap="flat">
              <a:noFill/>
              <a:prstDash val="solid"/>
              <a:miter/>
            </a:ln>
          </p:spPr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367B7608-8543-FDA2-1712-516A3BE4D677}"/>
                </a:ext>
              </a:extLst>
            </p:cNvPr>
            <p:cNvSpPr/>
            <p:nvPr/>
          </p:nvSpPr>
          <p:spPr>
            <a:xfrm>
              <a:off x="6798913" y="902170"/>
              <a:ext cx="2126207" cy="3391678"/>
            </a:xfrm>
            <a:custGeom>
              <a:avLst/>
              <a:gdLst>
                <a:gd name="csX0" fmla="*/ 2045080 w 2126207"/>
                <a:gd name="csY0" fmla="*/ 3391678 h 3391678"/>
                <a:gd name="csX1" fmla="*/ 2126207 w 2126207"/>
                <a:gd name="csY1" fmla="*/ 3310442 h 3391678"/>
                <a:gd name="csX2" fmla="*/ 2126207 w 2126207"/>
                <a:gd name="csY2" fmla="*/ 802821 h 3391678"/>
                <a:gd name="csX3" fmla="*/ 2126207 w 2126207"/>
                <a:gd name="csY3" fmla="*/ 746620 h 3391678"/>
                <a:gd name="csX4" fmla="*/ 2126207 w 2126207"/>
                <a:gd name="csY4" fmla="*/ 631544 h 3391678"/>
                <a:gd name="csX5" fmla="*/ 2126207 w 2126207"/>
                <a:gd name="csY5" fmla="*/ 579084 h 3391678"/>
                <a:gd name="csX6" fmla="*/ 2126207 w 2126207"/>
                <a:gd name="csY6" fmla="*/ 480931 h 3391678"/>
                <a:gd name="csX7" fmla="*/ 2126207 w 2126207"/>
                <a:gd name="csY7" fmla="*/ 438079 h 3391678"/>
                <a:gd name="csX8" fmla="*/ 2126207 w 2126207"/>
                <a:gd name="csY8" fmla="*/ 81551 h 3391678"/>
                <a:gd name="csX9" fmla="*/ 2045080 w 2126207"/>
                <a:gd name="csY9" fmla="*/ 321 h 3391678"/>
                <a:gd name="csX10" fmla="*/ 81127 w 2126207"/>
                <a:gd name="csY10" fmla="*/ 0 h 3391678"/>
                <a:gd name="csX11" fmla="*/ 0 w 2126207"/>
                <a:gd name="csY11" fmla="*/ 81230 h 3391678"/>
                <a:gd name="csX12" fmla="*/ 0 w 2126207"/>
                <a:gd name="csY12" fmla="*/ 418215 h 3391678"/>
                <a:gd name="csX13" fmla="*/ 13364 w 2126207"/>
                <a:gd name="csY13" fmla="*/ 448348 h 3391678"/>
                <a:gd name="csX14" fmla="*/ 135764 w 2126207"/>
                <a:gd name="csY14" fmla="*/ 559115 h 3391678"/>
                <a:gd name="csX15" fmla="*/ 135760 w 2126207"/>
                <a:gd name="csY15" fmla="*/ 679639 h 3391678"/>
                <a:gd name="csX16" fmla="*/ 13364 w 2126207"/>
                <a:gd name="csY16" fmla="*/ 790406 h 3391678"/>
                <a:gd name="csX17" fmla="*/ 0 w 2126207"/>
                <a:gd name="csY17" fmla="*/ 820535 h 3391678"/>
                <a:gd name="csX18" fmla="*/ 0 w 2126207"/>
                <a:gd name="csY18" fmla="*/ 3310117 h 3391678"/>
                <a:gd name="csX19" fmla="*/ 81128 w 2126207"/>
                <a:gd name="csY19" fmla="*/ 3391340 h 3391678"/>
                <a:gd name="csX20" fmla="*/ 2045080 w 2126207"/>
                <a:gd name="csY20" fmla="*/ 3391678 h 33916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2126207" h="3391678">
                  <a:moveTo>
                    <a:pt x="2045080" y="3391678"/>
                  </a:moveTo>
                  <a:cubicBezTo>
                    <a:pt x="2089886" y="3391678"/>
                    <a:pt x="2126207" y="3355301"/>
                    <a:pt x="2126207" y="3310442"/>
                  </a:cubicBezTo>
                  <a:lnTo>
                    <a:pt x="2126207" y="802821"/>
                  </a:lnTo>
                  <a:cubicBezTo>
                    <a:pt x="2126207" y="787509"/>
                    <a:pt x="2126207" y="760158"/>
                    <a:pt x="2126207" y="746620"/>
                  </a:cubicBezTo>
                  <a:lnTo>
                    <a:pt x="2126207" y="631544"/>
                  </a:lnTo>
                  <a:cubicBezTo>
                    <a:pt x="2126207" y="616314"/>
                    <a:pt x="2126207" y="594314"/>
                    <a:pt x="2126207" y="579084"/>
                  </a:cubicBezTo>
                  <a:lnTo>
                    <a:pt x="2126207" y="480931"/>
                  </a:lnTo>
                  <a:cubicBezTo>
                    <a:pt x="2126207" y="465700"/>
                    <a:pt x="2126207" y="452433"/>
                    <a:pt x="2126207" y="438079"/>
                  </a:cubicBezTo>
                  <a:lnTo>
                    <a:pt x="2126207" y="81551"/>
                  </a:lnTo>
                  <a:cubicBezTo>
                    <a:pt x="2126207" y="36688"/>
                    <a:pt x="2089886" y="321"/>
                    <a:pt x="2045080" y="321"/>
                  </a:cubicBezTo>
                  <a:lnTo>
                    <a:pt x="81127" y="0"/>
                  </a:lnTo>
                  <a:cubicBezTo>
                    <a:pt x="36322" y="0"/>
                    <a:pt x="0" y="36368"/>
                    <a:pt x="0" y="81230"/>
                  </a:cubicBezTo>
                  <a:lnTo>
                    <a:pt x="0" y="418215"/>
                  </a:lnTo>
                  <a:cubicBezTo>
                    <a:pt x="0" y="429699"/>
                    <a:pt x="4855" y="440648"/>
                    <a:pt x="13364" y="448348"/>
                  </a:cubicBezTo>
                  <a:lnTo>
                    <a:pt x="135764" y="559115"/>
                  </a:lnTo>
                  <a:cubicBezTo>
                    <a:pt x="171399" y="591366"/>
                    <a:pt x="171396" y="647388"/>
                    <a:pt x="135760" y="679639"/>
                  </a:cubicBezTo>
                  <a:lnTo>
                    <a:pt x="13364" y="790406"/>
                  </a:lnTo>
                  <a:cubicBezTo>
                    <a:pt x="4855" y="798106"/>
                    <a:pt x="0" y="809052"/>
                    <a:pt x="0" y="820535"/>
                  </a:cubicBezTo>
                  <a:lnTo>
                    <a:pt x="0" y="3310117"/>
                  </a:lnTo>
                  <a:cubicBezTo>
                    <a:pt x="0" y="3354980"/>
                    <a:pt x="36322" y="3391340"/>
                    <a:pt x="81128" y="3391340"/>
                  </a:cubicBezTo>
                  <a:lnTo>
                    <a:pt x="2045080" y="3391678"/>
                  </a:lnTo>
                  <a:close/>
                </a:path>
              </a:pathLst>
            </a:custGeom>
            <a:solidFill>
              <a:schemeClr val="bg1"/>
            </a:solidFill>
            <a:ln w="3377" cap="flat">
              <a:noFill/>
              <a:prstDash val="solid"/>
              <a:miter/>
            </a:ln>
          </p:spPr>
        </p:sp>
        <p:sp>
          <p:nvSpPr>
            <p:cNvPr id="11" name="Item 3">
              <a:extLst>
                <a:ext uri="{FF2B5EF4-FFF2-40B4-BE49-F238E27FC236}">
                  <a16:creationId xmlns:a16="http://schemas.microsoft.com/office/drawing/2014/main" id="{61705E5C-37BD-4F29-387F-086F8AD49E35}"/>
                </a:ext>
              </a:extLst>
            </p:cNvPr>
            <p:cNvSpPr/>
            <p:nvPr/>
          </p:nvSpPr>
          <p:spPr>
            <a:xfrm>
              <a:off x="4603977" y="902165"/>
              <a:ext cx="2297164" cy="3394729"/>
            </a:xfrm>
            <a:custGeom>
              <a:avLst/>
              <a:gdLst>
                <a:gd name="csX0" fmla="*/ 2052295 w 2297164"/>
                <a:gd name="csY0" fmla="*/ 3394729 h 3394729"/>
                <a:gd name="csX1" fmla="*/ 2133688 w 2297164"/>
                <a:gd name="csY1" fmla="*/ 3313344 h 3394729"/>
                <a:gd name="csX2" fmla="*/ 2134142 w 2297164"/>
                <a:gd name="csY2" fmla="*/ 807495 h 3394729"/>
                <a:gd name="csX3" fmla="*/ 2152022 w 2297164"/>
                <a:gd name="csY3" fmla="*/ 767240 h 3394729"/>
                <a:gd name="csX4" fmla="*/ 2288227 w 2297164"/>
                <a:gd name="csY4" fmla="*/ 644131 h 3394729"/>
                <a:gd name="csX5" fmla="*/ 2288227 w 2297164"/>
                <a:gd name="csY5" fmla="*/ 603879 h 3394729"/>
                <a:gd name="csX6" fmla="*/ 2150906 w 2297164"/>
                <a:gd name="csY6" fmla="*/ 479760 h 3394729"/>
                <a:gd name="csX7" fmla="*/ 2134142 w 2297164"/>
                <a:gd name="csY7" fmla="*/ 442021 h 3394729"/>
                <a:gd name="csX8" fmla="*/ 2134142 w 2297164"/>
                <a:gd name="csY8" fmla="*/ 81392 h 3394729"/>
                <a:gd name="csX9" fmla="*/ 2052749 w 2297164"/>
                <a:gd name="csY9" fmla="*/ 0 h 3394729"/>
                <a:gd name="csX10" fmla="*/ 81847 w 2297164"/>
                <a:gd name="csY10" fmla="*/ 11 h 3394729"/>
                <a:gd name="csX11" fmla="*/ 454 w 2297164"/>
                <a:gd name="csY11" fmla="*/ 81403 h 3394729"/>
                <a:gd name="csX12" fmla="*/ 454 w 2297164"/>
                <a:gd name="csY12" fmla="*/ 422453 h 3394729"/>
                <a:gd name="csX13" fmla="*/ 13862 w 2297164"/>
                <a:gd name="csY13" fmla="*/ 452646 h 3394729"/>
                <a:gd name="csX14" fmla="*/ 136662 w 2297164"/>
                <a:gd name="csY14" fmla="*/ 563635 h 3394729"/>
                <a:gd name="csX15" fmla="*/ 136659 w 2297164"/>
                <a:gd name="csY15" fmla="*/ 684396 h 3394729"/>
                <a:gd name="csX16" fmla="*/ 13859 w 2297164"/>
                <a:gd name="csY16" fmla="*/ 795391 h 3394729"/>
                <a:gd name="csX17" fmla="*/ 451 w 2297164"/>
                <a:gd name="csY17" fmla="*/ 825574 h 3394729"/>
                <a:gd name="csX18" fmla="*/ 0 w 2297164"/>
                <a:gd name="csY18" fmla="*/ 3313351 h 3394729"/>
                <a:gd name="csX19" fmla="*/ 81393 w 2297164"/>
                <a:gd name="csY19" fmla="*/ 3394729 h 3394729"/>
                <a:gd name="csX20" fmla="*/ 2052295 w 2297164"/>
                <a:gd name="csY20" fmla="*/ 3394729 h 33947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2297164" h="3394729">
                  <a:moveTo>
                    <a:pt x="2052295" y="3394729"/>
                  </a:moveTo>
                  <a:cubicBezTo>
                    <a:pt x="2097247" y="3394729"/>
                    <a:pt x="2133688" y="3358296"/>
                    <a:pt x="2133688" y="3313344"/>
                  </a:cubicBezTo>
                  <a:lnTo>
                    <a:pt x="2134142" y="807495"/>
                  </a:lnTo>
                  <a:cubicBezTo>
                    <a:pt x="2134142" y="792153"/>
                    <a:pt x="2140640" y="777526"/>
                    <a:pt x="2152022" y="767240"/>
                  </a:cubicBezTo>
                  <a:lnTo>
                    <a:pt x="2288227" y="644131"/>
                  </a:lnTo>
                  <a:cubicBezTo>
                    <a:pt x="2300144" y="633360"/>
                    <a:pt x="2300144" y="614650"/>
                    <a:pt x="2288227" y="603879"/>
                  </a:cubicBezTo>
                  <a:lnTo>
                    <a:pt x="2150906" y="479760"/>
                  </a:lnTo>
                  <a:cubicBezTo>
                    <a:pt x="2140233" y="470115"/>
                    <a:pt x="2134142" y="456404"/>
                    <a:pt x="2134142" y="442021"/>
                  </a:cubicBezTo>
                  <a:lnTo>
                    <a:pt x="2134142" y="81392"/>
                  </a:lnTo>
                  <a:cubicBezTo>
                    <a:pt x="2134142" y="36440"/>
                    <a:pt x="2097702" y="0"/>
                    <a:pt x="2052749" y="0"/>
                  </a:cubicBezTo>
                  <a:lnTo>
                    <a:pt x="81847" y="11"/>
                  </a:lnTo>
                  <a:cubicBezTo>
                    <a:pt x="36895" y="11"/>
                    <a:pt x="454" y="36451"/>
                    <a:pt x="454" y="81403"/>
                  </a:cubicBezTo>
                  <a:lnTo>
                    <a:pt x="454" y="422453"/>
                  </a:lnTo>
                  <a:cubicBezTo>
                    <a:pt x="454" y="433960"/>
                    <a:pt x="5325" y="444928"/>
                    <a:pt x="13862" y="452646"/>
                  </a:cubicBezTo>
                  <a:lnTo>
                    <a:pt x="136662" y="563635"/>
                  </a:lnTo>
                  <a:cubicBezTo>
                    <a:pt x="172414" y="595950"/>
                    <a:pt x="172411" y="652080"/>
                    <a:pt x="136659" y="684396"/>
                  </a:cubicBezTo>
                  <a:lnTo>
                    <a:pt x="13859" y="795391"/>
                  </a:lnTo>
                  <a:cubicBezTo>
                    <a:pt x="5324" y="803103"/>
                    <a:pt x="453" y="814071"/>
                    <a:pt x="451" y="825574"/>
                  </a:cubicBezTo>
                  <a:lnTo>
                    <a:pt x="0" y="3313351"/>
                  </a:lnTo>
                  <a:cubicBezTo>
                    <a:pt x="0" y="3358303"/>
                    <a:pt x="36441" y="3394729"/>
                    <a:pt x="81393" y="3394729"/>
                  </a:cubicBezTo>
                  <a:lnTo>
                    <a:pt x="2052295" y="3394729"/>
                  </a:lnTo>
                  <a:close/>
                </a:path>
              </a:pathLst>
            </a:custGeom>
            <a:solidFill>
              <a:schemeClr val="bg1"/>
            </a:solidFill>
            <a:ln w="3386" cap="flat">
              <a:noFill/>
              <a:prstDash val="solid"/>
              <a:miter/>
            </a:ln>
          </p:spPr>
        </p:sp>
        <p:sp>
          <p:nvSpPr>
            <p:cNvPr id="14" name="Item 2">
              <a:extLst>
                <a:ext uri="{FF2B5EF4-FFF2-40B4-BE49-F238E27FC236}">
                  <a16:creationId xmlns:a16="http://schemas.microsoft.com/office/drawing/2014/main" id="{3ACD69F4-CE4F-A6AA-E87C-96F94EFA7C8D}"/>
                </a:ext>
              </a:extLst>
            </p:cNvPr>
            <p:cNvSpPr/>
            <p:nvPr/>
          </p:nvSpPr>
          <p:spPr>
            <a:xfrm>
              <a:off x="2421434" y="902165"/>
              <a:ext cx="2294050" cy="3394729"/>
            </a:xfrm>
            <a:custGeom>
              <a:avLst/>
              <a:gdLst>
                <a:gd name="csX0" fmla="*/ 2049507 w 2294050"/>
                <a:gd name="csY0" fmla="*/ 3394730 h 3394729"/>
                <a:gd name="csX1" fmla="*/ 2130792 w 2294050"/>
                <a:gd name="csY1" fmla="*/ 3313419 h 3394729"/>
                <a:gd name="csX2" fmla="*/ 2131246 w 2294050"/>
                <a:gd name="csY2" fmla="*/ 803302 h 3394729"/>
                <a:gd name="csX3" fmla="*/ 2149101 w 2294050"/>
                <a:gd name="csY3" fmla="*/ 763087 h 3394729"/>
                <a:gd name="csX4" fmla="*/ 2285125 w 2294050"/>
                <a:gd name="csY4" fmla="*/ 640101 h 3394729"/>
                <a:gd name="csX5" fmla="*/ 2285125 w 2294050"/>
                <a:gd name="csY5" fmla="*/ 599889 h 3394729"/>
                <a:gd name="csX6" fmla="*/ 2147984 w 2294050"/>
                <a:gd name="csY6" fmla="*/ 475894 h 3394729"/>
                <a:gd name="csX7" fmla="*/ 2131246 w 2294050"/>
                <a:gd name="csY7" fmla="*/ 438193 h 3394729"/>
                <a:gd name="csX8" fmla="*/ 2131246 w 2294050"/>
                <a:gd name="csY8" fmla="*/ 81311 h 3394729"/>
                <a:gd name="csX9" fmla="*/ 2049961 w 2294050"/>
                <a:gd name="csY9" fmla="*/ 0 h 3394729"/>
                <a:gd name="csX10" fmla="*/ 81738 w 2294050"/>
                <a:gd name="csY10" fmla="*/ 0 h 3394729"/>
                <a:gd name="csX11" fmla="*/ 453 w 2294050"/>
                <a:gd name="csY11" fmla="*/ 81311 h 3394729"/>
                <a:gd name="csX12" fmla="*/ 453 w 2294050"/>
                <a:gd name="csY12" fmla="*/ 418634 h 3394729"/>
                <a:gd name="csX13" fmla="*/ 13844 w 2294050"/>
                <a:gd name="csY13" fmla="*/ 448794 h 3394729"/>
                <a:gd name="csX14" fmla="*/ 136481 w 2294050"/>
                <a:gd name="csY14" fmla="*/ 559674 h 3394729"/>
                <a:gd name="csX15" fmla="*/ 136477 w 2294050"/>
                <a:gd name="csY15" fmla="*/ 680316 h 3394729"/>
                <a:gd name="csX16" fmla="*/ 13840 w 2294050"/>
                <a:gd name="csY16" fmla="*/ 791197 h 3394729"/>
                <a:gd name="csX17" fmla="*/ 450 w 2294050"/>
                <a:gd name="csY17" fmla="*/ 821353 h 3394729"/>
                <a:gd name="csX18" fmla="*/ 0 w 2294050"/>
                <a:gd name="csY18" fmla="*/ 3313419 h 3394729"/>
                <a:gd name="csX19" fmla="*/ 81285 w 2294050"/>
                <a:gd name="csY19" fmla="*/ 3394730 h 3394729"/>
                <a:gd name="csX20" fmla="*/ 2049507 w 2294050"/>
                <a:gd name="csY20" fmla="*/ 3394730 h 33947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2294050" h="3394729">
                  <a:moveTo>
                    <a:pt x="2049507" y="3394730"/>
                  </a:moveTo>
                  <a:cubicBezTo>
                    <a:pt x="2094400" y="3394730"/>
                    <a:pt x="2130792" y="3358326"/>
                    <a:pt x="2130792" y="3313419"/>
                  </a:cubicBezTo>
                  <a:lnTo>
                    <a:pt x="2131246" y="803302"/>
                  </a:lnTo>
                  <a:cubicBezTo>
                    <a:pt x="2131246" y="787975"/>
                    <a:pt x="2137732" y="773363"/>
                    <a:pt x="2149101" y="763087"/>
                  </a:cubicBezTo>
                  <a:lnTo>
                    <a:pt x="2285125" y="640101"/>
                  </a:lnTo>
                  <a:cubicBezTo>
                    <a:pt x="2297027" y="629341"/>
                    <a:pt x="2297027" y="610650"/>
                    <a:pt x="2285125" y="599889"/>
                  </a:cubicBezTo>
                  <a:lnTo>
                    <a:pt x="2147984" y="475894"/>
                  </a:lnTo>
                  <a:cubicBezTo>
                    <a:pt x="2137329" y="466259"/>
                    <a:pt x="2131246" y="452561"/>
                    <a:pt x="2131246" y="438193"/>
                  </a:cubicBezTo>
                  <a:lnTo>
                    <a:pt x="2131246" y="81311"/>
                  </a:lnTo>
                  <a:cubicBezTo>
                    <a:pt x="2131246" y="36404"/>
                    <a:pt x="2094854" y="0"/>
                    <a:pt x="2049961" y="0"/>
                  </a:cubicBezTo>
                  <a:lnTo>
                    <a:pt x="81738" y="0"/>
                  </a:lnTo>
                  <a:cubicBezTo>
                    <a:pt x="36846" y="0"/>
                    <a:pt x="453" y="36404"/>
                    <a:pt x="453" y="81311"/>
                  </a:cubicBezTo>
                  <a:lnTo>
                    <a:pt x="453" y="418634"/>
                  </a:lnTo>
                  <a:cubicBezTo>
                    <a:pt x="453" y="430130"/>
                    <a:pt x="5318" y="441086"/>
                    <a:pt x="13844" y="448794"/>
                  </a:cubicBezTo>
                  <a:lnTo>
                    <a:pt x="136481" y="559674"/>
                  </a:lnTo>
                  <a:cubicBezTo>
                    <a:pt x="172185" y="591958"/>
                    <a:pt x="172181" y="648032"/>
                    <a:pt x="136477" y="680316"/>
                  </a:cubicBezTo>
                  <a:lnTo>
                    <a:pt x="13840" y="791197"/>
                  </a:lnTo>
                  <a:cubicBezTo>
                    <a:pt x="5317" y="798904"/>
                    <a:pt x="452" y="809858"/>
                    <a:pt x="450" y="821353"/>
                  </a:cubicBezTo>
                  <a:lnTo>
                    <a:pt x="0" y="3313419"/>
                  </a:lnTo>
                  <a:cubicBezTo>
                    <a:pt x="0" y="3358326"/>
                    <a:pt x="36392" y="3394730"/>
                    <a:pt x="81285" y="3394730"/>
                  </a:cubicBezTo>
                  <a:lnTo>
                    <a:pt x="2049507" y="3394730"/>
                  </a:lnTo>
                  <a:close/>
                </a:path>
              </a:pathLst>
            </a:custGeom>
            <a:solidFill>
              <a:schemeClr val="bg1"/>
            </a:solidFill>
            <a:ln w="3386" cap="flat">
              <a:noFill/>
              <a:prstDash val="solid"/>
              <a:miter/>
            </a:ln>
          </p:spPr>
        </p:sp>
        <p:sp>
          <p:nvSpPr>
            <p:cNvPr id="15" name="Item 1">
              <a:extLst>
                <a:ext uri="{FF2B5EF4-FFF2-40B4-BE49-F238E27FC236}">
                  <a16:creationId xmlns:a16="http://schemas.microsoft.com/office/drawing/2014/main" id="{FC488A31-AF16-87BB-6C76-D413D631A375}"/>
                </a:ext>
              </a:extLst>
            </p:cNvPr>
            <p:cNvSpPr/>
            <p:nvPr/>
          </p:nvSpPr>
          <p:spPr>
            <a:xfrm>
              <a:off x="238891" y="902170"/>
              <a:ext cx="2293139" cy="3394724"/>
            </a:xfrm>
            <a:custGeom>
              <a:avLst/>
              <a:gdLst>
                <a:gd name="csX0" fmla="*/ 2049050 w 2293139"/>
                <a:gd name="csY0" fmla="*/ 3394725 h 3394724"/>
                <a:gd name="csX1" fmla="*/ 2130335 w 2293139"/>
                <a:gd name="csY1" fmla="*/ 3313414 h 3394724"/>
                <a:gd name="csX2" fmla="*/ 2130335 w 2293139"/>
                <a:gd name="csY2" fmla="*/ 803300 h 3394724"/>
                <a:gd name="csX3" fmla="*/ 2148191 w 2293139"/>
                <a:gd name="csY3" fmla="*/ 763085 h 3394724"/>
                <a:gd name="csX4" fmla="*/ 2284214 w 2293139"/>
                <a:gd name="csY4" fmla="*/ 640099 h 3394724"/>
                <a:gd name="csX5" fmla="*/ 2284214 w 2293139"/>
                <a:gd name="csY5" fmla="*/ 599888 h 3394724"/>
                <a:gd name="csX6" fmla="*/ 2147073 w 2293139"/>
                <a:gd name="csY6" fmla="*/ 475896 h 3394724"/>
                <a:gd name="csX7" fmla="*/ 2130335 w 2293139"/>
                <a:gd name="csY7" fmla="*/ 438195 h 3394724"/>
                <a:gd name="csX8" fmla="*/ 2130335 w 2293139"/>
                <a:gd name="csY8" fmla="*/ 81311 h 3394724"/>
                <a:gd name="csX9" fmla="*/ 2049050 w 2293139"/>
                <a:gd name="csY9" fmla="*/ 0 h 3394724"/>
                <a:gd name="csX10" fmla="*/ 81285 w 2293139"/>
                <a:gd name="csY10" fmla="*/ 1 h 3394724"/>
                <a:gd name="csX11" fmla="*/ 0 w 2293139"/>
                <a:gd name="csY11" fmla="*/ 81312 h 3394724"/>
                <a:gd name="csX12" fmla="*/ 0 w 2293139"/>
                <a:gd name="csY12" fmla="*/ 436690 h 3394724"/>
                <a:gd name="csX13" fmla="*/ 0 w 2293139"/>
                <a:gd name="csY13" fmla="*/ 560706 h 3394724"/>
                <a:gd name="csX14" fmla="*/ 0 w 2293139"/>
                <a:gd name="csY14" fmla="*/ 640103 h 3394724"/>
                <a:gd name="csX15" fmla="*/ 0 w 2293139"/>
                <a:gd name="csY15" fmla="*/ 803300 h 3394724"/>
                <a:gd name="csX16" fmla="*/ 0 w 2293139"/>
                <a:gd name="csY16" fmla="*/ 3313414 h 3394724"/>
                <a:gd name="csX17" fmla="*/ 81285 w 2293139"/>
                <a:gd name="csY17" fmla="*/ 3394725 h 3394724"/>
                <a:gd name="csX18" fmla="*/ 2049050 w 2293139"/>
                <a:gd name="csY18" fmla="*/ 3394725 h 33947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2293139" h="3394724">
                  <a:moveTo>
                    <a:pt x="2049050" y="3394725"/>
                  </a:moveTo>
                  <a:cubicBezTo>
                    <a:pt x="2093943" y="3394725"/>
                    <a:pt x="2130335" y="3358321"/>
                    <a:pt x="2130335" y="3313414"/>
                  </a:cubicBezTo>
                  <a:lnTo>
                    <a:pt x="2130335" y="803300"/>
                  </a:lnTo>
                  <a:cubicBezTo>
                    <a:pt x="2130335" y="787973"/>
                    <a:pt x="2136821" y="773364"/>
                    <a:pt x="2148191" y="763085"/>
                  </a:cubicBezTo>
                  <a:lnTo>
                    <a:pt x="2284214" y="640099"/>
                  </a:lnTo>
                  <a:cubicBezTo>
                    <a:pt x="2296115" y="629339"/>
                    <a:pt x="2296115" y="610648"/>
                    <a:pt x="2284214" y="599888"/>
                  </a:cubicBezTo>
                  <a:lnTo>
                    <a:pt x="2147073" y="475896"/>
                  </a:lnTo>
                  <a:cubicBezTo>
                    <a:pt x="2136418" y="466260"/>
                    <a:pt x="2130335" y="452563"/>
                    <a:pt x="2130335" y="438195"/>
                  </a:cubicBezTo>
                  <a:lnTo>
                    <a:pt x="2130335" y="81311"/>
                  </a:lnTo>
                  <a:cubicBezTo>
                    <a:pt x="2130335" y="36404"/>
                    <a:pt x="2093943" y="0"/>
                    <a:pt x="2049050" y="0"/>
                  </a:cubicBezTo>
                  <a:lnTo>
                    <a:pt x="81285" y="1"/>
                  </a:lnTo>
                  <a:cubicBezTo>
                    <a:pt x="36392" y="1"/>
                    <a:pt x="0" y="36405"/>
                    <a:pt x="0" y="81312"/>
                  </a:cubicBezTo>
                  <a:lnTo>
                    <a:pt x="0" y="436690"/>
                  </a:lnTo>
                  <a:lnTo>
                    <a:pt x="0" y="560706"/>
                  </a:lnTo>
                  <a:cubicBezTo>
                    <a:pt x="0" y="591198"/>
                    <a:pt x="0" y="603056"/>
                    <a:pt x="0" y="640103"/>
                  </a:cubicBezTo>
                  <a:lnTo>
                    <a:pt x="0" y="803300"/>
                  </a:lnTo>
                  <a:lnTo>
                    <a:pt x="0" y="3313414"/>
                  </a:lnTo>
                  <a:cubicBezTo>
                    <a:pt x="0" y="3358321"/>
                    <a:pt x="36393" y="3394725"/>
                    <a:pt x="81285" y="3394725"/>
                  </a:cubicBezTo>
                  <a:lnTo>
                    <a:pt x="2049050" y="3394725"/>
                  </a:lnTo>
                  <a:close/>
                </a:path>
              </a:pathLst>
            </a:custGeom>
            <a:solidFill>
              <a:schemeClr val="bg1"/>
            </a:solidFill>
            <a:ln w="3386" cap="flat">
              <a:noFill/>
              <a:prstDash val="solid"/>
              <a:miter/>
            </a:ln>
          </p:spPr>
        </p:sp>
      </p:grpSp>
      <p:sp>
        <p:nvSpPr>
          <p:cNvPr id="2" name="Graphic 22">
            <a:extLst>
              <a:ext uri="{FF2B5EF4-FFF2-40B4-BE49-F238E27FC236}">
                <a16:creationId xmlns:a16="http://schemas.microsoft.com/office/drawing/2014/main" id="{C9B53A7F-48CC-7728-2047-54F4AEB0B833}"/>
              </a:ext>
            </a:extLst>
          </p:cNvPr>
          <p:cNvSpPr/>
          <p:nvPr/>
        </p:nvSpPr>
        <p:spPr>
          <a:xfrm rot="1902887">
            <a:off x="7141066" y="-1020516"/>
            <a:ext cx="2574980" cy="2574980"/>
          </a:xfrm>
          <a:custGeom>
            <a:avLst/>
            <a:gdLst>
              <a:gd name="csX0" fmla="*/ 2574981 w 2574980"/>
              <a:gd name="csY0" fmla="*/ 1287490 h 2574980"/>
              <a:gd name="csX1" fmla="*/ 1931236 w 2574980"/>
              <a:gd name="csY1" fmla="*/ 1124523 h 2574980"/>
              <a:gd name="csX2" fmla="*/ 1894682 w 2574980"/>
              <a:gd name="csY2" fmla="*/ 1124797 h 2574980"/>
              <a:gd name="csX3" fmla="*/ 1926471 w 2574980"/>
              <a:gd name="csY3" fmla="*/ 1106754 h 2574980"/>
              <a:gd name="csX4" fmla="*/ 2402485 w 2574980"/>
              <a:gd name="csY4" fmla="*/ 643745 h 2574980"/>
              <a:gd name="csX5" fmla="*/ 1763504 w 2574980"/>
              <a:gd name="csY5" fmla="*/ 824481 h 2574980"/>
              <a:gd name="csX6" fmla="*/ 1731988 w 2574980"/>
              <a:gd name="csY6" fmla="*/ 842992 h 2574980"/>
              <a:gd name="csX7" fmla="*/ 1750500 w 2574980"/>
              <a:gd name="csY7" fmla="*/ 811477 h 2574980"/>
              <a:gd name="csX8" fmla="*/ 1931236 w 2574980"/>
              <a:gd name="csY8" fmla="*/ 172496 h 2574980"/>
              <a:gd name="csX9" fmla="*/ 1468226 w 2574980"/>
              <a:gd name="csY9" fmla="*/ 648510 h 2574980"/>
              <a:gd name="csX10" fmla="*/ 1450184 w 2574980"/>
              <a:gd name="csY10" fmla="*/ 680299 h 2574980"/>
              <a:gd name="csX11" fmla="*/ 1450457 w 2574980"/>
              <a:gd name="csY11" fmla="*/ 643745 h 2574980"/>
              <a:gd name="csX12" fmla="*/ 1287490 w 2574980"/>
              <a:gd name="csY12" fmla="*/ 0 h 2574980"/>
              <a:gd name="csX13" fmla="*/ 1124523 w 2574980"/>
              <a:gd name="csY13" fmla="*/ 643745 h 2574980"/>
              <a:gd name="csX14" fmla="*/ 1124797 w 2574980"/>
              <a:gd name="csY14" fmla="*/ 680299 h 2574980"/>
              <a:gd name="csX15" fmla="*/ 1106754 w 2574980"/>
              <a:gd name="csY15" fmla="*/ 648510 h 2574980"/>
              <a:gd name="csX16" fmla="*/ 643745 w 2574980"/>
              <a:gd name="csY16" fmla="*/ 172496 h 2574980"/>
              <a:gd name="csX17" fmla="*/ 824481 w 2574980"/>
              <a:gd name="csY17" fmla="*/ 811477 h 2574980"/>
              <a:gd name="csX18" fmla="*/ 842992 w 2574980"/>
              <a:gd name="csY18" fmla="*/ 842992 h 2574980"/>
              <a:gd name="csX19" fmla="*/ 811477 w 2574980"/>
              <a:gd name="csY19" fmla="*/ 824481 h 2574980"/>
              <a:gd name="csX20" fmla="*/ 172496 w 2574980"/>
              <a:gd name="csY20" fmla="*/ 643745 h 2574980"/>
              <a:gd name="csX21" fmla="*/ 648510 w 2574980"/>
              <a:gd name="csY21" fmla="*/ 1106754 h 2574980"/>
              <a:gd name="csX22" fmla="*/ 680299 w 2574980"/>
              <a:gd name="csY22" fmla="*/ 1124797 h 2574980"/>
              <a:gd name="csX23" fmla="*/ 643745 w 2574980"/>
              <a:gd name="csY23" fmla="*/ 1124523 h 2574980"/>
              <a:gd name="csX24" fmla="*/ 0 w 2574980"/>
              <a:gd name="csY24" fmla="*/ 1287490 h 2574980"/>
              <a:gd name="csX25" fmla="*/ 643745 w 2574980"/>
              <a:gd name="csY25" fmla="*/ 1450457 h 2574980"/>
              <a:gd name="csX26" fmla="*/ 680299 w 2574980"/>
              <a:gd name="csY26" fmla="*/ 1450184 h 2574980"/>
              <a:gd name="csX27" fmla="*/ 648510 w 2574980"/>
              <a:gd name="csY27" fmla="*/ 1468226 h 2574980"/>
              <a:gd name="csX28" fmla="*/ 172496 w 2574980"/>
              <a:gd name="csY28" fmla="*/ 1931236 h 2574980"/>
              <a:gd name="csX29" fmla="*/ 811477 w 2574980"/>
              <a:gd name="csY29" fmla="*/ 1750500 h 2574980"/>
              <a:gd name="csX30" fmla="*/ 842992 w 2574980"/>
              <a:gd name="csY30" fmla="*/ 1731988 h 2574980"/>
              <a:gd name="csX31" fmla="*/ 824481 w 2574980"/>
              <a:gd name="csY31" fmla="*/ 1763504 h 2574980"/>
              <a:gd name="csX32" fmla="*/ 643745 w 2574980"/>
              <a:gd name="csY32" fmla="*/ 2402485 h 2574980"/>
              <a:gd name="csX33" fmla="*/ 1106754 w 2574980"/>
              <a:gd name="csY33" fmla="*/ 1926471 h 2574980"/>
              <a:gd name="csX34" fmla="*/ 1124797 w 2574980"/>
              <a:gd name="csY34" fmla="*/ 1894682 h 2574980"/>
              <a:gd name="csX35" fmla="*/ 1124523 w 2574980"/>
              <a:gd name="csY35" fmla="*/ 1931236 h 2574980"/>
              <a:gd name="csX36" fmla="*/ 1287490 w 2574980"/>
              <a:gd name="csY36" fmla="*/ 2574981 h 2574980"/>
              <a:gd name="csX37" fmla="*/ 1450457 w 2574980"/>
              <a:gd name="csY37" fmla="*/ 1931236 h 2574980"/>
              <a:gd name="csX38" fmla="*/ 1450184 w 2574980"/>
              <a:gd name="csY38" fmla="*/ 1894682 h 2574980"/>
              <a:gd name="csX39" fmla="*/ 1468226 w 2574980"/>
              <a:gd name="csY39" fmla="*/ 1926471 h 2574980"/>
              <a:gd name="csX40" fmla="*/ 1931236 w 2574980"/>
              <a:gd name="csY40" fmla="*/ 2402485 h 2574980"/>
              <a:gd name="csX41" fmla="*/ 1750500 w 2574980"/>
              <a:gd name="csY41" fmla="*/ 1763504 h 2574980"/>
              <a:gd name="csX42" fmla="*/ 1731988 w 2574980"/>
              <a:gd name="csY42" fmla="*/ 1731988 h 2574980"/>
              <a:gd name="csX43" fmla="*/ 1763504 w 2574980"/>
              <a:gd name="csY43" fmla="*/ 1750500 h 2574980"/>
              <a:gd name="csX44" fmla="*/ 2402485 w 2574980"/>
              <a:gd name="csY44" fmla="*/ 1931236 h 2574980"/>
              <a:gd name="csX45" fmla="*/ 1926471 w 2574980"/>
              <a:gd name="csY45" fmla="*/ 1468226 h 2574980"/>
              <a:gd name="csX46" fmla="*/ 1894682 w 2574980"/>
              <a:gd name="csY46" fmla="*/ 1450184 h 2574980"/>
              <a:gd name="csX47" fmla="*/ 1931236 w 2574980"/>
              <a:gd name="csY47" fmla="*/ 1450457 h 2574980"/>
              <a:gd name="csX48" fmla="*/ 2574981 w 2574980"/>
              <a:gd name="csY48" fmla="*/ 1287490 h 25749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</a:cxnLst>
            <a:rect l="l" t="t" r="r" b="b"/>
            <a:pathLst>
              <a:path w="2574980" h="2574980">
                <a:moveTo>
                  <a:pt x="2574981" y="1287490"/>
                </a:moveTo>
                <a:cubicBezTo>
                  <a:pt x="2574981" y="1197474"/>
                  <a:pt x="2286772" y="1124523"/>
                  <a:pt x="1931236" y="1124523"/>
                </a:cubicBezTo>
                <a:cubicBezTo>
                  <a:pt x="1918973" y="1124523"/>
                  <a:pt x="1906789" y="1124641"/>
                  <a:pt x="1894682" y="1124797"/>
                </a:cubicBezTo>
                <a:cubicBezTo>
                  <a:pt x="1905265" y="1118900"/>
                  <a:pt x="1915849" y="1112886"/>
                  <a:pt x="1926471" y="1106754"/>
                </a:cubicBezTo>
                <a:cubicBezTo>
                  <a:pt x="2234363" y="928986"/>
                  <a:pt x="2447474" y="721694"/>
                  <a:pt x="2402485" y="643745"/>
                </a:cubicBezTo>
                <a:cubicBezTo>
                  <a:pt x="2357496" y="565796"/>
                  <a:pt x="2071396" y="646713"/>
                  <a:pt x="1763504" y="824481"/>
                </a:cubicBezTo>
                <a:cubicBezTo>
                  <a:pt x="1752882" y="830612"/>
                  <a:pt x="1742377" y="836783"/>
                  <a:pt x="1731988" y="842992"/>
                </a:cubicBezTo>
                <a:cubicBezTo>
                  <a:pt x="1738198" y="832604"/>
                  <a:pt x="1744368" y="822099"/>
                  <a:pt x="1750500" y="811477"/>
                </a:cubicBezTo>
                <a:cubicBezTo>
                  <a:pt x="1928268" y="503585"/>
                  <a:pt x="2009185" y="217524"/>
                  <a:pt x="1931236" y="172496"/>
                </a:cubicBezTo>
                <a:cubicBezTo>
                  <a:pt x="1853286" y="127508"/>
                  <a:pt x="1645994" y="340618"/>
                  <a:pt x="1468226" y="648510"/>
                </a:cubicBezTo>
                <a:cubicBezTo>
                  <a:pt x="1462095" y="659132"/>
                  <a:pt x="1456081" y="669754"/>
                  <a:pt x="1450184" y="680299"/>
                </a:cubicBezTo>
                <a:cubicBezTo>
                  <a:pt x="1450340" y="668192"/>
                  <a:pt x="1450457" y="656008"/>
                  <a:pt x="1450457" y="643745"/>
                </a:cubicBezTo>
                <a:cubicBezTo>
                  <a:pt x="1450457" y="288209"/>
                  <a:pt x="1377507" y="0"/>
                  <a:pt x="1287490" y="0"/>
                </a:cubicBezTo>
                <a:cubicBezTo>
                  <a:pt x="1197474" y="0"/>
                  <a:pt x="1124523" y="288209"/>
                  <a:pt x="1124523" y="643745"/>
                </a:cubicBezTo>
                <a:cubicBezTo>
                  <a:pt x="1124523" y="656008"/>
                  <a:pt x="1124641" y="668192"/>
                  <a:pt x="1124797" y="680299"/>
                </a:cubicBezTo>
                <a:cubicBezTo>
                  <a:pt x="1118900" y="669715"/>
                  <a:pt x="1112886" y="659132"/>
                  <a:pt x="1106754" y="648510"/>
                </a:cubicBezTo>
                <a:cubicBezTo>
                  <a:pt x="928986" y="340618"/>
                  <a:pt x="721694" y="127508"/>
                  <a:pt x="643745" y="172496"/>
                </a:cubicBezTo>
                <a:cubicBezTo>
                  <a:pt x="565796" y="217485"/>
                  <a:pt x="646713" y="503585"/>
                  <a:pt x="824481" y="811477"/>
                </a:cubicBezTo>
                <a:cubicBezTo>
                  <a:pt x="830612" y="822099"/>
                  <a:pt x="836783" y="832604"/>
                  <a:pt x="842992" y="842992"/>
                </a:cubicBezTo>
                <a:cubicBezTo>
                  <a:pt x="832604" y="836783"/>
                  <a:pt x="822099" y="830612"/>
                  <a:pt x="811477" y="824481"/>
                </a:cubicBezTo>
                <a:cubicBezTo>
                  <a:pt x="503585" y="646713"/>
                  <a:pt x="217523" y="565796"/>
                  <a:pt x="172496" y="643745"/>
                </a:cubicBezTo>
                <a:cubicBezTo>
                  <a:pt x="127507" y="721694"/>
                  <a:pt x="340619" y="928986"/>
                  <a:pt x="648510" y="1106754"/>
                </a:cubicBezTo>
                <a:cubicBezTo>
                  <a:pt x="659132" y="1112886"/>
                  <a:pt x="669754" y="1118900"/>
                  <a:pt x="680299" y="1124797"/>
                </a:cubicBezTo>
                <a:cubicBezTo>
                  <a:pt x="668192" y="1124641"/>
                  <a:pt x="656008" y="1124523"/>
                  <a:pt x="643745" y="1124523"/>
                </a:cubicBezTo>
                <a:cubicBezTo>
                  <a:pt x="288210" y="1124523"/>
                  <a:pt x="0" y="1197474"/>
                  <a:pt x="0" y="1287490"/>
                </a:cubicBezTo>
                <a:cubicBezTo>
                  <a:pt x="0" y="1377507"/>
                  <a:pt x="288210" y="1450457"/>
                  <a:pt x="643745" y="1450457"/>
                </a:cubicBezTo>
                <a:cubicBezTo>
                  <a:pt x="656008" y="1450457"/>
                  <a:pt x="668192" y="1450340"/>
                  <a:pt x="680299" y="1450184"/>
                </a:cubicBezTo>
                <a:cubicBezTo>
                  <a:pt x="669715" y="1456081"/>
                  <a:pt x="659132" y="1462095"/>
                  <a:pt x="648510" y="1468226"/>
                </a:cubicBezTo>
                <a:cubicBezTo>
                  <a:pt x="340619" y="1645994"/>
                  <a:pt x="127507" y="1853286"/>
                  <a:pt x="172496" y="1931236"/>
                </a:cubicBezTo>
                <a:cubicBezTo>
                  <a:pt x="217484" y="2009185"/>
                  <a:pt x="503585" y="1928268"/>
                  <a:pt x="811477" y="1750500"/>
                </a:cubicBezTo>
                <a:cubicBezTo>
                  <a:pt x="822099" y="1744368"/>
                  <a:pt x="832604" y="1738198"/>
                  <a:pt x="842992" y="1731988"/>
                </a:cubicBezTo>
                <a:cubicBezTo>
                  <a:pt x="836783" y="1742377"/>
                  <a:pt x="830612" y="1752882"/>
                  <a:pt x="824481" y="1763504"/>
                </a:cubicBezTo>
                <a:cubicBezTo>
                  <a:pt x="646713" y="2071396"/>
                  <a:pt x="565796" y="2357457"/>
                  <a:pt x="643745" y="2402485"/>
                </a:cubicBezTo>
                <a:cubicBezTo>
                  <a:pt x="721694" y="2447474"/>
                  <a:pt x="928986" y="2234363"/>
                  <a:pt x="1106754" y="1926471"/>
                </a:cubicBezTo>
                <a:cubicBezTo>
                  <a:pt x="1112886" y="1915849"/>
                  <a:pt x="1118900" y="1905226"/>
                  <a:pt x="1124797" y="1894682"/>
                </a:cubicBezTo>
                <a:cubicBezTo>
                  <a:pt x="1124641" y="1906789"/>
                  <a:pt x="1124523" y="1918973"/>
                  <a:pt x="1124523" y="1931236"/>
                </a:cubicBezTo>
                <a:cubicBezTo>
                  <a:pt x="1124523" y="2286772"/>
                  <a:pt x="1197474" y="2574981"/>
                  <a:pt x="1287490" y="2574981"/>
                </a:cubicBezTo>
                <a:cubicBezTo>
                  <a:pt x="1377507" y="2574981"/>
                  <a:pt x="1450457" y="2286772"/>
                  <a:pt x="1450457" y="1931236"/>
                </a:cubicBezTo>
                <a:cubicBezTo>
                  <a:pt x="1450457" y="1918973"/>
                  <a:pt x="1450340" y="1906789"/>
                  <a:pt x="1450184" y="1894682"/>
                </a:cubicBezTo>
                <a:cubicBezTo>
                  <a:pt x="1456081" y="1905265"/>
                  <a:pt x="1462095" y="1915849"/>
                  <a:pt x="1468226" y="1926471"/>
                </a:cubicBezTo>
                <a:cubicBezTo>
                  <a:pt x="1645994" y="2234363"/>
                  <a:pt x="1853286" y="2447474"/>
                  <a:pt x="1931236" y="2402485"/>
                </a:cubicBezTo>
                <a:cubicBezTo>
                  <a:pt x="2009185" y="2357496"/>
                  <a:pt x="1928268" y="2071396"/>
                  <a:pt x="1750500" y="1763504"/>
                </a:cubicBezTo>
                <a:cubicBezTo>
                  <a:pt x="1744368" y="1752882"/>
                  <a:pt x="1738198" y="1742377"/>
                  <a:pt x="1731988" y="1731988"/>
                </a:cubicBezTo>
                <a:cubicBezTo>
                  <a:pt x="1742377" y="1738198"/>
                  <a:pt x="1752882" y="1744368"/>
                  <a:pt x="1763504" y="1750500"/>
                </a:cubicBezTo>
                <a:cubicBezTo>
                  <a:pt x="2071396" y="1928268"/>
                  <a:pt x="2357457" y="2009185"/>
                  <a:pt x="2402485" y="1931236"/>
                </a:cubicBezTo>
                <a:cubicBezTo>
                  <a:pt x="2447474" y="1853286"/>
                  <a:pt x="2234363" y="1645994"/>
                  <a:pt x="1926471" y="1468226"/>
                </a:cubicBezTo>
                <a:cubicBezTo>
                  <a:pt x="1915849" y="1462095"/>
                  <a:pt x="1905226" y="1456081"/>
                  <a:pt x="1894682" y="1450184"/>
                </a:cubicBezTo>
                <a:cubicBezTo>
                  <a:pt x="1906789" y="1450340"/>
                  <a:pt x="1918973" y="1450457"/>
                  <a:pt x="1931236" y="1450457"/>
                </a:cubicBezTo>
                <a:cubicBezTo>
                  <a:pt x="2286772" y="1450457"/>
                  <a:pt x="2574981" y="1377468"/>
                  <a:pt x="2574981" y="1287490"/>
                </a:cubicBezTo>
                <a:close/>
              </a:path>
            </a:pathLst>
          </a:custGeom>
          <a:solidFill>
            <a:schemeClr val="accent3"/>
          </a:solidFill>
          <a:ln w="38966" cap="flat">
            <a:noFill/>
            <a:prstDash val="solid"/>
            <a:miter/>
          </a:ln>
        </p:spPr>
      </p:sp>
      <p:sp>
        <p:nvSpPr>
          <p:cNvPr id="12" name="Google Shape;377;g3e4a1d512f3_0_994">
            <a:extLst>
              <a:ext uri="{FF2B5EF4-FFF2-40B4-BE49-F238E27FC236}">
                <a16:creationId xmlns:a16="http://schemas.microsoft.com/office/drawing/2014/main" id="{0B3EDF83-633D-AB52-B574-F594A38183D3}"/>
              </a:ext>
            </a:extLst>
          </p:cNvPr>
          <p:cNvSpPr txBox="1"/>
          <p:nvPr userDrawn="1"/>
        </p:nvSpPr>
        <p:spPr>
          <a:xfrm>
            <a:off x="403985" y="1349035"/>
            <a:ext cx="13821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chemeClr val="accent3"/>
                </a:solidFill>
                <a:latin typeface="+mj-lt"/>
                <a:ea typeface="Arial"/>
                <a:cs typeface="Arial"/>
                <a:sym typeface="Arial"/>
              </a:rPr>
              <a:t>01</a:t>
            </a:r>
            <a:endParaRPr sz="2200" b="1" dirty="0">
              <a:solidFill>
                <a:schemeClr val="accent3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13" name="Google Shape;378;g3e4a1d512f3_0_994">
            <a:extLst>
              <a:ext uri="{FF2B5EF4-FFF2-40B4-BE49-F238E27FC236}">
                <a16:creationId xmlns:a16="http://schemas.microsoft.com/office/drawing/2014/main" id="{D0B70CBF-B451-E10D-56CF-ABA4AE7596AC}"/>
              </a:ext>
            </a:extLst>
          </p:cNvPr>
          <p:cNvSpPr txBox="1"/>
          <p:nvPr userDrawn="1"/>
        </p:nvSpPr>
        <p:spPr>
          <a:xfrm>
            <a:off x="2564910" y="1349035"/>
            <a:ext cx="14247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chemeClr val="accent1"/>
                </a:solidFill>
                <a:latin typeface="+mj-lt"/>
                <a:ea typeface="Arial"/>
                <a:cs typeface="Arial"/>
                <a:sym typeface="Arial"/>
              </a:rPr>
              <a:t>02</a:t>
            </a:r>
            <a:endParaRPr sz="2200" b="1" dirty="0">
              <a:solidFill>
                <a:schemeClr val="accent1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17" name="Google Shape;379;g3e4a1d512f3_0_994">
            <a:extLst>
              <a:ext uri="{FF2B5EF4-FFF2-40B4-BE49-F238E27FC236}">
                <a16:creationId xmlns:a16="http://schemas.microsoft.com/office/drawing/2014/main" id="{2AE8AEA8-D49F-ED8B-D2B9-D552E71E52DC}"/>
              </a:ext>
            </a:extLst>
          </p:cNvPr>
          <p:cNvSpPr txBox="1"/>
          <p:nvPr userDrawn="1"/>
        </p:nvSpPr>
        <p:spPr>
          <a:xfrm>
            <a:off x="4768435" y="1349035"/>
            <a:ext cx="14247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chemeClr val="accent5"/>
                </a:solidFill>
                <a:latin typeface="+mj-lt"/>
                <a:ea typeface="Arial"/>
                <a:cs typeface="Arial"/>
                <a:sym typeface="Arial"/>
              </a:rPr>
              <a:t>03</a:t>
            </a:r>
            <a:endParaRPr sz="2200" b="1" dirty="0">
              <a:solidFill>
                <a:schemeClr val="accent5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18" name="Google Shape;382;g3e4a1d512f3_0_994">
            <a:extLst>
              <a:ext uri="{FF2B5EF4-FFF2-40B4-BE49-F238E27FC236}">
                <a16:creationId xmlns:a16="http://schemas.microsoft.com/office/drawing/2014/main" id="{7616A6FB-0128-4496-EA0B-6439A11CF255}"/>
              </a:ext>
            </a:extLst>
          </p:cNvPr>
          <p:cNvSpPr txBox="1"/>
          <p:nvPr userDrawn="1"/>
        </p:nvSpPr>
        <p:spPr>
          <a:xfrm>
            <a:off x="6971961" y="1349035"/>
            <a:ext cx="14247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chemeClr val="accent6"/>
                </a:solidFill>
                <a:latin typeface="+mj-lt"/>
                <a:ea typeface="Arial"/>
                <a:cs typeface="Arial"/>
                <a:sym typeface="Arial"/>
              </a:rPr>
              <a:t>04</a:t>
            </a:r>
            <a:endParaRPr sz="2200" b="1" dirty="0">
              <a:solidFill>
                <a:schemeClr val="accent6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374" name="Page #"/>
          <p:cNvSpPr txBox="1">
            <a:spLocks noGrp="1"/>
          </p:cNvSpPr>
          <p:nvPr>
            <p:ph type="subTitle" idx="3"/>
          </p:nvPr>
        </p:nvSpPr>
        <p:spPr>
          <a:xfrm>
            <a:off x="6304775" y="4917010"/>
            <a:ext cx="25884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71" name="Presentation name"/>
          <p:cNvSpPr txBox="1">
            <a:spLocks noGrp="1"/>
          </p:cNvSpPr>
          <p:nvPr>
            <p:ph type="subTitle" idx="1" hasCustomPrompt="1"/>
          </p:nvPr>
        </p:nvSpPr>
        <p:spPr>
          <a:xfrm>
            <a:off x="250825" y="4917010"/>
            <a:ext cx="54000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tabLst/>
              <a:defRPr sz="800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387" name="Item 4 / Text"/>
          <p:cNvSpPr txBox="1">
            <a:spLocks noGrp="1"/>
          </p:cNvSpPr>
          <p:nvPr>
            <p:ph type="subTitle" idx="13" hasCustomPrompt="1"/>
          </p:nvPr>
        </p:nvSpPr>
        <p:spPr>
          <a:xfrm>
            <a:off x="6959679" y="2669525"/>
            <a:ext cx="180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tabLst/>
              <a:defRPr sz="105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/>
              <a:t>Good software should make work feel lighter, not more complicated. It should help people understand what needs to happen, where things stand, and how to move forward with confidence.</a:t>
            </a:r>
          </a:p>
        </p:txBody>
      </p:sp>
      <p:sp>
        <p:nvSpPr>
          <p:cNvPr id="388" name="Item 4 / Title"/>
          <p:cNvSpPr txBox="1">
            <a:spLocks noGrp="1"/>
          </p:cNvSpPr>
          <p:nvPr>
            <p:ph type="subTitle" idx="14" hasCustomPrompt="1"/>
          </p:nvPr>
        </p:nvSpPr>
        <p:spPr>
          <a:xfrm>
            <a:off x="6959679" y="2039492"/>
            <a:ext cx="1800000" cy="5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 sz="1100" b="1">
                <a:solidFill>
                  <a:schemeClr val="accent6"/>
                </a:solidFill>
                <a:latin typeface="+mj-lt"/>
                <a:ea typeface="Arial"/>
                <a:cs typeface="Arial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385" name="Item 3 / Text"/>
          <p:cNvSpPr txBox="1">
            <a:spLocks noGrp="1"/>
          </p:cNvSpPr>
          <p:nvPr>
            <p:ph type="subTitle" idx="8" hasCustomPrompt="1"/>
          </p:nvPr>
        </p:nvSpPr>
        <p:spPr>
          <a:xfrm>
            <a:off x="4774447" y="2672979"/>
            <a:ext cx="180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tabLst/>
              <a:defRPr sz="105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/>
              <a:t>Good software should make work feel lighter, not more complicated. It should help people understand what needs to happen, where things stand, and how to move forward with confidence.</a:t>
            </a:r>
          </a:p>
        </p:txBody>
      </p:sp>
      <p:sp>
        <p:nvSpPr>
          <p:cNvPr id="386" name="Item 3 / Title"/>
          <p:cNvSpPr txBox="1">
            <a:spLocks noGrp="1"/>
          </p:cNvSpPr>
          <p:nvPr>
            <p:ph type="subTitle" idx="9" hasCustomPrompt="1"/>
          </p:nvPr>
        </p:nvSpPr>
        <p:spPr>
          <a:xfrm>
            <a:off x="4774447" y="2042947"/>
            <a:ext cx="1800000" cy="5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 sz="1100" b="1">
                <a:solidFill>
                  <a:schemeClr val="accent5"/>
                </a:solidFill>
                <a:latin typeface="+mj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383" name="Item 2 / Text"/>
          <p:cNvSpPr txBox="1">
            <a:spLocks noGrp="1"/>
          </p:cNvSpPr>
          <p:nvPr>
            <p:ph type="subTitle" idx="6" hasCustomPrompt="1"/>
          </p:nvPr>
        </p:nvSpPr>
        <p:spPr>
          <a:xfrm>
            <a:off x="2589216" y="2672979"/>
            <a:ext cx="180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tabLst/>
              <a:defRPr sz="105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/>
              <a:t>Good software should make work feel lighter, not more complicated. It should help people understand what needs to happen, where things stand, and how to move forward with confidence.</a:t>
            </a:r>
          </a:p>
        </p:txBody>
      </p:sp>
      <p:sp>
        <p:nvSpPr>
          <p:cNvPr id="384" name="Item 2 / Title"/>
          <p:cNvSpPr txBox="1">
            <a:spLocks noGrp="1"/>
          </p:cNvSpPr>
          <p:nvPr>
            <p:ph type="subTitle" idx="7" hasCustomPrompt="1"/>
          </p:nvPr>
        </p:nvSpPr>
        <p:spPr>
          <a:xfrm>
            <a:off x="2589216" y="2042947"/>
            <a:ext cx="1800000" cy="5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 sz="1100" b="1">
                <a:solidFill>
                  <a:schemeClr val="accent1"/>
                </a:solidFill>
                <a:latin typeface="+mj-lt"/>
                <a:ea typeface="Arial"/>
                <a:cs typeface="Arial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375" name="Item 1 / Text"/>
          <p:cNvSpPr txBox="1">
            <a:spLocks noGrp="1"/>
          </p:cNvSpPr>
          <p:nvPr>
            <p:ph type="subTitle" idx="4" hasCustomPrompt="1"/>
          </p:nvPr>
        </p:nvSpPr>
        <p:spPr>
          <a:xfrm>
            <a:off x="403985" y="2673447"/>
            <a:ext cx="180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tabLst/>
              <a:defRPr sz="105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/>
              <a:t>Good software should make work feel lighter, not more complicated. It should help people understand what needs to happen, where things stand, and how to move forward with confidence.</a:t>
            </a:r>
          </a:p>
        </p:txBody>
      </p:sp>
      <p:sp>
        <p:nvSpPr>
          <p:cNvPr id="376" name="Item 1 / Title"/>
          <p:cNvSpPr txBox="1">
            <a:spLocks noGrp="1"/>
          </p:cNvSpPr>
          <p:nvPr>
            <p:ph type="subTitle" idx="5" hasCustomPrompt="1"/>
          </p:nvPr>
        </p:nvSpPr>
        <p:spPr>
          <a:xfrm>
            <a:off x="403985" y="2043415"/>
            <a:ext cx="1800000" cy="5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 sz="1100" b="1">
                <a:solidFill>
                  <a:schemeClr val="accent3"/>
                </a:solidFill>
                <a:latin typeface="+mj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381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250825" y="227600"/>
            <a:ext cx="5400000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tabLst/>
              <a:defRPr sz="2000" b="1">
                <a:solidFill>
                  <a:schemeClr val="bg1"/>
                </a:solidFill>
                <a:latin typeface="+mj-lt"/>
                <a:ea typeface="IBM Plex Sans"/>
                <a:cs typeface="IBM Plex Sans"/>
                <a:sym typeface="IBM Plex Sans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r>
              <a:rPr lang="en-GB" dirty="0"/>
              <a:t>Designing Digital Tools for More Reliable Work</a:t>
            </a:r>
            <a:endParaRPr dirty="0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rocess / Milestones / 4 Items / Option A" userDrawn="1">
  <p:cSld name="Process / Milestones / 4 Items / Option A">
    <p:bg>
      <p:bgPr>
        <a:solidFill>
          <a:srgbClr val="FEFFFF"/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Card Body 1"/>
          <p:cNvSpPr/>
          <p:nvPr/>
        </p:nvSpPr>
        <p:spPr>
          <a:xfrm>
            <a:off x="254000" y="2012375"/>
            <a:ext cx="1968500" cy="2628900"/>
          </a:xfrm>
          <a:prstGeom prst="roundRect">
            <a:avLst>
              <a:gd name="adj" fmla="val 6190"/>
            </a:avLst>
          </a:prstGeom>
          <a:solidFill>
            <a:srgbClr val="FEFFFF"/>
          </a:solidFill>
          <a:ln w="9525">
            <a:solidFill>
              <a:srgbClr val="E3E3E3"/>
            </a:solidFill>
          </a:ln>
          <a:effectLst>
            <a:outerShdw blurRad="50800" dist="20320" dir="5400000" rotWithShape="0">
              <a:srgbClr val="000000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Card Body 1">
            <a:extLst>
              <a:ext uri="{FF2B5EF4-FFF2-40B4-BE49-F238E27FC236}">
                <a16:creationId xmlns:a16="http://schemas.microsoft.com/office/drawing/2014/main" id="{75AAE04E-8AF7-54F8-52CA-3C9E6F96FAEA}"/>
              </a:ext>
            </a:extLst>
          </p:cNvPr>
          <p:cNvSpPr/>
          <p:nvPr userDrawn="1"/>
        </p:nvSpPr>
        <p:spPr>
          <a:xfrm>
            <a:off x="2476500" y="2012375"/>
            <a:ext cx="1968500" cy="2628900"/>
          </a:xfrm>
          <a:prstGeom prst="roundRect">
            <a:avLst>
              <a:gd name="adj" fmla="val 6190"/>
            </a:avLst>
          </a:prstGeom>
          <a:solidFill>
            <a:srgbClr val="FEFFFF"/>
          </a:solidFill>
          <a:ln w="9525">
            <a:solidFill>
              <a:srgbClr val="E3E3E3"/>
            </a:solidFill>
          </a:ln>
          <a:effectLst>
            <a:outerShdw blurRad="50800" dist="20320" dir="5400000" rotWithShape="0">
              <a:srgbClr val="000000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Card Body 1">
            <a:extLst>
              <a:ext uri="{FF2B5EF4-FFF2-40B4-BE49-F238E27FC236}">
                <a16:creationId xmlns:a16="http://schemas.microsoft.com/office/drawing/2014/main" id="{60AF249E-7862-7F5A-36C4-C927C88A1E7F}"/>
              </a:ext>
            </a:extLst>
          </p:cNvPr>
          <p:cNvSpPr/>
          <p:nvPr userDrawn="1"/>
        </p:nvSpPr>
        <p:spPr>
          <a:xfrm>
            <a:off x="4699000" y="2012375"/>
            <a:ext cx="1968500" cy="2628900"/>
          </a:xfrm>
          <a:prstGeom prst="roundRect">
            <a:avLst>
              <a:gd name="adj" fmla="val 6190"/>
            </a:avLst>
          </a:prstGeom>
          <a:solidFill>
            <a:srgbClr val="FEFFFF"/>
          </a:solidFill>
          <a:ln w="9525">
            <a:solidFill>
              <a:srgbClr val="E3E3E3"/>
            </a:solidFill>
          </a:ln>
          <a:effectLst>
            <a:outerShdw blurRad="50800" dist="20320" dir="5400000" rotWithShape="0">
              <a:srgbClr val="000000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Card Body 1">
            <a:extLst>
              <a:ext uri="{FF2B5EF4-FFF2-40B4-BE49-F238E27FC236}">
                <a16:creationId xmlns:a16="http://schemas.microsoft.com/office/drawing/2014/main" id="{9410EE85-996F-E3C5-9537-A7BC93C30F5E}"/>
              </a:ext>
            </a:extLst>
          </p:cNvPr>
          <p:cNvSpPr/>
          <p:nvPr userDrawn="1"/>
        </p:nvSpPr>
        <p:spPr>
          <a:xfrm>
            <a:off x="6921500" y="2012375"/>
            <a:ext cx="1968500" cy="2628900"/>
          </a:xfrm>
          <a:prstGeom prst="roundRect">
            <a:avLst>
              <a:gd name="adj" fmla="val 6190"/>
            </a:avLst>
          </a:prstGeom>
          <a:solidFill>
            <a:srgbClr val="FEFFFF"/>
          </a:solidFill>
          <a:ln w="9525">
            <a:solidFill>
              <a:srgbClr val="E3E3E3"/>
            </a:solidFill>
          </a:ln>
          <a:effectLst>
            <a:outerShdw blurRad="50800" dist="20320" dir="5400000" rotWithShape="0">
              <a:srgbClr val="000000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C8D33D4-EDE4-63C9-CA83-4FC2F50C66DD}"/>
              </a:ext>
            </a:extLst>
          </p:cNvPr>
          <p:cNvGrpSpPr/>
          <p:nvPr userDrawn="1"/>
        </p:nvGrpSpPr>
        <p:grpSpPr>
          <a:xfrm>
            <a:off x="-65988" y="4152650"/>
            <a:ext cx="9294829" cy="2255592"/>
            <a:chOff x="-570111" y="3576938"/>
            <a:chExt cx="10275071" cy="2493469"/>
          </a:xfrm>
          <a:solidFill>
            <a:schemeClr val="accent1"/>
          </a:solidFill>
        </p:grpSpPr>
        <p:sp>
          <p:nvSpPr>
            <p:cNvPr id="5" name="Graphic 17">
              <a:extLst>
                <a:ext uri="{FF2B5EF4-FFF2-40B4-BE49-F238E27FC236}">
                  <a16:creationId xmlns:a16="http://schemas.microsoft.com/office/drawing/2014/main" id="{6A8267BB-71F0-2122-88F0-326E746E767A}"/>
                </a:ext>
              </a:extLst>
            </p:cNvPr>
            <p:cNvSpPr/>
            <p:nvPr/>
          </p:nvSpPr>
          <p:spPr>
            <a:xfrm rot="5400000">
              <a:off x="754210" y="2252617"/>
              <a:ext cx="2493469" cy="5142111"/>
            </a:xfrm>
            <a:custGeom>
              <a:avLst/>
              <a:gdLst>
                <a:gd name="csX0" fmla="*/ 2493470 w 2493469"/>
                <a:gd name="csY0" fmla="*/ 856821 h 5142111"/>
                <a:gd name="csX1" fmla="*/ 2096304 w 2493469"/>
                <a:gd name="csY1" fmla="*/ 428384 h 5142111"/>
                <a:gd name="csX2" fmla="*/ 2493470 w 2493469"/>
                <a:gd name="csY2" fmla="*/ 0 h 5142111"/>
                <a:gd name="csX3" fmla="*/ 1113508 w 2493469"/>
                <a:gd name="csY3" fmla="*/ 0 h 5142111"/>
                <a:gd name="csX4" fmla="*/ 0 w 2493469"/>
                <a:gd name="csY4" fmla="*/ 0 h 5142111"/>
                <a:gd name="csX5" fmla="*/ 397166 w 2493469"/>
                <a:gd name="csY5" fmla="*/ 428617 h 5142111"/>
                <a:gd name="csX6" fmla="*/ 0 w 2493469"/>
                <a:gd name="csY6" fmla="*/ 857234 h 5142111"/>
                <a:gd name="csX7" fmla="*/ 397166 w 2493469"/>
                <a:gd name="csY7" fmla="*/ 1285799 h 5142111"/>
                <a:gd name="csX8" fmla="*/ 0 w 2493469"/>
                <a:gd name="csY8" fmla="*/ 1714339 h 5142111"/>
                <a:gd name="csX9" fmla="*/ 397166 w 2493469"/>
                <a:gd name="csY9" fmla="*/ 2142878 h 5142111"/>
                <a:gd name="csX10" fmla="*/ 0 w 2493469"/>
                <a:gd name="csY10" fmla="*/ 2571418 h 5142111"/>
                <a:gd name="csX11" fmla="*/ 397166 w 2493469"/>
                <a:gd name="csY11" fmla="*/ 2999906 h 5142111"/>
                <a:gd name="csX12" fmla="*/ 0 w 2493469"/>
                <a:gd name="csY12" fmla="*/ 3428367 h 5142111"/>
                <a:gd name="csX13" fmla="*/ 397166 w 2493469"/>
                <a:gd name="csY13" fmla="*/ 3856804 h 5142111"/>
                <a:gd name="csX14" fmla="*/ 0 w 2493469"/>
                <a:gd name="csY14" fmla="*/ 4285292 h 5142111"/>
                <a:gd name="csX15" fmla="*/ 397166 w 2493469"/>
                <a:gd name="csY15" fmla="*/ 4713727 h 5142111"/>
                <a:gd name="csX16" fmla="*/ 0 w 2493469"/>
                <a:gd name="csY16" fmla="*/ 5142112 h 5142111"/>
                <a:gd name="csX17" fmla="*/ 1379962 w 2493469"/>
                <a:gd name="csY17" fmla="*/ 5142112 h 5142111"/>
                <a:gd name="csX18" fmla="*/ 2493470 w 2493469"/>
                <a:gd name="csY18" fmla="*/ 5142112 h 5142111"/>
                <a:gd name="csX19" fmla="*/ 2096304 w 2493469"/>
                <a:gd name="csY19" fmla="*/ 4713495 h 5142111"/>
                <a:gd name="csX20" fmla="*/ 2493470 w 2493469"/>
                <a:gd name="csY20" fmla="*/ 4284878 h 5142111"/>
                <a:gd name="csX21" fmla="*/ 2096304 w 2493469"/>
                <a:gd name="csY21" fmla="*/ 3856313 h 5142111"/>
                <a:gd name="csX22" fmla="*/ 2493470 w 2493469"/>
                <a:gd name="csY22" fmla="*/ 3427773 h 5142111"/>
                <a:gd name="csX23" fmla="*/ 2096304 w 2493469"/>
                <a:gd name="csY23" fmla="*/ 2999234 h 5142111"/>
                <a:gd name="csX24" fmla="*/ 2493470 w 2493469"/>
                <a:gd name="csY24" fmla="*/ 2570694 h 5142111"/>
                <a:gd name="csX25" fmla="*/ 2096304 w 2493469"/>
                <a:gd name="csY25" fmla="*/ 2142206 h 5142111"/>
                <a:gd name="csX26" fmla="*/ 2493470 w 2493469"/>
                <a:gd name="csY26" fmla="*/ 1713744 h 5142111"/>
                <a:gd name="csX27" fmla="*/ 2096304 w 2493469"/>
                <a:gd name="csY27" fmla="*/ 1285308 h 5142111"/>
                <a:gd name="csX28" fmla="*/ 2493470 w 2493469"/>
                <a:gd name="csY28" fmla="*/ 856821 h 51421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</a:cxnLst>
              <a:rect l="l" t="t" r="r" b="b"/>
              <a:pathLst>
                <a:path w="2493469" h="5142111">
                  <a:moveTo>
                    <a:pt x="2493470" y="856821"/>
                  </a:moveTo>
                  <a:cubicBezTo>
                    <a:pt x="2493470" y="642602"/>
                    <a:pt x="2096304" y="642602"/>
                    <a:pt x="2096304" y="428384"/>
                  </a:cubicBezTo>
                  <a:cubicBezTo>
                    <a:pt x="2096304" y="214192"/>
                    <a:pt x="2493470" y="214192"/>
                    <a:pt x="2493470" y="0"/>
                  </a:cubicBezTo>
                  <a:lnTo>
                    <a:pt x="1113508" y="0"/>
                  </a:lnTo>
                  <a:lnTo>
                    <a:pt x="0" y="0"/>
                  </a:lnTo>
                  <a:cubicBezTo>
                    <a:pt x="0" y="214321"/>
                    <a:pt x="397166" y="214322"/>
                    <a:pt x="397166" y="428617"/>
                  </a:cubicBezTo>
                  <a:cubicBezTo>
                    <a:pt x="397166" y="642913"/>
                    <a:pt x="0" y="642913"/>
                    <a:pt x="0" y="857234"/>
                  </a:cubicBezTo>
                  <a:cubicBezTo>
                    <a:pt x="0" y="1071504"/>
                    <a:pt x="397166" y="1071504"/>
                    <a:pt x="397166" y="1285799"/>
                  </a:cubicBezTo>
                  <a:cubicBezTo>
                    <a:pt x="397166" y="1500069"/>
                    <a:pt x="0" y="1500069"/>
                    <a:pt x="0" y="1714339"/>
                  </a:cubicBezTo>
                  <a:cubicBezTo>
                    <a:pt x="0" y="1928608"/>
                    <a:pt x="397166" y="1928608"/>
                    <a:pt x="397166" y="2142878"/>
                  </a:cubicBezTo>
                  <a:cubicBezTo>
                    <a:pt x="397166" y="2357148"/>
                    <a:pt x="0" y="2357148"/>
                    <a:pt x="0" y="2571418"/>
                  </a:cubicBezTo>
                  <a:cubicBezTo>
                    <a:pt x="0" y="2785662"/>
                    <a:pt x="397166" y="2785662"/>
                    <a:pt x="397166" y="2999906"/>
                  </a:cubicBezTo>
                  <a:cubicBezTo>
                    <a:pt x="397166" y="3214149"/>
                    <a:pt x="0" y="3214149"/>
                    <a:pt x="0" y="3428367"/>
                  </a:cubicBezTo>
                  <a:cubicBezTo>
                    <a:pt x="0" y="3642585"/>
                    <a:pt x="397166" y="3642585"/>
                    <a:pt x="397166" y="3856804"/>
                  </a:cubicBezTo>
                  <a:cubicBezTo>
                    <a:pt x="397166" y="4071048"/>
                    <a:pt x="0" y="4071048"/>
                    <a:pt x="0" y="4285292"/>
                  </a:cubicBezTo>
                  <a:cubicBezTo>
                    <a:pt x="0" y="4499509"/>
                    <a:pt x="397166" y="4499509"/>
                    <a:pt x="397166" y="4713727"/>
                  </a:cubicBezTo>
                  <a:cubicBezTo>
                    <a:pt x="397166" y="4927920"/>
                    <a:pt x="0" y="4927920"/>
                    <a:pt x="0" y="5142112"/>
                  </a:cubicBezTo>
                  <a:lnTo>
                    <a:pt x="1379962" y="5142112"/>
                  </a:lnTo>
                  <a:lnTo>
                    <a:pt x="2493470" y="5142112"/>
                  </a:lnTo>
                  <a:cubicBezTo>
                    <a:pt x="2493470" y="4927791"/>
                    <a:pt x="2096304" y="4927791"/>
                    <a:pt x="2096304" y="4713495"/>
                  </a:cubicBezTo>
                  <a:cubicBezTo>
                    <a:pt x="2096304" y="4499173"/>
                    <a:pt x="2493470" y="4499173"/>
                    <a:pt x="2493470" y="4284878"/>
                  </a:cubicBezTo>
                  <a:cubicBezTo>
                    <a:pt x="2493470" y="4070608"/>
                    <a:pt x="2096304" y="4070608"/>
                    <a:pt x="2096304" y="3856313"/>
                  </a:cubicBezTo>
                  <a:cubicBezTo>
                    <a:pt x="2096304" y="3642043"/>
                    <a:pt x="2493470" y="3642043"/>
                    <a:pt x="2493470" y="3427773"/>
                  </a:cubicBezTo>
                  <a:cubicBezTo>
                    <a:pt x="2493470" y="3213503"/>
                    <a:pt x="2096304" y="3213503"/>
                    <a:pt x="2096304" y="2999234"/>
                  </a:cubicBezTo>
                  <a:cubicBezTo>
                    <a:pt x="2096304" y="2784964"/>
                    <a:pt x="2493470" y="2784964"/>
                    <a:pt x="2493470" y="2570694"/>
                  </a:cubicBezTo>
                  <a:cubicBezTo>
                    <a:pt x="2493470" y="2356450"/>
                    <a:pt x="2096304" y="2356450"/>
                    <a:pt x="2096304" y="2142206"/>
                  </a:cubicBezTo>
                  <a:cubicBezTo>
                    <a:pt x="2096304" y="1927962"/>
                    <a:pt x="2493470" y="1927962"/>
                    <a:pt x="2493470" y="1713744"/>
                  </a:cubicBezTo>
                  <a:cubicBezTo>
                    <a:pt x="2493470" y="1499526"/>
                    <a:pt x="2096304" y="1499526"/>
                    <a:pt x="2096304" y="1285308"/>
                  </a:cubicBezTo>
                  <a:cubicBezTo>
                    <a:pt x="2096304" y="1071064"/>
                    <a:pt x="2493470" y="1071064"/>
                    <a:pt x="2493470" y="856821"/>
                  </a:cubicBezTo>
                  <a:close/>
                </a:path>
              </a:pathLst>
            </a:custGeom>
            <a:grpFill/>
            <a:ln w="11372" cap="flat">
              <a:noFill/>
              <a:prstDash val="solid"/>
              <a:miter/>
            </a:ln>
          </p:spPr>
        </p:sp>
        <p:sp>
          <p:nvSpPr>
            <p:cNvPr id="6" name="Graphic 17">
              <a:extLst>
                <a:ext uri="{FF2B5EF4-FFF2-40B4-BE49-F238E27FC236}">
                  <a16:creationId xmlns:a16="http://schemas.microsoft.com/office/drawing/2014/main" id="{0427757C-B6F2-7334-F02A-C4A0676014FE}"/>
                </a:ext>
              </a:extLst>
            </p:cNvPr>
            <p:cNvSpPr/>
            <p:nvPr/>
          </p:nvSpPr>
          <p:spPr>
            <a:xfrm rot="5400000">
              <a:off x="5887173" y="2252621"/>
              <a:ext cx="2493469" cy="5142104"/>
            </a:xfrm>
            <a:custGeom>
              <a:avLst/>
              <a:gdLst>
                <a:gd name="csX0" fmla="*/ 2493470 w 2493469"/>
                <a:gd name="csY0" fmla="*/ 856819 h 5142104"/>
                <a:gd name="csX1" fmla="*/ 2096304 w 2493469"/>
                <a:gd name="csY1" fmla="*/ 428384 h 5142104"/>
                <a:gd name="csX2" fmla="*/ 2493470 w 2493469"/>
                <a:gd name="csY2" fmla="*/ 0 h 5142104"/>
                <a:gd name="csX3" fmla="*/ 1113508 w 2493469"/>
                <a:gd name="csY3" fmla="*/ 0 h 5142104"/>
                <a:gd name="csX4" fmla="*/ 0 w 2493469"/>
                <a:gd name="csY4" fmla="*/ 0 h 5142104"/>
                <a:gd name="csX5" fmla="*/ 397166 w 2493469"/>
                <a:gd name="csY5" fmla="*/ 428616 h 5142104"/>
                <a:gd name="csX6" fmla="*/ 0 w 2493469"/>
                <a:gd name="csY6" fmla="*/ 857233 h 5142104"/>
                <a:gd name="csX7" fmla="*/ 397166 w 2493469"/>
                <a:gd name="csY7" fmla="*/ 1285798 h 5142104"/>
                <a:gd name="csX8" fmla="*/ 0 w 2493469"/>
                <a:gd name="csY8" fmla="*/ 1714336 h 5142104"/>
                <a:gd name="csX9" fmla="*/ 397166 w 2493469"/>
                <a:gd name="csY9" fmla="*/ 2142875 h 5142104"/>
                <a:gd name="csX10" fmla="*/ 0 w 2493469"/>
                <a:gd name="csY10" fmla="*/ 2571414 h 5142104"/>
                <a:gd name="csX11" fmla="*/ 397166 w 2493469"/>
                <a:gd name="csY11" fmla="*/ 2999901 h 5142104"/>
                <a:gd name="csX12" fmla="*/ 0 w 2493469"/>
                <a:gd name="csY12" fmla="*/ 3428363 h 5142104"/>
                <a:gd name="csX13" fmla="*/ 397166 w 2493469"/>
                <a:gd name="csY13" fmla="*/ 3856798 h 5142104"/>
                <a:gd name="csX14" fmla="*/ 0 w 2493469"/>
                <a:gd name="csY14" fmla="*/ 4285285 h 5142104"/>
                <a:gd name="csX15" fmla="*/ 397166 w 2493469"/>
                <a:gd name="csY15" fmla="*/ 4713721 h 5142104"/>
                <a:gd name="csX16" fmla="*/ 0 w 2493469"/>
                <a:gd name="csY16" fmla="*/ 5142105 h 5142104"/>
                <a:gd name="csX17" fmla="*/ 1379962 w 2493469"/>
                <a:gd name="csY17" fmla="*/ 5142105 h 5142104"/>
                <a:gd name="csX18" fmla="*/ 2493470 w 2493469"/>
                <a:gd name="csY18" fmla="*/ 5142105 h 5142104"/>
                <a:gd name="csX19" fmla="*/ 2096304 w 2493469"/>
                <a:gd name="csY19" fmla="*/ 4713488 h 5142104"/>
                <a:gd name="csX20" fmla="*/ 2493470 w 2493469"/>
                <a:gd name="csY20" fmla="*/ 4284872 h 5142104"/>
                <a:gd name="csX21" fmla="*/ 2096304 w 2493469"/>
                <a:gd name="csY21" fmla="*/ 3856307 h 5142104"/>
                <a:gd name="csX22" fmla="*/ 2493470 w 2493469"/>
                <a:gd name="csY22" fmla="*/ 3427768 h 5142104"/>
                <a:gd name="csX23" fmla="*/ 2096304 w 2493469"/>
                <a:gd name="csY23" fmla="*/ 2999229 h 5142104"/>
                <a:gd name="csX24" fmla="*/ 2493470 w 2493469"/>
                <a:gd name="csY24" fmla="*/ 2570690 h 5142104"/>
                <a:gd name="csX25" fmla="*/ 2096304 w 2493469"/>
                <a:gd name="csY25" fmla="*/ 2142203 h 5142104"/>
                <a:gd name="csX26" fmla="*/ 2493470 w 2493469"/>
                <a:gd name="csY26" fmla="*/ 1713742 h 5142104"/>
                <a:gd name="csX27" fmla="*/ 2096304 w 2493469"/>
                <a:gd name="csY27" fmla="*/ 1285306 h 5142104"/>
                <a:gd name="csX28" fmla="*/ 2493470 w 2493469"/>
                <a:gd name="csY28" fmla="*/ 856819 h 51421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</a:cxnLst>
              <a:rect l="l" t="t" r="r" b="b"/>
              <a:pathLst>
                <a:path w="2493469" h="5142104">
                  <a:moveTo>
                    <a:pt x="2493470" y="856819"/>
                  </a:moveTo>
                  <a:cubicBezTo>
                    <a:pt x="2493470" y="642602"/>
                    <a:pt x="2096304" y="642602"/>
                    <a:pt x="2096304" y="428384"/>
                  </a:cubicBezTo>
                  <a:cubicBezTo>
                    <a:pt x="2096304" y="214192"/>
                    <a:pt x="2493470" y="214192"/>
                    <a:pt x="2493470" y="0"/>
                  </a:cubicBezTo>
                  <a:lnTo>
                    <a:pt x="1113508" y="0"/>
                  </a:lnTo>
                  <a:lnTo>
                    <a:pt x="0" y="0"/>
                  </a:lnTo>
                  <a:cubicBezTo>
                    <a:pt x="0" y="214321"/>
                    <a:pt x="397166" y="214321"/>
                    <a:pt x="397166" y="428616"/>
                  </a:cubicBezTo>
                  <a:cubicBezTo>
                    <a:pt x="397166" y="642912"/>
                    <a:pt x="0" y="642912"/>
                    <a:pt x="0" y="857233"/>
                  </a:cubicBezTo>
                  <a:cubicBezTo>
                    <a:pt x="0" y="1071502"/>
                    <a:pt x="397166" y="1071502"/>
                    <a:pt x="397166" y="1285798"/>
                  </a:cubicBezTo>
                  <a:cubicBezTo>
                    <a:pt x="397166" y="1500067"/>
                    <a:pt x="0" y="1500067"/>
                    <a:pt x="0" y="1714336"/>
                  </a:cubicBezTo>
                  <a:cubicBezTo>
                    <a:pt x="0" y="1928606"/>
                    <a:pt x="397166" y="1928606"/>
                    <a:pt x="397166" y="2142875"/>
                  </a:cubicBezTo>
                  <a:cubicBezTo>
                    <a:pt x="397166" y="2357145"/>
                    <a:pt x="0" y="2357145"/>
                    <a:pt x="0" y="2571414"/>
                  </a:cubicBezTo>
                  <a:cubicBezTo>
                    <a:pt x="0" y="2785658"/>
                    <a:pt x="397166" y="2785658"/>
                    <a:pt x="397166" y="2999901"/>
                  </a:cubicBezTo>
                  <a:cubicBezTo>
                    <a:pt x="397166" y="3214145"/>
                    <a:pt x="0" y="3214145"/>
                    <a:pt x="0" y="3428363"/>
                  </a:cubicBezTo>
                  <a:cubicBezTo>
                    <a:pt x="0" y="3642580"/>
                    <a:pt x="397166" y="3642580"/>
                    <a:pt x="397166" y="3856798"/>
                  </a:cubicBezTo>
                  <a:cubicBezTo>
                    <a:pt x="397166" y="4071042"/>
                    <a:pt x="0" y="4071042"/>
                    <a:pt x="0" y="4285285"/>
                  </a:cubicBezTo>
                  <a:cubicBezTo>
                    <a:pt x="0" y="4499503"/>
                    <a:pt x="397166" y="4499503"/>
                    <a:pt x="397166" y="4713721"/>
                  </a:cubicBezTo>
                  <a:cubicBezTo>
                    <a:pt x="397166" y="4927913"/>
                    <a:pt x="0" y="4927913"/>
                    <a:pt x="0" y="5142105"/>
                  </a:cubicBezTo>
                  <a:lnTo>
                    <a:pt x="1379962" y="5142105"/>
                  </a:lnTo>
                  <a:lnTo>
                    <a:pt x="2493470" y="5142105"/>
                  </a:lnTo>
                  <a:cubicBezTo>
                    <a:pt x="2493470" y="4927784"/>
                    <a:pt x="2096304" y="4927784"/>
                    <a:pt x="2096304" y="4713488"/>
                  </a:cubicBezTo>
                  <a:cubicBezTo>
                    <a:pt x="2096304" y="4499167"/>
                    <a:pt x="2493470" y="4499167"/>
                    <a:pt x="2493470" y="4284872"/>
                  </a:cubicBezTo>
                  <a:cubicBezTo>
                    <a:pt x="2493470" y="4070602"/>
                    <a:pt x="2096304" y="4070602"/>
                    <a:pt x="2096304" y="3856307"/>
                  </a:cubicBezTo>
                  <a:cubicBezTo>
                    <a:pt x="2096304" y="3642037"/>
                    <a:pt x="2493470" y="3642037"/>
                    <a:pt x="2493470" y="3427768"/>
                  </a:cubicBezTo>
                  <a:cubicBezTo>
                    <a:pt x="2493470" y="3213499"/>
                    <a:pt x="2096304" y="3213499"/>
                    <a:pt x="2096304" y="2999229"/>
                  </a:cubicBezTo>
                  <a:cubicBezTo>
                    <a:pt x="2096304" y="2784960"/>
                    <a:pt x="2493470" y="2784960"/>
                    <a:pt x="2493470" y="2570690"/>
                  </a:cubicBezTo>
                  <a:cubicBezTo>
                    <a:pt x="2493470" y="2356447"/>
                    <a:pt x="2096304" y="2356447"/>
                    <a:pt x="2096304" y="2142203"/>
                  </a:cubicBezTo>
                  <a:cubicBezTo>
                    <a:pt x="2096304" y="1927960"/>
                    <a:pt x="2493470" y="1927960"/>
                    <a:pt x="2493470" y="1713742"/>
                  </a:cubicBezTo>
                  <a:cubicBezTo>
                    <a:pt x="2493470" y="1499524"/>
                    <a:pt x="2096304" y="1499524"/>
                    <a:pt x="2096304" y="1285306"/>
                  </a:cubicBezTo>
                  <a:cubicBezTo>
                    <a:pt x="2096304" y="1071063"/>
                    <a:pt x="2493470" y="1071063"/>
                    <a:pt x="2493470" y="856819"/>
                  </a:cubicBezTo>
                  <a:close/>
                </a:path>
              </a:pathLst>
            </a:custGeom>
            <a:grpFill/>
            <a:ln w="11372" cap="flat">
              <a:noFill/>
              <a:prstDash val="solid"/>
              <a:miter/>
            </a:ln>
          </p:spPr>
        </p:sp>
      </p:grpSp>
      <p:sp>
        <p:nvSpPr>
          <p:cNvPr id="915" name="Card Header 1"/>
          <p:cNvSpPr/>
          <p:nvPr/>
        </p:nvSpPr>
        <p:spPr>
          <a:xfrm>
            <a:off x="254000" y="1504375"/>
            <a:ext cx="1968500" cy="800100"/>
          </a:xfrm>
          <a:prstGeom prst="roundRect">
            <a:avLst>
              <a:gd name="adj" fmla="val 9000"/>
            </a:avLst>
          </a:prstGeom>
          <a:solidFill>
            <a:srgbClr val="F3C624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19" name="Card Header 2"/>
          <p:cNvSpPr/>
          <p:nvPr/>
        </p:nvSpPr>
        <p:spPr>
          <a:xfrm>
            <a:off x="2476500" y="1504375"/>
            <a:ext cx="1968500" cy="800100"/>
          </a:xfrm>
          <a:prstGeom prst="roundRect">
            <a:avLst>
              <a:gd name="adj" fmla="val 9000"/>
            </a:avLst>
          </a:prstGeom>
          <a:solidFill>
            <a:srgbClr val="F3C624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23" name="Card Header 3"/>
          <p:cNvSpPr/>
          <p:nvPr/>
        </p:nvSpPr>
        <p:spPr>
          <a:xfrm>
            <a:off x="4699000" y="1504375"/>
            <a:ext cx="1968500" cy="800100"/>
          </a:xfrm>
          <a:prstGeom prst="roundRect">
            <a:avLst>
              <a:gd name="adj" fmla="val 9000"/>
            </a:avLst>
          </a:prstGeom>
          <a:solidFill>
            <a:srgbClr val="F3C624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27" name="Card Header 4"/>
          <p:cNvSpPr/>
          <p:nvPr/>
        </p:nvSpPr>
        <p:spPr>
          <a:xfrm>
            <a:off x="6921500" y="1504375"/>
            <a:ext cx="1968500" cy="800100"/>
          </a:xfrm>
          <a:prstGeom prst="roundRect">
            <a:avLst>
              <a:gd name="adj" fmla="val 9000"/>
            </a:avLst>
          </a:prstGeom>
          <a:solidFill>
            <a:srgbClr val="F3C624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8" name="Page #"/>
          <p:cNvSpPr txBox="1">
            <a:spLocks noGrp="1"/>
          </p:cNvSpPr>
          <p:nvPr>
            <p:ph type="subTitle" idx="3"/>
          </p:nvPr>
        </p:nvSpPr>
        <p:spPr>
          <a:xfrm>
            <a:off x="6304775" y="4917010"/>
            <a:ext cx="25884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25" name="Presentation name"/>
          <p:cNvSpPr txBox="1">
            <a:spLocks noGrp="1"/>
          </p:cNvSpPr>
          <p:nvPr>
            <p:ph type="subTitle" idx="1" hasCustomPrompt="1"/>
          </p:nvPr>
        </p:nvSpPr>
        <p:spPr>
          <a:xfrm>
            <a:off x="250825" y="4917010"/>
            <a:ext cx="54000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tabLst/>
              <a:defRPr sz="800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134" name="Item 4 / Text"/>
          <p:cNvSpPr txBox="1">
            <a:spLocks noGrp="1"/>
          </p:cNvSpPr>
          <p:nvPr>
            <p:ph type="subTitle" idx="7" hasCustomPrompt="1"/>
          </p:nvPr>
        </p:nvSpPr>
        <p:spPr>
          <a:xfrm>
            <a:off x="7061200" y="2418775"/>
            <a:ext cx="168910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tabLst/>
              <a:defRPr/>
            </a:pP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Good software should make work feel lighter, not more complicated. It should help people understand what needs to happen, where things stand, and how to move forward with confidence.</a:t>
            </a:r>
            <a:endParaRPr lang="en-GB" dirty="0"/>
          </a:p>
        </p:txBody>
      </p:sp>
      <p:sp>
        <p:nvSpPr>
          <p:cNvPr id="139" name="Item 4 / Title"/>
          <p:cNvSpPr txBox="1">
            <a:spLocks noGrp="1"/>
          </p:cNvSpPr>
          <p:nvPr>
            <p:ph type="subTitle" idx="15" hasCustomPrompt="1"/>
          </p:nvPr>
        </p:nvSpPr>
        <p:spPr>
          <a:xfrm>
            <a:off x="7061200" y="1606392"/>
            <a:ext cx="1689100" cy="5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000" b="1">
                <a:solidFill>
                  <a:schemeClr val="bg2"/>
                </a:solidFill>
                <a:latin typeface="+mj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133" name="Item 3 / Text"/>
          <p:cNvSpPr txBox="1">
            <a:spLocks noGrp="1"/>
          </p:cNvSpPr>
          <p:nvPr>
            <p:ph type="subTitle" idx="6" hasCustomPrompt="1"/>
          </p:nvPr>
        </p:nvSpPr>
        <p:spPr>
          <a:xfrm>
            <a:off x="4838700" y="2418775"/>
            <a:ext cx="168910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tabLst/>
              <a:defRPr/>
            </a:pP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Good software should make work feel lighter, not more complicated. It should help people understand what needs to happen, where things stand, and how to move forward with confidence.</a:t>
            </a:r>
            <a:endParaRPr lang="en-GB" dirty="0"/>
          </a:p>
        </p:txBody>
      </p:sp>
      <p:sp>
        <p:nvSpPr>
          <p:cNvPr id="138" name="Item 3 / Title"/>
          <p:cNvSpPr txBox="1">
            <a:spLocks noGrp="1"/>
          </p:cNvSpPr>
          <p:nvPr>
            <p:ph type="subTitle" idx="14" hasCustomPrompt="1"/>
          </p:nvPr>
        </p:nvSpPr>
        <p:spPr>
          <a:xfrm>
            <a:off x="4838700" y="1606392"/>
            <a:ext cx="1689100" cy="5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000" b="1">
                <a:solidFill>
                  <a:schemeClr val="bg2"/>
                </a:solidFill>
                <a:latin typeface="+mj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132" name="Item 2 / Text"/>
          <p:cNvSpPr txBox="1">
            <a:spLocks noGrp="1"/>
          </p:cNvSpPr>
          <p:nvPr>
            <p:ph type="subTitle" idx="5" hasCustomPrompt="1"/>
          </p:nvPr>
        </p:nvSpPr>
        <p:spPr>
          <a:xfrm>
            <a:off x="2616200" y="2418775"/>
            <a:ext cx="168910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tabLst/>
              <a:defRPr/>
            </a:pP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Good software should make work feel lighter, not more complicated. It should help people understand what needs to happen, where things stand, and how to move forward with confidence.</a:t>
            </a:r>
            <a:endParaRPr lang="en-GB" dirty="0"/>
          </a:p>
        </p:txBody>
      </p:sp>
      <p:sp>
        <p:nvSpPr>
          <p:cNvPr id="137" name="Item 2 / Title"/>
          <p:cNvSpPr txBox="1">
            <a:spLocks noGrp="1"/>
          </p:cNvSpPr>
          <p:nvPr>
            <p:ph type="subTitle" idx="13" hasCustomPrompt="1"/>
          </p:nvPr>
        </p:nvSpPr>
        <p:spPr>
          <a:xfrm>
            <a:off x="2616200" y="1606392"/>
            <a:ext cx="1689100" cy="5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000" b="1">
                <a:solidFill>
                  <a:schemeClr val="bg2"/>
                </a:solidFill>
                <a:latin typeface="+mj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131" name="Item 1 / Text"/>
          <p:cNvSpPr txBox="1">
            <a:spLocks noGrp="1"/>
          </p:cNvSpPr>
          <p:nvPr>
            <p:ph type="subTitle" idx="4" hasCustomPrompt="1"/>
          </p:nvPr>
        </p:nvSpPr>
        <p:spPr>
          <a:xfrm>
            <a:off x="393700" y="2418775"/>
            <a:ext cx="168910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tabLst/>
              <a:defRPr/>
            </a:pP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Good software should make work feel lighter, not more complicated. It should help people understand what needs to happen, where things stand, and how to move forward with confidence.</a:t>
            </a:r>
            <a:endParaRPr lang="en-GB" dirty="0"/>
          </a:p>
        </p:txBody>
      </p:sp>
      <p:sp>
        <p:nvSpPr>
          <p:cNvPr id="136" name="Item 1 / Title"/>
          <p:cNvSpPr txBox="1">
            <a:spLocks noGrp="1"/>
          </p:cNvSpPr>
          <p:nvPr>
            <p:ph type="subTitle" idx="9" hasCustomPrompt="1"/>
          </p:nvPr>
        </p:nvSpPr>
        <p:spPr>
          <a:xfrm>
            <a:off x="393700" y="1606392"/>
            <a:ext cx="1689100" cy="5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000" b="1">
                <a:solidFill>
                  <a:schemeClr val="bg2"/>
                </a:solidFill>
                <a:latin typeface="+mj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130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250825" y="227600"/>
            <a:ext cx="7480725" cy="389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tabLst/>
              <a:defRPr sz="2000" b="1">
                <a:solidFill>
                  <a:schemeClr val="bg2"/>
                </a:solidFill>
                <a:latin typeface="+mj-lt"/>
                <a:ea typeface="IBM Plex Sans"/>
                <a:cs typeface="IBM Plex Sans"/>
                <a:sym typeface="IBM Plex Sans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r>
              <a:rPr lang="en-GB" dirty="0"/>
              <a:t>Designing Digital Tools for More Reliable Work</a:t>
            </a:r>
            <a:endParaRPr dirty="0"/>
          </a:p>
        </p:txBody>
      </p:sp>
      <p:sp>
        <p:nvSpPr>
          <p:cNvPr id="17" name="Graphic 1">
            <a:extLst>
              <a:ext uri="{FF2B5EF4-FFF2-40B4-BE49-F238E27FC236}">
                <a16:creationId xmlns:a16="http://schemas.microsoft.com/office/drawing/2014/main" id="{A2D79BFE-D139-C469-F09D-889C10E6B834}"/>
              </a:ext>
            </a:extLst>
          </p:cNvPr>
          <p:cNvSpPr/>
          <p:nvPr/>
        </p:nvSpPr>
        <p:spPr>
          <a:xfrm>
            <a:off x="441023" y="1076575"/>
            <a:ext cx="371468" cy="428625"/>
          </a:xfrm>
          <a:custGeom>
            <a:avLst/>
            <a:gdLst>
              <a:gd name="csX0" fmla="*/ 28575 w 371468"/>
              <a:gd name="csY0" fmla="*/ 285750 h 428625"/>
              <a:gd name="csX1" fmla="*/ 357188 w 371468"/>
              <a:gd name="csY1" fmla="*/ 285750 h 428625"/>
              <a:gd name="csX2" fmla="*/ 364526 w 371468"/>
              <a:gd name="csY2" fmla="*/ 283718 h 428625"/>
              <a:gd name="csX3" fmla="*/ 369775 w 371468"/>
              <a:gd name="csY3" fmla="*/ 278206 h 428625"/>
              <a:gd name="csX4" fmla="*/ 371452 w 371468"/>
              <a:gd name="csY4" fmla="*/ 270780 h 428625"/>
              <a:gd name="csX5" fmla="*/ 369075 w 371468"/>
              <a:gd name="csY5" fmla="*/ 263547 h 428625"/>
              <a:gd name="csX6" fmla="*/ 288636 w 371468"/>
              <a:gd name="csY6" fmla="*/ 142875 h 428625"/>
              <a:gd name="csX7" fmla="*/ 369075 w 371468"/>
              <a:gd name="csY7" fmla="*/ 22203 h 428625"/>
              <a:gd name="csX8" fmla="*/ 371452 w 371468"/>
              <a:gd name="csY8" fmla="*/ 14970 h 428625"/>
              <a:gd name="csX9" fmla="*/ 369775 w 371468"/>
              <a:gd name="csY9" fmla="*/ 7544 h 428625"/>
              <a:gd name="csX10" fmla="*/ 364526 w 371468"/>
              <a:gd name="csY10" fmla="*/ 2032 h 428625"/>
              <a:gd name="csX11" fmla="*/ 357188 w 371468"/>
              <a:gd name="csY11" fmla="*/ 0 h 428625"/>
              <a:gd name="csX12" fmla="*/ 14288 w 371468"/>
              <a:gd name="csY12" fmla="*/ 0 h 428625"/>
              <a:gd name="csX13" fmla="*/ 4185 w 371468"/>
              <a:gd name="csY13" fmla="*/ 4185 h 428625"/>
              <a:gd name="csX14" fmla="*/ 0 w 371468"/>
              <a:gd name="csY14" fmla="*/ 14288 h 428625"/>
              <a:gd name="csX15" fmla="*/ 0 w 371468"/>
              <a:gd name="csY15" fmla="*/ 414338 h 428625"/>
              <a:gd name="csX16" fmla="*/ 4185 w 371468"/>
              <a:gd name="csY16" fmla="*/ 424442 h 428625"/>
              <a:gd name="csX17" fmla="*/ 14288 w 371468"/>
              <a:gd name="csY17" fmla="*/ 428625 h 428625"/>
              <a:gd name="csX18" fmla="*/ 24390 w 371468"/>
              <a:gd name="csY18" fmla="*/ 424442 h 428625"/>
              <a:gd name="csX19" fmla="*/ 28575 w 371468"/>
              <a:gd name="csY19" fmla="*/ 414338 h 428625"/>
              <a:gd name="csX20" fmla="*/ 28575 w 371468"/>
              <a:gd name="csY20" fmla="*/ 285750 h 4286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1468" h="428625">
                <a:moveTo>
                  <a:pt x="28575" y="285750"/>
                </a:moveTo>
                <a:lnTo>
                  <a:pt x="357188" y="285750"/>
                </a:lnTo>
                <a:cubicBezTo>
                  <a:pt x="359771" y="285750"/>
                  <a:pt x="362308" y="285047"/>
                  <a:pt x="364526" y="283718"/>
                </a:cubicBezTo>
                <a:cubicBezTo>
                  <a:pt x="366740" y="282390"/>
                  <a:pt x="368557" y="280484"/>
                  <a:pt x="369775" y="278206"/>
                </a:cubicBezTo>
                <a:cubicBezTo>
                  <a:pt x="370995" y="275929"/>
                  <a:pt x="371575" y="273360"/>
                  <a:pt x="371452" y="270780"/>
                </a:cubicBezTo>
                <a:cubicBezTo>
                  <a:pt x="371326" y="268199"/>
                  <a:pt x="370506" y="265699"/>
                  <a:pt x="369075" y="263547"/>
                </a:cubicBezTo>
                <a:lnTo>
                  <a:pt x="288636" y="142875"/>
                </a:lnTo>
                <a:lnTo>
                  <a:pt x="369075" y="22203"/>
                </a:lnTo>
                <a:cubicBezTo>
                  <a:pt x="370506" y="20051"/>
                  <a:pt x="371326" y="17552"/>
                  <a:pt x="371452" y="14970"/>
                </a:cubicBezTo>
                <a:cubicBezTo>
                  <a:pt x="371575" y="12389"/>
                  <a:pt x="370995" y="9822"/>
                  <a:pt x="369775" y="7544"/>
                </a:cubicBezTo>
                <a:cubicBezTo>
                  <a:pt x="368557" y="5266"/>
                  <a:pt x="366740" y="3360"/>
                  <a:pt x="364526" y="2032"/>
                </a:cubicBezTo>
                <a:cubicBezTo>
                  <a:pt x="362308" y="704"/>
                  <a:pt x="359771" y="1"/>
                  <a:pt x="357188" y="0"/>
                </a:cubicBezTo>
                <a:lnTo>
                  <a:pt x="14288" y="0"/>
                </a:lnTo>
                <a:cubicBezTo>
                  <a:pt x="10498" y="0"/>
                  <a:pt x="6864" y="1505"/>
                  <a:pt x="4185" y="4185"/>
                </a:cubicBezTo>
                <a:cubicBezTo>
                  <a:pt x="1505" y="6864"/>
                  <a:pt x="0" y="10498"/>
                  <a:pt x="0" y="14288"/>
                </a:cubicBezTo>
                <a:lnTo>
                  <a:pt x="0" y="414338"/>
                </a:lnTo>
                <a:cubicBezTo>
                  <a:pt x="0" y="418127"/>
                  <a:pt x="1505" y="421761"/>
                  <a:pt x="4185" y="424442"/>
                </a:cubicBezTo>
                <a:cubicBezTo>
                  <a:pt x="6864" y="427119"/>
                  <a:pt x="10498" y="428625"/>
                  <a:pt x="14288" y="428625"/>
                </a:cubicBezTo>
                <a:cubicBezTo>
                  <a:pt x="18077" y="428625"/>
                  <a:pt x="21711" y="427119"/>
                  <a:pt x="24390" y="424442"/>
                </a:cubicBezTo>
                <a:cubicBezTo>
                  <a:pt x="27070" y="421761"/>
                  <a:pt x="28575" y="418127"/>
                  <a:pt x="28575" y="414338"/>
                </a:cubicBezTo>
                <a:lnTo>
                  <a:pt x="28575" y="285750"/>
                </a:lnTo>
                <a:close/>
              </a:path>
            </a:pathLst>
          </a:custGeom>
          <a:solidFill>
            <a:schemeClr val="bg2"/>
          </a:solidFill>
          <a:ln w="28575" cap="flat">
            <a:noFill/>
            <a:prstDash val="solid"/>
            <a:miter/>
          </a:ln>
        </p:spPr>
      </p:sp>
      <p:sp>
        <p:nvSpPr>
          <p:cNvPr id="18" name="Graphic 2">
            <a:extLst>
              <a:ext uri="{FF2B5EF4-FFF2-40B4-BE49-F238E27FC236}">
                <a16:creationId xmlns:a16="http://schemas.microsoft.com/office/drawing/2014/main" id="{D70F7AE2-B573-BDF7-E19D-CCCE5FFBFA6E}"/>
              </a:ext>
            </a:extLst>
          </p:cNvPr>
          <p:cNvSpPr/>
          <p:nvPr/>
        </p:nvSpPr>
        <p:spPr>
          <a:xfrm>
            <a:off x="2650253" y="1076575"/>
            <a:ext cx="371468" cy="428625"/>
          </a:xfrm>
          <a:custGeom>
            <a:avLst/>
            <a:gdLst>
              <a:gd name="csX0" fmla="*/ 28575 w 371468"/>
              <a:gd name="csY0" fmla="*/ 285750 h 428625"/>
              <a:gd name="csX1" fmla="*/ 357188 w 371468"/>
              <a:gd name="csY1" fmla="*/ 285750 h 428625"/>
              <a:gd name="csX2" fmla="*/ 364526 w 371468"/>
              <a:gd name="csY2" fmla="*/ 283718 h 428625"/>
              <a:gd name="csX3" fmla="*/ 369775 w 371468"/>
              <a:gd name="csY3" fmla="*/ 278206 h 428625"/>
              <a:gd name="csX4" fmla="*/ 371452 w 371468"/>
              <a:gd name="csY4" fmla="*/ 270780 h 428625"/>
              <a:gd name="csX5" fmla="*/ 369075 w 371468"/>
              <a:gd name="csY5" fmla="*/ 263547 h 428625"/>
              <a:gd name="csX6" fmla="*/ 288636 w 371468"/>
              <a:gd name="csY6" fmla="*/ 142875 h 428625"/>
              <a:gd name="csX7" fmla="*/ 369075 w 371468"/>
              <a:gd name="csY7" fmla="*/ 22203 h 428625"/>
              <a:gd name="csX8" fmla="*/ 371452 w 371468"/>
              <a:gd name="csY8" fmla="*/ 14970 h 428625"/>
              <a:gd name="csX9" fmla="*/ 369775 w 371468"/>
              <a:gd name="csY9" fmla="*/ 7544 h 428625"/>
              <a:gd name="csX10" fmla="*/ 364526 w 371468"/>
              <a:gd name="csY10" fmla="*/ 2032 h 428625"/>
              <a:gd name="csX11" fmla="*/ 357188 w 371468"/>
              <a:gd name="csY11" fmla="*/ 0 h 428625"/>
              <a:gd name="csX12" fmla="*/ 14288 w 371468"/>
              <a:gd name="csY12" fmla="*/ 0 h 428625"/>
              <a:gd name="csX13" fmla="*/ 4185 w 371468"/>
              <a:gd name="csY13" fmla="*/ 4185 h 428625"/>
              <a:gd name="csX14" fmla="*/ 0 w 371468"/>
              <a:gd name="csY14" fmla="*/ 14288 h 428625"/>
              <a:gd name="csX15" fmla="*/ 0 w 371468"/>
              <a:gd name="csY15" fmla="*/ 414338 h 428625"/>
              <a:gd name="csX16" fmla="*/ 4185 w 371468"/>
              <a:gd name="csY16" fmla="*/ 424442 h 428625"/>
              <a:gd name="csX17" fmla="*/ 14288 w 371468"/>
              <a:gd name="csY17" fmla="*/ 428625 h 428625"/>
              <a:gd name="csX18" fmla="*/ 24390 w 371468"/>
              <a:gd name="csY18" fmla="*/ 424442 h 428625"/>
              <a:gd name="csX19" fmla="*/ 28575 w 371468"/>
              <a:gd name="csY19" fmla="*/ 414338 h 428625"/>
              <a:gd name="csX20" fmla="*/ 28575 w 371468"/>
              <a:gd name="csY20" fmla="*/ 285750 h 4286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1468" h="428625">
                <a:moveTo>
                  <a:pt x="28575" y="285750"/>
                </a:moveTo>
                <a:lnTo>
                  <a:pt x="357188" y="285750"/>
                </a:lnTo>
                <a:cubicBezTo>
                  <a:pt x="359771" y="285750"/>
                  <a:pt x="362308" y="285047"/>
                  <a:pt x="364526" y="283718"/>
                </a:cubicBezTo>
                <a:cubicBezTo>
                  <a:pt x="366740" y="282390"/>
                  <a:pt x="368557" y="280484"/>
                  <a:pt x="369775" y="278206"/>
                </a:cubicBezTo>
                <a:cubicBezTo>
                  <a:pt x="370995" y="275929"/>
                  <a:pt x="371575" y="273360"/>
                  <a:pt x="371452" y="270780"/>
                </a:cubicBezTo>
                <a:cubicBezTo>
                  <a:pt x="371326" y="268199"/>
                  <a:pt x="370506" y="265699"/>
                  <a:pt x="369075" y="263547"/>
                </a:cubicBezTo>
                <a:lnTo>
                  <a:pt x="288636" y="142875"/>
                </a:lnTo>
                <a:lnTo>
                  <a:pt x="369075" y="22203"/>
                </a:lnTo>
                <a:cubicBezTo>
                  <a:pt x="370506" y="20051"/>
                  <a:pt x="371326" y="17552"/>
                  <a:pt x="371452" y="14970"/>
                </a:cubicBezTo>
                <a:cubicBezTo>
                  <a:pt x="371575" y="12389"/>
                  <a:pt x="370995" y="9822"/>
                  <a:pt x="369775" y="7544"/>
                </a:cubicBezTo>
                <a:cubicBezTo>
                  <a:pt x="368557" y="5266"/>
                  <a:pt x="366740" y="3360"/>
                  <a:pt x="364526" y="2032"/>
                </a:cubicBezTo>
                <a:cubicBezTo>
                  <a:pt x="362308" y="704"/>
                  <a:pt x="359771" y="1"/>
                  <a:pt x="357188" y="0"/>
                </a:cubicBezTo>
                <a:lnTo>
                  <a:pt x="14288" y="0"/>
                </a:lnTo>
                <a:cubicBezTo>
                  <a:pt x="10498" y="0"/>
                  <a:pt x="6864" y="1505"/>
                  <a:pt x="4185" y="4185"/>
                </a:cubicBezTo>
                <a:cubicBezTo>
                  <a:pt x="1505" y="6864"/>
                  <a:pt x="0" y="10498"/>
                  <a:pt x="0" y="14288"/>
                </a:cubicBezTo>
                <a:lnTo>
                  <a:pt x="0" y="414338"/>
                </a:lnTo>
                <a:cubicBezTo>
                  <a:pt x="0" y="418127"/>
                  <a:pt x="1505" y="421761"/>
                  <a:pt x="4185" y="424442"/>
                </a:cubicBezTo>
                <a:cubicBezTo>
                  <a:pt x="6864" y="427119"/>
                  <a:pt x="10498" y="428625"/>
                  <a:pt x="14288" y="428625"/>
                </a:cubicBezTo>
                <a:cubicBezTo>
                  <a:pt x="18077" y="428625"/>
                  <a:pt x="21711" y="427119"/>
                  <a:pt x="24390" y="424442"/>
                </a:cubicBezTo>
                <a:cubicBezTo>
                  <a:pt x="27070" y="421761"/>
                  <a:pt x="28575" y="418127"/>
                  <a:pt x="28575" y="414338"/>
                </a:cubicBezTo>
                <a:lnTo>
                  <a:pt x="28575" y="285750"/>
                </a:lnTo>
                <a:close/>
              </a:path>
            </a:pathLst>
          </a:custGeom>
          <a:solidFill>
            <a:schemeClr val="bg2"/>
          </a:solidFill>
          <a:ln w="28575" cap="flat">
            <a:noFill/>
            <a:prstDash val="solid"/>
            <a:miter/>
          </a:ln>
        </p:spPr>
      </p:sp>
      <p:sp>
        <p:nvSpPr>
          <p:cNvPr id="19" name="Graphic 10">
            <a:extLst>
              <a:ext uri="{FF2B5EF4-FFF2-40B4-BE49-F238E27FC236}">
                <a16:creationId xmlns:a16="http://schemas.microsoft.com/office/drawing/2014/main" id="{83D68245-3F28-9E5A-1C43-B5ADAE731ADC}"/>
              </a:ext>
            </a:extLst>
          </p:cNvPr>
          <p:cNvSpPr/>
          <p:nvPr/>
        </p:nvSpPr>
        <p:spPr>
          <a:xfrm>
            <a:off x="4859483" y="1076575"/>
            <a:ext cx="371468" cy="428625"/>
          </a:xfrm>
          <a:custGeom>
            <a:avLst/>
            <a:gdLst>
              <a:gd name="csX0" fmla="*/ 28575 w 371468"/>
              <a:gd name="csY0" fmla="*/ 285750 h 428625"/>
              <a:gd name="csX1" fmla="*/ 357188 w 371468"/>
              <a:gd name="csY1" fmla="*/ 285750 h 428625"/>
              <a:gd name="csX2" fmla="*/ 364526 w 371468"/>
              <a:gd name="csY2" fmla="*/ 283718 h 428625"/>
              <a:gd name="csX3" fmla="*/ 369775 w 371468"/>
              <a:gd name="csY3" fmla="*/ 278206 h 428625"/>
              <a:gd name="csX4" fmla="*/ 371452 w 371468"/>
              <a:gd name="csY4" fmla="*/ 270780 h 428625"/>
              <a:gd name="csX5" fmla="*/ 369075 w 371468"/>
              <a:gd name="csY5" fmla="*/ 263547 h 428625"/>
              <a:gd name="csX6" fmla="*/ 288636 w 371468"/>
              <a:gd name="csY6" fmla="*/ 142875 h 428625"/>
              <a:gd name="csX7" fmla="*/ 369075 w 371468"/>
              <a:gd name="csY7" fmla="*/ 22203 h 428625"/>
              <a:gd name="csX8" fmla="*/ 371452 w 371468"/>
              <a:gd name="csY8" fmla="*/ 14970 h 428625"/>
              <a:gd name="csX9" fmla="*/ 369775 w 371468"/>
              <a:gd name="csY9" fmla="*/ 7544 h 428625"/>
              <a:gd name="csX10" fmla="*/ 364526 w 371468"/>
              <a:gd name="csY10" fmla="*/ 2032 h 428625"/>
              <a:gd name="csX11" fmla="*/ 357188 w 371468"/>
              <a:gd name="csY11" fmla="*/ 0 h 428625"/>
              <a:gd name="csX12" fmla="*/ 14288 w 371468"/>
              <a:gd name="csY12" fmla="*/ 0 h 428625"/>
              <a:gd name="csX13" fmla="*/ 4185 w 371468"/>
              <a:gd name="csY13" fmla="*/ 4185 h 428625"/>
              <a:gd name="csX14" fmla="*/ 0 w 371468"/>
              <a:gd name="csY14" fmla="*/ 14288 h 428625"/>
              <a:gd name="csX15" fmla="*/ 0 w 371468"/>
              <a:gd name="csY15" fmla="*/ 414338 h 428625"/>
              <a:gd name="csX16" fmla="*/ 4185 w 371468"/>
              <a:gd name="csY16" fmla="*/ 424442 h 428625"/>
              <a:gd name="csX17" fmla="*/ 14288 w 371468"/>
              <a:gd name="csY17" fmla="*/ 428625 h 428625"/>
              <a:gd name="csX18" fmla="*/ 24390 w 371468"/>
              <a:gd name="csY18" fmla="*/ 424442 h 428625"/>
              <a:gd name="csX19" fmla="*/ 28575 w 371468"/>
              <a:gd name="csY19" fmla="*/ 414338 h 428625"/>
              <a:gd name="csX20" fmla="*/ 28575 w 371468"/>
              <a:gd name="csY20" fmla="*/ 285750 h 4286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1468" h="428625">
                <a:moveTo>
                  <a:pt x="28575" y="285750"/>
                </a:moveTo>
                <a:lnTo>
                  <a:pt x="357188" y="285750"/>
                </a:lnTo>
                <a:cubicBezTo>
                  <a:pt x="359771" y="285750"/>
                  <a:pt x="362308" y="285047"/>
                  <a:pt x="364526" y="283718"/>
                </a:cubicBezTo>
                <a:cubicBezTo>
                  <a:pt x="366740" y="282390"/>
                  <a:pt x="368557" y="280484"/>
                  <a:pt x="369775" y="278206"/>
                </a:cubicBezTo>
                <a:cubicBezTo>
                  <a:pt x="370995" y="275929"/>
                  <a:pt x="371575" y="273360"/>
                  <a:pt x="371452" y="270780"/>
                </a:cubicBezTo>
                <a:cubicBezTo>
                  <a:pt x="371326" y="268199"/>
                  <a:pt x="370506" y="265699"/>
                  <a:pt x="369075" y="263547"/>
                </a:cubicBezTo>
                <a:lnTo>
                  <a:pt x="288636" y="142875"/>
                </a:lnTo>
                <a:lnTo>
                  <a:pt x="369075" y="22203"/>
                </a:lnTo>
                <a:cubicBezTo>
                  <a:pt x="370506" y="20051"/>
                  <a:pt x="371326" y="17552"/>
                  <a:pt x="371452" y="14970"/>
                </a:cubicBezTo>
                <a:cubicBezTo>
                  <a:pt x="371575" y="12389"/>
                  <a:pt x="370995" y="9822"/>
                  <a:pt x="369775" y="7544"/>
                </a:cubicBezTo>
                <a:cubicBezTo>
                  <a:pt x="368557" y="5266"/>
                  <a:pt x="366740" y="3360"/>
                  <a:pt x="364526" y="2032"/>
                </a:cubicBezTo>
                <a:cubicBezTo>
                  <a:pt x="362308" y="704"/>
                  <a:pt x="359771" y="1"/>
                  <a:pt x="357188" y="0"/>
                </a:cubicBezTo>
                <a:lnTo>
                  <a:pt x="14288" y="0"/>
                </a:lnTo>
                <a:cubicBezTo>
                  <a:pt x="10498" y="0"/>
                  <a:pt x="6864" y="1505"/>
                  <a:pt x="4185" y="4185"/>
                </a:cubicBezTo>
                <a:cubicBezTo>
                  <a:pt x="1505" y="6864"/>
                  <a:pt x="0" y="10498"/>
                  <a:pt x="0" y="14288"/>
                </a:cubicBezTo>
                <a:lnTo>
                  <a:pt x="0" y="414338"/>
                </a:lnTo>
                <a:cubicBezTo>
                  <a:pt x="0" y="418127"/>
                  <a:pt x="1505" y="421761"/>
                  <a:pt x="4185" y="424442"/>
                </a:cubicBezTo>
                <a:cubicBezTo>
                  <a:pt x="6864" y="427119"/>
                  <a:pt x="10498" y="428625"/>
                  <a:pt x="14288" y="428625"/>
                </a:cubicBezTo>
                <a:cubicBezTo>
                  <a:pt x="18077" y="428625"/>
                  <a:pt x="21711" y="427119"/>
                  <a:pt x="24390" y="424442"/>
                </a:cubicBezTo>
                <a:cubicBezTo>
                  <a:pt x="27070" y="421761"/>
                  <a:pt x="28575" y="418127"/>
                  <a:pt x="28575" y="414338"/>
                </a:cubicBezTo>
                <a:lnTo>
                  <a:pt x="28575" y="285750"/>
                </a:lnTo>
                <a:close/>
              </a:path>
            </a:pathLst>
          </a:custGeom>
          <a:solidFill>
            <a:schemeClr val="bg2"/>
          </a:solidFill>
          <a:ln w="28575" cap="flat">
            <a:noFill/>
            <a:prstDash val="solid"/>
            <a:miter/>
          </a:ln>
        </p:spPr>
      </p:sp>
      <p:sp>
        <p:nvSpPr>
          <p:cNvPr id="20" name="Graphic 11">
            <a:extLst>
              <a:ext uri="{FF2B5EF4-FFF2-40B4-BE49-F238E27FC236}">
                <a16:creationId xmlns:a16="http://schemas.microsoft.com/office/drawing/2014/main" id="{A9D39045-04A9-6C22-ECBD-D9AA510D3BB8}"/>
              </a:ext>
            </a:extLst>
          </p:cNvPr>
          <p:cNvSpPr/>
          <p:nvPr/>
        </p:nvSpPr>
        <p:spPr>
          <a:xfrm>
            <a:off x="7068712" y="1076575"/>
            <a:ext cx="371468" cy="428625"/>
          </a:xfrm>
          <a:custGeom>
            <a:avLst/>
            <a:gdLst>
              <a:gd name="csX0" fmla="*/ 28575 w 371468"/>
              <a:gd name="csY0" fmla="*/ 285750 h 428625"/>
              <a:gd name="csX1" fmla="*/ 357188 w 371468"/>
              <a:gd name="csY1" fmla="*/ 285750 h 428625"/>
              <a:gd name="csX2" fmla="*/ 364526 w 371468"/>
              <a:gd name="csY2" fmla="*/ 283718 h 428625"/>
              <a:gd name="csX3" fmla="*/ 369775 w 371468"/>
              <a:gd name="csY3" fmla="*/ 278206 h 428625"/>
              <a:gd name="csX4" fmla="*/ 371452 w 371468"/>
              <a:gd name="csY4" fmla="*/ 270780 h 428625"/>
              <a:gd name="csX5" fmla="*/ 369075 w 371468"/>
              <a:gd name="csY5" fmla="*/ 263547 h 428625"/>
              <a:gd name="csX6" fmla="*/ 288636 w 371468"/>
              <a:gd name="csY6" fmla="*/ 142875 h 428625"/>
              <a:gd name="csX7" fmla="*/ 369075 w 371468"/>
              <a:gd name="csY7" fmla="*/ 22203 h 428625"/>
              <a:gd name="csX8" fmla="*/ 371452 w 371468"/>
              <a:gd name="csY8" fmla="*/ 14970 h 428625"/>
              <a:gd name="csX9" fmla="*/ 369775 w 371468"/>
              <a:gd name="csY9" fmla="*/ 7544 h 428625"/>
              <a:gd name="csX10" fmla="*/ 364526 w 371468"/>
              <a:gd name="csY10" fmla="*/ 2032 h 428625"/>
              <a:gd name="csX11" fmla="*/ 357188 w 371468"/>
              <a:gd name="csY11" fmla="*/ 0 h 428625"/>
              <a:gd name="csX12" fmla="*/ 14288 w 371468"/>
              <a:gd name="csY12" fmla="*/ 0 h 428625"/>
              <a:gd name="csX13" fmla="*/ 4185 w 371468"/>
              <a:gd name="csY13" fmla="*/ 4185 h 428625"/>
              <a:gd name="csX14" fmla="*/ 0 w 371468"/>
              <a:gd name="csY14" fmla="*/ 14288 h 428625"/>
              <a:gd name="csX15" fmla="*/ 0 w 371468"/>
              <a:gd name="csY15" fmla="*/ 414338 h 428625"/>
              <a:gd name="csX16" fmla="*/ 4185 w 371468"/>
              <a:gd name="csY16" fmla="*/ 424442 h 428625"/>
              <a:gd name="csX17" fmla="*/ 14288 w 371468"/>
              <a:gd name="csY17" fmla="*/ 428625 h 428625"/>
              <a:gd name="csX18" fmla="*/ 24390 w 371468"/>
              <a:gd name="csY18" fmla="*/ 424442 h 428625"/>
              <a:gd name="csX19" fmla="*/ 28575 w 371468"/>
              <a:gd name="csY19" fmla="*/ 414338 h 428625"/>
              <a:gd name="csX20" fmla="*/ 28575 w 371468"/>
              <a:gd name="csY20" fmla="*/ 285750 h 4286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1468" h="428625">
                <a:moveTo>
                  <a:pt x="28575" y="285750"/>
                </a:moveTo>
                <a:lnTo>
                  <a:pt x="357188" y="285750"/>
                </a:lnTo>
                <a:cubicBezTo>
                  <a:pt x="359771" y="285750"/>
                  <a:pt x="362308" y="285047"/>
                  <a:pt x="364526" y="283718"/>
                </a:cubicBezTo>
                <a:cubicBezTo>
                  <a:pt x="366740" y="282390"/>
                  <a:pt x="368557" y="280484"/>
                  <a:pt x="369775" y="278206"/>
                </a:cubicBezTo>
                <a:cubicBezTo>
                  <a:pt x="370995" y="275929"/>
                  <a:pt x="371575" y="273360"/>
                  <a:pt x="371452" y="270780"/>
                </a:cubicBezTo>
                <a:cubicBezTo>
                  <a:pt x="371326" y="268199"/>
                  <a:pt x="370506" y="265699"/>
                  <a:pt x="369075" y="263547"/>
                </a:cubicBezTo>
                <a:lnTo>
                  <a:pt x="288636" y="142875"/>
                </a:lnTo>
                <a:lnTo>
                  <a:pt x="369075" y="22203"/>
                </a:lnTo>
                <a:cubicBezTo>
                  <a:pt x="370506" y="20051"/>
                  <a:pt x="371326" y="17552"/>
                  <a:pt x="371452" y="14970"/>
                </a:cubicBezTo>
                <a:cubicBezTo>
                  <a:pt x="371575" y="12389"/>
                  <a:pt x="370995" y="9822"/>
                  <a:pt x="369775" y="7544"/>
                </a:cubicBezTo>
                <a:cubicBezTo>
                  <a:pt x="368557" y="5266"/>
                  <a:pt x="366740" y="3360"/>
                  <a:pt x="364526" y="2032"/>
                </a:cubicBezTo>
                <a:cubicBezTo>
                  <a:pt x="362308" y="704"/>
                  <a:pt x="359771" y="1"/>
                  <a:pt x="357188" y="0"/>
                </a:cubicBezTo>
                <a:lnTo>
                  <a:pt x="14288" y="0"/>
                </a:lnTo>
                <a:cubicBezTo>
                  <a:pt x="10498" y="0"/>
                  <a:pt x="6864" y="1505"/>
                  <a:pt x="4185" y="4185"/>
                </a:cubicBezTo>
                <a:cubicBezTo>
                  <a:pt x="1505" y="6864"/>
                  <a:pt x="0" y="10498"/>
                  <a:pt x="0" y="14288"/>
                </a:cubicBezTo>
                <a:lnTo>
                  <a:pt x="0" y="414338"/>
                </a:lnTo>
                <a:cubicBezTo>
                  <a:pt x="0" y="418127"/>
                  <a:pt x="1505" y="421761"/>
                  <a:pt x="4185" y="424442"/>
                </a:cubicBezTo>
                <a:cubicBezTo>
                  <a:pt x="6864" y="427119"/>
                  <a:pt x="10498" y="428625"/>
                  <a:pt x="14288" y="428625"/>
                </a:cubicBezTo>
                <a:cubicBezTo>
                  <a:pt x="18077" y="428625"/>
                  <a:pt x="21711" y="427119"/>
                  <a:pt x="24390" y="424442"/>
                </a:cubicBezTo>
                <a:cubicBezTo>
                  <a:pt x="27070" y="421761"/>
                  <a:pt x="28575" y="418127"/>
                  <a:pt x="28575" y="414338"/>
                </a:cubicBezTo>
                <a:lnTo>
                  <a:pt x="28575" y="285750"/>
                </a:lnTo>
                <a:close/>
              </a:path>
            </a:pathLst>
          </a:custGeom>
          <a:solidFill>
            <a:schemeClr val="bg2"/>
          </a:solidFill>
          <a:ln w="28575" cap="flat">
            <a:noFill/>
            <a:prstDash val="solid"/>
            <a:miter/>
          </a:ln>
        </p:spPr>
      </p:sp>
    </p:spTree>
    <p:extLst>
      <p:ext uri="{BB962C8B-B14F-4D97-AF65-F5344CB8AC3E}">
        <p14:creationId xmlns:p14="http://schemas.microsoft.com/office/powerpoint/2010/main" val="248550158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cess / Funnel / 3 Items / Option A">
  <p:cSld name="Process / Funnel / 3 Items / Option A">
    <p:bg>
      <p:bgPr>
        <a:solidFill>
          <a:schemeClr val="tx2"/>
        </a:solidFill>
        <a:effectLst/>
      </p:bgPr>
    </p:bg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raphic 17">
            <a:extLst>
              <a:ext uri="{FF2B5EF4-FFF2-40B4-BE49-F238E27FC236}">
                <a16:creationId xmlns:a16="http://schemas.microsoft.com/office/drawing/2014/main" id="{D34616AF-4EA0-66DB-1EF9-37A11AF922E2}"/>
              </a:ext>
            </a:extLst>
          </p:cNvPr>
          <p:cNvSpPr/>
          <p:nvPr/>
        </p:nvSpPr>
        <p:spPr>
          <a:xfrm>
            <a:off x="-775854" y="-74250"/>
            <a:ext cx="2493490" cy="5292000"/>
          </a:xfrm>
          <a:custGeom>
            <a:avLst/>
            <a:gdLst>
              <a:gd name="csX0" fmla="*/ 2493491 w 2493490"/>
              <a:gd name="csY0" fmla="*/ 856819 h 5142104"/>
              <a:gd name="csX1" fmla="*/ 2096322 w 2493490"/>
              <a:gd name="csY1" fmla="*/ 428384 h 5142104"/>
              <a:gd name="csX2" fmla="*/ 2493491 w 2493490"/>
              <a:gd name="csY2" fmla="*/ 0 h 5142104"/>
              <a:gd name="csX3" fmla="*/ 1113517 w 2493490"/>
              <a:gd name="csY3" fmla="*/ 0 h 5142104"/>
              <a:gd name="csX4" fmla="*/ 0 w 2493490"/>
              <a:gd name="csY4" fmla="*/ 0 h 5142104"/>
              <a:gd name="csX5" fmla="*/ 397169 w 2493490"/>
              <a:gd name="csY5" fmla="*/ 428616 h 5142104"/>
              <a:gd name="csX6" fmla="*/ 0 w 2493490"/>
              <a:gd name="csY6" fmla="*/ 857233 h 5142104"/>
              <a:gd name="csX7" fmla="*/ 397169 w 2493490"/>
              <a:gd name="csY7" fmla="*/ 1285798 h 5142104"/>
              <a:gd name="csX8" fmla="*/ 0 w 2493490"/>
              <a:gd name="csY8" fmla="*/ 1714336 h 5142104"/>
              <a:gd name="csX9" fmla="*/ 397169 w 2493490"/>
              <a:gd name="csY9" fmla="*/ 2142875 h 5142104"/>
              <a:gd name="csX10" fmla="*/ 0 w 2493490"/>
              <a:gd name="csY10" fmla="*/ 2571414 h 5142104"/>
              <a:gd name="csX11" fmla="*/ 397169 w 2493490"/>
              <a:gd name="csY11" fmla="*/ 2999901 h 5142104"/>
              <a:gd name="csX12" fmla="*/ 0 w 2493490"/>
              <a:gd name="csY12" fmla="*/ 3428363 h 5142104"/>
              <a:gd name="csX13" fmla="*/ 397169 w 2493490"/>
              <a:gd name="csY13" fmla="*/ 3856798 h 5142104"/>
              <a:gd name="csX14" fmla="*/ 0 w 2493490"/>
              <a:gd name="csY14" fmla="*/ 4285285 h 5142104"/>
              <a:gd name="csX15" fmla="*/ 397169 w 2493490"/>
              <a:gd name="csY15" fmla="*/ 4713721 h 5142104"/>
              <a:gd name="csX16" fmla="*/ 0 w 2493490"/>
              <a:gd name="csY16" fmla="*/ 5142105 h 5142104"/>
              <a:gd name="csX17" fmla="*/ 1379974 w 2493490"/>
              <a:gd name="csY17" fmla="*/ 5142105 h 5142104"/>
              <a:gd name="csX18" fmla="*/ 2493491 w 2493490"/>
              <a:gd name="csY18" fmla="*/ 5142105 h 5142104"/>
              <a:gd name="csX19" fmla="*/ 2096322 w 2493490"/>
              <a:gd name="csY19" fmla="*/ 4713488 h 5142104"/>
              <a:gd name="csX20" fmla="*/ 2493491 w 2493490"/>
              <a:gd name="csY20" fmla="*/ 4284872 h 5142104"/>
              <a:gd name="csX21" fmla="*/ 2096322 w 2493490"/>
              <a:gd name="csY21" fmla="*/ 3856307 h 5142104"/>
              <a:gd name="csX22" fmla="*/ 2493491 w 2493490"/>
              <a:gd name="csY22" fmla="*/ 3427768 h 5142104"/>
              <a:gd name="csX23" fmla="*/ 2096322 w 2493490"/>
              <a:gd name="csY23" fmla="*/ 2999229 h 5142104"/>
              <a:gd name="csX24" fmla="*/ 2493491 w 2493490"/>
              <a:gd name="csY24" fmla="*/ 2570690 h 5142104"/>
              <a:gd name="csX25" fmla="*/ 2096322 w 2493490"/>
              <a:gd name="csY25" fmla="*/ 2142203 h 5142104"/>
              <a:gd name="csX26" fmla="*/ 2493491 w 2493490"/>
              <a:gd name="csY26" fmla="*/ 1713742 h 5142104"/>
              <a:gd name="csX27" fmla="*/ 2096322 w 2493490"/>
              <a:gd name="csY27" fmla="*/ 1285306 h 5142104"/>
              <a:gd name="csX28" fmla="*/ 2493491 w 2493490"/>
              <a:gd name="csY28" fmla="*/ 856819 h 514210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</a:cxnLst>
            <a:rect l="l" t="t" r="r" b="b"/>
            <a:pathLst>
              <a:path w="2493490" h="5142104">
                <a:moveTo>
                  <a:pt x="2493491" y="856819"/>
                </a:moveTo>
                <a:cubicBezTo>
                  <a:pt x="2493491" y="642602"/>
                  <a:pt x="2096322" y="642602"/>
                  <a:pt x="2096322" y="428384"/>
                </a:cubicBezTo>
                <a:cubicBezTo>
                  <a:pt x="2096322" y="214192"/>
                  <a:pt x="2493491" y="214192"/>
                  <a:pt x="2493491" y="0"/>
                </a:cubicBezTo>
                <a:lnTo>
                  <a:pt x="1113517" y="0"/>
                </a:lnTo>
                <a:lnTo>
                  <a:pt x="0" y="0"/>
                </a:lnTo>
                <a:cubicBezTo>
                  <a:pt x="0" y="214321"/>
                  <a:pt x="397169" y="214321"/>
                  <a:pt x="397169" y="428616"/>
                </a:cubicBezTo>
                <a:cubicBezTo>
                  <a:pt x="397169" y="642912"/>
                  <a:pt x="0" y="642912"/>
                  <a:pt x="0" y="857233"/>
                </a:cubicBezTo>
                <a:cubicBezTo>
                  <a:pt x="0" y="1071502"/>
                  <a:pt x="397169" y="1071502"/>
                  <a:pt x="397169" y="1285798"/>
                </a:cubicBezTo>
                <a:cubicBezTo>
                  <a:pt x="397169" y="1500067"/>
                  <a:pt x="0" y="1500067"/>
                  <a:pt x="0" y="1714336"/>
                </a:cubicBezTo>
                <a:cubicBezTo>
                  <a:pt x="0" y="1928606"/>
                  <a:pt x="397169" y="1928606"/>
                  <a:pt x="397169" y="2142875"/>
                </a:cubicBezTo>
                <a:cubicBezTo>
                  <a:pt x="397169" y="2357145"/>
                  <a:pt x="0" y="2357145"/>
                  <a:pt x="0" y="2571414"/>
                </a:cubicBezTo>
                <a:cubicBezTo>
                  <a:pt x="0" y="2785658"/>
                  <a:pt x="397169" y="2785658"/>
                  <a:pt x="397169" y="2999901"/>
                </a:cubicBezTo>
                <a:cubicBezTo>
                  <a:pt x="397169" y="3214145"/>
                  <a:pt x="0" y="3214145"/>
                  <a:pt x="0" y="3428363"/>
                </a:cubicBezTo>
                <a:cubicBezTo>
                  <a:pt x="0" y="3642580"/>
                  <a:pt x="397169" y="3642580"/>
                  <a:pt x="397169" y="3856798"/>
                </a:cubicBezTo>
                <a:cubicBezTo>
                  <a:pt x="397169" y="4071042"/>
                  <a:pt x="0" y="4071042"/>
                  <a:pt x="0" y="4285285"/>
                </a:cubicBezTo>
                <a:cubicBezTo>
                  <a:pt x="0" y="4499503"/>
                  <a:pt x="397169" y="4499503"/>
                  <a:pt x="397169" y="4713721"/>
                </a:cubicBezTo>
                <a:cubicBezTo>
                  <a:pt x="397169" y="4927913"/>
                  <a:pt x="0" y="4927913"/>
                  <a:pt x="0" y="5142105"/>
                </a:cubicBezTo>
                <a:lnTo>
                  <a:pt x="1379974" y="5142105"/>
                </a:lnTo>
                <a:lnTo>
                  <a:pt x="2493491" y="5142105"/>
                </a:lnTo>
                <a:cubicBezTo>
                  <a:pt x="2493491" y="4927784"/>
                  <a:pt x="2096322" y="4927784"/>
                  <a:pt x="2096322" y="4713488"/>
                </a:cubicBezTo>
                <a:cubicBezTo>
                  <a:pt x="2096322" y="4499167"/>
                  <a:pt x="2493491" y="4499167"/>
                  <a:pt x="2493491" y="4284872"/>
                </a:cubicBezTo>
                <a:cubicBezTo>
                  <a:pt x="2493491" y="4070602"/>
                  <a:pt x="2096322" y="4070602"/>
                  <a:pt x="2096322" y="3856307"/>
                </a:cubicBezTo>
                <a:cubicBezTo>
                  <a:pt x="2096322" y="3642037"/>
                  <a:pt x="2493491" y="3642037"/>
                  <a:pt x="2493491" y="3427768"/>
                </a:cubicBezTo>
                <a:cubicBezTo>
                  <a:pt x="2493491" y="3213499"/>
                  <a:pt x="2096322" y="3213499"/>
                  <a:pt x="2096322" y="2999229"/>
                </a:cubicBezTo>
                <a:cubicBezTo>
                  <a:pt x="2096322" y="2784960"/>
                  <a:pt x="2493491" y="2784960"/>
                  <a:pt x="2493491" y="2570690"/>
                </a:cubicBezTo>
                <a:cubicBezTo>
                  <a:pt x="2493491" y="2356447"/>
                  <a:pt x="2096322" y="2356447"/>
                  <a:pt x="2096322" y="2142203"/>
                </a:cubicBezTo>
                <a:cubicBezTo>
                  <a:pt x="2096322" y="1927960"/>
                  <a:pt x="2493491" y="1927960"/>
                  <a:pt x="2493491" y="1713742"/>
                </a:cubicBezTo>
                <a:cubicBezTo>
                  <a:pt x="2493491" y="1499524"/>
                  <a:pt x="2096322" y="1499524"/>
                  <a:pt x="2096322" y="1285306"/>
                </a:cubicBezTo>
                <a:cubicBezTo>
                  <a:pt x="2096322" y="1071063"/>
                  <a:pt x="2493491" y="1071063"/>
                  <a:pt x="2493491" y="856819"/>
                </a:cubicBez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  <a:ln w="18272" cap="flat">
            <a:noFill/>
            <a:prstDash val="solid"/>
            <a:miter/>
          </a:ln>
        </p:spPr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4DDBE6C-3DA0-B9BB-5F1B-8DF21EDB07C9}"/>
              </a:ext>
            </a:extLst>
          </p:cNvPr>
          <p:cNvGrpSpPr/>
          <p:nvPr userDrawn="1"/>
        </p:nvGrpSpPr>
        <p:grpSpPr>
          <a:xfrm>
            <a:off x="4454702" y="877719"/>
            <a:ext cx="4438473" cy="3784862"/>
            <a:chOff x="3975108" y="706349"/>
            <a:chExt cx="4438473" cy="3784862"/>
          </a:xfrm>
        </p:grpSpPr>
        <p:sp>
          <p:nvSpPr>
            <p:cNvPr id="16" name="Graphic 2">
              <a:extLst>
                <a:ext uri="{FF2B5EF4-FFF2-40B4-BE49-F238E27FC236}">
                  <a16:creationId xmlns:a16="http://schemas.microsoft.com/office/drawing/2014/main" id="{274D50ED-EA04-BA5F-4324-4D48C5D0763A}"/>
                </a:ext>
              </a:extLst>
            </p:cNvPr>
            <p:cNvSpPr/>
            <p:nvPr/>
          </p:nvSpPr>
          <p:spPr>
            <a:xfrm>
              <a:off x="3975108" y="706349"/>
              <a:ext cx="4438473" cy="673314"/>
            </a:xfrm>
            <a:custGeom>
              <a:avLst/>
              <a:gdLst>
                <a:gd name="csX0" fmla="*/ 2219245 w 4438473"/>
                <a:gd name="csY0" fmla="*/ 673314 h 673314"/>
                <a:gd name="csX1" fmla="*/ 4438473 w 4438473"/>
                <a:gd name="csY1" fmla="*/ 324485 h 673314"/>
                <a:gd name="csX2" fmla="*/ 2219245 w 4438473"/>
                <a:gd name="csY2" fmla="*/ 0 h 673314"/>
                <a:gd name="csX3" fmla="*/ 0 w 4438473"/>
                <a:gd name="csY3" fmla="*/ 324485 h 673314"/>
                <a:gd name="csX4" fmla="*/ 2219245 w 4438473"/>
                <a:gd name="csY4" fmla="*/ 673314 h 6733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438473" h="673314">
                  <a:moveTo>
                    <a:pt x="2219245" y="673314"/>
                  </a:moveTo>
                  <a:cubicBezTo>
                    <a:pt x="3444900" y="673314"/>
                    <a:pt x="4438473" y="503695"/>
                    <a:pt x="4438473" y="324485"/>
                  </a:cubicBezTo>
                  <a:cubicBezTo>
                    <a:pt x="4438473" y="145277"/>
                    <a:pt x="3444900" y="0"/>
                    <a:pt x="2219245" y="0"/>
                  </a:cubicBezTo>
                  <a:cubicBezTo>
                    <a:pt x="993589" y="0"/>
                    <a:pt x="0" y="145277"/>
                    <a:pt x="0" y="324485"/>
                  </a:cubicBezTo>
                  <a:cubicBezTo>
                    <a:pt x="0" y="503695"/>
                    <a:pt x="993589" y="673314"/>
                    <a:pt x="2219245" y="673314"/>
                  </a:cubicBezTo>
                  <a:close/>
                </a:path>
              </a:pathLst>
            </a:custGeom>
            <a:solidFill>
              <a:schemeClr val="accent2"/>
            </a:solidFill>
            <a:ln w="3923" cap="flat">
              <a:noFill/>
              <a:prstDash val="solid"/>
              <a:miter/>
            </a:ln>
          </p:spPr>
        </p:sp>
        <p:sp>
          <p:nvSpPr>
            <p:cNvPr id="17" name="Graphic 4">
              <a:extLst>
                <a:ext uri="{FF2B5EF4-FFF2-40B4-BE49-F238E27FC236}">
                  <a16:creationId xmlns:a16="http://schemas.microsoft.com/office/drawing/2014/main" id="{BDA0458E-0048-1858-AEA5-8E39A027E59F}"/>
                </a:ext>
              </a:extLst>
            </p:cNvPr>
            <p:cNvSpPr/>
            <p:nvPr/>
          </p:nvSpPr>
          <p:spPr>
            <a:xfrm>
              <a:off x="4595802" y="3268487"/>
              <a:ext cx="3193674" cy="1222724"/>
            </a:xfrm>
            <a:custGeom>
              <a:avLst/>
              <a:gdLst>
                <a:gd name="csX0" fmla="*/ 0 w 3193674"/>
                <a:gd name="csY0" fmla="*/ 0 h 1222724"/>
                <a:gd name="csX1" fmla="*/ 257729 w 3193674"/>
                <a:gd name="csY1" fmla="*/ 819689 h 1222724"/>
                <a:gd name="csX2" fmla="*/ 258610 w 3193674"/>
                <a:gd name="csY2" fmla="*/ 819689 h 1222724"/>
                <a:gd name="csX3" fmla="*/ 258954 w 3193674"/>
                <a:gd name="csY3" fmla="*/ 823478 h 1222724"/>
                <a:gd name="csX4" fmla="*/ 277852 w 3193674"/>
                <a:gd name="csY4" fmla="*/ 883636 h 1222724"/>
                <a:gd name="csX5" fmla="*/ 1596838 w 3193674"/>
                <a:gd name="csY5" fmla="*/ 1222724 h 1222724"/>
                <a:gd name="csX6" fmla="*/ 2915819 w 3193674"/>
                <a:gd name="csY6" fmla="*/ 883636 h 1222724"/>
                <a:gd name="csX7" fmla="*/ 2934758 w 3193674"/>
                <a:gd name="csY7" fmla="*/ 823478 h 1222724"/>
                <a:gd name="csX8" fmla="*/ 2935065 w 3193674"/>
                <a:gd name="csY8" fmla="*/ 819689 h 1222724"/>
                <a:gd name="csX9" fmla="*/ 2935945 w 3193674"/>
                <a:gd name="csY9" fmla="*/ 819689 h 1222724"/>
                <a:gd name="csX10" fmla="*/ 3193675 w 3193674"/>
                <a:gd name="csY10" fmla="*/ 0 h 1222724"/>
                <a:gd name="csX11" fmla="*/ 1596877 w 3193674"/>
                <a:gd name="csY11" fmla="*/ 298176 h 1222724"/>
                <a:gd name="csX12" fmla="*/ 0 w 3193674"/>
                <a:gd name="csY12" fmla="*/ 0 h 12227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3193674" h="1222724">
                  <a:moveTo>
                    <a:pt x="0" y="0"/>
                  </a:moveTo>
                  <a:lnTo>
                    <a:pt x="257729" y="819689"/>
                  </a:lnTo>
                  <a:lnTo>
                    <a:pt x="258610" y="819689"/>
                  </a:lnTo>
                  <a:cubicBezTo>
                    <a:pt x="258610" y="820932"/>
                    <a:pt x="258877" y="822236"/>
                    <a:pt x="258954" y="823478"/>
                  </a:cubicBezTo>
                  <a:lnTo>
                    <a:pt x="277852" y="883636"/>
                  </a:lnTo>
                  <a:cubicBezTo>
                    <a:pt x="379536" y="1057353"/>
                    <a:pt x="883746" y="1222724"/>
                    <a:pt x="1596838" y="1222724"/>
                  </a:cubicBezTo>
                  <a:cubicBezTo>
                    <a:pt x="2309925" y="1222724"/>
                    <a:pt x="2814137" y="1057353"/>
                    <a:pt x="2915819" y="883636"/>
                  </a:cubicBezTo>
                  <a:lnTo>
                    <a:pt x="2934758" y="823478"/>
                  </a:lnTo>
                  <a:cubicBezTo>
                    <a:pt x="2934797" y="822236"/>
                    <a:pt x="2935065" y="820932"/>
                    <a:pt x="2935065" y="819689"/>
                  </a:cubicBezTo>
                  <a:lnTo>
                    <a:pt x="2935945" y="819689"/>
                  </a:lnTo>
                  <a:lnTo>
                    <a:pt x="3193675" y="0"/>
                  </a:lnTo>
                  <a:cubicBezTo>
                    <a:pt x="2946502" y="194679"/>
                    <a:pt x="2255295" y="298176"/>
                    <a:pt x="1596877" y="298176"/>
                  </a:cubicBezTo>
                  <a:cubicBezTo>
                    <a:pt x="938376" y="298176"/>
                    <a:pt x="247171" y="194620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 w="3920" cap="flat">
              <a:noFill/>
              <a:prstDash val="solid"/>
              <a:miter/>
            </a:ln>
          </p:spPr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42BF5A64-9DB6-0FC8-54EA-B467315C1023}"/>
                </a:ext>
              </a:extLst>
            </p:cNvPr>
            <p:cNvSpPr/>
            <p:nvPr/>
          </p:nvSpPr>
          <p:spPr>
            <a:xfrm>
              <a:off x="3975108" y="1180834"/>
              <a:ext cx="4438473" cy="1245788"/>
            </a:xfrm>
            <a:custGeom>
              <a:avLst/>
              <a:gdLst>
                <a:gd name="csX0" fmla="*/ 2217744 w 4438473"/>
                <a:gd name="csY0" fmla="*/ 320322 h 1245788"/>
                <a:gd name="csX1" fmla="*/ 593267 w 4438473"/>
                <a:gd name="csY1" fmla="*/ 194030 h 1245788"/>
                <a:gd name="csX2" fmla="*/ 0 w 4438473"/>
                <a:gd name="csY2" fmla="*/ 2785 h 1245788"/>
                <a:gd name="csX3" fmla="*/ 283569 w 4438473"/>
                <a:gd name="csY3" fmla="*/ 905495 h 1245788"/>
                <a:gd name="csX4" fmla="*/ 2218777 w 4438473"/>
                <a:gd name="csY4" fmla="*/ 1245789 h 1245788"/>
                <a:gd name="csX5" fmla="*/ 4153979 w 4438473"/>
                <a:gd name="csY5" fmla="*/ 905554 h 1245788"/>
                <a:gd name="csX6" fmla="*/ 4438473 w 4438473"/>
                <a:gd name="csY6" fmla="*/ 0 h 1245788"/>
                <a:gd name="csX7" fmla="*/ 2218777 w 4438473"/>
                <a:gd name="csY7" fmla="*/ 320381 h 1245788"/>
                <a:gd name="csX8" fmla="*/ 2217744 w 4438473"/>
                <a:gd name="csY8" fmla="*/ 320322 h 12457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4438473" h="1245788">
                  <a:moveTo>
                    <a:pt x="2217744" y="320322"/>
                  </a:moveTo>
                  <a:cubicBezTo>
                    <a:pt x="1604237" y="320322"/>
                    <a:pt x="1027381" y="275459"/>
                    <a:pt x="593267" y="194030"/>
                  </a:cubicBezTo>
                  <a:cubicBezTo>
                    <a:pt x="306179" y="140160"/>
                    <a:pt x="107964" y="76154"/>
                    <a:pt x="0" y="2785"/>
                  </a:cubicBezTo>
                  <a:lnTo>
                    <a:pt x="283569" y="905495"/>
                  </a:lnTo>
                  <a:cubicBezTo>
                    <a:pt x="436027" y="1077181"/>
                    <a:pt x="1188030" y="1245789"/>
                    <a:pt x="2218777" y="1245789"/>
                  </a:cubicBezTo>
                  <a:cubicBezTo>
                    <a:pt x="3249489" y="1245789"/>
                    <a:pt x="4001460" y="1077181"/>
                    <a:pt x="4153979" y="905554"/>
                  </a:cubicBezTo>
                  <a:lnTo>
                    <a:pt x="4438473" y="0"/>
                  </a:lnTo>
                  <a:cubicBezTo>
                    <a:pt x="4134811" y="208906"/>
                    <a:pt x="3152734" y="320263"/>
                    <a:pt x="2218777" y="320381"/>
                  </a:cubicBezTo>
                  <a:cubicBezTo>
                    <a:pt x="2218510" y="320322"/>
                    <a:pt x="2218090" y="320322"/>
                    <a:pt x="2217744" y="320322"/>
                  </a:cubicBezTo>
                  <a:close/>
                </a:path>
              </a:pathLst>
            </a:custGeom>
            <a:solidFill>
              <a:schemeClr val="accent2"/>
            </a:solidFill>
            <a:ln w="3920" cap="flat">
              <a:noFill/>
              <a:prstDash val="solid"/>
              <a:miter/>
            </a:ln>
          </p:spPr>
        </p:sp>
        <p:sp>
          <p:nvSpPr>
            <p:cNvPr id="12" name="Graphic 8">
              <a:extLst>
                <a:ext uri="{FF2B5EF4-FFF2-40B4-BE49-F238E27FC236}">
                  <a16:creationId xmlns:a16="http://schemas.microsoft.com/office/drawing/2014/main" id="{259B8008-E9D6-3285-4F60-9E6FFEB36E18}"/>
                </a:ext>
              </a:extLst>
            </p:cNvPr>
            <p:cNvSpPr/>
            <p:nvPr/>
          </p:nvSpPr>
          <p:spPr>
            <a:xfrm>
              <a:off x="4271318" y="2218670"/>
              <a:ext cx="3844797" cy="1244498"/>
            </a:xfrm>
            <a:custGeom>
              <a:avLst/>
              <a:gdLst>
                <a:gd name="csX0" fmla="*/ 0 w 3844797"/>
                <a:gd name="csY0" fmla="*/ 0 h 1244498"/>
                <a:gd name="csX1" fmla="*/ 282810 w 3844797"/>
                <a:gd name="csY1" fmla="*/ 900704 h 1244498"/>
                <a:gd name="csX2" fmla="*/ 1922397 w 3844797"/>
                <a:gd name="csY2" fmla="*/ 1244498 h 1244498"/>
                <a:gd name="csX3" fmla="*/ 3561986 w 3844797"/>
                <a:gd name="csY3" fmla="*/ 900704 h 1244498"/>
                <a:gd name="csX4" fmla="*/ 3844798 w 3844797"/>
                <a:gd name="csY4" fmla="*/ 0 h 1244498"/>
                <a:gd name="csX5" fmla="*/ 1922397 w 3844797"/>
                <a:gd name="csY5" fmla="*/ 311842 h 1244498"/>
                <a:gd name="csX6" fmla="*/ 0 w 3844797"/>
                <a:gd name="csY6" fmla="*/ 0 h 12444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3844797" h="1244498">
                  <a:moveTo>
                    <a:pt x="0" y="0"/>
                  </a:moveTo>
                  <a:lnTo>
                    <a:pt x="282810" y="900704"/>
                  </a:lnTo>
                  <a:cubicBezTo>
                    <a:pt x="410416" y="1074036"/>
                    <a:pt x="1047954" y="1244498"/>
                    <a:pt x="1922397" y="1244498"/>
                  </a:cubicBezTo>
                  <a:cubicBezTo>
                    <a:pt x="2796844" y="1244498"/>
                    <a:pt x="3434378" y="1073977"/>
                    <a:pt x="3561986" y="900704"/>
                  </a:cubicBezTo>
                  <a:lnTo>
                    <a:pt x="3844798" y="0"/>
                  </a:lnTo>
                  <a:cubicBezTo>
                    <a:pt x="3564606" y="203554"/>
                    <a:pt x="2723116" y="311842"/>
                    <a:pt x="1922397" y="311842"/>
                  </a:cubicBezTo>
                  <a:cubicBezTo>
                    <a:pt x="1121682" y="311901"/>
                    <a:pt x="280189" y="203554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 w="3949" cap="flat">
              <a:noFill/>
              <a:prstDash val="solid"/>
              <a:miter/>
            </a:ln>
          </p:spPr>
        </p:sp>
      </p:grpSp>
      <p:sp>
        <p:nvSpPr>
          <p:cNvPr id="292" name="Page #"/>
          <p:cNvSpPr txBox="1">
            <a:spLocks noGrp="1"/>
          </p:cNvSpPr>
          <p:nvPr>
            <p:ph type="subTitle" idx="4"/>
          </p:nvPr>
        </p:nvSpPr>
        <p:spPr>
          <a:xfrm>
            <a:off x="6304775" y="4917010"/>
            <a:ext cx="25884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defRPr sz="8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89" name="Presentation name"/>
          <p:cNvSpPr txBox="1">
            <a:spLocks noGrp="1"/>
          </p:cNvSpPr>
          <p:nvPr>
            <p:ph type="subTitle" idx="2" hasCustomPrompt="1"/>
          </p:nvPr>
        </p:nvSpPr>
        <p:spPr>
          <a:xfrm>
            <a:off x="250825" y="4917010"/>
            <a:ext cx="54000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tabLst/>
              <a:defRPr sz="8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296" name="Item 3 / Text"/>
          <p:cNvSpPr txBox="1">
            <a:spLocks noGrp="1"/>
          </p:cNvSpPr>
          <p:nvPr>
            <p:ph type="subTitle" idx="6" hasCustomPrompt="1"/>
          </p:nvPr>
        </p:nvSpPr>
        <p:spPr>
          <a:xfrm>
            <a:off x="609661" y="3189115"/>
            <a:ext cx="3189600" cy="353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 should help people understand what.</a:t>
            </a:r>
          </a:p>
        </p:txBody>
      </p:sp>
      <p:sp>
        <p:nvSpPr>
          <p:cNvPr id="300" name="Item 3 / Title"/>
          <p:cNvSpPr txBox="1">
            <a:spLocks noGrp="1"/>
          </p:cNvSpPr>
          <p:nvPr>
            <p:ph type="subTitle" idx="9" hasCustomPrompt="1"/>
          </p:nvPr>
        </p:nvSpPr>
        <p:spPr>
          <a:xfrm>
            <a:off x="5674830" y="3937998"/>
            <a:ext cx="2029530" cy="459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sz="1000" b="1">
                <a:solidFill>
                  <a:schemeClr val="bg2"/>
                </a:solidFill>
                <a:latin typeface="+mj-lt"/>
                <a:ea typeface="Arial"/>
                <a:cs typeface="Arial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Remove unnecessary steps, and design each</a:t>
            </a:r>
          </a:p>
        </p:txBody>
      </p:sp>
      <p:sp>
        <p:nvSpPr>
          <p:cNvPr id="294" name="Item 2 / Text"/>
          <p:cNvSpPr txBox="1">
            <a:spLocks noGrp="1"/>
          </p:cNvSpPr>
          <p:nvPr>
            <p:ph type="subTitle" idx="5" hasCustomPrompt="1"/>
          </p:nvPr>
        </p:nvSpPr>
        <p:spPr>
          <a:xfrm>
            <a:off x="609661" y="2511600"/>
            <a:ext cx="3189600" cy="353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 should help people understand what.</a:t>
            </a:r>
          </a:p>
        </p:txBody>
      </p:sp>
      <p:sp>
        <p:nvSpPr>
          <p:cNvPr id="299" name="Item 2 / Title"/>
          <p:cNvSpPr txBox="1">
            <a:spLocks noGrp="1"/>
          </p:cNvSpPr>
          <p:nvPr>
            <p:ph type="subTitle" idx="8" hasCustomPrompt="1"/>
          </p:nvPr>
        </p:nvSpPr>
        <p:spPr>
          <a:xfrm>
            <a:off x="5429595" y="2928104"/>
            <a:ext cx="2520000" cy="456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sz="1050" b="1">
                <a:solidFill>
                  <a:schemeClr val="bg2"/>
                </a:solidFill>
                <a:latin typeface="+mj-lt"/>
                <a:ea typeface="Arial"/>
                <a:cs typeface="Arial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Remove unnecessary steps, and design each</a:t>
            </a:r>
          </a:p>
        </p:txBody>
      </p:sp>
      <p:sp>
        <p:nvSpPr>
          <p:cNvPr id="288" name="Item 1 / Text"/>
          <p:cNvSpPr txBox="1">
            <a:spLocks noGrp="1"/>
          </p:cNvSpPr>
          <p:nvPr>
            <p:ph type="subTitle" idx="1" hasCustomPrompt="1"/>
          </p:nvPr>
        </p:nvSpPr>
        <p:spPr>
          <a:xfrm>
            <a:off x="581892" y="1834086"/>
            <a:ext cx="3191152" cy="353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 should help people understand what.</a:t>
            </a:r>
          </a:p>
        </p:txBody>
      </p:sp>
      <p:sp>
        <p:nvSpPr>
          <p:cNvPr id="298" name="Item 1 / Title"/>
          <p:cNvSpPr txBox="1">
            <a:spLocks noGrp="1"/>
          </p:cNvSpPr>
          <p:nvPr>
            <p:ph type="subTitle" idx="7" hasCustomPrompt="1"/>
          </p:nvPr>
        </p:nvSpPr>
        <p:spPr>
          <a:xfrm>
            <a:off x="5273618" y="1864250"/>
            <a:ext cx="2841215" cy="452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sz="1100" b="1">
                <a:solidFill>
                  <a:schemeClr val="bg2"/>
                </a:solidFill>
                <a:latin typeface="+mj-lt"/>
                <a:ea typeface="Arial"/>
                <a:cs typeface="Arial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Remove unnecessary steps, and design each</a:t>
            </a:r>
          </a:p>
        </p:txBody>
      </p:sp>
      <p:sp>
        <p:nvSpPr>
          <p:cNvPr id="30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250825" y="227600"/>
            <a:ext cx="5313225" cy="778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tabLst/>
              <a:defRPr sz="2000" b="1">
                <a:solidFill>
                  <a:schemeClr val="bg2"/>
                </a:solidFill>
                <a:latin typeface="+mj-lt"/>
                <a:ea typeface="IBM Plex Sans"/>
                <a:cs typeface="IBM Plex Sans"/>
                <a:sym typeface="IBM Plex Sans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r>
              <a:rPr lang="en-GB" dirty="0"/>
              <a:t>Designing Digital Tools for More Reliable Work</a:t>
            </a:r>
            <a:endParaRPr dirty="0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547F7444-ACB4-06E0-A608-954BDAE41561}"/>
              </a:ext>
            </a:extLst>
          </p:cNvPr>
          <p:cNvCxnSpPr>
            <a:cxnSpLocks/>
          </p:cNvCxnSpPr>
          <p:nvPr userDrawn="1"/>
        </p:nvCxnSpPr>
        <p:spPr>
          <a:xfrm>
            <a:off x="374402" y="1804420"/>
            <a:ext cx="3424859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523B6B8A-43BD-74E2-D72F-99DFBD90AE57}"/>
              </a:ext>
            </a:extLst>
          </p:cNvPr>
          <p:cNvCxnSpPr>
            <a:cxnSpLocks/>
          </p:cNvCxnSpPr>
          <p:nvPr userDrawn="1"/>
        </p:nvCxnSpPr>
        <p:spPr>
          <a:xfrm>
            <a:off x="374402" y="2481313"/>
            <a:ext cx="3424859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5F529776-106A-CFF7-AB9D-5EE06612D8A4}"/>
              </a:ext>
            </a:extLst>
          </p:cNvPr>
          <p:cNvCxnSpPr>
            <a:cxnSpLocks/>
          </p:cNvCxnSpPr>
          <p:nvPr userDrawn="1"/>
        </p:nvCxnSpPr>
        <p:spPr>
          <a:xfrm>
            <a:off x="374402" y="3158207"/>
            <a:ext cx="342485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Graphic 21">
            <a:extLst>
              <a:ext uri="{FF2B5EF4-FFF2-40B4-BE49-F238E27FC236}">
                <a16:creationId xmlns:a16="http://schemas.microsoft.com/office/drawing/2014/main" id="{8C7C14BE-09AB-1578-415B-1E216EDD2AD3}"/>
              </a:ext>
            </a:extLst>
          </p:cNvPr>
          <p:cNvSpPr/>
          <p:nvPr/>
        </p:nvSpPr>
        <p:spPr>
          <a:xfrm>
            <a:off x="152400" y="1504950"/>
            <a:ext cx="596729" cy="596729"/>
          </a:xfrm>
          <a:custGeom>
            <a:avLst/>
            <a:gdLst>
              <a:gd name="csX0" fmla="*/ 596730 w 596729"/>
              <a:gd name="csY0" fmla="*/ 298365 h 596729"/>
              <a:gd name="csX1" fmla="*/ 298366 w 596729"/>
              <a:gd name="csY1" fmla="*/ 596730 h 596729"/>
              <a:gd name="csX2" fmla="*/ 0 w 596729"/>
              <a:gd name="csY2" fmla="*/ 298365 h 596729"/>
              <a:gd name="csX3" fmla="*/ 298366 w 596729"/>
              <a:gd name="csY3" fmla="*/ 0 h 596729"/>
              <a:gd name="csX4" fmla="*/ 596730 w 596729"/>
              <a:gd name="csY4" fmla="*/ 298365 h 5967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96729" h="596729">
                <a:moveTo>
                  <a:pt x="596730" y="298365"/>
                </a:moveTo>
                <a:cubicBezTo>
                  <a:pt x="353094" y="328591"/>
                  <a:pt x="328592" y="353094"/>
                  <a:pt x="298366" y="596730"/>
                </a:cubicBezTo>
                <a:cubicBezTo>
                  <a:pt x="268140" y="353094"/>
                  <a:pt x="243636" y="328591"/>
                  <a:pt x="0" y="298365"/>
                </a:cubicBezTo>
                <a:cubicBezTo>
                  <a:pt x="243636" y="268139"/>
                  <a:pt x="268140" y="243636"/>
                  <a:pt x="298366" y="0"/>
                </a:cubicBezTo>
                <a:cubicBezTo>
                  <a:pt x="328597" y="243636"/>
                  <a:pt x="353099" y="268139"/>
                  <a:pt x="596730" y="298365"/>
                </a:cubicBezTo>
                <a:close/>
              </a:path>
            </a:pathLst>
          </a:custGeom>
          <a:solidFill>
            <a:schemeClr val="accent2"/>
          </a:solidFill>
          <a:ln w="4963" cap="flat">
            <a:noFill/>
            <a:prstDash val="solid"/>
            <a:miter/>
          </a:ln>
        </p:spPr>
      </p:sp>
      <p:sp>
        <p:nvSpPr>
          <p:cNvPr id="8" name="Graphic 1">
            <a:extLst>
              <a:ext uri="{FF2B5EF4-FFF2-40B4-BE49-F238E27FC236}">
                <a16:creationId xmlns:a16="http://schemas.microsoft.com/office/drawing/2014/main" id="{64D35AD1-3010-2215-CEF3-9B7B6C7B8F66}"/>
              </a:ext>
            </a:extLst>
          </p:cNvPr>
          <p:cNvSpPr/>
          <p:nvPr/>
        </p:nvSpPr>
        <p:spPr>
          <a:xfrm>
            <a:off x="152400" y="2178050"/>
            <a:ext cx="596729" cy="596729"/>
          </a:xfrm>
          <a:custGeom>
            <a:avLst/>
            <a:gdLst>
              <a:gd name="csX0" fmla="*/ 596730 w 596729"/>
              <a:gd name="csY0" fmla="*/ 298365 h 596729"/>
              <a:gd name="csX1" fmla="*/ 298366 w 596729"/>
              <a:gd name="csY1" fmla="*/ 596730 h 596729"/>
              <a:gd name="csX2" fmla="*/ 0 w 596729"/>
              <a:gd name="csY2" fmla="*/ 298365 h 596729"/>
              <a:gd name="csX3" fmla="*/ 298366 w 596729"/>
              <a:gd name="csY3" fmla="*/ 0 h 596729"/>
              <a:gd name="csX4" fmla="*/ 596730 w 596729"/>
              <a:gd name="csY4" fmla="*/ 298365 h 5967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96729" h="596729">
                <a:moveTo>
                  <a:pt x="596730" y="298365"/>
                </a:moveTo>
                <a:cubicBezTo>
                  <a:pt x="353094" y="328591"/>
                  <a:pt x="328592" y="353094"/>
                  <a:pt x="298366" y="596730"/>
                </a:cubicBezTo>
                <a:cubicBezTo>
                  <a:pt x="268140" y="353094"/>
                  <a:pt x="243636" y="328591"/>
                  <a:pt x="0" y="298365"/>
                </a:cubicBezTo>
                <a:cubicBezTo>
                  <a:pt x="243636" y="268139"/>
                  <a:pt x="268140" y="243636"/>
                  <a:pt x="298366" y="0"/>
                </a:cubicBezTo>
                <a:cubicBezTo>
                  <a:pt x="328597" y="243636"/>
                  <a:pt x="353099" y="268139"/>
                  <a:pt x="596730" y="298365"/>
                </a:cubicBezTo>
                <a:close/>
              </a:path>
            </a:pathLst>
          </a:custGeom>
          <a:solidFill>
            <a:schemeClr val="accent3"/>
          </a:solidFill>
          <a:ln w="4963" cap="flat">
            <a:noFill/>
            <a:prstDash val="solid"/>
            <a:miter/>
          </a:ln>
        </p:spPr>
      </p:sp>
      <p:sp>
        <p:nvSpPr>
          <p:cNvPr id="11" name="Graphic 20">
            <a:extLst>
              <a:ext uri="{FF2B5EF4-FFF2-40B4-BE49-F238E27FC236}">
                <a16:creationId xmlns:a16="http://schemas.microsoft.com/office/drawing/2014/main" id="{6FE3B938-CE4E-9348-F078-3EA4C95C1D8E}"/>
              </a:ext>
            </a:extLst>
          </p:cNvPr>
          <p:cNvSpPr/>
          <p:nvPr/>
        </p:nvSpPr>
        <p:spPr>
          <a:xfrm>
            <a:off x="152400" y="2863850"/>
            <a:ext cx="596729" cy="596729"/>
          </a:xfrm>
          <a:custGeom>
            <a:avLst/>
            <a:gdLst>
              <a:gd name="csX0" fmla="*/ 596730 w 596729"/>
              <a:gd name="csY0" fmla="*/ 298365 h 596729"/>
              <a:gd name="csX1" fmla="*/ 298366 w 596729"/>
              <a:gd name="csY1" fmla="*/ 596730 h 596729"/>
              <a:gd name="csX2" fmla="*/ 0 w 596729"/>
              <a:gd name="csY2" fmla="*/ 298365 h 596729"/>
              <a:gd name="csX3" fmla="*/ 298366 w 596729"/>
              <a:gd name="csY3" fmla="*/ 0 h 596729"/>
              <a:gd name="csX4" fmla="*/ 596730 w 596729"/>
              <a:gd name="csY4" fmla="*/ 298365 h 5967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96729" h="596729">
                <a:moveTo>
                  <a:pt x="596730" y="298365"/>
                </a:moveTo>
                <a:cubicBezTo>
                  <a:pt x="353094" y="328591"/>
                  <a:pt x="328592" y="353094"/>
                  <a:pt x="298366" y="596730"/>
                </a:cubicBezTo>
                <a:cubicBezTo>
                  <a:pt x="268140" y="353094"/>
                  <a:pt x="243636" y="328591"/>
                  <a:pt x="0" y="298365"/>
                </a:cubicBezTo>
                <a:cubicBezTo>
                  <a:pt x="243636" y="268139"/>
                  <a:pt x="268140" y="243636"/>
                  <a:pt x="298366" y="0"/>
                </a:cubicBezTo>
                <a:cubicBezTo>
                  <a:pt x="328597" y="243636"/>
                  <a:pt x="353099" y="268139"/>
                  <a:pt x="596730" y="298365"/>
                </a:cubicBezTo>
                <a:close/>
              </a:path>
            </a:pathLst>
          </a:custGeom>
          <a:solidFill>
            <a:schemeClr val="accent1"/>
          </a:solidFill>
          <a:ln w="4963" cap="flat">
            <a:noFill/>
            <a:prstDash val="solid"/>
            <a:miter/>
          </a:ln>
        </p:spPr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ata &amp; Charts / Table / Option A" userDrawn="1">
  <p:cSld name="Data &amp; Charts / Table / Option A">
    <p:bg>
      <p:bgPr>
        <a:solidFill>
          <a:schemeClr val="bg2"/>
        </a:solidFill>
        <a:effectLst/>
      </p:bgPr>
    </p:bg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Page #"/>
          <p:cNvSpPr txBox="1">
            <a:spLocks noGrp="1"/>
          </p:cNvSpPr>
          <p:nvPr>
            <p:ph type="subTitle" idx="3"/>
          </p:nvPr>
        </p:nvSpPr>
        <p:spPr>
          <a:xfrm>
            <a:off x="6304775" y="4917010"/>
            <a:ext cx="25884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17" name="Presentation name"/>
          <p:cNvSpPr txBox="1">
            <a:spLocks noGrp="1"/>
          </p:cNvSpPr>
          <p:nvPr>
            <p:ph type="subTitle" idx="1" hasCustomPrompt="1"/>
          </p:nvPr>
        </p:nvSpPr>
        <p:spPr>
          <a:xfrm>
            <a:off x="250825" y="4917010"/>
            <a:ext cx="54000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tabLst/>
              <a:defRPr sz="800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52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250825" y="274189"/>
            <a:ext cx="7337169" cy="353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IBM Plex Sans"/>
              <a:buNone/>
              <a:defRPr sz="2000" b="1">
                <a:solidFill>
                  <a:schemeClr val="bg1"/>
                </a:solidFill>
                <a:latin typeface="+mj-lt"/>
                <a:ea typeface="IBM Plex Sans"/>
                <a:cs typeface="IBM Plex Sans"/>
                <a:sym typeface="IBM Plex Sans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r>
              <a:rPr lang="en-GB" dirty="0"/>
              <a:t>Designing Digital Tools for More Reliable Work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5469019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rameworks / Pyramid / 3 Items / Option A">
  <p:cSld name="Frameworks / Pyramid / 3 Items / Option A">
    <p:bg>
      <p:bgPr>
        <a:solidFill>
          <a:schemeClr val="tx2"/>
        </a:solidFill>
        <a:effectLst/>
      </p:bgPr>
    </p:bg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: Shape 21">
            <a:extLst>
              <a:ext uri="{FF2B5EF4-FFF2-40B4-BE49-F238E27FC236}">
                <a16:creationId xmlns:a16="http://schemas.microsoft.com/office/drawing/2014/main" id="{A4113755-9DF7-092C-A00E-754ABF78C54D}"/>
              </a:ext>
            </a:extLst>
          </p:cNvPr>
          <p:cNvSpPr/>
          <p:nvPr userDrawn="1"/>
        </p:nvSpPr>
        <p:spPr>
          <a:xfrm rot="1117805">
            <a:off x="7948380" y="313728"/>
            <a:ext cx="1892718" cy="939249"/>
          </a:xfrm>
          <a:custGeom>
            <a:avLst/>
            <a:gdLst>
              <a:gd name="connsiteX0" fmla="*/ 1244 w 3841888"/>
              <a:gd name="connsiteY0" fmla="*/ 0 h 1906512"/>
              <a:gd name="connsiteX1" fmla="*/ 3841888 w 3841888"/>
              <a:gd name="connsiteY1" fmla="*/ 0 h 1906512"/>
              <a:gd name="connsiteX2" fmla="*/ 3782748 w 3841888"/>
              <a:gd name="connsiteY2" fmla="*/ 333166 h 1906512"/>
              <a:gd name="connsiteX3" fmla="*/ 1572683 w 3841888"/>
              <a:gd name="connsiteY3" fmla="*/ 1876903 h 1906512"/>
              <a:gd name="connsiteX4" fmla="*/ 0 w 3841888"/>
              <a:gd name="connsiteY4" fmla="*/ 51707 h 1906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41888" h="1906512">
                <a:moveTo>
                  <a:pt x="1244" y="0"/>
                </a:moveTo>
                <a:lnTo>
                  <a:pt x="3841888" y="0"/>
                </a:lnTo>
                <a:lnTo>
                  <a:pt x="3782748" y="333166"/>
                </a:lnTo>
                <a:cubicBezTo>
                  <a:pt x="3598891" y="1368928"/>
                  <a:pt x="2608696" y="2060804"/>
                  <a:pt x="1572683" y="1876903"/>
                </a:cubicBezTo>
                <a:cubicBezTo>
                  <a:pt x="666394" y="1716029"/>
                  <a:pt x="23391" y="937799"/>
                  <a:pt x="0" y="517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 dirty="0"/>
          </a:p>
        </p:txBody>
      </p:sp>
      <p:sp>
        <p:nvSpPr>
          <p:cNvPr id="230" name="Page #"/>
          <p:cNvSpPr txBox="1">
            <a:spLocks noGrp="1"/>
          </p:cNvSpPr>
          <p:nvPr>
            <p:ph type="subTitle" idx="3"/>
          </p:nvPr>
        </p:nvSpPr>
        <p:spPr>
          <a:xfrm>
            <a:off x="6304775" y="4917010"/>
            <a:ext cx="25884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defRPr sz="8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27" name="Presentation name"/>
          <p:cNvSpPr txBox="1">
            <a:spLocks noGrp="1"/>
          </p:cNvSpPr>
          <p:nvPr>
            <p:ph type="subTitle" idx="1" hasCustomPrompt="1"/>
          </p:nvPr>
        </p:nvSpPr>
        <p:spPr>
          <a:xfrm>
            <a:off x="250825" y="4917010"/>
            <a:ext cx="54000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tabLst/>
              <a:defRPr sz="8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233" name="Item 3 / Text"/>
          <p:cNvSpPr txBox="1">
            <a:spLocks noGrp="1"/>
          </p:cNvSpPr>
          <p:nvPr>
            <p:ph type="subTitle" idx="4" hasCustomPrompt="1"/>
          </p:nvPr>
        </p:nvSpPr>
        <p:spPr>
          <a:xfrm>
            <a:off x="4034947" y="1503264"/>
            <a:ext cx="4858227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 should help people understand what needs to happen, where things.</a:t>
            </a:r>
          </a:p>
        </p:txBody>
      </p:sp>
      <p:sp>
        <p:nvSpPr>
          <p:cNvPr id="234" name="Item 3 / Title"/>
          <p:cNvSpPr txBox="1">
            <a:spLocks noGrp="1"/>
          </p:cNvSpPr>
          <p:nvPr>
            <p:ph type="subTitle" idx="5" hasCustomPrompt="1"/>
          </p:nvPr>
        </p:nvSpPr>
        <p:spPr>
          <a:xfrm>
            <a:off x="4034947" y="1287874"/>
            <a:ext cx="4858227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100" b="1">
                <a:solidFill>
                  <a:schemeClr val="bg2"/>
                </a:solidFill>
                <a:latin typeface="+mj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235" name="Item 2 / Text"/>
          <p:cNvSpPr txBox="1">
            <a:spLocks noGrp="1"/>
          </p:cNvSpPr>
          <p:nvPr>
            <p:ph type="subTitle" idx="6" hasCustomPrompt="1"/>
          </p:nvPr>
        </p:nvSpPr>
        <p:spPr>
          <a:xfrm>
            <a:off x="4034947" y="2720112"/>
            <a:ext cx="4858227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 should help people understand what needs to happen, where things.</a:t>
            </a:r>
          </a:p>
        </p:txBody>
      </p:sp>
      <p:sp>
        <p:nvSpPr>
          <p:cNvPr id="236" name="Item 2 / Title"/>
          <p:cNvSpPr txBox="1">
            <a:spLocks noGrp="1"/>
          </p:cNvSpPr>
          <p:nvPr>
            <p:ph type="subTitle" idx="7" hasCustomPrompt="1"/>
          </p:nvPr>
        </p:nvSpPr>
        <p:spPr>
          <a:xfrm>
            <a:off x="4034947" y="2504722"/>
            <a:ext cx="4858227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100" b="1">
                <a:solidFill>
                  <a:schemeClr val="bg2"/>
                </a:solidFill>
                <a:latin typeface="+mj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237" name="Item 1 / Text"/>
          <p:cNvSpPr txBox="1">
            <a:spLocks noGrp="1"/>
          </p:cNvSpPr>
          <p:nvPr>
            <p:ph type="subTitle" idx="8" hasCustomPrompt="1"/>
          </p:nvPr>
        </p:nvSpPr>
        <p:spPr>
          <a:xfrm>
            <a:off x="4034947" y="4014856"/>
            <a:ext cx="4858227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 should help people understand what needs to happen, where things.</a:t>
            </a:r>
          </a:p>
        </p:txBody>
      </p:sp>
      <p:sp>
        <p:nvSpPr>
          <p:cNvPr id="238" name="Item 1 / Title"/>
          <p:cNvSpPr txBox="1">
            <a:spLocks noGrp="1"/>
          </p:cNvSpPr>
          <p:nvPr>
            <p:ph type="subTitle" idx="9" hasCustomPrompt="1"/>
          </p:nvPr>
        </p:nvSpPr>
        <p:spPr>
          <a:xfrm>
            <a:off x="4034947" y="3799466"/>
            <a:ext cx="4858227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100" b="1">
                <a:solidFill>
                  <a:schemeClr val="bg2"/>
                </a:solidFill>
                <a:latin typeface="+mj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grpSp>
        <p:nvGrpSpPr>
          <p:cNvPr id="8" name="Infographics">
            <a:extLst>
              <a:ext uri="{FF2B5EF4-FFF2-40B4-BE49-F238E27FC236}">
                <a16:creationId xmlns:a16="http://schemas.microsoft.com/office/drawing/2014/main" id="{03BC0758-3301-6100-4E06-066AFE3069C2}"/>
              </a:ext>
            </a:extLst>
          </p:cNvPr>
          <p:cNvGrpSpPr/>
          <p:nvPr userDrawn="1"/>
        </p:nvGrpSpPr>
        <p:grpSpPr>
          <a:xfrm>
            <a:off x="218752" y="944528"/>
            <a:ext cx="3377904" cy="3663299"/>
            <a:chOff x="218752" y="756873"/>
            <a:chExt cx="3377904" cy="3663299"/>
          </a:xfrm>
        </p:grpSpPr>
        <p:sp>
          <p:nvSpPr>
            <p:cNvPr id="2" name="Item 1">
              <a:extLst>
                <a:ext uri="{FF2B5EF4-FFF2-40B4-BE49-F238E27FC236}">
                  <a16:creationId xmlns:a16="http://schemas.microsoft.com/office/drawing/2014/main" id="{610D338D-3A4A-CACC-4913-46AC9337BCBF}"/>
                </a:ext>
              </a:extLst>
            </p:cNvPr>
            <p:cNvSpPr/>
            <p:nvPr/>
          </p:nvSpPr>
          <p:spPr>
            <a:xfrm>
              <a:off x="218752" y="3245950"/>
              <a:ext cx="3377904" cy="1174222"/>
            </a:xfrm>
            <a:custGeom>
              <a:avLst/>
              <a:gdLst>
                <a:gd name="csX0" fmla="*/ 3377904 w 3377904"/>
                <a:gd name="csY0" fmla="*/ 1174223 h 1174222"/>
                <a:gd name="csX1" fmla="*/ 0 w 3377904"/>
                <a:gd name="csY1" fmla="*/ 1174223 h 1174222"/>
                <a:gd name="csX2" fmla="*/ 530523 w 3377904"/>
                <a:gd name="csY2" fmla="*/ 0 h 1174222"/>
                <a:gd name="csX3" fmla="*/ 2847382 w 3377904"/>
                <a:gd name="csY3" fmla="*/ 0 h 1174222"/>
                <a:gd name="csX4" fmla="*/ 3377904 w 3377904"/>
                <a:gd name="csY4" fmla="*/ 1174223 h 11742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377904" h="1174222">
                  <a:moveTo>
                    <a:pt x="3377904" y="1174223"/>
                  </a:moveTo>
                  <a:lnTo>
                    <a:pt x="0" y="1174223"/>
                  </a:lnTo>
                  <a:lnTo>
                    <a:pt x="530523" y="0"/>
                  </a:lnTo>
                  <a:lnTo>
                    <a:pt x="2847382" y="0"/>
                  </a:lnTo>
                  <a:lnTo>
                    <a:pt x="3377904" y="1174223"/>
                  </a:lnTo>
                  <a:close/>
                </a:path>
              </a:pathLst>
            </a:custGeom>
            <a:solidFill>
              <a:schemeClr val="accent1"/>
            </a:solidFill>
            <a:ln w="3806" cap="flat">
              <a:noFill/>
              <a:prstDash val="solid"/>
              <a:miter/>
            </a:ln>
          </p:spPr>
        </p:sp>
        <p:sp>
          <p:nvSpPr>
            <p:cNvPr id="6" name="Item 2">
              <a:extLst>
                <a:ext uri="{FF2B5EF4-FFF2-40B4-BE49-F238E27FC236}">
                  <a16:creationId xmlns:a16="http://schemas.microsoft.com/office/drawing/2014/main" id="{DED118FB-3427-46CC-FCA7-B53748FA93D6}"/>
                </a:ext>
              </a:extLst>
            </p:cNvPr>
            <p:cNvSpPr/>
            <p:nvPr/>
          </p:nvSpPr>
          <p:spPr>
            <a:xfrm>
              <a:off x="796152" y="1969365"/>
              <a:ext cx="2222838" cy="1174226"/>
            </a:xfrm>
            <a:custGeom>
              <a:avLst/>
              <a:gdLst>
                <a:gd name="csX0" fmla="*/ 2222838 w 2222838"/>
                <a:gd name="csY0" fmla="*/ 1174227 h 1174226"/>
                <a:gd name="csX1" fmla="*/ 0 w 2222838"/>
                <a:gd name="csY1" fmla="*/ 1174227 h 1174226"/>
                <a:gd name="csX2" fmla="*/ 530626 w 2222838"/>
                <a:gd name="csY2" fmla="*/ 0 h 1174226"/>
                <a:gd name="csX3" fmla="*/ 1692209 w 2222838"/>
                <a:gd name="csY3" fmla="*/ 0 h 1174226"/>
                <a:gd name="csX4" fmla="*/ 2222838 w 2222838"/>
                <a:gd name="csY4" fmla="*/ 1174227 h 11742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222838" h="1174226">
                  <a:moveTo>
                    <a:pt x="2222838" y="1174227"/>
                  </a:moveTo>
                  <a:lnTo>
                    <a:pt x="0" y="1174227"/>
                  </a:lnTo>
                  <a:lnTo>
                    <a:pt x="530626" y="0"/>
                  </a:lnTo>
                  <a:lnTo>
                    <a:pt x="1692209" y="0"/>
                  </a:lnTo>
                  <a:lnTo>
                    <a:pt x="2222838" y="1174227"/>
                  </a:lnTo>
                  <a:close/>
                </a:path>
              </a:pathLst>
            </a:custGeom>
            <a:solidFill>
              <a:schemeClr val="accent3"/>
            </a:solidFill>
            <a:ln w="3807" cap="flat">
              <a:noFill/>
              <a:prstDash val="solid"/>
              <a:miter/>
            </a:ln>
          </p:spPr>
        </p:sp>
        <p:sp>
          <p:nvSpPr>
            <p:cNvPr id="9" name="Item 3">
              <a:extLst>
                <a:ext uri="{FF2B5EF4-FFF2-40B4-BE49-F238E27FC236}">
                  <a16:creationId xmlns:a16="http://schemas.microsoft.com/office/drawing/2014/main" id="{03B9DDA0-35F9-88A2-DFBC-0D11C2E24169}"/>
                </a:ext>
              </a:extLst>
            </p:cNvPr>
            <p:cNvSpPr/>
            <p:nvPr/>
          </p:nvSpPr>
          <p:spPr>
            <a:xfrm>
              <a:off x="1367613" y="756873"/>
              <a:ext cx="1079626" cy="1109254"/>
            </a:xfrm>
            <a:custGeom>
              <a:avLst/>
              <a:gdLst>
                <a:gd name="csX0" fmla="*/ 483539 w 1079626"/>
                <a:gd name="csY0" fmla="*/ 36363 h 1109254"/>
                <a:gd name="csX1" fmla="*/ 596087 w 1079626"/>
                <a:gd name="csY1" fmla="*/ 36363 h 1109254"/>
                <a:gd name="csX2" fmla="*/ 1079627 w 1079626"/>
                <a:gd name="csY2" fmla="*/ 1109254 h 1109254"/>
                <a:gd name="csX3" fmla="*/ 0 w 1079626"/>
                <a:gd name="csY3" fmla="*/ 1109254 h 1109254"/>
                <a:gd name="csX4" fmla="*/ 483539 w 1079626"/>
                <a:gd name="csY4" fmla="*/ 36363 h 11092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079626" h="1109254">
                  <a:moveTo>
                    <a:pt x="483539" y="36363"/>
                  </a:moveTo>
                  <a:cubicBezTo>
                    <a:pt x="505390" y="-12121"/>
                    <a:pt x="574233" y="-12121"/>
                    <a:pt x="596087" y="36363"/>
                  </a:cubicBezTo>
                  <a:lnTo>
                    <a:pt x="1079627" y="1109254"/>
                  </a:lnTo>
                  <a:lnTo>
                    <a:pt x="0" y="1109254"/>
                  </a:lnTo>
                  <a:lnTo>
                    <a:pt x="483539" y="36363"/>
                  </a:lnTo>
                  <a:close/>
                </a:path>
              </a:pathLst>
            </a:custGeom>
            <a:solidFill>
              <a:schemeClr val="accent2"/>
            </a:solidFill>
            <a:ln w="3844" cap="flat">
              <a:noFill/>
              <a:prstDash val="solid"/>
              <a:miter/>
            </a:ln>
          </p:spPr>
        </p:sp>
      </p:grpSp>
      <p:sp>
        <p:nvSpPr>
          <p:cNvPr id="23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250825" y="227600"/>
            <a:ext cx="7400929" cy="389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IBM Plex Sans"/>
              <a:buNone/>
              <a:defRPr sz="2000" b="1">
                <a:solidFill>
                  <a:schemeClr val="bg2"/>
                </a:solidFill>
                <a:latin typeface="+mj-lt"/>
                <a:ea typeface="IBM Plex Sans"/>
                <a:cs typeface="IBM Plex Sans"/>
                <a:sym typeface="IBM Plex Sans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r>
              <a:rPr lang="en-GB" dirty="0"/>
              <a:t>Designing Digital Tools for More Reliable Work</a:t>
            </a:r>
            <a:endParaRPr dirty="0"/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204A3ADC-09AD-C405-7E85-BA67B6D9AC86}"/>
              </a:ext>
            </a:extLst>
          </p:cNvPr>
          <p:cNvCxnSpPr>
            <a:cxnSpLocks/>
          </p:cNvCxnSpPr>
          <p:nvPr userDrawn="1"/>
        </p:nvCxnSpPr>
        <p:spPr>
          <a:xfrm flipH="1">
            <a:off x="1874236" y="1396793"/>
            <a:ext cx="2016000" cy="0"/>
          </a:xfrm>
          <a:prstGeom prst="line">
            <a:avLst/>
          </a:prstGeom>
          <a:ln>
            <a:solidFill>
              <a:schemeClr val="accent2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BF3C157E-0228-DA2F-61CB-FE888FDA4A81}"/>
              </a:ext>
            </a:extLst>
          </p:cNvPr>
          <p:cNvCxnSpPr>
            <a:cxnSpLocks/>
          </p:cNvCxnSpPr>
          <p:nvPr userDrawn="1"/>
        </p:nvCxnSpPr>
        <p:spPr>
          <a:xfrm flipH="1">
            <a:off x="1874236" y="2608077"/>
            <a:ext cx="2016000" cy="0"/>
          </a:xfrm>
          <a:prstGeom prst="line">
            <a:avLst/>
          </a:prstGeom>
          <a:ln>
            <a:solidFill>
              <a:schemeClr val="accent3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B85A53AE-EB6C-0B7C-F3AD-051311349029}"/>
              </a:ext>
            </a:extLst>
          </p:cNvPr>
          <p:cNvCxnSpPr>
            <a:cxnSpLocks/>
          </p:cNvCxnSpPr>
          <p:nvPr userDrawn="1"/>
        </p:nvCxnSpPr>
        <p:spPr>
          <a:xfrm flipH="1">
            <a:off x="1874236" y="3921585"/>
            <a:ext cx="2016000" cy="0"/>
          </a:xfrm>
          <a:prstGeom prst="line">
            <a:avLst/>
          </a:prstGeom>
          <a:ln>
            <a:solidFill>
              <a:schemeClr val="accent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59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Relationship Id="rId2" Type="http://schemas.openxmlformats.org/officeDocument/2006/relationships/slideLayout" Target="../slideLayouts/slideLayout60.xml"/><Relationship Id="rId8" Type="http://schemas.openxmlformats.org/officeDocument/2006/relationships/slideLayout" Target="../slideLayouts/slideLayout66.xml"/><Relationship Id="rId9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1.xml"/><Relationship Id="rId17" Type="http://schemas.openxmlformats.org/officeDocument/2006/relationships/slideLayout" Target="../slideLayouts/slideLayout75.xml"/><Relationship Id="rId20" Type="http://schemas.openxmlformats.org/officeDocument/2006/relationships/slideLayout" Target="../slideLayouts/slideLayout78.xml"/><Relationship Id="rId25" Type="http://schemas.openxmlformats.org/officeDocument/2006/relationships/slideLayout" Target="../slideLayouts/slideLayout83.xml"/><Relationship Id="rId43" Type="http://schemas.openxmlformats.org/officeDocument/2006/relationships/slideLayout" Target="../slideLayouts/slideLayout101.xml"/><Relationship Id="rId44" Type="http://schemas.openxmlformats.org/officeDocument/2006/relationships/slideLayout" Target="../slideLayouts/slideLayout102.xml"/><Relationship Id="rId6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1"/>
          <p:cNvSpPr txBox="1">
            <a:spLocks noGrp="1"/>
          </p:cNvSpPr>
          <p:nvPr>
            <p:ph type="title"/>
          </p:nvPr>
        </p:nvSpPr>
        <p:spPr>
          <a:xfrm>
            <a:off x="228600" y="228600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9pPr>
          </a:lstStyle>
          <a:p>
            <a:endParaRPr dirty="0"/>
          </a:p>
        </p:txBody>
      </p:sp>
      <p:sp>
        <p:nvSpPr>
          <p:cNvPr id="7" name="Google Shape;7;p21"/>
          <p:cNvSpPr txBox="1">
            <a:spLocks noGrp="1"/>
          </p:cNvSpPr>
          <p:nvPr>
            <p:ph type="body" idx="1"/>
          </p:nvPr>
        </p:nvSpPr>
        <p:spPr>
          <a:xfrm>
            <a:off x="228600" y="936050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●"/>
              <a:defRPr sz="1200" b="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○"/>
              <a:defRPr sz="1200" b="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■"/>
              <a:defRPr sz="1200" b="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●"/>
              <a:defRPr sz="1200" b="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○"/>
              <a:defRPr sz="1200" b="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■"/>
              <a:defRPr sz="1200" b="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●"/>
              <a:defRPr sz="1200" b="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○"/>
              <a:defRPr sz="1200" b="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■"/>
              <a:defRPr sz="1200" b="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/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1"/>
          <p:cNvSpPr txBox="1">
            <a:spLocks noGrp="1"/>
          </p:cNvSpPr>
          <p:nvPr>
            <p:ph type="title"/>
          </p:nvPr>
        </p:nvSpPr>
        <p:spPr>
          <a:xfrm>
            <a:off x="228600" y="228600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9pPr>
          </a:lstStyle>
          <a:p>
            <a:endParaRPr dirty="0"/>
          </a:p>
        </p:txBody>
      </p:sp>
      <p:sp>
        <p:nvSpPr>
          <p:cNvPr id="7" name="Google Shape;7;p21"/>
          <p:cNvSpPr txBox="1">
            <a:spLocks noGrp="1"/>
          </p:cNvSpPr>
          <p:nvPr>
            <p:ph type="body" idx="1"/>
          </p:nvPr>
        </p:nvSpPr>
        <p:spPr>
          <a:xfrm>
            <a:off x="228600" y="936050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●"/>
              <a:defRPr sz="1200" b="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○"/>
              <a:defRPr sz="1200" b="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■"/>
              <a:defRPr sz="1200" b="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●"/>
              <a:defRPr sz="1200" b="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○"/>
              <a:defRPr sz="1200" b="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■"/>
              <a:defRPr sz="1200" b="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●"/>
              <a:defRPr sz="1200" b="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○"/>
              <a:defRPr sz="1200" b="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■"/>
              <a:defRPr sz="1200" b="0" i="0" u="none" strike="noStrike" cap="none">
                <a:solidFill>
                  <a:schemeClr val="dk1"/>
                </a:solidFill>
                <a:latin typeface="Funnel Sans"/>
                <a:ea typeface="Funnel Sans"/>
                <a:cs typeface="Funnel Sans"/>
                <a:sym typeface="Funnel Sans"/>
              </a:defRPr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4866" r:id="rId1"/>
    <p:sldLayoutId id="2147484867" r:id="rId2"/>
    <p:sldLayoutId id="2147484873" r:id="rId8"/>
    <p:sldLayoutId id="2147484874" r:id="rId9"/>
    <p:sldLayoutId id="2147484878" r:id="rId13"/>
    <p:sldLayoutId id="2147484882" r:id="rId17"/>
    <p:sldLayoutId id="2147484885" r:id="rId20"/>
    <p:sldLayoutId id="2147484890" r:id="rId25"/>
    <p:sldLayoutId id="2147484908" r:id="rId43"/>
    <p:sldLayoutId id="2147484909" r:id="rId4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8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5" name="Graphic 2">
            <a:extLst>
              <a:ext uri="{FF2B5EF4-FFF2-40B4-BE49-F238E27FC236}">
                <a16:creationId xmlns:a16="http://schemas.microsoft.com/office/drawing/2014/main" id="{25E8385C-4DA5-2B3E-FD1A-D2D0ADA86A91}"/>
              </a:ext>
            </a:extLst>
          </p:cNvPr>
          <p:cNvSpPr/>
          <p:nvPr/>
        </p:nvSpPr>
        <p:spPr>
          <a:xfrm rot="1113210">
            <a:off x="-885871" y="-1230464"/>
            <a:ext cx="3094721" cy="3094721"/>
          </a:xfrm>
          <a:custGeom>
            <a:avLst/>
            <a:gdLst>
              <a:gd name="csX0" fmla="*/ 3094721 w 3094721"/>
              <a:gd name="csY0" fmla="*/ 1547361 h 3094721"/>
              <a:gd name="csX1" fmla="*/ 2321041 w 3094721"/>
              <a:gd name="csY1" fmla="*/ 1351500 h 3094721"/>
              <a:gd name="csX2" fmla="*/ 2277110 w 3094721"/>
              <a:gd name="csY2" fmla="*/ 1351828 h 3094721"/>
              <a:gd name="csX3" fmla="*/ 2315315 w 3094721"/>
              <a:gd name="csY3" fmla="*/ 1330144 h 3094721"/>
              <a:gd name="csX4" fmla="*/ 2887408 w 3094721"/>
              <a:gd name="csY4" fmla="*/ 773680 h 3094721"/>
              <a:gd name="csX5" fmla="*/ 2119454 w 3094721"/>
              <a:gd name="csY5" fmla="*/ 990897 h 3094721"/>
              <a:gd name="csX6" fmla="*/ 2081577 w 3094721"/>
              <a:gd name="csY6" fmla="*/ 1013144 h 3094721"/>
              <a:gd name="csX7" fmla="*/ 2103825 w 3094721"/>
              <a:gd name="csY7" fmla="*/ 975267 h 3094721"/>
              <a:gd name="csX8" fmla="*/ 2321041 w 3094721"/>
              <a:gd name="csY8" fmla="*/ 207313 h 3094721"/>
              <a:gd name="csX9" fmla="*/ 1764577 w 3094721"/>
              <a:gd name="csY9" fmla="*/ 779406 h 3094721"/>
              <a:gd name="csX10" fmla="*/ 1742893 w 3094721"/>
              <a:gd name="csY10" fmla="*/ 817612 h 3094721"/>
              <a:gd name="csX11" fmla="*/ 1743221 w 3094721"/>
              <a:gd name="csY11" fmla="*/ 773680 h 3094721"/>
              <a:gd name="csX12" fmla="*/ 1547361 w 3094721"/>
              <a:gd name="csY12" fmla="*/ 0 h 3094721"/>
              <a:gd name="csX13" fmla="*/ 1351500 w 3094721"/>
              <a:gd name="csY13" fmla="*/ 773680 h 3094721"/>
              <a:gd name="csX14" fmla="*/ 1351828 w 3094721"/>
              <a:gd name="csY14" fmla="*/ 817612 h 3094721"/>
              <a:gd name="csX15" fmla="*/ 1330144 w 3094721"/>
              <a:gd name="csY15" fmla="*/ 779406 h 3094721"/>
              <a:gd name="csX16" fmla="*/ 773680 w 3094721"/>
              <a:gd name="csY16" fmla="*/ 207313 h 3094721"/>
              <a:gd name="csX17" fmla="*/ 990897 w 3094721"/>
              <a:gd name="csY17" fmla="*/ 975267 h 3094721"/>
              <a:gd name="csX18" fmla="*/ 1013144 w 3094721"/>
              <a:gd name="csY18" fmla="*/ 1013144 h 3094721"/>
              <a:gd name="csX19" fmla="*/ 975267 w 3094721"/>
              <a:gd name="csY19" fmla="*/ 990897 h 3094721"/>
              <a:gd name="csX20" fmla="*/ 207312 w 3094721"/>
              <a:gd name="csY20" fmla="*/ 773680 h 3094721"/>
              <a:gd name="csX21" fmla="*/ 779406 w 3094721"/>
              <a:gd name="csY21" fmla="*/ 1330144 h 3094721"/>
              <a:gd name="csX22" fmla="*/ 817612 w 3094721"/>
              <a:gd name="csY22" fmla="*/ 1351828 h 3094721"/>
              <a:gd name="csX23" fmla="*/ 773680 w 3094721"/>
              <a:gd name="csY23" fmla="*/ 1351500 h 3094721"/>
              <a:gd name="csX24" fmla="*/ 0 w 3094721"/>
              <a:gd name="csY24" fmla="*/ 1547361 h 3094721"/>
              <a:gd name="csX25" fmla="*/ 773680 w 3094721"/>
              <a:gd name="csY25" fmla="*/ 1743221 h 3094721"/>
              <a:gd name="csX26" fmla="*/ 817612 w 3094721"/>
              <a:gd name="csY26" fmla="*/ 1742893 h 3094721"/>
              <a:gd name="csX27" fmla="*/ 779406 w 3094721"/>
              <a:gd name="csY27" fmla="*/ 1764577 h 3094721"/>
              <a:gd name="csX28" fmla="*/ 207312 w 3094721"/>
              <a:gd name="csY28" fmla="*/ 2321041 h 3094721"/>
              <a:gd name="csX29" fmla="*/ 975267 w 3094721"/>
              <a:gd name="csY29" fmla="*/ 2103825 h 3094721"/>
              <a:gd name="csX30" fmla="*/ 1013144 w 3094721"/>
              <a:gd name="csY30" fmla="*/ 2081577 h 3094721"/>
              <a:gd name="csX31" fmla="*/ 990897 w 3094721"/>
              <a:gd name="csY31" fmla="*/ 2119454 h 3094721"/>
              <a:gd name="csX32" fmla="*/ 773680 w 3094721"/>
              <a:gd name="csY32" fmla="*/ 2887408 h 3094721"/>
              <a:gd name="csX33" fmla="*/ 1330144 w 3094721"/>
              <a:gd name="csY33" fmla="*/ 2315315 h 3094721"/>
              <a:gd name="csX34" fmla="*/ 1351828 w 3094721"/>
              <a:gd name="csY34" fmla="*/ 2277110 h 3094721"/>
              <a:gd name="csX35" fmla="*/ 1351500 w 3094721"/>
              <a:gd name="csY35" fmla="*/ 2321041 h 3094721"/>
              <a:gd name="csX36" fmla="*/ 1547361 w 3094721"/>
              <a:gd name="csY36" fmla="*/ 3094721 h 3094721"/>
              <a:gd name="csX37" fmla="*/ 1743221 w 3094721"/>
              <a:gd name="csY37" fmla="*/ 2321041 h 3094721"/>
              <a:gd name="csX38" fmla="*/ 1742893 w 3094721"/>
              <a:gd name="csY38" fmla="*/ 2277110 h 3094721"/>
              <a:gd name="csX39" fmla="*/ 1764577 w 3094721"/>
              <a:gd name="csY39" fmla="*/ 2315315 h 3094721"/>
              <a:gd name="csX40" fmla="*/ 2321041 w 3094721"/>
              <a:gd name="csY40" fmla="*/ 2887408 h 3094721"/>
              <a:gd name="csX41" fmla="*/ 2103825 w 3094721"/>
              <a:gd name="csY41" fmla="*/ 2119454 h 3094721"/>
              <a:gd name="csX42" fmla="*/ 2081577 w 3094721"/>
              <a:gd name="csY42" fmla="*/ 2081577 h 3094721"/>
              <a:gd name="csX43" fmla="*/ 2119454 w 3094721"/>
              <a:gd name="csY43" fmla="*/ 2103825 h 3094721"/>
              <a:gd name="csX44" fmla="*/ 2887408 w 3094721"/>
              <a:gd name="csY44" fmla="*/ 2321041 h 3094721"/>
              <a:gd name="csX45" fmla="*/ 2315315 w 3094721"/>
              <a:gd name="csY45" fmla="*/ 1764577 h 3094721"/>
              <a:gd name="csX46" fmla="*/ 2277110 w 3094721"/>
              <a:gd name="csY46" fmla="*/ 1742893 h 3094721"/>
              <a:gd name="csX47" fmla="*/ 2321041 w 3094721"/>
              <a:gd name="csY47" fmla="*/ 1743221 h 3094721"/>
              <a:gd name="csX48" fmla="*/ 3094721 w 3094721"/>
              <a:gd name="csY48" fmla="*/ 1547361 h 309472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</a:cxnLst>
            <a:rect l="l" t="t" r="r" b="b"/>
            <a:pathLst>
              <a:path w="3094721" h="3094721">
                <a:moveTo>
                  <a:pt x="3094721" y="1547361"/>
                </a:moveTo>
                <a:cubicBezTo>
                  <a:pt x="3094721" y="1439175"/>
                  <a:pt x="2748339" y="1351500"/>
                  <a:pt x="2321041" y="1351500"/>
                </a:cubicBezTo>
                <a:cubicBezTo>
                  <a:pt x="2306303" y="1351500"/>
                  <a:pt x="2291660" y="1351641"/>
                  <a:pt x="2277110" y="1351828"/>
                </a:cubicBezTo>
                <a:cubicBezTo>
                  <a:pt x="2289829" y="1344741"/>
                  <a:pt x="2302548" y="1337513"/>
                  <a:pt x="2315315" y="1330144"/>
                </a:cubicBezTo>
                <a:cubicBezTo>
                  <a:pt x="2685352" y="1116495"/>
                  <a:pt x="2941478" y="867363"/>
                  <a:pt x="2887408" y="773680"/>
                </a:cubicBezTo>
                <a:cubicBezTo>
                  <a:pt x="2833339" y="679998"/>
                  <a:pt x="2489492" y="777247"/>
                  <a:pt x="2119454" y="990897"/>
                </a:cubicBezTo>
                <a:cubicBezTo>
                  <a:pt x="2106688" y="998265"/>
                  <a:pt x="2094062" y="1005681"/>
                  <a:pt x="2081577" y="1013144"/>
                </a:cubicBezTo>
                <a:cubicBezTo>
                  <a:pt x="2089040" y="1000659"/>
                  <a:pt x="2096456" y="988034"/>
                  <a:pt x="2103825" y="975267"/>
                </a:cubicBezTo>
                <a:cubicBezTo>
                  <a:pt x="2317474" y="605230"/>
                  <a:pt x="2414724" y="261430"/>
                  <a:pt x="2321041" y="207313"/>
                </a:cubicBezTo>
                <a:cubicBezTo>
                  <a:pt x="2227358" y="153244"/>
                  <a:pt x="1978226" y="409369"/>
                  <a:pt x="1764577" y="779406"/>
                </a:cubicBezTo>
                <a:cubicBezTo>
                  <a:pt x="1757208" y="792173"/>
                  <a:pt x="1749980" y="804939"/>
                  <a:pt x="1742893" y="817612"/>
                </a:cubicBezTo>
                <a:cubicBezTo>
                  <a:pt x="1743081" y="803062"/>
                  <a:pt x="1743221" y="788418"/>
                  <a:pt x="1743221" y="773680"/>
                </a:cubicBezTo>
                <a:cubicBezTo>
                  <a:pt x="1743221" y="346382"/>
                  <a:pt x="1655546" y="0"/>
                  <a:pt x="1547361" y="0"/>
                </a:cubicBezTo>
                <a:cubicBezTo>
                  <a:pt x="1439175" y="0"/>
                  <a:pt x="1351500" y="346382"/>
                  <a:pt x="1351500" y="773680"/>
                </a:cubicBezTo>
                <a:cubicBezTo>
                  <a:pt x="1351500" y="788418"/>
                  <a:pt x="1351641" y="803062"/>
                  <a:pt x="1351828" y="817612"/>
                </a:cubicBezTo>
                <a:cubicBezTo>
                  <a:pt x="1344741" y="804892"/>
                  <a:pt x="1337513" y="792173"/>
                  <a:pt x="1330144" y="779406"/>
                </a:cubicBezTo>
                <a:cubicBezTo>
                  <a:pt x="1116495" y="409369"/>
                  <a:pt x="867363" y="153244"/>
                  <a:pt x="773680" y="207313"/>
                </a:cubicBezTo>
                <a:cubicBezTo>
                  <a:pt x="679998" y="261383"/>
                  <a:pt x="777247" y="605230"/>
                  <a:pt x="990897" y="975267"/>
                </a:cubicBezTo>
                <a:cubicBezTo>
                  <a:pt x="998265" y="988034"/>
                  <a:pt x="1005681" y="1000659"/>
                  <a:pt x="1013144" y="1013144"/>
                </a:cubicBezTo>
                <a:cubicBezTo>
                  <a:pt x="1000659" y="1005681"/>
                  <a:pt x="988034" y="998265"/>
                  <a:pt x="975267" y="990897"/>
                </a:cubicBezTo>
                <a:cubicBezTo>
                  <a:pt x="605230" y="777247"/>
                  <a:pt x="261429" y="679998"/>
                  <a:pt x="207312" y="773680"/>
                </a:cubicBezTo>
                <a:cubicBezTo>
                  <a:pt x="153243" y="867363"/>
                  <a:pt x="409370" y="1116495"/>
                  <a:pt x="779406" y="1330144"/>
                </a:cubicBezTo>
                <a:cubicBezTo>
                  <a:pt x="792173" y="1337513"/>
                  <a:pt x="804939" y="1344741"/>
                  <a:pt x="817612" y="1351828"/>
                </a:cubicBezTo>
                <a:cubicBezTo>
                  <a:pt x="803062" y="1351641"/>
                  <a:pt x="788418" y="1351500"/>
                  <a:pt x="773680" y="1351500"/>
                </a:cubicBezTo>
                <a:cubicBezTo>
                  <a:pt x="346382" y="1351500"/>
                  <a:pt x="0" y="1439175"/>
                  <a:pt x="0" y="1547361"/>
                </a:cubicBezTo>
                <a:cubicBezTo>
                  <a:pt x="0" y="1655546"/>
                  <a:pt x="346382" y="1743221"/>
                  <a:pt x="773680" y="1743221"/>
                </a:cubicBezTo>
                <a:cubicBezTo>
                  <a:pt x="788418" y="1743221"/>
                  <a:pt x="803062" y="1743081"/>
                  <a:pt x="817612" y="1742893"/>
                </a:cubicBezTo>
                <a:cubicBezTo>
                  <a:pt x="804892" y="1749980"/>
                  <a:pt x="792173" y="1757208"/>
                  <a:pt x="779406" y="1764577"/>
                </a:cubicBezTo>
                <a:cubicBezTo>
                  <a:pt x="409370" y="1978226"/>
                  <a:pt x="153243" y="2227358"/>
                  <a:pt x="207312" y="2321041"/>
                </a:cubicBezTo>
                <a:cubicBezTo>
                  <a:pt x="261382" y="2414724"/>
                  <a:pt x="605230" y="2317474"/>
                  <a:pt x="975267" y="2103825"/>
                </a:cubicBezTo>
                <a:cubicBezTo>
                  <a:pt x="988034" y="2096456"/>
                  <a:pt x="1000659" y="2089040"/>
                  <a:pt x="1013144" y="2081577"/>
                </a:cubicBezTo>
                <a:cubicBezTo>
                  <a:pt x="1005681" y="2094062"/>
                  <a:pt x="998265" y="2106688"/>
                  <a:pt x="990897" y="2119454"/>
                </a:cubicBezTo>
                <a:cubicBezTo>
                  <a:pt x="777247" y="2489492"/>
                  <a:pt x="679998" y="2833292"/>
                  <a:pt x="773680" y="2887408"/>
                </a:cubicBezTo>
                <a:cubicBezTo>
                  <a:pt x="867363" y="2941478"/>
                  <a:pt x="1116495" y="2685352"/>
                  <a:pt x="1330144" y="2315315"/>
                </a:cubicBezTo>
                <a:cubicBezTo>
                  <a:pt x="1337513" y="2302548"/>
                  <a:pt x="1344741" y="2289782"/>
                  <a:pt x="1351828" y="2277110"/>
                </a:cubicBezTo>
                <a:cubicBezTo>
                  <a:pt x="1351641" y="2291660"/>
                  <a:pt x="1351500" y="2306303"/>
                  <a:pt x="1351500" y="2321041"/>
                </a:cubicBezTo>
                <a:cubicBezTo>
                  <a:pt x="1351500" y="2748339"/>
                  <a:pt x="1439175" y="3094721"/>
                  <a:pt x="1547361" y="3094721"/>
                </a:cubicBezTo>
                <a:cubicBezTo>
                  <a:pt x="1655546" y="3094721"/>
                  <a:pt x="1743221" y="2748339"/>
                  <a:pt x="1743221" y="2321041"/>
                </a:cubicBezTo>
                <a:cubicBezTo>
                  <a:pt x="1743221" y="2306303"/>
                  <a:pt x="1743081" y="2291660"/>
                  <a:pt x="1742893" y="2277110"/>
                </a:cubicBezTo>
                <a:cubicBezTo>
                  <a:pt x="1749980" y="2289829"/>
                  <a:pt x="1757208" y="2302548"/>
                  <a:pt x="1764577" y="2315315"/>
                </a:cubicBezTo>
                <a:cubicBezTo>
                  <a:pt x="1978226" y="2685352"/>
                  <a:pt x="2227358" y="2941478"/>
                  <a:pt x="2321041" y="2887408"/>
                </a:cubicBezTo>
                <a:cubicBezTo>
                  <a:pt x="2414724" y="2833339"/>
                  <a:pt x="2317474" y="2489492"/>
                  <a:pt x="2103825" y="2119454"/>
                </a:cubicBezTo>
                <a:cubicBezTo>
                  <a:pt x="2096456" y="2106688"/>
                  <a:pt x="2089040" y="2094062"/>
                  <a:pt x="2081577" y="2081577"/>
                </a:cubicBezTo>
                <a:cubicBezTo>
                  <a:pt x="2094062" y="2089040"/>
                  <a:pt x="2106688" y="2096456"/>
                  <a:pt x="2119454" y="2103825"/>
                </a:cubicBezTo>
                <a:cubicBezTo>
                  <a:pt x="2489492" y="2317474"/>
                  <a:pt x="2833292" y="2414724"/>
                  <a:pt x="2887408" y="2321041"/>
                </a:cubicBezTo>
                <a:cubicBezTo>
                  <a:pt x="2941478" y="2227358"/>
                  <a:pt x="2685352" y="1978226"/>
                  <a:pt x="2315315" y="1764577"/>
                </a:cubicBezTo>
                <a:cubicBezTo>
                  <a:pt x="2302548" y="1757208"/>
                  <a:pt x="2289782" y="1749980"/>
                  <a:pt x="2277110" y="1742893"/>
                </a:cubicBezTo>
                <a:cubicBezTo>
                  <a:pt x="2291660" y="1743081"/>
                  <a:pt x="2306303" y="1743221"/>
                  <a:pt x="2321041" y="1743221"/>
                </a:cubicBezTo>
                <a:cubicBezTo>
                  <a:pt x="2748339" y="1743221"/>
                  <a:pt x="3094721" y="1655499"/>
                  <a:pt x="3094721" y="1547361"/>
                </a:cubicBezTo>
                <a:close/>
              </a:path>
            </a:pathLst>
          </a:custGeom>
          <a:solidFill>
            <a:schemeClr val="accent1"/>
          </a:solidFill>
          <a:ln w="46903" cap="flat">
            <a:noFill/>
            <a:prstDash val="solid"/>
            <a:miter/>
          </a:ln>
        </p:spPr>
      </p:sp>
      <p:sp>
        <p:nvSpPr>
          <p:cNvPr id="6" name="Прямоугольник с двумя скругленными соседними углами 1">
            <a:extLst>
              <a:ext uri="{FF2B5EF4-FFF2-40B4-BE49-F238E27FC236}">
                <a16:creationId xmlns:a16="http://schemas.microsoft.com/office/drawing/2014/main" id="{9803F1C6-6636-FD58-F709-DA95C1E97D07}"/>
              </a:ext>
            </a:extLst>
          </p:cNvPr>
          <p:cNvSpPr/>
          <p:nvPr userDrawn="1"/>
        </p:nvSpPr>
        <p:spPr>
          <a:xfrm rot="10800000">
            <a:off x="4584440" y="-46302"/>
            <a:ext cx="4572000" cy="4411982"/>
          </a:xfrm>
          <a:prstGeom prst="round2SameRect">
            <a:avLst>
              <a:gd name="adj1" fmla="val 16181"/>
              <a:gd name="adj2" fmla="val 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>
              <a:ln>
                <a:noFill/>
              </a:ln>
            </a:endParaRPr>
          </a:p>
        </p:txBody>
      </p:sp>
      <p:sp>
        <p:nvSpPr>
          <p:cNvPr id="7" name="Рисунок 7">
            <a:extLst>
              <a:ext uri="{FF2B5EF4-FFF2-40B4-BE49-F238E27FC236}">
                <a16:creationId xmlns:a16="http://schemas.microsoft.com/office/drawing/2014/main" id="{68A0006C-4CA3-EB8B-55FA-04A8C5B61C76}"/>
              </a:ext>
            </a:extLst>
          </p:cNvPr>
          <p:cNvSpPr/>
          <p:nvPr/>
        </p:nvSpPr>
        <p:spPr>
          <a:xfrm>
            <a:off x="6928788" y="4092119"/>
            <a:ext cx="1606485" cy="3128183"/>
          </a:xfrm>
          <a:prstGeom prst="roundRect">
            <a:avLst>
              <a:gd name="adj" fmla="val 50000"/>
            </a:avLst>
          </a:prstGeom>
          <a:noFill/>
          <a:ln w="713424" cap="flat">
            <a:solidFill>
              <a:srgbClr val="96C623"/>
            </a:solidFill>
            <a:prstDash val="solid"/>
            <a:miter/>
          </a:ln>
        </p:spPr>
      </p:sp>
      <p:pic>
        <p:nvPicPr>
          <p:cNvPr id="2" name="Picture Placeholder 1" descr="image.jpg"/>
          <p:cNvPicPr>
            <a:picLocks noGrp="1" noChangeAspect="1"/>
          </p:cNvPicPr>
          <p:nvPr>
            <p:ph type="pic" idx="10" sz="quarter"/>
          </p:nvPr>
        </p:nvPicPr>
        <p:blipFill>
          <a:blip r:embed="rId2"/>
          <a:srcRect l="17387" r="17387"/>
          <a:stretch>
            <a:fillRect/>
          </a:stretch>
        </p:blipFill>
        <p:spPr/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Understand stress, spot warning signs, and access effective support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t>Workplace Mental Health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12" name="Google Shape;17;p25"/>
          <p:cNvSpPr/>
          <p:nvPr/>
        </p:nvSpPr>
        <p:spPr>
          <a:xfrm rot="16200000">
            <a:off x="3456647" y="-648825"/>
            <a:ext cx="5220000" cy="6441150"/>
          </a:xfrm>
          <a:prstGeom prst="round2SameRect">
            <a:avLst/>
          </a:prstGeom>
          <a:solidFill>
            <a:schemeClr val="bg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Funnel Sans"/>
              <a:ea typeface="Funnel Sans"/>
              <a:cs typeface="Funnel Sans"/>
              <a:sym typeface="Funnel Sans"/>
            </a:endParaRPr>
          </a:p>
        </p:txBody>
      </p:sp>
      <p:sp>
        <p:nvSpPr>
          <p:cNvPr id="13" name="Google Shape;28;p25"/>
          <p:cNvSpPr txBox="1"/>
          <p:nvPr/>
        </p:nvSpPr>
        <p:spPr>
          <a:xfrm>
            <a:off x="3687806" y="476442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chemeClr val="bg1"/>
                </a:solidFill>
                <a:latin typeface="+mj-lt"/>
                <a:ea typeface="IBM Plex Sans"/>
                <a:cs typeface="IBM Plex Sans"/>
                <a:sym typeface="IBM Plex Sans"/>
              </a:rPr>
              <a:t>01</a:t>
            </a:r>
            <a:endParaRPr sz="2000" b="1" dirty="0">
              <a:solidFill>
                <a:schemeClr val="bg1"/>
              </a:solidFill>
              <a:latin typeface="+mj-lt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4" name="Google Shape;29;p25"/>
          <p:cNvSpPr txBox="1"/>
          <p:nvPr/>
        </p:nvSpPr>
        <p:spPr>
          <a:xfrm>
            <a:off x="3687806" y="904560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bg1"/>
                </a:solidFill>
                <a:latin typeface="+mj-lt"/>
                <a:ea typeface="IBM Plex Sans"/>
                <a:cs typeface="IBM Plex Sans"/>
                <a:sym typeface="IBM Plex Sans"/>
              </a:rPr>
              <a:t>02</a:t>
            </a:r>
            <a:endParaRPr sz="2000" b="1">
              <a:solidFill>
                <a:schemeClr val="bg1"/>
              </a:solidFill>
              <a:latin typeface="+mj-lt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5" name="Google Shape;30;p25"/>
          <p:cNvSpPr txBox="1"/>
          <p:nvPr/>
        </p:nvSpPr>
        <p:spPr>
          <a:xfrm>
            <a:off x="3687806" y="1332679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chemeClr val="bg1"/>
                </a:solidFill>
                <a:latin typeface="+mj-lt"/>
                <a:ea typeface="IBM Plex Sans"/>
                <a:cs typeface="IBM Plex Sans"/>
                <a:sym typeface="IBM Plex Sans"/>
              </a:rPr>
              <a:t>03</a:t>
            </a:r>
            <a:endParaRPr sz="2000" b="1" dirty="0">
              <a:solidFill>
                <a:schemeClr val="bg1"/>
              </a:solidFill>
              <a:latin typeface="+mj-lt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6" name="Google Shape;31;p25"/>
          <p:cNvSpPr txBox="1"/>
          <p:nvPr/>
        </p:nvSpPr>
        <p:spPr>
          <a:xfrm>
            <a:off x="3687806" y="1760797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chemeClr val="bg1"/>
                </a:solidFill>
                <a:latin typeface="+mj-lt"/>
                <a:ea typeface="IBM Plex Sans"/>
                <a:cs typeface="IBM Plex Sans"/>
                <a:sym typeface="IBM Plex Sans"/>
              </a:rPr>
              <a:t>04</a:t>
            </a:r>
            <a:endParaRPr sz="2000" b="1" dirty="0">
              <a:solidFill>
                <a:schemeClr val="bg1"/>
              </a:solidFill>
              <a:latin typeface="+mj-lt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7" name="Google Shape;32;p25"/>
          <p:cNvSpPr txBox="1"/>
          <p:nvPr/>
        </p:nvSpPr>
        <p:spPr>
          <a:xfrm>
            <a:off x="3687806" y="2188916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chemeClr val="bg1"/>
                </a:solidFill>
                <a:latin typeface="+mj-lt"/>
                <a:ea typeface="IBM Plex Sans"/>
                <a:cs typeface="IBM Plex Sans"/>
                <a:sym typeface="IBM Plex Sans"/>
              </a:rPr>
              <a:t>05</a:t>
            </a:r>
            <a:endParaRPr sz="2000" b="1" dirty="0">
              <a:solidFill>
                <a:schemeClr val="bg1"/>
              </a:solidFill>
              <a:latin typeface="+mj-lt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8" name="Google Shape;33;p25"/>
          <p:cNvSpPr txBox="1"/>
          <p:nvPr/>
        </p:nvSpPr>
        <p:spPr>
          <a:xfrm>
            <a:off x="3687806" y="2617034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bg1"/>
                </a:solidFill>
                <a:latin typeface="+mj-lt"/>
                <a:ea typeface="IBM Plex Sans"/>
                <a:cs typeface="IBM Plex Sans"/>
                <a:sym typeface="IBM Plex Sans"/>
              </a:rPr>
              <a:t>06</a:t>
            </a:r>
            <a:endParaRPr sz="2000" b="1">
              <a:solidFill>
                <a:schemeClr val="bg1"/>
              </a:solidFill>
              <a:latin typeface="+mj-lt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9" name="Google Shape;34;p25"/>
          <p:cNvSpPr txBox="1"/>
          <p:nvPr/>
        </p:nvSpPr>
        <p:spPr>
          <a:xfrm>
            <a:off x="3687806" y="3045153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bg1"/>
                </a:solidFill>
                <a:latin typeface="+mj-lt"/>
                <a:ea typeface="IBM Plex Sans"/>
                <a:cs typeface="IBM Plex Sans"/>
                <a:sym typeface="IBM Plex Sans"/>
              </a:rPr>
              <a:t>07</a:t>
            </a:r>
            <a:endParaRPr sz="2000" b="1">
              <a:solidFill>
                <a:schemeClr val="bg1"/>
              </a:solidFill>
              <a:latin typeface="+mj-lt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0" name="Google Shape;35;p25"/>
          <p:cNvSpPr txBox="1"/>
          <p:nvPr/>
        </p:nvSpPr>
        <p:spPr>
          <a:xfrm>
            <a:off x="3687806" y="3473271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bg1"/>
                </a:solidFill>
                <a:latin typeface="+mj-lt"/>
                <a:ea typeface="IBM Plex Sans"/>
                <a:cs typeface="IBM Plex Sans"/>
                <a:sym typeface="IBM Plex Sans"/>
              </a:rPr>
              <a:t>08</a:t>
            </a:r>
            <a:endParaRPr sz="2000" b="1">
              <a:solidFill>
                <a:schemeClr val="bg1"/>
              </a:solidFill>
              <a:latin typeface="+mj-lt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1" name="Slide title">
            <a:extLst>
              <a:ext uri="{FF2B5EF4-FFF2-40B4-BE49-F238E27FC236}">
                <a16:creationId xmlns:a16="http://schemas.microsoft.com/office/drawing/2014/main" id="{C926CA19-F848-DE35-8505-6B28ECFE1A19}"/>
              </a:ext>
            </a:extLst>
          </p:cNvPr>
          <p:cNvSpPr txBox="1">
            <a:spLocks/>
          </p:cNvSpPr>
          <p:nvPr userDrawn="1"/>
        </p:nvSpPr>
        <p:spPr>
          <a:xfrm>
            <a:off x="250825" y="231775"/>
            <a:ext cx="2368362" cy="1188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tabLst/>
              <a:defRPr lang="en-UA" sz="2000" b="1" i="0" u="none" strike="noStrike" cap="none" smtClean="0">
                <a:solidFill>
                  <a:schemeClr val="tx1"/>
                </a:solidFill>
                <a:effectLst/>
                <a:latin typeface="+mj-lt"/>
                <a:ea typeface="Geist"/>
                <a:cs typeface="Geist"/>
                <a:sym typeface="Geis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defRPr>
            </a:lvl9pPr>
          </a:lstStyle>
          <a:p>
            <a:r>
              <a:rPr lang="en-US" dirty="0">
                <a:solidFill>
                  <a:schemeClr val="bg2"/>
                </a:solidFill>
              </a:rPr>
              <a:t>Table </a:t>
            </a:r>
            <a:br>
              <a:rPr lang="en-US" dirty="0">
                <a:solidFill>
                  <a:schemeClr val="bg2"/>
                </a:solidFill>
              </a:rPr>
            </a:br>
            <a:r>
              <a:rPr lang="en-US" dirty="0">
                <a:solidFill>
                  <a:schemeClr val="bg2"/>
                </a:solidFill>
              </a:rPr>
              <a:t>of Contents</a:t>
            </a:r>
            <a:endParaRPr lang="en-GB" dirty="0">
              <a:solidFill>
                <a:schemeClr val="bg2"/>
              </a:solidFill>
            </a:endParaRPr>
          </a:p>
        </p:txBody>
      </p:sp>
      <p:sp>
        <p:nvSpPr>
          <p:cNvPr id="22" name="Graphic 2">
            <a:extLst>
              <a:ext uri="{FF2B5EF4-FFF2-40B4-BE49-F238E27FC236}">
                <a16:creationId xmlns:a16="http://schemas.microsoft.com/office/drawing/2014/main" id="{3C156C28-7C13-5AD2-6832-B6A0A5D1256D}"/>
              </a:ext>
            </a:extLst>
          </p:cNvPr>
          <p:cNvSpPr/>
          <p:nvPr/>
        </p:nvSpPr>
        <p:spPr>
          <a:xfrm rot="21090094">
            <a:off x="2202394" y="1932088"/>
            <a:ext cx="1278080" cy="1278080"/>
          </a:xfrm>
          <a:custGeom>
            <a:avLst/>
            <a:gdLst>
              <a:gd name="csX0" fmla="*/ 1278080 w 1278080"/>
              <a:gd name="csY0" fmla="*/ 639060 h 1278080"/>
              <a:gd name="csX1" fmla="*/ 895854 w 1278080"/>
              <a:gd name="csY1" fmla="*/ 639060 h 1278080"/>
              <a:gd name="csX2" fmla="*/ 1007291 w 1278080"/>
              <a:gd name="csY2" fmla="*/ 555439 h 1278080"/>
              <a:gd name="csX3" fmla="*/ 1090912 w 1278080"/>
              <a:gd name="csY3" fmla="*/ 187188 h 1278080"/>
              <a:gd name="csX4" fmla="*/ 820646 w 1278080"/>
              <a:gd name="csY4" fmla="*/ 457454 h 1278080"/>
              <a:gd name="csX5" fmla="*/ 840320 w 1278080"/>
              <a:gd name="csY5" fmla="*/ 319520 h 1278080"/>
              <a:gd name="csX6" fmla="*/ 639060 w 1278080"/>
              <a:gd name="csY6" fmla="*/ 0 h 1278080"/>
              <a:gd name="csX7" fmla="*/ 639060 w 1278080"/>
              <a:gd name="csY7" fmla="*/ 382226 h 1278080"/>
              <a:gd name="csX8" fmla="*/ 555439 w 1278080"/>
              <a:gd name="csY8" fmla="*/ 270790 h 1278080"/>
              <a:gd name="csX9" fmla="*/ 187188 w 1278080"/>
              <a:gd name="csY9" fmla="*/ 187169 h 1278080"/>
              <a:gd name="csX10" fmla="*/ 457454 w 1278080"/>
              <a:gd name="csY10" fmla="*/ 457435 h 1278080"/>
              <a:gd name="csX11" fmla="*/ 319520 w 1278080"/>
              <a:gd name="csY11" fmla="*/ 437760 h 1278080"/>
              <a:gd name="csX12" fmla="*/ 0 w 1278080"/>
              <a:gd name="csY12" fmla="*/ 639021 h 1278080"/>
              <a:gd name="csX13" fmla="*/ 382226 w 1278080"/>
              <a:gd name="csY13" fmla="*/ 639021 h 1278080"/>
              <a:gd name="csX14" fmla="*/ 270790 w 1278080"/>
              <a:gd name="csY14" fmla="*/ 722642 h 1278080"/>
              <a:gd name="csX15" fmla="*/ 187169 w 1278080"/>
              <a:gd name="csY15" fmla="*/ 1090893 h 1278080"/>
              <a:gd name="csX16" fmla="*/ 457435 w 1278080"/>
              <a:gd name="csY16" fmla="*/ 820626 h 1278080"/>
              <a:gd name="csX17" fmla="*/ 437760 w 1278080"/>
              <a:gd name="csY17" fmla="*/ 958560 h 1278080"/>
              <a:gd name="csX18" fmla="*/ 639021 w 1278080"/>
              <a:gd name="csY18" fmla="*/ 1278080 h 1278080"/>
              <a:gd name="csX19" fmla="*/ 639021 w 1278080"/>
              <a:gd name="csY19" fmla="*/ 895854 h 1278080"/>
              <a:gd name="csX20" fmla="*/ 722642 w 1278080"/>
              <a:gd name="csY20" fmla="*/ 1007291 h 1278080"/>
              <a:gd name="csX21" fmla="*/ 1090893 w 1278080"/>
              <a:gd name="csY21" fmla="*/ 1090912 h 1278080"/>
              <a:gd name="csX22" fmla="*/ 820626 w 1278080"/>
              <a:gd name="csY22" fmla="*/ 820646 h 1278080"/>
              <a:gd name="csX23" fmla="*/ 958560 w 1278080"/>
              <a:gd name="csY23" fmla="*/ 840320 h 1278080"/>
              <a:gd name="csX24" fmla="*/ 1278080 w 1278080"/>
              <a:gd name="csY24" fmla="*/ 639060 h 12780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1278080" h="1278080">
                <a:moveTo>
                  <a:pt x="1278080" y="639060"/>
                </a:moveTo>
                <a:lnTo>
                  <a:pt x="895854" y="639060"/>
                </a:lnTo>
                <a:cubicBezTo>
                  <a:pt x="934292" y="618455"/>
                  <a:pt x="972362" y="590368"/>
                  <a:pt x="1007291" y="555439"/>
                </a:cubicBezTo>
                <a:cubicBezTo>
                  <a:pt x="1132063" y="430666"/>
                  <a:pt x="1169513" y="265789"/>
                  <a:pt x="1090912" y="187188"/>
                </a:cubicBezTo>
                <a:lnTo>
                  <a:pt x="820646" y="457454"/>
                </a:lnTo>
                <a:cubicBezTo>
                  <a:pt x="833264" y="415702"/>
                  <a:pt x="840320" y="368929"/>
                  <a:pt x="840320" y="319520"/>
                </a:cubicBezTo>
                <a:cubicBezTo>
                  <a:pt x="840320" y="143051"/>
                  <a:pt x="750205" y="0"/>
                  <a:pt x="639060" y="0"/>
                </a:cubicBezTo>
                <a:lnTo>
                  <a:pt x="639060" y="382226"/>
                </a:lnTo>
                <a:cubicBezTo>
                  <a:pt x="618455" y="343788"/>
                  <a:pt x="590368" y="305719"/>
                  <a:pt x="555439" y="270790"/>
                </a:cubicBezTo>
                <a:cubicBezTo>
                  <a:pt x="430666" y="146017"/>
                  <a:pt x="265789" y="108587"/>
                  <a:pt x="187188" y="187169"/>
                </a:cubicBezTo>
                <a:lnTo>
                  <a:pt x="457454" y="457435"/>
                </a:lnTo>
                <a:cubicBezTo>
                  <a:pt x="415702" y="444835"/>
                  <a:pt x="368929" y="437760"/>
                  <a:pt x="319520" y="437760"/>
                </a:cubicBezTo>
                <a:cubicBezTo>
                  <a:pt x="143052" y="437760"/>
                  <a:pt x="0" y="527875"/>
                  <a:pt x="0" y="639021"/>
                </a:cubicBezTo>
                <a:lnTo>
                  <a:pt x="382226" y="639021"/>
                </a:lnTo>
                <a:cubicBezTo>
                  <a:pt x="343788" y="659626"/>
                  <a:pt x="305719" y="687713"/>
                  <a:pt x="270790" y="722642"/>
                </a:cubicBezTo>
                <a:cubicBezTo>
                  <a:pt x="146018" y="847414"/>
                  <a:pt x="108587" y="1012292"/>
                  <a:pt x="187169" y="1090893"/>
                </a:cubicBezTo>
                <a:lnTo>
                  <a:pt x="457435" y="820626"/>
                </a:lnTo>
                <a:cubicBezTo>
                  <a:pt x="444835" y="862379"/>
                  <a:pt x="437760" y="909151"/>
                  <a:pt x="437760" y="958560"/>
                </a:cubicBezTo>
                <a:cubicBezTo>
                  <a:pt x="437760" y="1135029"/>
                  <a:pt x="527875" y="1278080"/>
                  <a:pt x="639021" y="1278080"/>
                </a:cubicBezTo>
                <a:lnTo>
                  <a:pt x="639021" y="895854"/>
                </a:lnTo>
                <a:cubicBezTo>
                  <a:pt x="659626" y="934292"/>
                  <a:pt x="687713" y="972362"/>
                  <a:pt x="722642" y="1007291"/>
                </a:cubicBezTo>
                <a:cubicBezTo>
                  <a:pt x="847414" y="1132063"/>
                  <a:pt x="1012292" y="1169513"/>
                  <a:pt x="1090893" y="1090912"/>
                </a:cubicBezTo>
                <a:lnTo>
                  <a:pt x="820626" y="820646"/>
                </a:lnTo>
                <a:cubicBezTo>
                  <a:pt x="862379" y="833245"/>
                  <a:pt x="909151" y="840320"/>
                  <a:pt x="958560" y="840320"/>
                </a:cubicBezTo>
                <a:cubicBezTo>
                  <a:pt x="1135029" y="840320"/>
                  <a:pt x="1278080" y="750205"/>
                  <a:pt x="1278080" y="639060"/>
                </a:cubicBezTo>
                <a:close/>
              </a:path>
            </a:pathLst>
          </a:custGeom>
          <a:solidFill>
            <a:schemeClr val="accent1"/>
          </a:solidFill>
          <a:ln w="19339" cap="flat">
            <a:noFill/>
            <a:prstDash val="solid"/>
            <a:miter/>
          </a:ln>
        </p:spPr>
        <p:txBody>
          <a:bodyPr/>
          <a:p/>
        </p:txBody>
      </p:sp>
      <p:sp>
        <p:nvSpPr>
          <p:cNvPr id="4" name="Subtitle 3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pPr algn="l"/>
            <a:r>
              <a:t>Accessing Help and Crisis Resources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r>
              <a:t>Psychological Safety and Support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l"/>
            <a:r>
              <a:t>Evidence-Based Coping Frameworks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pPr algn="l"/>
            <a:r>
              <a:t>Warning Signs to Watch For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pPr algn="l"/>
            <a:r>
              <a:t>How Stress Changes the Body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r>
              <a:t>Prevalence and Modern Stressors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Mental Health Continuum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pPr algn="l"/>
            <a:r>
              <a:t>Workplace Mental Health, With Care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15" name="Graphic 1">
            <a:extLst>
              <a:ext uri="{FF2B5EF4-FFF2-40B4-BE49-F238E27FC236}">
                <a16:creationId xmlns:a16="http://schemas.microsoft.com/office/drawing/2014/main" id="{B1C28EAD-ECB2-60FC-9CB1-AA18376B7874}"/>
              </a:ext>
            </a:extLst>
          </p:cNvPr>
          <p:cNvSpPr/>
          <p:nvPr/>
        </p:nvSpPr>
        <p:spPr>
          <a:xfrm>
            <a:off x="-547151" y="-83127"/>
            <a:ext cx="2496787" cy="5320145"/>
          </a:xfrm>
          <a:custGeom>
            <a:avLst/>
            <a:gdLst>
              <a:gd name="csX0" fmla="*/ 2496788 w 2496787"/>
              <a:gd name="csY0" fmla="*/ 856819 h 5142104"/>
              <a:gd name="csX1" fmla="*/ 2099094 w 2496787"/>
              <a:gd name="csY1" fmla="*/ 428384 h 5142104"/>
              <a:gd name="csX2" fmla="*/ 2496788 w 2496787"/>
              <a:gd name="csY2" fmla="*/ 0 h 5142104"/>
              <a:gd name="csX3" fmla="*/ 1114989 w 2496787"/>
              <a:gd name="csY3" fmla="*/ 0 h 5142104"/>
              <a:gd name="csX4" fmla="*/ 0 w 2496787"/>
              <a:gd name="csY4" fmla="*/ 0 h 5142104"/>
              <a:gd name="csX5" fmla="*/ 397694 w 2496787"/>
              <a:gd name="csY5" fmla="*/ 428616 h 5142104"/>
              <a:gd name="csX6" fmla="*/ 0 w 2496787"/>
              <a:gd name="csY6" fmla="*/ 857233 h 5142104"/>
              <a:gd name="csX7" fmla="*/ 397694 w 2496787"/>
              <a:gd name="csY7" fmla="*/ 1285798 h 5142104"/>
              <a:gd name="csX8" fmla="*/ 0 w 2496787"/>
              <a:gd name="csY8" fmla="*/ 1714336 h 5142104"/>
              <a:gd name="csX9" fmla="*/ 397694 w 2496787"/>
              <a:gd name="csY9" fmla="*/ 2142875 h 5142104"/>
              <a:gd name="csX10" fmla="*/ 0 w 2496787"/>
              <a:gd name="csY10" fmla="*/ 2571414 h 5142104"/>
              <a:gd name="csX11" fmla="*/ 397694 w 2496787"/>
              <a:gd name="csY11" fmla="*/ 2999901 h 5142104"/>
              <a:gd name="csX12" fmla="*/ 0 w 2496787"/>
              <a:gd name="csY12" fmla="*/ 3428363 h 5142104"/>
              <a:gd name="csX13" fmla="*/ 397694 w 2496787"/>
              <a:gd name="csY13" fmla="*/ 3856798 h 5142104"/>
              <a:gd name="csX14" fmla="*/ 0 w 2496787"/>
              <a:gd name="csY14" fmla="*/ 4285285 h 5142104"/>
              <a:gd name="csX15" fmla="*/ 397694 w 2496787"/>
              <a:gd name="csY15" fmla="*/ 4713721 h 5142104"/>
              <a:gd name="csX16" fmla="*/ 0 w 2496787"/>
              <a:gd name="csY16" fmla="*/ 5142105 h 5142104"/>
              <a:gd name="csX17" fmla="*/ 1381799 w 2496787"/>
              <a:gd name="csY17" fmla="*/ 5142105 h 5142104"/>
              <a:gd name="csX18" fmla="*/ 2496788 w 2496787"/>
              <a:gd name="csY18" fmla="*/ 5142105 h 5142104"/>
              <a:gd name="csX19" fmla="*/ 2099094 w 2496787"/>
              <a:gd name="csY19" fmla="*/ 4713488 h 5142104"/>
              <a:gd name="csX20" fmla="*/ 2496788 w 2496787"/>
              <a:gd name="csY20" fmla="*/ 4284872 h 5142104"/>
              <a:gd name="csX21" fmla="*/ 2099094 w 2496787"/>
              <a:gd name="csY21" fmla="*/ 3856307 h 5142104"/>
              <a:gd name="csX22" fmla="*/ 2496788 w 2496787"/>
              <a:gd name="csY22" fmla="*/ 3427768 h 5142104"/>
              <a:gd name="csX23" fmla="*/ 2099094 w 2496787"/>
              <a:gd name="csY23" fmla="*/ 2999229 h 5142104"/>
              <a:gd name="csX24" fmla="*/ 2496788 w 2496787"/>
              <a:gd name="csY24" fmla="*/ 2570690 h 5142104"/>
              <a:gd name="csX25" fmla="*/ 2099094 w 2496787"/>
              <a:gd name="csY25" fmla="*/ 2142203 h 5142104"/>
              <a:gd name="csX26" fmla="*/ 2496788 w 2496787"/>
              <a:gd name="csY26" fmla="*/ 1713742 h 5142104"/>
              <a:gd name="csX27" fmla="*/ 2099094 w 2496787"/>
              <a:gd name="csY27" fmla="*/ 1285306 h 5142104"/>
              <a:gd name="csX28" fmla="*/ 2496788 w 2496787"/>
              <a:gd name="csY28" fmla="*/ 856819 h 514210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</a:cxnLst>
            <a:rect l="l" t="t" r="r" b="b"/>
            <a:pathLst>
              <a:path w="2496787" h="5142104">
                <a:moveTo>
                  <a:pt x="2496788" y="856819"/>
                </a:moveTo>
                <a:cubicBezTo>
                  <a:pt x="2496788" y="642602"/>
                  <a:pt x="2099094" y="642602"/>
                  <a:pt x="2099094" y="428384"/>
                </a:cubicBezTo>
                <a:cubicBezTo>
                  <a:pt x="2099094" y="214192"/>
                  <a:pt x="2496788" y="214192"/>
                  <a:pt x="2496788" y="0"/>
                </a:cubicBezTo>
                <a:lnTo>
                  <a:pt x="1114989" y="0"/>
                </a:lnTo>
                <a:lnTo>
                  <a:pt x="0" y="0"/>
                </a:lnTo>
                <a:cubicBezTo>
                  <a:pt x="0" y="214321"/>
                  <a:pt x="397694" y="214321"/>
                  <a:pt x="397694" y="428616"/>
                </a:cubicBezTo>
                <a:cubicBezTo>
                  <a:pt x="397694" y="642912"/>
                  <a:pt x="0" y="642912"/>
                  <a:pt x="0" y="857233"/>
                </a:cubicBezTo>
                <a:cubicBezTo>
                  <a:pt x="0" y="1071502"/>
                  <a:pt x="397694" y="1071502"/>
                  <a:pt x="397694" y="1285798"/>
                </a:cubicBezTo>
                <a:cubicBezTo>
                  <a:pt x="397694" y="1500067"/>
                  <a:pt x="0" y="1500067"/>
                  <a:pt x="0" y="1714336"/>
                </a:cubicBezTo>
                <a:cubicBezTo>
                  <a:pt x="0" y="1928606"/>
                  <a:pt x="397694" y="1928606"/>
                  <a:pt x="397694" y="2142875"/>
                </a:cubicBezTo>
                <a:cubicBezTo>
                  <a:pt x="397694" y="2357145"/>
                  <a:pt x="0" y="2357145"/>
                  <a:pt x="0" y="2571414"/>
                </a:cubicBezTo>
                <a:cubicBezTo>
                  <a:pt x="0" y="2785658"/>
                  <a:pt x="397694" y="2785658"/>
                  <a:pt x="397694" y="2999901"/>
                </a:cubicBezTo>
                <a:cubicBezTo>
                  <a:pt x="397694" y="3214145"/>
                  <a:pt x="0" y="3214145"/>
                  <a:pt x="0" y="3428363"/>
                </a:cubicBezTo>
                <a:cubicBezTo>
                  <a:pt x="0" y="3642580"/>
                  <a:pt x="397694" y="3642580"/>
                  <a:pt x="397694" y="3856798"/>
                </a:cubicBezTo>
                <a:cubicBezTo>
                  <a:pt x="397694" y="4071042"/>
                  <a:pt x="0" y="4071042"/>
                  <a:pt x="0" y="4285285"/>
                </a:cubicBezTo>
                <a:cubicBezTo>
                  <a:pt x="0" y="4499503"/>
                  <a:pt x="397694" y="4499503"/>
                  <a:pt x="397694" y="4713721"/>
                </a:cubicBezTo>
                <a:cubicBezTo>
                  <a:pt x="397694" y="4927913"/>
                  <a:pt x="0" y="4927913"/>
                  <a:pt x="0" y="5142105"/>
                </a:cubicBezTo>
                <a:lnTo>
                  <a:pt x="1381799" y="5142105"/>
                </a:lnTo>
                <a:lnTo>
                  <a:pt x="2496788" y="5142105"/>
                </a:lnTo>
                <a:cubicBezTo>
                  <a:pt x="2496788" y="4927784"/>
                  <a:pt x="2099094" y="4927784"/>
                  <a:pt x="2099094" y="4713488"/>
                </a:cubicBezTo>
                <a:cubicBezTo>
                  <a:pt x="2099094" y="4499167"/>
                  <a:pt x="2496788" y="4499167"/>
                  <a:pt x="2496788" y="4284872"/>
                </a:cubicBezTo>
                <a:cubicBezTo>
                  <a:pt x="2496788" y="4070602"/>
                  <a:pt x="2099094" y="4070602"/>
                  <a:pt x="2099094" y="3856307"/>
                </a:cubicBezTo>
                <a:cubicBezTo>
                  <a:pt x="2099094" y="3642037"/>
                  <a:pt x="2496788" y="3642037"/>
                  <a:pt x="2496788" y="3427768"/>
                </a:cubicBezTo>
                <a:cubicBezTo>
                  <a:pt x="2496788" y="3213499"/>
                  <a:pt x="2099094" y="3213499"/>
                  <a:pt x="2099094" y="2999229"/>
                </a:cubicBezTo>
                <a:cubicBezTo>
                  <a:pt x="2099094" y="2784960"/>
                  <a:pt x="2496788" y="2784960"/>
                  <a:pt x="2496788" y="2570690"/>
                </a:cubicBezTo>
                <a:cubicBezTo>
                  <a:pt x="2496788" y="2356447"/>
                  <a:pt x="2099094" y="2356447"/>
                  <a:pt x="2099094" y="2142203"/>
                </a:cubicBezTo>
                <a:cubicBezTo>
                  <a:pt x="2099094" y="1927960"/>
                  <a:pt x="2496788" y="1927960"/>
                  <a:pt x="2496788" y="1713742"/>
                </a:cubicBezTo>
                <a:cubicBezTo>
                  <a:pt x="2496788" y="1499524"/>
                  <a:pt x="2099094" y="1499524"/>
                  <a:pt x="2099094" y="1285306"/>
                </a:cubicBezTo>
                <a:cubicBezTo>
                  <a:pt x="2099094" y="1071063"/>
                  <a:pt x="2496788" y="1071063"/>
                  <a:pt x="2496788" y="856819"/>
                </a:cubicBezTo>
                <a:close/>
              </a:path>
            </a:pathLst>
          </a:custGeom>
          <a:solidFill>
            <a:schemeClr val="accent3"/>
          </a:solidFill>
          <a:ln w="18272" cap="flat">
            <a:noFill/>
            <a:prstDash val="solid"/>
            <a:miter/>
          </a:ln>
        </p:spPr>
      </p:sp>
      <p:sp>
        <p:nvSpPr>
          <p:cNvPr id="16" name="Google Shape;576;g3e478b0359b_0_37"/>
          <p:cNvSpPr/>
          <p:nvPr/>
        </p:nvSpPr>
        <p:spPr>
          <a:xfrm>
            <a:off x="237075" y="869995"/>
            <a:ext cx="2766600" cy="1734900"/>
          </a:xfrm>
          <a:prstGeom prst="roundRect">
            <a:avLst>
              <a:gd name="adj" fmla="val 6532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" name="Google Shape;577;g3e478b0359b_0_37"/>
          <p:cNvSpPr/>
          <p:nvPr/>
        </p:nvSpPr>
        <p:spPr>
          <a:xfrm>
            <a:off x="3180938" y="869995"/>
            <a:ext cx="2802900" cy="1734900"/>
          </a:xfrm>
          <a:prstGeom prst="roundRect">
            <a:avLst>
              <a:gd name="adj" fmla="val 6532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" name="Google Shape;578;g3e478b0359b_0_37"/>
          <p:cNvSpPr/>
          <p:nvPr/>
        </p:nvSpPr>
        <p:spPr>
          <a:xfrm>
            <a:off x="6161100" y="869995"/>
            <a:ext cx="2766600" cy="1734900"/>
          </a:xfrm>
          <a:prstGeom prst="roundRect">
            <a:avLst>
              <a:gd name="adj" fmla="val 6532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" name="Google Shape;585;g3e478b0359b_0_37"/>
          <p:cNvSpPr/>
          <p:nvPr/>
        </p:nvSpPr>
        <p:spPr>
          <a:xfrm>
            <a:off x="237088" y="2764820"/>
            <a:ext cx="2766600" cy="1734900"/>
          </a:xfrm>
          <a:prstGeom prst="roundRect">
            <a:avLst>
              <a:gd name="adj" fmla="val 6532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" name="Google Shape;586;g3e478b0359b_0_37"/>
          <p:cNvSpPr/>
          <p:nvPr/>
        </p:nvSpPr>
        <p:spPr>
          <a:xfrm>
            <a:off x="3180950" y="2764820"/>
            <a:ext cx="2802900" cy="1734900"/>
          </a:xfrm>
          <a:prstGeom prst="roundRect">
            <a:avLst>
              <a:gd name="adj" fmla="val 6532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" name="Graphic 11">
            <a:extLst>
              <a:ext uri="{FF2B5EF4-FFF2-40B4-BE49-F238E27FC236}">
                <a16:creationId xmlns:a16="http://schemas.microsoft.com/office/drawing/2014/main" id="{EEA7ED75-DDF8-BC24-00ED-4E87D7A1BA46}"/>
              </a:ext>
            </a:extLst>
          </p:cNvPr>
          <p:cNvSpPr/>
          <p:nvPr/>
        </p:nvSpPr>
        <p:spPr>
          <a:xfrm>
            <a:off x="6347960" y="3544795"/>
            <a:ext cx="2420357" cy="806732"/>
          </a:xfrm>
          <a:custGeom>
            <a:avLst/>
            <a:gdLst>
              <a:gd name="csX0" fmla="*/ 2012533 w 2420357"/>
              <a:gd name="csY0" fmla="*/ 4 h 806732"/>
              <a:gd name="csX1" fmla="*/ 2420021 w 2420357"/>
              <a:gd name="csY1" fmla="*/ 419965 h 806732"/>
              <a:gd name="csX2" fmla="*/ 2035537 w 2420357"/>
              <a:gd name="csY2" fmla="*/ 806098 h 806732"/>
              <a:gd name="csX3" fmla="*/ 1667640 w 2420357"/>
              <a:gd name="csY3" fmla="*/ 618526 h 806732"/>
              <a:gd name="csX4" fmla="*/ 1554457 w 2420357"/>
              <a:gd name="csY4" fmla="*/ 619495 h 806732"/>
              <a:gd name="csX5" fmla="*/ 1210187 w 2420357"/>
              <a:gd name="csY5" fmla="*/ 806733 h 806732"/>
              <a:gd name="csX6" fmla="*/ 865933 w 2420357"/>
              <a:gd name="csY6" fmla="*/ 619522 h 806732"/>
              <a:gd name="csX7" fmla="*/ 752080 w 2420357"/>
              <a:gd name="csY7" fmla="*/ 619522 h 806732"/>
              <a:gd name="csX8" fmla="*/ 407824 w 2420357"/>
              <a:gd name="csY8" fmla="*/ 806720 h 806732"/>
              <a:gd name="csX9" fmla="*/ 337 w 2420357"/>
              <a:gd name="csY9" fmla="*/ 386746 h 806732"/>
              <a:gd name="csX10" fmla="*/ 384823 w 2420357"/>
              <a:gd name="csY10" fmla="*/ 625 h 806732"/>
              <a:gd name="csX11" fmla="*/ 752721 w 2420357"/>
              <a:gd name="csY11" fmla="*/ 188187 h 806732"/>
              <a:gd name="csX12" fmla="*/ 865906 w 2420357"/>
              <a:gd name="csY12" fmla="*/ 187242 h 806732"/>
              <a:gd name="csX13" fmla="*/ 1210187 w 2420357"/>
              <a:gd name="csY13" fmla="*/ 4 h 806732"/>
              <a:gd name="csX14" fmla="*/ 1554430 w 2420357"/>
              <a:gd name="csY14" fmla="*/ 187203 h 806732"/>
              <a:gd name="csX15" fmla="*/ 1668283 w 2420357"/>
              <a:gd name="csY15" fmla="*/ 187203 h 806732"/>
              <a:gd name="csX16" fmla="*/ 2012533 w 2420357"/>
              <a:gd name="csY16" fmla="*/ 4 h 806732"/>
              <a:gd name="csX17" fmla="*/ 432107 w 2420357"/>
              <a:gd name="csY17" fmla="*/ 249590 h 806732"/>
              <a:gd name="csX18" fmla="*/ 252129 w 2420357"/>
              <a:gd name="csY18" fmla="*/ 379318 h 806732"/>
              <a:gd name="csX19" fmla="*/ 383293 w 2420357"/>
              <a:gd name="csY19" fmla="*/ 557329 h 806732"/>
              <a:gd name="csX20" fmla="*/ 563271 w 2420357"/>
              <a:gd name="csY20" fmla="*/ 427600 h 806732"/>
              <a:gd name="csX21" fmla="*/ 432107 w 2420357"/>
              <a:gd name="csY21" fmla="*/ 249590 h 806732"/>
              <a:gd name="csX22" fmla="*/ 2012533 w 2420357"/>
              <a:gd name="csY22" fmla="*/ 247635 h 806732"/>
              <a:gd name="csX23" fmla="*/ 1855058 w 2420357"/>
              <a:gd name="csY23" fmla="*/ 403388 h 806732"/>
              <a:gd name="csX24" fmla="*/ 2012533 w 2420357"/>
              <a:gd name="csY24" fmla="*/ 559141 h 806732"/>
              <a:gd name="csX25" fmla="*/ 2170009 w 2420357"/>
              <a:gd name="csY25" fmla="*/ 403388 h 806732"/>
              <a:gd name="csX26" fmla="*/ 2012533 w 2420357"/>
              <a:gd name="csY26" fmla="*/ 247635 h 806732"/>
              <a:gd name="csX27" fmla="*/ 1271915 w 2420357"/>
              <a:gd name="csY27" fmla="*/ 259903 h 806732"/>
              <a:gd name="csX28" fmla="*/ 1065156 w 2420357"/>
              <a:gd name="csY28" fmla="*/ 341778 h 806732"/>
              <a:gd name="csX29" fmla="*/ 1147949 w 2420357"/>
              <a:gd name="csY29" fmla="*/ 546264 h 806732"/>
              <a:gd name="csX30" fmla="*/ 1354699 w 2420357"/>
              <a:gd name="csY30" fmla="*/ 464389 h 806732"/>
              <a:gd name="csX31" fmla="*/ 1271915 w 2420357"/>
              <a:gd name="csY31" fmla="*/ 259903 h 8067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</a:cxnLst>
            <a:rect l="l" t="t" r="r" b="b"/>
            <a:pathLst>
              <a:path w="2420357" h="806732">
                <a:moveTo>
                  <a:pt x="2012533" y="4"/>
                </a:moveTo>
                <a:cubicBezTo>
                  <a:pt x="2243347" y="4"/>
                  <a:pt x="2429359" y="189636"/>
                  <a:pt x="2420021" y="419965"/>
                </a:cubicBezTo>
                <a:cubicBezTo>
                  <a:pt x="2411647" y="626153"/>
                  <a:pt x="2243869" y="794782"/>
                  <a:pt x="2035537" y="806098"/>
                </a:cubicBezTo>
                <a:cubicBezTo>
                  <a:pt x="1880822" y="814497"/>
                  <a:pt x="1743644" y="737545"/>
                  <a:pt x="1667640" y="618526"/>
                </a:cubicBezTo>
                <a:cubicBezTo>
                  <a:pt x="1641260" y="577239"/>
                  <a:pt x="1580944" y="578274"/>
                  <a:pt x="1554457" y="619495"/>
                </a:cubicBezTo>
                <a:cubicBezTo>
                  <a:pt x="1482137" y="732045"/>
                  <a:pt x="1355007" y="806732"/>
                  <a:pt x="1210187" y="806733"/>
                </a:cubicBezTo>
                <a:cubicBezTo>
                  <a:pt x="1065376" y="806732"/>
                  <a:pt x="938253" y="732060"/>
                  <a:pt x="865933" y="619522"/>
                </a:cubicBezTo>
                <a:cubicBezTo>
                  <a:pt x="839163" y="577878"/>
                  <a:pt x="778847" y="577876"/>
                  <a:pt x="752080" y="619522"/>
                </a:cubicBezTo>
                <a:cubicBezTo>
                  <a:pt x="679745" y="732048"/>
                  <a:pt x="552624" y="806720"/>
                  <a:pt x="407824" y="806720"/>
                </a:cubicBezTo>
                <a:cubicBezTo>
                  <a:pt x="177015" y="806714"/>
                  <a:pt x="-9001" y="617075"/>
                  <a:pt x="337" y="386746"/>
                </a:cubicBezTo>
                <a:cubicBezTo>
                  <a:pt x="8712" y="180562"/>
                  <a:pt x="176496" y="11945"/>
                  <a:pt x="384823" y="625"/>
                </a:cubicBezTo>
                <a:cubicBezTo>
                  <a:pt x="539534" y="-7776"/>
                  <a:pt x="676715" y="69170"/>
                  <a:pt x="752721" y="188187"/>
                </a:cubicBezTo>
                <a:cubicBezTo>
                  <a:pt x="779100" y="229489"/>
                  <a:pt x="839419" y="228463"/>
                  <a:pt x="865906" y="187242"/>
                </a:cubicBezTo>
                <a:cubicBezTo>
                  <a:pt x="938226" y="74688"/>
                  <a:pt x="1065362" y="5"/>
                  <a:pt x="1210187" y="4"/>
                </a:cubicBezTo>
                <a:cubicBezTo>
                  <a:pt x="1354994" y="6"/>
                  <a:pt x="1482110" y="74677"/>
                  <a:pt x="1554430" y="187203"/>
                </a:cubicBezTo>
                <a:cubicBezTo>
                  <a:pt x="1581198" y="228848"/>
                  <a:pt x="1641514" y="228845"/>
                  <a:pt x="1668283" y="187203"/>
                </a:cubicBezTo>
                <a:cubicBezTo>
                  <a:pt x="1740616" y="74676"/>
                  <a:pt x="1867732" y="6"/>
                  <a:pt x="2012533" y="4"/>
                </a:cubicBezTo>
                <a:close/>
                <a:moveTo>
                  <a:pt x="432107" y="249590"/>
                </a:moveTo>
                <a:cubicBezTo>
                  <a:pt x="346190" y="236256"/>
                  <a:pt x="265610" y="294339"/>
                  <a:pt x="252129" y="379318"/>
                </a:cubicBezTo>
                <a:cubicBezTo>
                  <a:pt x="238653" y="464295"/>
                  <a:pt x="297376" y="543996"/>
                  <a:pt x="383293" y="557329"/>
                </a:cubicBezTo>
                <a:cubicBezTo>
                  <a:pt x="469210" y="570661"/>
                  <a:pt x="549789" y="512577"/>
                  <a:pt x="563271" y="427600"/>
                </a:cubicBezTo>
                <a:cubicBezTo>
                  <a:pt x="576751" y="342619"/>
                  <a:pt x="518026" y="262923"/>
                  <a:pt x="432107" y="249590"/>
                </a:cubicBezTo>
                <a:close/>
                <a:moveTo>
                  <a:pt x="2012533" y="247635"/>
                </a:moveTo>
                <a:cubicBezTo>
                  <a:pt x="1925570" y="247635"/>
                  <a:pt x="1855058" y="317368"/>
                  <a:pt x="1855058" y="403388"/>
                </a:cubicBezTo>
                <a:cubicBezTo>
                  <a:pt x="1855058" y="489409"/>
                  <a:pt x="1925570" y="559141"/>
                  <a:pt x="2012533" y="559141"/>
                </a:cubicBezTo>
                <a:cubicBezTo>
                  <a:pt x="2099510" y="559138"/>
                  <a:pt x="2170009" y="489406"/>
                  <a:pt x="2170009" y="403388"/>
                </a:cubicBezTo>
                <a:cubicBezTo>
                  <a:pt x="2170009" y="317369"/>
                  <a:pt x="2099510" y="247638"/>
                  <a:pt x="2012533" y="247635"/>
                </a:cubicBezTo>
                <a:close/>
                <a:moveTo>
                  <a:pt x="1271915" y="259903"/>
                </a:moveTo>
                <a:cubicBezTo>
                  <a:pt x="1191964" y="226045"/>
                  <a:pt x="1099388" y="262699"/>
                  <a:pt x="1065156" y="341778"/>
                </a:cubicBezTo>
                <a:cubicBezTo>
                  <a:pt x="1030924" y="420857"/>
                  <a:pt x="1067996" y="512408"/>
                  <a:pt x="1147949" y="546264"/>
                </a:cubicBezTo>
                <a:cubicBezTo>
                  <a:pt x="1227902" y="580122"/>
                  <a:pt x="1320464" y="543468"/>
                  <a:pt x="1354699" y="464389"/>
                </a:cubicBezTo>
                <a:cubicBezTo>
                  <a:pt x="1388930" y="385313"/>
                  <a:pt x="1351859" y="293762"/>
                  <a:pt x="1271915" y="259903"/>
                </a:cubicBezTo>
                <a:close/>
              </a:path>
            </a:pathLst>
          </a:custGeom>
          <a:solidFill>
            <a:schemeClr val="accent2"/>
          </a:solidFill>
          <a:ln w="13367" cap="flat">
            <a:noFill/>
            <a:prstDash val="solid"/>
            <a:miter/>
          </a:ln>
        </p:spPr>
      </p: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1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Workplace Mental Health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5"/>
          </p:nvPr>
        </p:nvSpPr>
        <p:spPr/>
        <p:txBody>
          <a:bodyPr/>
          <a:lstStyle/>
          <a:p>
            <a:pPr algn="l"/>
            <a:r>
              <a:t>Today’s session overview and participant expectations for a calm, non-judgmental space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6"/>
          </p:nvPr>
        </p:nvSpPr>
        <p:spPr/>
        <p:txBody>
          <a:bodyPr/>
          <a:lstStyle/>
          <a:p>
            <a:pPr algn="l"/>
            <a:r>
              <a:t>Date line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pPr algn="l"/>
            <a:r>
              <a:t>Awareness seminars, wellness sessions, and manager or HR learning blocks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pPr algn="l"/>
            <a:r>
              <a:t>Workshop formats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pPr algn="l"/>
            <a:r>
              <a:t>Clinical Psychologist and Corporate Wellness Director (workplace mental health, stress, and resilience)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pPr algn="l"/>
            <a:r>
              <a:t>Presenter credentials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pPr algn="l"/>
            <a:r>
              <a:t>You are not alone, and support can be structured, timely, and confidential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l"/>
            <a:r>
              <a:t>Compassionate message</a:t>
            </a:r>
          </a:p>
        </p:txBody>
      </p:sp>
      <p:sp>
        <p:nvSpPr>
          <p:cNvPr id="12" name="Subtitle 11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pPr algn="l"/>
            <a:r>
              <a:t>Psychoeducation and practical support for workplaces, delivered with clinical care and dignity</a:t>
            </a:r>
          </a:p>
        </p:txBody>
      </p:sp>
      <p:sp>
        <p:nvSpPr>
          <p:cNvPr id="13" name="Subtitle 12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pPr algn="l"/>
            <a:r>
              <a:t>Presentation purpose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Workplace Mental Health, With Care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11" name="Graphic 17">
            <a:extLst>
              <a:ext uri="{FF2B5EF4-FFF2-40B4-BE49-F238E27FC236}">
                <a16:creationId xmlns:a16="http://schemas.microsoft.com/office/drawing/2014/main" id="{D34616AF-4EA0-66DB-1EF9-37A11AF922E2}"/>
              </a:ext>
            </a:extLst>
          </p:cNvPr>
          <p:cNvSpPr/>
          <p:nvPr/>
        </p:nvSpPr>
        <p:spPr>
          <a:xfrm>
            <a:off x="-775854" y="-74250"/>
            <a:ext cx="2493490" cy="5292000"/>
          </a:xfrm>
          <a:custGeom>
            <a:avLst/>
            <a:gdLst>
              <a:gd name="csX0" fmla="*/ 2493491 w 2493490"/>
              <a:gd name="csY0" fmla="*/ 856819 h 5142104"/>
              <a:gd name="csX1" fmla="*/ 2096322 w 2493490"/>
              <a:gd name="csY1" fmla="*/ 428384 h 5142104"/>
              <a:gd name="csX2" fmla="*/ 2493491 w 2493490"/>
              <a:gd name="csY2" fmla="*/ 0 h 5142104"/>
              <a:gd name="csX3" fmla="*/ 1113517 w 2493490"/>
              <a:gd name="csY3" fmla="*/ 0 h 5142104"/>
              <a:gd name="csX4" fmla="*/ 0 w 2493490"/>
              <a:gd name="csY4" fmla="*/ 0 h 5142104"/>
              <a:gd name="csX5" fmla="*/ 397169 w 2493490"/>
              <a:gd name="csY5" fmla="*/ 428616 h 5142104"/>
              <a:gd name="csX6" fmla="*/ 0 w 2493490"/>
              <a:gd name="csY6" fmla="*/ 857233 h 5142104"/>
              <a:gd name="csX7" fmla="*/ 397169 w 2493490"/>
              <a:gd name="csY7" fmla="*/ 1285798 h 5142104"/>
              <a:gd name="csX8" fmla="*/ 0 w 2493490"/>
              <a:gd name="csY8" fmla="*/ 1714336 h 5142104"/>
              <a:gd name="csX9" fmla="*/ 397169 w 2493490"/>
              <a:gd name="csY9" fmla="*/ 2142875 h 5142104"/>
              <a:gd name="csX10" fmla="*/ 0 w 2493490"/>
              <a:gd name="csY10" fmla="*/ 2571414 h 5142104"/>
              <a:gd name="csX11" fmla="*/ 397169 w 2493490"/>
              <a:gd name="csY11" fmla="*/ 2999901 h 5142104"/>
              <a:gd name="csX12" fmla="*/ 0 w 2493490"/>
              <a:gd name="csY12" fmla="*/ 3428363 h 5142104"/>
              <a:gd name="csX13" fmla="*/ 397169 w 2493490"/>
              <a:gd name="csY13" fmla="*/ 3856798 h 5142104"/>
              <a:gd name="csX14" fmla="*/ 0 w 2493490"/>
              <a:gd name="csY14" fmla="*/ 4285285 h 5142104"/>
              <a:gd name="csX15" fmla="*/ 397169 w 2493490"/>
              <a:gd name="csY15" fmla="*/ 4713721 h 5142104"/>
              <a:gd name="csX16" fmla="*/ 0 w 2493490"/>
              <a:gd name="csY16" fmla="*/ 5142105 h 5142104"/>
              <a:gd name="csX17" fmla="*/ 1379974 w 2493490"/>
              <a:gd name="csY17" fmla="*/ 5142105 h 5142104"/>
              <a:gd name="csX18" fmla="*/ 2493491 w 2493490"/>
              <a:gd name="csY18" fmla="*/ 5142105 h 5142104"/>
              <a:gd name="csX19" fmla="*/ 2096322 w 2493490"/>
              <a:gd name="csY19" fmla="*/ 4713488 h 5142104"/>
              <a:gd name="csX20" fmla="*/ 2493491 w 2493490"/>
              <a:gd name="csY20" fmla="*/ 4284872 h 5142104"/>
              <a:gd name="csX21" fmla="*/ 2096322 w 2493490"/>
              <a:gd name="csY21" fmla="*/ 3856307 h 5142104"/>
              <a:gd name="csX22" fmla="*/ 2493491 w 2493490"/>
              <a:gd name="csY22" fmla="*/ 3427768 h 5142104"/>
              <a:gd name="csX23" fmla="*/ 2096322 w 2493490"/>
              <a:gd name="csY23" fmla="*/ 2999229 h 5142104"/>
              <a:gd name="csX24" fmla="*/ 2493491 w 2493490"/>
              <a:gd name="csY24" fmla="*/ 2570690 h 5142104"/>
              <a:gd name="csX25" fmla="*/ 2096322 w 2493490"/>
              <a:gd name="csY25" fmla="*/ 2142203 h 5142104"/>
              <a:gd name="csX26" fmla="*/ 2493491 w 2493490"/>
              <a:gd name="csY26" fmla="*/ 1713742 h 5142104"/>
              <a:gd name="csX27" fmla="*/ 2096322 w 2493490"/>
              <a:gd name="csY27" fmla="*/ 1285306 h 5142104"/>
              <a:gd name="csX28" fmla="*/ 2493491 w 2493490"/>
              <a:gd name="csY28" fmla="*/ 856819 h 514210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</a:cxnLst>
            <a:rect l="l" t="t" r="r" b="b"/>
            <a:pathLst>
              <a:path w="2493490" h="5142104">
                <a:moveTo>
                  <a:pt x="2493491" y="856819"/>
                </a:moveTo>
                <a:cubicBezTo>
                  <a:pt x="2493491" y="642602"/>
                  <a:pt x="2096322" y="642602"/>
                  <a:pt x="2096322" y="428384"/>
                </a:cubicBezTo>
                <a:cubicBezTo>
                  <a:pt x="2096322" y="214192"/>
                  <a:pt x="2493491" y="214192"/>
                  <a:pt x="2493491" y="0"/>
                </a:cubicBezTo>
                <a:lnTo>
                  <a:pt x="1113517" y="0"/>
                </a:lnTo>
                <a:lnTo>
                  <a:pt x="0" y="0"/>
                </a:lnTo>
                <a:cubicBezTo>
                  <a:pt x="0" y="214321"/>
                  <a:pt x="397169" y="214321"/>
                  <a:pt x="397169" y="428616"/>
                </a:cubicBezTo>
                <a:cubicBezTo>
                  <a:pt x="397169" y="642912"/>
                  <a:pt x="0" y="642912"/>
                  <a:pt x="0" y="857233"/>
                </a:cubicBezTo>
                <a:cubicBezTo>
                  <a:pt x="0" y="1071502"/>
                  <a:pt x="397169" y="1071502"/>
                  <a:pt x="397169" y="1285798"/>
                </a:cubicBezTo>
                <a:cubicBezTo>
                  <a:pt x="397169" y="1500067"/>
                  <a:pt x="0" y="1500067"/>
                  <a:pt x="0" y="1714336"/>
                </a:cubicBezTo>
                <a:cubicBezTo>
                  <a:pt x="0" y="1928606"/>
                  <a:pt x="397169" y="1928606"/>
                  <a:pt x="397169" y="2142875"/>
                </a:cubicBezTo>
                <a:cubicBezTo>
                  <a:pt x="397169" y="2357145"/>
                  <a:pt x="0" y="2357145"/>
                  <a:pt x="0" y="2571414"/>
                </a:cubicBezTo>
                <a:cubicBezTo>
                  <a:pt x="0" y="2785658"/>
                  <a:pt x="397169" y="2785658"/>
                  <a:pt x="397169" y="2999901"/>
                </a:cubicBezTo>
                <a:cubicBezTo>
                  <a:pt x="397169" y="3214145"/>
                  <a:pt x="0" y="3214145"/>
                  <a:pt x="0" y="3428363"/>
                </a:cubicBezTo>
                <a:cubicBezTo>
                  <a:pt x="0" y="3642580"/>
                  <a:pt x="397169" y="3642580"/>
                  <a:pt x="397169" y="3856798"/>
                </a:cubicBezTo>
                <a:cubicBezTo>
                  <a:pt x="397169" y="4071042"/>
                  <a:pt x="0" y="4071042"/>
                  <a:pt x="0" y="4285285"/>
                </a:cubicBezTo>
                <a:cubicBezTo>
                  <a:pt x="0" y="4499503"/>
                  <a:pt x="397169" y="4499503"/>
                  <a:pt x="397169" y="4713721"/>
                </a:cubicBezTo>
                <a:cubicBezTo>
                  <a:pt x="397169" y="4927913"/>
                  <a:pt x="0" y="4927913"/>
                  <a:pt x="0" y="5142105"/>
                </a:cubicBezTo>
                <a:lnTo>
                  <a:pt x="1379974" y="5142105"/>
                </a:lnTo>
                <a:lnTo>
                  <a:pt x="2493491" y="5142105"/>
                </a:lnTo>
                <a:cubicBezTo>
                  <a:pt x="2493491" y="4927784"/>
                  <a:pt x="2096322" y="4927784"/>
                  <a:pt x="2096322" y="4713488"/>
                </a:cubicBezTo>
                <a:cubicBezTo>
                  <a:pt x="2096322" y="4499167"/>
                  <a:pt x="2493491" y="4499167"/>
                  <a:pt x="2493491" y="4284872"/>
                </a:cubicBezTo>
                <a:cubicBezTo>
                  <a:pt x="2493491" y="4070602"/>
                  <a:pt x="2096322" y="4070602"/>
                  <a:pt x="2096322" y="3856307"/>
                </a:cubicBezTo>
                <a:cubicBezTo>
                  <a:pt x="2096322" y="3642037"/>
                  <a:pt x="2493491" y="3642037"/>
                  <a:pt x="2493491" y="3427768"/>
                </a:cubicBezTo>
                <a:cubicBezTo>
                  <a:pt x="2493491" y="3213499"/>
                  <a:pt x="2096322" y="3213499"/>
                  <a:pt x="2096322" y="2999229"/>
                </a:cubicBezTo>
                <a:cubicBezTo>
                  <a:pt x="2096322" y="2784960"/>
                  <a:pt x="2493491" y="2784960"/>
                  <a:pt x="2493491" y="2570690"/>
                </a:cubicBezTo>
                <a:cubicBezTo>
                  <a:pt x="2493491" y="2356447"/>
                  <a:pt x="2096322" y="2356447"/>
                  <a:pt x="2096322" y="2142203"/>
                </a:cubicBezTo>
                <a:cubicBezTo>
                  <a:pt x="2096322" y="1927960"/>
                  <a:pt x="2493491" y="1927960"/>
                  <a:pt x="2493491" y="1713742"/>
                </a:cubicBezTo>
                <a:cubicBezTo>
                  <a:pt x="2493491" y="1499524"/>
                  <a:pt x="2096322" y="1499524"/>
                  <a:pt x="2096322" y="1285306"/>
                </a:cubicBezTo>
                <a:cubicBezTo>
                  <a:pt x="2096322" y="1071063"/>
                  <a:pt x="2493491" y="1071063"/>
                  <a:pt x="2493491" y="856819"/>
                </a:cubicBez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  <a:ln w="18272" cap="flat">
            <a:noFill/>
            <a:prstDash val="solid"/>
            <a:miter/>
          </a:ln>
        </p:spPr>
      </p:sp>
      <p:grpSp>
        <p:nvGrpSpPr>
          <p:cNvPr id="12" name="Group 9">
            <a:extLst>
              <a:ext uri="{FF2B5EF4-FFF2-40B4-BE49-F238E27FC236}">
                <a16:creationId xmlns:a16="http://schemas.microsoft.com/office/drawing/2014/main" id="{84DDBE6C-3DA0-B9BB-5F1B-8DF21EDB07C9}"/>
              </a:ext>
            </a:extLst>
          </p:cNvPr>
          <p:cNvGrpSpPr/>
          <p:nvPr userDrawn="1"/>
        </p:nvGrpSpPr>
        <p:grpSpPr>
          <a:xfrm>
            <a:off x="4454702" y="877719"/>
            <a:ext cx="4438473" cy="3784862"/>
            <a:chOff x="3975108" y="706349"/>
            <a:chExt cx="4438473" cy="3784862"/>
          </a:xfrm>
        </p:grpSpPr>
        <p:sp>
          <p:nvSpPr>
            <p:cNvPr id="13" name="Graphic 2">
              <a:extLst>
                <a:ext uri="{FF2B5EF4-FFF2-40B4-BE49-F238E27FC236}">
                  <a16:creationId xmlns:a16="http://schemas.microsoft.com/office/drawing/2014/main" id="{274D50ED-EA04-BA5F-4324-4D48C5D0763A}"/>
                </a:ext>
              </a:extLst>
            </p:cNvPr>
            <p:cNvSpPr/>
            <p:nvPr/>
          </p:nvSpPr>
          <p:spPr>
            <a:xfrm>
              <a:off x="3975108" y="706349"/>
              <a:ext cx="4438473" cy="673314"/>
            </a:xfrm>
            <a:custGeom>
              <a:avLst/>
              <a:gdLst>
                <a:gd name="csX0" fmla="*/ 2219245 w 4438473"/>
                <a:gd name="csY0" fmla="*/ 673314 h 673314"/>
                <a:gd name="csX1" fmla="*/ 4438473 w 4438473"/>
                <a:gd name="csY1" fmla="*/ 324485 h 673314"/>
                <a:gd name="csX2" fmla="*/ 2219245 w 4438473"/>
                <a:gd name="csY2" fmla="*/ 0 h 673314"/>
                <a:gd name="csX3" fmla="*/ 0 w 4438473"/>
                <a:gd name="csY3" fmla="*/ 324485 h 673314"/>
                <a:gd name="csX4" fmla="*/ 2219245 w 4438473"/>
                <a:gd name="csY4" fmla="*/ 673314 h 6733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438473" h="673314">
                  <a:moveTo>
                    <a:pt x="2219245" y="673314"/>
                  </a:moveTo>
                  <a:cubicBezTo>
                    <a:pt x="3444900" y="673314"/>
                    <a:pt x="4438473" y="503695"/>
                    <a:pt x="4438473" y="324485"/>
                  </a:cubicBezTo>
                  <a:cubicBezTo>
                    <a:pt x="4438473" y="145277"/>
                    <a:pt x="3444900" y="0"/>
                    <a:pt x="2219245" y="0"/>
                  </a:cubicBezTo>
                  <a:cubicBezTo>
                    <a:pt x="993589" y="0"/>
                    <a:pt x="0" y="145277"/>
                    <a:pt x="0" y="324485"/>
                  </a:cubicBezTo>
                  <a:cubicBezTo>
                    <a:pt x="0" y="503695"/>
                    <a:pt x="993589" y="673314"/>
                    <a:pt x="2219245" y="673314"/>
                  </a:cubicBezTo>
                  <a:close/>
                </a:path>
              </a:pathLst>
            </a:custGeom>
            <a:solidFill>
              <a:schemeClr val="accent2"/>
            </a:solidFill>
            <a:ln w="3923" cap="flat">
              <a:noFill/>
              <a:prstDash val="solid"/>
              <a:miter/>
            </a:ln>
          </p:spPr>
        </p:sp>
        <p:sp>
          <p:nvSpPr>
            <p:cNvPr id="14" name="Graphic 4">
              <a:extLst>
                <a:ext uri="{FF2B5EF4-FFF2-40B4-BE49-F238E27FC236}">
                  <a16:creationId xmlns:a16="http://schemas.microsoft.com/office/drawing/2014/main" id="{BDA0458E-0048-1858-AEA5-8E39A027E59F}"/>
                </a:ext>
              </a:extLst>
            </p:cNvPr>
            <p:cNvSpPr/>
            <p:nvPr/>
          </p:nvSpPr>
          <p:spPr>
            <a:xfrm>
              <a:off x="4595802" y="3268487"/>
              <a:ext cx="3193674" cy="1222724"/>
            </a:xfrm>
            <a:custGeom>
              <a:avLst/>
              <a:gdLst>
                <a:gd name="csX0" fmla="*/ 0 w 3193674"/>
                <a:gd name="csY0" fmla="*/ 0 h 1222724"/>
                <a:gd name="csX1" fmla="*/ 257729 w 3193674"/>
                <a:gd name="csY1" fmla="*/ 819689 h 1222724"/>
                <a:gd name="csX2" fmla="*/ 258610 w 3193674"/>
                <a:gd name="csY2" fmla="*/ 819689 h 1222724"/>
                <a:gd name="csX3" fmla="*/ 258954 w 3193674"/>
                <a:gd name="csY3" fmla="*/ 823478 h 1222724"/>
                <a:gd name="csX4" fmla="*/ 277852 w 3193674"/>
                <a:gd name="csY4" fmla="*/ 883636 h 1222724"/>
                <a:gd name="csX5" fmla="*/ 1596838 w 3193674"/>
                <a:gd name="csY5" fmla="*/ 1222724 h 1222724"/>
                <a:gd name="csX6" fmla="*/ 2915819 w 3193674"/>
                <a:gd name="csY6" fmla="*/ 883636 h 1222724"/>
                <a:gd name="csX7" fmla="*/ 2934758 w 3193674"/>
                <a:gd name="csY7" fmla="*/ 823478 h 1222724"/>
                <a:gd name="csX8" fmla="*/ 2935065 w 3193674"/>
                <a:gd name="csY8" fmla="*/ 819689 h 1222724"/>
                <a:gd name="csX9" fmla="*/ 2935945 w 3193674"/>
                <a:gd name="csY9" fmla="*/ 819689 h 1222724"/>
                <a:gd name="csX10" fmla="*/ 3193675 w 3193674"/>
                <a:gd name="csY10" fmla="*/ 0 h 1222724"/>
                <a:gd name="csX11" fmla="*/ 1596877 w 3193674"/>
                <a:gd name="csY11" fmla="*/ 298176 h 1222724"/>
                <a:gd name="csX12" fmla="*/ 0 w 3193674"/>
                <a:gd name="csY12" fmla="*/ 0 h 12227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3193674" h="1222724">
                  <a:moveTo>
                    <a:pt x="0" y="0"/>
                  </a:moveTo>
                  <a:lnTo>
                    <a:pt x="257729" y="819689"/>
                  </a:lnTo>
                  <a:lnTo>
                    <a:pt x="258610" y="819689"/>
                  </a:lnTo>
                  <a:cubicBezTo>
                    <a:pt x="258610" y="820932"/>
                    <a:pt x="258877" y="822236"/>
                    <a:pt x="258954" y="823478"/>
                  </a:cubicBezTo>
                  <a:lnTo>
                    <a:pt x="277852" y="883636"/>
                  </a:lnTo>
                  <a:cubicBezTo>
                    <a:pt x="379536" y="1057353"/>
                    <a:pt x="883746" y="1222724"/>
                    <a:pt x="1596838" y="1222724"/>
                  </a:cubicBezTo>
                  <a:cubicBezTo>
                    <a:pt x="2309925" y="1222724"/>
                    <a:pt x="2814137" y="1057353"/>
                    <a:pt x="2915819" y="883636"/>
                  </a:cubicBezTo>
                  <a:lnTo>
                    <a:pt x="2934758" y="823478"/>
                  </a:lnTo>
                  <a:cubicBezTo>
                    <a:pt x="2934797" y="822236"/>
                    <a:pt x="2935065" y="820932"/>
                    <a:pt x="2935065" y="819689"/>
                  </a:cubicBezTo>
                  <a:lnTo>
                    <a:pt x="2935945" y="819689"/>
                  </a:lnTo>
                  <a:lnTo>
                    <a:pt x="3193675" y="0"/>
                  </a:lnTo>
                  <a:cubicBezTo>
                    <a:pt x="2946502" y="194679"/>
                    <a:pt x="2255295" y="298176"/>
                    <a:pt x="1596877" y="298176"/>
                  </a:cubicBezTo>
                  <a:cubicBezTo>
                    <a:pt x="938376" y="298176"/>
                    <a:pt x="247171" y="194620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 w="3920" cap="flat">
              <a:noFill/>
              <a:prstDash val="solid"/>
              <a:miter/>
            </a:ln>
          </p:spPr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42BF5A64-9DB6-0FC8-54EA-B467315C1023}"/>
                </a:ext>
              </a:extLst>
            </p:cNvPr>
            <p:cNvSpPr/>
            <p:nvPr/>
          </p:nvSpPr>
          <p:spPr>
            <a:xfrm>
              <a:off x="3975108" y="1180834"/>
              <a:ext cx="4438473" cy="1245788"/>
            </a:xfrm>
            <a:custGeom>
              <a:avLst/>
              <a:gdLst>
                <a:gd name="csX0" fmla="*/ 2217744 w 4438473"/>
                <a:gd name="csY0" fmla="*/ 320322 h 1245788"/>
                <a:gd name="csX1" fmla="*/ 593267 w 4438473"/>
                <a:gd name="csY1" fmla="*/ 194030 h 1245788"/>
                <a:gd name="csX2" fmla="*/ 0 w 4438473"/>
                <a:gd name="csY2" fmla="*/ 2785 h 1245788"/>
                <a:gd name="csX3" fmla="*/ 283569 w 4438473"/>
                <a:gd name="csY3" fmla="*/ 905495 h 1245788"/>
                <a:gd name="csX4" fmla="*/ 2218777 w 4438473"/>
                <a:gd name="csY4" fmla="*/ 1245789 h 1245788"/>
                <a:gd name="csX5" fmla="*/ 4153979 w 4438473"/>
                <a:gd name="csY5" fmla="*/ 905554 h 1245788"/>
                <a:gd name="csX6" fmla="*/ 4438473 w 4438473"/>
                <a:gd name="csY6" fmla="*/ 0 h 1245788"/>
                <a:gd name="csX7" fmla="*/ 2218777 w 4438473"/>
                <a:gd name="csY7" fmla="*/ 320381 h 1245788"/>
                <a:gd name="csX8" fmla="*/ 2217744 w 4438473"/>
                <a:gd name="csY8" fmla="*/ 320322 h 12457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4438473" h="1245788">
                  <a:moveTo>
                    <a:pt x="2217744" y="320322"/>
                  </a:moveTo>
                  <a:cubicBezTo>
                    <a:pt x="1604237" y="320322"/>
                    <a:pt x="1027381" y="275459"/>
                    <a:pt x="593267" y="194030"/>
                  </a:cubicBezTo>
                  <a:cubicBezTo>
                    <a:pt x="306179" y="140160"/>
                    <a:pt x="107964" y="76154"/>
                    <a:pt x="0" y="2785"/>
                  </a:cubicBezTo>
                  <a:lnTo>
                    <a:pt x="283569" y="905495"/>
                  </a:lnTo>
                  <a:cubicBezTo>
                    <a:pt x="436027" y="1077181"/>
                    <a:pt x="1188030" y="1245789"/>
                    <a:pt x="2218777" y="1245789"/>
                  </a:cubicBezTo>
                  <a:cubicBezTo>
                    <a:pt x="3249489" y="1245789"/>
                    <a:pt x="4001460" y="1077181"/>
                    <a:pt x="4153979" y="905554"/>
                  </a:cubicBezTo>
                  <a:lnTo>
                    <a:pt x="4438473" y="0"/>
                  </a:lnTo>
                  <a:cubicBezTo>
                    <a:pt x="4134811" y="208906"/>
                    <a:pt x="3152734" y="320263"/>
                    <a:pt x="2218777" y="320381"/>
                  </a:cubicBezTo>
                  <a:cubicBezTo>
                    <a:pt x="2218510" y="320322"/>
                    <a:pt x="2218090" y="320322"/>
                    <a:pt x="2217744" y="320322"/>
                  </a:cubicBezTo>
                  <a:close/>
                </a:path>
              </a:pathLst>
            </a:custGeom>
            <a:solidFill>
              <a:schemeClr val="accent2"/>
            </a:solidFill>
            <a:ln w="3920" cap="flat">
              <a:noFill/>
              <a:prstDash val="solid"/>
              <a:miter/>
            </a:ln>
          </p:spPr>
        </p:sp>
        <p:sp>
          <p:nvSpPr>
            <p:cNvPr id="16" name="Graphic 8">
              <a:extLst>
                <a:ext uri="{FF2B5EF4-FFF2-40B4-BE49-F238E27FC236}">
                  <a16:creationId xmlns:a16="http://schemas.microsoft.com/office/drawing/2014/main" id="{259B8008-E9D6-3285-4F60-9E6FFEB36E18}"/>
                </a:ext>
              </a:extLst>
            </p:cNvPr>
            <p:cNvSpPr/>
            <p:nvPr/>
          </p:nvSpPr>
          <p:spPr>
            <a:xfrm>
              <a:off x="4271318" y="2218670"/>
              <a:ext cx="3844797" cy="1244498"/>
            </a:xfrm>
            <a:custGeom>
              <a:avLst/>
              <a:gdLst>
                <a:gd name="csX0" fmla="*/ 0 w 3844797"/>
                <a:gd name="csY0" fmla="*/ 0 h 1244498"/>
                <a:gd name="csX1" fmla="*/ 282810 w 3844797"/>
                <a:gd name="csY1" fmla="*/ 900704 h 1244498"/>
                <a:gd name="csX2" fmla="*/ 1922397 w 3844797"/>
                <a:gd name="csY2" fmla="*/ 1244498 h 1244498"/>
                <a:gd name="csX3" fmla="*/ 3561986 w 3844797"/>
                <a:gd name="csY3" fmla="*/ 900704 h 1244498"/>
                <a:gd name="csX4" fmla="*/ 3844798 w 3844797"/>
                <a:gd name="csY4" fmla="*/ 0 h 1244498"/>
                <a:gd name="csX5" fmla="*/ 1922397 w 3844797"/>
                <a:gd name="csY5" fmla="*/ 311842 h 1244498"/>
                <a:gd name="csX6" fmla="*/ 0 w 3844797"/>
                <a:gd name="csY6" fmla="*/ 0 h 12444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3844797" h="1244498">
                  <a:moveTo>
                    <a:pt x="0" y="0"/>
                  </a:moveTo>
                  <a:lnTo>
                    <a:pt x="282810" y="900704"/>
                  </a:lnTo>
                  <a:cubicBezTo>
                    <a:pt x="410416" y="1074036"/>
                    <a:pt x="1047954" y="1244498"/>
                    <a:pt x="1922397" y="1244498"/>
                  </a:cubicBezTo>
                  <a:cubicBezTo>
                    <a:pt x="2796844" y="1244498"/>
                    <a:pt x="3434378" y="1073977"/>
                    <a:pt x="3561986" y="900704"/>
                  </a:cubicBezTo>
                  <a:lnTo>
                    <a:pt x="3844798" y="0"/>
                  </a:lnTo>
                  <a:cubicBezTo>
                    <a:pt x="3564606" y="203554"/>
                    <a:pt x="2723116" y="311842"/>
                    <a:pt x="1922397" y="311842"/>
                  </a:cubicBezTo>
                  <a:cubicBezTo>
                    <a:pt x="1121682" y="311901"/>
                    <a:pt x="280189" y="203554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 w="3949" cap="flat">
              <a:noFill/>
              <a:prstDash val="solid"/>
              <a:miter/>
            </a:ln>
          </p:spPr>
        </p:sp>
      </p:grpSp>
      <p:cxnSp>
        <p:nvCxnSpPr>
          <p:cNvPr id="17" name="Прямая соединительная линия 5">
            <a:extLst>
              <a:ext uri="{FF2B5EF4-FFF2-40B4-BE49-F238E27FC236}">
                <a16:creationId xmlns:a16="http://schemas.microsoft.com/office/drawing/2014/main" id="{547F7444-ACB4-06E0-A608-954BDAE41561}"/>
              </a:ext>
            </a:extLst>
          </p:cNvPr>
          <p:cNvCxnSpPr>
            <a:cxnSpLocks/>
          </p:cNvCxnSpPr>
          <p:nvPr userDrawn="1"/>
        </p:nvCxnSpPr>
        <p:spPr>
          <a:xfrm>
            <a:off x="374402" y="1804420"/>
            <a:ext cx="3424859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2">
            <a:extLst>
              <a:ext uri="{FF2B5EF4-FFF2-40B4-BE49-F238E27FC236}">
                <a16:creationId xmlns:a16="http://schemas.microsoft.com/office/drawing/2014/main" id="{523B6B8A-43BD-74E2-D72F-99DFBD90AE57}"/>
              </a:ext>
            </a:extLst>
          </p:cNvPr>
          <p:cNvCxnSpPr>
            <a:cxnSpLocks/>
          </p:cNvCxnSpPr>
          <p:nvPr userDrawn="1"/>
        </p:nvCxnSpPr>
        <p:spPr>
          <a:xfrm>
            <a:off x="374402" y="2481313"/>
            <a:ext cx="3424859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4">
            <a:extLst>
              <a:ext uri="{FF2B5EF4-FFF2-40B4-BE49-F238E27FC236}">
                <a16:creationId xmlns:a16="http://schemas.microsoft.com/office/drawing/2014/main" id="{5F529776-106A-CFF7-AB9D-5EE06612D8A4}"/>
              </a:ext>
            </a:extLst>
          </p:cNvPr>
          <p:cNvCxnSpPr>
            <a:cxnSpLocks/>
          </p:cNvCxnSpPr>
          <p:nvPr userDrawn="1"/>
        </p:nvCxnSpPr>
        <p:spPr>
          <a:xfrm>
            <a:off x="374402" y="3158207"/>
            <a:ext cx="342485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Graphic 21">
            <a:extLst>
              <a:ext uri="{FF2B5EF4-FFF2-40B4-BE49-F238E27FC236}">
                <a16:creationId xmlns:a16="http://schemas.microsoft.com/office/drawing/2014/main" id="{8C7C14BE-09AB-1578-415B-1E216EDD2AD3}"/>
              </a:ext>
            </a:extLst>
          </p:cNvPr>
          <p:cNvSpPr/>
          <p:nvPr/>
        </p:nvSpPr>
        <p:spPr>
          <a:xfrm>
            <a:off x="152400" y="1504950"/>
            <a:ext cx="596729" cy="596729"/>
          </a:xfrm>
          <a:custGeom>
            <a:avLst/>
            <a:gdLst>
              <a:gd name="csX0" fmla="*/ 596730 w 596729"/>
              <a:gd name="csY0" fmla="*/ 298365 h 596729"/>
              <a:gd name="csX1" fmla="*/ 298366 w 596729"/>
              <a:gd name="csY1" fmla="*/ 596730 h 596729"/>
              <a:gd name="csX2" fmla="*/ 0 w 596729"/>
              <a:gd name="csY2" fmla="*/ 298365 h 596729"/>
              <a:gd name="csX3" fmla="*/ 298366 w 596729"/>
              <a:gd name="csY3" fmla="*/ 0 h 596729"/>
              <a:gd name="csX4" fmla="*/ 596730 w 596729"/>
              <a:gd name="csY4" fmla="*/ 298365 h 5967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96729" h="596729">
                <a:moveTo>
                  <a:pt x="596730" y="298365"/>
                </a:moveTo>
                <a:cubicBezTo>
                  <a:pt x="353094" y="328591"/>
                  <a:pt x="328592" y="353094"/>
                  <a:pt x="298366" y="596730"/>
                </a:cubicBezTo>
                <a:cubicBezTo>
                  <a:pt x="268140" y="353094"/>
                  <a:pt x="243636" y="328591"/>
                  <a:pt x="0" y="298365"/>
                </a:cubicBezTo>
                <a:cubicBezTo>
                  <a:pt x="243636" y="268139"/>
                  <a:pt x="268140" y="243636"/>
                  <a:pt x="298366" y="0"/>
                </a:cubicBezTo>
                <a:cubicBezTo>
                  <a:pt x="328597" y="243636"/>
                  <a:pt x="353099" y="268139"/>
                  <a:pt x="596730" y="298365"/>
                </a:cubicBezTo>
                <a:close/>
              </a:path>
            </a:pathLst>
          </a:custGeom>
          <a:solidFill>
            <a:schemeClr val="accent2"/>
          </a:solidFill>
          <a:ln w="4963" cap="flat">
            <a:noFill/>
            <a:prstDash val="solid"/>
            <a:miter/>
          </a:ln>
        </p:spPr>
      </p:sp>
      <p:sp>
        <p:nvSpPr>
          <p:cNvPr id="21" name="Graphic 1">
            <a:extLst>
              <a:ext uri="{FF2B5EF4-FFF2-40B4-BE49-F238E27FC236}">
                <a16:creationId xmlns:a16="http://schemas.microsoft.com/office/drawing/2014/main" id="{64D35AD1-3010-2215-CEF3-9B7B6C7B8F66}"/>
              </a:ext>
            </a:extLst>
          </p:cNvPr>
          <p:cNvSpPr/>
          <p:nvPr/>
        </p:nvSpPr>
        <p:spPr>
          <a:xfrm>
            <a:off x="152400" y="2178050"/>
            <a:ext cx="596729" cy="596729"/>
          </a:xfrm>
          <a:custGeom>
            <a:avLst/>
            <a:gdLst>
              <a:gd name="csX0" fmla="*/ 596730 w 596729"/>
              <a:gd name="csY0" fmla="*/ 298365 h 596729"/>
              <a:gd name="csX1" fmla="*/ 298366 w 596729"/>
              <a:gd name="csY1" fmla="*/ 596730 h 596729"/>
              <a:gd name="csX2" fmla="*/ 0 w 596729"/>
              <a:gd name="csY2" fmla="*/ 298365 h 596729"/>
              <a:gd name="csX3" fmla="*/ 298366 w 596729"/>
              <a:gd name="csY3" fmla="*/ 0 h 596729"/>
              <a:gd name="csX4" fmla="*/ 596730 w 596729"/>
              <a:gd name="csY4" fmla="*/ 298365 h 5967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96729" h="596729">
                <a:moveTo>
                  <a:pt x="596730" y="298365"/>
                </a:moveTo>
                <a:cubicBezTo>
                  <a:pt x="353094" y="328591"/>
                  <a:pt x="328592" y="353094"/>
                  <a:pt x="298366" y="596730"/>
                </a:cubicBezTo>
                <a:cubicBezTo>
                  <a:pt x="268140" y="353094"/>
                  <a:pt x="243636" y="328591"/>
                  <a:pt x="0" y="298365"/>
                </a:cubicBezTo>
                <a:cubicBezTo>
                  <a:pt x="243636" y="268139"/>
                  <a:pt x="268140" y="243636"/>
                  <a:pt x="298366" y="0"/>
                </a:cubicBezTo>
                <a:cubicBezTo>
                  <a:pt x="328597" y="243636"/>
                  <a:pt x="353099" y="268139"/>
                  <a:pt x="596730" y="298365"/>
                </a:cubicBezTo>
                <a:close/>
              </a:path>
            </a:pathLst>
          </a:custGeom>
          <a:solidFill>
            <a:schemeClr val="accent3"/>
          </a:solidFill>
          <a:ln w="4963" cap="flat">
            <a:noFill/>
            <a:prstDash val="solid"/>
            <a:miter/>
          </a:ln>
        </p:spPr>
      </p:sp>
      <p:sp>
        <p:nvSpPr>
          <p:cNvPr id="22" name="Graphic 20">
            <a:extLst>
              <a:ext uri="{FF2B5EF4-FFF2-40B4-BE49-F238E27FC236}">
                <a16:creationId xmlns:a16="http://schemas.microsoft.com/office/drawing/2014/main" id="{6FE3B938-CE4E-9348-F078-3EA4C95C1D8E}"/>
              </a:ext>
            </a:extLst>
          </p:cNvPr>
          <p:cNvSpPr/>
          <p:nvPr/>
        </p:nvSpPr>
        <p:spPr>
          <a:xfrm>
            <a:off x="152400" y="2863850"/>
            <a:ext cx="596729" cy="596729"/>
          </a:xfrm>
          <a:custGeom>
            <a:avLst/>
            <a:gdLst>
              <a:gd name="csX0" fmla="*/ 596730 w 596729"/>
              <a:gd name="csY0" fmla="*/ 298365 h 596729"/>
              <a:gd name="csX1" fmla="*/ 298366 w 596729"/>
              <a:gd name="csY1" fmla="*/ 596730 h 596729"/>
              <a:gd name="csX2" fmla="*/ 0 w 596729"/>
              <a:gd name="csY2" fmla="*/ 298365 h 596729"/>
              <a:gd name="csX3" fmla="*/ 298366 w 596729"/>
              <a:gd name="csY3" fmla="*/ 0 h 596729"/>
              <a:gd name="csX4" fmla="*/ 596730 w 596729"/>
              <a:gd name="csY4" fmla="*/ 298365 h 5967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96729" h="596729">
                <a:moveTo>
                  <a:pt x="596730" y="298365"/>
                </a:moveTo>
                <a:cubicBezTo>
                  <a:pt x="353094" y="328591"/>
                  <a:pt x="328592" y="353094"/>
                  <a:pt x="298366" y="596730"/>
                </a:cubicBezTo>
                <a:cubicBezTo>
                  <a:pt x="268140" y="353094"/>
                  <a:pt x="243636" y="328591"/>
                  <a:pt x="0" y="298365"/>
                </a:cubicBezTo>
                <a:cubicBezTo>
                  <a:pt x="243636" y="268139"/>
                  <a:pt x="268140" y="243636"/>
                  <a:pt x="298366" y="0"/>
                </a:cubicBezTo>
                <a:cubicBezTo>
                  <a:pt x="328597" y="243636"/>
                  <a:pt x="353099" y="268139"/>
                  <a:pt x="596730" y="298365"/>
                </a:cubicBezTo>
                <a:close/>
              </a:path>
            </a:pathLst>
          </a:custGeom>
          <a:solidFill>
            <a:schemeClr val="accent1"/>
          </a:solidFill>
          <a:ln w="4963" cap="flat">
            <a:noFill/>
            <a:prstDash val="solid"/>
            <a:miter/>
          </a:ln>
        </p:spPr>
      </p:sp>
      <p:sp>
        <p:nvSpPr>
          <p:cNvPr id="2" name="Subtitle 1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r>
              <a:t>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pPr algn="l"/>
            <a:r>
              <a:t>Workplace Mental Health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pPr algn="l"/>
            <a:r>
              <a:t>Impaired functioning, heightened risk, and urgent support needs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pPr algn="ctr"/>
            <a:r>
              <a:t>Crisis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pPr algn="l"/>
            <a:r>
              <a:t>Reduced motivation, low satisfaction, and subtle stress spillover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pPr algn="ctr"/>
            <a:r>
              <a:t>Languishing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Energy, meaning, and flexible coping under normal pressures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ctr"/>
            <a:r>
              <a:t>Flourishing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Mental Health Continuum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11" name="Graphic 24">
            <a:extLst>
              <a:ext uri="{FF2B5EF4-FFF2-40B4-BE49-F238E27FC236}">
                <a16:creationId xmlns:a16="http://schemas.microsoft.com/office/drawing/2014/main" id="{18A00DCB-DC95-8C3A-FF7B-A56C9C976B53}"/>
              </a:ext>
            </a:extLst>
          </p:cNvPr>
          <p:cNvSpPr/>
          <p:nvPr/>
        </p:nvSpPr>
        <p:spPr>
          <a:xfrm rot="1165916">
            <a:off x="-1041419" y="-967355"/>
            <a:ext cx="2863617" cy="2863617"/>
          </a:xfrm>
          <a:custGeom>
            <a:avLst/>
            <a:gdLst>
              <a:gd name="csX0" fmla="*/ 2863617 w 2863617"/>
              <a:gd name="csY0" fmla="*/ 1431809 h 2863617"/>
              <a:gd name="csX1" fmla="*/ 2147713 w 2863617"/>
              <a:gd name="csY1" fmla="*/ 1250574 h 2863617"/>
              <a:gd name="csX2" fmla="*/ 2107062 w 2863617"/>
              <a:gd name="csY2" fmla="*/ 1250878 h 2863617"/>
              <a:gd name="csX3" fmla="*/ 2142415 w 2863617"/>
              <a:gd name="csY3" fmla="*/ 1230814 h 2863617"/>
              <a:gd name="csX4" fmla="*/ 2671786 w 2863617"/>
              <a:gd name="csY4" fmla="*/ 715904 h 2863617"/>
              <a:gd name="csX5" fmla="*/ 1961180 w 2863617"/>
              <a:gd name="csY5" fmla="*/ 916900 h 2863617"/>
              <a:gd name="csX6" fmla="*/ 1926132 w 2863617"/>
              <a:gd name="csY6" fmla="*/ 937486 h 2863617"/>
              <a:gd name="csX7" fmla="*/ 1946718 w 2863617"/>
              <a:gd name="csY7" fmla="*/ 902437 h 2863617"/>
              <a:gd name="csX8" fmla="*/ 2147713 w 2863617"/>
              <a:gd name="csY8" fmla="*/ 191832 h 2863617"/>
              <a:gd name="csX9" fmla="*/ 1632804 w 2863617"/>
              <a:gd name="csY9" fmla="*/ 721203 h 2863617"/>
              <a:gd name="csX10" fmla="*/ 1612739 w 2863617"/>
              <a:gd name="csY10" fmla="*/ 756555 h 2863617"/>
              <a:gd name="csX11" fmla="*/ 1613043 w 2863617"/>
              <a:gd name="csY11" fmla="*/ 715904 h 2863617"/>
              <a:gd name="csX12" fmla="*/ 1431809 w 2863617"/>
              <a:gd name="csY12" fmla="*/ 0 h 2863617"/>
              <a:gd name="csX13" fmla="*/ 1250574 w 2863617"/>
              <a:gd name="csY13" fmla="*/ 715904 h 2863617"/>
              <a:gd name="csX14" fmla="*/ 1250878 w 2863617"/>
              <a:gd name="csY14" fmla="*/ 756555 h 2863617"/>
              <a:gd name="csX15" fmla="*/ 1230814 w 2863617"/>
              <a:gd name="csY15" fmla="*/ 721203 h 2863617"/>
              <a:gd name="csX16" fmla="*/ 715904 w 2863617"/>
              <a:gd name="csY16" fmla="*/ 191832 h 2863617"/>
              <a:gd name="csX17" fmla="*/ 916900 w 2863617"/>
              <a:gd name="csY17" fmla="*/ 902437 h 2863617"/>
              <a:gd name="csX18" fmla="*/ 937486 w 2863617"/>
              <a:gd name="csY18" fmla="*/ 937486 h 2863617"/>
              <a:gd name="csX19" fmla="*/ 902437 w 2863617"/>
              <a:gd name="csY19" fmla="*/ 916900 h 2863617"/>
              <a:gd name="csX20" fmla="*/ 191831 w 2863617"/>
              <a:gd name="csY20" fmla="*/ 715904 h 2863617"/>
              <a:gd name="csX21" fmla="*/ 721203 w 2863617"/>
              <a:gd name="csY21" fmla="*/ 1230814 h 2863617"/>
              <a:gd name="csX22" fmla="*/ 756555 w 2863617"/>
              <a:gd name="csY22" fmla="*/ 1250878 h 2863617"/>
              <a:gd name="csX23" fmla="*/ 715904 w 2863617"/>
              <a:gd name="csY23" fmla="*/ 1250574 h 2863617"/>
              <a:gd name="csX24" fmla="*/ 0 w 2863617"/>
              <a:gd name="csY24" fmla="*/ 1431809 h 2863617"/>
              <a:gd name="csX25" fmla="*/ 715904 w 2863617"/>
              <a:gd name="csY25" fmla="*/ 1613043 h 2863617"/>
              <a:gd name="csX26" fmla="*/ 756555 w 2863617"/>
              <a:gd name="csY26" fmla="*/ 1612739 h 2863617"/>
              <a:gd name="csX27" fmla="*/ 721203 w 2863617"/>
              <a:gd name="csY27" fmla="*/ 1632804 h 2863617"/>
              <a:gd name="csX28" fmla="*/ 191831 w 2863617"/>
              <a:gd name="csY28" fmla="*/ 2147713 h 2863617"/>
              <a:gd name="csX29" fmla="*/ 902437 w 2863617"/>
              <a:gd name="csY29" fmla="*/ 1946718 h 2863617"/>
              <a:gd name="csX30" fmla="*/ 937486 w 2863617"/>
              <a:gd name="csY30" fmla="*/ 1926132 h 2863617"/>
              <a:gd name="csX31" fmla="*/ 916900 w 2863617"/>
              <a:gd name="csY31" fmla="*/ 1961180 h 2863617"/>
              <a:gd name="csX32" fmla="*/ 715904 w 2863617"/>
              <a:gd name="csY32" fmla="*/ 2671786 h 2863617"/>
              <a:gd name="csX33" fmla="*/ 1230814 w 2863617"/>
              <a:gd name="csY33" fmla="*/ 2142415 h 2863617"/>
              <a:gd name="csX34" fmla="*/ 1250878 w 2863617"/>
              <a:gd name="csY34" fmla="*/ 2107062 h 2863617"/>
              <a:gd name="csX35" fmla="*/ 1250574 w 2863617"/>
              <a:gd name="csY35" fmla="*/ 2147713 h 2863617"/>
              <a:gd name="csX36" fmla="*/ 1431809 w 2863617"/>
              <a:gd name="csY36" fmla="*/ 2863617 h 2863617"/>
              <a:gd name="csX37" fmla="*/ 1613043 w 2863617"/>
              <a:gd name="csY37" fmla="*/ 2147713 h 2863617"/>
              <a:gd name="csX38" fmla="*/ 1612739 w 2863617"/>
              <a:gd name="csY38" fmla="*/ 2107062 h 2863617"/>
              <a:gd name="csX39" fmla="*/ 1632804 w 2863617"/>
              <a:gd name="csY39" fmla="*/ 2142415 h 2863617"/>
              <a:gd name="csX40" fmla="*/ 2147713 w 2863617"/>
              <a:gd name="csY40" fmla="*/ 2671786 h 2863617"/>
              <a:gd name="csX41" fmla="*/ 1946718 w 2863617"/>
              <a:gd name="csY41" fmla="*/ 1961180 h 2863617"/>
              <a:gd name="csX42" fmla="*/ 1926132 w 2863617"/>
              <a:gd name="csY42" fmla="*/ 1926132 h 2863617"/>
              <a:gd name="csX43" fmla="*/ 1961180 w 2863617"/>
              <a:gd name="csY43" fmla="*/ 1946718 h 2863617"/>
              <a:gd name="csX44" fmla="*/ 2671786 w 2863617"/>
              <a:gd name="csY44" fmla="*/ 2147713 h 2863617"/>
              <a:gd name="csX45" fmla="*/ 2142415 w 2863617"/>
              <a:gd name="csY45" fmla="*/ 1632804 h 2863617"/>
              <a:gd name="csX46" fmla="*/ 2107062 w 2863617"/>
              <a:gd name="csY46" fmla="*/ 1612739 h 2863617"/>
              <a:gd name="csX47" fmla="*/ 2147713 w 2863617"/>
              <a:gd name="csY47" fmla="*/ 1613043 h 2863617"/>
              <a:gd name="csX48" fmla="*/ 2863617 w 2863617"/>
              <a:gd name="csY48" fmla="*/ 1431809 h 286361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</a:cxnLst>
            <a:rect l="l" t="t" r="r" b="b"/>
            <a:pathLst>
              <a:path w="2863617" h="2863617">
                <a:moveTo>
                  <a:pt x="2863617" y="1431809"/>
                </a:moveTo>
                <a:cubicBezTo>
                  <a:pt x="2863617" y="1331702"/>
                  <a:pt x="2543102" y="1250574"/>
                  <a:pt x="2147713" y="1250574"/>
                </a:cubicBezTo>
                <a:cubicBezTo>
                  <a:pt x="2134076" y="1250574"/>
                  <a:pt x="2120526" y="1250705"/>
                  <a:pt x="2107062" y="1250878"/>
                </a:cubicBezTo>
                <a:cubicBezTo>
                  <a:pt x="2118832" y="1244320"/>
                  <a:pt x="2130602" y="1237632"/>
                  <a:pt x="2142415" y="1230814"/>
                </a:cubicBezTo>
                <a:cubicBezTo>
                  <a:pt x="2484819" y="1033119"/>
                  <a:pt x="2721818" y="802591"/>
                  <a:pt x="2671786" y="715904"/>
                </a:cubicBezTo>
                <a:cubicBezTo>
                  <a:pt x="2621755" y="629218"/>
                  <a:pt x="2303584" y="719205"/>
                  <a:pt x="1961180" y="916900"/>
                </a:cubicBezTo>
                <a:cubicBezTo>
                  <a:pt x="1949367" y="923718"/>
                  <a:pt x="1937684" y="930580"/>
                  <a:pt x="1926132" y="937486"/>
                </a:cubicBezTo>
                <a:cubicBezTo>
                  <a:pt x="1933037" y="925933"/>
                  <a:pt x="1939899" y="914250"/>
                  <a:pt x="1946718" y="902437"/>
                </a:cubicBezTo>
                <a:cubicBezTo>
                  <a:pt x="2144412" y="560033"/>
                  <a:pt x="2234400" y="241907"/>
                  <a:pt x="2147713" y="191832"/>
                </a:cubicBezTo>
                <a:cubicBezTo>
                  <a:pt x="2061026" y="141800"/>
                  <a:pt x="1830499" y="378799"/>
                  <a:pt x="1632804" y="721203"/>
                </a:cubicBezTo>
                <a:cubicBezTo>
                  <a:pt x="1625985" y="733016"/>
                  <a:pt x="1619297" y="744829"/>
                  <a:pt x="1612739" y="756555"/>
                </a:cubicBezTo>
                <a:cubicBezTo>
                  <a:pt x="1612913" y="743092"/>
                  <a:pt x="1613043" y="729542"/>
                  <a:pt x="1613043" y="715904"/>
                </a:cubicBezTo>
                <a:cubicBezTo>
                  <a:pt x="1613043" y="320515"/>
                  <a:pt x="1531915" y="0"/>
                  <a:pt x="1431809" y="0"/>
                </a:cubicBezTo>
                <a:cubicBezTo>
                  <a:pt x="1331702" y="0"/>
                  <a:pt x="1250574" y="320515"/>
                  <a:pt x="1250574" y="715904"/>
                </a:cubicBezTo>
                <a:cubicBezTo>
                  <a:pt x="1250574" y="729542"/>
                  <a:pt x="1250705" y="743092"/>
                  <a:pt x="1250878" y="756555"/>
                </a:cubicBezTo>
                <a:cubicBezTo>
                  <a:pt x="1244320" y="744786"/>
                  <a:pt x="1237632" y="733016"/>
                  <a:pt x="1230814" y="721203"/>
                </a:cubicBezTo>
                <a:cubicBezTo>
                  <a:pt x="1033119" y="378799"/>
                  <a:pt x="802591" y="141800"/>
                  <a:pt x="715904" y="191832"/>
                </a:cubicBezTo>
                <a:cubicBezTo>
                  <a:pt x="629218" y="241864"/>
                  <a:pt x="719205" y="560033"/>
                  <a:pt x="916900" y="902437"/>
                </a:cubicBezTo>
                <a:cubicBezTo>
                  <a:pt x="923718" y="914250"/>
                  <a:pt x="930580" y="925933"/>
                  <a:pt x="937486" y="937486"/>
                </a:cubicBezTo>
                <a:cubicBezTo>
                  <a:pt x="925933" y="930580"/>
                  <a:pt x="914250" y="923718"/>
                  <a:pt x="902437" y="916900"/>
                </a:cubicBezTo>
                <a:cubicBezTo>
                  <a:pt x="560033" y="719205"/>
                  <a:pt x="241906" y="629218"/>
                  <a:pt x="191831" y="715904"/>
                </a:cubicBezTo>
                <a:cubicBezTo>
                  <a:pt x="141799" y="802591"/>
                  <a:pt x="378800" y="1033119"/>
                  <a:pt x="721203" y="1230814"/>
                </a:cubicBezTo>
                <a:cubicBezTo>
                  <a:pt x="733016" y="1237632"/>
                  <a:pt x="744829" y="1244320"/>
                  <a:pt x="756555" y="1250878"/>
                </a:cubicBezTo>
                <a:cubicBezTo>
                  <a:pt x="743092" y="1250705"/>
                  <a:pt x="729542" y="1250574"/>
                  <a:pt x="715904" y="1250574"/>
                </a:cubicBezTo>
                <a:cubicBezTo>
                  <a:pt x="320516" y="1250574"/>
                  <a:pt x="0" y="1331702"/>
                  <a:pt x="0" y="1431809"/>
                </a:cubicBezTo>
                <a:cubicBezTo>
                  <a:pt x="0" y="1531915"/>
                  <a:pt x="320516" y="1613043"/>
                  <a:pt x="715904" y="1613043"/>
                </a:cubicBezTo>
                <a:cubicBezTo>
                  <a:pt x="729542" y="1613043"/>
                  <a:pt x="743092" y="1612913"/>
                  <a:pt x="756555" y="1612739"/>
                </a:cubicBezTo>
                <a:cubicBezTo>
                  <a:pt x="744786" y="1619297"/>
                  <a:pt x="733016" y="1625985"/>
                  <a:pt x="721203" y="1632804"/>
                </a:cubicBezTo>
                <a:cubicBezTo>
                  <a:pt x="378800" y="1830499"/>
                  <a:pt x="141799" y="2061026"/>
                  <a:pt x="191831" y="2147713"/>
                </a:cubicBezTo>
                <a:cubicBezTo>
                  <a:pt x="241863" y="2234400"/>
                  <a:pt x="560033" y="2144412"/>
                  <a:pt x="902437" y="1946718"/>
                </a:cubicBezTo>
                <a:cubicBezTo>
                  <a:pt x="914250" y="1939899"/>
                  <a:pt x="925933" y="1933037"/>
                  <a:pt x="937486" y="1926132"/>
                </a:cubicBezTo>
                <a:cubicBezTo>
                  <a:pt x="930580" y="1937684"/>
                  <a:pt x="923718" y="1949367"/>
                  <a:pt x="916900" y="1961180"/>
                </a:cubicBezTo>
                <a:cubicBezTo>
                  <a:pt x="719205" y="2303584"/>
                  <a:pt x="629218" y="2621711"/>
                  <a:pt x="715904" y="2671786"/>
                </a:cubicBezTo>
                <a:cubicBezTo>
                  <a:pt x="802591" y="2721818"/>
                  <a:pt x="1033119" y="2484819"/>
                  <a:pt x="1230814" y="2142415"/>
                </a:cubicBezTo>
                <a:cubicBezTo>
                  <a:pt x="1237632" y="2130602"/>
                  <a:pt x="1244320" y="2118789"/>
                  <a:pt x="1250878" y="2107062"/>
                </a:cubicBezTo>
                <a:cubicBezTo>
                  <a:pt x="1250705" y="2120526"/>
                  <a:pt x="1250574" y="2134076"/>
                  <a:pt x="1250574" y="2147713"/>
                </a:cubicBezTo>
                <a:cubicBezTo>
                  <a:pt x="1250574" y="2543102"/>
                  <a:pt x="1331702" y="2863617"/>
                  <a:pt x="1431809" y="2863617"/>
                </a:cubicBezTo>
                <a:cubicBezTo>
                  <a:pt x="1531915" y="2863617"/>
                  <a:pt x="1613043" y="2543102"/>
                  <a:pt x="1613043" y="2147713"/>
                </a:cubicBezTo>
                <a:cubicBezTo>
                  <a:pt x="1613043" y="2134076"/>
                  <a:pt x="1612913" y="2120526"/>
                  <a:pt x="1612739" y="2107062"/>
                </a:cubicBezTo>
                <a:cubicBezTo>
                  <a:pt x="1619297" y="2118832"/>
                  <a:pt x="1625985" y="2130602"/>
                  <a:pt x="1632804" y="2142415"/>
                </a:cubicBezTo>
                <a:cubicBezTo>
                  <a:pt x="1830499" y="2484819"/>
                  <a:pt x="2061026" y="2721818"/>
                  <a:pt x="2147713" y="2671786"/>
                </a:cubicBezTo>
                <a:cubicBezTo>
                  <a:pt x="2234400" y="2621755"/>
                  <a:pt x="2144412" y="2303584"/>
                  <a:pt x="1946718" y="1961180"/>
                </a:cubicBezTo>
                <a:cubicBezTo>
                  <a:pt x="1939899" y="1949367"/>
                  <a:pt x="1933037" y="1937684"/>
                  <a:pt x="1926132" y="1926132"/>
                </a:cubicBezTo>
                <a:cubicBezTo>
                  <a:pt x="1937684" y="1933037"/>
                  <a:pt x="1949367" y="1939899"/>
                  <a:pt x="1961180" y="1946718"/>
                </a:cubicBezTo>
                <a:cubicBezTo>
                  <a:pt x="2303584" y="2144412"/>
                  <a:pt x="2621711" y="2234400"/>
                  <a:pt x="2671786" y="2147713"/>
                </a:cubicBezTo>
                <a:cubicBezTo>
                  <a:pt x="2721818" y="2061026"/>
                  <a:pt x="2484819" y="1830499"/>
                  <a:pt x="2142415" y="1632804"/>
                </a:cubicBezTo>
                <a:cubicBezTo>
                  <a:pt x="2130602" y="1625985"/>
                  <a:pt x="2118789" y="1619297"/>
                  <a:pt x="2107062" y="1612739"/>
                </a:cubicBezTo>
                <a:cubicBezTo>
                  <a:pt x="2120526" y="1612913"/>
                  <a:pt x="2134076" y="1613043"/>
                  <a:pt x="2147713" y="1613043"/>
                </a:cubicBezTo>
                <a:cubicBezTo>
                  <a:pt x="2543102" y="1613043"/>
                  <a:pt x="2863617" y="1531872"/>
                  <a:pt x="2863617" y="1431809"/>
                </a:cubicBezTo>
                <a:close/>
              </a:path>
            </a:pathLst>
          </a:custGeom>
          <a:solidFill>
            <a:schemeClr val="accent5"/>
          </a:solidFill>
          <a:ln w="43295" cap="flat">
            <a:noFill/>
            <a:prstDash val="solid"/>
            <a:miter/>
          </a:ln>
        </p:spPr>
      </p:sp>
      <p:sp>
        <p:nvSpPr>
          <p:cNvPr id="12" name="Google Shape;773;g3e4756476a6_0_194"/>
          <p:cNvSpPr/>
          <p:nvPr/>
        </p:nvSpPr>
        <p:spPr>
          <a:xfrm>
            <a:off x="237075" y="1119883"/>
            <a:ext cx="2451830" cy="3553716"/>
          </a:xfrm>
          <a:prstGeom prst="roundRect">
            <a:avLst>
              <a:gd name="adj" fmla="val 6532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" name="Google Shape;774;g3e4756476a6_0_194"/>
          <p:cNvSpPr/>
          <p:nvPr/>
        </p:nvSpPr>
        <p:spPr>
          <a:xfrm>
            <a:off x="2928171" y="1119883"/>
            <a:ext cx="2484000" cy="3553716"/>
          </a:xfrm>
          <a:prstGeom prst="roundRect">
            <a:avLst>
              <a:gd name="adj" fmla="val 6532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" name="Google Shape;775;g3e4756476a6_0_194"/>
          <p:cNvSpPr/>
          <p:nvPr/>
        </p:nvSpPr>
        <p:spPr>
          <a:xfrm>
            <a:off x="5651437" y="1119883"/>
            <a:ext cx="2451830" cy="3553716"/>
          </a:xfrm>
          <a:prstGeom prst="roundRect">
            <a:avLst>
              <a:gd name="adj" fmla="val 6532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" name="Graphic 23">
            <a:extLst>
              <a:ext uri="{FF2B5EF4-FFF2-40B4-BE49-F238E27FC236}">
                <a16:creationId xmlns:a16="http://schemas.microsoft.com/office/drawing/2014/main" id="{4B0765A5-502C-BC2F-F9BD-96793B71EA9B}"/>
              </a:ext>
            </a:extLst>
          </p:cNvPr>
          <p:cNvSpPr/>
          <p:nvPr/>
        </p:nvSpPr>
        <p:spPr>
          <a:xfrm>
            <a:off x="7779918" y="863656"/>
            <a:ext cx="2818578" cy="2818578"/>
          </a:xfrm>
          <a:custGeom>
            <a:avLst/>
            <a:gdLst>
              <a:gd name="csX0" fmla="*/ 2818578 w 2818578"/>
              <a:gd name="csY0" fmla="*/ 1409332 h 2818578"/>
              <a:gd name="csX1" fmla="*/ 1975647 w 2818578"/>
              <a:gd name="csY1" fmla="*/ 1409332 h 2818578"/>
              <a:gd name="csX2" fmla="*/ 2221400 w 2818578"/>
              <a:gd name="csY2" fmla="*/ 1224921 h 2818578"/>
              <a:gd name="csX3" fmla="*/ 2405811 w 2818578"/>
              <a:gd name="csY3" fmla="*/ 412810 h 2818578"/>
              <a:gd name="csX4" fmla="*/ 1809788 w 2818578"/>
              <a:gd name="csY4" fmla="*/ 1008834 h 2818578"/>
              <a:gd name="csX5" fmla="*/ 1853176 w 2818578"/>
              <a:gd name="csY5" fmla="*/ 704645 h 2818578"/>
              <a:gd name="csX6" fmla="*/ 1409332 w 2818578"/>
              <a:gd name="csY6" fmla="*/ 0 h 2818578"/>
              <a:gd name="csX7" fmla="*/ 1409332 w 2818578"/>
              <a:gd name="csY7" fmla="*/ 842932 h 2818578"/>
              <a:gd name="csX8" fmla="*/ 1224921 w 2818578"/>
              <a:gd name="csY8" fmla="*/ 597178 h 2818578"/>
              <a:gd name="csX9" fmla="*/ 412809 w 2818578"/>
              <a:gd name="csY9" fmla="*/ 412767 h 2818578"/>
              <a:gd name="csX10" fmla="*/ 1008834 w 2818578"/>
              <a:gd name="csY10" fmla="*/ 1008791 h 2818578"/>
              <a:gd name="csX11" fmla="*/ 704645 w 2818578"/>
              <a:gd name="csY11" fmla="*/ 965402 h 2818578"/>
              <a:gd name="csX12" fmla="*/ 0 w 2818578"/>
              <a:gd name="csY12" fmla="*/ 1409246 h 2818578"/>
              <a:gd name="csX13" fmla="*/ 842932 w 2818578"/>
              <a:gd name="csY13" fmla="*/ 1409246 h 2818578"/>
              <a:gd name="csX14" fmla="*/ 597178 w 2818578"/>
              <a:gd name="csY14" fmla="*/ 1593658 h 2818578"/>
              <a:gd name="csX15" fmla="*/ 412767 w 2818578"/>
              <a:gd name="csY15" fmla="*/ 2405769 h 2818578"/>
              <a:gd name="csX16" fmla="*/ 1008791 w 2818578"/>
              <a:gd name="csY16" fmla="*/ 1809745 h 2818578"/>
              <a:gd name="csX17" fmla="*/ 965402 w 2818578"/>
              <a:gd name="csY17" fmla="*/ 2113934 h 2818578"/>
              <a:gd name="csX18" fmla="*/ 1409246 w 2818578"/>
              <a:gd name="csY18" fmla="*/ 2818578 h 2818578"/>
              <a:gd name="csX19" fmla="*/ 1409246 w 2818578"/>
              <a:gd name="csY19" fmla="*/ 1975647 h 2818578"/>
              <a:gd name="csX20" fmla="*/ 1593658 w 2818578"/>
              <a:gd name="csY20" fmla="*/ 2221400 h 2818578"/>
              <a:gd name="csX21" fmla="*/ 2405769 w 2818578"/>
              <a:gd name="csY21" fmla="*/ 2405811 h 2818578"/>
              <a:gd name="csX22" fmla="*/ 1809745 w 2818578"/>
              <a:gd name="csY22" fmla="*/ 1809788 h 2818578"/>
              <a:gd name="csX23" fmla="*/ 2113934 w 2818578"/>
              <a:gd name="csY23" fmla="*/ 1853176 h 2818578"/>
              <a:gd name="csX24" fmla="*/ 2818578 w 2818578"/>
              <a:gd name="csY24" fmla="*/ 1409332 h 281857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2818578" h="2818578">
                <a:moveTo>
                  <a:pt x="2818578" y="1409332"/>
                </a:moveTo>
                <a:lnTo>
                  <a:pt x="1975647" y="1409332"/>
                </a:lnTo>
                <a:cubicBezTo>
                  <a:pt x="2060414" y="1363892"/>
                  <a:pt x="2144370" y="1301951"/>
                  <a:pt x="2221400" y="1224921"/>
                </a:cubicBezTo>
                <a:cubicBezTo>
                  <a:pt x="2496564" y="949757"/>
                  <a:pt x="2579151" y="586149"/>
                  <a:pt x="2405811" y="412810"/>
                </a:cubicBezTo>
                <a:lnTo>
                  <a:pt x="1809788" y="1008834"/>
                </a:lnTo>
                <a:cubicBezTo>
                  <a:pt x="1837616" y="916756"/>
                  <a:pt x="1853176" y="813607"/>
                  <a:pt x="1853176" y="704645"/>
                </a:cubicBezTo>
                <a:cubicBezTo>
                  <a:pt x="1853176" y="315474"/>
                  <a:pt x="1654444" y="0"/>
                  <a:pt x="1409332" y="0"/>
                </a:cubicBezTo>
                <a:lnTo>
                  <a:pt x="1409332" y="842932"/>
                </a:lnTo>
                <a:cubicBezTo>
                  <a:pt x="1363892" y="758164"/>
                  <a:pt x="1301951" y="674209"/>
                  <a:pt x="1224921" y="597178"/>
                </a:cubicBezTo>
                <a:cubicBezTo>
                  <a:pt x="949757" y="322014"/>
                  <a:pt x="586149" y="239470"/>
                  <a:pt x="412809" y="412767"/>
                </a:cubicBezTo>
                <a:lnTo>
                  <a:pt x="1008834" y="1008791"/>
                </a:lnTo>
                <a:cubicBezTo>
                  <a:pt x="916756" y="981005"/>
                  <a:pt x="813607" y="965402"/>
                  <a:pt x="704645" y="965402"/>
                </a:cubicBezTo>
                <a:cubicBezTo>
                  <a:pt x="315475" y="965402"/>
                  <a:pt x="0" y="1164134"/>
                  <a:pt x="0" y="1409246"/>
                </a:cubicBezTo>
                <a:lnTo>
                  <a:pt x="842932" y="1409246"/>
                </a:lnTo>
                <a:cubicBezTo>
                  <a:pt x="758164" y="1454687"/>
                  <a:pt x="674209" y="1516627"/>
                  <a:pt x="597178" y="1593658"/>
                </a:cubicBezTo>
                <a:cubicBezTo>
                  <a:pt x="322016" y="1868821"/>
                  <a:pt x="239470" y="2232429"/>
                  <a:pt x="412767" y="2405769"/>
                </a:cubicBezTo>
                <a:lnTo>
                  <a:pt x="1008791" y="1809745"/>
                </a:lnTo>
                <a:cubicBezTo>
                  <a:pt x="981005" y="1901822"/>
                  <a:pt x="965402" y="2004971"/>
                  <a:pt x="965402" y="2113934"/>
                </a:cubicBezTo>
                <a:cubicBezTo>
                  <a:pt x="965402" y="2503104"/>
                  <a:pt x="1164134" y="2818578"/>
                  <a:pt x="1409246" y="2818578"/>
                </a:cubicBezTo>
                <a:lnTo>
                  <a:pt x="1409246" y="1975647"/>
                </a:lnTo>
                <a:cubicBezTo>
                  <a:pt x="1454687" y="2060414"/>
                  <a:pt x="1516627" y="2144370"/>
                  <a:pt x="1593658" y="2221400"/>
                </a:cubicBezTo>
                <a:cubicBezTo>
                  <a:pt x="1868821" y="2496564"/>
                  <a:pt x="2232429" y="2579151"/>
                  <a:pt x="2405769" y="2405811"/>
                </a:cubicBezTo>
                <a:lnTo>
                  <a:pt x="1809745" y="1809788"/>
                </a:lnTo>
                <a:cubicBezTo>
                  <a:pt x="1901822" y="1837573"/>
                  <a:pt x="2004971" y="1853176"/>
                  <a:pt x="2113934" y="1853176"/>
                </a:cubicBezTo>
                <a:cubicBezTo>
                  <a:pt x="2503104" y="1853176"/>
                  <a:pt x="2818578" y="1654444"/>
                  <a:pt x="2818578" y="1409332"/>
                </a:cubicBezTo>
                <a:close/>
              </a:path>
            </a:pathLst>
          </a:custGeom>
          <a:solidFill>
            <a:schemeClr val="accent1"/>
          </a:solidFill>
          <a:ln w="42718" cap="flat">
            <a:noFill/>
            <a:prstDash val="solid"/>
            <a:miter/>
          </a:ln>
        </p:spPr>
      </p: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3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Workplace Mental Health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pPr algn="l"/>
            <a:r>
              <a:t>Role conflict, unclear expectations, and low psychological safety worsen stress and disengagement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pPr algn="l"/>
            <a:r>
              <a:t>Systemic friction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pPr algn="l"/>
            <a:r>
              <a:t>Uncertainty, information overload, and perceived lack of control increase threat sensitivity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l"/>
            <a:r>
              <a:t>Anxiety drivers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pPr algn="l"/>
            <a:r>
              <a:t>High workload, chronic time pressure, and emotional labor can erode well-being and performance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pPr algn="l"/>
            <a:r>
              <a:t>Burnout risk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Prevalence and Modern Stressors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grpSp>
        <p:nvGrpSpPr>
          <p:cNvPr id="13" name="Infographics">
            <a:extLst>
              <a:ext uri="{FF2B5EF4-FFF2-40B4-BE49-F238E27FC236}">
                <a16:creationId xmlns:a16="http://schemas.microsoft.com/office/drawing/2014/main" id="{72B38095-6ADA-4C6B-230A-FDE54D256BFC}"/>
              </a:ext>
            </a:extLst>
          </p:cNvPr>
          <p:cNvGrpSpPr/>
          <p:nvPr userDrawn="1"/>
        </p:nvGrpSpPr>
        <p:grpSpPr>
          <a:xfrm>
            <a:off x="238891" y="1239106"/>
            <a:ext cx="8686229" cy="3394729"/>
            <a:chOff x="238891" y="902165"/>
            <a:chExt cx="8686229" cy="3394729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892A7DD8-F56D-E57E-4B22-C39A27AAABC9}"/>
                </a:ext>
              </a:extLst>
            </p:cNvPr>
            <p:cNvSpPr/>
            <p:nvPr/>
          </p:nvSpPr>
          <p:spPr>
            <a:xfrm>
              <a:off x="6798913" y="902170"/>
              <a:ext cx="2126207" cy="3391678"/>
            </a:xfrm>
            <a:custGeom>
              <a:avLst/>
              <a:gdLst>
                <a:gd name="csX0" fmla="*/ 2045080 w 2126207"/>
                <a:gd name="csY0" fmla="*/ 3391678 h 3391678"/>
                <a:gd name="csX1" fmla="*/ 2126207 w 2126207"/>
                <a:gd name="csY1" fmla="*/ 3310442 h 3391678"/>
                <a:gd name="csX2" fmla="*/ 2126207 w 2126207"/>
                <a:gd name="csY2" fmla="*/ 802821 h 3391678"/>
                <a:gd name="csX3" fmla="*/ 2126207 w 2126207"/>
                <a:gd name="csY3" fmla="*/ 746620 h 3391678"/>
                <a:gd name="csX4" fmla="*/ 2126207 w 2126207"/>
                <a:gd name="csY4" fmla="*/ 631544 h 3391678"/>
                <a:gd name="csX5" fmla="*/ 2126207 w 2126207"/>
                <a:gd name="csY5" fmla="*/ 579084 h 3391678"/>
                <a:gd name="csX6" fmla="*/ 2126207 w 2126207"/>
                <a:gd name="csY6" fmla="*/ 480931 h 3391678"/>
                <a:gd name="csX7" fmla="*/ 2126207 w 2126207"/>
                <a:gd name="csY7" fmla="*/ 438079 h 3391678"/>
                <a:gd name="csX8" fmla="*/ 2126207 w 2126207"/>
                <a:gd name="csY8" fmla="*/ 81551 h 3391678"/>
                <a:gd name="csX9" fmla="*/ 2045080 w 2126207"/>
                <a:gd name="csY9" fmla="*/ 321 h 3391678"/>
                <a:gd name="csX10" fmla="*/ 81127 w 2126207"/>
                <a:gd name="csY10" fmla="*/ 0 h 3391678"/>
                <a:gd name="csX11" fmla="*/ 0 w 2126207"/>
                <a:gd name="csY11" fmla="*/ 81230 h 3391678"/>
                <a:gd name="csX12" fmla="*/ 0 w 2126207"/>
                <a:gd name="csY12" fmla="*/ 418215 h 3391678"/>
                <a:gd name="csX13" fmla="*/ 13364 w 2126207"/>
                <a:gd name="csY13" fmla="*/ 448348 h 3391678"/>
                <a:gd name="csX14" fmla="*/ 135764 w 2126207"/>
                <a:gd name="csY14" fmla="*/ 559115 h 3391678"/>
                <a:gd name="csX15" fmla="*/ 135760 w 2126207"/>
                <a:gd name="csY15" fmla="*/ 679639 h 3391678"/>
                <a:gd name="csX16" fmla="*/ 13364 w 2126207"/>
                <a:gd name="csY16" fmla="*/ 790406 h 3391678"/>
                <a:gd name="csX17" fmla="*/ 0 w 2126207"/>
                <a:gd name="csY17" fmla="*/ 820535 h 3391678"/>
                <a:gd name="csX18" fmla="*/ 0 w 2126207"/>
                <a:gd name="csY18" fmla="*/ 3310117 h 3391678"/>
                <a:gd name="csX19" fmla="*/ 81128 w 2126207"/>
                <a:gd name="csY19" fmla="*/ 3391340 h 3391678"/>
                <a:gd name="csX20" fmla="*/ 2045080 w 2126207"/>
                <a:gd name="csY20" fmla="*/ 3391678 h 33916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2126207" h="3391678">
                  <a:moveTo>
                    <a:pt x="2045080" y="3391678"/>
                  </a:moveTo>
                  <a:cubicBezTo>
                    <a:pt x="2089886" y="3391678"/>
                    <a:pt x="2126207" y="3355301"/>
                    <a:pt x="2126207" y="3310442"/>
                  </a:cubicBezTo>
                  <a:lnTo>
                    <a:pt x="2126207" y="802821"/>
                  </a:lnTo>
                  <a:cubicBezTo>
                    <a:pt x="2126207" y="787509"/>
                    <a:pt x="2126207" y="760158"/>
                    <a:pt x="2126207" y="746620"/>
                  </a:cubicBezTo>
                  <a:lnTo>
                    <a:pt x="2126207" y="631544"/>
                  </a:lnTo>
                  <a:cubicBezTo>
                    <a:pt x="2126207" y="616314"/>
                    <a:pt x="2126207" y="594314"/>
                    <a:pt x="2126207" y="579084"/>
                  </a:cubicBezTo>
                  <a:lnTo>
                    <a:pt x="2126207" y="480931"/>
                  </a:lnTo>
                  <a:cubicBezTo>
                    <a:pt x="2126207" y="465700"/>
                    <a:pt x="2126207" y="452433"/>
                    <a:pt x="2126207" y="438079"/>
                  </a:cubicBezTo>
                  <a:lnTo>
                    <a:pt x="2126207" y="81551"/>
                  </a:lnTo>
                  <a:cubicBezTo>
                    <a:pt x="2126207" y="36688"/>
                    <a:pt x="2089886" y="321"/>
                    <a:pt x="2045080" y="321"/>
                  </a:cubicBezTo>
                  <a:lnTo>
                    <a:pt x="81127" y="0"/>
                  </a:lnTo>
                  <a:cubicBezTo>
                    <a:pt x="36322" y="0"/>
                    <a:pt x="0" y="36368"/>
                    <a:pt x="0" y="81230"/>
                  </a:cubicBezTo>
                  <a:lnTo>
                    <a:pt x="0" y="418215"/>
                  </a:lnTo>
                  <a:cubicBezTo>
                    <a:pt x="0" y="429699"/>
                    <a:pt x="4855" y="440648"/>
                    <a:pt x="13364" y="448348"/>
                  </a:cubicBezTo>
                  <a:lnTo>
                    <a:pt x="135764" y="559115"/>
                  </a:lnTo>
                  <a:cubicBezTo>
                    <a:pt x="171399" y="591366"/>
                    <a:pt x="171396" y="647388"/>
                    <a:pt x="135760" y="679639"/>
                  </a:cubicBezTo>
                  <a:lnTo>
                    <a:pt x="13364" y="790406"/>
                  </a:lnTo>
                  <a:cubicBezTo>
                    <a:pt x="4855" y="798106"/>
                    <a:pt x="0" y="809052"/>
                    <a:pt x="0" y="820535"/>
                  </a:cubicBezTo>
                  <a:lnTo>
                    <a:pt x="0" y="3310117"/>
                  </a:lnTo>
                  <a:cubicBezTo>
                    <a:pt x="0" y="3354980"/>
                    <a:pt x="36322" y="3391340"/>
                    <a:pt x="81128" y="3391340"/>
                  </a:cubicBezTo>
                  <a:lnTo>
                    <a:pt x="2045080" y="3391678"/>
                  </a:lnTo>
                  <a:close/>
                </a:path>
              </a:pathLst>
            </a:custGeom>
            <a:solidFill>
              <a:schemeClr val="bg1"/>
            </a:solidFill>
            <a:ln w="3377" cap="flat">
              <a:noFill/>
              <a:prstDash val="solid"/>
              <a:miter/>
            </a:ln>
          </p:spPr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367B7608-8543-FDA2-1712-516A3BE4D677}"/>
                </a:ext>
              </a:extLst>
            </p:cNvPr>
            <p:cNvSpPr/>
            <p:nvPr/>
          </p:nvSpPr>
          <p:spPr>
            <a:xfrm>
              <a:off x="6798913" y="902170"/>
              <a:ext cx="2126207" cy="3391678"/>
            </a:xfrm>
            <a:custGeom>
              <a:avLst/>
              <a:gdLst>
                <a:gd name="csX0" fmla="*/ 2045080 w 2126207"/>
                <a:gd name="csY0" fmla="*/ 3391678 h 3391678"/>
                <a:gd name="csX1" fmla="*/ 2126207 w 2126207"/>
                <a:gd name="csY1" fmla="*/ 3310442 h 3391678"/>
                <a:gd name="csX2" fmla="*/ 2126207 w 2126207"/>
                <a:gd name="csY2" fmla="*/ 802821 h 3391678"/>
                <a:gd name="csX3" fmla="*/ 2126207 w 2126207"/>
                <a:gd name="csY3" fmla="*/ 746620 h 3391678"/>
                <a:gd name="csX4" fmla="*/ 2126207 w 2126207"/>
                <a:gd name="csY4" fmla="*/ 631544 h 3391678"/>
                <a:gd name="csX5" fmla="*/ 2126207 w 2126207"/>
                <a:gd name="csY5" fmla="*/ 579084 h 3391678"/>
                <a:gd name="csX6" fmla="*/ 2126207 w 2126207"/>
                <a:gd name="csY6" fmla="*/ 480931 h 3391678"/>
                <a:gd name="csX7" fmla="*/ 2126207 w 2126207"/>
                <a:gd name="csY7" fmla="*/ 438079 h 3391678"/>
                <a:gd name="csX8" fmla="*/ 2126207 w 2126207"/>
                <a:gd name="csY8" fmla="*/ 81551 h 3391678"/>
                <a:gd name="csX9" fmla="*/ 2045080 w 2126207"/>
                <a:gd name="csY9" fmla="*/ 321 h 3391678"/>
                <a:gd name="csX10" fmla="*/ 81127 w 2126207"/>
                <a:gd name="csY10" fmla="*/ 0 h 3391678"/>
                <a:gd name="csX11" fmla="*/ 0 w 2126207"/>
                <a:gd name="csY11" fmla="*/ 81230 h 3391678"/>
                <a:gd name="csX12" fmla="*/ 0 w 2126207"/>
                <a:gd name="csY12" fmla="*/ 418215 h 3391678"/>
                <a:gd name="csX13" fmla="*/ 13364 w 2126207"/>
                <a:gd name="csY13" fmla="*/ 448348 h 3391678"/>
                <a:gd name="csX14" fmla="*/ 135764 w 2126207"/>
                <a:gd name="csY14" fmla="*/ 559115 h 3391678"/>
                <a:gd name="csX15" fmla="*/ 135760 w 2126207"/>
                <a:gd name="csY15" fmla="*/ 679639 h 3391678"/>
                <a:gd name="csX16" fmla="*/ 13364 w 2126207"/>
                <a:gd name="csY16" fmla="*/ 790406 h 3391678"/>
                <a:gd name="csX17" fmla="*/ 0 w 2126207"/>
                <a:gd name="csY17" fmla="*/ 820535 h 3391678"/>
                <a:gd name="csX18" fmla="*/ 0 w 2126207"/>
                <a:gd name="csY18" fmla="*/ 3310117 h 3391678"/>
                <a:gd name="csX19" fmla="*/ 81128 w 2126207"/>
                <a:gd name="csY19" fmla="*/ 3391340 h 3391678"/>
                <a:gd name="csX20" fmla="*/ 2045080 w 2126207"/>
                <a:gd name="csY20" fmla="*/ 3391678 h 33916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2126207" h="3391678">
                  <a:moveTo>
                    <a:pt x="2045080" y="3391678"/>
                  </a:moveTo>
                  <a:cubicBezTo>
                    <a:pt x="2089886" y="3391678"/>
                    <a:pt x="2126207" y="3355301"/>
                    <a:pt x="2126207" y="3310442"/>
                  </a:cubicBezTo>
                  <a:lnTo>
                    <a:pt x="2126207" y="802821"/>
                  </a:lnTo>
                  <a:cubicBezTo>
                    <a:pt x="2126207" y="787509"/>
                    <a:pt x="2126207" y="760158"/>
                    <a:pt x="2126207" y="746620"/>
                  </a:cubicBezTo>
                  <a:lnTo>
                    <a:pt x="2126207" y="631544"/>
                  </a:lnTo>
                  <a:cubicBezTo>
                    <a:pt x="2126207" y="616314"/>
                    <a:pt x="2126207" y="594314"/>
                    <a:pt x="2126207" y="579084"/>
                  </a:cubicBezTo>
                  <a:lnTo>
                    <a:pt x="2126207" y="480931"/>
                  </a:lnTo>
                  <a:cubicBezTo>
                    <a:pt x="2126207" y="465700"/>
                    <a:pt x="2126207" y="452433"/>
                    <a:pt x="2126207" y="438079"/>
                  </a:cubicBezTo>
                  <a:lnTo>
                    <a:pt x="2126207" y="81551"/>
                  </a:lnTo>
                  <a:cubicBezTo>
                    <a:pt x="2126207" y="36688"/>
                    <a:pt x="2089886" y="321"/>
                    <a:pt x="2045080" y="321"/>
                  </a:cubicBezTo>
                  <a:lnTo>
                    <a:pt x="81127" y="0"/>
                  </a:lnTo>
                  <a:cubicBezTo>
                    <a:pt x="36322" y="0"/>
                    <a:pt x="0" y="36368"/>
                    <a:pt x="0" y="81230"/>
                  </a:cubicBezTo>
                  <a:lnTo>
                    <a:pt x="0" y="418215"/>
                  </a:lnTo>
                  <a:cubicBezTo>
                    <a:pt x="0" y="429699"/>
                    <a:pt x="4855" y="440648"/>
                    <a:pt x="13364" y="448348"/>
                  </a:cubicBezTo>
                  <a:lnTo>
                    <a:pt x="135764" y="559115"/>
                  </a:lnTo>
                  <a:cubicBezTo>
                    <a:pt x="171399" y="591366"/>
                    <a:pt x="171396" y="647388"/>
                    <a:pt x="135760" y="679639"/>
                  </a:cubicBezTo>
                  <a:lnTo>
                    <a:pt x="13364" y="790406"/>
                  </a:lnTo>
                  <a:cubicBezTo>
                    <a:pt x="4855" y="798106"/>
                    <a:pt x="0" y="809052"/>
                    <a:pt x="0" y="820535"/>
                  </a:cubicBezTo>
                  <a:lnTo>
                    <a:pt x="0" y="3310117"/>
                  </a:lnTo>
                  <a:cubicBezTo>
                    <a:pt x="0" y="3354980"/>
                    <a:pt x="36322" y="3391340"/>
                    <a:pt x="81128" y="3391340"/>
                  </a:cubicBezTo>
                  <a:lnTo>
                    <a:pt x="2045080" y="3391678"/>
                  </a:lnTo>
                  <a:close/>
                </a:path>
              </a:pathLst>
            </a:custGeom>
            <a:solidFill>
              <a:schemeClr val="bg1"/>
            </a:solidFill>
            <a:ln w="3377" cap="flat">
              <a:noFill/>
              <a:prstDash val="solid"/>
              <a:miter/>
            </a:ln>
          </p:spPr>
        </p:sp>
        <p:sp>
          <p:nvSpPr>
            <p:cNvPr id="16" name="Item 3">
              <a:extLst>
                <a:ext uri="{FF2B5EF4-FFF2-40B4-BE49-F238E27FC236}">
                  <a16:creationId xmlns:a16="http://schemas.microsoft.com/office/drawing/2014/main" id="{61705E5C-37BD-4F29-387F-086F8AD49E35}"/>
                </a:ext>
              </a:extLst>
            </p:cNvPr>
            <p:cNvSpPr/>
            <p:nvPr/>
          </p:nvSpPr>
          <p:spPr>
            <a:xfrm>
              <a:off x="4603977" y="902165"/>
              <a:ext cx="2297164" cy="3394729"/>
            </a:xfrm>
            <a:custGeom>
              <a:avLst/>
              <a:gdLst>
                <a:gd name="csX0" fmla="*/ 2052295 w 2297164"/>
                <a:gd name="csY0" fmla="*/ 3394729 h 3394729"/>
                <a:gd name="csX1" fmla="*/ 2133688 w 2297164"/>
                <a:gd name="csY1" fmla="*/ 3313344 h 3394729"/>
                <a:gd name="csX2" fmla="*/ 2134142 w 2297164"/>
                <a:gd name="csY2" fmla="*/ 807495 h 3394729"/>
                <a:gd name="csX3" fmla="*/ 2152022 w 2297164"/>
                <a:gd name="csY3" fmla="*/ 767240 h 3394729"/>
                <a:gd name="csX4" fmla="*/ 2288227 w 2297164"/>
                <a:gd name="csY4" fmla="*/ 644131 h 3394729"/>
                <a:gd name="csX5" fmla="*/ 2288227 w 2297164"/>
                <a:gd name="csY5" fmla="*/ 603879 h 3394729"/>
                <a:gd name="csX6" fmla="*/ 2150906 w 2297164"/>
                <a:gd name="csY6" fmla="*/ 479760 h 3394729"/>
                <a:gd name="csX7" fmla="*/ 2134142 w 2297164"/>
                <a:gd name="csY7" fmla="*/ 442021 h 3394729"/>
                <a:gd name="csX8" fmla="*/ 2134142 w 2297164"/>
                <a:gd name="csY8" fmla="*/ 81392 h 3394729"/>
                <a:gd name="csX9" fmla="*/ 2052749 w 2297164"/>
                <a:gd name="csY9" fmla="*/ 0 h 3394729"/>
                <a:gd name="csX10" fmla="*/ 81847 w 2297164"/>
                <a:gd name="csY10" fmla="*/ 11 h 3394729"/>
                <a:gd name="csX11" fmla="*/ 454 w 2297164"/>
                <a:gd name="csY11" fmla="*/ 81403 h 3394729"/>
                <a:gd name="csX12" fmla="*/ 454 w 2297164"/>
                <a:gd name="csY12" fmla="*/ 422453 h 3394729"/>
                <a:gd name="csX13" fmla="*/ 13862 w 2297164"/>
                <a:gd name="csY13" fmla="*/ 452646 h 3394729"/>
                <a:gd name="csX14" fmla="*/ 136662 w 2297164"/>
                <a:gd name="csY14" fmla="*/ 563635 h 3394729"/>
                <a:gd name="csX15" fmla="*/ 136659 w 2297164"/>
                <a:gd name="csY15" fmla="*/ 684396 h 3394729"/>
                <a:gd name="csX16" fmla="*/ 13859 w 2297164"/>
                <a:gd name="csY16" fmla="*/ 795391 h 3394729"/>
                <a:gd name="csX17" fmla="*/ 451 w 2297164"/>
                <a:gd name="csY17" fmla="*/ 825574 h 3394729"/>
                <a:gd name="csX18" fmla="*/ 0 w 2297164"/>
                <a:gd name="csY18" fmla="*/ 3313351 h 3394729"/>
                <a:gd name="csX19" fmla="*/ 81393 w 2297164"/>
                <a:gd name="csY19" fmla="*/ 3394729 h 3394729"/>
                <a:gd name="csX20" fmla="*/ 2052295 w 2297164"/>
                <a:gd name="csY20" fmla="*/ 3394729 h 33947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2297164" h="3394729">
                  <a:moveTo>
                    <a:pt x="2052295" y="3394729"/>
                  </a:moveTo>
                  <a:cubicBezTo>
                    <a:pt x="2097247" y="3394729"/>
                    <a:pt x="2133688" y="3358296"/>
                    <a:pt x="2133688" y="3313344"/>
                  </a:cubicBezTo>
                  <a:lnTo>
                    <a:pt x="2134142" y="807495"/>
                  </a:lnTo>
                  <a:cubicBezTo>
                    <a:pt x="2134142" y="792153"/>
                    <a:pt x="2140640" y="777526"/>
                    <a:pt x="2152022" y="767240"/>
                  </a:cubicBezTo>
                  <a:lnTo>
                    <a:pt x="2288227" y="644131"/>
                  </a:lnTo>
                  <a:cubicBezTo>
                    <a:pt x="2300144" y="633360"/>
                    <a:pt x="2300144" y="614650"/>
                    <a:pt x="2288227" y="603879"/>
                  </a:cubicBezTo>
                  <a:lnTo>
                    <a:pt x="2150906" y="479760"/>
                  </a:lnTo>
                  <a:cubicBezTo>
                    <a:pt x="2140233" y="470115"/>
                    <a:pt x="2134142" y="456404"/>
                    <a:pt x="2134142" y="442021"/>
                  </a:cubicBezTo>
                  <a:lnTo>
                    <a:pt x="2134142" y="81392"/>
                  </a:lnTo>
                  <a:cubicBezTo>
                    <a:pt x="2134142" y="36440"/>
                    <a:pt x="2097702" y="0"/>
                    <a:pt x="2052749" y="0"/>
                  </a:cubicBezTo>
                  <a:lnTo>
                    <a:pt x="81847" y="11"/>
                  </a:lnTo>
                  <a:cubicBezTo>
                    <a:pt x="36895" y="11"/>
                    <a:pt x="454" y="36451"/>
                    <a:pt x="454" y="81403"/>
                  </a:cubicBezTo>
                  <a:lnTo>
                    <a:pt x="454" y="422453"/>
                  </a:lnTo>
                  <a:cubicBezTo>
                    <a:pt x="454" y="433960"/>
                    <a:pt x="5325" y="444928"/>
                    <a:pt x="13862" y="452646"/>
                  </a:cubicBezTo>
                  <a:lnTo>
                    <a:pt x="136662" y="563635"/>
                  </a:lnTo>
                  <a:cubicBezTo>
                    <a:pt x="172414" y="595950"/>
                    <a:pt x="172411" y="652080"/>
                    <a:pt x="136659" y="684396"/>
                  </a:cubicBezTo>
                  <a:lnTo>
                    <a:pt x="13859" y="795391"/>
                  </a:lnTo>
                  <a:cubicBezTo>
                    <a:pt x="5324" y="803103"/>
                    <a:pt x="453" y="814071"/>
                    <a:pt x="451" y="825574"/>
                  </a:cubicBezTo>
                  <a:lnTo>
                    <a:pt x="0" y="3313351"/>
                  </a:lnTo>
                  <a:cubicBezTo>
                    <a:pt x="0" y="3358303"/>
                    <a:pt x="36441" y="3394729"/>
                    <a:pt x="81393" y="3394729"/>
                  </a:cubicBezTo>
                  <a:lnTo>
                    <a:pt x="2052295" y="3394729"/>
                  </a:lnTo>
                  <a:close/>
                </a:path>
              </a:pathLst>
            </a:custGeom>
            <a:solidFill>
              <a:schemeClr val="bg1"/>
            </a:solidFill>
            <a:ln w="3386" cap="flat">
              <a:noFill/>
              <a:prstDash val="solid"/>
              <a:miter/>
            </a:ln>
          </p:spPr>
        </p:sp>
        <p:sp>
          <p:nvSpPr>
            <p:cNvPr id="17" name="Item 2">
              <a:extLst>
                <a:ext uri="{FF2B5EF4-FFF2-40B4-BE49-F238E27FC236}">
                  <a16:creationId xmlns:a16="http://schemas.microsoft.com/office/drawing/2014/main" id="{3ACD69F4-CE4F-A6AA-E87C-96F94EFA7C8D}"/>
                </a:ext>
              </a:extLst>
            </p:cNvPr>
            <p:cNvSpPr/>
            <p:nvPr/>
          </p:nvSpPr>
          <p:spPr>
            <a:xfrm>
              <a:off x="2421434" y="902165"/>
              <a:ext cx="2294050" cy="3394729"/>
            </a:xfrm>
            <a:custGeom>
              <a:avLst/>
              <a:gdLst>
                <a:gd name="csX0" fmla="*/ 2049507 w 2294050"/>
                <a:gd name="csY0" fmla="*/ 3394730 h 3394729"/>
                <a:gd name="csX1" fmla="*/ 2130792 w 2294050"/>
                <a:gd name="csY1" fmla="*/ 3313419 h 3394729"/>
                <a:gd name="csX2" fmla="*/ 2131246 w 2294050"/>
                <a:gd name="csY2" fmla="*/ 803302 h 3394729"/>
                <a:gd name="csX3" fmla="*/ 2149101 w 2294050"/>
                <a:gd name="csY3" fmla="*/ 763087 h 3394729"/>
                <a:gd name="csX4" fmla="*/ 2285125 w 2294050"/>
                <a:gd name="csY4" fmla="*/ 640101 h 3394729"/>
                <a:gd name="csX5" fmla="*/ 2285125 w 2294050"/>
                <a:gd name="csY5" fmla="*/ 599889 h 3394729"/>
                <a:gd name="csX6" fmla="*/ 2147984 w 2294050"/>
                <a:gd name="csY6" fmla="*/ 475894 h 3394729"/>
                <a:gd name="csX7" fmla="*/ 2131246 w 2294050"/>
                <a:gd name="csY7" fmla="*/ 438193 h 3394729"/>
                <a:gd name="csX8" fmla="*/ 2131246 w 2294050"/>
                <a:gd name="csY8" fmla="*/ 81311 h 3394729"/>
                <a:gd name="csX9" fmla="*/ 2049961 w 2294050"/>
                <a:gd name="csY9" fmla="*/ 0 h 3394729"/>
                <a:gd name="csX10" fmla="*/ 81738 w 2294050"/>
                <a:gd name="csY10" fmla="*/ 0 h 3394729"/>
                <a:gd name="csX11" fmla="*/ 453 w 2294050"/>
                <a:gd name="csY11" fmla="*/ 81311 h 3394729"/>
                <a:gd name="csX12" fmla="*/ 453 w 2294050"/>
                <a:gd name="csY12" fmla="*/ 418634 h 3394729"/>
                <a:gd name="csX13" fmla="*/ 13844 w 2294050"/>
                <a:gd name="csY13" fmla="*/ 448794 h 3394729"/>
                <a:gd name="csX14" fmla="*/ 136481 w 2294050"/>
                <a:gd name="csY14" fmla="*/ 559674 h 3394729"/>
                <a:gd name="csX15" fmla="*/ 136477 w 2294050"/>
                <a:gd name="csY15" fmla="*/ 680316 h 3394729"/>
                <a:gd name="csX16" fmla="*/ 13840 w 2294050"/>
                <a:gd name="csY16" fmla="*/ 791197 h 3394729"/>
                <a:gd name="csX17" fmla="*/ 450 w 2294050"/>
                <a:gd name="csY17" fmla="*/ 821353 h 3394729"/>
                <a:gd name="csX18" fmla="*/ 0 w 2294050"/>
                <a:gd name="csY18" fmla="*/ 3313419 h 3394729"/>
                <a:gd name="csX19" fmla="*/ 81285 w 2294050"/>
                <a:gd name="csY19" fmla="*/ 3394730 h 3394729"/>
                <a:gd name="csX20" fmla="*/ 2049507 w 2294050"/>
                <a:gd name="csY20" fmla="*/ 3394730 h 33947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2294050" h="3394729">
                  <a:moveTo>
                    <a:pt x="2049507" y="3394730"/>
                  </a:moveTo>
                  <a:cubicBezTo>
                    <a:pt x="2094400" y="3394730"/>
                    <a:pt x="2130792" y="3358326"/>
                    <a:pt x="2130792" y="3313419"/>
                  </a:cubicBezTo>
                  <a:lnTo>
                    <a:pt x="2131246" y="803302"/>
                  </a:lnTo>
                  <a:cubicBezTo>
                    <a:pt x="2131246" y="787975"/>
                    <a:pt x="2137732" y="773363"/>
                    <a:pt x="2149101" y="763087"/>
                  </a:cubicBezTo>
                  <a:lnTo>
                    <a:pt x="2285125" y="640101"/>
                  </a:lnTo>
                  <a:cubicBezTo>
                    <a:pt x="2297027" y="629341"/>
                    <a:pt x="2297027" y="610650"/>
                    <a:pt x="2285125" y="599889"/>
                  </a:cubicBezTo>
                  <a:lnTo>
                    <a:pt x="2147984" y="475894"/>
                  </a:lnTo>
                  <a:cubicBezTo>
                    <a:pt x="2137329" y="466259"/>
                    <a:pt x="2131246" y="452561"/>
                    <a:pt x="2131246" y="438193"/>
                  </a:cubicBezTo>
                  <a:lnTo>
                    <a:pt x="2131246" y="81311"/>
                  </a:lnTo>
                  <a:cubicBezTo>
                    <a:pt x="2131246" y="36404"/>
                    <a:pt x="2094854" y="0"/>
                    <a:pt x="2049961" y="0"/>
                  </a:cubicBezTo>
                  <a:lnTo>
                    <a:pt x="81738" y="0"/>
                  </a:lnTo>
                  <a:cubicBezTo>
                    <a:pt x="36846" y="0"/>
                    <a:pt x="453" y="36404"/>
                    <a:pt x="453" y="81311"/>
                  </a:cubicBezTo>
                  <a:lnTo>
                    <a:pt x="453" y="418634"/>
                  </a:lnTo>
                  <a:cubicBezTo>
                    <a:pt x="453" y="430130"/>
                    <a:pt x="5318" y="441086"/>
                    <a:pt x="13844" y="448794"/>
                  </a:cubicBezTo>
                  <a:lnTo>
                    <a:pt x="136481" y="559674"/>
                  </a:lnTo>
                  <a:cubicBezTo>
                    <a:pt x="172185" y="591958"/>
                    <a:pt x="172181" y="648032"/>
                    <a:pt x="136477" y="680316"/>
                  </a:cubicBezTo>
                  <a:lnTo>
                    <a:pt x="13840" y="791197"/>
                  </a:lnTo>
                  <a:cubicBezTo>
                    <a:pt x="5317" y="798904"/>
                    <a:pt x="452" y="809858"/>
                    <a:pt x="450" y="821353"/>
                  </a:cubicBezTo>
                  <a:lnTo>
                    <a:pt x="0" y="3313419"/>
                  </a:lnTo>
                  <a:cubicBezTo>
                    <a:pt x="0" y="3358326"/>
                    <a:pt x="36392" y="3394730"/>
                    <a:pt x="81285" y="3394730"/>
                  </a:cubicBezTo>
                  <a:lnTo>
                    <a:pt x="2049507" y="3394730"/>
                  </a:lnTo>
                  <a:close/>
                </a:path>
              </a:pathLst>
            </a:custGeom>
            <a:solidFill>
              <a:schemeClr val="bg1"/>
            </a:solidFill>
            <a:ln w="3386" cap="flat">
              <a:noFill/>
              <a:prstDash val="solid"/>
              <a:miter/>
            </a:ln>
          </p:spPr>
        </p:sp>
        <p:sp>
          <p:nvSpPr>
            <p:cNvPr id="18" name="Item 1">
              <a:extLst>
                <a:ext uri="{FF2B5EF4-FFF2-40B4-BE49-F238E27FC236}">
                  <a16:creationId xmlns:a16="http://schemas.microsoft.com/office/drawing/2014/main" id="{FC488A31-AF16-87BB-6C76-D413D631A375}"/>
                </a:ext>
              </a:extLst>
            </p:cNvPr>
            <p:cNvSpPr/>
            <p:nvPr/>
          </p:nvSpPr>
          <p:spPr>
            <a:xfrm>
              <a:off x="238891" y="902170"/>
              <a:ext cx="2293139" cy="3394724"/>
            </a:xfrm>
            <a:custGeom>
              <a:avLst/>
              <a:gdLst>
                <a:gd name="csX0" fmla="*/ 2049050 w 2293139"/>
                <a:gd name="csY0" fmla="*/ 3394725 h 3394724"/>
                <a:gd name="csX1" fmla="*/ 2130335 w 2293139"/>
                <a:gd name="csY1" fmla="*/ 3313414 h 3394724"/>
                <a:gd name="csX2" fmla="*/ 2130335 w 2293139"/>
                <a:gd name="csY2" fmla="*/ 803300 h 3394724"/>
                <a:gd name="csX3" fmla="*/ 2148191 w 2293139"/>
                <a:gd name="csY3" fmla="*/ 763085 h 3394724"/>
                <a:gd name="csX4" fmla="*/ 2284214 w 2293139"/>
                <a:gd name="csY4" fmla="*/ 640099 h 3394724"/>
                <a:gd name="csX5" fmla="*/ 2284214 w 2293139"/>
                <a:gd name="csY5" fmla="*/ 599888 h 3394724"/>
                <a:gd name="csX6" fmla="*/ 2147073 w 2293139"/>
                <a:gd name="csY6" fmla="*/ 475896 h 3394724"/>
                <a:gd name="csX7" fmla="*/ 2130335 w 2293139"/>
                <a:gd name="csY7" fmla="*/ 438195 h 3394724"/>
                <a:gd name="csX8" fmla="*/ 2130335 w 2293139"/>
                <a:gd name="csY8" fmla="*/ 81311 h 3394724"/>
                <a:gd name="csX9" fmla="*/ 2049050 w 2293139"/>
                <a:gd name="csY9" fmla="*/ 0 h 3394724"/>
                <a:gd name="csX10" fmla="*/ 81285 w 2293139"/>
                <a:gd name="csY10" fmla="*/ 1 h 3394724"/>
                <a:gd name="csX11" fmla="*/ 0 w 2293139"/>
                <a:gd name="csY11" fmla="*/ 81312 h 3394724"/>
                <a:gd name="csX12" fmla="*/ 0 w 2293139"/>
                <a:gd name="csY12" fmla="*/ 436690 h 3394724"/>
                <a:gd name="csX13" fmla="*/ 0 w 2293139"/>
                <a:gd name="csY13" fmla="*/ 560706 h 3394724"/>
                <a:gd name="csX14" fmla="*/ 0 w 2293139"/>
                <a:gd name="csY14" fmla="*/ 640103 h 3394724"/>
                <a:gd name="csX15" fmla="*/ 0 w 2293139"/>
                <a:gd name="csY15" fmla="*/ 803300 h 3394724"/>
                <a:gd name="csX16" fmla="*/ 0 w 2293139"/>
                <a:gd name="csY16" fmla="*/ 3313414 h 3394724"/>
                <a:gd name="csX17" fmla="*/ 81285 w 2293139"/>
                <a:gd name="csY17" fmla="*/ 3394725 h 3394724"/>
                <a:gd name="csX18" fmla="*/ 2049050 w 2293139"/>
                <a:gd name="csY18" fmla="*/ 3394725 h 33947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2293139" h="3394724">
                  <a:moveTo>
                    <a:pt x="2049050" y="3394725"/>
                  </a:moveTo>
                  <a:cubicBezTo>
                    <a:pt x="2093943" y="3394725"/>
                    <a:pt x="2130335" y="3358321"/>
                    <a:pt x="2130335" y="3313414"/>
                  </a:cubicBezTo>
                  <a:lnTo>
                    <a:pt x="2130335" y="803300"/>
                  </a:lnTo>
                  <a:cubicBezTo>
                    <a:pt x="2130335" y="787973"/>
                    <a:pt x="2136821" y="773364"/>
                    <a:pt x="2148191" y="763085"/>
                  </a:cubicBezTo>
                  <a:lnTo>
                    <a:pt x="2284214" y="640099"/>
                  </a:lnTo>
                  <a:cubicBezTo>
                    <a:pt x="2296115" y="629339"/>
                    <a:pt x="2296115" y="610648"/>
                    <a:pt x="2284214" y="599888"/>
                  </a:cubicBezTo>
                  <a:lnTo>
                    <a:pt x="2147073" y="475896"/>
                  </a:lnTo>
                  <a:cubicBezTo>
                    <a:pt x="2136418" y="466260"/>
                    <a:pt x="2130335" y="452563"/>
                    <a:pt x="2130335" y="438195"/>
                  </a:cubicBezTo>
                  <a:lnTo>
                    <a:pt x="2130335" y="81311"/>
                  </a:lnTo>
                  <a:cubicBezTo>
                    <a:pt x="2130335" y="36404"/>
                    <a:pt x="2093943" y="0"/>
                    <a:pt x="2049050" y="0"/>
                  </a:cubicBezTo>
                  <a:lnTo>
                    <a:pt x="81285" y="1"/>
                  </a:lnTo>
                  <a:cubicBezTo>
                    <a:pt x="36392" y="1"/>
                    <a:pt x="0" y="36405"/>
                    <a:pt x="0" y="81312"/>
                  </a:cubicBezTo>
                  <a:lnTo>
                    <a:pt x="0" y="436690"/>
                  </a:lnTo>
                  <a:lnTo>
                    <a:pt x="0" y="560706"/>
                  </a:lnTo>
                  <a:cubicBezTo>
                    <a:pt x="0" y="591198"/>
                    <a:pt x="0" y="603056"/>
                    <a:pt x="0" y="640103"/>
                  </a:cubicBezTo>
                  <a:lnTo>
                    <a:pt x="0" y="803300"/>
                  </a:lnTo>
                  <a:lnTo>
                    <a:pt x="0" y="3313414"/>
                  </a:lnTo>
                  <a:cubicBezTo>
                    <a:pt x="0" y="3358321"/>
                    <a:pt x="36393" y="3394725"/>
                    <a:pt x="81285" y="3394725"/>
                  </a:cubicBezTo>
                  <a:lnTo>
                    <a:pt x="2049050" y="3394725"/>
                  </a:lnTo>
                  <a:close/>
                </a:path>
              </a:pathLst>
            </a:custGeom>
            <a:solidFill>
              <a:schemeClr val="bg1"/>
            </a:solidFill>
            <a:ln w="3386" cap="flat">
              <a:noFill/>
              <a:prstDash val="solid"/>
              <a:miter/>
            </a:ln>
          </p:spPr>
        </p:sp>
      </p:grpSp>
      <p:sp>
        <p:nvSpPr>
          <p:cNvPr id="19" name="Graphic 22">
            <a:extLst>
              <a:ext uri="{FF2B5EF4-FFF2-40B4-BE49-F238E27FC236}">
                <a16:creationId xmlns:a16="http://schemas.microsoft.com/office/drawing/2014/main" id="{C9B53A7F-48CC-7728-2047-54F4AEB0B833}"/>
              </a:ext>
            </a:extLst>
          </p:cNvPr>
          <p:cNvSpPr/>
          <p:nvPr/>
        </p:nvSpPr>
        <p:spPr>
          <a:xfrm rot="1902887">
            <a:off x="7141066" y="-1020516"/>
            <a:ext cx="2574980" cy="2574980"/>
          </a:xfrm>
          <a:custGeom>
            <a:avLst/>
            <a:gdLst>
              <a:gd name="csX0" fmla="*/ 2574981 w 2574980"/>
              <a:gd name="csY0" fmla="*/ 1287490 h 2574980"/>
              <a:gd name="csX1" fmla="*/ 1931236 w 2574980"/>
              <a:gd name="csY1" fmla="*/ 1124523 h 2574980"/>
              <a:gd name="csX2" fmla="*/ 1894682 w 2574980"/>
              <a:gd name="csY2" fmla="*/ 1124797 h 2574980"/>
              <a:gd name="csX3" fmla="*/ 1926471 w 2574980"/>
              <a:gd name="csY3" fmla="*/ 1106754 h 2574980"/>
              <a:gd name="csX4" fmla="*/ 2402485 w 2574980"/>
              <a:gd name="csY4" fmla="*/ 643745 h 2574980"/>
              <a:gd name="csX5" fmla="*/ 1763504 w 2574980"/>
              <a:gd name="csY5" fmla="*/ 824481 h 2574980"/>
              <a:gd name="csX6" fmla="*/ 1731988 w 2574980"/>
              <a:gd name="csY6" fmla="*/ 842992 h 2574980"/>
              <a:gd name="csX7" fmla="*/ 1750500 w 2574980"/>
              <a:gd name="csY7" fmla="*/ 811477 h 2574980"/>
              <a:gd name="csX8" fmla="*/ 1931236 w 2574980"/>
              <a:gd name="csY8" fmla="*/ 172496 h 2574980"/>
              <a:gd name="csX9" fmla="*/ 1468226 w 2574980"/>
              <a:gd name="csY9" fmla="*/ 648510 h 2574980"/>
              <a:gd name="csX10" fmla="*/ 1450184 w 2574980"/>
              <a:gd name="csY10" fmla="*/ 680299 h 2574980"/>
              <a:gd name="csX11" fmla="*/ 1450457 w 2574980"/>
              <a:gd name="csY11" fmla="*/ 643745 h 2574980"/>
              <a:gd name="csX12" fmla="*/ 1287490 w 2574980"/>
              <a:gd name="csY12" fmla="*/ 0 h 2574980"/>
              <a:gd name="csX13" fmla="*/ 1124523 w 2574980"/>
              <a:gd name="csY13" fmla="*/ 643745 h 2574980"/>
              <a:gd name="csX14" fmla="*/ 1124797 w 2574980"/>
              <a:gd name="csY14" fmla="*/ 680299 h 2574980"/>
              <a:gd name="csX15" fmla="*/ 1106754 w 2574980"/>
              <a:gd name="csY15" fmla="*/ 648510 h 2574980"/>
              <a:gd name="csX16" fmla="*/ 643745 w 2574980"/>
              <a:gd name="csY16" fmla="*/ 172496 h 2574980"/>
              <a:gd name="csX17" fmla="*/ 824481 w 2574980"/>
              <a:gd name="csY17" fmla="*/ 811477 h 2574980"/>
              <a:gd name="csX18" fmla="*/ 842992 w 2574980"/>
              <a:gd name="csY18" fmla="*/ 842992 h 2574980"/>
              <a:gd name="csX19" fmla="*/ 811477 w 2574980"/>
              <a:gd name="csY19" fmla="*/ 824481 h 2574980"/>
              <a:gd name="csX20" fmla="*/ 172496 w 2574980"/>
              <a:gd name="csY20" fmla="*/ 643745 h 2574980"/>
              <a:gd name="csX21" fmla="*/ 648510 w 2574980"/>
              <a:gd name="csY21" fmla="*/ 1106754 h 2574980"/>
              <a:gd name="csX22" fmla="*/ 680299 w 2574980"/>
              <a:gd name="csY22" fmla="*/ 1124797 h 2574980"/>
              <a:gd name="csX23" fmla="*/ 643745 w 2574980"/>
              <a:gd name="csY23" fmla="*/ 1124523 h 2574980"/>
              <a:gd name="csX24" fmla="*/ 0 w 2574980"/>
              <a:gd name="csY24" fmla="*/ 1287490 h 2574980"/>
              <a:gd name="csX25" fmla="*/ 643745 w 2574980"/>
              <a:gd name="csY25" fmla="*/ 1450457 h 2574980"/>
              <a:gd name="csX26" fmla="*/ 680299 w 2574980"/>
              <a:gd name="csY26" fmla="*/ 1450184 h 2574980"/>
              <a:gd name="csX27" fmla="*/ 648510 w 2574980"/>
              <a:gd name="csY27" fmla="*/ 1468226 h 2574980"/>
              <a:gd name="csX28" fmla="*/ 172496 w 2574980"/>
              <a:gd name="csY28" fmla="*/ 1931236 h 2574980"/>
              <a:gd name="csX29" fmla="*/ 811477 w 2574980"/>
              <a:gd name="csY29" fmla="*/ 1750500 h 2574980"/>
              <a:gd name="csX30" fmla="*/ 842992 w 2574980"/>
              <a:gd name="csY30" fmla="*/ 1731988 h 2574980"/>
              <a:gd name="csX31" fmla="*/ 824481 w 2574980"/>
              <a:gd name="csY31" fmla="*/ 1763504 h 2574980"/>
              <a:gd name="csX32" fmla="*/ 643745 w 2574980"/>
              <a:gd name="csY32" fmla="*/ 2402485 h 2574980"/>
              <a:gd name="csX33" fmla="*/ 1106754 w 2574980"/>
              <a:gd name="csY33" fmla="*/ 1926471 h 2574980"/>
              <a:gd name="csX34" fmla="*/ 1124797 w 2574980"/>
              <a:gd name="csY34" fmla="*/ 1894682 h 2574980"/>
              <a:gd name="csX35" fmla="*/ 1124523 w 2574980"/>
              <a:gd name="csY35" fmla="*/ 1931236 h 2574980"/>
              <a:gd name="csX36" fmla="*/ 1287490 w 2574980"/>
              <a:gd name="csY36" fmla="*/ 2574981 h 2574980"/>
              <a:gd name="csX37" fmla="*/ 1450457 w 2574980"/>
              <a:gd name="csY37" fmla="*/ 1931236 h 2574980"/>
              <a:gd name="csX38" fmla="*/ 1450184 w 2574980"/>
              <a:gd name="csY38" fmla="*/ 1894682 h 2574980"/>
              <a:gd name="csX39" fmla="*/ 1468226 w 2574980"/>
              <a:gd name="csY39" fmla="*/ 1926471 h 2574980"/>
              <a:gd name="csX40" fmla="*/ 1931236 w 2574980"/>
              <a:gd name="csY40" fmla="*/ 2402485 h 2574980"/>
              <a:gd name="csX41" fmla="*/ 1750500 w 2574980"/>
              <a:gd name="csY41" fmla="*/ 1763504 h 2574980"/>
              <a:gd name="csX42" fmla="*/ 1731988 w 2574980"/>
              <a:gd name="csY42" fmla="*/ 1731988 h 2574980"/>
              <a:gd name="csX43" fmla="*/ 1763504 w 2574980"/>
              <a:gd name="csY43" fmla="*/ 1750500 h 2574980"/>
              <a:gd name="csX44" fmla="*/ 2402485 w 2574980"/>
              <a:gd name="csY44" fmla="*/ 1931236 h 2574980"/>
              <a:gd name="csX45" fmla="*/ 1926471 w 2574980"/>
              <a:gd name="csY45" fmla="*/ 1468226 h 2574980"/>
              <a:gd name="csX46" fmla="*/ 1894682 w 2574980"/>
              <a:gd name="csY46" fmla="*/ 1450184 h 2574980"/>
              <a:gd name="csX47" fmla="*/ 1931236 w 2574980"/>
              <a:gd name="csY47" fmla="*/ 1450457 h 2574980"/>
              <a:gd name="csX48" fmla="*/ 2574981 w 2574980"/>
              <a:gd name="csY48" fmla="*/ 1287490 h 25749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</a:cxnLst>
            <a:rect l="l" t="t" r="r" b="b"/>
            <a:pathLst>
              <a:path w="2574980" h="2574980">
                <a:moveTo>
                  <a:pt x="2574981" y="1287490"/>
                </a:moveTo>
                <a:cubicBezTo>
                  <a:pt x="2574981" y="1197474"/>
                  <a:pt x="2286772" y="1124523"/>
                  <a:pt x="1931236" y="1124523"/>
                </a:cubicBezTo>
                <a:cubicBezTo>
                  <a:pt x="1918973" y="1124523"/>
                  <a:pt x="1906789" y="1124641"/>
                  <a:pt x="1894682" y="1124797"/>
                </a:cubicBezTo>
                <a:cubicBezTo>
                  <a:pt x="1905265" y="1118900"/>
                  <a:pt x="1915849" y="1112886"/>
                  <a:pt x="1926471" y="1106754"/>
                </a:cubicBezTo>
                <a:cubicBezTo>
                  <a:pt x="2234363" y="928986"/>
                  <a:pt x="2447474" y="721694"/>
                  <a:pt x="2402485" y="643745"/>
                </a:cubicBezTo>
                <a:cubicBezTo>
                  <a:pt x="2357496" y="565796"/>
                  <a:pt x="2071396" y="646713"/>
                  <a:pt x="1763504" y="824481"/>
                </a:cubicBezTo>
                <a:cubicBezTo>
                  <a:pt x="1752882" y="830612"/>
                  <a:pt x="1742377" y="836783"/>
                  <a:pt x="1731988" y="842992"/>
                </a:cubicBezTo>
                <a:cubicBezTo>
                  <a:pt x="1738198" y="832604"/>
                  <a:pt x="1744368" y="822099"/>
                  <a:pt x="1750500" y="811477"/>
                </a:cubicBezTo>
                <a:cubicBezTo>
                  <a:pt x="1928268" y="503585"/>
                  <a:pt x="2009185" y="217524"/>
                  <a:pt x="1931236" y="172496"/>
                </a:cubicBezTo>
                <a:cubicBezTo>
                  <a:pt x="1853286" y="127508"/>
                  <a:pt x="1645994" y="340618"/>
                  <a:pt x="1468226" y="648510"/>
                </a:cubicBezTo>
                <a:cubicBezTo>
                  <a:pt x="1462095" y="659132"/>
                  <a:pt x="1456081" y="669754"/>
                  <a:pt x="1450184" y="680299"/>
                </a:cubicBezTo>
                <a:cubicBezTo>
                  <a:pt x="1450340" y="668192"/>
                  <a:pt x="1450457" y="656008"/>
                  <a:pt x="1450457" y="643745"/>
                </a:cubicBezTo>
                <a:cubicBezTo>
                  <a:pt x="1450457" y="288209"/>
                  <a:pt x="1377507" y="0"/>
                  <a:pt x="1287490" y="0"/>
                </a:cubicBezTo>
                <a:cubicBezTo>
                  <a:pt x="1197474" y="0"/>
                  <a:pt x="1124523" y="288209"/>
                  <a:pt x="1124523" y="643745"/>
                </a:cubicBezTo>
                <a:cubicBezTo>
                  <a:pt x="1124523" y="656008"/>
                  <a:pt x="1124641" y="668192"/>
                  <a:pt x="1124797" y="680299"/>
                </a:cubicBezTo>
                <a:cubicBezTo>
                  <a:pt x="1118900" y="669715"/>
                  <a:pt x="1112886" y="659132"/>
                  <a:pt x="1106754" y="648510"/>
                </a:cubicBezTo>
                <a:cubicBezTo>
                  <a:pt x="928986" y="340618"/>
                  <a:pt x="721694" y="127508"/>
                  <a:pt x="643745" y="172496"/>
                </a:cubicBezTo>
                <a:cubicBezTo>
                  <a:pt x="565796" y="217485"/>
                  <a:pt x="646713" y="503585"/>
                  <a:pt x="824481" y="811477"/>
                </a:cubicBezTo>
                <a:cubicBezTo>
                  <a:pt x="830612" y="822099"/>
                  <a:pt x="836783" y="832604"/>
                  <a:pt x="842992" y="842992"/>
                </a:cubicBezTo>
                <a:cubicBezTo>
                  <a:pt x="832604" y="836783"/>
                  <a:pt x="822099" y="830612"/>
                  <a:pt x="811477" y="824481"/>
                </a:cubicBezTo>
                <a:cubicBezTo>
                  <a:pt x="503585" y="646713"/>
                  <a:pt x="217523" y="565796"/>
                  <a:pt x="172496" y="643745"/>
                </a:cubicBezTo>
                <a:cubicBezTo>
                  <a:pt x="127507" y="721694"/>
                  <a:pt x="340619" y="928986"/>
                  <a:pt x="648510" y="1106754"/>
                </a:cubicBezTo>
                <a:cubicBezTo>
                  <a:pt x="659132" y="1112886"/>
                  <a:pt x="669754" y="1118900"/>
                  <a:pt x="680299" y="1124797"/>
                </a:cubicBezTo>
                <a:cubicBezTo>
                  <a:pt x="668192" y="1124641"/>
                  <a:pt x="656008" y="1124523"/>
                  <a:pt x="643745" y="1124523"/>
                </a:cubicBezTo>
                <a:cubicBezTo>
                  <a:pt x="288210" y="1124523"/>
                  <a:pt x="0" y="1197474"/>
                  <a:pt x="0" y="1287490"/>
                </a:cubicBezTo>
                <a:cubicBezTo>
                  <a:pt x="0" y="1377507"/>
                  <a:pt x="288210" y="1450457"/>
                  <a:pt x="643745" y="1450457"/>
                </a:cubicBezTo>
                <a:cubicBezTo>
                  <a:pt x="656008" y="1450457"/>
                  <a:pt x="668192" y="1450340"/>
                  <a:pt x="680299" y="1450184"/>
                </a:cubicBezTo>
                <a:cubicBezTo>
                  <a:pt x="669715" y="1456081"/>
                  <a:pt x="659132" y="1462095"/>
                  <a:pt x="648510" y="1468226"/>
                </a:cubicBezTo>
                <a:cubicBezTo>
                  <a:pt x="340619" y="1645994"/>
                  <a:pt x="127507" y="1853286"/>
                  <a:pt x="172496" y="1931236"/>
                </a:cubicBezTo>
                <a:cubicBezTo>
                  <a:pt x="217484" y="2009185"/>
                  <a:pt x="503585" y="1928268"/>
                  <a:pt x="811477" y="1750500"/>
                </a:cubicBezTo>
                <a:cubicBezTo>
                  <a:pt x="822099" y="1744368"/>
                  <a:pt x="832604" y="1738198"/>
                  <a:pt x="842992" y="1731988"/>
                </a:cubicBezTo>
                <a:cubicBezTo>
                  <a:pt x="836783" y="1742377"/>
                  <a:pt x="830612" y="1752882"/>
                  <a:pt x="824481" y="1763504"/>
                </a:cubicBezTo>
                <a:cubicBezTo>
                  <a:pt x="646713" y="2071396"/>
                  <a:pt x="565796" y="2357457"/>
                  <a:pt x="643745" y="2402485"/>
                </a:cubicBezTo>
                <a:cubicBezTo>
                  <a:pt x="721694" y="2447474"/>
                  <a:pt x="928986" y="2234363"/>
                  <a:pt x="1106754" y="1926471"/>
                </a:cubicBezTo>
                <a:cubicBezTo>
                  <a:pt x="1112886" y="1915849"/>
                  <a:pt x="1118900" y="1905226"/>
                  <a:pt x="1124797" y="1894682"/>
                </a:cubicBezTo>
                <a:cubicBezTo>
                  <a:pt x="1124641" y="1906789"/>
                  <a:pt x="1124523" y="1918973"/>
                  <a:pt x="1124523" y="1931236"/>
                </a:cubicBezTo>
                <a:cubicBezTo>
                  <a:pt x="1124523" y="2286772"/>
                  <a:pt x="1197474" y="2574981"/>
                  <a:pt x="1287490" y="2574981"/>
                </a:cubicBezTo>
                <a:cubicBezTo>
                  <a:pt x="1377507" y="2574981"/>
                  <a:pt x="1450457" y="2286772"/>
                  <a:pt x="1450457" y="1931236"/>
                </a:cubicBezTo>
                <a:cubicBezTo>
                  <a:pt x="1450457" y="1918973"/>
                  <a:pt x="1450340" y="1906789"/>
                  <a:pt x="1450184" y="1894682"/>
                </a:cubicBezTo>
                <a:cubicBezTo>
                  <a:pt x="1456081" y="1905265"/>
                  <a:pt x="1462095" y="1915849"/>
                  <a:pt x="1468226" y="1926471"/>
                </a:cubicBezTo>
                <a:cubicBezTo>
                  <a:pt x="1645994" y="2234363"/>
                  <a:pt x="1853286" y="2447474"/>
                  <a:pt x="1931236" y="2402485"/>
                </a:cubicBezTo>
                <a:cubicBezTo>
                  <a:pt x="2009185" y="2357496"/>
                  <a:pt x="1928268" y="2071396"/>
                  <a:pt x="1750500" y="1763504"/>
                </a:cubicBezTo>
                <a:cubicBezTo>
                  <a:pt x="1744368" y="1752882"/>
                  <a:pt x="1738198" y="1742377"/>
                  <a:pt x="1731988" y="1731988"/>
                </a:cubicBezTo>
                <a:cubicBezTo>
                  <a:pt x="1742377" y="1738198"/>
                  <a:pt x="1752882" y="1744368"/>
                  <a:pt x="1763504" y="1750500"/>
                </a:cubicBezTo>
                <a:cubicBezTo>
                  <a:pt x="2071396" y="1928268"/>
                  <a:pt x="2357457" y="2009185"/>
                  <a:pt x="2402485" y="1931236"/>
                </a:cubicBezTo>
                <a:cubicBezTo>
                  <a:pt x="2447474" y="1853286"/>
                  <a:pt x="2234363" y="1645994"/>
                  <a:pt x="1926471" y="1468226"/>
                </a:cubicBezTo>
                <a:cubicBezTo>
                  <a:pt x="1915849" y="1462095"/>
                  <a:pt x="1905226" y="1456081"/>
                  <a:pt x="1894682" y="1450184"/>
                </a:cubicBezTo>
                <a:cubicBezTo>
                  <a:pt x="1906789" y="1450340"/>
                  <a:pt x="1918973" y="1450457"/>
                  <a:pt x="1931236" y="1450457"/>
                </a:cubicBezTo>
                <a:cubicBezTo>
                  <a:pt x="2286772" y="1450457"/>
                  <a:pt x="2574981" y="1377468"/>
                  <a:pt x="2574981" y="1287490"/>
                </a:cubicBezTo>
                <a:close/>
              </a:path>
            </a:pathLst>
          </a:custGeom>
          <a:solidFill>
            <a:schemeClr val="accent3"/>
          </a:solidFill>
          <a:ln w="38966" cap="flat">
            <a:noFill/>
            <a:prstDash val="solid"/>
            <a:miter/>
          </a:ln>
        </p:spPr>
      </p:sp>
      <p:sp>
        <p:nvSpPr>
          <p:cNvPr id="20" name="Google Shape;377;g3e4a1d512f3_0_994">
            <a:extLst>
              <a:ext uri="{FF2B5EF4-FFF2-40B4-BE49-F238E27FC236}">
                <a16:creationId xmlns:a16="http://schemas.microsoft.com/office/drawing/2014/main" id="{0B3EDF83-633D-AB52-B574-F594A38183D3}"/>
              </a:ext>
            </a:extLst>
          </p:cNvPr>
          <p:cNvSpPr txBox="1"/>
          <p:nvPr userDrawn="1"/>
        </p:nvSpPr>
        <p:spPr>
          <a:xfrm>
            <a:off x="403985" y="1349035"/>
            <a:ext cx="13821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chemeClr val="accent3"/>
                </a:solidFill>
                <a:latin typeface="+mj-lt"/>
                <a:ea typeface="Arial"/>
                <a:cs typeface="Arial"/>
                <a:sym typeface="Arial"/>
              </a:rPr>
              <a:t>01</a:t>
            </a:r>
            <a:endParaRPr sz="2200" b="1" dirty="0">
              <a:solidFill>
                <a:schemeClr val="accent3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21" name="Google Shape;378;g3e4a1d512f3_0_994">
            <a:extLst>
              <a:ext uri="{FF2B5EF4-FFF2-40B4-BE49-F238E27FC236}">
                <a16:creationId xmlns:a16="http://schemas.microsoft.com/office/drawing/2014/main" id="{D0B70CBF-B451-E10D-56CF-ABA4AE7596AC}"/>
              </a:ext>
            </a:extLst>
          </p:cNvPr>
          <p:cNvSpPr txBox="1"/>
          <p:nvPr userDrawn="1"/>
        </p:nvSpPr>
        <p:spPr>
          <a:xfrm>
            <a:off x="2564910" y="1349035"/>
            <a:ext cx="14247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chemeClr val="accent1"/>
                </a:solidFill>
                <a:latin typeface="+mj-lt"/>
                <a:ea typeface="Arial"/>
                <a:cs typeface="Arial"/>
                <a:sym typeface="Arial"/>
              </a:rPr>
              <a:t>02</a:t>
            </a:r>
            <a:endParaRPr sz="2200" b="1" dirty="0">
              <a:solidFill>
                <a:schemeClr val="accent1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22" name="Google Shape;379;g3e4a1d512f3_0_994">
            <a:extLst>
              <a:ext uri="{FF2B5EF4-FFF2-40B4-BE49-F238E27FC236}">
                <a16:creationId xmlns:a16="http://schemas.microsoft.com/office/drawing/2014/main" id="{2AE8AEA8-D49F-ED8B-D2B9-D552E71E52DC}"/>
              </a:ext>
            </a:extLst>
          </p:cNvPr>
          <p:cNvSpPr txBox="1"/>
          <p:nvPr userDrawn="1"/>
        </p:nvSpPr>
        <p:spPr>
          <a:xfrm>
            <a:off x="4768435" y="1349035"/>
            <a:ext cx="14247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chemeClr val="accent5"/>
                </a:solidFill>
                <a:latin typeface="+mj-lt"/>
                <a:ea typeface="Arial"/>
                <a:cs typeface="Arial"/>
                <a:sym typeface="Arial"/>
              </a:rPr>
              <a:t>03</a:t>
            </a:r>
            <a:endParaRPr sz="2200" b="1" dirty="0">
              <a:solidFill>
                <a:schemeClr val="accent5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23" name="Google Shape;382;g3e4a1d512f3_0_994">
            <a:extLst>
              <a:ext uri="{FF2B5EF4-FFF2-40B4-BE49-F238E27FC236}">
                <a16:creationId xmlns:a16="http://schemas.microsoft.com/office/drawing/2014/main" id="{7616A6FB-0128-4496-EA0B-6439A11CF255}"/>
              </a:ext>
            </a:extLst>
          </p:cNvPr>
          <p:cNvSpPr txBox="1"/>
          <p:nvPr userDrawn="1"/>
        </p:nvSpPr>
        <p:spPr>
          <a:xfrm>
            <a:off x="6971961" y="1349035"/>
            <a:ext cx="14247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chemeClr val="accent6"/>
                </a:solidFill>
                <a:latin typeface="+mj-lt"/>
                <a:ea typeface="Arial"/>
                <a:cs typeface="Arial"/>
                <a:sym typeface="Arial"/>
              </a:rPr>
              <a:t>04</a:t>
            </a:r>
            <a:endParaRPr sz="2200" b="1" dirty="0">
              <a:solidFill>
                <a:schemeClr val="accent6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4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Workplace Mental Health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t>Repeated threat without recovery can keep the system stuck in high alert.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pPr algn="l"/>
            <a:r>
              <a:t>Chronic dysregulation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r>
              <a:t>Parasympathetic activity supports downshifting, digestion, and emotional settling.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pPr algn="l"/>
            <a:r>
              <a:t>Recovery and downshifting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r>
              <a:t>Heart rate and alertness rise to prepare action or protection.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l"/>
            <a:r>
              <a:t>Physiological mobilization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r>
              <a:t>Perceived threat activates the sympathetic system for quick mobilization.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pPr algn="l"/>
            <a:r>
              <a:t>Perceived threat activation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How Stress Changes the Body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11" name="Graphic 24">
            <a:extLst>
              <a:ext uri="{FF2B5EF4-FFF2-40B4-BE49-F238E27FC236}">
                <a16:creationId xmlns:a16="http://schemas.microsoft.com/office/drawing/2014/main" id="{18A00DCB-DC95-8C3A-FF7B-A56C9C976B53}"/>
              </a:ext>
            </a:extLst>
          </p:cNvPr>
          <p:cNvSpPr/>
          <p:nvPr/>
        </p:nvSpPr>
        <p:spPr>
          <a:xfrm rot="1165916">
            <a:off x="-1041419" y="-967355"/>
            <a:ext cx="2863617" cy="2863617"/>
          </a:xfrm>
          <a:custGeom>
            <a:avLst/>
            <a:gdLst>
              <a:gd name="csX0" fmla="*/ 2863617 w 2863617"/>
              <a:gd name="csY0" fmla="*/ 1431809 h 2863617"/>
              <a:gd name="csX1" fmla="*/ 2147713 w 2863617"/>
              <a:gd name="csY1" fmla="*/ 1250574 h 2863617"/>
              <a:gd name="csX2" fmla="*/ 2107062 w 2863617"/>
              <a:gd name="csY2" fmla="*/ 1250878 h 2863617"/>
              <a:gd name="csX3" fmla="*/ 2142415 w 2863617"/>
              <a:gd name="csY3" fmla="*/ 1230814 h 2863617"/>
              <a:gd name="csX4" fmla="*/ 2671786 w 2863617"/>
              <a:gd name="csY4" fmla="*/ 715904 h 2863617"/>
              <a:gd name="csX5" fmla="*/ 1961180 w 2863617"/>
              <a:gd name="csY5" fmla="*/ 916900 h 2863617"/>
              <a:gd name="csX6" fmla="*/ 1926132 w 2863617"/>
              <a:gd name="csY6" fmla="*/ 937486 h 2863617"/>
              <a:gd name="csX7" fmla="*/ 1946718 w 2863617"/>
              <a:gd name="csY7" fmla="*/ 902437 h 2863617"/>
              <a:gd name="csX8" fmla="*/ 2147713 w 2863617"/>
              <a:gd name="csY8" fmla="*/ 191832 h 2863617"/>
              <a:gd name="csX9" fmla="*/ 1632804 w 2863617"/>
              <a:gd name="csY9" fmla="*/ 721203 h 2863617"/>
              <a:gd name="csX10" fmla="*/ 1612739 w 2863617"/>
              <a:gd name="csY10" fmla="*/ 756555 h 2863617"/>
              <a:gd name="csX11" fmla="*/ 1613043 w 2863617"/>
              <a:gd name="csY11" fmla="*/ 715904 h 2863617"/>
              <a:gd name="csX12" fmla="*/ 1431809 w 2863617"/>
              <a:gd name="csY12" fmla="*/ 0 h 2863617"/>
              <a:gd name="csX13" fmla="*/ 1250574 w 2863617"/>
              <a:gd name="csY13" fmla="*/ 715904 h 2863617"/>
              <a:gd name="csX14" fmla="*/ 1250878 w 2863617"/>
              <a:gd name="csY14" fmla="*/ 756555 h 2863617"/>
              <a:gd name="csX15" fmla="*/ 1230814 w 2863617"/>
              <a:gd name="csY15" fmla="*/ 721203 h 2863617"/>
              <a:gd name="csX16" fmla="*/ 715904 w 2863617"/>
              <a:gd name="csY16" fmla="*/ 191832 h 2863617"/>
              <a:gd name="csX17" fmla="*/ 916900 w 2863617"/>
              <a:gd name="csY17" fmla="*/ 902437 h 2863617"/>
              <a:gd name="csX18" fmla="*/ 937486 w 2863617"/>
              <a:gd name="csY18" fmla="*/ 937486 h 2863617"/>
              <a:gd name="csX19" fmla="*/ 902437 w 2863617"/>
              <a:gd name="csY19" fmla="*/ 916900 h 2863617"/>
              <a:gd name="csX20" fmla="*/ 191831 w 2863617"/>
              <a:gd name="csY20" fmla="*/ 715904 h 2863617"/>
              <a:gd name="csX21" fmla="*/ 721203 w 2863617"/>
              <a:gd name="csY21" fmla="*/ 1230814 h 2863617"/>
              <a:gd name="csX22" fmla="*/ 756555 w 2863617"/>
              <a:gd name="csY22" fmla="*/ 1250878 h 2863617"/>
              <a:gd name="csX23" fmla="*/ 715904 w 2863617"/>
              <a:gd name="csY23" fmla="*/ 1250574 h 2863617"/>
              <a:gd name="csX24" fmla="*/ 0 w 2863617"/>
              <a:gd name="csY24" fmla="*/ 1431809 h 2863617"/>
              <a:gd name="csX25" fmla="*/ 715904 w 2863617"/>
              <a:gd name="csY25" fmla="*/ 1613043 h 2863617"/>
              <a:gd name="csX26" fmla="*/ 756555 w 2863617"/>
              <a:gd name="csY26" fmla="*/ 1612739 h 2863617"/>
              <a:gd name="csX27" fmla="*/ 721203 w 2863617"/>
              <a:gd name="csY27" fmla="*/ 1632804 h 2863617"/>
              <a:gd name="csX28" fmla="*/ 191831 w 2863617"/>
              <a:gd name="csY28" fmla="*/ 2147713 h 2863617"/>
              <a:gd name="csX29" fmla="*/ 902437 w 2863617"/>
              <a:gd name="csY29" fmla="*/ 1946718 h 2863617"/>
              <a:gd name="csX30" fmla="*/ 937486 w 2863617"/>
              <a:gd name="csY30" fmla="*/ 1926132 h 2863617"/>
              <a:gd name="csX31" fmla="*/ 916900 w 2863617"/>
              <a:gd name="csY31" fmla="*/ 1961180 h 2863617"/>
              <a:gd name="csX32" fmla="*/ 715904 w 2863617"/>
              <a:gd name="csY32" fmla="*/ 2671786 h 2863617"/>
              <a:gd name="csX33" fmla="*/ 1230814 w 2863617"/>
              <a:gd name="csY33" fmla="*/ 2142415 h 2863617"/>
              <a:gd name="csX34" fmla="*/ 1250878 w 2863617"/>
              <a:gd name="csY34" fmla="*/ 2107062 h 2863617"/>
              <a:gd name="csX35" fmla="*/ 1250574 w 2863617"/>
              <a:gd name="csY35" fmla="*/ 2147713 h 2863617"/>
              <a:gd name="csX36" fmla="*/ 1431809 w 2863617"/>
              <a:gd name="csY36" fmla="*/ 2863617 h 2863617"/>
              <a:gd name="csX37" fmla="*/ 1613043 w 2863617"/>
              <a:gd name="csY37" fmla="*/ 2147713 h 2863617"/>
              <a:gd name="csX38" fmla="*/ 1612739 w 2863617"/>
              <a:gd name="csY38" fmla="*/ 2107062 h 2863617"/>
              <a:gd name="csX39" fmla="*/ 1632804 w 2863617"/>
              <a:gd name="csY39" fmla="*/ 2142415 h 2863617"/>
              <a:gd name="csX40" fmla="*/ 2147713 w 2863617"/>
              <a:gd name="csY40" fmla="*/ 2671786 h 2863617"/>
              <a:gd name="csX41" fmla="*/ 1946718 w 2863617"/>
              <a:gd name="csY41" fmla="*/ 1961180 h 2863617"/>
              <a:gd name="csX42" fmla="*/ 1926132 w 2863617"/>
              <a:gd name="csY42" fmla="*/ 1926132 h 2863617"/>
              <a:gd name="csX43" fmla="*/ 1961180 w 2863617"/>
              <a:gd name="csY43" fmla="*/ 1946718 h 2863617"/>
              <a:gd name="csX44" fmla="*/ 2671786 w 2863617"/>
              <a:gd name="csY44" fmla="*/ 2147713 h 2863617"/>
              <a:gd name="csX45" fmla="*/ 2142415 w 2863617"/>
              <a:gd name="csY45" fmla="*/ 1632804 h 2863617"/>
              <a:gd name="csX46" fmla="*/ 2107062 w 2863617"/>
              <a:gd name="csY46" fmla="*/ 1612739 h 2863617"/>
              <a:gd name="csX47" fmla="*/ 2147713 w 2863617"/>
              <a:gd name="csY47" fmla="*/ 1613043 h 2863617"/>
              <a:gd name="csX48" fmla="*/ 2863617 w 2863617"/>
              <a:gd name="csY48" fmla="*/ 1431809 h 286361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</a:cxnLst>
            <a:rect l="l" t="t" r="r" b="b"/>
            <a:pathLst>
              <a:path w="2863617" h="2863617">
                <a:moveTo>
                  <a:pt x="2863617" y="1431809"/>
                </a:moveTo>
                <a:cubicBezTo>
                  <a:pt x="2863617" y="1331702"/>
                  <a:pt x="2543102" y="1250574"/>
                  <a:pt x="2147713" y="1250574"/>
                </a:cubicBezTo>
                <a:cubicBezTo>
                  <a:pt x="2134076" y="1250574"/>
                  <a:pt x="2120526" y="1250705"/>
                  <a:pt x="2107062" y="1250878"/>
                </a:cubicBezTo>
                <a:cubicBezTo>
                  <a:pt x="2118832" y="1244320"/>
                  <a:pt x="2130602" y="1237632"/>
                  <a:pt x="2142415" y="1230814"/>
                </a:cubicBezTo>
                <a:cubicBezTo>
                  <a:pt x="2484819" y="1033119"/>
                  <a:pt x="2721818" y="802591"/>
                  <a:pt x="2671786" y="715904"/>
                </a:cubicBezTo>
                <a:cubicBezTo>
                  <a:pt x="2621755" y="629218"/>
                  <a:pt x="2303584" y="719205"/>
                  <a:pt x="1961180" y="916900"/>
                </a:cubicBezTo>
                <a:cubicBezTo>
                  <a:pt x="1949367" y="923718"/>
                  <a:pt x="1937684" y="930580"/>
                  <a:pt x="1926132" y="937486"/>
                </a:cubicBezTo>
                <a:cubicBezTo>
                  <a:pt x="1933037" y="925933"/>
                  <a:pt x="1939899" y="914250"/>
                  <a:pt x="1946718" y="902437"/>
                </a:cubicBezTo>
                <a:cubicBezTo>
                  <a:pt x="2144412" y="560033"/>
                  <a:pt x="2234400" y="241907"/>
                  <a:pt x="2147713" y="191832"/>
                </a:cubicBezTo>
                <a:cubicBezTo>
                  <a:pt x="2061026" y="141800"/>
                  <a:pt x="1830499" y="378799"/>
                  <a:pt x="1632804" y="721203"/>
                </a:cubicBezTo>
                <a:cubicBezTo>
                  <a:pt x="1625985" y="733016"/>
                  <a:pt x="1619297" y="744829"/>
                  <a:pt x="1612739" y="756555"/>
                </a:cubicBezTo>
                <a:cubicBezTo>
                  <a:pt x="1612913" y="743092"/>
                  <a:pt x="1613043" y="729542"/>
                  <a:pt x="1613043" y="715904"/>
                </a:cubicBezTo>
                <a:cubicBezTo>
                  <a:pt x="1613043" y="320515"/>
                  <a:pt x="1531915" y="0"/>
                  <a:pt x="1431809" y="0"/>
                </a:cubicBezTo>
                <a:cubicBezTo>
                  <a:pt x="1331702" y="0"/>
                  <a:pt x="1250574" y="320515"/>
                  <a:pt x="1250574" y="715904"/>
                </a:cubicBezTo>
                <a:cubicBezTo>
                  <a:pt x="1250574" y="729542"/>
                  <a:pt x="1250705" y="743092"/>
                  <a:pt x="1250878" y="756555"/>
                </a:cubicBezTo>
                <a:cubicBezTo>
                  <a:pt x="1244320" y="744786"/>
                  <a:pt x="1237632" y="733016"/>
                  <a:pt x="1230814" y="721203"/>
                </a:cubicBezTo>
                <a:cubicBezTo>
                  <a:pt x="1033119" y="378799"/>
                  <a:pt x="802591" y="141800"/>
                  <a:pt x="715904" y="191832"/>
                </a:cubicBezTo>
                <a:cubicBezTo>
                  <a:pt x="629218" y="241864"/>
                  <a:pt x="719205" y="560033"/>
                  <a:pt x="916900" y="902437"/>
                </a:cubicBezTo>
                <a:cubicBezTo>
                  <a:pt x="923718" y="914250"/>
                  <a:pt x="930580" y="925933"/>
                  <a:pt x="937486" y="937486"/>
                </a:cubicBezTo>
                <a:cubicBezTo>
                  <a:pt x="925933" y="930580"/>
                  <a:pt x="914250" y="923718"/>
                  <a:pt x="902437" y="916900"/>
                </a:cubicBezTo>
                <a:cubicBezTo>
                  <a:pt x="560033" y="719205"/>
                  <a:pt x="241906" y="629218"/>
                  <a:pt x="191831" y="715904"/>
                </a:cubicBezTo>
                <a:cubicBezTo>
                  <a:pt x="141799" y="802591"/>
                  <a:pt x="378800" y="1033119"/>
                  <a:pt x="721203" y="1230814"/>
                </a:cubicBezTo>
                <a:cubicBezTo>
                  <a:pt x="733016" y="1237632"/>
                  <a:pt x="744829" y="1244320"/>
                  <a:pt x="756555" y="1250878"/>
                </a:cubicBezTo>
                <a:cubicBezTo>
                  <a:pt x="743092" y="1250705"/>
                  <a:pt x="729542" y="1250574"/>
                  <a:pt x="715904" y="1250574"/>
                </a:cubicBezTo>
                <a:cubicBezTo>
                  <a:pt x="320516" y="1250574"/>
                  <a:pt x="0" y="1331702"/>
                  <a:pt x="0" y="1431809"/>
                </a:cubicBezTo>
                <a:cubicBezTo>
                  <a:pt x="0" y="1531915"/>
                  <a:pt x="320516" y="1613043"/>
                  <a:pt x="715904" y="1613043"/>
                </a:cubicBezTo>
                <a:cubicBezTo>
                  <a:pt x="729542" y="1613043"/>
                  <a:pt x="743092" y="1612913"/>
                  <a:pt x="756555" y="1612739"/>
                </a:cubicBezTo>
                <a:cubicBezTo>
                  <a:pt x="744786" y="1619297"/>
                  <a:pt x="733016" y="1625985"/>
                  <a:pt x="721203" y="1632804"/>
                </a:cubicBezTo>
                <a:cubicBezTo>
                  <a:pt x="378800" y="1830499"/>
                  <a:pt x="141799" y="2061026"/>
                  <a:pt x="191831" y="2147713"/>
                </a:cubicBezTo>
                <a:cubicBezTo>
                  <a:pt x="241863" y="2234400"/>
                  <a:pt x="560033" y="2144412"/>
                  <a:pt x="902437" y="1946718"/>
                </a:cubicBezTo>
                <a:cubicBezTo>
                  <a:pt x="914250" y="1939899"/>
                  <a:pt x="925933" y="1933037"/>
                  <a:pt x="937486" y="1926132"/>
                </a:cubicBezTo>
                <a:cubicBezTo>
                  <a:pt x="930580" y="1937684"/>
                  <a:pt x="923718" y="1949367"/>
                  <a:pt x="916900" y="1961180"/>
                </a:cubicBezTo>
                <a:cubicBezTo>
                  <a:pt x="719205" y="2303584"/>
                  <a:pt x="629218" y="2621711"/>
                  <a:pt x="715904" y="2671786"/>
                </a:cubicBezTo>
                <a:cubicBezTo>
                  <a:pt x="802591" y="2721818"/>
                  <a:pt x="1033119" y="2484819"/>
                  <a:pt x="1230814" y="2142415"/>
                </a:cubicBezTo>
                <a:cubicBezTo>
                  <a:pt x="1237632" y="2130602"/>
                  <a:pt x="1244320" y="2118789"/>
                  <a:pt x="1250878" y="2107062"/>
                </a:cubicBezTo>
                <a:cubicBezTo>
                  <a:pt x="1250705" y="2120526"/>
                  <a:pt x="1250574" y="2134076"/>
                  <a:pt x="1250574" y="2147713"/>
                </a:cubicBezTo>
                <a:cubicBezTo>
                  <a:pt x="1250574" y="2543102"/>
                  <a:pt x="1331702" y="2863617"/>
                  <a:pt x="1431809" y="2863617"/>
                </a:cubicBezTo>
                <a:cubicBezTo>
                  <a:pt x="1531915" y="2863617"/>
                  <a:pt x="1613043" y="2543102"/>
                  <a:pt x="1613043" y="2147713"/>
                </a:cubicBezTo>
                <a:cubicBezTo>
                  <a:pt x="1613043" y="2134076"/>
                  <a:pt x="1612913" y="2120526"/>
                  <a:pt x="1612739" y="2107062"/>
                </a:cubicBezTo>
                <a:cubicBezTo>
                  <a:pt x="1619297" y="2118832"/>
                  <a:pt x="1625985" y="2130602"/>
                  <a:pt x="1632804" y="2142415"/>
                </a:cubicBezTo>
                <a:cubicBezTo>
                  <a:pt x="1830499" y="2484819"/>
                  <a:pt x="2061026" y="2721818"/>
                  <a:pt x="2147713" y="2671786"/>
                </a:cubicBezTo>
                <a:cubicBezTo>
                  <a:pt x="2234400" y="2621755"/>
                  <a:pt x="2144412" y="2303584"/>
                  <a:pt x="1946718" y="1961180"/>
                </a:cubicBezTo>
                <a:cubicBezTo>
                  <a:pt x="1939899" y="1949367"/>
                  <a:pt x="1933037" y="1937684"/>
                  <a:pt x="1926132" y="1926132"/>
                </a:cubicBezTo>
                <a:cubicBezTo>
                  <a:pt x="1937684" y="1933037"/>
                  <a:pt x="1949367" y="1939899"/>
                  <a:pt x="1961180" y="1946718"/>
                </a:cubicBezTo>
                <a:cubicBezTo>
                  <a:pt x="2303584" y="2144412"/>
                  <a:pt x="2621711" y="2234400"/>
                  <a:pt x="2671786" y="2147713"/>
                </a:cubicBezTo>
                <a:cubicBezTo>
                  <a:pt x="2721818" y="2061026"/>
                  <a:pt x="2484819" y="1830499"/>
                  <a:pt x="2142415" y="1632804"/>
                </a:cubicBezTo>
                <a:cubicBezTo>
                  <a:pt x="2130602" y="1625985"/>
                  <a:pt x="2118789" y="1619297"/>
                  <a:pt x="2107062" y="1612739"/>
                </a:cubicBezTo>
                <a:cubicBezTo>
                  <a:pt x="2120526" y="1612913"/>
                  <a:pt x="2134076" y="1613043"/>
                  <a:pt x="2147713" y="1613043"/>
                </a:cubicBezTo>
                <a:cubicBezTo>
                  <a:pt x="2543102" y="1613043"/>
                  <a:pt x="2863617" y="1531872"/>
                  <a:pt x="2863617" y="1431809"/>
                </a:cubicBezTo>
                <a:close/>
              </a:path>
            </a:pathLst>
          </a:custGeom>
          <a:solidFill>
            <a:schemeClr val="accent3"/>
          </a:solidFill>
          <a:ln w="43295" cap="flat">
            <a:noFill/>
            <a:prstDash val="solid"/>
            <a:miter/>
          </a:ln>
        </p:spPr>
      </p:sp>
      <p:sp>
        <p:nvSpPr>
          <p:cNvPr id="12" name="Google Shape;773;g3e4756476a6_0_194"/>
          <p:cNvSpPr/>
          <p:nvPr/>
        </p:nvSpPr>
        <p:spPr>
          <a:xfrm>
            <a:off x="237075" y="1119883"/>
            <a:ext cx="5175096" cy="1659212"/>
          </a:xfrm>
          <a:prstGeom prst="roundRect">
            <a:avLst>
              <a:gd name="adj" fmla="val 8797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" name="Google Shape;775;g3e4756476a6_0_194"/>
          <p:cNvSpPr/>
          <p:nvPr/>
        </p:nvSpPr>
        <p:spPr>
          <a:xfrm>
            <a:off x="5651437" y="1119883"/>
            <a:ext cx="2451830" cy="3553716"/>
          </a:xfrm>
          <a:prstGeom prst="roundRect">
            <a:avLst>
              <a:gd name="adj" fmla="val 6532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" name="Google Shape;773;g3e4756476a6_0_194">
            <a:extLst>
              <a:ext uri="{FF2B5EF4-FFF2-40B4-BE49-F238E27FC236}">
                <a16:creationId xmlns:a16="http://schemas.microsoft.com/office/drawing/2014/main" id="{BDDE46A4-5D26-1DCD-F7D6-7CA06BE90B4C}"/>
              </a:ext>
            </a:extLst>
          </p:cNvPr>
          <p:cNvSpPr/>
          <p:nvPr userDrawn="1"/>
        </p:nvSpPr>
        <p:spPr>
          <a:xfrm>
            <a:off x="237075" y="3013774"/>
            <a:ext cx="5175096" cy="1659212"/>
          </a:xfrm>
          <a:prstGeom prst="roundRect">
            <a:avLst>
              <a:gd name="adj" fmla="val 8797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" name="Graphic 23">
            <a:extLst>
              <a:ext uri="{FF2B5EF4-FFF2-40B4-BE49-F238E27FC236}">
                <a16:creationId xmlns:a16="http://schemas.microsoft.com/office/drawing/2014/main" id="{A176DBC7-F310-44AF-B670-FA95DFC633CC}"/>
              </a:ext>
            </a:extLst>
          </p:cNvPr>
          <p:cNvSpPr/>
          <p:nvPr userDrawn="1"/>
        </p:nvSpPr>
        <p:spPr>
          <a:xfrm>
            <a:off x="7779918" y="863656"/>
            <a:ext cx="2818578" cy="2818578"/>
          </a:xfrm>
          <a:custGeom>
            <a:avLst/>
            <a:gdLst>
              <a:gd name="csX0" fmla="*/ 2818578 w 2818578"/>
              <a:gd name="csY0" fmla="*/ 1409332 h 2818578"/>
              <a:gd name="csX1" fmla="*/ 1975647 w 2818578"/>
              <a:gd name="csY1" fmla="*/ 1409332 h 2818578"/>
              <a:gd name="csX2" fmla="*/ 2221400 w 2818578"/>
              <a:gd name="csY2" fmla="*/ 1224921 h 2818578"/>
              <a:gd name="csX3" fmla="*/ 2405811 w 2818578"/>
              <a:gd name="csY3" fmla="*/ 412810 h 2818578"/>
              <a:gd name="csX4" fmla="*/ 1809788 w 2818578"/>
              <a:gd name="csY4" fmla="*/ 1008834 h 2818578"/>
              <a:gd name="csX5" fmla="*/ 1853176 w 2818578"/>
              <a:gd name="csY5" fmla="*/ 704645 h 2818578"/>
              <a:gd name="csX6" fmla="*/ 1409332 w 2818578"/>
              <a:gd name="csY6" fmla="*/ 0 h 2818578"/>
              <a:gd name="csX7" fmla="*/ 1409332 w 2818578"/>
              <a:gd name="csY7" fmla="*/ 842932 h 2818578"/>
              <a:gd name="csX8" fmla="*/ 1224921 w 2818578"/>
              <a:gd name="csY8" fmla="*/ 597178 h 2818578"/>
              <a:gd name="csX9" fmla="*/ 412809 w 2818578"/>
              <a:gd name="csY9" fmla="*/ 412767 h 2818578"/>
              <a:gd name="csX10" fmla="*/ 1008834 w 2818578"/>
              <a:gd name="csY10" fmla="*/ 1008791 h 2818578"/>
              <a:gd name="csX11" fmla="*/ 704645 w 2818578"/>
              <a:gd name="csY11" fmla="*/ 965402 h 2818578"/>
              <a:gd name="csX12" fmla="*/ 0 w 2818578"/>
              <a:gd name="csY12" fmla="*/ 1409246 h 2818578"/>
              <a:gd name="csX13" fmla="*/ 842932 w 2818578"/>
              <a:gd name="csY13" fmla="*/ 1409246 h 2818578"/>
              <a:gd name="csX14" fmla="*/ 597178 w 2818578"/>
              <a:gd name="csY14" fmla="*/ 1593658 h 2818578"/>
              <a:gd name="csX15" fmla="*/ 412767 w 2818578"/>
              <a:gd name="csY15" fmla="*/ 2405769 h 2818578"/>
              <a:gd name="csX16" fmla="*/ 1008791 w 2818578"/>
              <a:gd name="csY16" fmla="*/ 1809745 h 2818578"/>
              <a:gd name="csX17" fmla="*/ 965402 w 2818578"/>
              <a:gd name="csY17" fmla="*/ 2113934 h 2818578"/>
              <a:gd name="csX18" fmla="*/ 1409246 w 2818578"/>
              <a:gd name="csY18" fmla="*/ 2818578 h 2818578"/>
              <a:gd name="csX19" fmla="*/ 1409246 w 2818578"/>
              <a:gd name="csY19" fmla="*/ 1975647 h 2818578"/>
              <a:gd name="csX20" fmla="*/ 1593658 w 2818578"/>
              <a:gd name="csY20" fmla="*/ 2221400 h 2818578"/>
              <a:gd name="csX21" fmla="*/ 2405769 w 2818578"/>
              <a:gd name="csY21" fmla="*/ 2405811 h 2818578"/>
              <a:gd name="csX22" fmla="*/ 1809745 w 2818578"/>
              <a:gd name="csY22" fmla="*/ 1809788 h 2818578"/>
              <a:gd name="csX23" fmla="*/ 2113934 w 2818578"/>
              <a:gd name="csY23" fmla="*/ 1853176 h 2818578"/>
              <a:gd name="csX24" fmla="*/ 2818578 w 2818578"/>
              <a:gd name="csY24" fmla="*/ 1409332 h 281857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2818578" h="2818578">
                <a:moveTo>
                  <a:pt x="2818578" y="1409332"/>
                </a:moveTo>
                <a:lnTo>
                  <a:pt x="1975647" y="1409332"/>
                </a:lnTo>
                <a:cubicBezTo>
                  <a:pt x="2060414" y="1363892"/>
                  <a:pt x="2144370" y="1301951"/>
                  <a:pt x="2221400" y="1224921"/>
                </a:cubicBezTo>
                <a:cubicBezTo>
                  <a:pt x="2496564" y="949757"/>
                  <a:pt x="2579151" y="586149"/>
                  <a:pt x="2405811" y="412810"/>
                </a:cubicBezTo>
                <a:lnTo>
                  <a:pt x="1809788" y="1008834"/>
                </a:lnTo>
                <a:cubicBezTo>
                  <a:pt x="1837616" y="916756"/>
                  <a:pt x="1853176" y="813607"/>
                  <a:pt x="1853176" y="704645"/>
                </a:cubicBezTo>
                <a:cubicBezTo>
                  <a:pt x="1853176" y="315474"/>
                  <a:pt x="1654444" y="0"/>
                  <a:pt x="1409332" y="0"/>
                </a:cubicBezTo>
                <a:lnTo>
                  <a:pt x="1409332" y="842932"/>
                </a:lnTo>
                <a:cubicBezTo>
                  <a:pt x="1363892" y="758164"/>
                  <a:pt x="1301951" y="674209"/>
                  <a:pt x="1224921" y="597178"/>
                </a:cubicBezTo>
                <a:cubicBezTo>
                  <a:pt x="949757" y="322014"/>
                  <a:pt x="586149" y="239470"/>
                  <a:pt x="412809" y="412767"/>
                </a:cubicBezTo>
                <a:lnTo>
                  <a:pt x="1008834" y="1008791"/>
                </a:lnTo>
                <a:cubicBezTo>
                  <a:pt x="916756" y="981005"/>
                  <a:pt x="813607" y="965402"/>
                  <a:pt x="704645" y="965402"/>
                </a:cubicBezTo>
                <a:cubicBezTo>
                  <a:pt x="315475" y="965402"/>
                  <a:pt x="0" y="1164134"/>
                  <a:pt x="0" y="1409246"/>
                </a:cubicBezTo>
                <a:lnTo>
                  <a:pt x="842932" y="1409246"/>
                </a:lnTo>
                <a:cubicBezTo>
                  <a:pt x="758164" y="1454687"/>
                  <a:pt x="674209" y="1516627"/>
                  <a:pt x="597178" y="1593658"/>
                </a:cubicBezTo>
                <a:cubicBezTo>
                  <a:pt x="322016" y="1868821"/>
                  <a:pt x="239470" y="2232429"/>
                  <a:pt x="412767" y="2405769"/>
                </a:cubicBezTo>
                <a:lnTo>
                  <a:pt x="1008791" y="1809745"/>
                </a:lnTo>
                <a:cubicBezTo>
                  <a:pt x="981005" y="1901822"/>
                  <a:pt x="965402" y="2004971"/>
                  <a:pt x="965402" y="2113934"/>
                </a:cubicBezTo>
                <a:cubicBezTo>
                  <a:pt x="965402" y="2503104"/>
                  <a:pt x="1164134" y="2818578"/>
                  <a:pt x="1409246" y="2818578"/>
                </a:cubicBezTo>
                <a:lnTo>
                  <a:pt x="1409246" y="1975647"/>
                </a:lnTo>
                <a:cubicBezTo>
                  <a:pt x="1454687" y="2060414"/>
                  <a:pt x="1516627" y="2144370"/>
                  <a:pt x="1593658" y="2221400"/>
                </a:cubicBezTo>
                <a:cubicBezTo>
                  <a:pt x="1868821" y="2496564"/>
                  <a:pt x="2232429" y="2579151"/>
                  <a:pt x="2405769" y="2405811"/>
                </a:cubicBezTo>
                <a:lnTo>
                  <a:pt x="1809745" y="1809788"/>
                </a:lnTo>
                <a:cubicBezTo>
                  <a:pt x="1901822" y="1837573"/>
                  <a:pt x="2004971" y="1853176"/>
                  <a:pt x="2113934" y="1853176"/>
                </a:cubicBezTo>
                <a:cubicBezTo>
                  <a:pt x="2503104" y="1853176"/>
                  <a:pt x="2818578" y="1654444"/>
                  <a:pt x="2818578" y="1409332"/>
                </a:cubicBezTo>
                <a:close/>
              </a:path>
            </a:pathLst>
          </a:custGeom>
          <a:solidFill>
            <a:schemeClr val="accent1"/>
          </a:solidFill>
          <a:ln w="42718" cap="flat">
            <a:noFill/>
            <a:prstDash val="solid"/>
            <a:miter/>
          </a:ln>
        </p:spPr>
      </p: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5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Workplace Mental Health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pPr algn="l"/>
            <a:r>
              <a:t>Sleep disruption, headaches, stomach upset, fatigue, or frequent tension symptoms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pPr algn="l"/>
            <a:r>
              <a:t>Physical warning signs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Warning Signs to Watch For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pPr algn="l"/>
            <a:r>
              <a:t>Rumination, trouble concentrating, pessimistic thinking, or indecisiveness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l"/>
            <a:r>
              <a:t>Cognitive warning signs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pPr algn="l"/>
            <a:r>
              <a:t>Withdrawal, irritability, absenteeism, missed deadlines, or reduced participation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pPr algn="l"/>
            <a:r>
              <a:t>Behavioral warning signs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11" name="Freeform: Shape 21">
            <a:extLst>
              <a:ext uri="{FF2B5EF4-FFF2-40B4-BE49-F238E27FC236}">
                <a16:creationId xmlns:a16="http://schemas.microsoft.com/office/drawing/2014/main" id="{A4113755-9DF7-092C-A00E-754ABF78C54D}"/>
              </a:ext>
            </a:extLst>
          </p:cNvPr>
          <p:cNvSpPr/>
          <p:nvPr userDrawn="1"/>
        </p:nvSpPr>
        <p:spPr>
          <a:xfrm rot="1117805">
            <a:off x="7948380" y="313728"/>
            <a:ext cx="1892718" cy="939249"/>
          </a:xfrm>
          <a:custGeom>
            <a:avLst/>
            <a:gdLst>
              <a:gd name="connsiteX0" fmla="*/ 1244 w 3841888"/>
              <a:gd name="connsiteY0" fmla="*/ 0 h 1906512"/>
              <a:gd name="connsiteX1" fmla="*/ 3841888 w 3841888"/>
              <a:gd name="connsiteY1" fmla="*/ 0 h 1906512"/>
              <a:gd name="connsiteX2" fmla="*/ 3782748 w 3841888"/>
              <a:gd name="connsiteY2" fmla="*/ 333166 h 1906512"/>
              <a:gd name="connsiteX3" fmla="*/ 1572683 w 3841888"/>
              <a:gd name="connsiteY3" fmla="*/ 1876903 h 1906512"/>
              <a:gd name="connsiteX4" fmla="*/ 0 w 3841888"/>
              <a:gd name="connsiteY4" fmla="*/ 51707 h 1906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41888" h="1906512">
                <a:moveTo>
                  <a:pt x="1244" y="0"/>
                </a:moveTo>
                <a:lnTo>
                  <a:pt x="3841888" y="0"/>
                </a:lnTo>
                <a:lnTo>
                  <a:pt x="3782748" y="333166"/>
                </a:lnTo>
                <a:cubicBezTo>
                  <a:pt x="3598891" y="1368928"/>
                  <a:pt x="2608696" y="2060804"/>
                  <a:pt x="1572683" y="1876903"/>
                </a:cubicBezTo>
                <a:cubicBezTo>
                  <a:pt x="666394" y="1716029"/>
                  <a:pt x="23391" y="937799"/>
                  <a:pt x="0" y="517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 dirty="0"/>
          </a:p>
        </p:txBody>
      </p:sp>
      <p:grpSp>
        <p:nvGrpSpPr>
          <p:cNvPr id="12" name="Infographics">
            <a:extLst>
              <a:ext uri="{FF2B5EF4-FFF2-40B4-BE49-F238E27FC236}">
                <a16:creationId xmlns:a16="http://schemas.microsoft.com/office/drawing/2014/main" id="{03BC0758-3301-6100-4E06-066AFE3069C2}"/>
              </a:ext>
            </a:extLst>
          </p:cNvPr>
          <p:cNvGrpSpPr/>
          <p:nvPr userDrawn="1"/>
        </p:nvGrpSpPr>
        <p:grpSpPr>
          <a:xfrm>
            <a:off x="218752" y="944528"/>
            <a:ext cx="3377904" cy="3663299"/>
            <a:chOff x="218752" y="756873"/>
            <a:chExt cx="3377904" cy="3663299"/>
          </a:xfrm>
        </p:grpSpPr>
        <p:sp>
          <p:nvSpPr>
            <p:cNvPr id="13" name="Item 1">
              <a:extLst>
                <a:ext uri="{FF2B5EF4-FFF2-40B4-BE49-F238E27FC236}">
                  <a16:creationId xmlns:a16="http://schemas.microsoft.com/office/drawing/2014/main" id="{610D338D-3A4A-CACC-4913-46AC9337BCBF}"/>
                </a:ext>
              </a:extLst>
            </p:cNvPr>
            <p:cNvSpPr/>
            <p:nvPr/>
          </p:nvSpPr>
          <p:spPr>
            <a:xfrm>
              <a:off x="218752" y="3245950"/>
              <a:ext cx="3377904" cy="1174222"/>
            </a:xfrm>
            <a:custGeom>
              <a:avLst/>
              <a:gdLst>
                <a:gd name="csX0" fmla="*/ 3377904 w 3377904"/>
                <a:gd name="csY0" fmla="*/ 1174223 h 1174222"/>
                <a:gd name="csX1" fmla="*/ 0 w 3377904"/>
                <a:gd name="csY1" fmla="*/ 1174223 h 1174222"/>
                <a:gd name="csX2" fmla="*/ 530523 w 3377904"/>
                <a:gd name="csY2" fmla="*/ 0 h 1174222"/>
                <a:gd name="csX3" fmla="*/ 2847382 w 3377904"/>
                <a:gd name="csY3" fmla="*/ 0 h 1174222"/>
                <a:gd name="csX4" fmla="*/ 3377904 w 3377904"/>
                <a:gd name="csY4" fmla="*/ 1174223 h 11742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377904" h="1174222">
                  <a:moveTo>
                    <a:pt x="3377904" y="1174223"/>
                  </a:moveTo>
                  <a:lnTo>
                    <a:pt x="0" y="1174223"/>
                  </a:lnTo>
                  <a:lnTo>
                    <a:pt x="530523" y="0"/>
                  </a:lnTo>
                  <a:lnTo>
                    <a:pt x="2847382" y="0"/>
                  </a:lnTo>
                  <a:lnTo>
                    <a:pt x="3377904" y="1174223"/>
                  </a:lnTo>
                  <a:close/>
                </a:path>
              </a:pathLst>
            </a:custGeom>
            <a:solidFill>
              <a:schemeClr val="accent1"/>
            </a:solidFill>
            <a:ln w="3806" cap="flat">
              <a:noFill/>
              <a:prstDash val="solid"/>
              <a:miter/>
            </a:ln>
          </p:spPr>
        </p:sp>
        <p:sp>
          <p:nvSpPr>
            <p:cNvPr id="14" name="Item 2">
              <a:extLst>
                <a:ext uri="{FF2B5EF4-FFF2-40B4-BE49-F238E27FC236}">
                  <a16:creationId xmlns:a16="http://schemas.microsoft.com/office/drawing/2014/main" id="{DED118FB-3427-46CC-FCA7-B53748FA93D6}"/>
                </a:ext>
              </a:extLst>
            </p:cNvPr>
            <p:cNvSpPr/>
            <p:nvPr/>
          </p:nvSpPr>
          <p:spPr>
            <a:xfrm>
              <a:off x="796152" y="1969365"/>
              <a:ext cx="2222838" cy="1174226"/>
            </a:xfrm>
            <a:custGeom>
              <a:avLst/>
              <a:gdLst>
                <a:gd name="csX0" fmla="*/ 2222838 w 2222838"/>
                <a:gd name="csY0" fmla="*/ 1174227 h 1174226"/>
                <a:gd name="csX1" fmla="*/ 0 w 2222838"/>
                <a:gd name="csY1" fmla="*/ 1174227 h 1174226"/>
                <a:gd name="csX2" fmla="*/ 530626 w 2222838"/>
                <a:gd name="csY2" fmla="*/ 0 h 1174226"/>
                <a:gd name="csX3" fmla="*/ 1692209 w 2222838"/>
                <a:gd name="csY3" fmla="*/ 0 h 1174226"/>
                <a:gd name="csX4" fmla="*/ 2222838 w 2222838"/>
                <a:gd name="csY4" fmla="*/ 1174227 h 11742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222838" h="1174226">
                  <a:moveTo>
                    <a:pt x="2222838" y="1174227"/>
                  </a:moveTo>
                  <a:lnTo>
                    <a:pt x="0" y="1174227"/>
                  </a:lnTo>
                  <a:lnTo>
                    <a:pt x="530626" y="0"/>
                  </a:lnTo>
                  <a:lnTo>
                    <a:pt x="1692209" y="0"/>
                  </a:lnTo>
                  <a:lnTo>
                    <a:pt x="2222838" y="1174227"/>
                  </a:lnTo>
                  <a:close/>
                </a:path>
              </a:pathLst>
            </a:custGeom>
            <a:solidFill>
              <a:schemeClr val="accent3"/>
            </a:solidFill>
            <a:ln w="3807" cap="flat">
              <a:noFill/>
              <a:prstDash val="solid"/>
              <a:miter/>
            </a:ln>
          </p:spPr>
        </p:sp>
        <p:sp>
          <p:nvSpPr>
            <p:cNvPr id="15" name="Item 3">
              <a:extLst>
                <a:ext uri="{FF2B5EF4-FFF2-40B4-BE49-F238E27FC236}">
                  <a16:creationId xmlns:a16="http://schemas.microsoft.com/office/drawing/2014/main" id="{03B9DDA0-35F9-88A2-DFBC-0D11C2E24169}"/>
                </a:ext>
              </a:extLst>
            </p:cNvPr>
            <p:cNvSpPr/>
            <p:nvPr/>
          </p:nvSpPr>
          <p:spPr>
            <a:xfrm>
              <a:off x="1367613" y="756873"/>
              <a:ext cx="1079626" cy="1109254"/>
            </a:xfrm>
            <a:custGeom>
              <a:avLst/>
              <a:gdLst>
                <a:gd name="csX0" fmla="*/ 483539 w 1079626"/>
                <a:gd name="csY0" fmla="*/ 36363 h 1109254"/>
                <a:gd name="csX1" fmla="*/ 596087 w 1079626"/>
                <a:gd name="csY1" fmla="*/ 36363 h 1109254"/>
                <a:gd name="csX2" fmla="*/ 1079627 w 1079626"/>
                <a:gd name="csY2" fmla="*/ 1109254 h 1109254"/>
                <a:gd name="csX3" fmla="*/ 0 w 1079626"/>
                <a:gd name="csY3" fmla="*/ 1109254 h 1109254"/>
                <a:gd name="csX4" fmla="*/ 483539 w 1079626"/>
                <a:gd name="csY4" fmla="*/ 36363 h 11092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079626" h="1109254">
                  <a:moveTo>
                    <a:pt x="483539" y="36363"/>
                  </a:moveTo>
                  <a:cubicBezTo>
                    <a:pt x="505390" y="-12121"/>
                    <a:pt x="574233" y="-12121"/>
                    <a:pt x="596087" y="36363"/>
                  </a:cubicBezTo>
                  <a:lnTo>
                    <a:pt x="1079627" y="1109254"/>
                  </a:lnTo>
                  <a:lnTo>
                    <a:pt x="0" y="1109254"/>
                  </a:lnTo>
                  <a:lnTo>
                    <a:pt x="483539" y="36363"/>
                  </a:lnTo>
                  <a:close/>
                </a:path>
              </a:pathLst>
            </a:custGeom>
            <a:solidFill>
              <a:schemeClr val="accent2"/>
            </a:solidFill>
            <a:ln w="3844" cap="flat">
              <a:noFill/>
              <a:prstDash val="solid"/>
              <a:miter/>
            </a:ln>
          </p:spPr>
        </p:sp>
      </p:grpSp>
      <p:cxnSp>
        <p:nvCxnSpPr>
          <p:cNvPr id="16" name="Прямая соединительная линия 3">
            <a:extLst>
              <a:ext uri="{FF2B5EF4-FFF2-40B4-BE49-F238E27FC236}">
                <a16:creationId xmlns:a16="http://schemas.microsoft.com/office/drawing/2014/main" id="{204A3ADC-09AD-C405-7E85-BA67B6D9AC86}"/>
              </a:ext>
            </a:extLst>
          </p:cNvPr>
          <p:cNvCxnSpPr>
            <a:cxnSpLocks/>
          </p:cNvCxnSpPr>
          <p:nvPr userDrawn="1"/>
        </p:nvCxnSpPr>
        <p:spPr>
          <a:xfrm flipH="1">
            <a:off x="1874236" y="1396793"/>
            <a:ext cx="2016000" cy="0"/>
          </a:xfrm>
          <a:prstGeom prst="line">
            <a:avLst/>
          </a:prstGeom>
          <a:ln>
            <a:solidFill>
              <a:schemeClr val="accent2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3">
            <a:extLst>
              <a:ext uri="{FF2B5EF4-FFF2-40B4-BE49-F238E27FC236}">
                <a16:creationId xmlns:a16="http://schemas.microsoft.com/office/drawing/2014/main" id="{BF3C157E-0228-DA2F-61CB-FE888FDA4A81}"/>
              </a:ext>
            </a:extLst>
          </p:cNvPr>
          <p:cNvCxnSpPr>
            <a:cxnSpLocks/>
          </p:cNvCxnSpPr>
          <p:nvPr userDrawn="1"/>
        </p:nvCxnSpPr>
        <p:spPr>
          <a:xfrm flipH="1">
            <a:off x="1874236" y="2608077"/>
            <a:ext cx="2016000" cy="0"/>
          </a:xfrm>
          <a:prstGeom prst="line">
            <a:avLst/>
          </a:prstGeom>
          <a:ln>
            <a:solidFill>
              <a:schemeClr val="accent3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5">
            <a:extLst>
              <a:ext uri="{FF2B5EF4-FFF2-40B4-BE49-F238E27FC236}">
                <a16:creationId xmlns:a16="http://schemas.microsoft.com/office/drawing/2014/main" id="{B85A53AE-EB6C-0B7C-F3AD-051311349029}"/>
              </a:ext>
            </a:extLst>
          </p:cNvPr>
          <p:cNvCxnSpPr>
            <a:cxnSpLocks/>
          </p:cNvCxnSpPr>
          <p:nvPr userDrawn="1"/>
        </p:nvCxnSpPr>
        <p:spPr>
          <a:xfrm flipH="1">
            <a:off x="1874236" y="3921585"/>
            <a:ext cx="2016000" cy="0"/>
          </a:xfrm>
          <a:prstGeom prst="line">
            <a:avLst/>
          </a:prstGeom>
          <a:ln>
            <a:solidFill>
              <a:schemeClr val="accent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6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Workplace Mental Health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pPr algn="l"/>
            <a:r>
              <a:t>Boundary setting, assertive communication, and workload negotiation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pPr algn="l"/>
            <a:r>
              <a:t>Boundaries &amp; negotiation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pPr algn="l"/>
            <a:r>
              <a:t>Mindfulness practices for attention and body awareness, including grounding and paced breathing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l"/>
            <a:r>
              <a:t>Mindfulness skills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pPr algn="l"/>
            <a:r>
              <a:t>Thought–behavior links in CBT, gentle activity scheduling, and realistic problem framing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pPr algn="l"/>
            <a:r>
              <a:t>CBT foundations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Evidence-Based Coping Frameworks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13" name="Card Body 1"/>
          <p:cNvSpPr/>
          <p:nvPr/>
        </p:nvSpPr>
        <p:spPr>
          <a:xfrm>
            <a:off x="254000" y="2012375"/>
            <a:ext cx="1968500" cy="2628900"/>
          </a:xfrm>
          <a:prstGeom prst="roundRect">
            <a:avLst>
              <a:gd name="adj" fmla="val 6190"/>
            </a:avLst>
          </a:prstGeom>
          <a:solidFill>
            <a:srgbClr val="FEFFFF"/>
          </a:solidFill>
          <a:ln w="9525">
            <a:solidFill>
              <a:srgbClr val="E3E3E3"/>
            </a:solidFill>
          </a:ln>
          <a:effectLst>
            <a:outerShdw blurRad="50800" dist="20320" dir="5400000" rotWithShape="0">
              <a:srgbClr val="000000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Card Body 1">
            <a:extLst>
              <a:ext uri="{FF2B5EF4-FFF2-40B4-BE49-F238E27FC236}">
                <a16:creationId xmlns:a16="http://schemas.microsoft.com/office/drawing/2014/main" id="{75AAE04E-8AF7-54F8-52CA-3C9E6F96FAEA}"/>
              </a:ext>
            </a:extLst>
          </p:cNvPr>
          <p:cNvSpPr/>
          <p:nvPr userDrawn="1"/>
        </p:nvSpPr>
        <p:spPr>
          <a:xfrm>
            <a:off x="2476500" y="2012375"/>
            <a:ext cx="1968500" cy="2628900"/>
          </a:xfrm>
          <a:prstGeom prst="roundRect">
            <a:avLst>
              <a:gd name="adj" fmla="val 6190"/>
            </a:avLst>
          </a:prstGeom>
          <a:solidFill>
            <a:srgbClr val="FEFFFF"/>
          </a:solidFill>
          <a:ln w="9525">
            <a:solidFill>
              <a:srgbClr val="E3E3E3"/>
            </a:solidFill>
          </a:ln>
          <a:effectLst>
            <a:outerShdw blurRad="50800" dist="20320" dir="5400000" rotWithShape="0">
              <a:srgbClr val="000000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Card Body 1">
            <a:extLst>
              <a:ext uri="{FF2B5EF4-FFF2-40B4-BE49-F238E27FC236}">
                <a16:creationId xmlns:a16="http://schemas.microsoft.com/office/drawing/2014/main" id="{60AF249E-7862-7F5A-36C4-C927C88A1E7F}"/>
              </a:ext>
            </a:extLst>
          </p:cNvPr>
          <p:cNvSpPr/>
          <p:nvPr userDrawn="1"/>
        </p:nvSpPr>
        <p:spPr>
          <a:xfrm>
            <a:off x="4699000" y="2012375"/>
            <a:ext cx="1968500" cy="2628900"/>
          </a:xfrm>
          <a:prstGeom prst="roundRect">
            <a:avLst>
              <a:gd name="adj" fmla="val 6190"/>
            </a:avLst>
          </a:prstGeom>
          <a:solidFill>
            <a:srgbClr val="FEFFFF"/>
          </a:solidFill>
          <a:ln w="9525">
            <a:solidFill>
              <a:srgbClr val="E3E3E3"/>
            </a:solidFill>
          </a:ln>
          <a:effectLst>
            <a:outerShdw blurRad="50800" dist="20320" dir="5400000" rotWithShape="0">
              <a:srgbClr val="000000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Card Body 1">
            <a:extLst>
              <a:ext uri="{FF2B5EF4-FFF2-40B4-BE49-F238E27FC236}">
                <a16:creationId xmlns:a16="http://schemas.microsoft.com/office/drawing/2014/main" id="{9410EE85-996F-E3C5-9537-A7BC93C30F5E}"/>
              </a:ext>
            </a:extLst>
          </p:cNvPr>
          <p:cNvSpPr/>
          <p:nvPr userDrawn="1"/>
        </p:nvSpPr>
        <p:spPr>
          <a:xfrm>
            <a:off x="6921500" y="2012375"/>
            <a:ext cx="1968500" cy="2628900"/>
          </a:xfrm>
          <a:prstGeom prst="roundRect">
            <a:avLst>
              <a:gd name="adj" fmla="val 6190"/>
            </a:avLst>
          </a:prstGeom>
          <a:solidFill>
            <a:srgbClr val="FEFFFF"/>
          </a:solidFill>
          <a:ln w="9525">
            <a:solidFill>
              <a:srgbClr val="E3E3E3"/>
            </a:solidFill>
          </a:ln>
          <a:effectLst>
            <a:outerShdw blurRad="50800" dist="20320" dir="5400000" rotWithShape="0">
              <a:srgbClr val="000000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grpSp>
        <p:nvGrpSpPr>
          <p:cNvPr id="17" name="Group 3">
            <a:extLst>
              <a:ext uri="{FF2B5EF4-FFF2-40B4-BE49-F238E27FC236}">
                <a16:creationId xmlns:a16="http://schemas.microsoft.com/office/drawing/2014/main" id="{AC8D33D4-EDE4-63C9-CA83-4FC2F50C66DD}"/>
              </a:ext>
            </a:extLst>
          </p:cNvPr>
          <p:cNvGrpSpPr/>
          <p:nvPr userDrawn="1"/>
        </p:nvGrpSpPr>
        <p:grpSpPr>
          <a:xfrm>
            <a:off x="-65988" y="4152650"/>
            <a:ext cx="9294829" cy="2255592"/>
            <a:chOff x="-570111" y="3576938"/>
            <a:chExt cx="10275071" cy="2493469"/>
          </a:xfrm>
          <a:solidFill>
            <a:schemeClr val="accent1"/>
          </a:solidFill>
        </p:grpSpPr>
        <p:sp>
          <p:nvSpPr>
            <p:cNvPr id="18" name="Graphic 17">
              <a:extLst>
                <a:ext uri="{FF2B5EF4-FFF2-40B4-BE49-F238E27FC236}">
                  <a16:creationId xmlns:a16="http://schemas.microsoft.com/office/drawing/2014/main" id="{6A8267BB-71F0-2122-88F0-326E746E767A}"/>
                </a:ext>
              </a:extLst>
            </p:cNvPr>
            <p:cNvSpPr/>
            <p:nvPr/>
          </p:nvSpPr>
          <p:spPr>
            <a:xfrm rot="5400000">
              <a:off x="754210" y="2252617"/>
              <a:ext cx="2493469" cy="5142111"/>
            </a:xfrm>
            <a:custGeom>
              <a:avLst/>
              <a:gdLst>
                <a:gd name="csX0" fmla="*/ 2493470 w 2493469"/>
                <a:gd name="csY0" fmla="*/ 856821 h 5142111"/>
                <a:gd name="csX1" fmla="*/ 2096304 w 2493469"/>
                <a:gd name="csY1" fmla="*/ 428384 h 5142111"/>
                <a:gd name="csX2" fmla="*/ 2493470 w 2493469"/>
                <a:gd name="csY2" fmla="*/ 0 h 5142111"/>
                <a:gd name="csX3" fmla="*/ 1113508 w 2493469"/>
                <a:gd name="csY3" fmla="*/ 0 h 5142111"/>
                <a:gd name="csX4" fmla="*/ 0 w 2493469"/>
                <a:gd name="csY4" fmla="*/ 0 h 5142111"/>
                <a:gd name="csX5" fmla="*/ 397166 w 2493469"/>
                <a:gd name="csY5" fmla="*/ 428617 h 5142111"/>
                <a:gd name="csX6" fmla="*/ 0 w 2493469"/>
                <a:gd name="csY6" fmla="*/ 857234 h 5142111"/>
                <a:gd name="csX7" fmla="*/ 397166 w 2493469"/>
                <a:gd name="csY7" fmla="*/ 1285799 h 5142111"/>
                <a:gd name="csX8" fmla="*/ 0 w 2493469"/>
                <a:gd name="csY8" fmla="*/ 1714339 h 5142111"/>
                <a:gd name="csX9" fmla="*/ 397166 w 2493469"/>
                <a:gd name="csY9" fmla="*/ 2142878 h 5142111"/>
                <a:gd name="csX10" fmla="*/ 0 w 2493469"/>
                <a:gd name="csY10" fmla="*/ 2571418 h 5142111"/>
                <a:gd name="csX11" fmla="*/ 397166 w 2493469"/>
                <a:gd name="csY11" fmla="*/ 2999906 h 5142111"/>
                <a:gd name="csX12" fmla="*/ 0 w 2493469"/>
                <a:gd name="csY12" fmla="*/ 3428367 h 5142111"/>
                <a:gd name="csX13" fmla="*/ 397166 w 2493469"/>
                <a:gd name="csY13" fmla="*/ 3856804 h 5142111"/>
                <a:gd name="csX14" fmla="*/ 0 w 2493469"/>
                <a:gd name="csY14" fmla="*/ 4285292 h 5142111"/>
                <a:gd name="csX15" fmla="*/ 397166 w 2493469"/>
                <a:gd name="csY15" fmla="*/ 4713727 h 5142111"/>
                <a:gd name="csX16" fmla="*/ 0 w 2493469"/>
                <a:gd name="csY16" fmla="*/ 5142112 h 5142111"/>
                <a:gd name="csX17" fmla="*/ 1379962 w 2493469"/>
                <a:gd name="csY17" fmla="*/ 5142112 h 5142111"/>
                <a:gd name="csX18" fmla="*/ 2493470 w 2493469"/>
                <a:gd name="csY18" fmla="*/ 5142112 h 5142111"/>
                <a:gd name="csX19" fmla="*/ 2096304 w 2493469"/>
                <a:gd name="csY19" fmla="*/ 4713495 h 5142111"/>
                <a:gd name="csX20" fmla="*/ 2493470 w 2493469"/>
                <a:gd name="csY20" fmla="*/ 4284878 h 5142111"/>
                <a:gd name="csX21" fmla="*/ 2096304 w 2493469"/>
                <a:gd name="csY21" fmla="*/ 3856313 h 5142111"/>
                <a:gd name="csX22" fmla="*/ 2493470 w 2493469"/>
                <a:gd name="csY22" fmla="*/ 3427773 h 5142111"/>
                <a:gd name="csX23" fmla="*/ 2096304 w 2493469"/>
                <a:gd name="csY23" fmla="*/ 2999234 h 5142111"/>
                <a:gd name="csX24" fmla="*/ 2493470 w 2493469"/>
                <a:gd name="csY24" fmla="*/ 2570694 h 5142111"/>
                <a:gd name="csX25" fmla="*/ 2096304 w 2493469"/>
                <a:gd name="csY25" fmla="*/ 2142206 h 5142111"/>
                <a:gd name="csX26" fmla="*/ 2493470 w 2493469"/>
                <a:gd name="csY26" fmla="*/ 1713744 h 5142111"/>
                <a:gd name="csX27" fmla="*/ 2096304 w 2493469"/>
                <a:gd name="csY27" fmla="*/ 1285308 h 5142111"/>
                <a:gd name="csX28" fmla="*/ 2493470 w 2493469"/>
                <a:gd name="csY28" fmla="*/ 856821 h 51421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</a:cxnLst>
              <a:rect l="l" t="t" r="r" b="b"/>
              <a:pathLst>
                <a:path w="2493469" h="5142111">
                  <a:moveTo>
                    <a:pt x="2493470" y="856821"/>
                  </a:moveTo>
                  <a:cubicBezTo>
                    <a:pt x="2493470" y="642602"/>
                    <a:pt x="2096304" y="642602"/>
                    <a:pt x="2096304" y="428384"/>
                  </a:cubicBezTo>
                  <a:cubicBezTo>
                    <a:pt x="2096304" y="214192"/>
                    <a:pt x="2493470" y="214192"/>
                    <a:pt x="2493470" y="0"/>
                  </a:cubicBezTo>
                  <a:lnTo>
                    <a:pt x="1113508" y="0"/>
                  </a:lnTo>
                  <a:lnTo>
                    <a:pt x="0" y="0"/>
                  </a:lnTo>
                  <a:cubicBezTo>
                    <a:pt x="0" y="214321"/>
                    <a:pt x="397166" y="214322"/>
                    <a:pt x="397166" y="428617"/>
                  </a:cubicBezTo>
                  <a:cubicBezTo>
                    <a:pt x="397166" y="642913"/>
                    <a:pt x="0" y="642913"/>
                    <a:pt x="0" y="857234"/>
                  </a:cubicBezTo>
                  <a:cubicBezTo>
                    <a:pt x="0" y="1071504"/>
                    <a:pt x="397166" y="1071504"/>
                    <a:pt x="397166" y="1285799"/>
                  </a:cubicBezTo>
                  <a:cubicBezTo>
                    <a:pt x="397166" y="1500069"/>
                    <a:pt x="0" y="1500069"/>
                    <a:pt x="0" y="1714339"/>
                  </a:cubicBezTo>
                  <a:cubicBezTo>
                    <a:pt x="0" y="1928608"/>
                    <a:pt x="397166" y="1928608"/>
                    <a:pt x="397166" y="2142878"/>
                  </a:cubicBezTo>
                  <a:cubicBezTo>
                    <a:pt x="397166" y="2357148"/>
                    <a:pt x="0" y="2357148"/>
                    <a:pt x="0" y="2571418"/>
                  </a:cubicBezTo>
                  <a:cubicBezTo>
                    <a:pt x="0" y="2785662"/>
                    <a:pt x="397166" y="2785662"/>
                    <a:pt x="397166" y="2999906"/>
                  </a:cubicBezTo>
                  <a:cubicBezTo>
                    <a:pt x="397166" y="3214149"/>
                    <a:pt x="0" y="3214149"/>
                    <a:pt x="0" y="3428367"/>
                  </a:cubicBezTo>
                  <a:cubicBezTo>
                    <a:pt x="0" y="3642585"/>
                    <a:pt x="397166" y="3642585"/>
                    <a:pt x="397166" y="3856804"/>
                  </a:cubicBezTo>
                  <a:cubicBezTo>
                    <a:pt x="397166" y="4071048"/>
                    <a:pt x="0" y="4071048"/>
                    <a:pt x="0" y="4285292"/>
                  </a:cubicBezTo>
                  <a:cubicBezTo>
                    <a:pt x="0" y="4499509"/>
                    <a:pt x="397166" y="4499509"/>
                    <a:pt x="397166" y="4713727"/>
                  </a:cubicBezTo>
                  <a:cubicBezTo>
                    <a:pt x="397166" y="4927920"/>
                    <a:pt x="0" y="4927920"/>
                    <a:pt x="0" y="5142112"/>
                  </a:cubicBezTo>
                  <a:lnTo>
                    <a:pt x="1379962" y="5142112"/>
                  </a:lnTo>
                  <a:lnTo>
                    <a:pt x="2493470" y="5142112"/>
                  </a:lnTo>
                  <a:cubicBezTo>
                    <a:pt x="2493470" y="4927791"/>
                    <a:pt x="2096304" y="4927791"/>
                    <a:pt x="2096304" y="4713495"/>
                  </a:cubicBezTo>
                  <a:cubicBezTo>
                    <a:pt x="2096304" y="4499173"/>
                    <a:pt x="2493470" y="4499173"/>
                    <a:pt x="2493470" y="4284878"/>
                  </a:cubicBezTo>
                  <a:cubicBezTo>
                    <a:pt x="2493470" y="4070608"/>
                    <a:pt x="2096304" y="4070608"/>
                    <a:pt x="2096304" y="3856313"/>
                  </a:cubicBezTo>
                  <a:cubicBezTo>
                    <a:pt x="2096304" y="3642043"/>
                    <a:pt x="2493470" y="3642043"/>
                    <a:pt x="2493470" y="3427773"/>
                  </a:cubicBezTo>
                  <a:cubicBezTo>
                    <a:pt x="2493470" y="3213503"/>
                    <a:pt x="2096304" y="3213503"/>
                    <a:pt x="2096304" y="2999234"/>
                  </a:cubicBezTo>
                  <a:cubicBezTo>
                    <a:pt x="2096304" y="2784964"/>
                    <a:pt x="2493470" y="2784964"/>
                    <a:pt x="2493470" y="2570694"/>
                  </a:cubicBezTo>
                  <a:cubicBezTo>
                    <a:pt x="2493470" y="2356450"/>
                    <a:pt x="2096304" y="2356450"/>
                    <a:pt x="2096304" y="2142206"/>
                  </a:cubicBezTo>
                  <a:cubicBezTo>
                    <a:pt x="2096304" y="1927962"/>
                    <a:pt x="2493470" y="1927962"/>
                    <a:pt x="2493470" y="1713744"/>
                  </a:cubicBezTo>
                  <a:cubicBezTo>
                    <a:pt x="2493470" y="1499526"/>
                    <a:pt x="2096304" y="1499526"/>
                    <a:pt x="2096304" y="1285308"/>
                  </a:cubicBezTo>
                  <a:cubicBezTo>
                    <a:pt x="2096304" y="1071064"/>
                    <a:pt x="2493470" y="1071064"/>
                    <a:pt x="2493470" y="856821"/>
                  </a:cubicBezTo>
                  <a:close/>
                </a:path>
              </a:pathLst>
            </a:custGeom>
            <a:grpFill/>
            <a:ln w="11372" cap="flat">
              <a:noFill/>
              <a:prstDash val="solid"/>
              <a:miter/>
            </a:ln>
          </p:spPr>
        </p:sp>
        <p:sp>
          <p:nvSpPr>
            <p:cNvPr id="19" name="Graphic 17">
              <a:extLst>
                <a:ext uri="{FF2B5EF4-FFF2-40B4-BE49-F238E27FC236}">
                  <a16:creationId xmlns:a16="http://schemas.microsoft.com/office/drawing/2014/main" id="{0427757C-B6F2-7334-F02A-C4A0676014FE}"/>
                </a:ext>
              </a:extLst>
            </p:cNvPr>
            <p:cNvSpPr/>
            <p:nvPr/>
          </p:nvSpPr>
          <p:spPr>
            <a:xfrm rot="5400000">
              <a:off x="5887173" y="2252621"/>
              <a:ext cx="2493469" cy="5142104"/>
            </a:xfrm>
            <a:custGeom>
              <a:avLst/>
              <a:gdLst>
                <a:gd name="csX0" fmla="*/ 2493470 w 2493469"/>
                <a:gd name="csY0" fmla="*/ 856819 h 5142104"/>
                <a:gd name="csX1" fmla="*/ 2096304 w 2493469"/>
                <a:gd name="csY1" fmla="*/ 428384 h 5142104"/>
                <a:gd name="csX2" fmla="*/ 2493470 w 2493469"/>
                <a:gd name="csY2" fmla="*/ 0 h 5142104"/>
                <a:gd name="csX3" fmla="*/ 1113508 w 2493469"/>
                <a:gd name="csY3" fmla="*/ 0 h 5142104"/>
                <a:gd name="csX4" fmla="*/ 0 w 2493469"/>
                <a:gd name="csY4" fmla="*/ 0 h 5142104"/>
                <a:gd name="csX5" fmla="*/ 397166 w 2493469"/>
                <a:gd name="csY5" fmla="*/ 428616 h 5142104"/>
                <a:gd name="csX6" fmla="*/ 0 w 2493469"/>
                <a:gd name="csY6" fmla="*/ 857233 h 5142104"/>
                <a:gd name="csX7" fmla="*/ 397166 w 2493469"/>
                <a:gd name="csY7" fmla="*/ 1285798 h 5142104"/>
                <a:gd name="csX8" fmla="*/ 0 w 2493469"/>
                <a:gd name="csY8" fmla="*/ 1714336 h 5142104"/>
                <a:gd name="csX9" fmla="*/ 397166 w 2493469"/>
                <a:gd name="csY9" fmla="*/ 2142875 h 5142104"/>
                <a:gd name="csX10" fmla="*/ 0 w 2493469"/>
                <a:gd name="csY10" fmla="*/ 2571414 h 5142104"/>
                <a:gd name="csX11" fmla="*/ 397166 w 2493469"/>
                <a:gd name="csY11" fmla="*/ 2999901 h 5142104"/>
                <a:gd name="csX12" fmla="*/ 0 w 2493469"/>
                <a:gd name="csY12" fmla="*/ 3428363 h 5142104"/>
                <a:gd name="csX13" fmla="*/ 397166 w 2493469"/>
                <a:gd name="csY13" fmla="*/ 3856798 h 5142104"/>
                <a:gd name="csX14" fmla="*/ 0 w 2493469"/>
                <a:gd name="csY14" fmla="*/ 4285285 h 5142104"/>
                <a:gd name="csX15" fmla="*/ 397166 w 2493469"/>
                <a:gd name="csY15" fmla="*/ 4713721 h 5142104"/>
                <a:gd name="csX16" fmla="*/ 0 w 2493469"/>
                <a:gd name="csY16" fmla="*/ 5142105 h 5142104"/>
                <a:gd name="csX17" fmla="*/ 1379962 w 2493469"/>
                <a:gd name="csY17" fmla="*/ 5142105 h 5142104"/>
                <a:gd name="csX18" fmla="*/ 2493470 w 2493469"/>
                <a:gd name="csY18" fmla="*/ 5142105 h 5142104"/>
                <a:gd name="csX19" fmla="*/ 2096304 w 2493469"/>
                <a:gd name="csY19" fmla="*/ 4713488 h 5142104"/>
                <a:gd name="csX20" fmla="*/ 2493470 w 2493469"/>
                <a:gd name="csY20" fmla="*/ 4284872 h 5142104"/>
                <a:gd name="csX21" fmla="*/ 2096304 w 2493469"/>
                <a:gd name="csY21" fmla="*/ 3856307 h 5142104"/>
                <a:gd name="csX22" fmla="*/ 2493470 w 2493469"/>
                <a:gd name="csY22" fmla="*/ 3427768 h 5142104"/>
                <a:gd name="csX23" fmla="*/ 2096304 w 2493469"/>
                <a:gd name="csY23" fmla="*/ 2999229 h 5142104"/>
                <a:gd name="csX24" fmla="*/ 2493470 w 2493469"/>
                <a:gd name="csY24" fmla="*/ 2570690 h 5142104"/>
                <a:gd name="csX25" fmla="*/ 2096304 w 2493469"/>
                <a:gd name="csY25" fmla="*/ 2142203 h 5142104"/>
                <a:gd name="csX26" fmla="*/ 2493470 w 2493469"/>
                <a:gd name="csY26" fmla="*/ 1713742 h 5142104"/>
                <a:gd name="csX27" fmla="*/ 2096304 w 2493469"/>
                <a:gd name="csY27" fmla="*/ 1285306 h 5142104"/>
                <a:gd name="csX28" fmla="*/ 2493470 w 2493469"/>
                <a:gd name="csY28" fmla="*/ 856819 h 51421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</a:cxnLst>
              <a:rect l="l" t="t" r="r" b="b"/>
              <a:pathLst>
                <a:path w="2493469" h="5142104">
                  <a:moveTo>
                    <a:pt x="2493470" y="856819"/>
                  </a:moveTo>
                  <a:cubicBezTo>
                    <a:pt x="2493470" y="642602"/>
                    <a:pt x="2096304" y="642602"/>
                    <a:pt x="2096304" y="428384"/>
                  </a:cubicBezTo>
                  <a:cubicBezTo>
                    <a:pt x="2096304" y="214192"/>
                    <a:pt x="2493470" y="214192"/>
                    <a:pt x="2493470" y="0"/>
                  </a:cubicBezTo>
                  <a:lnTo>
                    <a:pt x="1113508" y="0"/>
                  </a:lnTo>
                  <a:lnTo>
                    <a:pt x="0" y="0"/>
                  </a:lnTo>
                  <a:cubicBezTo>
                    <a:pt x="0" y="214321"/>
                    <a:pt x="397166" y="214321"/>
                    <a:pt x="397166" y="428616"/>
                  </a:cubicBezTo>
                  <a:cubicBezTo>
                    <a:pt x="397166" y="642912"/>
                    <a:pt x="0" y="642912"/>
                    <a:pt x="0" y="857233"/>
                  </a:cubicBezTo>
                  <a:cubicBezTo>
                    <a:pt x="0" y="1071502"/>
                    <a:pt x="397166" y="1071502"/>
                    <a:pt x="397166" y="1285798"/>
                  </a:cubicBezTo>
                  <a:cubicBezTo>
                    <a:pt x="397166" y="1500067"/>
                    <a:pt x="0" y="1500067"/>
                    <a:pt x="0" y="1714336"/>
                  </a:cubicBezTo>
                  <a:cubicBezTo>
                    <a:pt x="0" y="1928606"/>
                    <a:pt x="397166" y="1928606"/>
                    <a:pt x="397166" y="2142875"/>
                  </a:cubicBezTo>
                  <a:cubicBezTo>
                    <a:pt x="397166" y="2357145"/>
                    <a:pt x="0" y="2357145"/>
                    <a:pt x="0" y="2571414"/>
                  </a:cubicBezTo>
                  <a:cubicBezTo>
                    <a:pt x="0" y="2785658"/>
                    <a:pt x="397166" y="2785658"/>
                    <a:pt x="397166" y="2999901"/>
                  </a:cubicBezTo>
                  <a:cubicBezTo>
                    <a:pt x="397166" y="3214145"/>
                    <a:pt x="0" y="3214145"/>
                    <a:pt x="0" y="3428363"/>
                  </a:cubicBezTo>
                  <a:cubicBezTo>
                    <a:pt x="0" y="3642580"/>
                    <a:pt x="397166" y="3642580"/>
                    <a:pt x="397166" y="3856798"/>
                  </a:cubicBezTo>
                  <a:cubicBezTo>
                    <a:pt x="397166" y="4071042"/>
                    <a:pt x="0" y="4071042"/>
                    <a:pt x="0" y="4285285"/>
                  </a:cubicBezTo>
                  <a:cubicBezTo>
                    <a:pt x="0" y="4499503"/>
                    <a:pt x="397166" y="4499503"/>
                    <a:pt x="397166" y="4713721"/>
                  </a:cubicBezTo>
                  <a:cubicBezTo>
                    <a:pt x="397166" y="4927913"/>
                    <a:pt x="0" y="4927913"/>
                    <a:pt x="0" y="5142105"/>
                  </a:cubicBezTo>
                  <a:lnTo>
                    <a:pt x="1379962" y="5142105"/>
                  </a:lnTo>
                  <a:lnTo>
                    <a:pt x="2493470" y="5142105"/>
                  </a:lnTo>
                  <a:cubicBezTo>
                    <a:pt x="2493470" y="4927784"/>
                    <a:pt x="2096304" y="4927784"/>
                    <a:pt x="2096304" y="4713488"/>
                  </a:cubicBezTo>
                  <a:cubicBezTo>
                    <a:pt x="2096304" y="4499167"/>
                    <a:pt x="2493470" y="4499167"/>
                    <a:pt x="2493470" y="4284872"/>
                  </a:cubicBezTo>
                  <a:cubicBezTo>
                    <a:pt x="2493470" y="4070602"/>
                    <a:pt x="2096304" y="4070602"/>
                    <a:pt x="2096304" y="3856307"/>
                  </a:cubicBezTo>
                  <a:cubicBezTo>
                    <a:pt x="2096304" y="3642037"/>
                    <a:pt x="2493470" y="3642037"/>
                    <a:pt x="2493470" y="3427768"/>
                  </a:cubicBezTo>
                  <a:cubicBezTo>
                    <a:pt x="2493470" y="3213499"/>
                    <a:pt x="2096304" y="3213499"/>
                    <a:pt x="2096304" y="2999229"/>
                  </a:cubicBezTo>
                  <a:cubicBezTo>
                    <a:pt x="2096304" y="2784960"/>
                    <a:pt x="2493470" y="2784960"/>
                    <a:pt x="2493470" y="2570690"/>
                  </a:cubicBezTo>
                  <a:cubicBezTo>
                    <a:pt x="2493470" y="2356447"/>
                    <a:pt x="2096304" y="2356447"/>
                    <a:pt x="2096304" y="2142203"/>
                  </a:cubicBezTo>
                  <a:cubicBezTo>
                    <a:pt x="2096304" y="1927960"/>
                    <a:pt x="2493470" y="1927960"/>
                    <a:pt x="2493470" y="1713742"/>
                  </a:cubicBezTo>
                  <a:cubicBezTo>
                    <a:pt x="2493470" y="1499524"/>
                    <a:pt x="2096304" y="1499524"/>
                    <a:pt x="2096304" y="1285306"/>
                  </a:cubicBezTo>
                  <a:cubicBezTo>
                    <a:pt x="2096304" y="1071063"/>
                    <a:pt x="2493470" y="1071063"/>
                    <a:pt x="2493470" y="856819"/>
                  </a:cubicBezTo>
                  <a:close/>
                </a:path>
              </a:pathLst>
            </a:custGeom>
            <a:grpFill/>
            <a:ln w="11372" cap="flat">
              <a:noFill/>
              <a:prstDash val="solid"/>
              <a:miter/>
            </a:ln>
          </p:spPr>
        </p:sp>
      </p:grpSp>
      <p:sp>
        <p:nvSpPr>
          <p:cNvPr id="20" name="Card Header 1"/>
          <p:cNvSpPr/>
          <p:nvPr/>
        </p:nvSpPr>
        <p:spPr>
          <a:xfrm>
            <a:off x="254000" y="1504375"/>
            <a:ext cx="1968500" cy="800100"/>
          </a:xfrm>
          <a:prstGeom prst="roundRect">
            <a:avLst>
              <a:gd name="adj" fmla="val 9000"/>
            </a:avLst>
          </a:prstGeom>
          <a:solidFill>
            <a:srgbClr val="F3C624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1" name="Card Header 2"/>
          <p:cNvSpPr/>
          <p:nvPr/>
        </p:nvSpPr>
        <p:spPr>
          <a:xfrm>
            <a:off x="2476500" y="1504375"/>
            <a:ext cx="1968500" cy="800100"/>
          </a:xfrm>
          <a:prstGeom prst="roundRect">
            <a:avLst>
              <a:gd name="adj" fmla="val 9000"/>
            </a:avLst>
          </a:prstGeom>
          <a:solidFill>
            <a:srgbClr val="F3C624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2" name="Card Header 3"/>
          <p:cNvSpPr/>
          <p:nvPr/>
        </p:nvSpPr>
        <p:spPr>
          <a:xfrm>
            <a:off x="4699000" y="1504375"/>
            <a:ext cx="1968500" cy="800100"/>
          </a:xfrm>
          <a:prstGeom prst="roundRect">
            <a:avLst>
              <a:gd name="adj" fmla="val 9000"/>
            </a:avLst>
          </a:prstGeom>
          <a:solidFill>
            <a:srgbClr val="F3C624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3" name="Card Header 4"/>
          <p:cNvSpPr/>
          <p:nvPr/>
        </p:nvSpPr>
        <p:spPr>
          <a:xfrm>
            <a:off x="6921500" y="1504375"/>
            <a:ext cx="1968500" cy="800100"/>
          </a:xfrm>
          <a:prstGeom prst="roundRect">
            <a:avLst>
              <a:gd name="adj" fmla="val 9000"/>
            </a:avLst>
          </a:prstGeom>
          <a:solidFill>
            <a:srgbClr val="F3C624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4" name="Graphic 1">
            <a:extLst>
              <a:ext uri="{FF2B5EF4-FFF2-40B4-BE49-F238E27FC236}">
                <a16:creationId xmlns:a16="http://schemas.microsoft.com/office/drawing/2014/main" id="{A2D79BFE-D139-C469-F09D-889C10E6B834}"/>
              </a:ext>
            </a:extLst>
          </p:cNvPr>
          <p:cNvSpPr/>
          <p:nvPr/>
        </p:nvSpPr>
        <p:spPr>
          <a:xfrm>
            <a:off x="441023" y="1076575"/>
            <a:ext cx="371468" cy="428625"/>
          </a:xfrm>
          <a:custGeom>
            <a:avLst/>
            <a:gdLst>
              <a:gd name="csX0" fmla="*/ 28575 w 371468"/>
              <a:gd name="csY0" fmla="*/ 285750 h 428625"/>
              <a:gd name="csX1" fmla="*/ 357188 w 371468"/>
              <a:gd name="csY1" fmla="*/ 285750 h 428625"/>
              <a:gd name="csX2" fmla="*/ 364526 w 371468"/>
              <a:gd name="csY2" fmla="*/ 283718 h 428625"/>
              <a:gd name="csX3" fmla="*/ 369775 w 371468"/>
              <a:gd name="csY3" fmla="*/ 278206 h 428625"/>
              <a:gd name="csX4" fmla="*/ 371452 w 371468"/>
              <a:gd name="csY4" fmla="*/ 270780 h 428625"/>
              <a:gd name="csX5" fmla="*/ 369075 w 371468"/>
              <a:gd name="csY5" fmla="*/ 263547 h 428625"/>
              <a:gd name="csX6" fmla="*/ 288636 w 371468"/>
              <a:gd name="csY6" fmla="*/ 142875 h 428625"/>
              <a:gd name="csX7" fmla="*/ 369075 w 371468"/>
              <a:gd name="csY7" fmla="*/ 22203 h 428625"/>
              <a:gd name="csX8" fmla="*/ 371452 w 371468"/>
              <a:gd name="csY8" fmla="*/ 14970 h 428625"/>
              <a:gd name="csX9" fmla="*/ 369775 w 371468"/>
              <a:gd name="csY9" fmla="*/ 7544 h 428625"/>
              <a:gd name="csX10" fmla="*/ 364526 w 371468"/>
              <a:gd name="csY10" fmla="*/ 2032 h 428625"/>
              <a:gd name="csX11" fmla="*/ 357188 w 371468"/>
              <a:gd name="csY11" fmla="*/ 0 h 428625"/>
              <a:gd name="csX12" fmla="*/ 14288 w 371468"/>
              <a:gd name="csY12" fmla="*/ 0 h 428625"/>
              <a:gd name="csX13" fmla="*/ 4185 w 371468"/>
              <a:gd name="csY13" fmla="*/ 4185 h 428625"/>
              <a:gd name="csX14" fmla="*/ 0 w 371468"/>
              <a:gd name="csY14" fmla="*/ 14288 h 428625"/>
              <a:gd name="csX15" fmla="*/ 0 w 371468"/>
              <a:gd name="csY15" fmla="*/ 414338 h 428625"/>
              <a:gd name="csX16" fmla="*/ 4185 w 371468"/>
              <a:gd name="csY16" fmla="*/ 424442 h 428625"/>
              <a:gd name="csX17" fmla="*/ 14288 w 371468"/>
              <a:gd name="csY17" fmla="*/ 428625 h 428625"/>
              <a:gd name="csX18" fmla="*/ 24390 w 371468"/>
              <a:gd name="csY18" fmla="*/ 424442 h 428625"/>
              <a:gd name="csX19" fmla="*/ 28575 w 371468"/>
              <a:gd name="csY19" fmla="*/ 414338 h 428625"/>
              <a:gd name="csX20" fmla="*/ 28575 w 371468"/>
              <a:gd name="csY20" fmla="*/ 285750 h 4286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1468" h="428625">
                <a:moveTo>
                  <a:pt x="28575" y="285750"/>
                </a:moveTo>
                <a:lnTo>
                  <a:pt x="357188" y="285750"/>
                </a:lnTo>
                <a:cubicBezTo>
                  <a:pt x="359771" y="285750"/>
                  <a:pt x="362308" y="285047"/>
                  <a:pt x="364526" y="283718"/>
                </a:cubicBezTo>
                <a:cubicBezTo>
                  <a:pt x="366740" y="282390"/>
                  <a:pt x="368557" y="280484"/>
                  <a:pt x="369775" y="278206"/>
                </a:cubicBezTo>
                <a:cubicBezTo>
                  <a:pt x="370995" y="275929"/>
                  <a:pt x="371575" y="273360"/>
                  <a:pt x="371452" y="270780"/>
                </a:cubicBezTo>
                <a:cubicBezTo>
                  <a:pt x="371326" y="268199"/>
                  <a:pt x="370506" y="265699"/>
                  <a:pt x="369075" y="263547"/>
                </a:cubicBezTo>
                <a:lnTo>
                  <a:pt x="288636" y="142875"/>
                </a:lnTo>
                <a:lnTo>
                  <a:pt x="369075" y="22203"/>
                </a:lnTo>
                <a:cubicBezTo>
                  <a:pt x="370506" y="20051"/>
                  <a:pt x="371326" y="17552"/>
                  <a:pt x="371452" y="14970"/>
                </a:cubicBezTo>
                <a:cubicBezTo>
                  <a:pt x="371575" y="12389"/>
                  <a:pt x="370995" y="9822"/>
                  <a:pt x="369775" y="7544"/>
                </a:cubicBezTo>
                <a:cubicBezTo>
                  <a:pt x="368557" y="5266"/>
                  <a:pt x="366740" y="3360"/>
                  <a:pt x="364526" y="2032"/>
                </a:cubicBezTo>
                <a:cubicBezTo>
                  <a:pt x="362308" y="704"/>
                  <a:pt x="359771" y="1"/>
                  <a:pt x="357188" y="0"/>
                </a:cubicBezTo>
                <a:lnTo>
                  <a:pt x="14288" y="0"/>
                </a:lnTo>
                <a:cubicBezTo>
                  <a:pt x="10498" y="0"/>
                  <a:pt x="6864" y="1505"/>
                  <a:pt x="4185" y="4185"/>
                </a:cubicBezTo>
                <a:cubicBezTo>
                  <a:pt x="1505" y="6864"/>
                  <a:pt x="0" y="10498"/>
                  <a:pt x="0" y="14288"/>
                </a:cubicBezTo>
                <a:lnTo>
                  <a:pt x="0" y="414338"/>
                </a:lnTo>
                <a:cubicBezTo>
                  <a:pt x="0" y="418127"/>
                  <a:pt x="1505" y="421761"/>
                  <a:pt x="4185" y="424442"/>
                </a:cubicBezTo>
                <a:cubicBezTo>
                  <a:pt x="6864" y="427119"/>
                  <a:pt x="10498" y="428625"/>
                  <a:pt x="14288" y="428625"/>
                </a:cubicBezTo>
                <a:cubicBezTo>
                  <a:pt x="18077" y="428625"/>
                  <a:pt x="21711" y="427119"/>
                  <a:pt x="24390" y="424442"/>
                </a:cubicBezTo>
                <a:cubicBezTo>
                  <a:pt x="27070" y="421761"/>
                  <a:pt x="28575" y="418127"/>
                  <a:pt x="28575" y="414338"/>
                </a:cubicBezTo>
                <a:lnTo>
                  <a:pt x="28575" y="285750"/>
                </a:lnTo>
                <a:close/>
              </a:path>
            </a:pathLst>
          </a:custGeom>
          <a:solidFill>
            <a:schemeClr val="bg2"/>
          </a:solidFill>
          <a:ln w="28575" cap="flat">
            <a:noFill/>
            <a:prstDash val="solid"/>
            <a:miter/>
          </a:ln>
        </p:spPr>
      </p:sp>
      <p:sp>
        <p:nvSpPr>
          <p:cNvPr id="25" name="Graphic 2">
            <a:extLst>
              <a:ext uri="{FF2B5EF4-FFF2-40B4-BE49-F238E27FC236}">
                <a16:creationId xmlns:a16="http://schemas.microsoft.com/office/drawing/2014/main" id="{D70F7AE2-B573-BDF7-E19D-CCCE5FFBFA6E}"/>
              </a:ext>
            </a:extLst>
          </p:cNvPr>
          <p:cNvSpPr/>
          <p:nvPr/>
        </p:nvSpPr>
        <p:spPr>
          <a:xfrm>
            <a:off x="2650253" y="1076575"/>
            <a:ext cx="371468" cy="428625"/>
          </a:xfrm>
          <a:custGeom>
            <a:avLst/>
            <a:gdLst>
              <a:gd name="csX0" fmla="*/ 28575 w 371468"/>
              <a:gd name="csY0" fmla="*/ 285750 h 428625"/>
              <a:gd name="csX1" fmla="*/ 357188 w 371468"/>
              <a:gd name="csY1" fmla="*/ 285750 h 428625"/>
              <a:gd name="csX2" fmla="*/ 364526 w 371468"/>
              <a:gd name="csY2" fmla="*/ 283718 h 428625"/>
              <a:gd name="csX3" fmla="*/ 369775 w 371468"/>
              <a:gd name="csY3" fmla="*/ 278206 h 428625"/>
              <a:gd name="csX4" fmla="*/ 371452 w 371468"/>
              <a:gd name="csY4" fmla="*/ 270780 h 428625"/>
              <a:gd name="csX5" fmla="*/ 369075 w 371468"/>
              <a:gd name="csY5" fmla="*/ 263547 h 428625"/>
              <a:gd name="csX6" fmla="*/ 288636 w 371468"/>
              <a:gd name="csY6" fmla="*/ 142875 h 428625"/>
              <a:gd name="csX7" fmla="*/ 369075 w 371468"/>
              <a:gd name="csY7" fmla="*/ 22203 h 428625"/>
              <a:gd name="csX8" fmla="*/ 371452 w 371468"/>
              <a:gd name="csY8" fmla="*/ 14970 h 428625"/>
              <a:gd name="csX9" fmla="*/ 369775 w 371468"/>
              <a:gd name="csY9" fmla="*/ 7544 h 428625"/>
              <a:gd name="csX10" fmla="*/ 364526 w 371468"/>
              <a:gd name="csY10" fmla="*/ 2032 h 428625"/>
              <a:gd name="csX11" fmla="*/ 357188 w 371468"/>
              <a:gd name="csY11" fmla="*/ 0 h 428625"/>
              <a:gd name="csX12" fmla="*/ 14288 w 371468"/>
              <a:gd name="csY12" fmla="*/ 0 h 428625"/>
              <a:gd name="csX13" fmla="*/ 4185 w 371468"/>
              <a:gd name="csY13" fmla="*/ 4185 h 428625"/>
              <a:gd name="csX14" fmla="*/ 0 w 371468"/>
              <a:gd name="csY14" fmla="*/ 14288 h 428625"/>
              <a:gd name="csX15" fmla="*/ 0 w 371468"/>
              <a:gd name="csY15" fmla="*/ 414338 h 428625"/>
              <a:gd name="csX16" fmla="*/ 4185 w 371468"/>
              <a:gd name="csY16" fmla="*/ 424442 h 428625"/>
              <a:gd name="csX17" fmla="*/ 14288 w 371468"/>
              <a:gd name="csY17" fmla="*/ 428625 h 428625"/>
              <a:gd name="csX18" fmla="*/ 24390 w 371468"/>
              <a:gd name="csY18" fmla="*/ 424442 h 428625"/>
              <a:gd name="csX19" fmla="*/ 28575 w 371468"/>
              <a:gd name="csY19" fmla="*/ 414338 h 428625"/>
              <a:gd name="csX20" fmla="*/ 28575 w 371468"/>
              <a:gd name="csY20" fmla="*/ 285750 h 4286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1468" h="428625">
                <a:moveTo>
                  <a:pt x="28575" y="285750"/>
                </a:moveTo>
                <a:lnTo>
                  <a:pt x="357188" y="285750"/>
                </a:lnTo>
                <a:cubicBezTo>
                  <a:pt x="359771" y="285750"/>
                  <a:pt x="362308" y="285047"/>
                  <a:pt x="364526" y="283718"/>
                </a:cubicBezTo>
                <a:cubicBezTo>
                  <a:pt x="366740" y="282390"/>
                  <a:pt x="368557" y="280484"/>
                  <a:pt x="369775" y="278206"/>
                </a:cubicBezTo>
                <a:cubicBezTo>
                  <a:pt x="370995" y="275929"/>
                  <a:pt x="371575" y="273360"/>
                  <a:pt x="371452" y="270780"/>
                </a:cubicBezTo>
                <a:cubicBezTo>
                  <a:pt x="371326" y="268199"/>
                  <a:pt x="370506" y="265699"/>
                  <a:pt x="369075" y="263547"/>
                </a:cubicBezTo>
                <a:lnTo>
                  <a:pt x="288636" y="142875"/>
                </a:lnTo>
                <a:lnTo>
                  <a:pt x="369075" y="22203"/>
                </a:lnTo>
                <a:cubicBezTo>
                  <a:pt x="370506" y="20051"/>
                  <a:pt x="371326" y="17552"/>
                  <a:pt x="371452" y="14970"/>
                </a:cubicBezTo>
                <a:cubicBezTo>
                  <a:pt x="371575" y="12389"/>
                  <a:pt x="370995" y="9822"/>
                  <a:pt x="369775" y="7544"/>
                </a:cubicBezTo>
                <a:cubicBezTo>
                  <a:pt x="368557" y="5266"/>
                  <a:pt x="366740" y="3360"/>
                  <a:pt x="364526" y="2032"/>
                </a:cubicBezTo>
                <a:cubicBezTo>
                  <a:pt x="362308" y="704"/>
                  <a:pt x="359771" y="1"/>
                  <a:pt x="357188" y="0"/>
                </a:cubicBezTo>
                <a:lnTo>
                  <a:pt x="14288" y="0"/>
                </a:lnTo>
                <a:cubicBezTo>
                  <a:pt x="10498" y="0"/>
                  <a:pt x="6864" y="1505"/>
                  <a:pt x="4185" y="4185"/>
                </a:cubicBezTo>
                <a:cubicBezTo>
                  <a:pt x="1505" y="6864"/>
                  <a:pt x="0" y="10498"/>
                  <a:pt x="0" y="14288"/>
                </a:cubicBezTo>
                <a:lnTo>
                  <a:pt x="0" y="414338"/>
                </a:lnTo>
                <a:cubicBezTo>
                  <a:pt x="0" y="418127"/>
                  <a:pt x="1505" y="421761"/>
                  <a:pt x="4185" y="424442"/>
                </a:cubicBezTo>
                <a:cubicBezTo>
                  <a:pt x="6864" y="427119"/>
                  <a:pt x="10498" y="428625"/>
                  <a:pt x="14288" y="428625"/>
                </a:cubicBezTo>
                <a:cubicBezTo>
                  <a:pt x="18077" y="428625"/>
                  <a:pt x="21711" y="427119"/>
                  <a:pt x="24390" y="424442"/>
                </a:cubicBezTo>
                <a:cubicBezTo>
                  <a:pt x="27070" y="421761"/>
                  <a:pt x="28575" y="418127"/>
                  <a:pt x="28575" y="414338"/>
                </a:cubicBezTo>
                <a:lnTo>
                  <a:pt x="28575" y="285750"/>
                </a:lnTo>
                <a:close/>
              </a:path>
            </a:pathLst>
          </a:custGeom>
          <a:solidFill>
            <a:schemeClr val="bg2"/>
          </a:solidFill>
          <a:ln w="28575" cap="flat">
            <a:noFill/>
            <a:prstDash val="solid"/>
            <a:miter/>
          </a:ln>
        </p:spPr>
      </p:sp>
      <p:sp>
        <p:nvSpPr>
          <p:cNvPr id="26" name="Graphic 10">
            <a:extLst>
              <a:ext uri="{FF2B5EF4-FFF2-40B4-BE49-F238E27FC236}">
                <a16:creationId xmlns:a16="http://schemas.microsoft.com/office/drawing/2014/main" id="{83D68245-3F28-9E5A-1C43-B5ADAE731ADC}"/>
              </a:ext>
            </a:extLst>
          </p:cNvPr>
          <p:cNvSpPr/>
          <p:nvPr/>
        </p:nvSpPr>
        <p:spPr>
          <a:xfrm>
            <a:off x="4859483" y="1076575"/>
            <a:ext cx="371468" cy="428625"/>
          </a:xfrm>
          <a:custGeom>
            <a:avLst/>
            <a:gdLst>
              <a:gd name="csX0" fmla="*/ 28575 w 371468"/>
              <a:gd name="csY0" fmla="*/ 285750 h 428625"/>
              <a:gd name="csX1" fmla="*/ 357188 w 371468"/>
              <a:gd name="csY1" fmla="*/ 285750 h 428625"/>
              <a:gd name="csX2" fmla="*/ 364526 w 371468"/>
              <a:gd name="csY2" fmla="*/ 283718 h 428625"/>
              <a:gd name="csX3" fmla="*/ 369775 w 371468"/>
              <a:gd name="csY3" fmla="*/ 278206 h 428625"/>
              <a:gd name="csX4" fmla="*/ 371452 w 371468"/>
              <a:gd name="csY4" fmla="*/ 270780 h 428625"/>
              <a:gd name="csX5" fmla="*/ 369075 w 371468"/>
              <a:gd name="csY5" fmla="*/ 263547 h 428625"/>
              <a:gd name="csX6" fmla="*/ 288636 w 371468"/>
              <a:gd name="csY6" fmla="*/ 142875 h 428625"/>
              <a:gd name="csX7" fmla="*/ 369075 w 371468"/>
              <a:gd name="csY7" fmla="*/ 22203 h 428625"/>
              <a:gd name="csX8" fmla="*/ 371452 w 371468"/>
              <a:gd name="csY8" fmla="*/ 14970 h 428625"/>
              <a:gd name="csX9" fmla="*/ 369775 w 371468"/>
              <a:gd name="csY9" fmla="*/ 7544 h 428625"/>
              <a:gd name="csX10" fmla="*/ 364526 w 371468"/>
              <a:gd name="csY10" fmla="*/ 2032 h 428625"/>
              <a:gd name="csX11" fmla="*/ 357188 w 371468"/>
              <a:gd name="csY11" fmla="*/ 0 h 428625"/>
              <a:gd name="csX12" fmla="*/ 14288 w 371468"/>
              <a:gd name="csY12" fmla="*/ 0 h 428625"/>
              <a:gd name="csX13" fmla="*/ 4185 w 371468"/>
              <a:gd name="csY13" fmla="*/ 4185 h 428625"/>
              <a:gd name="csX14" fmla="*/ 0 w 371468"/>
              <a:gd name="csY14" fmla="*/ 14288 h 428625"/>
              <a:gd name="csX15" fmla="*/ 0 w 371468"/>
              <a:gd name="csY15" fmla="*/ 414338 h 428625"/>
              <a:gd name="csX16" fmla="*/ 4185 w 371468"/>
              <a:gd name="csY16" fmla="*/ 424442 h 428625"/>
              <a:gd name="csX17" fmla="*/ 14288 w 371468"/>
              <a:gd name="csY17" fmla="*/ 428625 h 428625"/>
              <a:gd name="csX18" fmla="*/ 24390 w 371468"/>
              <a:gd name="csY18" fmla="*/ 424442 h 428625"/>
              <a:gd name="csX19" fmla="*/ 28575 w 371468"/>
              <a:gd name="csY19" fmla="*/ 414338 h 428625"/>
              <a:gd name="csX20" fmla="*/ 28575 w 371468"/>
              <a:gd name="csY20" fmla="*/ 285750 h 4286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1468" h="428625">
                <a:moveTo>
                  <a:pt x="28575" y="285750"/>
                </a:moveTo>
                <a:lnTo>
                  <a:pt x="357188" y="285750"/>
                </a:lnTo>
                <a:cubicBezTo>
                  <a:pt x="359771" y="285750"/>
                  <a:pt x="362308" y="285047"/>
                  <a:pt x="364526" y="283718"/>
                </a:cubicBezTo>
                <a:cubicBezTo>
                  <a:pt x="366740" y="282390"/>
                  <a:pt x="368557" y="280484"/>
                  <a:pt x="369775" y="278206"/>
                </a:cubicBezTo>
                <a:cubicBezTo>
                  <a:pt x="370995" y="275929"/>
                  <a:pt x="371575" y="273360"/>
                  <a:pt x="371452" y="270780"/>
                </a:cubicBezTo>
                <a:cubicBezTo>
                  <a:pt x="371326" y="268199"/>
                  <a:pt x="370506" y="265699"/>
                  <a:pt x="369075" y="263547"/>
                </a:cubicBezTo>
                <a:lnTo>
                  <a:pt x="288636" y="142875"/>
                </a:lnTo>
                <a:lnTo>
                  <a:pt x="369075" y="22203"/>
                </a:lnTo>
                <a:cubicBezTo>
                  <a:pt x="370506" y="20051"/>
                  <a:pt x="371326" y="17552"/>
                  <a:pt x="371452" y="14970"/>
                </a:cubicBezTo>
                <a:cubicBezTo>
                  <a:pt x="371575" y="12389"/>
                  <a:pt x="370995" y="9822"/>
                  <a:pt x="369775" y="7544"/>
                </a:cubicBezTo>
                <a:cubicBezTo>
                  <a:pt x="368557" y="5266"/>
                  <a:pt x="366740" y="3360"/>
                  <a:pt x="364526" y="2032"/>
                </a:cubicBezTo>
                <a:cubicBezTo>
                  <a:pt x="362308" y="704"/>
                  <a:pt x="359771" y="1"/>
                  <a:pt x="357188" y="0"/>
                </a:cubicBezTo>
                <a:lnTo>
                  <a:pt x="14288" y="0"/>
                </a:lnTo>
                <a:cubicBezTo>
                  <a:pt x="10498" y="0"/>
                  <a:pt x="6864" y="1505"/>
                  <a:pt x="4185" y="4185"/>
                </a:cubicBezTo>
                <a:cubicBezTo>
                  <a:pt x="1505" y="6864"/>
                  <a:pt x="0" y="10498"/>
                  <a:pt x="0" y="14288"/>
                </a:cubicBezTo>
                <a:lnTo>
                  <a:pt x="0" y="414338"/>
                </a:lnTo>
                <a:cubicBezTo>
                  <a:pt x="0" y="418127"/>
                  <a:pt x="1505" y="421761"/>
                  <a:pt x="4185" y="424442"/>
                </a:cubicBezTo>
                <a:cubicBezTo>
                  <a:pt x="6864" y="427119"/>
                  <a:pt x="10498" y="428625"/>
                  <a:pt x="14288" y="428625"/>
                </a:cubicBezTo>
                <a:cubicBezTo>
                  <a:pt x="18077" y="428625"/>
                  <a:pt x="21711" y="427119"/>
                  <a:pt x="24390" y="424442"/>
                </a:cubicBezTo>
                <a:cubicBezTo>
                  <a:pt x="27070" y="421761"/>
                  <a:pt x="28575" y="418127"/>
                  <a:pt x="28575" y="414338"/>
                </a:cubicBezTo>
                <a:lnTo>
                  <a:pt x="28575" y="285750"/>
                </a:lnTo>
                <a:close/>
              </a:path>
            </a:pathLst>
          </a:custGeom>
          <a:solidFill>
            <a:schemeClr val="bg2"/>
          </a:solidFill>
          <a:ln w="28575" cap="flat">
            <a:noFill/>
            <a:prstDash val="solid"/>
            <a:miter/>
          </a:ln>
        </p:spPr>
      </p:sp>
      <p:sp>
        <p:nvSpPr>
          <p:cNvPr id="27" name="Graphic 11">
            <a:extLst>
              <a:ext uri="{FF2B5EF4-FFF2-40B4-BE49-F238E27FC236}">
                <a16:creationId xmlns:a16="http://schemas.microsoft.com/office/drawing/2014/main" id="{A9D39045-04A9-6C22-ECBD-D9AA510D3BB8}"/>
              </a:ext>
            </a:extLst>
          </p:cNvPr>
          <p:cNvSpPr/>
          <p:nvPr/>
        </p:nvSpPr>
        <p:spPr>
          <a:xfrm>
            <a:off x="7068712" y="1076575"/>
            <a:ext cx="371468" cy="428625"/>
          </a:xfrm>
          <a:custGeom>
            <a:avLst/>
            <a:gdLst>
              <a:gd name="csX0" fmla="*/ 28575 w 371468"/>
              <a:gd name="csY0" fmla="*/ 285750 h 428625"/>
              <a:gd name="csX1" fmla="*/ 357188 w 371468"/>
              <a:gd name="csY1" fmla="*/ 285750 h 428625"/>
              <a:gd name="csX2" fmla="*/ 364526 w 371468"/>
              <a:gd name="csY2" fmla="*/ 283718 h 428625"/>
              <a:gd name="csX3" fmla="*/ 369775 w 371468"/>
              <a:gd name="csY3" fmla="*/ 278206 h 428625"/>
              <a:gd name="csX4" fmla="*/ 371452 w 371468"/>
              <a:gd name="csY4" fmla="*/ 270780 h 428625"/>
              <a:gd name="csX5" fmla="*/ 369075 w 371468"/>
              <a:gd name="csY5" fmla="*/ 263547 h 428625"/>
              <a:gd name="csX6" fmla="*/ 288636 w 371468"/>
              <a:gd name="csY6" fmla="*/ 142875 h 428625"/>
              <a:gd name="csX7" fmla="*/ 369075 w 371468"/>
              <a:gd name="csY7" fmla="*/ 22203 h 428625"/>
              <a:gd name="csX8" fmla="*/ 371452 w 371468"/>
              <a:gd name="csY8" fmla="*/ 14970 h 428625"/>
              <a:gd name="csX9" fmla="*/ 369775 w 371468"/>
              <a:gd name="csY9" fmla="*/ 7544 h 428625"/>
              <a:gd name="csX10" fmla="*/ 364526 w 371468"/>
              <a:gd name="csY10" fmla="*/ 2032 h 428625"/>
              <a:gd name="csX11" fmla="*/ 357188 w 371468"/>
              <a:gd name="csY11" fmla="*/ 0 h 428625"/>
              <a:gd name="csX12" fmla="*/ 14288 w 371468"/>
              <a:gd name="csY12" fmla="*/ 0 h 428625"/>
              <a:gd name="csX13" fmla="*/ 4185 w 371468"/>
              <a:gd name="csY13" fmla="*/ 4185 h 428625"/>
              <a:gd name="csX14" fmla="*/ 0 w 371468"/>
              <a:gd name="csY14" fmla="*/ 14288 h 428625"/>
              <a:gd name="csX15" fmla="*/ 0 w 371468"/>
              <a:gd name="csY15" fmla="*/ 414338 h 428625"/>
              <a:gd name="csX16" fmla="*/ 4185 w 371468"/>
              <a:gd name="csY16" fmla="*/ 424442 h 428625"/>
              <a:gd name="csX17" fmla="*/ 14288 w 371468"/>
              <a:gd name="csY17" fmla="*/ 428625 h 428625"/>
              <a:gd name="csX18" fmla="*/ 24390 w 371468"/>
              <a:gd name="csY18" fmla="*/ 424442 h 428625"/>
              <a:gd name="csX19" fmla="*/ 28575 w 371468"/>
              <a:gd name="csY19" fmla="*/ 414338 h 428625"/>
              <a:gd name="csX20" fmla="*/ 28575 w 371468"/>
              <a:gd name="csY20" fmla="*/ 285750 h 4286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1468" h="428625">
                <a:moveTo>
                  <a:pt x="28575" y="285750"/>
                </a:moveTo>
                <a:lnTo>
                  <a:pt x="357188" y="285750"/>
                </a:lnTo>
                <a:cubicBezTo>
                  <a:pt x="359771" y="285750"/>
                  <a:pt x="362308" y="285047"/>
                  <a:pt x="364526" y="283718"/>
                </a:cubicBezTo>
                <a:cubicBezTo>
                  <a:pt x="366740" y="282390"/>
                  <a:pt x="368557" y="280484"/>
                  <a:pt x="369775" y="278206"/>
                </a:cubicBezTo>
                <a:cubicBezTo>
                  <a:pt x="370995" y="275929"/>
                  <a:pt x="371575" y="273360"/>
                  <a:pt x="371452" y="270780"/>
                </a:cubicBezTo>
                <a:cubicBezTo>
                  <a:pt x="371326" y="268199"/>
                  <a:pt x="370506" y="265699"/>
                  <a:pt x="369075" y="263547"/>
                </a:cubicBezTo>
                <a:lnTo>
                  <a:pt x="288636" y="142875"/>
                </a:lnTo>
                <a:lnTo>
                  <a:pt x="369075" y="22203"/>
                </a:lnTo>
                <a:cubicBezTo>
                  <a:pt x="370506" y="20051"/>
                  <a:pt x="371326" y="17552"/>
                  <a:pt x="371452" y="14970"/>
                </a:cubicBezTo>
                <a:cubicBezTo>
                  <a:pt x="371575" y="12389"/>
                  <a:pt x="370995" y="9822"/>
                  <a:pt x="369775" y="7544"/>
                </a:cubicBezTo>
                <a:cubicBezTo>
                  <a:pt x="368557" y="5266"/>
                  <a:pt x="366740" y="3360"/>
                  <a:pt x="364526" y="2032"/>
                </a:cubicBezTo>
                <a:cubicBezTo>
                  <a:pt x="362308" y="704"/>
                  <a:pt x="359771" y="1"/>
                  <a:pt x="357188" y="0"/>
                </a:cubicBezTo>
                <a:lnTo>
                  <a:pt x="14288" y="0"/>
                </a:lnTo>
                <a:cubicBezTo>
                  <a:pt x="10498" y="0"/>
                  <a:pt x="6864" y="1505"/>
                  <a:pt x="4185" y="4185"/>
                </a:cubicBezTo>
                <a:cubicBezTo>
                  <a:pt x="1505" y="6864"/>
                  <a:pt x="0" y="10498"/>
                  <a:pt x="0" y="14288"/>
                </a:cubicBezTo>
                <a:lnTo>
                  <a:pt x="0" y="414338"/>
                </a:lnTo>
                <a:cubicBezTo>
                  <a:pt x="0" y="418127"/>
                  <a:pt x="1505" y="421761"/>
                  <a:pt x="4185" y="424442"/>
                </a:cubicBezTo>
                <a:cubicBezTo>
                  <a:pt x="6864" y="427119"/>
                  <a:pt x="10498" y="428625"/>
                  <a:pt x="14288" y="428625"/>
                </a:cubicBezTo>
                <a:cubicBezTo>
                  <a:pt x="18077" y="428625"/>
                  <a:pt x="21711" y="427119"/>
                  <a:pt x="24390" y="424442"/>
                </a:cubicBezTo>
                <a:cubicBezTo>
                  <a:pt x="27070" y="421761"/>
                  <a:pt x="28575" y="418127"/>
                  <a:pt x="28575" y="414338"/>
                </a:cubicBezTo>
                <a:lnTo>
                  <a:pt x="28575" y="285750"/>
                </a:lnTo>
                <a:close/>
              </a:path>
            </a:pathLst>
          </a:custGeom>
          <a:solidFill>
            <a:schemeClr val="bg2"/>
          </a:solidFill>
          <a:ln w="28575" cap="flat">
            <a:noFill/>
            <a:prstDash val="solid"/>
            <a:miter/>
          </a:ln>
        </p:spPr>
      </p: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7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Workplace Mental Health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l"/>
            <a:r>
              <a:t>Track outcomes, reduce friction, and reinforce norms that reduce stigma and promote care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5"/>
          </p:nvPr>
        </p:nvSpPr>
        <p:spPr/>
        <p:txBody>
          <a:bodyPr/>
          <a:lstStyle/>
          <a:p>
            <a:pPr algn="l"/>
            <a:r>
              <a:t>Follow-through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pPr algn="l"/>
            <a:r>
              <a:t>Establish referral pathways, protect time for recovery, and monitor workload and communication norms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pPr algn="l"/>
            <a:r>
              <a:t>Team support systems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pPr algn="l"/>
            <a:r>
              <a:t>Notice patterns, check in privately, clarify support options, and document observations respectfully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pPr algn="l"/>
            <a:r>
              <a:t>Manager intervention steps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pPr algn="l"/>
            <a:r>
              <a:t>Encourage listening, normalize help-seeking, and avoid judgment or fixing without consent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pPr algn="l"/>
            <a:r>
              <a:t>Peer support guidelines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Psychological Safety and Support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8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Workplace Mental Health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Accessing Help and Crisis Resources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40732" y="989191"/>
          <a:ext cx="8684396" cy="2042104"/>
        </p:xfrm>
        <a:graphic>
          <a:graphicData uri="http://schemas.openxmlformats.org/drawingml/2006/table">
            <a:tbl>
              <a:tblPr firstRow="1" bandRow="1">
                <a:tableStyleId>{0ED337F2-5EF9-4EC5-8057-203B44DC6CB3}</a:tableStyleId>
              </a:tblPr>
              <a:tblGrid>
                <a:gridCol w="2894798"/>
                <a:gridCol w="2894798"/>
                <a:gridCol w="2894800"/>
              </a:tblGrid>
              <a:tr h="510526">
                <a:tc>
                  <a:txBody>
                    <a:bodyPr/>
                    <a:lstStyle/>
                    <a:p>
                      <a:pPr algn="l"/>
                      <a:r>
                        <a:rPr lang="en-UA" sz="1000" b="1" dirty="0">
                          <a:solidFill>
                            <a:schemeClr val="bg2"/>
                          </a:solidFill>
                        </a:rPr>
                        <a:t>Need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A" sz="1000" b="1" dirty="0">
                          <a:solidFill>
                            <a:schemeClr val="bg2"/>
                          </a:solidFill>
                        </a:rPr>
                        <a:t>What to do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A" sz="1000" b="1" dirty="0">
                          <a:solidFill>
                            <a:schemeClr val="bg2"/>
                          </a:solidFill>
                        </a:rPr>
                        <a:t>Where to go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</a:tr>
              <a:tr h="510526">
                <a:tc>
                  <a:txBody>
                    <a:bodyPr/>
                    <a:lstStyle/>
                    <a:p>
                      <a:pPr algn="l"/>
                      <a:r>
                        <a:rPr lang="en-UA" sz="1000" b="0" dirty="0">
                          <a:solidFill>
                            <a:schemeClr val="bg2"/>
                          </a:solidFill>
                          <a:latin typeface="+mn-lt"/>
                        </a:rPr>
                        <a:t>General support</a:t>
                      </a: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b="0" dirty="0">
                          <a:solidFill>
                            <a:schemeClr val="bg2"/>
                          </a:solidFill>
                          <a:latin typeface="+mn-lt"/>
                        </a:rPr>
                        <a:t>Contact your confidential EAP and request an intake or referral</a:t>
                      </a: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b="0" dirty="0">
                          <a:solidFill>
                            <a:schemeClr val="bg2"/>
                          </a:solidFill>
                          <a:latin typeface="+mn-lt"/>
                        </a:rPr>
                        <a:t>EAP portal or HR-provided contact</a:t>
                      </a: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</a:tr>
              <a:tr h="5105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+mn-lt"/>
                          <a:cs typeface="Arial"/>
                          <a:sym typeface="Arial"/>
                        </a:rPr>
                        <a:t>Therapy access</a:t>
                      </a:r>
                    </a:p>
                  </a:txBody>
                  <a:tcPr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b="0" dirty="0">
                          <a:solidFill>
                            <a:schemeClr val="bg2"/>
                          </a:solidFill>
                          <a:latin typeface="+mn-lt"/>
                        </a:rPr>
                        <a:t>Ask for a clinician match and discuss goals, availability, and preferred format</a:t>
                      </a:r>
                    </a:p>
                  </a:txBody>
                  <a:tcPr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+mn-lt"/>
                          <a:cs typeface="Arial"/>
                          <a:sym typeface="Arial"/>
                        </a:rPr>
                        <a:t>Therapy provider directory or EAP referral</a:t>
                      </a:r>
                    </a:p>
                  </a:txBody>
                  <a:tcPr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</a:tr>
              <a:tr h="5105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+mn-lt"/>
                          <a:cs typeface="Arial"/>
                          <a:sym typeface="Arial"/>
                        </a:rPr>
                        <a:t>Immediate danger</a:t>
                      </a: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b="0" dirty="0">
                          <a:solidFill>
                            <a:schemeClr val="bg2"/>
                          </a:solidFill>
                          <a:latin typeface="+mn-lt"/>
                        </a:rPr>
                        <a:t>Call local emergency services or crisis hotline and stay with the person if safe</a:t>
                      </a: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+mn-lt"/>
                          <a:cs typeface="Arial"/>
                          <a:sym typeface="Arial"/>
                        </a:rPr>
                        <a:t>Crisis hotline and emergency number</a:t>
                      </a: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Bellatrix [1790860672373]">
  <a:themeElements>
    <a:clrScheme name="Templite 2 ">
      <a:dk1>
        <a:srgbClr val="191919"/>
      </a:dk1>
      <a:lt1>
        <a:srgbClr val="FEFFFF"/>
      </a:lt1>
      <a:dk2>
        <a:srgbClr val="0F1C6E"/>
      </a:dk2>
      <a:lt2>
        <a:srgbClr val="F3F6FF"/>
      </a:lt2>
      <a:accent1>
        <a:srgbClr val="EA5B91"/>
      </a:accent1>
      <a:accent2>
        <a:srgbClr val="F3C624"/>
      </a:accent2>
      <a:accent3>
        <a:srgbClr val="96C623"/>
      </a:accent3>
      <a:accent4>
        <a:srgbClr val="E68B16"/>
      </a:accent4>
      <a:accent5>
        <a:srgbClr val="3FA0DE"/>
      </a:accent5>
      <a:accent6>
        <a:srgbClr val="5C50DF"/>
      </a:accent6>
      <a:hlink>
        <a:srgbClr val="191919"/>
      </a:hlink>
      <a:folHlink>
        <a:srgbClr val="0097A7"/>
      </a:folHlink>
    </a:clrScheme>
    <a:fontScheme name="Arial Black/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ellatrix [1790946650964]">
  <a:themeElements>
    <a:clrScheme name="Templite 2 ">
      <a:dk1>
        <a:srgbClr val="191919"/>
      </a:dk1>
      <a:lt1>
        <a:srgbClr val="FEFFFF"/>
      </a:lt1>
      <a:dk2>
        <a:srgbClr val="0F1C6E"/>
      </a:dk2>
      <a:lt2>
        <a:srgbClr val="F3F6FF"/>
      </a:lt2>
      <a:accent1>
        <a:srgbClr val="EA5B91"/>
      </a:accent1>
      <a:accent2>
        <a:srgbClr val="F3C624"/>
      </a:accent2>
      <a:accent3>
        <a:srgbClr val="96C623"/>
      </a:accent3>
      <a:accent4>
        <a:srgbClr val="E68B16"/>
      </a:accent4>
      <a:accent5>
        <a:srgbClr val="3FA0DE"/>
      </a:accent5>
      <a:accent6>
        <a:srgbClr val="5C50DF"/>
      </a:accent6>
      <a:hlink>
        <a:srgbClr val="191919"/>
      </a:hlink>
      <a:folHlink>
        <a:srgbClr val="0097A7"/>
      </a:folHlink>
    </a:clrScheme>
    <a:fontScheme name="Arial Black/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'1.0' encoding='UTF-8' standalone='yes'?>
<Relationships xmlns="http://schemas.openxmlformats.org/package/2006/relationships"><Relationship Id="rId1" Type="http://schemas.microsoft.com/office/2011/relationships/webextension" Target="webextension1.xml"/><Relationship Id="rId2" Type="http://schemas.microsoft.com/office/2011/relationships/webextension" Target="webextension2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  <wetp:taskpane dockstate="right" visibility="0" width="350" row="0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98EA1C1E-B309-A54B-97D4-3EA9B84A1358}">
  <we:reference id="wa200010725" version="1.0.0.1" store="ru-RU" storeType="OMEX"/>
  <we:alternateReferences>
    <we:reference id="wa200010725" version="1.0.0.1" store="wa200010725" storeType="OMEX"/>
  </we:alternateReferences>
  <we:properties>
    <we:property name="claude.fileId" value="&quot;315bcc80-f768-4d20-bd0c-88d49a855039&quot;"/>
  </we:properties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E3D7C47D-E610-C440-8172-58EAD9538A7E}">
  <we:reference id="wa200010001" version="1.0.0.1" store="en-GB" storeType="OMEX"/>
  <we:alternateReferences>
    <we:reference id="wa200010001" version="1.0.0.1" store="wa200010001" storeType="OMEX"/>
  </we:alternateReferences>
  <we:properties>
    <we:property name="claude.fileId" value="&quot;4e69fb39-6ea0-46f1-8640-4a4ce279eaa9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10284</TotalTime>
  <Words>0</Words>
  <Application>Microsoft Macintosh PowerPoint</Application>
  <PresentationFormat>On-screen Show (16:9)</PresentationFormat>
  <Paragraphs>0</Paragraphs>
  <Slides>60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60</vt:i4>
      </vt:variant>
    </vt:vector>
  </HeadingPairs>
  <TitlesOfParts>
    <vt:vector size="68" baseType="lpstr">
      <vt:lpstr>Geist</vt:lpstr>
      <vt:lpstr>Open Sans</vt:lpstr>
      <vt:lpstr>Arial</vt:lpstr>
      <vt:lpstr>Arial Black</vt:lpstr>
      <vt:lpstr>Funnel Sans</vt:lpstr>
      <vt:lpstr>IBM Plex Sans</vt:lpstr>
      <vt:lpstr>Bellatrix [1790860672373]</vt:lpstr>
      <vt:lpstr>Bellatrix [1790946650964]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Daria Shendorova</cp:lastModifiedBy>
  <cp:revision>155</cp:revision>
  <dcterms:modified xsi:type="dcterms:W3CDTF">2026-10-02T13:11:39Z</dcterms:modified>
  <dc:title>Workplace Mental Health</dc:title>
</cp:coreProperties>
</file>