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.svg" ContentType="image/svg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9065" r:id="rId1"/>
  </p:sldMasterIdLst>
  <p:notesMasterIdLst>
    <p:notesMasterId r:id="rId62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</p:sldIdLst>
  <p:sldSz cx="9144000" cy="5143500" type="screen16x9"/>
  <p:notesSz cx="6858000" cy="9144000"/>
  <p:embeddedFontLst>
    <p:embeddedFont>
      <p:font typeface="Arial Black" panose="020B0604020202020204" pitchFamily="34" charset="0"/>
      <p:bold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5" roundtripDataSignature="AMtx7miEfnWiAfuaHh6KLS/AKlaDrw5w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D337F2-5EF9-4EC5-8057-203B44DC6CB3}">
  <a:tblStyle styleId="{0ED337F2-5EF9-4EC5-8057-203B44DC6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63"/>
    <p:restoredTop sz="94800"/>
  </p:normalViewPr>
  <p:slideViewPr>
    <p:cSldViewPr snapToGrid="0">
      <p:cViewPr varScale="1">
        <p:scale>
          <a:sx n="100" d="100"/>
          <a:sy n="100" d="100"/>
        </p:scale>
        <p:origin x="176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62" Type="http://schemas.openxmlformats.org/officeDocument/2006/relationships/notesMaster" Target="notesMasters/notesMaster1.xml"/><Relationship Id="rId63" Type="http://schemas.openxmlformats.org/officeDocument/2006/relationships/font" Target="fonts/font1.fntdata"/><Relationship Id="rId75" Type="http://customschemas.google.com/relationships/presentationmetadata" Target="metadata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Option A" userDrawn="1">
  <p:cSld name="Title / Option A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201004B6-9617-5369-82C7-01C57CC002D2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5815899" y="-33254"/>
            <a:ext cx="3386289" cy="5220000"/>
          </a:xfrm>
          <a:prstGeom prst="round1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</p:sp>
      <p:sp>
        <p:nvSpPr>
          <p:cNvPr id="2" name="Прямоугольник с одним скругленным углом 1">
            <a:extLst>
              <a:ext uri="{FF2B5EF4-FFF2-40B4-BE49-F238E27FC236}">
                <a16:creationId xmlns:a16="http://schemas.microsoft.com/office/drawing/2014/main" id="{9A804101-2884-1695-0407-ADAE74FEAF98}"/>
              </a:ext>
            </a:extLst>
          </p:cNvPr>
          <p:cNvSpPr/>
          <p:nvPr userDrawn="1"/>
        </p:nvSpPr>
        <p:spPr>
          <a:xfrm>
            <a:off x="-58188" y="2804047"/>
            <a:ext cx="5874088" cy="2382876"/>
          </a:xfrm>
          <a:prstGeom prst="round1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1" name="Sub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649225" y="3171192"/>
            <a:ext cx="3072922" cy="1030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tabLst/>
              <a:defRPr/>
            </a:pPr>
            <a:r>
              <a:rPr lang="en-GB" dirty="0"/>
              <a:t>Whether you are planning a launch, organizing client requests, or tracking internal tasks, having</a:t>
            </a:r>
            <a:endParaRPr dirty="0"/>
          </a:p>
        </p:txBody>
      </p:sp>
      <p:sp>
        <p:nvSpPr>
          <p:cNvPr id="10" name="Slide title"/>
          <p:cNvSpPr txBox="1">
            <a:spLocks noGrp="1"/>
          </p:cNvSpPr>
          <p:nvPr>
            <p:ph type="ctrTitle" hasCustomPrompt="1"/>
          </p:nvPr>
        </p:nvSpPr>
        <p:spPr>
          <a:xfrm>
            <a:off x="649224" y="221215"/>
            <a:ext cx="4353082" cy="2080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+mn-lt"/>
              <a:buNone/>
              <a:tabLst/>
              <a:defRPr sz="2800" b="1" cap="all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dirty="0"/>
              <a:t>Designing Digital</a:t>
            </a:r>
            <a:r>
              <a:rPr lang="en-US" dirty="0"/>
              <a:t> </a:t>
            </a:r>
            <a:r>
              <a:rPr dirty="0"/>
              <a:t>Tools for</a:t>
            </a:r>
            <a:r>
              <a:rPr lang="en-US" dirty="0"/>
              <a:t> </a:t>
            </a:r>
            <a:r>
              <a:rPr dirty="0"/>
              <a:t>More Reliable Work</a:t>
            </a:r>
          </a:p>
        </p:txBody>
      </p:sp>
      <p:sp>
        <p:nvSpPr>
          <p:cNvPr id="7" name="16-конечная звезда 6">
            <a:extLst>
              <a:ext uri="{FF2B5EF4-FFF2-40B4-BE49-F238E27FC236}">
                <a16:creationId xmlns:a16="http://schemas.microsoft.com/office/drawing/2014/main" id="{936253AD-2160-20CD-B010-ACA2CF458EF2}"/>
              </a:ext>
            </a:extLst>
          </p:cNvPr>
          <p:cNvSpPr/>
          <p:nvPr userDrawn="1"/>
        </p:nvSpPr>
        <p:spPr>
          <a:xfrm>
            <a:off x="4306824" y="2335052"/>
            <a:ext cx="1096744" cy="1096744"/>
          </a:xfrm>
          <a:prstGeom prst="star16">
            <a:avLst>
              <a:gd name="adj" fmla="val 11562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 / Page 1 / Option A" userDrawn="1">
  <p:cSld name="TOC / Page 1 / Option A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23D1BDB2-C820-A95F-6251-89880BD7B683}"/>
              </a:ext>
            </a:extLst>
          </p:cNvPr>
          <p:cNvSpPr/>
          <p:nvPr userDrawn="1"/>
        </p:nvSpPr>
        <p:spPr>
          <a:xfrm>
            <a:off x="415636" y="940156"/>
            <a:ext cx="8728364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7" name="Google Shape;17;p25"/>
          <p:cNvSpPr/>
          <p:nvPr/>
        </p:nvSpPr>
        <p:spPr>
          <a:xfrm rot="5400000">
            <a:off x="2155141" y="1092340"/>
            <a:ext cx="5184000" cy="2952000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Google Shape;17;p25">
            <a:extLst>
              <a:ext uri="{FF2B5EF4-FFF2-40B4-BE49-F238E27FC236}">
                <a16:creationId xmlns:a16="http://schemas.microsoft.com/office/drawing/2014/main" id="{AAC69EB7-6A40-8CB6-4622-5F1347E99612}"/>
              </a:ext>
            </a:extLst>
          </p:cNvPr>
          <p:cNvSpPr/>
          <p:nvPr userDrawn="1"/>
        </p:nvSpPr>
        <p:spPr>
          <a:xfrm rot="16200000">
            <a:off x="5107142" y="1092340"/>
            <a:ext cx="5184000" cy="2952000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Google Shape;28;p25"/>
          <p:cNvSpPr txBox="1"/>
          <p:nvPr/>
        </p:nvSpPr>
        <p:spPr>
          <a:xfrm>
            <a:off x="2703701" y="1062536"/>
            <a:ext cx="55814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01</a:t>
            </a:r>
            <a:endParaRPr sz="2800" b="1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9" name="Google Shape;29;p25"/>
          <p:cNvSpPr txBox="1"/>
          <p:nvPr/>
        </p:nvSpPr>
        <p:spPr>
          <a:xfrm>
            <a:off x="2703701" y="1816036"/>
            <a:ext cx="55814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02</a:t>
            </a:r>
            <a:endParaRPr sz="2800" b="1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0" name="Google Shape;30;p25"/>
          <p:cNvSpPr txBox="1"/>
          <p:nvPr/>
        </p:nvSpPr>
        <p:spPr>
          <a:xfrm>
            <a:off x="2703701" y="2569536"/>
            <a:ext cx="55814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03</a:t>
            </a:r>
            <a:endParaRPr sz="2800" b="1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1" name="Google Shape;31;p25"/>
          <p:cNvSpPr txBox="1"/>
          <p:nvPr/>
        </p:nvSpPr>
        <p:spPr>
          <a:xfrm>
            <a:off x="2703701" y="3323036"/>
            <a:ext cx="55814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04</a:t>
            </a:r>
            <a:endParaRPr sz="2800" b="1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2" name="Google Shape;32;p25"/>
          <p:cNvSpPr txBox="1"/>
          <p:nvPr/>
        </p:nvSpPr>
        <p:spPr>
          <a:xfrm>
            <a:off x="2703701" y="4076537"/>
            <a:ext cx="55814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05</a:t>
            </a:r>
            <a:endParaRPr sz="2800" b="1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6" name="Item 10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6556601" y="4039980"/>
            <a:ext cx="2196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7" name="Item 9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6556601" y="3286479"/>
            <a:ext cx="2196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21" name="Item 8 / Title"/>
          <p:cNvSpPr txBox="1">
            <a:spLocks noGrp="1"/>
          </p:cNvSpPr>
          <p:nvPr>
            <p:ph type="subTitle" idx="4" hasCustomPrompt="1"/>
          </p:nvPr>
        </p:nvSpPr>
        <p:spPr>
          <a:xfrm>
            <a:off x="6556601" y="2532979"/>
            <a:ext cx="2196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2" name="Item 7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6556601" y="1779479"/>
            <a:ext cx="2196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Whether you are planning a launch</a:t>
            </a:r>
          </a:p>
        </p:txBody>
      </p:sp>
      <p:sp>
        <p:nvSpPr>
          <p:cNvPr id="24" name="Item 6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6556601" y="1025979"/>
            <a:ext cx="2196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0" name="Item 5 / Title"/>
          <p:cNvSpPr txBox="1">
            <a:spLocks noGrp="1"/>
          </p:cNvSpPr>
          <p:nvPr>
            <p:ph type="subTitle" idx="3" hasCustomPrompt="1"/>
          </p:nvPr>
        </p:nvSpPr>
        <p:spPr>
          <a:xfrm>
            <a:off x="3393154" y="4039980"/>
            <a:ext cx="2196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3" name="Item 4 / Title"/>
          <p:cNvSpPr txBox="1">
            <a:spLocks noGrp="1"/>
          </p:cNvSpPr>
          <p:nvPr>
            <p:ph type="subTitle" idx="6" hasCustomPrompt="1"/>
          </p:nvPr>
        </p:nvSpPr>
        <p:spPr>
          <a:xfrm>
            <a:off x="3394087" y="3286479"/>
            <a:ext cx="2196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19" name="Item 3 / Title"/>
          <p:cNvSpPr txBox="1">
            <a:spLocks noGrp="1"/>
          </p:cNvSpPr>
          <p:nvPr>
            <p:ph type="subTitle" idx="2" hasCustomPrompt="1"/>
          </p:nvPr>
        </p:nvSpPr>
        <p:spPr>
          <a:xfrm>
            <a:off x="3395020" y="2532979"/>
            <a:ext cx="2196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 lang="en-UA" sz="1100" b="0" i="0" u="none" strike="noStrike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18" name="Item 2 / 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3392221" y="1779479"/>
            <a:ext cx="2196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 lang="en-UA" sz="1100" b="0" i="0" u="none" strike="noStrike" smtClean="0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Whether you are planning a launch</a:t>
            </a:r>
            <a:endParaRPr dirty="0"/>
          </a:p>
        </p:txBody>
      </p:sp>
      <p:sp>
        <p:nvSpPr>
          <p:cNvPr id="25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3389422" y="1025979"/>
            <a:ext cx="2196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 lang="en-UA" sz="1100" b="0" i="0" u="none" strike="noStrike" smtClean="0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/>
            </a:pPr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4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649224" y="135151"/>
            <a:ext cx="2134801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+mn-lt"/>
              <a:buNone/>
              <a:tabLst/>
              <a:defRPr sz="2000" b="1" cap="all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US" dirty="0"/>
              <a:t>TABLE</a:t>
            </a:r>
            <a:br>
              <a:rPr lang="en-US" dirty="0"/>
            </a:br>
            <a:r>
              <a:rPr lang="en-US" dirty="0"/>
              <a:t>OF CONTENTS</a:t>
            </a:r>
            <a:endParaRPr dirty="0"/>
          </a:p>
        </p:txBody>
      </p:sp>
      <p:sp>
        <p:nvSpPr>
          <p:cNvPr id="5" name="16-конечная звезда 6">
            <a:extLst>
              <a:ext uri="{FF2B5EF4-FFF2-40B4-BE49-F238E27FC236}">
                <a16:creationId xmlns:a16="http://schemas.microsoft.com/office/drawing/2014/main" id="{6322DF44-EDAF-9D28-DFD3-79FF046ABB50}"/>
              </a:ext>
            </a:extLst>
          </p:cNvPr>
          <p:cNvSpPr/>
          <p:nvPr userDrawn="1"/>
        </p:nvSpPr>
        <p:spPr>
          <a:xfrm>
            <a:off x="244371" y="2861078"/>
            <a:ext cx="809706" cy="809706"/>
          </a:xfrm>
          <a:prstGeom prst="star16">
            <a:avLst>
              <a:gd name="adj" fmla="val 1156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" name="Accent line">
            <a:extLst>
              <a:ext uri="{FF2B5EF4-FFF2-40B4-BE49-F238E27FC236}">
                <a16:creationId xmlns:a16="http://schemas.microsoft.com/office/drawing/2014/main" id="{3362D421-F69A-97F5-1219-497D4DFCC875}"/>
              </a:ext>
            </a:extLst>
          </p:cNvPr>
          <p:cNvSpPr/>
          <p:nvPr userDrawn="1"/>
        </p:nvSpPr>
        <p:spPr>
          <a:xfrm>
            <a:off x="419604" y="4897313"/>
            <a:ext cx="7200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" name="16-конечная звезда 6">
            <a:extLst>
              <a:ext uri="{FF2B5EF4-FFF2-40B4-BE49-F238E27FC236}">
                <a16:creationId xmlns:a16="http://schemas.microsoft.com/office/drawing/2014/main" id="{36C8BF97-75FD-3759-76D1-EFFE3B1C05C0}"/>
              </a:ext>
            </a:extLst>
          </p:cNvPr>
          <p:cNvSpPr/>
          <p:nvPr userDrawn="1"/>
        </p:nvSpPr>
        <p:spPr>
          <a:xfrm>
            <a:off x="7454063" y="-410876"/>
            <a:ext cx="809706" cy="809706"/>
          </a:xfrm>
          <a:prstGeom prst="star16">
            <a:avLst>
              <a:gd name="adj" fmla="val 1156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5 Items / Option A" userDrawn="1">
  <p:cSld name="Content / Items / 5 Items / Option A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78792DF-B120-A840-6A73-BDFDBEEF6E66}"/>
              </a:ext>
            </a:extLst>
          </p:cNvPr>
          <p:cNvSpPr/>
          <p:nvPr userDrawn="1"/>
        </p:nvSpPr>
        <p:spPr>
          <a:xfrm>
            <a:off x="7481961" y="-106136"/>
            <a:ext cx="1757041" cy="53557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FBC5F-C782-6181-5544-71B7D49631E7}"/>
              </a:ext>
            </a:extLst>
          </p:cNvPr>
          <p:cNvSpPr/>
          <p:nvPr userDrawn="1"/>
        </p:nvSpPr>
        <p:spPr>
          <a:xfrm>
            <a:off x="415636" y="940156"/>
            <a:ext cx="8823366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575" name="Page #"/>
          <p:cNvSpPr txBox="1">
            <a:spLocks noGrp="1"/>
          </p:cNvSpPr>
          <p:nvPr>
            <p:ph type="subTitle" idx="3"/>
          </p:nvPr>
        </p:nvSpPr>
        <p:spPr>
          <a:xfrm>
            <a:off x="7775650" y="4822463"/>
            <a:ext cx="1152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11113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+mn-lt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572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3520933" y="4822463"/>
            <a:ext cx="378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+mn-lt"/>
              <a:buNone/>
              <a:tabLst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Remove unnecessary steps, and design each</a:t>
            </a:r>
          </a:p>
        </p:txBody>
      </p:sp>
      <p:sp>
        <p:nvSpPr>
          <p:cNvPr id="2" name="Item 1 / Text">
            <a:extLst>
              <a:ext uri="{FF2B5EF4-FFF2-40B4-BE49-F238E27FC236}">
                <a16:creationId xmlns:a16="http://schemas.microsoft.com/office/drawing/2014/main" id="{A0C5A4A8-6F06-9A27-2FAF-79EF6C00B2C2}"/>
              </a:ext>
            </a:extLst>
          </p:cNvPr>
          <p:cNvSpPr>
            <a:spLocks noGrp="1"/>
          </p:cNvSpPr>
          <p:nvPr userDrawn="1">
            <p:ph type="body" idx="4" hasCustomPrompt="1"/>
          </p:nvPr>
        </p:nvSpPr>
        <p:spPr>
          <a:xfrm>
            <a:off x="649223" y="1600446"/>
            <a:ext cx="2520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tabLst/>
              <a:defRPr sz="1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3" name="Item 1 / Title">
            <a:extLst>
              <a:ext uri="{FF2B5EF4-FFF2-40B4-BE49-F238E27FC236}">
                <a16:creationId xmlns:a16="http://schemas.microsoft.com/office/drawing/2014/main" id="{568B8C26-EA32-52FE-B901-ECFBE8D03135}"/>
              </a:ext>
            </a:extLst>
          </p:cNvPr>
          <p:cNvSpPr>
            <a:spLocks noGrp="1"/>
          </p:cNvSpPr>
          <p:nvPr userDrawn="1">
            <p:ph type="body" idx="5" hasCustomPrompt="1"/>
          </p:nvPr>
        </p:nvSpPr>
        <p:spPr>
          <a:xfrm>
            <a:off x="649223" y="1152930"/>
            <a:ext cx="252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+mn-lt"/>
              <a:buNone/>
              <a:tabLst/>
              <a:defRPr sz="1050" b="1" i="0" u="none" strike="noStrike" cap="none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4" name="Item 2 / Text">
            <a:extLst>
              <a:ext uri="{FF2B5EF4-FFF2-40B4-BE49-F238E27FC236}">
                <a16:creationId xmlns:a16="http://schemas.microsoft.com/office/drawing/2014/main" id="{4B3AC8EE-00B3-96E4-A2B1-BC79DA5AECD5}"/>
              </a:ext>
            </a:extLst>
          </p:cNvPr>
          <p:cNvSpPr>
            <a:spLocks noGrp="1"/>
          </p:cNvSpPr>
          <p:nvPr userDrawn="1">
            <p:ph type="body" idx="6" hasCustomPrompt="1"/>
          </p:nvPr>
        </p:nvSpPr>
        <p:spPr>
          <a:xfrm>
            <a:off x="3410041" y="1600446"/>
            <a:ext cx="2520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tabLst/>
              <a:defRPr sz="1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" name="Item 2 / Title">
            <a:extLst>
              <a:ext uri="{FF2B5EF4-FFF2-40B4-BE49-F238E27FC236}">
                <a16:creationId xmlns:a16="http://schemas.microsoft.com/office/drawing/2014/main" id="{C42F35EA-95A4-4632-7DE2-ED553AB22A2F}"/>
              </a:ext>
            </a:extLst>
          </p:cNvPr>
          <p:cNvSpPr>
            <a:spLocks noGrp="1"/>
          </p:cNvSpPr>
          <p:nvPr userDrawn="1">
            <p:ph type="body" idx="7" hasCustomPrompt="1"/>
          </p:nvPr>
        </p:nvSpPr>
        <p:spPr>
          <a:xfrm>
            <a:off x="3410041" y="1152930"/>
            <a:ext cx="252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+mn-lt"/>
              <a:buNone/>
              <a:tabLst/>
              <a:defRPr sz="1050" b="1" i="0" u="none" strike="noStrike" cap="none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6" name="Item 4 / Text">
            <a:extLst>
              <a:ext uri="{FF2B5EF4-FFF2-40B4-BE49-F238E27FC236}">
                <a16:creationId xmlns:a16="http://schemas.microsoft.com/office/drawing/2014/main" id="{FF705960-143B-6240-765D-67C371CCAA49}"/>
              </a:ext>
            </a:extLst>
          </p:cNvPr>
          <p:cNvSpPr>
            <a:spLocks noGrp="1"/>
          </p:cNvSpPr>
          <p:nvPr userDrawn="1">
            <p:ph type="body" idx="10" hasCustomPrompt="1"/>
          </p:nvPr>
        </p:nvSpPr>
        <p:spPr>
          <a:xfrm>
            <a:off x="649223" y="3405456"/>
            <a:ext cx="2520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tabLst/>
              <a:defRPr sz="1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" name="Item 4 / Title">
            <a:extLst>
              <a:ext uri="{FF2B5EF4-FFF2-40B4-BE49-F238E27FC236}">
                <a16:creationId xmlns:a16="http://schemas.microsoft.com/office/drawing/2014/main" id="{1EC441BE-1B25-5385-CE82-0D4A58750262}"/>
              </a:ext>
            </a:extLst>
          </p:cNvPr>
          <p:cNvSpPr>
            <a:spLocks noGrp="1"/>
          </p:cNvSpPr>
          <p:nvPr userDrawn="1">
            <p:ph type="body" idx="11" hasCustomPrompt="1"/>
          </p:nvPr>
        </p:nvSpPr>
        <p:spPr>
          <a:xfrm>
            <a:off x="649223" y="2957941"/>
            <a:ext cx="252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+mn-lt"/>
              <a:buNone/>
              <a:tabLst/>
              <a:defRPr sz="1050" b="1" i="0" u="none" strike="noStrike" cap="none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8" name="Item 5 / Text">
            <a:extLst>
              <a:ext uri="{FF2B5EF4-FFF2-40B4-BE49-F238E27FC236}">
                <a16:creationId xmlns:a16="http://schemas.microsoft.com/office/drawing/2014/main" id="{9FE8464E-CA3B-A629-18CC-D17560DDD1BA}"/>
              </a:ext>
            </a:extLst>
          </p:cNvPr>
          <p:cNvSpPr>
            <a:spLocks noGrp="1"/>
          </p:cNvSpPr>
          <p:nvPr userDrawn="1">
            <p:ph type="body" idx="12" hasCustomPrompt="1"/>
          </p:nvPr>
        </p:nvSpPr>
        <p:spPr>
          <a:xfrm>
            <a:off x="3410041" y="3405456"/>
            <a:ext cx="2520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tabLst/>
              <a:defRPr sz="1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9" name="Item 5 / Title">
            <a:extLst>
              <a:ext uri="{FF2B5EF4-FFF2-40B4-BE49-F238E27FC236}">
                <a16:creationId xmlns:a16="http://schemas.microsoft.com/office/drawing/2014/main" id="{C8241829-23E4-2BAC-EDE8-69967285EF29}"/>
              </a:ext>
            </a:extLst>
          </p:cNvPr>
          <p:cNvSpPr>
            <a:spLocks noGrp="1"/>
          </p:cNvSpPr>
          <p:nvPr userDrawn="1">
            <p:ph type="body" idx="13" hasCustomPrompt="1"/>
          </p:nvPr>
        </p:nvSpPr>
        <p:spPr>
          <a:xfrm>
            <a:off x="3410041" y="2957941"/>
            <a:ext cx="252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+mn-lt"/>
              <a:buNone/>
              <a:tabLst/>
              <a:defRPr sz="1050" b="1" i="0" u="none" strike="noStrike" cap="none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10" name="Item 3 / Text">
            <a:extLst>
              <a:ext uri="{FF2B5EF4-FFF2-40B4-BE49-F238E27FC236}">
                <a16:creationId xmlns:a16="http://schemas.microsoft.com/office/drawing/2014/main" id="{5F84195E-885D-A6ED-E9F1-08C80903E795}"/>
              </a:ext>
            </a:extLst>
          </p:cNvPr>
          <p:cNvSpPr>
            <a:spLocks noGrp="1"/>
          </p:cNvSpPr>
          <p:nvPr userDrawn="1">
            <p:ph type="body" idx="8" hasCustomPrompt="1"/>
          </p:nvPr>
        </p:nvSpPr>
        <p:spPr>
          <a:xfrm>
            <a:off x="6170859" y="1600446"/>
            <a:ext cx="25200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tabLst/>
              <a:defRPr sz="1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11" name="Item 3 / Title">
            <a:extLst>
              <a:ext uri="{FF2B5EF4-FFF2-40B4-BE49-F238E27FC236}">
                <a16:creationId xmlns:a16="http://schemas.microsoft.com/office/drawing/2014/main" id="{DE7DD9A8-5D49-AC9F-563A-B41C5084A9AA}"/>
              </a:ext>
            </a:extLst>
          </p:cNvPr>
          <p:cNvSpPr>
            <a:spLocks noGrp="1"/>
          </p:cNvSpPr>
          <p:nvPr userDrawn="1">
            <p:ph type="body" idx="9" hasCustomPrompt="1"/>
          </p:nvPr>
        </p:nvSpPr>
        <p:spPr>
          <a:xfrm>
            <a:off x="6170859" y="1152930"/>
            <a:ext cx="252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+mn-lt"/>
              <a:buNone/>
              <a:tabLst/>
              <a:defRPr sz="1050" b="1" i="0" u="none" strike="noStrike" cap="none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12" name="Slide title">
            <a:extLst>
              <a:ext uri="{FF2B5EF4-FFF2-40B4-BE49-F238E27FC236}">
                <a16:creationId xmlns:a16="http://schemas.microsoft.com/office/drawing/2014/main" id="{D5B96C94-3127-B8A9-37A7-A2987946725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49223" y="148030"/>
            <a:ext cx="6009153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+mn-lt"/>
              <a:buNone/>
              <a:tabLst/>
              <a:defRPr sz="1900" b="1" cap="all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dirty="0"/>
              <a:t>Designing Digital Tools for More Reliable Work</a:t>
            </a:r>
          </a:p>
        </p:txBody>
      </p:sp>
      <p:sp>
        <p:nvSpPr>
          <p:cNvPr id="18" name="Graphic 19">
            <a:extLst>
              <a:ext uri="{FF2B5EF4-FFF2-40B4-BE49-F238E27FC236}">
                <a16:creationId xmlns:a16="http://schemas.microsoft.com/office/drawing/2014/main" id="{E02F72A2-1CD3-2594-B5CF-63F808C1572C}"/>
              </a:ext>
            </a:extLst>
          </p:cNvPr>
          <p:cNvSpPr/>
          <p:nvPr/>
        </p:nvSpPr>
        <p:spPr>
          <a:xfrm>
            <a:off x="7472148" y="3503751"/>
            <a:ext cx="761762" cy="790491"/>
          </a:xfrm>
          <a:custGeom>
            <a:avLst/>
            <a:gdLst>
              <a:gd name="csX0" fmla="*/ 739207 w 761762"/>
              <a:gd name="csY0" fmla="*/ 376093 h 790491"/>
              <a:gd name="csX1" fmla="*/ 646673 w 761762"/>
              <a:gd name="csY1" fmla="*/ 373023 h 790491"/>
              <a:gd name="csX2" fmla="*/ 589127 w 761762"/>
              <a:gd name="csY2" fmla="*/ 367995 h 790491"/>
              <a:gd name="csX3" fmla="*/ 537754 w 761762"/>
              <a:gd name="csY3" fmla="*/ 358984 h 790491"/>
              <a:gd name="csX4" fmla="*/ 492599 w 761762"/>
              <a:gd name="csY4" fmla="*/ 343274 h 790491"/>
              <a:gd name="csX5" fmla="*/ 434766 w 761762"/>
              <a:gd name="csY5" fmla="*/ 287410 h 790491"/>
              <a:gd name="csX6" fmla="*/ 417457 w 761762"/>
              <a:gd name="csY6" fmla="*/ 239959 h 790491"/>
              <a:gd name="csX7" fmla="*/ 405936 w 761762"/>
              <a:gd name="csY7" fmla="*/ 168023 h 790491"/>
              <a:gd name="csX8" fmla="*/ 402082 w 761762"/>
              <a:gd name="csY8" fmla="*/ 112622 h 790491"/>
              <a:gd name="csX9" fmla="*/ 400237 w 761762"/>
              <a:gd name="csY9" fmla="*/ 48986 h 790491"/>
              <a:gd name="csX10" fmla="*/ 399713 w 761762"/>
              <a:gd name="csY10" fmla="*/ 27000 h 790491"/>
              <a:gd name="csX11" fmla="*/ 399413 w 761762"/>
              <a:gd name="csY11" fmla="*/ 8697 h 790491"/>
              <a:gd name="csX12" fmla="*/ 399396 w 761762"/>
              <a:gd name="csY12" fmla="*/ 7277 h 790491"/>
              <a:gd name="csX13" fmla="*/ 392256 w 761762"/>
              <a:gd name="csY13" fmla="*/ 166 h 790491"/>
              <a:gd name="csX14" fmla="*/ 370101 w 761762"/>
              <a:gd name="csY14" fmla="*/ 0 h 790491"/>
              <a:gd name="csX15" fmla="*/ 362855 w 761762"/>
              <a:gd name="csY15" fmla="*/ 6968 h 790491"/>
              <a:gd name="csX16" fmla="*/ 361774 w 761762"/>
              <a:gd name="csY16" fmla="*/ 51498 h 790491"/>
              <a:gd name="csX17" fmla="*/ 358667 w 761762"/>
              <a:gd name="csY17" fmla="*/ 133999 h 790491"/>
              <a:gd name="csX18" fmla="*/ 353645 w 761762"/>
              <a:gd name="csY18" fmla="*/ 189077 h 790491"/>
              <a:gd name="csX19" fmla="*/ 345617 w 761762"/>
              <a:gd name="csY19" fmla="*/ 235260 h 790491"/>
              <a:gd name="csX20" fmla="*/ 322286 w 761762"/>
              <a:gd name="csY20" fmla="*/ 296341 h 790491"/>
              <a:gd name="csX21" fmla="*/ 282591 w 761762"/>
              <a:gd name="csY21" fmla="*/ 336137 h 790491"/>
              <a:gd name="csX22" fmla="*/ 231651 w 761762"/>
              <a:gd name="csY22" fmla="*/ 357067 h 790491"/>
              <a:gd name="csX23" fmla="*/ 180636 w 761762"/>
              <a:gd name="csY23" fmla="*/ 366996 h 790491"/>
              <a:gd name="csX24" fmla="*/ 136809 w 761762"/>
              <a:gd name="csY24" fmla="*/ 371617 h 790491"/>
              <a:gd name="csX25" fmla="*/ 94886 w 761762"/>
              <a:gd name="csY25" fmla="*/ 374002 h 790491"/>
              <a:gd name="csX26" fmla="*/ 31119 w 761762"/>
              <a:gd name="csY26" fmla="*/ 375912 h 790491"/>
              <a:gd name="csX27" fmla="*/ 25861 w 761762"/>
              <a:gd name="csY27" fmla="*/ 376037 h 790491"/>
              <a:gd name="csX28" fmla="*/ 6700 w 761762"/>
              <a:gd name="csY28" fmla="*/ 376805 h 790491"/>
              <a:gd name="csX29" fmla="*/ 8 w 761762"/>
              <a:gd name="csY29" fmla="*/ 384348 h 790491"/>
              <a:gd name="csX30" fmla="*/ 1392 w 761762"/>
              <a:gd name="csY30" fmla="*/ 413649 h 790491"/>
              <a:gd name="csX31" fmla="*/ 5092 w 761762"/>
              <a:gd name="csY31" fmla="*/ 413741 h 790491"/>
              <a:gd name="csX32" fmla="*/ 13265 w 761762"/>
              <a:gd name="csY32" fmla="*/ 413905 h 790491"/>
              <a:gd name="csX33" fmla="*/ 93834 w 761762"/>
              <a:gd name="csY33" fmla="*/ 415978 h 790491"/>
              <a:gd name="csX34" fmla="*/ 163085 w 761762"/>
              <a:gd name="csY34" fmla="*/ 420985 h 790491"/>
              <a:gd name="csX35" fmla="*/ 214890 w 761762"/>
              <a:gd name="csY35" fmla="*/ 429009 h 790491"/>
              <a:gd name="csX36" fmla="*/ 263632 w 761762"/>
              <a:gd name="csY36" fmla="*/ 444170 h 790491"/>
              <a:gd name="csX37" fmla="*/ 327645 w 761762"/>
              <a:gd name="csY37" fmla="*/ 503582 h 790491"/>
              <a:gd name="csX38" fmla="*/ 342803 w 761762"/>
              <a:gd name="csY38" fmla="*/ 543748 h 790491"/>
              <a:gd name="csX39" fmla="*/ 356403 w 761762"/>
              <a:gd name="csY39" fmla="*/ 625968 h 790491"/>
              <a:gd name="csX40" fmla="*/ 359961 w 761762"/>
              <a:gd name="csY40" fmla="*/ 681055 h 790491"/>
              <a:gd name="csX41" fmla="*/ 360121 w 761762"/>
              <a:gd name="csY41" fmla="*/ 684748 h 790491"/>
              <a:gd name="csX42" fmla="*/ 360761 w 761762"/>
              <a:gd name="csY42" fmla="*/ 701267 h 790491"/>
              <a:gd name="csX43" fmla="*/ 362349 w 761762"/>
              <a:gd name="csY43" fmla="*/ 762186 h 790491"/>
              <a:gd name="csX44" fmla="*/ 362716 w 761762"/>
              <a:gd name="csY44" fmla="*/ 781161 h 790491"/>
              <a:gd name="csX45" fmla="*/ 362749 w 761762"/>
              <a:gd name="csY45" fmla="*/ 783054 h 790491"/>
              <a:gd name="csX46" fmla="*/ 369826 w 761762"/>
              <a:gd name="csY46" fmla="*/ 790131 h 790491"/>
              <a:gd name="csX47" fmla="*/ 392067 w 761762"/>
              <a:gd name="csY47" fmla="*/ 790490 h 790491"/>
              <a:gd name="csX48" fmla="*/ 399378 w 761762"/>
              <a:gd name="csY48" fmla="*/ 783502 h 790491"/>
              <a:gd name="csX49" fmla="*/ 399588 w 761762"/>
              <a:gd name="csY49" fmla="*/ 773820 h 790491"/>
              <a:gd name="csX50" fmla="*/ 399769 w 761762"/>
              <a:gd name="csY50" fmla="*/ 760305 h 790491"/>
              <a:gd name="csX51" fmla="*/ 400272 w 761762"/>
              <a:gd name="csY51" fmla="*/ 732375 h 790491"/>
              <a:gd name="csX52" fmla="*/ 402574 w 761762"/>
              <a:gd name="csY52" fmla="*/ 669083 h 790491"/>
              <a:gd name="csX53" fmla="*/ 408585 w 761762"/>
              <a:gd name="csY53" fmla="*/ 598722 h 790491"/>
              <a:gd name="csX54" fmla="*/ 416728 w 761762"/>
              <a:gd name="csY54" fmla="*/ 553110 h 790491"/>
              <a:gd name="csX55" fmla="*/ 432423 w 761762"/>
              <a:gd name="csY55" fmla="*/ 507375 h 790491"/>
              <a:gd name="csX56" fmla="*/ 471303 w 761762"/>
              <a:gd name="csY56" fmla="*/ 459588 h 790491"/>
              <a:gd name="csX57" fmla="*/ 507307 w 761762"/>
              <a:gd name="csY57" fmla="*/ 440471 h 790491"/>
              <a:gd name="csX58" fmla="*/ 567102 w 761762"/>
              <a:gd name="csY58" fmla="*/ 425200 h 790491"/>
              <a:gd name="csX59" fmla="*/ 625925 w 761762"/>
              <a:gd name="csY59" fmla="*/ 418434 h 790491"/>
              <a:gd name="csX60" fmla="*/ 681095 w 761762"/>
              <a:gd name="csY60" fmla="*/ 415394 h 790491"/>
              <a:gd name="csX61" fmla="*/ 722547 w 761762"/>
              <a:gd name="csY61" fmla="*/ 414367 h 790491"/>
              <a:gd name="csX62" fmla="*/ 739696 w 761762"/>
              <a:gd name="csY62" fmla="*/ 414035 h 790491"/>
              <a:gd name="csX63" fmla="*/ 753773 w 761762"/>
              <a:gd name="csY63" fmla="*/ 413774 h 790491"/>
              <a:gd name="csX64" fmla="*/ 760838 w 761762"/>
              <a:gd name="csY64" fmla="*/ 406866 h 790491"/>
              <a:gd name="csX65" fmla="*/ 761756 w 761762"/>
              <a:gd name="csY65" fmla="*/ 384316 h 790491"/>
              <a:gd name="csX66" fmla="*/ 755055 w 761762"/>
              <a:gd name="csY66" fmla="*/ 376826 h 790491"/>
              <a:gd name="csX67" fmla="*/ 739207 w 761762"/>
              <a:gd name="csY67" fmla="*/ 376093 h 7904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761762" h="790491">
                <a:moveTo>
                  <a:pt x="739207" y="376093"/>
                </a:moveTo>
                <a:cubicBezTo>
                  <a:pt x="704945" y="375684"/>
                  <a:pt x="674676" y="374678"/>
                  <a:pt x="646673" y="373023"/>
                </a:cubicBezTo>
                <a:cubicBezTo>
                  <a:pt x="625353" y="371762"/>
                  <a:pt x="606530" y="370119"/>
                  <a:pt x="589127" y="367995"/>
                </a:cubicBezTo>
                <a:cubicBezTo>
                  <a:pt x="569892" y="365652"/>
                  <a:pt x="553090" y="362703"/>
                  <a:pt x="537754" y="358984"/>
                </a:cubicBezTo>
                <a:cubicBezTo>
                  <a:pt x="520611" y="354822"/>
                  <a:pt x="505838" y="349684"/>
                  <a:pt x="492599" y="343274"/>
                </a:cubicBezTo>
                <a:cubicBezTo>
                  <a:pt x="466697" y="330733"/>
                  <a:pt x="447779" y="312460"/>
                  <a:pt x="434766" y="287410"/>
                </a:cubicBezTo>
                <a:cubicBezTo>
                  <a:pt x="427704" y="273818"/>
                  <a:pt x="422043" y="258296"/>
                  <a:pt x="417457" y="239959"/>
                </a:cubicBezTo>
                <a:cubicBezTo>
                  <a:pt x="412169" y="218812"/>
                  <a:pt x="408398" y="195283"/>
                  <a:pt x="405936" y="168023"/>
                </a:cubicBezTo>
                <a:cubicBezTo>
                  <a:pt x="403922" y="145699"/>
                  <a:pt x="402731" y="128613"/>
                  <a:pt x="402082" y="112622"/>
                </a:cubicBezTo>
                <a:cubicBezTo>
                  <a:pt x="401223" y="91469"/>
                  <a:pt x="400723" y="69871"/>
                  <a:pt x="400237" y="48986"/>
                </a:cubicBezTo>
                <a:cubicBezTo>
                  <a:pt x="400068" y="41656"/>
                  <a:pt x="399896" y="34326"/>
                  <a:pt x="399713" y="27000"/>
                </a:cubicBezTo>
                <a:cubicBezTo>
                  <a:pt x="399559" y="20901"/>
                  <a:pt x="399487" y="14799"/>
                  <a:pt x="399413" y="8697"/>
                </a:cubicBezTo>
                <a:lnTo>
                  <a:pt x="399396" y="7277"/>
                </a:lnTo>
                <a:cubicBezTo>
                  <a:pt x="399345" y="3355"/>
                  <a:pt x="396173" y="193"/>
                  <a:pt x="392256" y="166"/>
                </a:cubicBezTo>
                <a:lnTo>
                  <a:pt x="370101" y="0"/>
                </a:lnTo>
                <a:cubicBezTo>
                  <a:pt x="366188" y="-29"/>
                  <a:pt x="362971" y="3053"/>
                  <a:pt x="362855" y="6968"/>
                </a:cubicBezTo>
                <a:cubicBezTo>
                  <a:pt x="362438" y="21381"/>
                  <a:pt x="362038" y="36515"/>
                  <a:pt x="361774" y="51498"/>
                </a:cubicBezTo>
                <a:cubicBezTo>
                  <a:pt x="361220" y="82988"/>
                  <a:pt x="360234" y="109204"/>
                  <a:pt x="358667" y="133999"/>
                </a:cubicBezTo>
                <a:cubicBezTo>
                  <a:pt x="357375" y="154437"/>
                  <a:pt x="355731" y="172454"/>
                  <a:pt x="353645" y="189077"/>
                </a:cubicBezTo>
                <a:cubicBezTo>
                  <a:pt x="351495" y="206211"/>
                  <a:pt x="348870" y="221318"/>
                  <a:pt x="345617" y="235260"/>
                </a:cubicBezTo>
                <a:cubicBezTo>
                  <a:pt x="340007" y="259325"/>
                  <a:pt x="332376" y="279306"/>
                  <a:pt x="322286" y="296341"/>
                </a:cubicBezTo>
                <a:cubicBezTo>
                  <a:pt x="312644" y="312623"/>
                  <a:pt x="298916" y="326387"/>
                  <a:pt x="282591" y="336137"/>
                </a:cubicBezTo>
                <a:cubicBezTo>
                  <a:pt x="267788" y="344980"/>
                  <a:pt x="251122" y="351826"/>
                  <a:pt x="231651" y="357067"/>
                </a:cubicBezTo>
                <a:cubicBezTo>
                  <a:pt x="216676" y="361099"/>
                  <a:pt x="199989" y="364344"/>
                  <a:pt x="180636" y="366996"/>
                </a:cubicBezTo>
                <a:cubicBezTo>
                  <a:pt x="166426" y="368944"/>
                  <a:pt x="151680" y="370499"/>
                  <a:pt x="136809" y="371617"/>
                </a:cubicBezTo>
                <a:cubicBezTo>
                  <a:pt x="122818" y="372670"/>
                  <a:pt x="108714" y="373471"/>
                  <a:pt x="94886" y="374002"/>
                </a:cubicBezTo>
                <a:cubicBezTo>
                  <a:pt x="73676" y="374815"/>
                  <a:pt x="52039" y="375372"/>
                  <a:pt x="31119" y="375912"/>
                </a:cubicBezTo>
                <a:lnTo>
                  <a:pt x="25861" y="376037"/>
                </a:lnTo>
                <a:cubicBezTo>
                  <a:pt x="19625" y="376176"/>
                  <a:pt x="13235" y="376319"/>
                  <a:pt x="6700" y="376805"/>
                </a:cubicBezTo>
                <a:cubicBezTo>
                  <a:pt x="2802" y="377096"/>
                  <a:pt x="-178" y="380436"/>
                  <a:pt x="8" y="384348"/>
                </a:cubicBezTo>
                <a:lnTo>
                  <a:pt x="1392" y="413649"/>
                </a:lnTo>
                <a:lnTo>
                  <a:pt x="5092" y="413741"/>
                </a:lnTo>
                <a:cubicBezTo>
                  <a:pt x="7817" y="413813"/>
                  <a:pt x="10539" y="413881"/>
                  <a:pt x="13265" y="413905"/>
                </a:cubicBezTo>
                <a:cubicBezTo>
                  <a:pt x="40817" y="414130"/>
                  <a:pt x="67926" y="414827"/>
                  <a:pt x="93834" y="415978"/>
                </a:cubicBezTo>
                <a:cubicBezTo>
                  <a:pt x="120362" y="417159"/>
                  <a:pt x="142366" y="418751"/>
                  <a:pt x="163085" y="420985"/>
                </a:cubicBezTo>
                <a:cubicBezTo>
                  <a:pt x="182440" y="423073"/>
                  <a:pt x="199385" y="425699"/>
                  <a:pt x="214890" y="429009"/>
                </a:cubicBezTo>
                <a:cubicBezTo>
                  <a:pt x="233395" y="432963"/>
                  <a:pt x="249342" y="437923"/>
                  <a:pt x="263632" y="444170"/>
                </a:cubicBezTo>
                <a:cubicBezTo>
                  <a:pt x="292817" y="456934"/>
                  <a:pt x="313755" y="476366"/>
                  <a:pt x="327645" y="503582"/>
                </a:cubicBezTo>
                <a:cubicBezTo>
                  <a:pt x="333724" y="515488"/>
                  <a:pt x="338683" y="528626"/>
                  <a:pt x="342803" y="543748"/>
                </a:cubicBezTo>
                <a:cubicBezTo>
                  <a:pt x="350716" y="572785"/>
                  <a:pt x="354229" y="602940"/>
                  <a:pt x="356403" y="625968"/>
                </a:cubicBezTo>
                <a:cubicBezTo>
                  <a:pt x="357911" y="641938"/>
                  <a:pt x="359010" y="658929"/>
                  <a:pt x="359961" y="681055"/>
                </a:cubicBezTo>
                <a:lnTo>
                  <a:pt x="360121" y="684748"/>
                </a:lnTo>
                <a:cubicBezTo>
                  <a:pt x="360361" y="690253"/>
                  <a:pt x="360604" y="695759"/>
                  <a:pt x="360761" y="701267"/>
                </a:cubicBezTo>
                <a:cubicBezTo>
                  <a:pt x="361339" y="721574"/>
                  <a:pt x="361854" y="741882"/>
                  <a:pt x="362349" y="762186"/>
                </a:cubicBezTo>
                <a:cubicBezTo>
                  <a:pt x="362503" y="768510"/>
                  <a:pt x="362609" y="774837"/>
                  <a:pt x="362716" y="781161"/>
                </a:cubicBezTo>
                <a:lnTo>
                  <a:pt x="362749" y="783054"/>
                </a:lnTo>
                <a:cubicBezTo>
                  <a:pt x="362817" y="786937"/>
                  <a:pt x="365945" y="790069"/>
                  <a:pt x="369826" y="790131"/>
                </a:cubicBezTo>
                <a:lnTo>
                  <a:pt x="392067" y="790490"/>
                </a:lnTo>
                <a:cubicBezTo>
                  <a:pt x="395998" y="790552"/>
                  <a:pt x="399262" y="787435"/>
                  <a:pt x="399378" y="783502"/>
                </a:cubicBezTo>
                <a:cubicBezTo>
                  <a:pt x="399478" y="780105"/>
                  <a:pt x="399538" y="776819"/>
                  <a:pt x="399588" y="773820"/>
                </a:cubicBezTo>
                <a:cubicBezTo>
                  <a:pt x="399659" y="769317"/>
                  <a:pt x="399713" y="764811"/>
                  <a:pt x="399769" y="760305"/>
                </a:cubicBezTo>
                <a:cubicBezTo>
                  <a:pt x="399884" y="750994"/>
                  <a:pt x="399994" y="741683"/>
                  <a:pt x="400272" y="732375"/>
                </a:cubicBezTo>
                <a:cubicBezTo>
                  <a:pt x="400874" y="712248"/>
                  <a:pt x="401647" y="690953"/>
                  <a:pt x="402574" y="669083"/>
                </a:cubicBezTo>
                <a:cubicBezTo>
                  <a:pt x="403569" y="645581"/>
                  <a:pt x="405593" y="621907"/>
                  <a:pt x="408585" y="598722"/>
                </a:cubicBezTo>
                <a:cubicBezTo>
                  <a:pt x="410759" y="581880"/>
                  <a:pt x="413422" y="566956"/>
                  <a:pt x="416728" y="553110"/>
                </a:cubicBezTo>
                <a:cubicBezTo>
                  <a:pt x="420917" y="535573"/>
                  <a:pt x="426051" y="520614"/>
                  <a:pt x="432423" y="507375"/>
                </a:cubicBezTo>
                <a:cubicBezTo>
                  <a:pt x="442109" y="487261"/>
                  <a:pt x="454827" y="471629"/>
                  <a:pt x="471303" y="459588"/>
                </a:cubicBezTo>
                <a:cubicBezTo>
                  <a:pt x="481627" y="452045"/>
                  <a:pt x="493405" y="445792"/>
                  <a:pt x="507307" y="440471"/>
                </a:cubicBezTo>
                <a:cubicBezTo>
                  <a:pt x="524071" y="434055"/>
                  <a:pt x="543071" y="429202"/>
                  <a:pt x="567102" y="425200"/>
                </a:cubicBezTo>
                <a:cubicBezTo>
                  <a:pt x="585193" y="422189"/>
                  <a:pt x="604436" y="419974"/>
                  <a:pt x="625925" y="418434"/>
                </a:cubicBezTo>
                <a:cubicBezTo>
                  <a:pt x="644623" y="417093"/>
                  <a:pt x="663182" y="416073"/>
                  <a:pt x="681095" y="415394"/>
                </a:cubicBezTo>
                <a:cubicBezTo>
                  <a:pt x="694846" y="414875"/>
                  <a:pt x="708929" y="414616"/>
                  <a:pt x="722547" y="414367"/>
                </a:cubicBezTo>
                <a:cubicBezTo>
                  <a:pt x="728264" y="414263"/>
                  <a:pt x="733981" y="414157"/>
                  <a:pt x="739696" y="414035"/>
                </a:cubicBezTo>
                <a:cubicBezTo>
                  <a:pt x="744388" y="413934"/>
                  <a:pt x="749080" y="413854"/>
                  <a:pt x="753773" y="413774"/>
                </a:cubicBezTo>
                <a:cubicBezTo>
                  <a:pt x="757582" y="413709"/>
                  <a:pt x="760684" y="410680"/>
                  <a:pt x="760838" y="406866"/>
                </a:cubicBezTo>
                <a:lnTo>
                  <a:pt x="761756" y="384316"/>
                </a:lnTo>
                <a:cubicBezTo>
                  <a:pt x="761916" y="380421"/>
                  <a:pt x="758936" y="377126"/>
                  <a:pt x="755055" y="376826"/>
                </a:cubicBezTo>
                <a:cubicBezTo>
                  <a:pt x="749510" y="376393"/>
                  <a:pt x="744278" y="376153"/>
                  <a:pt x="739207" y="376093"/>
                </a:cubicBezTo>
                <a:close/>
              </a:path>
            </a:pathLst>
          </a:custGeom>
          <a:solidFill>
            <a:schemeClr val="accent1"/>
          </a:solidFill>
          <a:ln w="2953" cap="flat">
            <a:noFill/>
            <a:prstDash val="solid"/>
            <a:miter/>
          </a:ln>
        </p:spPr>
      </p:sp>
      <p:sp>
        <p:nvSpPr>
          <p:cNvPr id="14" name="Graphic 20">
            <a:extLst>
              <a:ext uri="{FF2B5EF4-FFF2-40B4-BE49-F238E27FC236}">
                <a16:creationId xmlns:a16="http://schemas.microsoft.com/office/drawing/2014/main" id="{438F7CED-A876-4A10-F40F-1BE4E4DD795F}"/>
              </a:ext>
            </a:extLst>
          </p:cNvPr>
          <p:cNvSpPr/>
          <p:nvPr/>
        </p:nvSpPr>
        <p:spPr>
          <a:xfrm>
            <a:off x="6927614" y="3067979"/>
            <a:ext cx="484757" cy="503039"/>
          </a:xfrm>
          <a:custGeom>
            <a:avLst/>
            <a:gdLst>
              <a:gd name="csX0" fmla="*/ 470404 w 484757"/>
              <a:gd name="csY0" fmla="*/ 239332 h 503039"/>
              <a:gd name="csX1" fmla="*/ 411519 w 484757"/>
              <a:gd name="csY1" fmla="*/ 237378 h 503039"/>
              <a:gd name="csX2" fmla="*/ 374899 w 484757"/>
              <a:gd name="csY2" fmla="*/ 234179 h 503039"/>
              <a:gd name="csX3" fmla="*/ 342207 w 484757"/>
              <a:gd name="csY3" fmla="*/ 228444 h 503039"/>
              <a:gd name="csX4" fmla="*/ 313472 w 484757"/>
              <a:gd name="csY4" fmla="*/ 218447 h 503039"/>
              <a:gd name="csX5" fmla="*/ 276669 w 484757"/>
              <a:gd name="csY5" fmla="*/ 182897 h 503039"/>
              <a:gd name="csX6" fmla="*/ 265654 w 484757"/>
              <a:gd name="csY6" fmla="*/ 152701 h 503039"/>
              <a:gd name="csX7" fmla="*/ 258323 w 484757"/>
              <a:gd name="csY7" fmla="*/ 106924 h 503039"/>
              <a:gd name="csX8" fmla="*/ 255871 w 484757"/>
              <a:gd name="csY8" fmla="*/ 71668 h 503039"/>
              <a:gd name="csX9" fmla="*/ 254696 w 484757"/>
              <a:gd name="csY9" fmla="*/ 31173 h 503039"/>
              <a:gd name="csX10" fmla="*/ 254363 w 484757"/>
              <a:gd name="csY10" fmla="*/ 17182 h 503039"/>
              <a:gd name="csX11" fmla="*/ 254172 w 484757"/>
              <a:gd name="csY11" fmla="*/ 5535 h 503039"/>
              <a:gd name="csX12" fmla="*/ 254161 w 484757"/>
              <a:gd name="csY12" fmla="*/ 4631 h 503039"/>
              <a:gd name="csX13" fmla="*/ 249618 w 484757"/>
              <a:gd name="csY13" fmla="*/ 106 h 503039"/>
              <a:gd name="csX14" fmla="*/ 235519 w 484757"/>
              <a:gd name="csY14" fmla="*/ 0 h 503039"/>
              <a:gd name="csX15" fmla="*/ 230908 w 484757"/>
              <a:gd name="csY15" fmla="*/ 4434 h 503039"/>
              <a:gd name="csX16" fmla="*/ 230220 w 484757"/>
              <a:gd name="csY16" fmla="*/ 32771 h 503039"/>
              <a:gd name="csX17" fmla="*/ 228242 w 484757"/>
              <a:gd name="csY17" fmla="*/ 85272 h 503039"/>
              <a:gd name="csX18" fmla="*/ 225047 w 484757"/>
              <a:gd name="csY18" fmla="*/ 120322 h 503039"/>
              <a:gd name="csX19" fmla="*/ 219938 w 484757"/>
              <a:gd name="csY19" fmla="*/ 149711 h 503039"/>
              <a:gd name="csX20" fmla="*/ 205091 w 484757"/>
              <a:gd name="csY20" fmla="*/ 188581 h 503039"/>
              <a:gd name="csX21" fmla="*/ 179830 w 484757"/>
              <a:gd name="csY21" fmla="*/ 213906 h 503039"/>
              <a:gd name="csX22" fmla="*/ 147414 w 484757"/>
              <a:gd name="csY22" fmla="*/ 227225 h 503039"/>
              <a:gd name="csX23" fmla="*/ 114950 w 484757"/>
              <a:gd name="csY23" fmla="*/ 233543 h 503039"/>
              <a:gd name="csX24" fmla="*/ 87060 w 484757"/>
              <a:gd name="csY24" fmla="*/ 236484 h 503039"/>
              <a:gd name="csX25" fmla="*/ 60382 w 484757"/>
              <a:gd name="csY25" fmla="*/ 238001 h 503039"/>
              <a:gd name="csX26" fmla="*/ 19803 w 484757"/>
              <a:gd name="csY26" fmla="*/ 239217 h 503039"/>
              <a:gd name="csX27" fmla="*/ 16457 w 484757"/>
              <a:gd name="csY27" fmla="*/ 239296 h 503039"/>
              <a:gd name="csX28" fmla="*/ 4264 w 484757"/>
              <a:gd name="csY28" fmla="*/ 239785 h 503039"/>
              <a:gd name="csX29" fmla="*/ 5 w 484757"/>
              <a:gd name="csY29" fmla="*/ 244585 h 503039"/>
              <a:gd name="csX30" fmla="*/ 886 w 484757"/>
              <a:gd name="csY30" fmla="*/ 263231 h 503039"/>
              <a:gd name="csX31" fmla="*/ 3240 w 484757"/>
              <a:gd name="csY31" fmla="*/ 263290 h 503039"/>
              <a:gd name="csX32" fmla="*/ 8441 w 484757"/>
              <a:gd name="csY32" fmla="*/ 263394 h 503039"/>
              <a:gd name="csX33" fmla="*/ 59713 w 484757"/>
              <a:gd name="csY33" fmla="*/ 264713 h 503039"/>
              <a:gd name="csX34" fmla="*/ 103781 w 484757"/>
              <a:gd name="csY34" fmla="*/ 267900 h 503039"/>
              <a:gd name="csX35" fmla="*/ 136748 w 484757"/>
              <a:gd name="csY35" fmla="*/ 273006 h 503039"/>
              <a:gd name="csX36" fmla="*/ 167766 w 484757"/>
              <a:gd name="csY36" fmla="*/ 282653 h 503039"/>
              <a:gd name="csX37" fmla="*/ 208501 w 484757"/>
              <a:gd name="csY37" fmla="*/ 320461 h 503039"/>
              <a:gd name="csX38" fmla="*/ 218148 w 484757"/>
              <a:gd name="csY38" fmla="*/ 346022 h 503039"/>
              <a:gd name="csX39" fmla="*/ 226802 w 484757"/>
              <a:gd name="csY39" fmla="*/ 398343 h 503039"/>
              <a:gd name="csX40" fmla="*/ 229066 w 484757"/>
              <a:gd name="csY40" fmla="*/ 433399 h 503039"/>
              <a:gd name="csX41" fmla="*/ 229168 w 484757"/>
              <a:gd name="csY41" fmla="*/ 435749 h 503039"/>
              <a:gd name="csX42" fmla="*/ 229575 w 484757"/>
              <a:gd name="csY42" fmla="*/ 446261 h 503039"/>
              <a:gd name="csX43" fmla="*/ 230586 w 484757"/>
              <a:gd name="csY43" fmla="*/ 485027 h 503039"/>
              <a:gd name="csX44" fmla="*/ 230819 w 484757"/>
              <a:gd name="csY44" fmla="*/ 497103 h 503039"/>
              <a:gd name="csX45" fmla="*/ 230840 w 484757"/>
              <a:gd name="csY45" fmla="*/ 498307 h 503039"/>
              <a:gd name="csX46" fmla="*/ 235344 w 484757"/>
              <a:gd name="csY46" fmla="*/ 502811 h 503039"/>
              <a:gd name="csX47" fmla="*/ 249497 w 484757"/>
              <a:gd name="csY47" fmla="*/ 503039 h 503039"/>
              <a:gd name="csX48" fmla="*/ 254149 w 484757"/>
              <a:gd name="csY48" fmla="*/ 498592 h 503039"/>
              <a:gd name="csX49" fmla="*/ 254283 w 484757"/>
              <a:gd name="csY49" fmla="*/ 492431 h 503039"/>
              <a:gd name="csX50" fmla="*/ 254398 w 484757"/>
              <a:gd name="csY50" fmla="*/ 483831 h 503039"/>
              <a:gd name="csX51" fmla="*/ 254719 w 484757"/>
              <a:gd name="csY51" fmla="*/ 466057 h 503039"/>
              <a:gd name="csX52" fmla="*/ 256184 w 484757"/>
              <a:gd name="csY52" fmla="*/ 425780 h 503039"/>
              <a:gd name="csX53" fmla="*/ 260008 w 484757"/>
              <a:gd name="csY53" fmla="*/ 381005 h 503039"/>
              <a:gd name="csX54" fmla="*/ 265191 w 484757"/>
              <a:gd name="csY54" fmla="*/ 351979 h 503039"/>
              <a:gd name="csX55" fmla="*/ 275178 w 484757"/>
              <a:gd name="csY55" fmla="*/ 322875 h 503039"/>
              <a:gd name="csX56" fmla="*/ 299920 w 484757"/>
              <a:gd name="csY56" fmla="*/ 292465 h 503039"/>
              <a:gd name="csX57" fmla="*/ 322832 w 484757"/>
              <a:gd name="csY57" fmla="*/ 280300 h 503039"/>
              <a:gd name="csX58" fmla="*/ 360883 w 484757"/>
              <a:gd name="csY58" fmla="*/ 270582 h 503039"/>
              <a:gd name="csX59" fmla="*/ 398316 w 484757"/>
              <a:gd name="csY59" fmla="*/ 266276 h 503039"/>
              <a:gd name="csX60" fmla="*/ 433424 w 484757"/>
              <a:gd name="csY60" fmla="*/ 264341 h 503039"/>
              <a:gd name="csX61" fmla="*/ 459803 w 484757"/>
              <a:gd name="csY61" fmla="*/ 263688 h 503039"/>
              <a:gd name="csX62" fmla="*/ 470715 w 484757"/>
              <a:gd name="csY62" fmla="*/ 263477 h 503039"/>
              <a:gd name="csX63" fmla="*/ 479674 w 484757"/>
              <a:gd name="csY63" fmla="*/ 263311 h 503039"/>
              <a:gd name="csX64" fmla="*/ 484170 w 484757"/>
              <a:gd name="csY64" fmla="*/ 258914 h 503039"/>
              <a:gd name="csX65" fmla="*/ 484754 w 484757"/>
              <a:gd name="csY65" fmla="*/ 244565 h 503039"/>
              <a:gd name="csX66" fmla="*/ 480490 w 484757"/>
              <a:gd name="csY66" fmla="*/ 239798 h 503039"/>
              <a:gd name="csX67" fmla="*/ 470404 w 484757"/>
              <a:gd name="csY67" fmla="*/ 239332 h 5030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484757" h="503039">
                <a:moveTo>
                  <a:pt x="470404" y="239332"/>
                </a:moveTo>
                <a:cubicBezTo>
                  <a:pt x="448601" y="239072"/>
                  <a:pt x="429339" y="238432"/>
                  <a:pt x="411519" y="237378"/>
                </a:cubicBezTo>
                <a:cubicBezTo>
                  <a:pt x="397952" y="236576"/>
                  <a:pt x="385974" y="235530"/>
                  <a:pt x="374899" y="234179"/>
                </a:cubicBezTo>
                <a:cubicBezTo>
                  <a:pt x="362659" y="232688"/>
                  <a:pt x="351966" y="230811"/>
                  <a:pt x="342207" y="228444"/>
                </a:cubicBezTo>
                <a:cubicBezTo>
                  <a:pt x="331298" y="225796"/>
                  <a:pt x="321897" y="222526"/>
                  <a:pt x="313472" y="218447"/>
                </a:cubicBezTo>
                <a:cubicBezTo>
                  <a:pt x="296989" y="210466"/>
                  <a:pt x="284950" y="198838"/>
                  <a:pt x="276669" y="182897"/>
                </a:cubicBezTo>
                <a:cubicBezTo>
                  <a:pt x="272175" y="174248"/>
                  <a:pt x="268573" y="164370"/>
                  <a:pt x="265654" y="152701"/>
                </a:cubicBezTo>
                <a:cubicBezTo>
                  <a:pt x="262289" y="139244"/>
                  <a:pt x="259890" y="124271"/>
                  <a:pt x="258323" y="106924"/>
                </a:cubicBezTo>
                <a:cubicBezTo>
                  <a:pt x="257041" y="92717"/>
                  <a:pt x="256283" y="81845"/>
                  <a:pt x="255871" y="71668"/>
                </a:cubicBezTo>
                <a:cubicBezTo>
                  <a:pt x="255324" y="58207"/>
                  <a:pt x="255005" y="44464"/>
                  <a:pt x="254696" y="31173"/>
                </a:cubicBezTo>
                <a:cubicBezTo>
                  <a:pt x="254589" y="26508"/>
                  <a:pt x="254479" y="21844"/>
                  <a:pt x="254363" y="17182"/>
                </a:cubicBezTo>
                <a:cubicBezTo>
                  <a:pt x="254265" y="13301"/>
                  <a:pt x="254219" y="9418"/>
                  <a:pt x="254172" y="5535"/>
                </a:cubicBezTo>
                <a:lnTo>
                  <a:pt x="254161" y="4631"/>
                </a:lnTo>
                <a:cubicBezTo>
                  <a:pt x="254129" y="2135"/>
                  <a:pt x="252110" y="123"/>
                  <a:pt x="249618" y="106"/>
                </a:cubicBezTo>
                <a:lnTo>
                  <a:pt x="235519" y="0"/>
                </a:lnTo>
                <a:cubicBezTo>
                  <a:pt x="233029" y="-19"/>
                  <a:pt x="230981" y="1943"/>
                  <a:pt x="230908" y="4434"/>
                </a:cubicBezTo>
                <a:cubicBezTo>
                  <a:pt x="230642" y="13606"/>
                  <a:pt x="230388" y="23237"/>
                  <a:pt x="230220" y="32771"/>
                </a:cubicBezTo>
                <a:cubicBezTo>
                  <a:pt x="229867" y="52811"/>
                  <a:pt x="229240" y="69493"/>
                  <a:pt x="228242" y="85272"/>
                </a:cubicBezTo>
                <a:cubicBezTo>
                  <a:pt x="227420" y="98278"/>
                  <a:pt x="226374" y="109744"/>
                  <a:pt x="225047" y="120322"/>
                </a:cubicBezTo>
                <a:cubicBezTo>
                  <a:pt x="223678" y="131225"/>
                  <a:pt x="222008" y="140839"/>
                  <a:pt x="219938" y="149711"/>
                </a:cubicBezTo>
                <a:cubicBezTo>
                  <a:pt x="216368" y="165025"/>
                  <a:pt x="211512" y="177740"/>
                  <a:pt x="205091" y="188581"/>
                </a:cubicBezTo>
                <a:cubicBezTo>
                  <a:pt x="198955" y="198942"/>
                  <a:pt x="190220" y="207701"/>
                  <a:pt x="179830" y="213906"/>
                </a:cubicBezTo>
                <a:cubicBezTo>
                  <a:pt x="170411" y="219533"/>
                  <a:pt x="159805" y="223889"/>
                  <a:pt x="147414" y="227225"/>
                </a:cubicBezTo>
                <a:cubicBezTo>
                  <a:pt x="137885" y="229790"/>
                  <a:pt x="127266" y="231855"/>
                  <a:pt x="114950" y="233543"/>
                </a:cubicBezTo>
                <a:cubicBezTo>
                  <a:pt x="105907" y="234783"/>
                  <a:pt x="96523" y="235772"/>
                  <a:pt x="87060" y="236484"/>
                </a:cubicBezTo>
                <a:cubicBezTo>
                  <a:pt x="78157" y="237154"/>
                  <a:pt x="69182" y="237663"/>
                  <a:pt x="60382" y="238001"/>
                </a:cubicBezTo>
                <a:cubicBezTo>
                  <a:pt x="46885" y="238518"/>
                  <a:pt x="33116" y="238873"/>
                  <a:pt x="19803" y="239217"/>
                </a:cubicBezTo>
                <a:lnTo>
                  <a:pt x="16457" y="239296"/>
                </a:lnTo>
                <a:cubicBezTo>
                  <a:pt x="12489" y="239385"/>
                  <a:pt x="8422" y="239476"/>
                  <a:pt x="4264" y="239785"/>
                </a:cubicBezTo>
                <a:cubicBezTo>
                  <a:pt x="1783" y="239970"/>
                  <a:pt x="-113" y="242096"/>
                  <a:pt x="5" y="244585"/>
                </a:cubicBezTo>
                <a:lnTo>
                  <a:pt x="886" y="263231"/>
                </a:lnTo>
                <a:lnTo>
                  <a:pt x="3240" y="263290"/>
                </a:lnTo>
                <a:cubicBezTo>
                  <a:pt x="4975" y="263335"/>
                  <a:pt x="6707" y="263379"/>
                  <a:pt x="8441" y="263394"/>
                </a:cubicBezTo>
                <a:cubicBezTo>
                  <a:pt x="25975" y="263537"/>
                  <a:pt x="43225" y="263981"/>
                  <a:pt x="59713" y="264713"/>
                </a:cubicBezTo>
                <a:cubicBezTo>
                  <a:pt x="76594" y="265465"/>
                  <a:pt x="90597" y="266478"/>
                  <a:pt x="103781" y="267900"/>
                </a:cubicBezTo>
                <a:cubicBezTo>
                  <a:pt x="116098" y="269229"/>
                  <a:pt x="126881" y="270899"/>
                  <a:pt x="136748" y="273006"/>
                </a:cubicBezTo>
                <a:cubicBezTo>
                  <a:pt x="148524" y="275522"/>
                  <a:pt x="158672" y="278678"/>
                  <a:pt x="167766" y="282653"/>
                </a:cubicBezTo>
                <a:cubicBezTo>
                  <a:pt x="186338" y="290776"/>
                  <a:pt x="199662" y="303142"/>
                  <a:pt x="208501" y="320461"/>
                </a:cubicBezTo>
                <a:cubicBezTo>
                  <a:pt x="212370" y="328038"/>
                  <a:pt x="215525" y="336398"/>
                  <a:pt x="218148" y="346022"/>
                </a:cubicBezTo>
                <a:cubicBezTo>
                  <a:pt x="223183" y="364500"/>
                  <a:pt x="225418" y="383689"/>
                  <a:pt x="226802" y="398343"/>
                </a:cubicBezTo>
                <a:cubicBezTo>
                  <a:pt x="227762" y="408506"/>
                  <a:pt x="228461" y="419319"/>
                  <a:pt x="229066" y="433399"/>
                </a:cubicBezTo>
                <a:lnTo>
                  <a:pt x="229168" y="435749"/>
                </a:lnTo>
                <a:cubicBezTo>
                  <a:pt x="229321" y="439252"/>
                  <a:pt x="229475" y="442756"/>
                  <a:pt x="229575" y="446261"/>
                </a:cubicBezTo>
                <a:cubicBezTo>
                  <a:pt x="229943" y="459184"/>
                  <a:pt x="230271" y="472106"/>
                  <a:pt x="230586" y="485027"/>
                </a:cubicBezTo>
                <a:cubicBezTo>
                  <a:pt x="230684" y="489052"/>
                  <a:pt x="230751" y="493078"/>
                  <a:pt x="230819" y="497103"/>
                </a:cubicBezTo>
                <a:lnTo>
                  <a:pt x="230840" y="498307"/>
                </a:lnTo>
                <a:cubicBezTo>
                  <a:pt x="230883" y="500778"/>
                  <a:pt x="232874" y="502771"/>
                  <a:pt x="235344" y="502811"/>
                </a:cubicBezTo>
                <a:lnTo>
                  <a:pt x="249497" y="503039"/>
                </a:lnTo>
                <a:cubicBezTo>
                  <a:pt x="251999" y="503079"/>
                  <a:pt x="254076" y="501095"/>
                  <a:pt x="254149" y="498592"/>
                </a:cubicBezTo>
                <a:cubicBezTo>
                  <a:pt x="254214" y="496431"/>
                  <a:pt x="254251" y="494339"/>
                  <a:pt x="254283" y="492431"/>
                </a:cubicBezTo>
                <a:cubicBezTo>
                  <a:pt x="254329" y="489565"/>
                  <a:pt x="254363" y="486698"/>
                  <a:pt x="254398" y="483831"/>
                </a:cubicBezTo>
                <a:cubicBezTo>
                  <a:pt x="254472" y="477905"/>
                  <a:pt x="254542" y="471980"/>
                  <a:pt x="254719" y="466057"/>
                </a:cubicBezTo>
                <a:cubicBezTo>
                  <a:pt x="255101" y="453249"/>
                  <a:pt x="255594" y="439698"/>
                  <a:pt x="256184" y="425780"/>
                </a:cubicBezTo>
                <a:cubicBezTo>
                  <a:pt x="256817" y="410824"/>
                  <a:pt x="258104" y="395759"/>
                  <a:pt x="260008" y="381005"/>
                </a:cubicBezTo>
                <a:cubicBezTo>
                  <a:pt x="261392" y="370287"/>
                  <a:pt x="263087" y="360790"/>
                  <a:pt x="265191" y="351979"/>
                </a:cubicBezTo>
                <a:cubicBezTo>
                  <a:pt x="267856" y="340819"/>
                  <a:pt x="271123" y="331300"/>
                  <a:pt x="275178" y="322875"/>
                </a:cubicBezTo>
                <a:cubicBezTo>
                  <a:pt x="281342" y="310075"/>
                  <a:pt x="289435" y="300127"/>
                  <a:pt x="299920" y="292465"/>
                </a:cubicBezTo>
                <a:cubicBezTo>
                  <a:pt x="306490" y="287665"/>
                  <a:pt x="313985" y="283686"/>
                  <a:pt x="322832" y="280300"/>
                </a:cubicBezTo>
                <a:cubicBezTo>
                  <a:pt x="333500" y="276217"/>
                  <a:pt x="345591" y="273128"/>
                  <a:pt x="360883" y="270582"/>
                </a:cubicBezTo>
                <a:cubicBezTo>
                  <a:pt x="372395" y="268666"/>
                  <a:pt x="384641" y="267256"/>
                  <a:pt x="398316" y="266276"/>
                </a:cubicBezTo>
                <a:cubicBezTo>
                  <a:pt x="410215" y="265423"/>
                  <a:pt x="422025" y="264774"/>
                  <a:pt x="433424" y="264341"/>
                </a:cubicBezTo>
                <a:cubicBezTo>
                  <a:pt x="442175" y="264011"/>
                  <a:pt x="451137" y="263847"/>
                  <a:pt x="459803" y="263688"/>
                </a:cubicBezTo>
                <a:cubicBezTo>
                  <a:pt x="463441" y="263622"/>
                  <a:pt x="467079" y="263554"/>
                  <a:pt x="470715" y="263477"/>
                </a:cubicBezTo>
                <a:cubicBezTo>
                  <a:pt x="473701" y="263413"/>
                  <a:pt x="476687" y="263362"/>
                  <a:pt x="479674" y="263311"/>
                </a:cubicBezTo>
                <a:cubicBezTo>
                  <a:pt x="482098" y="263269"/>
                  <a:pt x="484072" y="261342"/>
                  <a:pt x="484170" y="258914"/>
                </a:cubicBezTo>
                <a:lnTo>
                  <a:pt x="484754" y="244565"/>
                </a:lnTo>
                <a:cubicBezTo>
                  <a:pt x="484856" y="242086"/>
                  <a:pt x="482959" y="239989"/>
                  <a:pt x="480490" y="239798"/>
                </a:cubicBezTo>
                <a:cubicBezTo>
                  <a:pt x="476961" y="239523"/>
                  <a:pt x="473632" y="239370"/>
                  <a:pt x="470404" y="239332"/>
                </a:cubicBezTo>
                <a:close/>
              </a:path>
            </a:pathLst>
          </a:custGeom>
          <a:solidFill>
            <a:schemeClr val="accent1"/>
          </a:solidFill>
          <a:ln w="1883" cap="flat">
            <a:noFill/>
            <a:prstDash val="solid"/>
            <a:miter/>
          </a:ln>
        </p:spPr>
      </p:sp>
      <p:sp>
        <p:nvSpPr>
          <p:cNvPr id="9910" name="Accent line"/>
          <p:cNvSpPr/>
          <p:nvPr userDrawn="1"/>
        </p:nvSpPr>
        <p:spPr>
          <a:xfrm>
            <a:off x="419604" y="4897313"/>
            <a:ext cx="7200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Funnel / 4 Items / Option A" userDrawn="1">
  <p:cSld name="Process / Funnel / 4 Items / Option A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770667F-C00D-ECC6-35EA-EA448BEE84EC}"/>
              </a:ext>
            </a:extLst>
          </p:cNvPr>
          <p:cNvSpPr/>
          <p:nvPr userDrawn="1"/>
        </p:nvSpPr>
        <p:spPr>
          <a:xfrm>
            <a:off x="7481961" y="-106878"/>
            <a:ext cx="1757041" cy="53557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24A58A-0109-0860-0827-8153CC39503A}"/>
              </a:ext>
            </a:extLst>
          </p:cNvPr>
          <p:cNvSpPr/>
          <p:nvPr userDrawn="1"/>
        </p:nvSpPr>
        <p:spPr>
          <a:xfrm>
            <a:off x="415636" y="940156"/>
            <a:ext cx="8823366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C889679-E80C-042B-657A-AB4DD0F318A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24380" y="1107168"/>
            <a:ext cx="4032000" cy="3417755"/>
            <a:chOff x="3913318" y="729491"/>
            <a:chExt cx="4440375" cy="3763920"/>
          </a:xfrm>
        </p:grpSpPr>
        <p:sp>
          <p:nvSpPr>
            <p:cNvPr id="22" name="Graphic 2">
              <a:extLst>
                <a:ext uri="{FF2B5EF4-FFF2-40B4-BE49-F238E27FC236}">
                  <a16:creationId xmlns:a16="http://schemas.microsoft.com/office/drawing/2014/main" id="{42181236-6B27-55FD-7C59-60CAA300E9C4}"/>
                </a:ext>
              </a:extLst>
            </p:cNvPr>
            <p:cNvSpPr/>
            <p:nvPr/>
          </p:nvSpPr>
          <p:spPr>
            <a:xfrm>
              <a:off x="3913321" y="729491"/>
              <a:ext cx="4440368" cy="530095"/>
            </a:xfrm>
            <a:custGeom>
              <a:avLst/>
              <a:gdLst>
                <a:gd name="csX0" fmla="*/ 2220192 w 4440368"/>
                <a:gd name="csY0" fmla="*/ 530095 h 530095"/>
                <a:gd name="csX1" fmla="*/ 4440368 w 4440368"/>
                <a:gd name="csY1" fmla="*/ 255466 h 530095"/>
                <a:gd name="csX2" fmla="*/ 2220192 w 4440368"/>
                <a:gd name="csY2" fmla="*/ 0 h 530095"/>
                <a:gd name="csX3" fmla="*/ 0 w 4440368"/>
                <a:gd name="csY3" fmla="*/ 255466 h 530095"/>
                <a:gd name="csX4" fmla="*/ 2220192 w 4440368"/>
                <a:gd name="csY4" fmla="*/ 530095 h 530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40368" h="530095">
                  <a:moveTo>
                    <a:pt x="2220192" y="530095"/>
                  </a:moveTo>
                  <a:cubicBezTo>
                    <a:pt x="3446371" y="530095"/>
                    <a:pt x="4440368" y="396557"/>
                    <a:pt x="4440368" y="255466"/>
                  </a:cubicBezTo>
                  <a:cubicBezTo>
                    <a:pt x="4440368" y="114376"/>
                    <a:pt x="3446371" y="0"/>
                    <a:pt x="2220192" y="0"/>
                  </a:cubicBezTo>
                  <a:cubicBezTo>
                    <a:pt x="994013" y="0"/>
                    <a:pt x="0" y="114376"/>
                    <a:pt x="0" y="255466"/>
                  </a:cubicBezTo>
                  <a:cubicBezTo>
                    <a:pt x="0" y="396557"/>
                    <a:pt x="994013" y="530095"/>
                    <a:pt x="2220192" y="530095"/>
                  </a:cubicBezTo>
                  <a:close/>
                </a:path>
              </a:pathLst>
            </a:custGeom>
            <a:solidFill>
              <a:schemeClr val="accent2"/>
            </a:solidFill>
            <a:ln w="3569" cap="flat">
              <a:noFill/>
              <a:prstDash val="solid"/>
              <a:miter/>
            </a:ln>
          </p:spPr>
        </p:sp>
        <p:sp>
          <p:nvSpPr>
            <p:cNvPr id="24" name="Graphic 4">
              <a:extLst>
                <a:ext uri="{FF2B5EF4-FFF2-40B4-BE49-F238E27FC236}">
                  <a16:creationId xmlns:a16="http://schemas.microsoft.com/office/drawing/2014/main" id="{0D71C3BD-C1B9-88EC-7E22-F90828CDF7C7}"/>
                </a:ext>
              </a:extLst>
            </p:cNvPr>
            <p:cNvSpPr/>
            <p:nvPr/>
          </p:nvSpPr>
          <p:spPr>
            <a:xfrm>
              <a:off x="4546487" y="2738276"/>
              <a:ext cx="3170652" cy="951278"/>
            </a:xfrm>
            <a:custGeom>
              <a:avLst/>
              <a:gdLst>
                <a:gd name="csX0" fmla="*/ 0 w 3170652"/>
                <a:gd name="csY0" fmla="*/ 0 h 951278"/>
                <a:gd name="csX1" fmla="*/ 255871 w 3170652"/>
                <a:gd name="csY1" fmla="*/ 637717 h 951278"/>
                <a:gd name="csX2" fmla="*/ 256745 w 3170652"/>
                <a:gd name="csY2" fmla="*/ 637717 h 951278"/>
                <a:gd name="csX3" fmla="*/ 257087 w 3170652"/>
                <a:gd name="csY3" fmla="*/ 640667 h 951278"/>
                <a:gd name="csX4" fmla="*/ 275849 w 3170652"/>
                <a:gd name="csY4" fmla="*/ 687465 h 951278"/>
                <a:gd name="csX5" fmla="*/ 1585326 w 3170652"/>
                <a:gd name="csY5" fmla="*/ 951278 h 951278"/>
                <a:gd name="csX6" fmla="*/ 2894800 w 3170652"/>
                <a:gd name="csY6" fmla="*/ 687465 h 951278"/>
                <a:gd name="csX7" fmla="*/ 2913602 w 3170652"/>
                <a:gd name="csY7" fmla="*/ 640667 h 951278"/>
                <a:gd name="csX8" fmla="*/ 2913907 w 3170652"/>
                <a:gd name="csY8" fmla="*/ 637717 h 951278"/>
                <a:gd name="csX9" fmla="*/ 2914780 w 3170652"/>
                <a:gd name="csY9" fmla="*/ 637717 h 951278"/>
                <a:gd name="csX10" fmla="*/ 3170653 w 3170652"/>
                <a:gd name="csY10" fmla="*/ 0 h 951278"/>
                <a:gd name="csX11" fmla="*/ 1585365 w 3170652"/>
                <a:gd name="csY11" fmla="*/ 231981 h 951278"/>
                <a:gd name="csX12" fmla="*/ 0 w 3170652"/>
                <a:gd name="csY12" fmla="*/ 0 h 951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70652" h="951278">
                  <a:moveTo>
                    <a:pt x="0" y="0"/>
                  </a:moveTo>
                  <a:lnTo>
                    <a:pt x="255871" y="637717"/>
                  </a:lnTo>
                  <a:lnTo>
                    <a:pt x="256745" y="637717"/>
                  </a:lnTo>
                  <a:cubicBezTo>
                    <a:pt x="256745" y="638685"/>
                    <a:pt x="257011" y="639699"/>
                    <a:pt x="257087" y="640667"/>
                  </a:cubicBezTo>
                  <a:lnTo>
                    <a:pt x="275849" y="687465"/>
                  </a:lnTo>
                  <a:cubicBezTo>
                    <a:pt x="376800" y="822621"/>
                    <a:pt x="877376" y="951278"/>
                    <a:pt x="1585326" y="951278"/>
                  </a:cubicBezTo>
                  <a:cubicBezTo>
                    <a:pt x="2293273" y="951278"/>
                    <a:pt x="2793851" y="822621"/>
                    <a:pt x="2894800" y="687465"/>
                  </a:cubicBezTo>
                  <a:lnTo>
                    <a:pt x="2913602" y="640667"/>
                  </a:lnTo>
                  <a:cubicBezTo>
                    <a:pt x="2913641" y="639699"/>
                    <a:pt x="2913907" y="638685"/>
                    <a:pt x="2913907" y="637717"/>
                  </a:cubicBezTo>
                  <a:lnTo>
                    <a:pt x="2914780" y="637717"/>
                  </a:lnTo>
                  <a:lnTo>
                    <a:pt x="3170653" y="0"/>
                  </a:lnTo>
                  <a:cubicBezTo>
                    <a:pt x="2925261" y="151460"/>
                    <a:pt x="2239038" y="231981"/>
                    <a:pt x="1585365" y="231981"/>
                  </a:cubicBezTo>
                  <a:cubicBezTo>
                    <a:pt x="931611" y="231981"/>
                    <a:pt x="245389" y="15141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3534" cap="flat">
              <a:noFill/>
              <a:prstDash val="solid"/>
              <a:miter/>
            </a:ln>
          </p:spPr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F08C4704-9B51-EB88-6EA3-9D10A26EB5E9}"/>
                </a:ext>
              </a:extLst>
            </p:cNvPr>
            <p:cNvSpPr/>
            <p:nvPr/>
          </p:nvSpPr>
          <p:spPr>
            <a:xfrm>
              <a:off x="3913318" y="1100778"/>
              <a:ext cx="4440375" cy="976989"/>
            </a:xfrm>
            <a:custGeom>
              <a:avLst/>
              <a:gdLst>
                <a:gd name="csX0" fmla="*/ 2218694 w 4440375"/>
                <a:gd name="csY0" fmla="*/ 251208 h 976989"/>
                <a:gd name="csX1" fmla="*/ 593521 w 4440375"/>
                <a:gd name="csY1" fmla="*/ 152166 h 976989"/>
                <a:gd name="csX2" fmla="*/ 0 w 4440375"/>
                <a:gd name="csY2" fmla="*/ 2184 h 976989"/>
                <a:gd name="csX3" fmla="*/ 283690 w 4440375"/>
                <a:gd name="csY3" fmla="*/ 710121 h 976989"/>
                <a:gd name="csX4" fmla="*/ 2219728 w 4440375"/>
                <a:gd name="csY4" fmla="*/ 976989 h 976989"/>
                <a:gd name="csX5" fmla="*/ 4155759 w 4440375"/>
                <a:gd name="csY5" fmla="*/ 710168 h 976989"/>
                <a:gd name="csX6" fmla="*/ 4440375 w 4440375"/>
                <a:gd name="csY6" fmla="*/ 0 h 976989"/>
                <a:gd name="csX7" fmla="*/ 2219728 w 4440375"/>
                <a:gd name="csY7" fmla="*/ 251254 h 976989"/>
                <a:gd name="csX8" fmla="*/ 2218694 w 4440375"/>
                <a:gd name="csY8" fmla="*/ 251208 h 976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40375" h="976989">
                  <a:moveTo>
                    <a:pt x="2218694" y="251208"/>
                  </a:moveTo>
                  <a:cubicBezTo>
                    <a:pt x="1604924" y="251208"/>
                    <a:pt x="1027821" y="216025"/>
                    <a:pt x="593521" y="152166"/>
                  </a:cubicBezTo>
                  <a:cubicBezTo>
                    <a:pt x="306310" y="109918"/>
                    <a:pt x="108011" y="59723"/>
                    <a:pt x="0" y="2184"/>
                  </a:cubicBezTo>
                  <a:lnTo>
                    <a:pt x="283690" y="710121"/>
                  </a:lnTo>
                  <a:cubicBezTo>
                    <a:pt x="436214" y="844765"/>
                    <a:pt x="1188539" y="976989"/>
                    <a:pt x="2219728" y="976989"/>
                  </a:cubicBezTo>
                  <a:cubicBezTo>
                    <a:pt x="3250881" y="976989"/>
                    <a:pt x="4003175" y="844765"/>
                    <a:pt x="4155759" y="710168"/>
                  </a:cubicBezTo>
                  <a:lnTo>
                    <a:pt x="4440375" y="0"/>
                  </a:lnTo>
                  <a:cubicBezTo>
                    <a:pt x="4136583" y="163831"/>
                    <a:pt x="3154085" y="251161"/>
                    <a:pt x="2219728" y="251254"/>
                  </a:cubicBezTo>
                  <a:cubicBezTo>
                    <a:pt x="2219461" y="251208"/>
                    <a:pt x="2219040" y="251208"/>
                    <a:pt x="2218694" y="251208"/>
                  </a:cubicBezTo>
                  <a:close/>
                </a:path>
              </a:pathLst>
            </a:custGeom>
            <a:solidFill>
              <a:schemeClr val="accent2"/>
            </a:solidFill>
            <a:ln w="3566" cap="flat">
              <a:noFill/>
              <a:prstDash val="solid"/>
              <a:miter/>
            </a:ln>
          </p:spPr>
        </p:sp>
        <p:sp>
          <p:nvSpPr>
            <p:cNvPr id="23" name="Graphic 8">
              <a:extLst>
                <a:ext uri="{FF2B5EF4-FFF2-40B4-BE49-F238E27FC236}">
                  <a16:creationId xmlns:a16="http://schemas.microsoft.com/office/drawing/2014/main" id="{2A1396CD-DF0A-3F47-90E5-3CB86C34B6A7}"/>
                </a:ext>
              </a:extLst>
            </p:cNvPr>
            <p:cNvSpPr/>
            <p:nvPr/>
          </p:nvSpPr>
          <p:spPr>
            <a:xfrm>
              <a:off x="4238544" y="1927867"/>
              <a:ext cx="3788686" cy="961594"/>
            </a:xfrm>
            <a:custGeom>
              <a:avLst/>
              <a:gdLst>
                <a:gd name="csX0" fmla="*/ 0 w 3788686"/>
                <a:gd name="csY0" fmla="*/ 0 h 961594"/>
                <a:gd name="csX1" fmla="*/ 278683 w 3788686"/>
                <a:gd name="csY1" fmla="*/ 695949 h 961594"/>
                <a:gd name="csX2" fmla="*/ 1894342 w 3788686"/>
                <a:gd name="csY2" fmla="*/ 961594 h 961594"/>
                <a:gd name="csX3" fmla="*/ 3510003 w 3788686"/>
                <a:gd name="csY3" fmla="*/ 695949 h 961594"/>
                <a:gd name="csX4" fmla="*/ 3788687 w 3788686"/>
                <a:gd name="csY4" fmla="*/ 0 h 961594"/>
                <a:gd name="csX5" fmla="*/ 1894342 w 3788686"/>
                <a:gd name="csY5" fmla="*/ 240952 h 961594"/>
                <a:gd name="csX6" fmla="*/ 0 w 3788686"/>
                <a:gd name="csY6" fmla="*/ 0 h 961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788686" h="961594">
                  <a:moveTo>
                    <a:pt x="0" y="0"/>
                  </a:moveTo>
                  <a:lnTo>
                    <a:pt x="278683" y="695949"/>
                  </a:lnTo>
                  <a:cubicBezTo>
                    <a:pt x="404426" y="829877"/>
                    <a:pt x="1032661" y="961594"/>
                    <a:pt x="1894342" y="961594"/>
                  </a:cubicBezTo>
                  <a:cubicBezTo>
                    <a:pt x="2756027" y="961594"/>
                    <a:pt x="3384257" y="829834"/>
                    <a:pt x="3510003" y="695949"/>
                  </a:cubicBezTo>
                  <a:lnTo>
                    <a:pt x="3788687" y="0"/>
                  </a:lnTo>
                  <a:cubicBezTo>
                    <a:pt x="3512584" y="157281"/>
                    <a:pt x="2683375" y="240952"/>
                    <a:pt x="1894342" y="240952"/>
                  </a:cubicBezTo>
                  <a:cubicBezTo>
                    <a:pt x="1105312" y="240998"/>
                    <a:pt x="276100" y="15728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3538" cap="flat">
              <a:noFill/>
              <a:prstDash val="solid"/>
              <a:miter/>
            </a:ln>
          </p:spPr>
        </p:sp>
        <p:sp>
          <p:nvSpPr>
            <p:cNvPr id="25" name="Graphic 10">
              <a:extLst>
                <a:ext uri="{FF2B5EF4-FFF2-40B4-BE49-F238E27FC236}">
                  <a16:creationId xmlns:a16="http://schemas.microsoft.com/office/drawing/2014/main" id="{CAF85240-6507-514F-079C-F62D6B6286D7}"/>
                </a:ext>
              </a:extLst>
            </p:cNvPr>
            <p:cNvSpPr/>
            <p:nvPr/>
          </p:nvSpPr>
          <p:spPr>
            <a:xfrm>
              <a:off x="4850691" y="3544749"/>
              <a:ext cx="2563376" cy="948662"/>
            </a:xfrm>
            <a:custGeom>
              <a:avLst/>
              <a:gdLst>
                <a:gd name="csX0" fmla="*/ 0 w 2563376"/>
                <a:gd name="csY0" fmla="*/ 0 h 948662"/>
                <a:gd name="csX1" fmla="*/ 253331 w 2563376"/>
                <a:gd name="csY1" fmla="*/ 632878 h 948662"/>
                <a:gd name="csX2" fmla="*/ 255315 w 2563376"/>
                <a:gd name="csY2" fmla="*/ 632878 h 948662"/>
                <a:gd name="csX3" fmla="*/ 255849 w 2563376"/>
                <a:gd name="csY3" fmla="*/ 639186 h 948662"/>
                <a:gd name="csX4" fmla="*/ 278703 w 2563376"/>
                <a:gd name="csY4" fmla="*/ 696329 h 948662"/>
                <a:gd name="csX5" fmla="*/ 1281686 w 2563376"/>
                <a:gd name="csY5" fmla="*/ 948663 h 948662"/>
                <a:gd name="csX6" fmla="*/ 2284636 w 2563376"/>
                <a:gd name="csY6" fmla="*/ 696423 h 948662"/>
                <a:gd name="csX7" fmla="*/ 2307527 w 2563376"/>
                <a:gd name="csY7" fmla="*/ 639186 h 948662"/>
                <a:gd name="csX8" fmla="*/ 2308059 w 2563376"/>
                <a:gd name="csY8" fmla="*/ 632921 h 948662"/>
                <a:gd name="csX9" fmla="*/ 2310045 w 2563376"/>
                <a:gd name="csY9" fmla="*/ 632921 h 948662"/>
                <a:gd name="csX10" fmla="*/ 2563377 w 2563376"/>
                <a:gd name="csY10" fmla="*/ 46 h 948662"/>
                <a:gd name="csX11" fmla="*/ 1281686 w 2563376"/>
                <a:gd name="csY11" fmla="*/ 224410 h 948662"/>
                <a:gd name="csX12" fmla="*/ 0 w 2563376"/>
                <a:gd name="csY12" fmla="*/ 0 h 948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563376" h="948662">
                  <a:moveTo>
                    <a:pt x="0" y="0"/>
                  </a:moveTo>
                  <a:lnTo>
                    <a:pt x="253331" y="632878"/>
                  </a:lnTo>
                  <a:lnTo>
                    <a:pt x="255315" y="632878"/>
                  </a:lnTo>
                  <a:cubicBezTo>
                    <a:pt x="255315" y="634964"/>
                    <a:pt x="255697" y="637096"/>
                    <a:pt x="255849" y="639186"/>
                  </a:cubicBezTo>
                  <a:lnTo>
                    <a:pt x="278703" y="696329"/>
                  </a:lnTo>
                  <a:cubicBezTo>
                    <a:pt x="373549" y="827415"/>
                    <a:pt x="752669" y="948663"/>
                    <a:pt x="1281686" y="948663"/>
                  </a:cubicBezTo>
                  <a:cubicBezTo>
                    <a:pt x="1810633" y="948663"/>
                    <a:pt x="2189751" y="827462"/>
                    <a:pt x="2284636" y="696423"/>
                  </a:cubicBezTo>
                  <a:lnTo>
                    <a:pt x="2307527" y="639186"/>
                  </a:lnTo>
                  <a:cubicBezTo>
                    <a:pt x="2307680" y="637096"/>
                    <a:pt x="2308059" y="635011"/>
                    <a:pt x="2308059" y="632921"/>
                  </a:cubicBezTo>
                  <a:lnTo>
                    <a:pt x="2310045" y="632921"/>
                  </a:lnTo>
                  <a:lnTo>
                    <a:pt x="2563377" y="46"/>
                  </a:lnTo>
                  <a:cubicBezTo>
                    <a:pt x="2350943" y="142680"/>
                    <a:pt x="1809258" y="224410"/>
                    <a:pt x="1281686" y="224410"/>
                  </a:cubicBezTo>
                  <a:cubicBezTo>
                    <a:pt x="754119" y="224410"/>
                    <a:pt x="212432" y="14263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 w="3548" cap="flat">
              <a:noFill/>
              <a:prstDash val="solid"/>
              <a:miter/>
            </a:ln>
          </p:spPr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C9CF638-48CB-C4A0-329A-BB2FE1BBAA4F}"/>
              </a:ext>
            </a:extLst>
          </p:cNvPr>
          <p:cNvSpPr/>
          <p:nvPr userDrawn="1"/>
        </p:nvSpPr>
        <p:spPr>
          <a:xfrm rot="10800000">
            <a:off x="-6042" y="940156"/>
            <a:ext cx="2561963" cy="420334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" name="Google Shape;330;g3e4a1d512f3_0_1236">
            <a:extLst>
              <a:ext uri="{FF2B5EF4-FFF2-40B4-BE49-F238E27FC236}">
                <a16:creationId xmlns:a16="http://schemas.microsoft.com/office/drawing/2014/main" id="{7B1F7C1C-5805-1253-4C0B-B057E5042C7B}"/>
              </a:ext>
            </a:extLst>
          </p:cNvPr>
          <p:cNvSpPr/>
          <p:nvPr userDrawn="1"/>
        </p:nvSpPr>
        <p:spPr>
          <a:xfrm rot="5400000" flipV="1">
            <a:off x="-44881" y="2156873"/>
            <a:ext cx="410399" cy="5106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Google Shape;330;g3e4a1d512f3_0_1236">
            <a:extLst>
              <a:ext uri="{FF2B5EF4-FFF2-40B4-BE49-F238E27FC236}">
                <a16:creationId xmlns:a16="http://schemas.microsoft.com/office/drawing/2014/main" id="{57C62436-BDA0-5B4A-9FCC-BF8B32CDD866}"/>
              </a:ext>
            </a:extLst>
          </p:cNvPr>
          <p:cNvSpPr/>
          <p:nvPr userDrawn="1"/>
        </p:nvSpPr>
        <p:spPr>
          <a:xfrm rot="5400000" flipV="1">
            <a:off x="-44881" y="2792822"/>
            <a:ext cx="410399" cy="5106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Google Shape;330;g3e4a1d512f3_0_1236">
            <a:extLst>
              <a:ext uri="{FF2B5EF4-FFF2-40B4-BE49-F238E27FC236}">
                <a16:creationId xmlns:a16="http://schemas.microsoft.com/office/drawing/2014/main" id="{935AEA15-6B0A-4C9B-9321-E32744ABCE19}"/>
              </a:ext>
            </a:extLst>
          </p:cNvPr>
          <p:cNvSpPr/>
          <p:nvPr userDrawn="1"/>
        </p:nvSpPr>
        <p:spPr>
          <a:xfrm rot="5400000" flipV="1">
            <a:off x="-44881" y="1520925"/>
            <a:ext cx="410399" cy="510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Item 3 / Text">
            <a:extLst>
              <a:ext uri="{FF2B5EF4-FFF2-40B4-BE49-F238E27FC236}">
                <a16:creationId xmlns:a16="http://schemas.microsoft.com/office/drawing/2014/main" id="{7C3872E1-647C-758D-CDBB-AB9069DBB521}"/>
              </a:ext>
            </a:extLst>
          </p:cNvPr>
          <p:cNvSpPr>
            <a:spLocks noGrp="1"/>
          </p:cNvSpPr>
          <p:nvPr userDrawn="1">
            <p:ph type="body" idx="24" hasCustomPrompt="1"/>
          </p:nvPr>
        </p:nvSpPr>
        <p:spPr>
          <a:xfrm>
            <a:off x="649223" y="2842938"/>
            <a:ext cx="36720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+mn-lt"/>
              <a:buNone/>
              <a:tabLst/>
              <a:defRPr sz="1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+mn-lt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14" name="Item 2 / Text">
            <a:extLst>
              <a:ext uri="{FF2B5EF4-FFF2-40B4-BE49-F238E27FC236}">
                <a16:creationId xmlns:a16="http://schemas.microsoft.com/office/drawing/2014/main" id="{EB47CCBB-187A-197F-62B5-F7000BBE7EEE}"/>
              </a:ext>
            </a:extLst>
          </p:cNvPr>
          <p:cNvSpPr>
            <a:spLocks noGrp="1"/>
          </p:cNvSpPr>
          <p:nvPr userDrawn="1">
            <p:ph type="body" idx="22" hasCustomPrompt="1"/>
          </p:nvPr>
        </p:nvSpPr>
        <p:spPr>
          <a:xfrm>
            <a:off x="649223" y="2206991"/>
            <a:ext cx="36720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+mn-lt"/>
              <a:buNone/>
              <a:tabLst/>
              <a:defRPr sz="1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+mn-lt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15" name="Item 1 / Text">
            <a:extLst>
              <a:ext uri="{FF2B5EF4-FFF2-40B4-BE49-F238E27FC236}">
                <a16:creationId xmlns:a16="http://schemas.microsoft.com/office/drawing/2014/main" id="{05B1C3EE-5E79-8C56-C2F5-C405C2377527}"/>
              </a:ext>
            </a:extLst>
          </p:cNvPr>
          <p:cNvSpPr>
            <a:spLocks noGrp="1"/>
          </p:cNvSpPr>
          <p:nvPr userDrawn="1">
            <p:ph type="body" idx="20" hasCustomPrompt="1"/>
          </p:nvPr>
        </p:nvSpPr>
        <p:spPr>
          <a:xfrm>
            <a:off x="649223" y="1571043"/>
            <a:ext cx="36720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+mn-lt"/>
              <a:buNone/>
              <a:tabLst/>
              <a:defRPr sz="1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+mn-lt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09" name="Page #"/>
          <p:cNvSpPr txBox="1">
            <a:spLocks noGrp="1"/>
          </p:cNvSpPr>
          <p:nvPr>
            <p:ph type="subTitle" idx="4"/>
          </p:nvPr>
        </p:nvSpPr>
        <p:spPr>
          <a:xfrm>
            <a:off x="7775650" y="4822463"/>
            <a:ext cx="1152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11113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+mn-lt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306" name="Presentation name"/>
          <p:cNvSpPr txBox="1">
            <a:spLocks noGrp="1"/>
          </p:cNvSpPr>
          <p:nvPr>
            <p:ph type="subTitle" idx="2" hasCustomPrompt="1"/>
          </p:nvPr>
        </p:nvSpPr>
        <p:spPr>
          <a:xfrm>
            <a:off x="3520933" y="4822463"/>
            <a:ext cx="378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+mn-lt"/>
              <a:buNone/>
              <a:tabLst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Remove unnecessary steps, and design each</a:t>
            </a:r>
          </a:p>
        </p:txBody>
      </p:sp>
      <p:sp>
        <p:nvSpPr>
          <p:cNvPr id="319" name="Item 4 / Title"/>
          <p:cNvSpPr>
            <a:spLocks noGrp="1"/>
          </p:cNvSpPr>
          <p:nvPr>
            <p:ph type="body" idx="27" hasCustomPrompt="1"/>
          </p:nvPr>
        </p:nvSpPr>
        <p:spPr>
          <a:xfrm>
            <a:off x="5950364" y="3968480"/>
            <a:ext cx="1780032" cy="41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tabLst/>
              <a:defRPr sz="700" b="1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20" name="Item 3 / Title"/>
          <p:cNvSpPr>
            <a:spLocks noGrp="1"/>
          </p:cNvSpPr>
          <p:nvPr>
            <p:ph type="body" idx="25" hasCustomPrompt="1"/>
          </p:nvPr>
        </p:nvSpPr>
        <p:spPr>
          <a:xfrm>
            <a:off x="5776627" y="3199344"/>
            <a:ext cx="2127507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 sz="800" b="1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318" name="Item 2 / Title"/>
          <p:cNvSpPr>
            <a:spLocks noGrp="1"/>
          </p:cNvSpPr>
          <p:nvPr>
            <p:ph type="body" idx="23" hasCustomPrompt="1"/>
          </p:nvPr>
        </p:nvSpPr>
        <p:spPr>
          <a:xfrm>
            <a:off x="5587876" y="2455005"/>
            <a:ext cx="2505009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 sz="900" b="1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317" name="Item 1 / Title"/>
          <p:cNvSpPr>
            <a:spLocks noGrp="1"/>
          </p:cNvSpPr>
          <p:nvPr>
            <p:ph type="body" idx="21" hasCustomPrompt="1"/>
          </p:nvPr>
        </p:nvSpPr>
        <p:spPr>
          <a:xfrm>
            <a:off x="5594476" y="1720587"/>
            <a:ext cx="2491809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 sz="1000" b="1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+mn-lt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+mn-lt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6" name="Google Shape;330;g3e4a1d512f3_0_1236">
            <a:extLst>
              <a:ext uri="{FF2B5EF4-FFF2-40B4-BE49-F238E27FC236}">
                <a16:creationId xmlns:a16="http://schemas.microsoft.com/office/drawing/2014/main" id="{E7D28953-B37E-6386-DADB-2DB8ED887ADC}"/>
              </a:ext>
            </a:extLst>
          </p:cNvPr>
          <p:cNvSpPr/>
          <p:nvPr userDrawn="1"/>
        </p:nvSpPr>
        <p:spPr>
          <a:xfrm rot="5400000" flipV="1">
            <a:off x="-44882" y="3433580"/>
            <a:ext cx="410399" cy="5106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Item 4 / Text">
            <a:extLst>
              <a:ext uri="{FF2B5EF4-FFF2-40B4-BE49-F238E27FC236}">
                <a16:creationId xmlns:a16="http://schemas.microsoft.com/office/drawing/2014/main" id="{F11A7C84-A933-AE74-7D24-6CE8AD558038}"/>
              </a:ext>
            </a:extLst>
          </p:cNvPr>
          <p:cNvSpPr>
            <a:spLocks noGrp="1"/>
          </p:cNvSpPr>
          <p:nvPr userDrawn="1">
            <p:ph type="body" idx="26" hasCustomPrompt="1"/>
          </p:nvPr>
        </p:nvSpPr>
        <p:spPr>
          <a:xfrm>
            <a:off x="649223" y="3483697"/>
            <a:ext cx="36720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+mn-lt"/>
              <a:buNone/>
              <a:tabLst/>
              <a:defRPr sz="1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+mn-lt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19" name="Slide title">
            <a:extLst>
              <a:ext uri="{FF2B5EF4-FFF2-40B4-BE49-F238E27FC236}">
                <a16:creationId xmlns:a16="http://schemas.microsoft.com/office/drawing/2014/main" id="{01CD5B97-9486-D9F6-FA3F-6408AFBD512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49223" y="148030"/>
            <a:ext cx="6009153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+mn-lt"/>
              <a:buNone/>
              <a:tabLst/>
              <a:defRPr sz="1900" b="1" cap="all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dirty="0"/>
              <a:t>Designing Digital Tools for More Reliable Work</a:t>
            </a:r>
          </a:p>
        </p:txBody>
      </p:sp>
      <p:sp>
        <p:nvSpPr>
          <p:cNvPr id="9910" name="Accent line"/>
          <p:cNvSpPr/>
          <p:nvPr userDrawn="1"/>
        </p:nvSpPr>
        <p:spPr>
          <a:xfrm>
            <a:off x="419604" y="4897313"/>
            <a:ext cx="7200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Table / Option A" userDrawn="1">
  <p:cSld name="Data &amp; Charts / Table / Option A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7775650" y="4822463"/>
            <a:ext cx="1152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11113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+mn-lt"/>
              <a:buNone/>
              <a:tabLst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3520933" y="4822463"/>
            <a:ext cx="378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+mn-lt"/>
              <a:buNone/>
              <a:tabLst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Remove unnecessary steps, and design each</a:t>
            </a:r>
          </a:p>
        </p:txBody>
      </p:sp>
      <p:sp>
        <p:nvSpPr>
          <p:cNvPr id="6" name="Slide title">
            <a:extLst>
              <a:ext uri="{FF2B5EF4-FFF2-40B4-BE49-F238E27FC236}">
                <a16:creationId xmlns:a16="http://schemas.microsoft.com/office/drawing/2014/main" id="{26F48C53-884A-0735-029C-93FEB56850E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49223" y="148030"/>
            <a:ext cx="5277015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+mn-lt"/>
              <a:buNone/>
              <a:tabLst/>
              <a:defRPr sz="1900" b="1" cap="all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dirty="0"/>
              <a:t>Designing Digital Tools for More Reliable Work</a:t>
            </a:r>
          </a:p>
        </p:txBody>
      </p:sp>
      <p:sp>
        <p:nvSpPr>
          <p:cNvPr id="9910" name="Accent line"/>
          <p:cNvSpPr/>
          <p:nvPr userDrawn="1"/>
        </p:nvSpPr>
        <p:spPr>
          <a:xfrm>
            <a:off x="419604" y="4897313"/>
            <a:ext cx="7200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1546901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/ Summary / 4 Items / Option A" userDrawn="1">
  <p:cSld name="Closing / Summary / 4 Items / Option A"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ABA904E-7F37-ECA6-BDC5-B28753CD7067}"/>
              </a:ext>
            </a:extLst>
          </p:cNvPr>
          <p:cNvSpPr/>
          <p:nvPr userDrawn="1"/>
        </p:nvSpPr>
        <p:spPr>
          <a:xfrm>
            <a:off x="7481961" y="-106878"/>
            <a:ext cx="1757041" cy="53557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5F56F4-77E9-5F8A-DE44-9677E7D8FFE7}"/>
              </a:ext>
            </a:extLst>
          </p:cNvPr>
          <p:cNvSpPr/>
          <p:nvPr userDrawn="1"/>
        </p:nvSpPr>
        <p:spPr>
          <a:xfrm>
            <a:off x="414744" y="940157"/>
            <a:ext cx="8313621" cy="372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ED6064-5A0D-23E2-6A1C-3274E0746678}"/>
              </a:ext>
            </a:extLst>
          </p:cNvPr>
          <p:cNvSpPr/>
          <p:nvPr userDrawn="1"/>
        </p:nvSpPr>
        <p:spPr>
          <a:xfrm>
            <a:off x="415635" y="940156"/>
            <a:ext cx="1980000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C7C595-4C5A-FEC0-C2B5-71B61F2C6088}"/>
              </a:ext>
            </a:extLst>
          </p:cNvPr>
          <p:cNvSpPr/>
          <p:nvPr userDrawn="1"/>
        </p:nvSpPr>
        <p:spPr>
          <a:xfrm>
            <a:off x="2526842" y="940156"/>
            <a:ext cx="1980000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FD61C2-90B7-2381-892E-3FBC1A55F3DF}"/>
              </a:ext>
            </a:extLst>
          </p:cNvPr>
          <p:cNvSpPr/>
          <p:nvPr userDrawn="1"/>
        </p:nvSpPr>
        <p:spPr>
          <a:xfrm>
            <a:off x="4638049" y="940156"/>
            <a:ext cx="1980000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F97EF8-7A41-627E-9F76-DADF4A139451}"/>
              </a:ext>
            </a:extLst>
          </p:cNvPr>
          <p:cNvSpPr/>
          <p:nvPr userDrawn="1"/>
        </p:nvSpPr>
        <p:spPr>
          <a:xfrm>
            <a:off x="6749256" y="940156"/>
            <a:ext cx="1980000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2,2 cm</a:t>
            </a:r>
            <a:endParaRPr lang="en-UA" dirty="0"/>
          </a:p>
        </p:txBody>
      </p:sp>
      <p:sp>
        <p:nvSpPr>
          <p:cNvPr id="723" name="Page #"/>
          <p:cNvSpPr txBox="1">
            <a:spLocks noGrp="1"/>
          </p:cNvSpPr>
          <p:nvPr>
            <p:ph type="subTitle" idx="3"/>
          </p:nvPr>
        </p:nvSpPr>
        <p:spPr>
          <a:xfrm>
            <a:off x="7775650" y="4822463"/>
            <a:ext cx="1152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11113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+mn-lt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720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3520933" y="4822463"/>
            <a:ext cx="378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+mn-lt"/>
              <a:buNone/>
              <a:tabLst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+mn-lt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Remove unnecessary steps, and design each</a:t>
            </a:r>
          </a:p>
        </p:txBody>
      </p:sp>
      <p:sp>
        <p:nvSpPr>
          <p:cNvPr id="11" name="Item 1 / Text">
            <a:extLst>
              <a:ext uri="{FF2B5EF4-FFF2-40B4-BE49-F238E27FC236}">
                <a16:creationId xmlns:a16="http://schemas.microsoft.com/office/drawing/2014/main" id="{AA23FF7D-2780-9B10-AE42-5B0BB1C1F664}"/>
              </a:ext>
            </a:extLst>
          </p:cNvPr>
          <p:cNvSpPr>
            <a:spLocks noGrp="1"/>
          </p:cNvSpPr>
          <p:nvPr>
            <p:ph type="body" idx="4" hasCustomPrompt="1"/>
          </p:nvPr>
        </p:nvSpPr>
        <p:spPr>
          <a:xfrm>
            <a:off x="541635" y="1832989"/>
            <a:ext cx="1728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tabLst/>
              <a:defRPr sz="1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12" name="Item 1 / Title">
            <a:extLst>
              <a:ext uri="{FF2B5EF4-FFF2-40B4-BE49-F238E27FC236}">
                <a16:creationId xmlns:a16="http://schemas.microsoft.com/office/drawing/2014/main" id="{E839076D-630D-106D-67AD-C2EA0B11A863}"/>
              </a:ext>
            </a:extLst>
          </p:cNvPr>
          <p:cNvSpPr>
            <a:spLocks noGrp="1"/>
          </p:cNvSpPr>
          <p:nvPr>
            <p:ph type="body" idx="5" hasCustomPrompt="1"/>
          </p:nvPr>
        </p:nvSpPr>
        <p:spPr>
          <a:xfrm>
            <a:off x="541635" y="1040340"/>
            <a:ext cx="1728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+mn-lt"/>
              <a:buNone/>
              <a:tabLst/>
              <a:defRPr sz="1050" b="1" i="0" u="none" strike="noStrike" cap="none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14" name="Item 2 / Text">
            <a:extLst>
              <a:ext uri="{FF2B5EF4-FFF2-40B4-BE49-F238E27FC236}">
                <a16:creationId xmlns:a16="http://schemas.microsoft.com/office/drawing/2014/main" id="{60FB2FD3-3DBD-B1B3-4AFD-A3E9997D29D5}"/>
              </a:ext>
            </a:extLst>
          </p:cNvPr>
          <p:cNvSpPr>
            <a:spLocks noGrp="1"/>
          </p:cNvSpPr>
          <p:nvPr>
            <p:ph type="body" idx="6" hasCustomPrompt="1"/>
          </p:nvPr>
        </p:nvSpPr>
        <p:spPr>
          <a:xfrm>
            <a:off x="2652842" y="2739008"/>
            <a:ext cx="1728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tabLst/>
              <a:defRPr sz="1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15" name="Item 2 / Title">
            <a:extLst>
              <a:ext uri="{FF2B5EF4-FFF2-40B4-BE49-F238E27FC236}">
                <a16:creationId xmlns:a16="http://schemas.microsoft.com/office/drawing/2014/main" id="{159E23DB-6633-072A-C05D-4D9F8C2D55A9}"/>
              </a:ext>
            </a:extLst>
          </p:cNvPr>
          <p:cNvSpPr>
            <a:spLocks noGrp="1"/>
          </p:cNvSpPr>
          <p:nvPr>
            <p:ph type="body" idx="7" hasCustomPrompt="1"/>
          </p:nvPr>
        </p:nvSpPr>
        <p:spPr>
          <a:xfrm>
            <a:off x="2652842" y="1942655"/>
            <a:ext cx="1728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+mn-lt"/>
              <a:buNone/>
              <a:tabLst/>
              <a:defRPr sz="1050" b="1" i="0" u="none" strike="noStrike" cap="none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16" name="Item 3 / Text">
            <a:extLst>
              <a:ext uri="{FF2B5EF4-FFF2-40B4-BE49-F238E27FC236}">
                <a16:creationId xmlns:a16="http://schemas.microsoft.com/office/drawing/2014/main" id="{05F7C5F3-89EB-C04C-A2C5-8EFFF5E649E0}"/>
              </a:ext>
            </a:extLst>
          </p:cNvPr>
          <p:cNvSpPr>
            <a:spLocks noGrp="1"/>
          </p:cNvSpPr>
          <p:nvPr>
            <p:ph type="body" idx="8" hasCustomPrompt="1"/>
          </p:nvPr>
        </p:nvSpPr>
        <p:spPr>
          <a:xfrm>
            <a:off x="4764049" y="1832989"/>
            <a:ext cx="1728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tabLst/>
              <a:defRPr sz="1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17" name="Item 3 / Title">
            <a:extLst>
              <a:ext uri="{FF2B5EF4-FFF2-40B4-BE49-F238E27FC236}">
                <a16:creationId xmlns:a16="http://schemas.microsoft.com/office/drawing/2014/main" id="{46691550-59B4-1142-EDDF-D245C2E40C6E}"/>
              </a:ext>
            </a:extLst>
          </p:cNvPr>
          <p:cNvSpPr>
            <a:spLocks noGrp="1"/>
          </p:cNvSpPr>
          <p:nvPr>
            <p:ph type="body" idx="9" hasCustomPrompt="1"/>
          </p:nvPr>
        </p:nvSpPr>
        <p:spPr>
          <a:xfrm>
            <a:off x="4764049" y="1040340"/>
            <a:ext cx="1728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+mn-lt"/>
              <a:buNone/>
              <a:tabLst/>
              <a:defRPr sz="1050" b="1" i="0" u="none" strike="noStrike" cap="none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18" name="Item 4 / Text">
            <a:extLst>
              <a:ext uri="{FF2B5EF4-FFF2-40B4-BE49-F238E27FC236}">
                <a16:creationId xmlns:a16="http://schemas.microsoft.com/office/drawing/2014/main" id="{30176F30-BE79-C07D-D523-A58283F3E34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875256" y="2739008"/>
            <a:ext cx="1728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tabLst/>
              <a:defRPr sz="1000" b="0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+mn-lt"/>
              <a:buNone/>
              <a:defRPr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19" name="Item 4 / Title">
            <a:extLst>
              <a:ext uri="{FF2B5EF4-FFF2-40B4-BE49-F238E27FC236}">
                <a16:creationId xmlns:a16="http://schemas.microsoft.com/office/drawing/2014/main" id="{2DFD99D3-54D4-EC0C-2E6F-E401E1295660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875256" y="1942655"/>
            <a:ext cx="1728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+mn-lt"/>
              <a:buNone/>
              <a:tabLst/>
              <a:defRPr sz="1050" b="1" i="0" u="none" strike="noStrike" cap="none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+mn-lt"/>
              <a:buNone/>
              <a:defRPr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5" name="Slide title">
            <a:extLst>
              <a:ext uri="{FF2B5EF4-FFF2-40B4-BE49-F238E27FC236}">
                <a16:creationId xmlns:a16="http://schemas.microsoft.com/office/drawing/2014/main" id="{2E7162BF-E783-4BED-2453-6B7C816E35E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49223" y="148030"/>
            <a:ext cx="6009153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+mn-lt"/>
              <a:buNone/>
              <a:tabLst/>
              <a:defRPr sz="1900" b="1" cap="all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dirty="0"/>
              <a:t>Designing Digital Tools for More Reliable Work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F28CCE-BFFA-2870-A585-EAC6141ABE76}"/>
              </a:ext>
            </a:extLst>
          </p:cNvPr>
          <p:cNvGrpSpPr/>
          <p:nvPr userDrawn="1"/>
        </p:nvGrpSpPr>
        <p:grpSpPr>
          <a:xfrm>
            <a:off x="3722755" y="940156"/>
            <a:ext cx="784086" cy="784071"/>
            <a:chOff x="3722755" y="940156"/>
            <a:chExt cx="784086" cy="784071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65126BA-0BB4-F037-35D8-FB5A1866245D}"/>
                </a:ext>
              </a:extLst>
            </p:cNvPr>
            <p:cNvSpPr/>
            <p:nvPr/>
          </p:nvSpPr>
          <p:spPr>
            <a:xfrm rot="5400000">
              <a:off x="4114802" y="940113"/>
              <a:ext cx="391996" cy="392083"/>
            </a:xfrm>
            <a:custGeom>
              <a:avLst/>
              <a:gdLst>
                <a:gd name="csX0" fmla="*/ 391997 w 391996"/>
                <a:gd name="csY0" fmla="*/ 0 h 392083"/>
                <a:gd name="csX1" fmla="*/ 0 w 391996"/>
                <a:gd name="csY1" fmla="*/ 392084 h 392083"/>
                <a:gd name="csX2" fmla="*/ 0 w 391996"/>
                <a:gd name="csY2" fmla="*/ 0 h 392083"/>
                <a:gd name="csX3" fmla="*/ 391997 w 391996"/>
                <a:gd name="csY3" fmla="*/ 0 h 392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1996" h="392083">
                  <a:moveTo>
                    <a:pt x="391997" y="0"/>
                  </a:moveTo>
                  <a:lnTo>
                    <a:pt x="0" y="392084"/>
                  </a:lnTo>
                  <a:lnTo>
                    <a:pt x="0" y="0"/>
                  </a:lnTo>
                  <a:lnTo>
                    <a:pt x="391997" y="0"/>
                  </a:lnTo>
                  <a:close/>
                </a:path>
              </a:pathLst>
            </a:custGeom>
            <a:solidFill>
              <a:schemeClr val="accent1"/>
            </a:solidFill>
            <a:ln w="8688" cap="flat">
              <a:noFill/>
              <a:prstDash val="solid"/>
              <a:miter/>
            </a:ln>
          </p:spPr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B2A116E-1F33-C06C-0433-983F299C2A8C}"/>
                </a:ext>
              </a:extLst>
            </p:cNvPr>
            <p:cNvSpPr/>
            <p:nvPr/>
          </p:nvSpPr>
          <p:spPr>
            <a:xfrm rot="5400000">
              <a:off x="3722755" y="940156"/>
              <a:ext cx="391996" cy="391996"/>
            </a:xfrm>
            <a:custGeom>
              <a:avLst/>
              <a:gdLst>
                <a:gd name="csX0" fmla="*/ 391997 w 391996"/>
                <a:gd name="csY0" fmla="*/ 0 h 391996"/>
                <a:gd name="csX1" fmla="*/ 0 w 391996"/>
                <a:gd name="csY1" fmla="*/ 391996 h 391996"/>
                <a:gd name="csX2" fmla="*/ 0 w 391996"/>
                <a:gd name="csY2" fmla="*/ 0 h 391996"/>
                <a:gd name="csX3" fmla="*/ 391997 w 391996"/>
                <a:gd name="csY3" fmla="*/ 0 h 391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1996" h="391996">
                  <a:moveTo>
                    <a:pt x="391997" y="0"/>
                  </a:moveTo>
                  <a:lnTo>
                    <a:pt x="0" y="391996"/>
                  </a:lnTo>
                  <a:lnTo>
                    <a:pt x="0" y="0"/>
                  </a:lnTo>
                  <a:lnTo>
                    <a:pt x="391997" y="0"/>
                  </a:lnTo>
                  <a:close/>
                </a:path>
              </a:pathLst>
            </a:custGeom>
            <a:solidFill>
              <a:schemeClr val="accent1"/>
            </a:solidFill>
            <a:ln w="8688" cap="flat">
              <a:noFill/>
              <a:prstDash val="solid"/>
              <a:miter/>
            </a:ln>
          </p:spPr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3974182-384B-24E1-1559-9DFF6AA2B8B6}"/>
                </a:ext>
              </a:extLst>
            </p:cNvPr>
            <p:cNvSpPr/>
            <p:nvPr/>
          </p:nvSpPr>
          <p:spPr>
            <a:xfrm rot="5400000">
              <a:off x="4114758" y="1332144"/>
              <a:ext cx="392083" cy="392083"/>
            </a:xfrm>
            <a:custGeom>
              <a:avLst/>
              <a:gdLst>
                <a:gd name="csX0" fmla="*/ 392084 w 392083"/>
                <a:gd name="csY0" fmla="*/ 0 h 392083"/>
                <a:gd name="csX1" fmla="*/ 0 w 392083"/>
                <a:gd name="csY1" fmla="*/ 392084 h 392083"/>
                <a:gd name="csX2" fmla="*/ 0 w 392083"/>
                <a:gd name="csY2" fmla="*/ 0 h 392083"/>
                <a:gd name="csX3" fmla="*/ 392084 w 392083"/>
                <a:gd name="csY3" fmla="*/ 0 h 392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2083" h="392083">
                  <a:moveTo>
                    <a:pt x="392084" y="0"/>
                  </a:moveTo>
                  <a:lnTo>
                    <a:pt x="0" y="392084"/>
                  </a:lnTo>
                  <a:lnTo>
                    <a:pt x="0" y="0"/>
                  </a:lnTo>
                  <a:lnTo>
                    <a:pt x="392084" y="0"/>
                  </a:lnTo>
                  <a:close/>
                </a:path>
              </a:pathLst>
            </a:custGeom>
            <a:solidFill>
              <a:schemeClr val="accent1"/>
            </a:solidFill>
            <a:ln w="8688" cap="flat">
              <a:noFill/>
              <a:prstDash val="solid"/>
              <a:miter/>
            </a:ln>
          </p:spPr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FADC8FD-29D4-8D75-C741-C787E4DB2D52}"/>
              </a:ext>
            </a:extLst>
          </p:cNvPr>
          <p:cNvGrpSpPr/>
          <p:nvPr userDrawn="1"/>
        </p:nvGrpSpPr>
        <p:grpSpPr>
          <a:xfrm flipH="1">
            <a:off x="7957718" y="3891705"/>
            <a:ext cx="784086" cy="784072"/>
            <a:chOff x="415636" y="3891705"/>
            <a:chExt cx="784086" cy="784072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0E0228D-2632-4CFC-496B-1AAABF299210}"/>
                </a:ext>
              </a:extLst>
            </p:cNvPr>
            <p:cNvSpPr/>
            <p:nvPr/>
          </p:nvSpPr>
          <p:spPr>
            <a:xfrm rot="16200000">
              <a:off x="415680" y="4283737"/>
              <a:ext cx="391996" cy="392083"/>
            </a:xfrm>
            <a:custGeom>
              <a:avLst/>
              <a:gdLst>
                <a:gd name="csX0" fmla="*/ 391997 w 391996"/>
                <a:gd name="csY0" fmla="*/ 0 h 392083"/>
                <a:gd name="csX1" fmla="*/ 0 w 391996"/>
                <a:gd name="csY1" fmla="*/ 392084 h 392083"/>
                <a:gd name="csX2" fmla="*/ 0 w 391996"/>
                <a:gd name="csY2" fmla="*/ 0 h 392083"/>
                <a:gd name="csX3" fmla="*/ 391997 w 391996"/>
                <a:gd name="csY3" fmla="*/ 0 h 392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1996" h="392083">
                  <a:moveTo>
                    <a:pt x="391997" y="0"/>
                  </a:moveTo>
                  <a:lnTo>
                    <a:pt x="0" y="392084"/>
                  </a:lnTo>
                  <a:lnTo>
                    <a:pt x="0" y="0"/>
                  </a:lnTo>
                  <a:lnTo>
                    <a:pt x="391997" y="0"/>
                  </a:lnTo>
                  <a:close/>
                </a:path>
              </a:pathLst>
            </a:custGeom>
            <a:solidFill>
              <a:schemeClr val="accent1"/>
            </a:solidFill>
            <a:ln w="8688" cap="flat">
              <a:noFill/>
              <a:prstDash val="solid"/>
              <a:miter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28DDB3D-5FBA-C545-7077-32B5A2DD0128}"/>
                </a:ext>
              </a:extLst>
            </p:cNvPr>
            <p:cNvSpPr/>
            <p:nvPr/>
          </p:nvSpPr>
          <p:spPr>
            <a:xfrm rot="16200000">
              <a:off x="807726" y="4283780"/>
              <a:ext cx="391996" cy="391996"/>
            </a:xfrm>
            <a:custGeom>
              <a:avLst/>
              <a:gdLst>
                <a:gd name="csX0" fmla="*/ 391997 w 391996"/>
                <a:gd name="csY0" fmla="*/ 0 h 391996"/>
                <a:gd name="csX1" fmla="*/ 0 w 391996"/>
                <a:gd name="csY1" fmla="*/ 391996 h 391996"/>
                <a:gd name="csX2" fmla="*/ 0 w 391996"/>
                <a:gd name="csY2" fmla="*/ 0 h 391996"/>
                <a:gd name="csX3" fmla="*/ 391997 w 391996"/>
                <a:gd name="csY3" fmla="*/ 0 h 391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1996" h="391996">
                  <a:moveTo>
                    <a:pt x="391997" y="0"/>
                  </a:moveTo>
                  <a:lnTo>
                    <a:pt x="0" y="391996"/>
                  </a:lnTo>
                  <a:lnTo>
                    <a:pt x="0" y="0"/>
                  </a:lnTo>
                  <a:lnTo>
                    <a:pt x="391997" y="0"/>
                  </a:lnTo>
                  <a:close/>
                </a:path>
              </a:pathLst>
            </a:custGeom>
            <a:solidFill>
              <a:schemeClr val="accent1"/>
            </a:solidFill>
            <a:ln w="8688" cap="flat">
              <a:noFill/>
              <a:prstDash val="solid"/>
              <a:miter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D2201430-194B-6CFD-1BA9-754F1D134380}"/>
                </a:ext>
              </a:extLst>
            </p:cNvPr>
            <p:cNvSpPr/>
            <p:nvPr/>
          </p:nvSpPr>
          <p:spPr>
            <a:xfrm rot="16200000">
              <a:off x="415636" y="3891705"/>
              <a:ext cx="392083" cy="392083"/>
            </a:xfrm>
            <a:custGeom>
              <a:avLst/>
              <a:gdLst>
                <a:gd name="csX0" fmla="*/ 392084 w 392083"/>
                <a:gd name="csY0" fmla="*/ 0 h 392083"/>
                <a:gd name="csX1" fmla="*/ 0 w 392083"/>
                <a:gd name="csY1" fmla="*/ 392084 h 392083"/>
                <a:gd name="csX2" fmla="*/ 0 w 392083"/>
                <a:gd name="csY2" fmla="*/ 0 h 392083"/>
                <a:gd name="csX3" fmla="*/ 392084 w 392083"/>
                <a:gd name="csY3" fmla="*/ 0 h 392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2083" h="392083">
                  <a:moveTo>
                    <a:pt x="392084" y="0"/>
                  </a:moveTo>
                  <a:lnTo>
                    <a:pt x="0" y="392084"/>
                  </a:lnTo>
                  <a:lnTo>
                    <a:pt x="0" y="0"/>
                  </a:lnTo>
                  <a:lnTo>
                    <a:pt x="392084" y="0"/>
                  </a:lnTo>
                  <a:close/>
                </a:path>
              </a:pathLst>
            </a:custGeom>
            <a:solidFill>
              <a:schemeClr val="accent1"/>
            </a:solidFill>
            <a:ln w="8688" cap="flat">
              <a:noFill/>
              <a:prstDash val="solid"/>
              <a:miter/>
            </a:ln>
          </p:spPr>
        </p:sp>
      </p:grpSp>
      <p:sp>
        <p:nvSpPr>
          <p:cNvPr id="9910" name="Accent line"/>
          <p:cNvSpPr/>
          <p:nvPr userDrawn="1"/>
        </p:nvSpPr>
        <p:spPr>
          <a:xfrm>
            <a:off x="419604" y="4897313"/>
            <a:ext cx="7200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13" Type="http://schemas.openxmlformats.org/officeDocument/2006/relationships/slideLayout" Target="../slideLayouts/slideLayout13.xml"/><Relationship Id="rId26" Type="http://schemas.openxmlformats.org/officeDocument/2006/relationships/slideLayout" Target="../slideLayouts/slideLayout26.xml"/><Relationship Id="rId43" Type="http://schemas.openxmlformats.org/officeDocument/2006/relationships/slideLayout" Target="../slideLayouts/slideLayout43.xml"/><Relationship Id="rId57" Type="http://schemas.openxmlformats.org/officeDocument/2006/relationships/slideLayout" Target="../slideLayouts/slideLayout57.xml"/><Relationship Id="rId61" Type="http://schemas.openxmlformats.org/officeDocument/2006/relationships/theme" Target="../theme/theme1.xml"/><Relationship Id="rId62" Type="http://schemas.openxmlformats.org/officeDocument/2006/relationships/image" Target="../media/image1.svg"/><Relationship Id="rId63" Type="http://schemas.openxmlformats.org/officeDocument/2006/relationships/image" Target="../media/image1-fallback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D23D1AD-6D77-C1F9-5730-D81F68E87BAA}"/>
              </a:ext>
            </a:extLst>
          </p:cNvPr>
          <p:cNvGrpSpPr/>
          <p:nvPr userDrawn="1"/>
        </p:nvGrpSpPr>
        <p:grpSpPr>
          <a:xfrm>
            <a:off x="1" y="1"/>
            <a:ext cx="9144000" cy="5143500"/>
            <a:chOff x="0" y="0"/>
            <a:chExt cx="30502090" cy="152637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E62461F-D7D1-106E-9E79-94E5140C2BD2}"/>
                </a:ext>
              </a:extLst>
            </p:cNvPr>
            <p:cNvSpPr/>
            <p:nvPr/>
          </p:nvSpPr>
          <p:spPr>
            <a:xfrm>
              <a:off x="0" y="0"/>
              <a:ext cx="15263745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3">
                <a:alphaModFix amt="40000"/>
                <a:extLst>
                  <a:ext uri="{96DAC541-7B7A-43D3-8B79-37D633B846F1}">
                    <asvg:svgBlip xmlns:asvg="http://schemas.microsoft.com/office/drawing/2016/SVG/main" r:embed="rId6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32FD9D1-3C88-BB64-8229-0F25DC94463F}"/>
                </a:ext>
              </a:extLst>
            </p:cNvPr>
            <p:cNvSpPr/>
            <p:nvPr/>
          </p:nvSpPr>
          <p:spPr>
            <a:xfrm>
              <a:off x="15238346" y="0"/>
              <a:ext cx="15263744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3">
                <a:alphaModFix amt="40000"/>
                <a:extLst>
                  <a:ext uri="{96DAC541-7B7A-43D3-8B79-37D633B846F1}">
                    <asvg:svgBlip xmlns:asvg="http://schemas.microsoft.com/office/drawing/2016/SVG/main" r:embed="rId6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</p:grpSp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+mn-l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+mn-l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+mn-l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+mn-l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+mn-l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+mn-l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+mn-l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+mn-l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+mn-lt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+mn-lt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E8F74C-0A1E-0D5D-DFAB-20F8A96A2B98}"/>
              </a:ext>
            </a:extLst>
          </p:cNvPr>
          <p:cNvSpPr/>
          <p:nvPr userDrawn="1"/>
        </p:nvSpPr>
        <p:spPr>
          <a:xfrm>
            <a:off x="-44450" y="-66675"/>
            <a:ext cx="461587" cy="1002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5" name="Graphic 11">
            <a:extLst>
              <a:ext uri="{FF2B5EF4-FFF2-40B4-BE49-F238E27FC236}">
                <a16:creationId xmlns:a16="http://schemas.microsoft.com/office/drawing/2014/main" id="{986FB555-84A6-B79A-74C5-32FF73A5B30E}"/>
              </a:ext>
            </a:extLst>
          </p:cNvPr>
          <p:cNvSpPr/>
          <p:nvPr/>
        </p:nvSpPr>
        <p:spPr>
          <a:xfrm rot="10800000">
            <a:off x="105969" y="252000"/>
            <a:ext cx="205198" cy="429417"/>
          </a:xfrm>
          <a:custGeom>
            <a:avLst/>
            <a:gdLst>
              <a:gd name="csX0" fmla="*/ 114313 w 205198"/>
              <a:gd name="csY0" fmla="*/ 424498 h 429417"/>
              <a:gd name="csX1" fmla="*/ 114329 w 205198"/>
              <a:gd name="csY1" fmla="*/ 424482 h 429417"/>
              <a:gd name="csX2" fmla="*/ 200380 w 205198"/>
              <a:gd name="csY2" fmla="*/ 336834 h 429417"/>
              <a:gd name="csX3" fmla="*/ 200324 w 205198"/>
              <a:gd name="csY3" fmla="*/ 313111 h 429417"/>
              <a:gd name="csX4" fmla="*/ 176922 w 205198"/>
              <a:gd name="csY4" fmla="*/ 313168 h 429417"/>
              <a:gd name="csX5" fmla="*/ 119148 w 205198"/>
              <a:gd name="csY5" fmla="*/ 372014 h 429417"/>
              <a:gd name="csX6" fmla="*/ 119148 w 205198"/>
              <a:gd name="csY6" fmla="*/ 16774 h 429417"/>
              <a:gd name="csX7" fmla="*/ 102600 w 205198"/>
              <a:gd name="csY7" fmla="*/ 0 h 429417"/>
              <a:gd name="csX8" fmla="*/ 86051 w 205198"/>
              <a:gd name="csY8" fmla="*/ 16774 h 429417"/>
              <a:gd name="csX9" fmla="*/ 86051 w 205198"/>
              <a:gd name="csY9" fmla="*/ 372014 h 429417"/>
              <a:gd name="csX10" fmla="*/ 28278 w 205198"/>
              <a:gd name="csY10" fmla="*/ 313169 h 429417"/>
              <a:gd name="csX11" fmla="*/ 4875 w 205198"/>
              <a:gd name="csY11" fmla="*/ 313112 h 429417"/>
              <a:gd name="csX12" fmla="*/ 4819 w 205198"/>
              <a:gd name="csY12" fmla="*/ 336835 h 429417"/>
              <a:gd name="csX13" fmla="*/ 90870 w 205198"/>
              <a:gd name="csY13" fmla="*/ 424483 h 429417"/>
              <a:gd name="csX14" fmla="*/ 90886 w 205198"/>
              <a:gd name="csY14" fmla="*/ 424498 h 429417"/>
              <a:gd name="csX15" fmla="*/ 114313 w 205198"/>
              <a:gd name="csY15" fmla="*/ 424498 h 4294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05198" h="429417">
                <a:moveTo>
                  <a:pt x="114313" y="424498"/>
                </a:moveTo>
                <a:cubicBezTo>
                  <a:pt x="114318" y="424493"/>
                  <a:pt x="114324" y="424488"/>
                  <a:pt x="114329" y="424482"/>
                </a:cubicBezTo>
                <a:lnTo>
                  <a:pt x="200380" y="336834"/>
                </a:lnTo>
                <a:cubicBezTo>
                  <a:pt x="206826" y="330268"/>
                  <a:pt x="206803" y="319647"/>
                  <a:pt x="200324" y="313111"/>
                </a:cubicBezTo>
                <a:cubicBezTo>
                  <a:pt x="193846" y="306576"/>
                  <a:pt x="183369" y="306602"/>
                  <a:pt x="176922" y="313168"/>
                </a:cubicBezTo>
                <a:lnTo>
                  <a:pt x="119148" y="372014"/>
                </a:lnTo>
                <a:lnTo>
                  <a:pt x="119148" y="16774"/>
                </a:lnTo>
                <a:cubicBezTo>
                  <a:pt x="119148" y="7510"/>
                  <a:pt x="111739" y="0"/>
                  <a:pt x="102600" y="0"/>
                </a:cubicBezTo>
                <a:cubicBezTo>
                  <a:pt x="93460" y="0"/>
                  <a:pt x="86051" y="7510"/>
                  <a:pt x="86051" y="16774"/>
                </a:cubicBezTo>
                <a:lnTo>
                  <a:pt x="86051" y="372014"/>
                </a:lnTo>
                <a:lnTo>
                  <a:pt x="28278" y="313169"/>
                </a:lnTo>
                <a:cubicBezTo>
                  <a:pt x="21830" y="306602"/>
                  <a:pt x="11353" y="306577"/>
                  <a:pt x="4875" y="313112"/>
                </a:cubicBezTo>
                <a:cubicBezTo>
                  <a:pt x="-1604" y="319648"/>
                  <a:pt x="-1627" y="330270"/>
                  <a:pt x="4819" y="336835"/>
                </a:cubicBezTo>
                <a:lnTo>
                  <a:pt x="90870" y="424483"/>
                </a:lnTo>
                <a:cubicBezTo>
                  <a:pt x="90875" y="424488"/>
                  <a:pt x="90880" y="424493"/>
                  <a:pt x="90886" y="424498"/>
                </a:cubicBezTo>
                <a:cubicBezTo>
                  <a:pt x="97354" y="431068"/>
                  <a:pt x="107866" y="431047"/>
                  <a:pt x="114313" y="424498"/>
                </a:cubicBezTo>
                <a:close/>
              </a:path>
            </a:pathLst>
          </a:custGeom>
          <a:solidFill>
            <a:srgbClr val="FFFFFF"/>
          </a:solidFill>
          <a:ln w="7693" cap="flat">
            <a:noFill/>
            <a:prstDash val="solid"/>
            <a:miter/>
          </a:ln>
        </p:spPr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9066" r:id="rId1"/>
    <p:sldLayoutId id="2147489067" r:id="rId2"/>
    <p:sldLayoutId id="2147489078" r:id="rId13"/>
    <p:sldLayoutId id="2147489091" r:id="rId26"/>
    <p:sldLayoutId id="2147489108" r:id="rId43"/>
    <p:sldLayoutId id="2147489122" r:id="rId5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152400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buNone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+mn-lt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image" Target="../media/image1-fallback.png"/><Relationship Id="rId4" Type="http://schemas.openxmlformats.org/officeDocument/2006/relationships/image" Target="../media/image1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-fallback.png"/><Relationship Id="rId3" Type="http://schemas.openxmlformats.org/officeDocument/2006/relationships/image" Target="../media/image1.sv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-fallback.png"/><Relationship Id="rId3" Type="http://schemas.openxmlformats.org/officeDocument/2006/relationships/image" Target="../media/image1.sv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image" Target="../media/image1-fallback.png"/><Relationship Id="rId3" Type="http://schemas.openxmlformats.org/officeDocument/2006/relationships/image" Target="../media/image1.sv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-fallback.png"/><Relationship Id="rId3" Type="http://schemas.openxmlformats.org/officeDocument/2006/relationships/image" Target="../media/image1.sv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-fallback.png"/><Relationship Id="rId3" Type="http://schemas.openxmlformats.org/officeDocument/2006/relationships/image" Target="../media/image1.sv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image" Target="../media/image1-fallback.png"/><Relationship Id="rId3" Type="http://schemas.openxmlformats.org/officeDocument/2006/relationships/image" Target="../media/image1.sv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5" name="Group 2">
            <a:extLst>
              <a:ext uri="{FF2B5EF4-FFF2-40B4-BE49-F238E27FC236}">
                <a16:creationId xmlns:a16="http://schemas.microsoft.com/office/drawing/2014/main" id="{FD23D1AD-6D77-C1F9-5730-D81F68E87BAA}"/>
              </a:ext>
            </a:extLst>
          </p:cNvPr>
          <p:cNvGrpSpPr/>
          <p:nvPr userDrawn="1"/>
        </p:nvGrpSpPr>
        <p:grpSpPr>
          <a:xfrm>
            <a:off x="1" y="1"/>
            <a:ext cx="9144000" cy="5143500"/>
            <a:chOff x="0" y="0"/>
            <a:chExt cx="30502090" cy="15263745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7E62461F-D7D1-106E-9E79-94E5140C2BD2}"/>
                </a:ext>
              </a:extLst>
            </p:cNvPr>
            <p:cNvSpPr/>
            <p:nvPr/>
          </p:nvSpPr>
          <p:spPr>
            <a:xfrm>
              <a:off x="0" y="0"/>
              <a:ext cx="15263745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4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A32FD9D1-3C88-BB64-8229-0F25DC94463F}"/>
                </a:ext>
              </a:extLst>
            </p:cNvPr>
            <p:cNvSpPr/>
            <p:nvPr/>
          </p:nvSpPr>
          <p:spPr>
            <a:xfrm>
              <a:off x="15238346" y="0"/>
              <a:ext cx="15263744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4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</p:grpSp>
      <p:sp>
        <p:nvSpPr>
          <p:cNvPr id="8" name="Rectangle 8">
            <a:extLst>
              <a:ext uri="{FF2B5EF4-FFF2-40B4-BE49-F238E27FC236}">
                <a16:creationId xmlns:a16="http://schemas.microsoft.com/office/drawing/2014/main" id="{09E8F74C-0A1E-0D5D-DFAB-20F8A96A2B98}"/>
              </a:ext>
            </a:extLst>
          </p:cNvPr>
          <p:cNvSpPr/>
          <p:nvPr userDrawn="1"/>
        </p:nvSpPr>
        <p:spPr>
          <a:xfrm>
            <a:off x="-44450" y="-66675"/>
            <a:ext cx="461587" cy="1002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9" name="Graphic 11">
            <a:extLst>
              <a:ext uri="{FF2B5EF4-FFF2-40B4-BE49-F238E27FC236}">
                <a16:creationId xmlns:a16="http://schemas.microsoft.com/office/drawing/2014/main" id="{986FB555-84A6-B79A-74C5-32FF73A5B30E}"/>
              </a:ext>
            </a:extLst>
          </p:cNvPr>
          <p:cNvSpPr/>
          <p:nvPr/>
        </p:nvSpPr>
        <p:spPr>
          <a:xfrm rot="10800000">
            <a:off x="105969" y="252000"/>
            <a:ext cx="205198" cy="429417"/>
          </a:xfrm>
          <a:custGeom>
            <a:avLst/>
            <a:gdLst>
              <a:gd name="csX0" fmla="*/ 114313 w 205198"/>
              <a:gd name="csY0" fmla="*/ 424498 h 429417"/>
              <a:gd name="csX1" fmla="*/ 114329 w 205198"/>
              <a:gd name="csY1" fmla="*/ 424482 h 429417"/>
              <a:gd name="csX2" fmla="*/ 200380 w 205198"/>
              <a:gd name="csY2" fmla="*/ 336834 h 429417"/>
              <a:gd name="csX3" fmla="*/ 200324 w 205198"/>
              <a:gd name="csY3" fmla="*/ 313111 h 429417"/>
              <a:gd name="csX4" fmla="*/ 176922 w 205198"/>
              <a:gd name="csY4" fmla="*/ 313168 h 429417"/>
              <a:gd name="csX5" fmla="*/ 119148 w 205198"/>
              <a:gd name="csY5" fmla="*/ 372014 h 429417"/>
              <a:gd name="csX6" fmla="*/ 119148 w 205198"/>
              <a:gd name="csY6" fmla="*/ 16774 h 429417"/>
              <a:gd name="csX7" fmla="*/ 102600 w 205198"/>
              <a:gd name="csY7" fmla="*/ 0 h 429417"/>
              <a:gd name="csX8" fmla="*/ 86051 w 205198"/>
              <a:gd name="csY8" fmla="*/ 16774 h 429417"/>
              <a:gd name="csX9" fmla="*/ 86051 w 205198"/>
              <a:gd name="csY9" fmla="*/ 372014 h 429417"/>
              <a:gd name="csX10" fmla="*/ 28278 w 205198"/>
              <a:gd name="csY10" fmla="*/ 313169 h 429417"/>
              <a:gd name="csX11" fmla="*/ 4875 w 205198"/>
              <a:gd name="csY11" fmla="*/ 313112 h 429417"/>
              <a:gd name="csX12" fmla="*/ 4819 w 205198"/>
              <a:gd name="csY12" fmla="*/ 336835 h 429417"/>
              <a:gd name="csX13" fmla="*/ 90870 w 205198"/>
              <a:gd name="csY13" fmla="*/ 424483 h 429417"/>
              <a:gd name="csX14" fmla="*/ 90886 w 205198"/>
              <a:gd name="csY14" fmla="*/ 424498 h 429417"/>
              <a:gd name="csX15" fmla="*/ 114313 w 205198"/>
              <a:gd name="csY15" fmla="*/ 424498 h 4294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05198" h="429417">
                <a:moveTo>
                  <a:pt x="114313" y="424498"/>
                </a:moveTo>
                <a:cubicBezTo>
                  <a:pt x="114318" y="424493"/>
                  <a:pt x="114324" y="424488"/>
                  <a:pt x="114329" y="424482"/>
                </a:cubicBezTo>
                <a:lnTo>
                  <a:pt x="200380" y="336834"/>
                </a:lnTo>
                <a:cubicBezTo>
                  <a:pt x="206826" y="330268"/>
                  <a:pt x="206803" y="319647"/>
                  <a:pt x="200324" y="313111"/>
                </a:cubicBezTo>
                <a:cubicBezTo>
                  <a:pt x="193846" y="306576"/>
                  <a:pt x="183369" y="306602"/>
                  <a:pt x="176922" y="313168"/>
                </a:cubicBezTo>
                <a:lnTo>
                  <a:pt x="119148" y="372014"/>
                </a:lnTo>
                <a:lnTo>
                  <a:pt x="119148" y="16774"/>
                </a:lnTo>
                <a:cubicBezTo>
                  <a:pt x="119148" y="7510"/>
                  <a:pt x="111739" y="0"/>
                  <a:pt x="102600" y="0"/>
                </a:cubicBezTo>
                <a:cubicBezTo>
                  <a:pt x="93460" y="0"/>
                  <a:pt x="86051" y="7510"/>
                  <a:pt x="86051" y="16774"/>
                </a:cubicBezTo>
                <a:lnTo>
                  <a:pt x="86051" y="372014"/>
                </a:lnTo>
                <a:lnTo>
                  <a:pt x="28278" y="313169"/>
                </a:lnTo>
                <a:cubicBezTo>
                  <a:pt x="21830" y="306602"/>
                  <a:pt x="11353" y="306577"/>
                  <a:pt x="4875" y="313112"/>
                </a:cubicBezTo>
                <a:cubicBezTo>
                  <a:pt x="-1604" y="319648"/>
                  <a:pt x="-1627" y="330270"/>
                  <a:pt x="4819" y="336835"/>
                </a:cubicBezTo>
                <a:lnTo>
                  <a:pt x="90870" y="424483"/>
                </a:lnTo>
                <a:cubicBezTo>
                  <a:pt x="90875" y="424488"/>
                  <a:pt x="90880" y="424493"/>
                  <a:pt x="90886" y="424498"/>
                </a:cubicBezTo>
                <a:cubicBezTo>
                  <a:pt x="97354" y="431068"/>
                  <a:pt x="107866" y="431047"/>
                  <a:pt x="114313" y="424498"/>
                </a:cubicBezTo>
                <a:close/>
              </a:path>
            </a:pathLst>
          </a:custGeom>
          <a:solidFill>
            <a:srgbClr val="FFFFFF"/>
          </a:solidFill>
          <a:ln w="7693" cap="flat">
            <a:noFill/>
            <a:prstDash val="solid"/>
            <a:miter/>
          </a:ln>
        </p:spPr>
      </p:sp>
      <p:sp>
        <p:nvSpPr>
          <p:cNvPr id="10" name="Прямоугольник с одним скругленным углом 1">
            <a:extLst>
              <a:ext uri="{FF2B5EF4-FFF2-40B4-BE49-F238E27FC236}">
                <a16:creationId xmlns:a16="http://schemas.microsoft.com/office/drawing/2014/main" id="{9A804101-2884-1695-0407-ADAE74FEAF98}"/>
              </a:ext>
            </a:extLst>
          </p:cNvPr>
          <p:cNvSpPr/>
          <p:nvPr userDrawn="1"/>
        </p:nvSpPr>
        <p:spPr>
          <a:xfrm>
            <a:off x="-58188" y="2804047"/>
            <a:ext cx="5874088" cy="2382876"/>
          </a:xfrm>
          <a:prstGeom prst="round1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1" name="16-конечная звезда 6">
            <a:extLst>
              <a:ext uri="{FF2B5EF4-FFF2-40B4-BE49-F238E27FC236}">
                <a16:creationId xmlns:a16="http://schemas.microsoft.com/office/drawing/2014/main" id="{936253AD-2160-20CD-B010-ACA2CF458EF2}"/>
              </a:ext>
            </a:extLst>
          </p:cNvPr>
          <p:cNvSpPr/>
          <p:nvPr userDrawn="1"/>
        </p:nvSpPr>
        <p:spPr>
          <a:xfrm>
            <a:off x="4306824" y="2335052"/>
            <a:ext cx="1096744" cy="1096744"/>
          </a:xfrm>
          <a:prstGeom prst="star16">
            <a:avLst>
              <a:gd name="adj" fmla="val 11562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2" name="Picture Placeholder 1" descr="image.jpg"/>
          <p:cNvPicPr>
            <a:picLocks noGrp="1" noChangeAspect="1"/>
          </p:cNvPicPr>
          <p:nvPr>
            <p:ph type="pic" idx="6"/>
          </p:nvPr>
        </p:nvPicPr>
        <p:blipFill>
          <a:blip r:embed="rId2"/>
          <a:srcRect l="30849" r="30849"/>
          <a:stretch>
            <a:fillRect/>
          </a:stretch>
        </p:blipFill>
        <p:spPr/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Meet the leaders, functional leads, and contributors shaping culture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cap="all"/>
              <a:t>Team Structure Overview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2" name="Group 2">
            <a:extLst>
              <a:ext uri="{FF2B5EF4-FFF2-40B4-BE49-F238E27FC236}">
                <a16:creationId xmlns:a16="http://schemas.microsoft.com/office/drawing/2014/main" id="{FD23D1AD-6D77-C1F9-5730-D81F68E87BAA}"/>
              </a:ext>
            </a:extLst>
          </p:cNvPr>
          <p:cNvGrpSpPr/>
          <p:nvPr userDrawn="1"/>
        </p:nvGrpSpPr>
        <p:grpSpPr>
          <a:xfrm>
            <a:off x="1" y="1"/>
            <a:ext cx="9144000" cy="5143500"/>
            <a:chOff x="0" y="0"/>
            <a:chExt cx="30502090" cy="15263745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7E62461F-D7D1-106E-9E79-94E5140C2BD2}"/>
                </a:ext>
              </a:extLst>
            </p:cNvPr>
            <p:cNvSpPr/>
            <p:nvPr/>
          </p:nvSpPr>
          <p:spPr>
            <a:xfrm>
              <a:off x="0" y="0"/>
              <a:ext cx="15263745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A32FD9D1-3C88-BB64-8229-0F25DC94463F}"/>
                </a:ext>
              </a:extLst>
            </p:cNvPr>
            <p:cNvSpPr/>
            <p:nvPr/>
          </p:nvSpPr>
          <p:spPr>
            <a:xfrm>
              <a:off x="15238346" y="0"/>
              <a:ext cx="15263744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</p:grpSp>
      <p:sp>
        <p:nvSpPr>
          <p:cNvPr id="15" name="Rectangle 8">
            <a:extLst>
              <a:ext uri="{FF2B5EF4-FFF2-40B4-BE49-F238E27FC236}">
                <a16:creationId xmlns:a16="http://schemas.microsoft.com/office/drawing/2014/main" id="{09E8F74C-0A1E-0D5D-DFAB-20F8A96A2B98}"/>
              </a:ext>
            </a:extLst>
          </p:cNvPr>
          <p:cNvSpPr/>
          <p:nvPr userDrawn="1"/>
        </p:nvSpPr>
        <p:spPr>
          <a:xfrm>
            <a:off x="-44450" y="-66675"/>
            <a:ext cx="461587" cy="1002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6" name="Graphic 11">
            <a:extLst>
              <a:ext uri="{FF2B5EF4-FFF2-40B4-BE49-F238E27FC236}">
                <a16:creationId xmlns:a16="http://schemas.microsoft.com/office/drawing/2014/main" id="{986FB555-84A6-B79A-74C5-32FF73A5B30E}"/>
              </a:ext>
            </a:extLst>
          </p:cNvPr>
          <p:cNvSpPr/>
          <p:nvPr/>
        </p:nvSpPr>
        <p:spPr>
          <a:xfrm rot="10800000">
            <a:off x="105969" y="252000"/>
            <a:ext cx="205198" cy="429417"/>
          </a:xfrm>
          <a:custGeom>
            <a:avLst/>
            <a:gdLst>
              <a:gd name="csX0" fmla="*/ 114313 w 205198"/>
              <a:gd name="csY0" fmla="*/ 424498 h 429417"/>
              <a:gd name="csX1" fmla="*/ 114329 w 205198"/>
              <a:gd name="csY1" fmla="*/ 424482 h 429417"/>
              <a:gd name="csX2" fmla="*/ 200380 w 205198"/>
              <a:gd name="csY2" fmla="*/ 336834 h 429417"/>
              <a:gd name="csX3" fmla="*/ 200324 w 205198"/>
              <a:gd name="csY3" fmla="*/ 313111 h 429417"/>
              <a:gd name="csX4" fmla="*/ 176922 w 205198"/>
              <a:gd name="csY4" fmla="*/ 313168 h 429417"/>
              <a:gd name="csX5" fmla="*/ 119148 w 205198"/>
              <a:gd name="csY5" fmla="*/ 372014 h 429417"/>
              <a:gd name="csX6" fmla="*/ 119148 w 205198"/>
              <a:gd name="csY6" fmla="*/ 16774 h 429417"/>
              <a:gd name="csX7" fmla="*/ 102600 w 205198"/>
              <a:gd name="csY7" fmla="*/ 0 h 429417"/>
              <a:gd name="csX8" fmla="*/ 86051 w 205198"/>
              <a:gd name="csY8" fmla="*/ 16774 h 429417"/>
              <a:gd name="csX9" fmla="*/ 86051 w 205198"/>
              <a:gd name="csY9" fmla="*/ 372014 h 429417"/>
              <a:gd name="csX10" fmla="*/ 28278 w 205198"/>
              <a:gd name="csY10" fmla="*/ 313169 h 429417"/>
              <a:gd name="csX11" fmla="*/ 4875 w 205198"/>
              <a:gd name="csY11" fmla="*/ 313112 h 429417"/>
              <a:gd name="csX12" fmla="*/ 4819 w 205198"/>
              <a:gd name="csY12" fmla="*/ 336835 h 429417"/>
              <a:gd name="csX13" fmla="*/ 90870 w 205198"/>
              <a:gd name="csY13" fmla="*/ 424483 h 429417"/>
              <a:gd name="csX14" fmla="*/ 90886 w 205198"/>
              <a:gd name="csY14" fmla="*/ 424498 h 429417"/>
              <a:gd name="csX15" fmla="*/ 114313 w 205198"/>
              <a:gd name="csY15" fmla="*/ 424498 h 4294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05198" h="429417">
                <a:moveTo>
                  <a:pt x="114313" y="424498"/>
                </a:moveTo>
                <a:cubicBezTo>
                  <a:pt x="114318" y="424493"/>
                  <a:pt x="114324" y="424488"/>
                  <a:pt x="114329" y="424482"/>
                </a:cubicBezTo>
                <a:lnTo>
                  <a:pt x="200380" y="336834"/>
                </a:lnTo>
                <a:cubicBezTo>
                  <a:pt x="206826" y="330268"/>
                  <a:pt x="206803" y="319647"/>
                  <a:pt x="200324" y="313111"/>
                </a:cubicBezTo>
                <a:cubicBezTo>
                  <a:pt x="193846" y="306576"/>
                  <a:pt x="183369" y="306602"/>
                  <a:pt x="176922" y="313168"/>
                </a:cubicBezTo>
                <a:lnTo>
                  <a:pt x="119148" y="372014"/>
                </a:lnTo>
                <a:lnTo>
                  <a:pt x="119148" y="16774"/>
                </a:lnTo>
                <a:cubicBezTo>
                  <a:pt x="119148" y="7510"/>
                  <a:pt x="111739" y="0"/>
                  <a:pt x="102600" y="0"/>
                </a:cubicBezTo>
                <a:cubicBezTo>
                  <a:pt x="93460" y="0"/>
                  <a:pt x="86051" y="7510"/>
                  <a:pt x="86051" y="16774"/>
                </a:cubicBezTo>
                <a:lnTo>
                  <a:pt x="86051" y="372014"/>
                </a:lnTo>
                <a:lnTo>
                  <a:pt x="28278" y="313169"/>
                </a:lnTo>
                <a:cubicBezTo>
                  <a:pt x="21830" y="306602"/>
                  <a:pt x="11353" y="306577"/>
                  <a:pt x="4875" y="313112"/>
                </a:cubicBezTo>
                <a:cubicBezTo>
                  <a:pt x="-1604" y="319648"/>
                  <a:pt x="-1627" y="330270"/>
                  <a:pt x="4819" y="336835"/>
                </a:cubicBezTo>
                <a:lnTo>
                  <a:pt x="90870" y="424483"/>
                </a:lnTo>
                <a:cubicBezTo>
                  <a:pt x="90875" y="424488"/>
                  <a:pt x="90880" y="424493"/>
                  <a:pt x="90886" y="424498"/>
                </a:cubicBezTo>
                <a:cubicBezTo>
                  <a:pt x="97354" y="431068"/>
                  <a:pt x="107866" y="431047"/>
                  <a:pt x="114313" y="424498"/>
                </a:cubicBezTo>
                <a:close/>
              </a:path>
            </a:pathLst>
          </a:custGeom>
          <a:solidFill>
            <a:srgbClr val="FFFFFF"/>
          </a:solidFill>
          <a:ln w="7693" cap="flat">
            <a:noFill/>
            <a:prstDash val="solid"/>
            <a:miter/>
          </a:ln>
        </p:spPr>
      </p:sp>
      <p:sp>
        <p:nvSpPr>
          <p:cNvPr id="17" name="Rectangle 38">
            <a:extLst>
              <a:ext uri="{FF2B5EF4-FFF2-40B4-BE49-F238E27FC236}">
                <a16:creationId xmlns:a16="http://schemas.microsoft.com/office/drawing/2014/main" id="{23D1BDB2-C820-A95F-6251-89880BD7B683}"/>
              </a:ext>
            </a:extLst>
          </p:cNvPr>
          <p:cNvSpPr/>
          <p:nvPr userDrawn="1"/>
        </p:nvSpPr>
        <p:spPr>
          <a:xfrm>
            <a:off x="415636" y="940156"/>
            <a:ext cx="8728364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8" name="Google Shape;17;p25"/>
          <p:cNvSpPr/>
          <p:nvPr/>
        </p:nvSpPr>
        <p:spPr>
          <a:xfrm rot="5400000">
            <a:off x="2155141" y="1092340"/>
            <a:ext cx="5184000" cy="2952000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Google Shape;17;p25">
            <a:extLst>
              <a:ext uri="{FF2B5EF4-FFF2-40B4-BE49-F238E27FC236}">
                <a16:creationId xmlns:a16="http://schemas.microsoft.com/office/drawing/2014/main" id="{AAC69EB7-6A40-8CB6-4622-5F1347E99612}"/>
              </a:ext>
            </a:extLst>
          </p:cNvPr>
          <p:cNvSpPr/>
          <p:nvPr userDrawn="1"/>
        </p:nvSpPr>
        <p:spPr>
          <a:xfrm rot="16200000">
            <a:off x="5107142" y="1092340"/>
            <a:ext cx="5184000" cy="2952000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Google Shape;28;p25"/>
          <p:cNvSpPr txBox="1"/>
          <p:nvPr/>
        </p:nvSpPr>
        <p:spPr>
          <a:xfrm>
            <a:off x="2703701" y="1062536"/>
            <a:ext cx="55814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01</a:t>
            </a:r>
            <a:endParaRPr sz="2800" b="1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1" name="Google Shape;29;p25"/>
          <p:cNvSpPr txBox="1"/>
          <p:nvPr/>
        </p:nvSpPr>
        <p:spPr>
          <a:xfrm>
            <a:off x="2703701" y="1816036"/>
            <a:ext cx="55814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02</a:t>
            </a:r>
            <a:endParaRPr sz="2800" b="1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2" name="Google Shape;30;p25"/>
          <p:cNvSpPr txBox="1"/>
          <p:nvPr/>
        </p:nvSpPr>
        <p:spPr>
          <a:xfrm>
            <a:off x="2703701" y="2569536"/>
            <a:ext cx="55814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03</a:t>
            </a:r>
            <a:endParaRPr sz="2800" b="1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3" name="Google Shape;31;p25"/>
          <p:cNvSpPr txBox="1"/>
          <p:nvPr/>
        </p:nvSpPr>
        <p:spPr>
          <a:xfrm>
            <a:off x="2703701" y="3323036"/>
            <a:ext cx="55814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04</a:t>
            </a:r>
            <a:endParaRPr sz="2800" b="1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4" name="Google Shape;32;p25"/>
          <p:cNvSpPr txBox="1"/>
          <p:nvPr/>
        </p:nvSpPr>
        <p:spPr>
          <a:xfrm>
            <a:off x="2703701" y="4076537"/>
            <a:ext cx="55814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05</a:t>
            </a:r>
            <a:endParaRPr sz="2800" b="1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5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649224" y="135151"/>
            <a:ext cx="2134801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+mn-lt"/>
              <a:buNone/>
              <a:tabLst/>
              <a:defRPr sz="2000" b="1" cap="all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US" dirty="0"/>
              <a:t>TABLE</a:t>
            </a:r>
            <a:br>
              <a:rPr lang="en-US" dirty="0"/>
            </a:br>
            <a:r>
              <a:rPr lang="en-US" dirty="0"/>
              <a:t>OF CONTENTS</a:t>
            </a:r>
            <a:endParaRPr dirty="0"/>
          </a:p>
        </p:txBody>
      </p:sp>
      <p:sp>
        <p:nvSpPr>
          <p:cNvPr id="26" name="16-конечная звезда 6">
            <a:extLst>
              <a:ext uri="{FF2B5EF4-FFF2-40B4-BE49-F238E27FC236}">
                <a16:creationId xmlns:a16="http://schemas.microsoft.com/office/drawing/2014/main" id="{6322DF44-EDAF-9D28-DFD3-79FF046ABB50}"/>
              </a:ext>
            </a:extLst>
          </p:cNvPr>
          <p:cNvSpPr/>
          <p:nvPr userDrawn="1"/>
        </p:nvSpPr>
        <p:spPr>
          <a:xfrm>
            <a:off x="244371" y="2861078"/>
            <a:ext cx="809706" cy="809706"/>
          </a:xfrm>
          <a:prstGeom prst="star16">
            <a:avLst>
              <a:gd name="adj" fmla="val 1156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7" name="Accent line">
            <a:extLst>
              <a:ext uri="{FF2B5EF4-FFF2-40B4-BE49-F238E27FC236}">
                <a16:creationId xmlns:a16="http://schemas.microsoft.com/office/drawing/2014/main" id="{3362D421-F69A-97F5-1219-497D4DFCC875}"/>
              </a:ext>
            </a:extLst>
          </p:cNvPr>
          <p:cNvSpPr/>
          <p:nvPr userDrawn="1"/>
        </p:nvSpPr>
        <p:spPr>
          <a:xfrm>
            <a:off x="419604" y="4897313"/>
            <a:ext cx="7200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8" name="16-конечная звезда 6">
            <a:extLst>
              <a:ext uri="{FF2B5EF4-FFF2-40B4-BE49-F238E27FC236}">
                <a16:creationId xmlns:a16="http://schemas.microsoft.com/office/drawing/2014/main" id="{36C8BF97-75FD-3759-76D1-EFFE3B1C05C0}"/>
              </a:ext>
            </a:extLst>
          </p:cNvPr>
          <p:cNvSpPr/>
          <p:nvPr userDrawn="1"/>
        </p:nvSpPr>
        <p:spPr>
          <a:xfrm>
            <a:off x="7454063" y="-410876"/>
            <a:ext cx="809706" cy="809706"/>
          </a:xfrm>
          <a:prstGeom prst="star16">
            <a:avLst>
              <a:gd name="adj" fmla="val 1156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Subtitle 6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pPr algn="l"/>
            <a:r>
              <a:t>Culture &amp; Values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Specialists &amp; Contributors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algn="l"/>
            <a:r>
              <a:t>Core Functional Leads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Executive Leadership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The Minds Behind the 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5" name="Group 2">
            <a:extLst>
              <a:ext uri="{FF2B5EF4-FFF2-40B4-BE49-F238E27FC236}">
                <a16:creationId xmlns:a16="http://schemas.microsoft.com/office/drawing/2014/main" id="{FD23D1AD-6D77-C1F9-5730-D81F68E87BAA}"/>
              </a:ext>
            </a:extLst>
          </p:cNvPr>
          <p:cNvGrpSpPr/>
          <p:nvPr userDrawn="1"/>
        </p:nvGrpSpPr>
        <p:grpSpPr>
          <a:xfrm>
            <a:off x="1" y="1"/>
            <a:ext cx="9144000" cy="5143500"/>
            <a:chOff x="0" y="0"/>
            <a:chExt cx="30502090" cy="15263745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7E62461F-D7D1-106E-9E79-94E5140C2BD2}"/>
                </a:ext>
              </a:extLst>
            </p:cNvPr>
            <p:cNvSpPr/>
            <p:nvPr/>
          </p:nvSpPr>
          <p:spPr>
            <a:xfrm>
              <a:off x="0" y="0"/>
              <a:ext cx="15263745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A32FD9D1-3C88-BB64-8229-0F25DC94463F}"/>
                </a:ext>
              </a:extLst>
            </p:cNvPr>
            <p:cNvSpPr/>
            <p:nvPr/>
          </p:nvSpPr>
          <p:spPr>
            <a:xfrm>
              <a:off x="15238346" y="0"/>
              <a:ext cx="15263744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</p:grpSp>
      <p:sp>
        <p:nvSpPr>
          <p:cNvPr id="18" name="Rectangle 8">
            <a:extLst>
              <a:ext uri="{FF2B5EF4-FFF2-40B4-BE49-F238E27FC236}">
                <a16:creationId xmlns:a16="http://schemas.microsoft.com/office/drawing/2014/main" id="{09E8F74C-0A1E-0D5D-DFAB-20F8A96A2B98}"/>
              </a:ext>
            </a:extLst>
          </p:cNvPr>
          <p:cNvSpPr/>
          <p:nvPr userDrawn="1"/>
        </p:nvSpPr>
        <p:spPr>
          <a:xfrm>
            <a:off x="-44450" y="-66675"/>
            <a:ext cx="461587" cy="1002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9" name="Graphic 11">
            <a:extLst>
              <a:ext uri="{FF2B5EF4-FFF2-40B4-BE49-F238E27FC236}">
                <a16:creationId xmlns:a16="http://schemas.microsoft.com/office/drawing/2014/main" id="{986FB555-84A6-B79A-74C5-32FF73A5B30E}"/>
              </a:ext>
            </a:extLst>
          </p:cNvPr>
          <p:cNvSpPr/>
          <p:nvPr/>
        </p:nvSpPr>
        <p:spPr>
          <a:xfrm rot="10800000">
            <a:off x="105969" y="252000"/>
            <a:ext cx="205198" cy="429417"/>
          </a:xfrm>
          <a:custGeom>
            <a:avLst/>
            <a:gdLst>
              <a:gd name="csX0" fmla="*/ 114313 w 205198"/>
              <a:gd name="csY0" fmla="*/ 424498 h 429417"/>
              <a:gd name="csX1" fmla="*/ 114329 w 205198"/>
              <a:gd name="csY1" fmla="*/ 424482 h 429417"/>
              <a:gd name="csX2" fmla="*/ 200380 w 205198"/>
              <a:gd name="csY2" fmla="*/ 336834 h 429417"/>
              <a:gd name="csX3" fmla="*/ 200324 w 205198"/>
              <a:gd name="csY3" fmla="*/ 313111 h 429417"/>
              <a:gd name="csX4" fmla="*/ 176922 w 205198"/>
              <a:gd name="csY4" fmla="*/ 313168 h 429417"/>
              <a:gd name="csX5" fmla="*/ 119148 w 205198"/>
              <a:gd name="csY5" fmla="*/ 372014 h 429417"/>
              <a:gd name="csX6" fmla="*/ 119148 w 205198"/>
              <a:gd name="csY6" fmla="*/ 16774 h 429417"/>
              <a:gd name="csX7" fmla="*/ 102600 w 205198"/>
              <a:gd name="csY7" fmla="*/ 0 h 429417"/>
              <a:gd name="csX8" fmla="*/ 86051 w 205198"/>
              <a:gd name="csY8" fmla="*/ 16774 h 429417"/>
              <a:gd name="csX9" fmla="*/ 86051 w 205198"/>
              <a:gd name="csY9" fmla="*/ 372014 h 429417"/>
              <a:gd name="csX10" fmla="*/ 28278 w 205198"/>
              <a:gd name="csY10" fmla="*/ 313169 h 429417"/>
              <a:gd name="csX11" fmla="*/ 4875 w 205198"/>
              <a:gd name="csY11" fmla="*/ 313112 h 429417"/>
              <a:gd name="csX12" fmla="*/ 4819 w 205198"/>
              <a:gd name="csY12" fmla="*/ 336835 h 429417"/>
              <a:gd name="csX13" fmla="*/ 90870 w 205198"/>
              <a:gd name="csY13" fmla="*/ 424483 h 429417"/>
              <a:gd name="csX14" fmla="*/ 90886 w 205198"/>
              <a:gd name="csY14" fmla="*/ 424498 h 429417"/>
              <a:gd name="csX15" fmla="*/ 114313 w 205198"/>
              <a:gd name="csY15" fmla="*/ 424498 h 4294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05198" h="429417">
                <a:moveTo>
                  <a:pt x="114313" y="424498"/>
                </a:moveTo>
                <a:cubicBezTo>
                  <a:pt x="114318" y="424493"/>
                  <a:pt x="114324" y="424488"/>
                  <a:pt x="114329" y="424482"/>
                </a:cubicBezTo>
                <a:lnTo>
                  <a:pt x="200380" y="336834"/>
                </a:lnTo>
                <a:cubicBezTo>
                  <a:pt x="206826" y="330268"/>
                  <a:pt x="206803" y="319647"/>
                  <a:pt x="200324" y="313111"/>
                </a:cubicBezTo>
                <a:cubicBezTo>
                  <a:pt x="193846" y="306576"/>
                  <a:pt x="183369" y="306602"/>
                  <a:pt x="176922" y="313168"/>
                </a:cubicBezTo>
                <a:lnTo>
                  <a:pt x="119148" y="372014"/>
                </a:lnTo>
                <a:lnTo>
                  <a:pt x="119148" y="16774"/>
                </a:lnTo>
                <a:cubicBezTo>
                  <a:pt x="119148" y="7510"/>
                  <a:pt x="111739" y="0"/>
                  <a:pt x="102600" y="0"/>
                </a:cubicBezTo>
                <a:cubicBezTo>
                  <a:pt x="93460" y="0"/>
                  <a:pt x="86051" y="7510"/>
                  <a:pt x="86051" y="16774"/>
                </a:cubicBezTo>
                <a:lnTo>
                  <a:pt x="86051" y="372014"/>
                </a:lnTo>
                <a:lnTo>
                  <a:pt x="28278" y="313169"/>
                </a:lnTo>
                <a:cubicBezTo>
                  <a:pt x="21830" y="306602"/>
                  <a:pt x="11353" y="306577"/>
                  <a:pt x="4875" y="313112"/>
                </a:cubicBezTo>
                <a:cubicBezTo>
                  <a:pt x="-1604" y="319648"/>
                  <a:pt x="-1627" y="330270"/>
                  <a:pt x="4819" y="336835"/>
                </a:cubicBezTo>
                <a:lnTo>
                  <a:pt x="90870" y="424483"/>
                </a:lnTo>
                <a:cubicBezTo>
                  <a:pt x="90875" y="424488"/>
                  <a:pt x="90880" y="424493"/>
                  <a:pt x="90886" y="424498"/>
                </a:cubicBezTo>
                <a:cubicBezTo>
                  <a:pt x="97354" y="431068"/>
                  <a:pt x="107866" y="431047"/>
                  <a:pt x="114313" y="424498"/>
                </a:cubicBezTo>
                <a:close/>
              </a:path>
            </a:pathLst>
          </a:custGeom>
          <a:solidFill>
            <a:srgbClr val="FFFFFF"/>
          </a:solidFill>
          <a:ln w="7693" cap="flat">
            <a:noFill/>
            <a:prstDash val="solid"/>
            <a:miter/>
          </a:ln>
        </p:spPr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478792DF-B120-A840-6A73-BDFDBEEF6E66}"/>
              </a:ext>
            </a:extLst>
          </p:cNvPr>
          <p:cNvSpPr/>
          <p:nvPr userDrawn="1"/>
        </p:nvSpPr>
        <p:spPr>
          <a:xfrm>
            <a:off x="7481961" y="-106136"/>
            <a:ext cx="1757041" cy="53557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614FBC5F-C782-6181-5544-71B7D49631E7}"/>
              </a:ext>
            </a:extLst>
          </p:cNvPr>
          <p:cNvSpPr/>
          <p:nvPr userDrawn="1"/>
        </p:nvSpPr>
        <p:spPr>
          <a:xfrm>
            <a:off x="415636" y="940156"/>
            <a:ext cx="8823366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2" name="Graphic 19">
            <a:extLst>
              <a:ext uri="{FF2B5EF4-FFF2-40B4-BE49-F238E27FC236}">
                <a16:creationId xmlns:a16="http://schemas.microsoft.com/office/drawing/2014/main" id="{E02F72A2-1CD3-2594-B5CF-63F808C1572C}"/>
              </a:ext>
            </a:extLst>
          </p:cNvPr>
          <p:cNvSpPr/>
          <p:nvPr/>
        </p:nvSpPr>
        <p:spPr>
          <a:xfrm>
            <a:off x="7472148" y="3503751"/>
            <a:ext cx="761762" cy="790491"/>
          </a:xfrm>
          <a:custGeom>
            <a:avLst/>
            <a:gdLst>
              <a:gd name="csX0" fmla="*/ 739207 w 761762"/>
              <a:gd name="csY0" fmla="*/ 376093 h 790491"/>
              <a:gd name="csX1" fmla="*/ 646673 w 761762"/>
              <a:gd name="csY1" fmla="*/ 373023 h 790491"/>
              <a:gd name="csX2" fmla="*/ 589127 w 761762"/>
              <a:gd name="csY2" fmla="*/ 367995 h 790491"/>
              <a:gd name="csX3" fmla="*/ 537754 w 761762"/>
              <a:gd name="csY3" fmla="*/ 358984 h 790491"/>
              <a:gd name="csX4" fmla="*/ 492599 w 761762"/>
              <a:gd name="csY4" fmla="*/ 343274 h 790491"/>
              <a:gd name="csX5" fmla="*/ 434766 w 761762"/>
              <a:gd name="csY5" fmla="*/ 287410 h 790491"/>
              <a:gd name="csX6" fmla="*/ 417457 w 761762"/>
              <a:gd name="csY6" fmla="*/ 239959 h 790491"/>
              <a:gd name="csX7" fmla="*/ 405936 w 761762"/>
              <a:gd name="csY7" fmla="*/ 168023 h 790491"/>
              <a:gd name="csX8" fmla="*/ 402082 w 761762"/>
              <a:gd name="csY8" fmla="*/ 112622 h 790491"/>
              <a:gd name="csX9" fmla="*/ 400237 w 761762"/>
              <a:gd name="csY9" fmla="*/ 48986 h 790491"/>
              <a:gd name="csX10" fmla="*/ 399713 w 761762"/>
              <a:gd name="csY10" fmla="*/ 27000 h 790491"/>
              <a:gd name="csX11" fmla="*/ 399413 w 761762"/>
              <a:gd name="csY11" fmla="*/ 8697 h 790491"/>
              <a:gd name="csX12" fmla="*/ 399396 w 761762"/>
              <a:gd name="csY12" fmla="*/ 7277 h 790491"/>
              <a:gd name="csX13" fmla="*/ 392256 w 761762"/>
              <a:gd name="csY13" fmla="*/ 166 h 790491"/>
              <a:gd name="csX14" fmla="*/ 370101 w 761762"/>
              <a:gd name="csY14" fmla="*/ 0 h 790491"/>
              <a:gd name="csX15" fmla="*/ 362855 w 761762"/>
              <a:gd name="csY15" fmla="*/ 6968 h 790491"/>
              <a:gd name="csX16" fmla="*/ 361774 w 761762"/>
              <a:gd name="csY16" fmla="*/ 51498 h 790491"/>
              <a:gd name="csX17" fmla="*/ 358667 w 761762"/>
              <a:gd name="csY17" fmla="*/ 133999 h 790491"/>
              <a:gd name="csX18" fmla="*/ 353645 w 761762"/>
              <a:gd name="csY18" fmla="*/ 189077 h 790491"/>
              <a:gd name="csX19" fmla="*/ 345617 w 761762"/>
              <a:gd name="csY19" fmla="*/ 235260 h 790491"/>
              <a:gd name="csX20" fmla="*/ 322286 w 761762"/>
              <a:gd name="csY20" fmla="*/ 296341 h 790491"/>
              <a:gd name="csX21" fmla="*/ 282591 w 761762"/>
              <a:gd name="csY21" fmla="*/ 336137 h 790491"/>
              <a:gd name="csX22" fmla="*/ 231651 w 761762"/>
              <a:gd name="csY22" fmla="*/ 357067 h 790491"/>
              <a:gd name="csX23" fmla="*/ 180636 w 761762"/>
              <a:gd name="csY23" fmla="*/ 366996 h 790491"/>
              <a:gd name="csX24" fmla="*/ 136809 w 761762"/>
              <a:gd name="csY24" fmla="*/ 371617 h 790491"/>
              <a:gd name="csX25" fmla="*/ 94886 w 761762"/>
              <a:gd name="csY25" fmla="*/ 374002 h 790491"/>
              <a:gd name="csX26" fmla="*/ 31119 w 761762"/>
              <a:gd name="csY26" fmla="*/ 375912 h 790491"/>
              <a:gd name="csX27" fmla="*/ 25861 w 761762"/>
              <a:gd name="csY27" fmla="*/ 376037 h 790491"/>
              <a:gd name="csX28" fmla="*/ 6700 w 761762"/>
              <a:gd name="csY28" fmla="*/ 376805 h 790491"/>
              <a:gd name="csX29" fmla="*/ 8 w 761762"/>
              <a:gd name="csY29" fmla="*/ 384348 h 790491"/>
              <a:gd name="csX30" fmla="*/ 1392 w 761762"/>
              <a:gd name="csY30" fmla="*/ 413649 h 790491"/>
              <a:gd name="csX31" fmla="*/ 5092 w 761762"/>
              <a:gd name="csY31" fmla="*/ 413741 h 790491"/>
              <a:gd name="csX32" fmla="*/ 13265 w 761762"/>
              <a:gd name="csY32" fmla="*/ 413905 h 790491"/>
              <a:gd name="csX33" fmla="*/ 93834 w 761762"/>
              <a:gd name="csY33" fmla="*/ 415978 h 790491"/>
              <a:gd name="csX34" fmla="*/ 163085 w 761762"/>
              <a:gd name="csY34" fmla="*/ 420985 h 790491"/>
              <a:gd name="csX35" fmla="*/ 214890 w 761762"/>
              <a:gd name="csY35" fmla="*/ 429009 h 790491"/>
              <a:gd name="csX36" fmla="*/ 263632 w 761762"/>
              <a:gd name="csY36" fmla="*/ 444170 h 790491"/>
              <a:gd name="csX37" fmla="*/ 327645 w 761762"/>
              <a:gd name="csY37" fmla="*/ 503582 h 790491"/>
              <a:gd name="csX38" fmla="*/ 342803 w 761762"/>
              <a:gd name="csY38" fmla="*/ 543748 h 790491"/>
              <a:gd name="csX39" fmla="*/ 356403 w 761762"/>
              <a:gd name="csY39" fmla="*/ 625968 h 790491"/>
              <a:gd name="csX40" fmla="*/ 359961 w 761762"/>
              <a:gd name="csY40" fmla="*/ 681055 h 790491"/>
              <a:gd name="csX41" fmla="*/ 360121 w 761762"/>
              <a:gd name="csY41" fmla="*/ 684748 h 790491"/>
              <a:gd name="csX42" fmla="*/ 360761 w 761762"/>
              <a:gd name="csY42" fmla="*/ 701267 h 790491"/>
              <a:gd name="csX43" fmla="*/ 362349 w 761762"/>
              <a:gd name="csY43" fmla="*/ 762186 h 790491"/>
              <a:gd name="csX44" fmla="*/ 362716 w 761762"/>
              <a:gd name="csY44" fmla="*/ 781161 h 790491"/>
              <a:gd name="csX45" fmla="*/ 362749 w 761762"/>
              <a:gd name="csY45" fmla="*/ 783054 h 790491"/>
              <a:gd name="csX46" fmla="*/ 369826 w 761762"/>
              <a:gd name="csY46" fmla="*/ 790131 h 790491"/>
              <a:gd name="csX47" fmla="*/ 392067 w 761762"/>
              <a:gd name="csY47" fmla="*/ 790490 h 790491"/>
              <a:gd name="csX48" fmla="*/ 399378 w 761762"/>
              <a:gd name="csY48" fmla="*/ 783502 h 790491"/>
              <a:gd name="csX49" fmla="*/ 399588 w 761762"/>
              <a:gd name="csY49" fmla="*/ 773820 h 790491"/>
              <a:gd name="csX50" fmla="*/ 399769 w 761762"/>
              <a:gd name="csY50" fmla="*/ 760305 h 790491"/>
              <a:gd name="csX51" fmla="*/ 400272 w 761762"/>
              <a:gd name="csY51" fmla="*/ 732375 h 790491"/>
              <a:gd name="csX52" fmla="*/ 402574 w 761762"/>
              <a:gd name="csY52" fmla="*/ 669083 h 790491"/>
              <a:gd name="csX53" fmla="*/ 408585 w 761762"/>
              <a:gd name="csY53" fmla="*/ 598722 h 790491"/>
              <a:gd name="csX54" fmla="*/ 416728 w 761762"/>
              <a:gd name="csY54" fmla="*/ 553110 h 790491"/>
              <a:gd name="csX55" fmla="*/ 432423 w 761762"/>
              <a:gd name="csY55" fmla="*/ 507375 h 790491"/>
              <a:gd name="csX56" fmla="*/ 471303 w 761762"/>
              <a:gd name="csY56" fmla="*/ 459588 h 790491"/>
              <a:gd name="csX57" fmla="*/ 507307 w 761762"/>
              <a:gd name="csY57" fmla="*/ 440471 h 790491"/>
              <a:gd name="csX58" fmla="*/ 567102 w 761762"/>
              <a:gd name="csY58" fmla="*/ 425200 h 790491"/>
              <a:gd name="csX59" fmla="*/ 625925 w 761762"/>
              <a:gd name="csY59" fmla="*/ 418434 h 790491"/>
              <a:gd name="csX60" fmla="*/ 681095 w 761762"/>
              <a:gd name="csY60" fmla="*/ 415394 h 790491"/>
              <a:gd name="csX61" fmla="*/ 722547 w 761762"/>
              <a:gd name="csY61" fmla="*/ 414367 h 790491"/>
              <a:gd name="csX62" fmla="*/ 739696 w 761762"/>
              <a:gd name="csY62" fmla="*/ 414035 h 790491"/>
              <a:gd name="csX63" fmla="*/ 753773 w 761762"/>
              <a:gd name="csY63" fmla="*/ 413774 h 790491"/>
              <a:gd name="csX64" fmla="*/ 760838 w 761762"/>
              <a:gd name="csY64" fmla="*/ 406866 h 790491"/>
              <a:gd name="csX65" fmla="*/ 761756 w 761762"/>
              <a:gd name="csY65" fmla="*/ 384316 h 790491"/>
              <a:gd name="csX66" fmla="*/ 755055 w 761762"/>
              <a:gd name="csY66" fmla="*/ 376826 h 790491"/>
              <a:gd name="csX67" fmla="*/ 739207 w 761762"/>
              <a:gd name="csY67" fmla="*/ 376093 h 7904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761762" h="790491">
                <a:moveTo>
                  <a:pt x="739207" y="376093"/>
                </a:moveTo>
                <a:cubicBezTo>
                  <a:pt x="704945" y="375684"/>
                  <a:pt x="674676" y="374678"/>
                  <a:pt x="646673" y="373023"/>
                </a:cubicBezTo>
                <a:cubicBezTo>
                  <a:pt x="625353" y="371762"/>
                  <a:pt x="606530" y="370119"/>
                  <a:pt x="589127" y="367995"/>
                </a:cubicBezTo>
                <a:cubicBezTo>
                  <a:pt x="569892" y="365652"/>
                  <a:pt x="553090" y="362703"/>
                  <a:pt x="537754" y="358984"/>
                </a:cubicBezTo>
                <a:cubicBezTo>
                  <a:pt x="520611" y="354822"/>
                  <a:pt x="505838" y="349684"/>
                  <a:pt x="492599" y="343274"/>
                </a:cubicBezTo>
                <a:cubicBezTo>
                  <a:pt x="466697" y="330733"/>
                  <a:pt x="447779" y="312460"/>
                  <a:pt x="434766" y="287410"/>
                </a:cubicBezTo>
                <a:cubicBezTo>
                  <a:pt x="427704" y="273818"/>
                  <a:pt x="422043" y="258296"/>
                  <a:pt x="417457" y="239959"/>
                </a:cubicBezTo>
                <a:cubicBezTo>
                  <a:pt x="412169" y="218812"/>
                  <a:pt x="408398" y="195283"/>
                  <a:pt x="405936" y="168023"/>
                </a:cubicBezTo>
                <a:cubicBezTo>
                  <a:pt x="403922" y="145699"/>
                  <a:pt x="402731" y="128613"/>
                  <a:pt x="402082" y="112622"/>
                </a:cubicBezTo>
                <a:cubicBezTo>
                  <a:pt x="401223" y="91469"/>
                  <a:pt x="400723" y="69871"/>
                  <a:pt x="400237" y="48986"/>
                </a:cubicBezTo>
                <a:cubicBezTo>
                  <a:pt x="400068" y="41656"/>
                  <a:pt x="399896" y="34326"/>
                  <a:pt x="399713" y="27000"/>
                </a:cubicBezTo>
                <a:cubicBezTo>
                  <a:pt x="399559" y="20901"/>
                  <a:pt x="399487" y="14799"/>
                  <a:pt x="399413" y="8697"/>
                </a:cubicBezTo>
                <a:lnTo>
                  <a:pt x="399396" y="7277"/>
                </a:lnTo>
                <a:cubicBezTo>
                  <a:pt x="399345" y="3355"/>
                  <a:pt x="396173" y="193"/>
                  <a:pt x="392256" y="166"/>
                </a:cubicBezTo>
                <a:lnTo>
                  <a:pt x="370101" y="0"/>
                </a:lnTo>
                <a:cubicBezTo>
                  <a:pt x="366188" y="-29"/>
                  <a:pt x="362971" y="3053"/>
                  <a:pt x="362855" y="6968"/>
                </a:cubicBezTo>
                <a:cubicBezTo>
                  <a:pt x="362438" y="21381"/>
                  <a:pt x="362038" y="36515"/>
                  <a:pt x="361774" y="51498"/>
                </a:cubicBezTo>
                <a:cubicBezTo>
                  <a:pt x="361220" y="82988"/>
                  <a:pt x="360234" y="109204"/>
                  <a:pt x="358667" y="133999"/>
                </a:cubicBezTo>
                <a:cubicBezTo>
                  <a:pt x="357375" y="154437"/>
                  <a:pt x="355731" y="172454"/>
                  <a:pt x="353645" y="189077"/>
                </a:cubicBezTo>
                <a:cubicBezTo>
                  <a:pt x="351495" y="206211"/>
                  <a:pt x="348870" y="221318"/>
                  <a:pt x="345617" y="235260"/>
                </a:cubicBezTo>
                <a:cubicBezTo>
                  <a:pt x="340007" y="259325"/>
                  <a:pt x="332376" y="279306"/>
                  <a:pt x="322286" y="296341"/>
                </a:cubicBezTo>
                <a:cubicBezTo>
                  <a:pt x="312644" y="312623"/>
                  <a:pt x="298916" y="326387"/>
                  <a:pt x="282591" y="336137"/>
                </a:cubicBezTo>
                <a:cubicBezTo>
                  <a:pt x="267788" y="344980"/>
                  <a:pt x="251122" y="351826"/>
                  <a:pt x="231651" y="357067"/>
                </a:cubicBezTo>
                <a:cubicBezTo>
                  <a:pt x="216676" y="361099"/>
                  <a:pt x="199989" y="364344"/>
                  <a:pt x="180636" y="366996"/>
                </a:cubicBezTo>
                <a:cubicBezTo>
                  <a:pt x="166426" y="368944"/>
                  <a:pt x="151680" y="370499"/>
                  <a:pt x="136809" y="371617"/>
                </a:cubicBezTo>
                <a:cubicBezTo>
                  <a:pt x="122818" y="372670"/>
                  <a:pt x="108714" y="373471"/>
                  <a:pt x="94886" y="374002"/>
                </a:cubicBezTo>
                <a:cubicBezTo>
                  <a:pt x="73676" y="374815"/>
                  <a:pt x="52039" y="375372"/>
                  <a:pt x="31119" y="375912"/>
                </a:cubicBezTo>
                <a:lnTo>
                  <a:pt x="25861" y="376037"/>
                </a:lnTo>
                <a:cubicBezTo>
                  <a:pt x="19625" y="376176"/>
                  <a:pt x="13235" y="376319"/>
                  <a:pt x="6700" y="376805"/>
                </a:cubicBezTo>
                <a:cubicBezTo>
                  <a:pt x="2802" y="377096"/>
                  <a:pt x="-178" y="380436"/>
                  <a:pt x="8" y="384348"/>
                </a:cubicBezTo>
                <a:lnTo>
                  <a:pt x="1392" y="413649"/>
                </a:lnTo>
                <a:lnTo>
                  <a:pt x="5092" y="413741"/>
                </a:lnTo>
                <a:cubicBezTo>
                  <a:pt x="7817" y="413813"/>
                  <a:pt x="10539" y="413881"/>
                  <a:pt x="13265" y="413905"/>
                </a:cubicBezTo>
                <a:cubicBezTo>
                  <a:pt x="40817" y="414130"/>
                  <a:pt x="67926" y="414827"/>
                  <a:pt x="93834" y="415978"/>
                </a:cubicBezTo>
                <a:cubicBezTo>
                  <a:pt x="120362" y="417159"/>
                  <a:pt x="142366" y="418751"/>
                  <a:pt x="163085" y="420985"/>
                </a:cubicBezTo>
                <a:cubicBezTo>
                  <a:pt x="182440" y="423073"/>
                  <a:pt x="199385" y="425699"/>
                  <a:pt x="214890" y="429009"/>
                </a:cubicBezTo>
                <a:cubicBezTo>
                  <a:pt x="233395" y="432963"/>
                  <a:pt x="249342" y="437923"/>
                  <a:pt x="263632" y="444170"/>
                </a:cubicBezTo>
                <a:cubicBezTo>
                  <a:pt x="292817" y="456934"/>
                  <a:pt x="313755" y="476366"/>
                  <a:pt x="327645" y="503582"/>
                </a:cubicBezTo>
                <a:cubicBezTo>
                  <a:pt x="333724" y="515488"/>
                  <a:pt x="338683" y="528626"/>
                  <a:pt x="342803" y="543748"/>
                </a:cubicBezTo>
                <a:cubicBezTo>
                  <a:pt x="350716" y="572785"/>
                  <a:pt x="354229" y="602940"/>
                  <a:pt x="356403" y="625968"/>
                </a:cubicBezTo>
                <a:cubicBezTo>
                  <a:pt x="357911" y="641938"/>
                  <a:pt x="359010" y="658929"/>
                  <a:pt x="359961" y="681055"/>
                </a:cubicBezTo>
                <a:lnTo>
                  <a:pt x="360121" y="684748"/>
                </a:lnTo>
                <a:cubicBezTo>
                  <a:pt x="360361" y="690253"/>
                  <a:pt x="360604" y="695759"/>
                  <a:pt x="360761" y="701267"/>
                </a:cubicBezTo>
                <a:cubicBezTo>
                  <a:pt x="361339" y="721574"/>
                  <a:pt x="361854" y="741882"/>
                  <a:pt x="362349" y="762186"/>
                </a:cubicBezTo>
                <a:cubicBezTo>
                  <a:pt x="362503" y="768510"/>
                  <a:pt x="362609" y="774837"/>
                  <a:pt x="362716" y="781161"/>
                </a:cubicBezTo>
                <a:lnTo>
                  <a:pt x="362749" y="783054"/>
                </a:lnTo>
                <a:cubicBezTo>
                  <a:pt x="362817" y="786937"/>
                  <a:pt x="365945" y="790069"/>
                  <a:pt x="369826" y="790131"/>
                </a:cubicBezTo>
                <a:lnTo>
                  <a:pt x="392067" y="790490"/>
                </a:lnTo>
                <a:cubicBezTo>
                  <a:pt x="395998" y="790552"/>
                  <a:pt x="399262" y="787435"/>
                  <a:pt x="399378" y="783502"/>
                </a:cubicBezTo>
                <a:cubicBezTo>
                  <a:pt x="399478" y="780105"/>
                  <a:pt x="399538" y="776819"/>
                  <a:pt x="399588" y="773820"/>
                </a:cubicBezTo>
                <a:cubicBezTo>
                  <a:pt x="399659" y="769317"/>
                  <a:pt x="399713" y="764811"/>
                  <a:pt x="399769" y="760305"/>
                </a:cubicBezTo>
                <a:cubicBezTo>
                  <a:pt x="399884" y="750994"/>
                  <a:pt x="399994" y="741683"/>
                  <a:pt x="400272" y="732375"/>
                </a:cubicBezTo>
                <a:cubicBezTo>
                  <a:pt x="400874" y="712248"/>
                  <a:pt x="401647" y="690953"/>
                  <a:pt x="402574" y="669083"/>
                </a:cubicBezTo>
                <a:cubicBezTo>
                  <a:pt x="403569" y="645581"/>
                  <a:pt x="405593" y="621907"/>
                  <a:pt x="408585" y="598722"/>
                </a:cubicBezTo>
                <a:cubicBezTo>
                  <a:pt x="410759" y="581880"/>
                  <a:pt x="413422" y="566956"/>
                  <a:pt x="416728" y="553110"/>
                </a:cubicBezTo>
                <a:cubicBezTo>
                  <a:pt x="420917" y="535573"/>
                  <a:pt x="426051" y="520614"/>
                  <a:pt x="432423" y="507375"/>
                </a:cubicBezTo>
                <a:cubicBezTo>
                  <a:pt x="442109" y="487261"/>
                  <a:pt x="454827" y="471629"/>
                  <a:pt x="471303" y="459588"/>
                </a:cubicBezTo>
                <a:cubicBezTo>
                  <a:pt x="481627" y="452045"/>
                  <a:pt x="493405" y="445792"/>
                  <a:pt x="507307" y="440471"/>
                </a:cubicBezTo>
                <a:cubicBezTo>
                  <a:pt x="524071" y="434055"/>
                  <a:pt x="543071" y="429202"/>
                  <a:pt x="567102" y="425200"/>
                </a:cubicBezTo>
                <a:cubicBezTo>
                  <a:pt x="585193" y="422189"/>
                  <a:pt x="604436" y="419974"/>
                  <a:pt x="625925" y="418434"/>
                </a:cubicBezTo>
                <a:cubicBezTo>
                  <a:pt x="644623" y="417093"/>
                  <a:pt x="663182" y="416073"/>
                  <a:pt x="681095" y="415394"/>
                </a:cubicBezTo>
                <a:cubicBezTo>
                  <a:pt x="694846" y="414875"/>
                  <a:pt x="708929" y="414616"/>
                  <a:pt x="722547" y="414367"/>
                </a:cubicBezTo>
                <a:cubicBezTo>
                  <a:pt x="728264" y="414263"/>
                  <a:pt x="733981" y="414157"/>
                  <a:pt x="739696" y="414035"/>
                </a:cubicBezTo>
                <a:cubicBezTo>
                  <a:pt x="744388" y="413934"/>
                  <a:pt x="749080" y="413854"/>
                  <a:pt x="753773" y="413774"/>
                </a:cubicBezTo>
                <a:cubicBezTo>
                  <a:pt x="757582" y="413709"/>
                  <a:pt x="760684" y="410680"/>
                  <a:pt x="760838" y="406866"/>
                </a:cubicBezTo>
                <a:lnTo>
                  <a:pt x="761756" y="384316"/>
                </a:lnTo>
                <a:cubicBezTo>
                  <a:pt x="761916" y="380421"/>
                  <a:pt x="758936" y="377126"/>
                  <a:pt x="755055" y="376826"/>
                </a:cubicBezTo>
                <a:cubicBezTo>
                  <a:pt x="749510" y="376393"/>
                  <a:pt x="744278" y="376153"/>
                  <a:pt x="739207" y="376093"/>
                </a:cubicBezTo>
                <a:close/>
              </a:path>
            </a:pathLst>
          </a:custGeom>
          <a:solidFill>
            <a:schemeClr val="accent1"/>
          </a:solidFill>
          <a:ln w="2953" cap="flat">
            <a:noFill/>
            <a:prstDash val="solid"/>
            <a:miter/>
          </a:ln>
        </p:spPr>
      </p:sp>
      <p:sp>
        <p:nvSpPr>
          <p:cNvPr id="23" name="Graphic 20">
            <a:extLst>
              <a:ext uri="{FF2B5EF4-FFF2-40B4-BE49-F238E27FC236}">
                <a16:creationId xmlns:a16="http://schemas.microsoft.com/office/drawing/2014/main" id="{438F7CED-A876-4A10-F40F-1BE4E4DD795F}"/>
              </a:ext>
            </a:extLst>
          </p:cNvPr>
          <p:cNvSpPr/>
          <p:nvPr/>
        </p:nvSpPr>
        <p:spPr>
          <a:xfrm>
            <a:off x="6927614" y="3067979"/>
            <a:ext cx="484757" cy="503039"/>
          </a:xfrm>
          <a:custGeom>
            <a:avLst/>
            <a:gdLst>
              <a:gd name="csX0" fmla="*/ 470404 w 484757"/>
              <a:gd name="csY0" fmla="*/ 239332 h 503039"/>
              <a:gd name="csX1" fmla="*/ 411519 w 484757"/>
              <a:gd name="csY1" fmla="*/ 237378 h 503039"/>
              <a:gd name="csX2" fmla="*/ 374899 w 484757"/>
              <a:gd name="csY2" fmla="*/ 234179 h 503039"/>
              <a:gd name="csX3" fmla="*/ 342207 w 484757"/>
              <a:gd name="csY3" fmla="*/ 228444 h 503039"/>
              <a:gd name="csX4" fmla="*/ 313472 w 484757"/>
              <a:gd name="csY4" fmla="*/ 218447 h 503039"/>
              <a:gd name="csX5" fmla="*/ 276669 w 484757"/>
              <a:gd name="csY5" fmla="*/ 182897 h 503039"/>
              <a:gd name="csX6" fmla="*/ 265654 w 484757"/>
              <a:gd name="csY6" fmla="*/ 152701 h 503039"/>
              <a:gd name="csX7" fmla="*/ 258323 w 484757"/>
              <a:gd name="csY7" fmla="*/ 106924 h 503039"/>
              <a:gd name="csX8" fmla="*/ 255871 w 484757"/>
              <a:gd name="csY8" fmla="*/ 71668 h 503039"/>
              <a:gd name="csX9" fmla="*/ 254696 w 484757"/>
              <a:gd name="csY9" fmla="*/ 31173 h 503039"/>
              <a:gd name="csX10" fmla="*/ 254363 w 484757"/>
              <a:gd name="csY10" fmla="*/ 17182 h 503039"/>
              <a:gd name="csX11" fmla="*/ 254172 w 484757"/>
              <a:gd name="csY11" fmla="*/ 5535 h 503039"/>
              <a:gd name="csX12" fmla="*/ 254161 w 484757"/>
              <a:gd name="csY12" fmla="*/ 4631 h 503039"/>
              <a:gd name="csX13" fmla="*/ 249618 w 484757"/>
              <a:gd name="csY13" fmla="*/ 106 h 503039"/>
              <a:gd name="csX14" fmla="*/ 235519 w 484757"/>
              <a:gd name="csY14" fmla="*/ 0 h 503039"/>
              <a:gd name="csX15" fmla="*/ 230908 w 484757"/>
              <a:gd name="csY15" fmla="*/ 4434 h 503039"/>
              <a:gd name="csX16" fmla="*/ 230220 w 484757"/>
              <a:gd name="csY16" fmla="*/ 32771 h 503039"/>
              <a:gd name="csX17" fmla="*/ 228242 w 484757"/>
              <a:gd name="csY17" fmla="*/ 85272 h 503039"/>
              <a:gd name="csX18" fmla="*/ 225047 w 484757"/>
              <a:gd name="csY18" fmla="*/ 120322 h 503039"/>
              <a:gd name="csX19" fmla="*/ 219938 w 484757"/>
              <a:gd name="csY19" fmla="*/ 149711 h 503039"/>
              <a:gd name="csX20" fmla="*/ 205091 w 484757"/>
              <a:gd name="csY20" fmla="*/ 188581 h 503039"/>
              <a:gd name="csX21" fmla="*/ 179830 w 484757"/>
              <a:gd name="csY21" fmla="*/ 213906 h 503039"/>
              <a:gd name="csX22" fmla="*/ 147414 w 484757"/>
              <a:gd name="csY22" fmla="*/ 227225 h 503039"/>
              <a:gd name="csX23" fmla="*/ 114950 w 484757"/>
              <a:gd name="csY23" fmla="*/ 233543 h 503039"/>
              <a:gd name="csX24" fmla="*/ 87060 w 484757"/>
              <a:gd name="csY24" fmla="*/ 236484 h 503039"/>
              <a:gd name="csX25" fmla="*/ 60382 w 484757"/>
              <a:gd name="csY25" fmla="*/ 238001 h 503039"/>
              <a:gd name="csX26" fmla="*/ 19803 w 484757"/>
              <a:gd name="csY26" fmla="*/ 239217 h 503039"/>
              <a:gd name="csX27" fmla="*/ 16457 w 484757"/>
              <a:gd name="csY27" fmla="*/ 239296 h 503039"/>
              <a:gd name="csX28" fmla="*/ 4264 w 484757"/>
              <a:gd name="csY28" fmla="*/ 239785 h 503039"/>
              <a:gd name="csX29" fmla="*/ 5 w 484757"/>
              <a:gd name="csY29" fmla="*/ 244585 h 503039"/>
              <a:gd name="csX30" fmla="*/ 886 w 484757"/>
              <a:gd name="csY30" fmla="*/ 263231 h 503039"/>
              <a:gd name="csX31" fmla="*/ 3240 w 484757"/>
              <a:gd name="csY31" fmla="*/ 263290 h 503039"/>
              <a:gd name="csX32" fmla="*/ 8441 w 484757"/>
              <a:gd name="csY32" fmla="*/ 263394 h 503039"/>
              <a:gd name="csX33" fmla="*/ 59713 w 484757"/>
              <a:gd name="csY33" fmla="*/ 264713 h 503039"/>
              <a:gd name="csX34" fmla="*/ 103781 w 484757"/>
              <a:gd name="csY34" fmla="*/ 267900 h 503039"/>
              <a:gd name="csX35" fmla="*/ 136748 w 484757"/>
              <a:gd name="csY35" fmla="*/ 273006 h 503039"/>
              <a:gd name="csX36" fmla="*/ 167766 w 484757"/>
              <a:gd name="csY36" fmla="*/ 282653 h 503039"/>
              <a:gd name="csX37" fmla="*/ 208501 w 484757"/>
              <a:gd name="csY37" fmla="*/ 320461 h 503039"/>
              <a:gd name="csX38" fmla="*/ 218148 w 484757"/>
              <a:gd name="csY38" fmla="*/ 346022 h 503039"/>
              <a:gd name="csX39" fmla="*/ 226802 w 484757"/>
              <a:gd name="csY39" fmla="*/ 398343 h 503039"/>
              <a:gd name="csX40" fmla="*/ 229066 w 484757"/>
              <a:gd name="csY40" fmla="*/ 433399 h 503039"/>
              <a:gd name="csX41" fmla="*/ 229168 w 484757"/>
              <a:gd name="csY41" fmla="*/ 435749 h 503039"/>
              <a:gd name="csX42" fmla="*/ 229575 w 484757"/>
              <a:gd name="csY42" fmla="*/ 446261 h 503039"/>
              <a:gd name="csX43" fmla="*/ 230586 w 484757"/>
              <a:gd name="csY43" fmla="*/ 485027 h 503039"/>
              <a:gd name="csX44" fmla="*/ 230819 w 484757"/>
              <a:gd name="csY44" fmla="*/ 497103 h 503039"/>
              <a:gd name="csX45" fmla="*/ 230840 w 484757"/>
              <a:gd name="csY45" fmla="*/ 498307 h 503039"/>
              <a:gd name="csX46" fmla="*/ 235344 w 484757"/>
              <a:gd name="csY46" fmla="*/ 502811 h 503039"/>
              <a:gd name="csX47" fmla="*/ 249497 w 484757"/>
              <a:gd name="csY47" fmla="*/ 503039 h 503039"/>
              <a:gd name="csX48" fmla="*/ 254149 w 484757"/>
              <a:gd name="csY48" fmla="*/ 498592 h 503039"/>
              <a:gd name="csX49" fmla="*/ 254283 w 484757"/>
              <a:gd name="csY49" fmla="*/ 492431 h 503039"/>
              <a:gd name="csX50" fmla="*/ 254398 w 484757"/>
              <a:gd name="csY50" fmla="*/ 483831 h 503039"/>
              <a:gd name="csX51" fmla="*/ 254719 w 484757"/>
              <a:gd name="csY51" fmla="*/ 466057 h 503039"/>
              <a:gd name="csX52" fmla="*/ 256184 w 484757"/>
              <a:gd name="csY52" fmla="*/ 425780 h 503039"/>
              <a:gd name="csX53" fmla="*/ 260008 w 484757"/>
              <a:gd name="csY53" fmla="*/ 381005 h 503039"/>
              <a:gd name="csX54" fmla="*/ 265191 w 484757"/>
              <a:gd name="csY54" fmla="*/ 351979 h 503039"/>
              <a:gd name="csX55" fmla="*/ 275178 w 484757"/>
              <a:gd name="csY55" fmla="*/ 322875 h 503039"/>
              <a:gd name="csX56" fmla="*/ 299920 w 484757"/>
              <a:gd name="csY56" fmla="*/ 292465 h 503039"/>
              <a:gd name="csX57" fmla="*/ 322832 w 484757"/>
              <a:gd name="csY57" fmla="*/ 280300 h 503039"/>
              <a:gd name="csX58" fmla="*/ 360883 w 484757"/>
              <a:gd name="csY58" fmla="*/ 270582 h 503039"/>
              <a:gd name="csX59" fmla="*/ 398316 w 484757"/>
              <a:gd name="csY59" fmla="*/ 266276 h 503039"/>
              <a:gd name="csX60" fmla="*/ 433424 w 484757"/>
              <a:gd name="csY60" fmla="*/ 264341 h 503039"/>
              <a:gd name="csX61" fmla="*/ 459803 w 484757"/>
              <a:gd name="csY61" fmla="*/ 263688 h 503039"/>
              <a:gd name="csX62" fmla="*/ 470715 w 484757"/>
              <a:gd name="csY62" fmla="*/ 263477 h 503039"/>
              <a:gd name="csX63" fmla="*/ 479674 w 484757"/>
              <a:gd name="csY63" fmla="*/ 263311 h 503039"/>
              <a:gd name="csX64" fmla="*/ 484170 w 484757"/>
              <a:gd name="csY64" fmla="*/ 258914 h 503039"/>
              <a:gd name="csX65" fmla="*/ 484754 w 484757"/>
              <a:gd name="csY65" fmla="*/ 244565 h 503039"/>
              <a:gd name="csX66" fmla="*/ 480490 w 484757"/>
              <a:gd name="csY66" fmla="*/ 239798 h 503039"/>
              <a:gd name="csX67" fmla="*/ 470404 w 484757"/>
              <a:gd name="csY67" fmla="*/ 239332 h 5030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484757" h="503039">
                <a:moveTo>
                  <a:pt x="470404" y="239332"/>
                </a:moveTo>
                <a:cubicBezTo>
                  <a:pt x="448601" y="239072"/>
                  <a:pt x="429339" y="238432"/>
                  <a:pt x="411519" y="237378"/>
                </a:cubicBezTo>
                <a:cubicBezTo>
                  <a:pt x="397952" y="236576"/>
                  <a:pt x="385974" y="235530"/>
                  <a:pt x="374899" y="234179"/>
                </a:cubicBezTo>
                <a:cubicBezTo>
                  <a:pt x="362659" y="232688"/>
                  <a:pt x="351966" y="230811"/>
                  <a:pt x="342207" y="228444"/>
                </a:cubicBezTo>
                <a:cubicBezTo>
                  <a:pt x="331298" y="225796"/>
                  <a:pt x="321897" y="222526"/>
                  <a:pt x="313472" y="218447"/>
                </a:cubicBezTo>
                <a:cubicBezTo>
                  <a:pt x="296989" y="210466"/>
                  <a:pt x="284950" y="198838"/>
                  <a:pt x="276669" y="182897"/>
                </a:cubicBezTo>
                <a:cubicBezTo>
                  <a:pt x="272175" y="174248"/>
                  <a:pt x="268573" y="164370"/>
                  <a:pt x="265654" y="152701"/>
                </a:cubicBezTo>
                <a:cubicBezTo>
                  <a:pt x="262289" y="139244"/>
                  <a:pt x="259890" y="124271"/>
                  <a:pt x="258323" y="106924"/>
                </a:cubicBezTo>
                <a:cubicBezTo>
                  <a:pt x="257041" y="92717"/>
                  <a:pt x="256283" y="81845"/>
                  <a:pt x="255871" y="71668"/>
                </a:cubicBezTo>
                <a:cubicBezTo>
                  <a:pt x="255324" y="58207"/>
                  <a:pt x="255005" y="44464"/>
                  <a:pt x="254696" y="31173"/>
                </a:cubicBezTo>
                <a:cubicBezTo>
                  <a:pt x="254589" y="26508"/>
                  <a:pt x="254479" y="21844"/>
                  <a:pt x="254363" y="17182"/>
                </a:cubicBezTo>
                <a:cubicBezTo>
                  <a:pt x="254265" y="13301"/>
                  <a:pt x="254219" y="9418"/>
                  <a:pt x="254172" y="5535"/>
                </a:cubicBezTo>
                <a:lnTo>
                  <a:pt x="254161" y="4631"/>
                </a:lnTo>
                <a:cubicBezTo>
                  <a:pt x="254129" y="2135"/>
                  <a:pt x="252110" y="123"/>
                  <a:pt x="249618" y="106"/>
                </a:cubicBezTo>
                <a:lnTo>
                  <a:pt x="235519" y="0"/>
                </a:lnTo>
                <a:cubicBezTo>
                  <a:pt x="233029" y="-19"/>
                  <a:pt x="230981" y="1943"/>
                  <a:pt x="230908" y="4434"/>
                </a:cubicBezTo>
                <a:cubicBezTo>
                  <a:pt x="230642" y="13606"/>
                  <a:pt x="230388" y="23237"/>
                  <a:pt x="230220" y="32771"/>
                </a:cubicBezTo>
                <a:cubicBezTo>
                  <a:pt x="229867" y="52811"/>
                  <a:pt x="229240" y="69493"/>
                  <a:pt x="228242" y="85272"/>
                </a:cubicBezTo>
                <a:cubicBezTo>
                  <a:pt x="227420" y="98278"/>
                  <a:pt x="226374" y="109744"/>
                  <a:pt x="225047" y="120322"/>
                </a:cubicBezTo>
                <a:cubicBezTo>
                  <a:pt x="223678" y="131225"/>
                  <a:pt x="222008" y="140839"/>
                  <a:pt x="219938" y="149711"/>
                </a:cubicBezTo>
                <a:cubicBezTo>
                  <a:pt x="216368" y="165025"/>
                  <a:pt x="211512" y="177740"/>
                  <a:pt x="205091" y="188581"/>
                </a:cubicBezTo>
                <a:cubicBezTo>
                  <a:pt x="198955" y="198942"/>
                  <a:pt x="190220" y="207701"/>
                  <a:pt x="179830" y="213906"/>
                </a:cubicBezTo>
                <a:cubicBezTo>
                  <a:pt x="170411" y="219533"/>
                  <a:pt x="159805" y="223889"/>
                  <a:pt x="147414" y="227225"/>
                </a:cubicBezTo>
                <a:cubicBezTo>
                  <a:pt x="137885" y="229790"/>
                  <a:pt x="127266" y="231855"/>
                  <a:pt x="114950" y="233543"/>
                </a:cubicBezTo>
                <a:cubicBezTo>
                  <a:pt x="105907" y="234783"/>
                  <a:pt x="96523" y="235772"/>
                  <a:pt x="87060" y="236484"/>
                </a:cubicBezTo>
                <a:cubicBezTo>
                  <a:pt x="78157" y="237154"/>
                  <a:pt x="69182" y="237663"/>
                  <a:pt x="60382" y="238001"/>
                </a:cubicBezTo>
                <a:cubicBezTo>
                  <a:pt x="46885" y="238518"/>
                  <a:pt x="33116" y="238873"/>
                  <a:pt x="19803" y="239217"/>
                </a:cubicBezTo>
                <a:lnTo>
                  <a:pt x="16457" y="239296"/>
                </a:lnTo>
                <a:cubicBezTo>
                  <a:pt x="12489" y="239385"/>
                  <a:pt x="8422" y="239476"/>
                  <a:pt x="4264" y="239785"/>
                </a:cubicBezTo>
                <a:cubicBezTo>
                  <a:pt x="1783" y="239970"/>
                  <a:pt x="-113" y="242096"/>
                  <a:pt x="5" y="244585"/>
                </a:cubicBezTo>
                <a:lnTo>
                  <a:pt x="886" y="263231"/>
                </a:lnTo>
                <a:lnTo>
                  <a:pt x="3240" y="263290"/>
                </a:lnTo>
                <a:cubicBezTo>
                  <a:pt x="4975" y="263335"/>
                  <a:pt x="6707" y="263379"/>
                  <a:pt x="8441" y="263394"/>
                </a:cubicBezTo>
                <a:cubicBezTo>
                  <a:pt x="25975" y="263537"/>
                  <a:pt x="43225" y="263981"/>
                  <a:pt x="59713" y="264713"/>
                </a:cubicBezTo>
                <a:cubicBezTo>
                  <a:pt x="76594" y="265465"/>
                  <a:pt x="90597" y="266478"/>
                  <a:pt x="103781" y="267900"/>
                </a:cubicBezTo>
                <a:cubicBezTo>
                  <a:pt x="116098" y="269229"/>
                  <a:pt x="126881" y="270899"/>
                  <a:pt x="136748" y="273006"/>
                </a:cubicBezTo>
                <a:cubicBezTo>
                  <a:pt x="148524" y="275522"/>
                  <a:pt x="158672" y="278678"/>
                  <a:pt x="167766" y="282653"/>
                </a:cubicBezTo>
                <a:cubicBezTo>
                  <a:pt x="186338" y="290776"/>
                  <a:pt x="199662" y="303142"/>
                  <a:pt x="208501" y="320461"/>
                </a:cubicBezTo>
                <a:cubicBezTo>
                  <a:pt x="212370" y="328038"/>
                  <a:pt x="215525" y="336398"/>
                  <a:pt x="218148" y="346022"/>
                </a:cubicBezTo>
                <a:cubicBezTo>
                  <a:pt x="223183" y="364500"/>
                  <a:pt x="225418" y="383689"/>
                  <a:pt x="226802" y="398343"/>
                </a:cubicBezTo>
                <a:cubicBezTo>
                  <a:pt x="227762" y="408506"/>
                  <a:pt x="228461" y="419319"/>
                  <a:pt x="229066" y="433399"/>
                </a:cubicBezTo>
                <a:lnTo>
                  <a:pt x="229168" y="435749"/>
                </a:lnTo>
                <a:cubicBezTo>
                  <a:pt x="229321" y="439252"/>
                  <a:pt x="229475" y="442756"/>
                  <a:pt x="229575" y="446261"/>
                </a:cubicBezTo>
                <a:cubicBezTo>
                  <a:pt x="229943" y="459184"/>
                  <a:pt x="230271" y="472106"/>
                  <a:pt x="230586" y="485027"/>
                </a:cubicBezTo>
                <a:cubicBezTo>
                  <a:pt x="230684" y="489052"/>
                  <a:pt x="230751" y="493078"/>
                  <a:pt x="230819" y="497103"/>
                </a:cubicBezTo>
                <a:lnTo>
                  <a:pt x="230840" y="498307"/>
                </a:lnTo>
                <a:cubicBezTo>
                  <a:pt x="230883" y="500778"/>
                  <a:pt x="232874" y="502771"/>
                  <a:pt x="235344" y="502811"/>
                </a:cubicBezTo>
                <a:lnTo>
                  <a:pt x="249497" y="503039"/>
                </a:lnTo>
                <a:cubicBezTo>
                  <a:pt x="251999" y="503079"/>
                  <a:pt x="254076" y="501095"/>
                  <a:pt x="254149" y="498592"/>
                </a:cubicBezTo>
                <a:cubicBezTo>
                  <a:pt x="254214" y="496431"/>
                  <a:pt x="254251" y="494339"/>
                  <a:pt x="254283" y="492431"/>
                </a:cubicBezTo>
                <a:cubicBezTo>
                  <a:pt x="254329" y="489565"/>
                  <a:pt x="254363" y="486698"/>
                  <a:pt x="254398" y="483831"/>
                </a:cubicBezTo>
                <a:cubicBezTo>
                  <a:pt x="254472" y="477905"/>
                  <a:pt x="254542" y="471980"/>
                  <a:pt x="254719" y="466057"/>
                </a:cubicBezTo>
                <a:cubicBezTo>
                  <a:pt x="255101" y="453249"/>
                  <a:pt x="255594" y="439698"/>
                  <a:pt x="256184" y="425780"/>
                </a:cubicBezTo>
                <a:cubicBezTo>
                  <a:pt x="256817" y="410824"/>
                  <a:pt x="258104" y="395759"/>
                  <a:pt x="260008" y="381005"/>
                </a:cubicBezTo>
                <a:cubicBezTo>
                  <a:pt x="261392" y="370287"/>
                  <a:pt x="263087" y="360790"/>
                  <a:pt x="265191" y="351979"/>
                </a:cubicBezTo>
                <a:cubicBezTo>
                  <a:pt x="267856" y="340819"/>
                  <a:pt x="271123" y="331300"/>
                  <a:pt x="275178" y="322875"/>
                </a:cubicBezTo>
                <a:cubicBezTo>
                  <a:pt x="281342" y="310075"/>
                  <a:pt x="289435" y="300127"/>
                  <a:pt x="299920" y="292465"/>
                </a:cubicBezTo>
                <a:cubicBezTo>
                  <a:pt x="306490" y="287665"/>
                  <a:pt x="313985" y="283686"/>
                  <a:pt x="322832" y="280300"/>
                </a:cubicBezTo>
                <a:cubicBezTo>
                  <a:pt x="333500" y="276217"/>
                  <a:pt x="345591" y="273128"/>
                  <a:pt x="360883" y="270582"/>
                </a:cubicBezTo>
                <a:cubicBezTo>
                  <a:pt x="372395" y="268666"/>
                  <a:pt x="384641" y="267256"/>
                  <a:pt x="398316" y="266276"/>
                </a:cubicBezTo>
                <a:cubicBezTo>
                  <a:pt x="410215" y="265423"/>
                  <a:pt x="422025" y="264774"/>
                  <a:pt x="433424" y="264341"/>
                </a:cubicBezTo>
                <a:cubicBezTo>
                  <a:pt x="442175" y="264011"/>
                  <a:pt x="451137" y="263847"/>
                  <a:pt x="459803" y="263688"/>
                </a:cubicBezTo>
                <a:cubicBezTo>
                  <a:pt x="463441" y="263622"/>
                  <a:pt x="467079" y="263554"/>
                  <a:pt x="470715" y="263477"/>
                </a:cubicBezTo>
                <a:cubicBezTo>
                  <a:pt x="473701" y="263413"/>
                  <a:pt x="476687" y="263362"/>
                  <a:pt x="479674" y="263311"/>
                </a:cubicBezTo>
                <a:cubicBezTo>
                  <a:pt x="482098" y="263269"/>
                  <a:pt x="484072" y="261342"/>
                  <a:pt x="484170" y="258914"/>
                </a:cubicBezTo>
                <a:lnTo>
                  <a:pt x="484754" y="244565"/>
                </a:lnTo>
                <a:cubicBezTo>
                  <a:pt x="484856" y="242086"/>
                  <a:pt x="482959" y="239989"/>
                  <a:pt x="480490" y="239798"/>
                </a:cubicBezTo>
                <a:cubicBezTo>
                  <a:pt x="476961" y="239523"/>
                  <a:pt x="473632" y="239370"/>
                  <a:pt x="470404" y="239332"/>
                </a:cubicBezTo>
                <a:close/>
              </a:path>
            </a:pathLst>
          </a:custGeom>
          <a:solidFill>
            <a:schemeClr val="accent1"/>
          </a:solidFill>
          <a:ln w="1883" cap="flat">
            <a:noFill/>
            <a:prstDash val="solid"/>
            <a:miter/>
          </a:ln>
        </p:spPr>
      </p:sp>
      <p:sp>
        <p:nvSpPr>
          <p:cNvPr id="24" name="Accent line"/>
          <p:cNvSpPr/>
          <p:nvPr userDrawn="1"/>
        </p:nvSpPr>
        <p:spPr>
          <a:xfrm>
            <a:off x="419604" y="4897313"/>
            <a:ext cx="7200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Team Structure Overview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r>
              <a:t>Introduce the team with a warm, editorial cover that fits pitch decks and proposals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r>
              <a:rPr cap="all"/>
              <a:t>Warm editorial cover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6"/>
          </p:nvPr>
        </p:nvSpPr>
        <p:spPr/>
        <p:txBody>
          <a:bodyPr/>
          <a:lstStyle/>
          <a:p>
            <a:r>
              <a:t>Use a collective team photo container with subtle stone background and electric indigo accents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7"/>
          </p:nvPr>
        </p:nvSpPr>
        <p:spPr/>
        <p:txBody>
          <a:bodyPr/>
          <a:lstStyle/>
          <a:p>
            <a:r>
              <a:rPr cap="all"/>
              <a:t>Team photo container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Include a quick positioning line that signals creative leadership and client-ready craft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cap="all"/>
              <a:t>Creative leadership positioning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Set visual rhythm with symmetrical spacing and charcoal typography for readability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cap="all"/>
              <a:t>Symmetrical spacing and type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8"/>
          </p:nvPr>
        </p:nvSpPr>
        <p:spPr/>
        <p:txBody>
          <a:bodyPr/>
          <a:lstStyle/>
          <a:p>
            <a:r>
              <a:t>Add the brand tagline as a single line to anchor the narrative tone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9"/>
          </p:nvPr>
        </p:nvSpPr>
        <p:spPr/>
        <p:txBody>
          <a:bodyPr/>
          <a:lstStyle/>
          <a:p>
            <a:r>
              <a:rPr cap="all"/>
              <a:t>Brand tagline line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The Minds Behind the Work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6" name="Group 2">
            <a:extLst>
              <a:ext uri="{FF2B5EF4-FFF2-40B4-BE49-F238E27FC236}">
                <a16:creationId xmlns:a16="http://schemas.microsoft.com/office/drawing/2014/main" id="{FD23D1AD-6D77-C1F9-5730-D81F68E87BAA}"/>
              </a:ext>
            </a:extLst>
          </p:cNvPr>
          <p:cNvGrpSpPr/>
          <p:nvPr userDrawn="1"/>
        </p:nvGrpSpPr>
        <p:grpSpPr>
          <a:xfrm>
            <a:off x="1" y="1"/>
            <a:ext cx="9144000" cy="5143500"/>
            <a:chOff x="0" y="0"/>
            <a:chExt cx="30502090" cy="15263745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7E62461F-D7D1-106E-9E79-94E5140C2BD2}"/>
                </a:ext>
              </a:extLst>
            </p:cNvPr>
            <p:cNvSpPr/>
            <p:nvPr/>
          </p:nvSpPr>
          <p:spPr>
            <a:xfrm>
              <a:off x="0" y="0"/>
              <a:ext cx="15263745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A32FD9D1-3C88-BB64-8229-0F25DC94463F}"/>
                </a:ext>
              </a:extLst>
            </p:cNvPr>
            <p:cNvSpPr/>
            <p:nvPr/>
          </p:nvSpPr>
          <p:spPr>
            <a:xfrm>
              <a:off x="15238346" y="0"/>
              <a:ext cx="15263744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09E8F74C-0A1E-0D5D-DFAB-20F8A96A2B98}"/>
              </a:ext>
            </a:extLst>
          </p:cNvPr>
          <p:cNvSpPr/>
          <p:nvPr userDrawn="1"/>
        </p:nvSpPr>
        <p:spPr>
          <a:xfrm>
            <a:off x="-44450" y="-66675"/>
            <a:ext cx="461587" cy="1002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0" name="Graphic 11">
            <a:extLst>
              <a:ext uri="{FF2B5EF4-FFF2-40B4-BE49-F238E27FC236}">
                <a16:creationId xmlns:a16="http://schemas.microsoft.com/office/drawing/2014/main" id="{986FB555-84A6-B79A-74C5-32FF73A5B30E}"/>
              </a:ext>
            </a:extLst>
          </p:cNvPr>
          <p:cNvSpPr/>
          <p:nvPr/>
        </p:nvSpPr>
        <p:spPr>
          <a:xfrm rot="10800000">
            <a:off x="105969" y="252000"/>
            <a:ext cx="205198" cy="429417"/>
          </a:xfrm>
          <a:custGeom>
            <a:avLst/>
            <a:gdLst>
              <a:gd name="csX0" fmla="*/ 114313 w 205198"/>
              <a:gd name="csY0" fmla="*/ 424498 h 429417"/>
              <a:gd name="csX1" fmla="*/ 114329 w 205198"/>
              <a:gd name="csY1" fmla="*/ 424482 h 429417"/>
              <a:gd name="csX2" fmla="*/ 200380 w 205198"/>
              <a:gd name="csY2" fmla="*/ 336834 h 429417"/>
              <a:gd name="csX3" fmla="*/ 200324 w 205198"/>
              <a:gd name="csY3" fmla="*/ 313111 h 429417"/>
              <a:gd name="csX4" fmla="*/ 176922 w 205198"/>
              <a:gd name="csY4" fmla="*/ 313168 h 429417"/>
              <a:gd name="csX5" fmla="*/ 119148 w 205198"/>
              <a:gd name="csY5" fmla="*/ 372014 h 429417"/>
              <a:gd name="csX6" fmla="*/ 119148 w 205198"/>
              <a:gd name="csY6" fmla="*/ 16774 h 429417"/>
              <a:gd name="csX7" fmla="*/ 102600 w 205198"/>
              <a:gd name="csY7" fmla="*/ 0 h 429417"/>
              <a:gd name="csX8" fmla="*/ 86051 w 205198"/>
              <a:gd name="csY8" fmla="*/ 16774 h 429417"/>
              <a:gd name="csX9" fmla="*/ 86051 w 205198"/>
              <a:gd name="csY9" fmla="*/ 372014 h 429417"/>
              <a:gd name="csX10" fmla="*/ 28278 w 205198"/>
              <a:gd name="csY10" fmla="*/ 313169 h 429417"/>
              <a:gd name="csX11" fmla="*/ 4875 w 205198"/>
              <a:gd name="csY11" fmla="*/ 313112 h 429417"/>
              <a:gd name="csX12" fmla="*/ 4819 w 205198"/>
              <a:gd name="csY12" fmla="*/ 336835 h 429417"/>
              <a:gd name="csX13" fmla="*/ 90870 w 205198"/>
              <a:gd name="csY13" fmla="*/ 424483 h 429417"/>
              <a:gd name="csX14" fmla="*/ 90886 w 205198"/>
              <a:gd name="csY14" fmla="*/ 424498 h 429417"/>
              <a:gd name="csX15" fmla="*/ 114313 w 205198"/>
              <a:gd name="csY15" fmla="*/ 424498 h 4294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05198" h="429417">
                <a:moveTo>
                  <a:pt x="114313" y="424498"/>
                </a:moveTo>
                <a:cubicBezTo>
                  <a:pt x="114318" y="424493"/>
                  <a:pt x="114324" y="424488"/>
                  <a:pt x="114329" y="424482"/>
                </a:cubicBezTo>
                <a:lnTo>
                  <a:pt x="200380" y="336834"/>
                </a:lnTo>
                <a:cubicBezTo>
                  <a:pt x="206826" y="330268"/>
                  <a:pt x="206803" y="319647"/>
                  <a:pt x="200324" y="313111"/>
                </a:cubicBezTo>
                <a:cubicBezTo>
                  <a:pt x="193846" y="306576"/>
                  <a:pt x="183369" y="306602"/>
                  <a:pt x="176922" y="313168"/>
                </a:cubicBezTo>
                <a:lnTo>
                  <a:pt x="119148" y="372014"/>
                </a:lnTo>
                <a:lnTo>
                  <a:pt x="119148" y="16774"/>
                </a:lnTo>
                <a:cubicBezTo>
                  <a:pt x="119148" y="7510"/>
                  <a:pt x="111739" y="0"/>
                  <a:pt x="102600" y="0"/>
                </a:cubicBezTo>
                <a:cubicBezTo>
                  <a:pt x="93460" y="0"/>
                  <a:pt x="86051" y="7510"/>
                  <a:pt x="86051" y="16774"/>
                </a:cubicBezTo>
                <a:lnTo>
                  <a:pt x="86051" y="372014"/>
                </a:lnTo>
                <a:lnTo>
                  <a:pt x="28278" y="313169"/>
                </a:lnTo>
                <a:cubicBezTo>
                  <a:pt x="21830" y="306602"/>
                  <a:pt x="11353" y="306577"/>
                  <a:pt x="4875" y="313112"/>
                </a:cubicBezTo>
                <a:cubicBezTo>
                  <a:pt x="-1604" y="319648"/>
                  <a:pt x="-1627" y="330270"/>
                  <a:pt x="4819" y="336835"/>
                </a:cubicBezTo>
                <a:lnTo>
                  <a:pt x="90870" y="424483"/>
                </a:lnTo>
                <a:cubicBezTo>
                  <a:pt x="90875" y="424488"/>
                  <a:pt x="90880" y="424493"/>
                  <a:pt x="90886" y="424498"/>
                </a:cubicBezTo>
                <a:cubicBezTo>
                  <a:pt x="97354" y="431068"/>
                  <a:pt x="107866" y="431047"/>
                  <a:pt x="114313" y="424498"/>
                </a:cubicBezTo>
                <a:close/>
              </a:path>
            </a:pathLst>
          </a:custGeom>
          <a:solidFill>
            <a:srgbClr val="FFFFFF"/>
          </a:solidFill>
          <a:ln w="7693" cap="flat">
            <a:noFill/>
            <a:prstDash val="solid"/>
            <a:miter/>
          </a:ln>
        </p:spPr>
      </p:sp>
      <p:sp>
        <p:nvSpPr>
          <p:cNvPr id="11" name="Accent line"/>
          <p:cNvSpPr/>
          <p:nvPr userDrawn="1"/>
        </p:nvSpPr>
        <p:spPr>
          <a:xfrm>
            <a:off x="419604" y="4897313"/>
            <a:ext cx="7200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Team Structure Overview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Executive Leadership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3028" y="940130"/>
          <a:ext cx="8316000" cy="2129144"/>
        </p:xfrm>
        <a:graphic>
          <a:graphicData uri="http://schemas.openxmlformats.org/drawingml/2006/table">
            <a:tbl>
              <a:tblPr firstRow="1" bandRow="1">
                <a:tableStyleId>{0ED337F2-5EF9-4EC5-8057-203B44DC6CB3}</a:tableStyleId>
              </a:tblPr>
              <a:tblGrid>
                <a:gridCol w="2772000"/>
                <a:gridCol w="2772000"/>
                <a:gridCol w="2772000"/>
              </a:tblGrid>
              <a:tr h="532286">
                <a:tc>
                  <a:txBody>
                    <a:bodyPr/>
                    <a:lstStyle/>
                    <a:p>
                      <a:pPr algn="l"/>
                      <a:r>
                        <a:rPr lang="en-UA" sz="900" b="1" dirty="0">
                          <a:solidFill>
                            <a:schemeClr val="bg1"/>
                          </a:solidFill>
                          <a:latin typeface="+mj-lt"/>
                        </a:rPr>
                        <a:t>C-Suite Lead</a:t>
                      </a: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+mn-lt"/>
                        <a:buNone/>
                        <a:tabLst/>
                        <a:defRPr/>
                      </a:pPr>
                      <a:r>
                        <a:rPr lang="en-UA" sz="900" b="1" dirty="0">
                          <a:solidFill>
                            <a:schemeClr val="bg1"/>
                          </a:solidFill>
                          <a:latin typeface="+mj-lt"/>
                        </a:rPr>
                        <a:t>Bio Summary</a:t>
                      </a:r>
                    </a:p>
                  </a:txBody>
                  <a:tcPr>
                    <a:lnL w="63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+mn-lt"/>
                        <a:buNone/>
                        <a:tabLst/>
                        <a:defRPr/>
                      </a:pPr>
                      <a:r>
                        <a:rPr lang="en-UA" sz="900" b="1" dirty="0">
                          <a:solidFill>
                            <a:schemeClr val="bg1"/>
                          </a:solidFill>
                          <a:latin typeface="+mj-lt"/>
                        </a:rPr>
                        <a:t>Key Achievement</a:t>
                      </a:r>
                    </a:p>
                  </a:txBody>
                  <a:tcPr>
                    <a:lnL w="63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32286"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CEO/GM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Vision + client outcomes focus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One-line impact tag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22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+mn-lt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Creative Director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Brand + narrative leadership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+mn-lt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One-line creative win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22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+mn-lt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Head of Strategy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Go-to-market + positioning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+mn-lt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One-line strategy result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5" name="Group 2">
            <a:extLst>
              <a:ext uri="{FF2B5EF4-FFF2-40B4-BE49-F238E27FC236}">
                <a16:creationId xmlns:a16="http://schemas.microsoft.com/office/drawing/2014/main" id="{FD23D1AD-6D77-C1F9-5730-D81F68E87BAA}"/>
              </a:ext>
            </a:extLst>
          </p:cNvPr>
          <p:cNvGrpSpPr/>
          <p:nvPr userDrawn="1"/>
        </p:nvGrpSpPr>
        <p:grpSpPr>
          <a:xfrm>
            <a:off x="1" y="1"/>
            <a:ext cx="9144000" cy="5143500"/>
            <a:chOff x="0" y="0"/>
            <a:chExt cx="30502090" cy="15263745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7E62461F-D7D1-106E-9E79-94E5140C2BD2}"/>
                </a:ext>
              </a:extLst>
            </p:cNvPr>
            <p:cNvSpPr/>
            <p:nvPr/>
          </p:nvSpPr>
          <p:spPr>
            <a:xfrm>
              <a:off x="0" y="0"/>
              <a:ext cx="15263745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A32FD9D1-3C88-BB64-8229-0F25DC94463F}"/>
                </a:ext>
              </a:extLst>
            </p:cNvPr>
            <p:cNvSpPr/>
            <p:nvPr/>
          </p:nvSpPr>
          <p:spPr>
            <a:xfrm>
              <a:off x="15238346" y="0"/>
              <a:ext cx="15263744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</p:grpSp>
      <p:sp>
        <p:nvSpPr>
          <p:cNvPr id="18" name="Rectangle 8">
            <a:extLst>
              <a:ext uri="{FF2B5EF4-FFF2-40B4-BE49-F238E27FC236}">
                <a16:creationId xmlns:a16="http://schemas.microsoft.com/office/drawing/2014/main" id="{09E8F74C-0A1E-0D5D-DFAB-20F8A96A2B98}"/>
              </a:ext>
            </a:extLst>
          </p:cNvPr>
          <p:cNvSpPr/>
          <p:nvPr userDrawn="1"/>
        </p:nvSpPr>
        <p:spPr>
          <a:xfrm>
            <a:off x="-44450" y="-66675"/>
            <a:ext cx="461587" cy="1002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9" name="Graphic 11">
            <a:extLst>
              <a:ext uri="{FF2B5EF4-FFF2-40B4-BE49-F238E27FC236}">
                <a16:creationId xmlns:a16="http://schemas.microsoft.com/office/drawing/2014/main" id="{986FB555-84A6-B79A-74C5-32FF73A5B30E}"/>
              </a:ext>
            </a:extLst>
          </p:cNvPr>
          <p:cNvSpPr/>
          <p:nvPr/>
        </p:nvSpPr>
        <p:spPr>
          <a:xfrm rot="10800000">
            <a:off x="105969" y="252000"/>
            <a:ext cx="205198" cy="429417"/>
          </a:xfrm>
          <a:custGeom>
            <a:avLst/>
            <a:gdLst>
              <a:gd name="csX0" fmla="*/ 114313 w 205198"/>
              <a:gd name="csY0" fmla="*/ 424498 h 429417"/>
              <a:gd name="csX1" fmla="*/ 114329 w 205198"/>
              <a:gd name="csY1" fmla="*/ 424482 h 429417"/>
              <a:gd name="csX2" fmla="*/ 200380 w 205198"/>
              <a:gd name="csY2" fmla="*/ 336834 h 429417"/>
              <a:gd name="csX3" fmla="*/ 200324 w 205198"/>
              <a:gd name="csY3" fmla="*/ 313111 h 429417"/>
              <a:gd name="csX4" fmla="*/ 176922 w 205198"/>
              <a:gd name="csY4" fmla="*/ 313168 h 429417"/>
              <a:gd name="csX5" fmla="*/ 119148 w 205198"/>
              <a:gd name="csY5" fmla="*/ 372014 h 429417"/>
              <a:gd name="csX6" fmla="*/ 119148 w 205198"/>
              <a:gd name="csY6" fmla="*/ 16774 h 429417"/>
              <a:gd name="csX7" fmla="*/ 102600 w 205198"/>
              <a:gd name="csY7" fmla="*/ 0 h 429417"/>
              <a:gd name="csX8" fmla="*/ 86051 w 205198"/>
              <a:gd name="csY8" fmla="*/ 16774 h 429417"/>
              <a:gd name="csX9" fmla="*/ 86051 w 205198"/>
              <a:gd name="csY9" fmla="*/ 372014 h 429417"/>
              <a:gd name="csX10" fmla="*/ 28278 w 205198"/>
              <a:gd name="csY10" fmla="*/ 313169 h 429417"/>
              <a:gd name="csX11" fmla="*/ 4875 w 205198"/>
              <a:gd name="csY11" fmla="*/ 313112 h 429417"/>
              <a:gd name="csX12" fmla="*/ 4819 w 205198"/>
              <a:gd name="csY12" fmla="*/ 336835 h 429417"/>
              <a:gd name="csX13" fmla="*/ 90870 w 205198"/>
              <a:gd name="csY13" fmla="*/ 424483 h 429417"/>
              <a:gd name="csX14" fmla="*/ 90886 w 205198"/>
              <a:gd name="csY14" fmla="*/ 424498 h 429417"/>
              <a:gd name="csX15" fmla="*/ 114313 w 205198"/>
              <a:gd name="csY15" fmla="*/ 424498 h 4294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05198" h="429417">
                <a:moveTo>
                  <a:pt x="114313" y="424498"/>
                </a:moveTo>
                <a:cubicBezTo>
                  <a:pt x="114318" y="424493"/>
                  <a:pt x="114324" y="424488"/>
                  <a:pt x="114329" y="424482"/>
                </a:cubicBezTo>
                <a:lnTo>
                  <a:pt x="200380" y="336834"/>
                </a:lnTo>
                <a:cubicBezTo>
                  <a:pt x="206826" y="330268"/>
                  <a:pt x="206803" y="319647"/>
                  <a:pt x="200324" y="313111"/>
                </a:cubicBezTo>
                <a:cubicBezTo>
                  <a:pt x="193846" y="306576"/>
                  <a:pt x="183369" y="306602"/>
                  <a:pt x="176922" y="313168"/>
                </a:cubicBezTo>
                <a:lnTo>
                  <a:pt x="119148" y="372014"/>
                </a:lnTo>
                <a:lnTo>
                  <a:pt x="119148" y="16774"/>
                </a:lnTo>
                <a:cubicBezTo>
                  <a:pt x="119148" y="7510"/>
                  <a:pt x="111739" y="0"/>
                  <a:pt x="102600" y="0"/>
                </a:cubicBezTo>
                <a:cubicBezTo>
                  <a:pt x="93460" y="0"/>
                  <a:pt x="86051" y="7510"/>
                  <a:pt x="86051" y="16774"/>
                </a:cubicBezTo>
                <a:lnTo>
                  <a:pt x="86051" y="372014"/>
                </a:lnTo>
                <a:lnTo>
                  <a:pt x="28278" y="313169"/>
                </a:lnTo>
                <a:cubicBezTo>
                  <a:pt x="21830" y="306602"/>
                  <a:pt x="11353" y="306577"/>
                  <a:pt x="4875" y="313112"/>
                </a:cubicBezTo>
                <a:cubicBezTo>
                  <a:pt x="-1604" y="319648"/>
                  <a:pt x="-1627" y="330270"/>
                  <a:pt x="4819" y="336835"/>
                </a:cubicBezTo>
                <a:lnTo>
                  <a:pt x="90870" y="424483"/>
                </a:lnTo>
                <a:cubicBezTo>
                  <a:pt x="90875" y="424488"/>
                  <a:pt x="90880" y="424493"/>
                  <a:pt x="90886" y="424498"/>
                </a:cubicBezTo>
                <a:cubicBezTo>
                  <a:pt x="97354" y="431068"/>
                  <a:pt x="107866" y="431047"/>
                  <a:pt x="114313" y="424498"/>
                </a:cubicBezTo>
                <a:close/>
              </a:path>
            </a:pathLst>
          </a:custGeom>
          <a:solidFill>
            <a:srgbClr val="FFFFFF"/>
          </a:solidFill>
          <a:ln w="7693" cap="flat">
            <a:noFill/>
            <a:prstDash val="solid"/>
            <a:miter/>
          </a:ln>
        </p:spPr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478792DF-B120-A840-6A73-BDFDBEEF6E66}"/>
              </a:ext>
            </a:extLst>
          </p:cNvPr>
          <p:cNvSpPr/>
          <p:nvPr userDrawn="1"/>
        </p:nvSpPr>
        <p:spPr>
          <a:xfrm>
            <a:off x="7481961" y="-106136"/>
            <a:ext cx="1757041" cy="53557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614FBC5F-C782-6181-5544-71B7D49631E7}"/>
              </a:ext>
            </a:extLst>
          </p:cNvPr>
          <p:cNvSpPr/>
          <p:nvPr userDrawn="1"/>
        </p:nvSpPr>
        <p:spPr>
          <a:xfrm>
            <a:off x="415636" y="940156"/>
            <a:ext cx="8823366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2" name="Graphic 19">
            <a:extLst>
              <a:ext uri="{FF2B5EF4-FFF2-40B4-BE49-F238E27FC236}">
                <a16:creationId xmlns:a16="http://schemas.microsoft.com/office/drawing/2014/main" id="{E02F72A2-1CD3-2594-B5CF-63F808C1572C}"/>
              </a:ext>
            </a:extLst>
          </p:cNvPr>
          <p:cNvSpPr/>
          <p:nvPr/>
        </p:nvSpPr>
        <p:spPr>
          <a:xfrm>
            <a:off x="7472148" y="3503751"/>
            <a:ext cx="761762" cy="790491"/>
          </a:xfrm>
          <a:custGeom>
            <a:avLst/>
            <a:gdLst>
              <a:gd name="csX0" fmla="*/ 739207 w 761762"/>
              <a:gd name="csY0" fmla="*/ 376093 h 790491"/>
              <a:gd name="csX1" fmla="*/ 646673 w 761762"/>
              <a:gd name="csY1" fmla="*/ 373023 h 790491"/>
              <a:gd name="csX2" fmla="*/ 589127 w 761762"/>
              <a:gd name="csY2" fmla="*/ 367995 h 790491"/>
              <a:gd name="csX3" fmla="*/ 537754 w 761762"/>
              <a:gd name="csY3" fmla="*/ 358984 h 790491"/>
              <a:gd name="csX4" fmla="*/ 492599 w 761762"/>
              <a:gd name="csY4" fmla="*/ 343274 h 790491"/>
              <a:gd name="csX5" fmla="*/ 434766 w 761762"/>
              <a:gd name="csY5" fmla="*/ 287410 h 790491"/>
              <a:gd name="csX6" fmla="*/ 417457 w 761762"/>
              <a:gd name="csY6" fmla="*/ 239959 h 790491"/>
              <a:gd name="csX7" fmla="*/ 405936 w 761762"/>
              <a:gd name="csY7" fmla="*/ 168023 h 790491"/>
              <a:gd name="csX8" fmla="*/ 402082 w 761762"/>
              <a:gd name="csY8" fmla="*/ 112622 h 790491"/>
              <a:gd name="csX9" fmla="*/ 400237 w 761762"/>
              <a:gd name="csY9" fmla="*/ 48986 h 790491"/>
              <a:gd name="csX10" fmla="*/ 399713 w 761762"/>
              <a:gd name="csY10" fmla="*/ 27000 h 790491"/>
              <a:gd name="csX11" fmla="*/ 399413 w 761762"/>
              <a:gd name="csY11" fmla="*/ 8697 h 790491"/>
              <a:gd name="csX12" fmla="*/ 399396 w 761762"/>
              <a:gd name="csY12" fmla="*/ 7277 h 790491"/>
              <a:gd name="csX13" fmla="*/ 392256 w 761762"/>
              <a:gd name="csY13" fmla="*/ 166 h 790491"/>
              <a:gd name="csX14" fmla="*/ 370101 w 761762"/>
              <a:gd name="csY14" fmla="*/ 0 h 790491"/>
              <a:gd name="csX15" fmla="*/ 362855 w 761762"/>
              <a:gd name="csY15" fmla="*/ 6968 h 790491"/>
              <a:gd name="csX16" fmla="*/ 361774 w 761762"/>
              <a:gd name="csY16" fmla="*/ 51498 h 790491"/>
              <a:gd name="csX17" fmla="*/ 358667 w 761762"/>
              <a:gd name="csY17" fmla="*/ 133999 h 790491"/>
              <a:gd name="csX18" fmla="*/ 353645 w 761762"/>
              <a:gd name="csY18" fmla="*/ 189077 h 790491"/>
              <a:gd name="csX19" fmla="*/ 345617 w 761762"/>
              <a:gd name="csY19" fmla="*/ 235260 h 790491"/>
              <a:gd name="csX20" fmla="*/ 322286 w 761762"/>
              <a:gd name="csY20" fmla="*/ 296341 h 790491"/>
              <a:gd name="csX21" fmla="*/ 282591 w 761762"/>
              <a:gd name="csY21" fmla="*/ 336137 h 790491"/>
              <a:gd name="csX22" fmla="*/ 231651 w 761762"/>
              <a:gd name="csY22" fmla="*/ 357067 h 790491"/>
              <a:gd name="csX23" fmla="*/ 180636 w 761762"/>
              <a:gd name="csY23" fmla="*/ 366996 h 790491"/>
              <a:gd name="csX24" fmla="*/ 136809 w 761762"/>
              <a:gd name="csY24" fmla="*/ 371617 h 790491"/>
              <a:gd name="csX25" fmla="*/ 94886 w 761762"/>
              <a:gd name="csY25" fmla="*/ 374002 h 790491"/>
              <a:gd name="csX26" fmla="*/ 31119 w 761762"/>
              <a:gd name="csY26" fmla="*/ 375912 h 790491"/>
              <a:gd name="csX27" fmla="*/ 25861 w 761762"/>
              <a:gd name="csY27" fmla="*/ 376037 h 790491"/>
              <a:gd name="csX28" fmla="*/ 6700 w 761762"/>
              <a:gd name="csY28" fmla="*/ 376805 h 790491"/>
              <a:gd name="csX29" fmla="*/ 8 w 761762"/>
              <a:gd name="csY29" fmla="*/ 384348 h 790491"/>
              <a:gd name="csX30" fmla="*/ 1392 w 761762"/>
              <a:gd name="csY30" fmla="*/ 413649 h 790491"/>
              <a:gd name="csX31" fmla="*/ 5092 w 761762"/>
              <a:gd name="csY31" fmla="*/ 413741 h 790491"/>
              <a:gd name="csX32" fmla="*/ 13265 w 761762"/>
              <a:gd name="csY32" fmla="*/ 413905 h 790491"/>
              <a:gd name="csX33" fmla="*/ 93834 w 761762"/>
              <a:gd name="csY33" fmla="*/ 415978 h 790491"/>
              <a:gd name="csX34" fmla="*/ 163085 w 761762"/>
              <a:gd name="csY34" fmla="*/ 420985 h 790491"/>
              <a:gd name="csX35" fmla="*/ 214890 w 761762"/>
              <a:gd name="csY35" fmla="*/ 429009 h 790491"/>
              <a:gd name="csX36" fmla="*/ 263632 w 761762"/>
              <a:gd name="csY36" fmla="*/ 444170 h 790491"/>
              <a:gd name="csX37" fmla="*/ 327645 w 761762"/>
              <a:gd name="csY37" fmla="*/ 503582 h 790491"/>
              <a:gd name="csX38" fmla="*/ 342803 w 761762"/>
              <a:gd name="csY38" fmla="*/ 543748 h 790491"/>
              <a:gd name="csX39" fmla="*/ 356403 w 761762"/>
              <a:gd name="csY39" fmla="*/ 625968 h 790491"/>
              <a:gd name="csX40" fmla="*/ 359961 w 761762"/>
              <a:gd name="csY40" fmla="*/ 681055 h 790491"/>
              <a:gd name="csX41" fmla="*/ 360121 w 761762"/>
              <a:gd name="csY41" fmla="*/ 684748 h 790491"/>
              <a:gd name="csX42" fmla="*/ 360761 w 761762"/>
              <a:gd name="csY42" fmla="*/ 701267 h 790491"/>
              <a:gd name="csX43" fmla="*/ 362349 w 761762"/>
              <a:gd name="csY43" fmla="*/ 762186 h 790491"/>
              <a:gd name="csX44" fmla="*/ 362716 w 761762"/>
              <a:gd name="csY44" fmla="*/ 781161 h 790491"/>
              <a:gd name="csX45" fmla="*/ 362749 w 761762"/>
              <a:gd name="csY45" fmla="*/ 783054 h 790491"/>
              <a:gd name="csX46" fmla="*/ 369826 w 761762"/>
              <a:gd name="csY46" fmla="*/ 790131 h 790491"/>
              <a:gd name="csX47" fmla="*/ 392067 w 761762"/>
              <a:gd name="csY47" fmla="*/ 790490 h 790491"/>
              <a:gd name="csX48" fmla="*/ 399378 w 761762"/>
              <a:gd name="csY48" fmla="*/ 783502 h 790491"/>
              <a:gd name="csX49" fmla="*/ 399588 w 761762"/>
              <a:gd name="csY49" fmla="*/ 773820 h 790491"/>
              <a:gd name="csX50" fmla="*/ 399769 w 761762"/>
              <a:gd name="csY50" fmla="*/ 760305 h 790491"/>
              <a:gd name="csX51" fmla="*/ 400272 w 761762"/>
              <a:gd name="csY51" fmla="*/ 732375 h 790491"/>
              <a:gd name="csX52" fmla="*/ 402574 w 761762"/>
              <a:gd name="csY52" fmla="*/ 669083 h 790491"/>
              <a:gd name="csX53" fmla="*/ 408585 w 761762"/>
              <a:gd name="csY53" fmla="*/ 598722 h 790491"/>
              <a:gd name="csX54" fmla="*/ 416728 w 761762"/>
              <a:gd name="csY54" fmla="*/ 553110 h 790491"/>
              <a:gd name="csX55" fmla="*/ 432423 w 761762"/>
              <a:gd name="csY55" fmla="*/ 507375 h 790491"/>
              <a:gd name="csX56" fmla="*/ 471303 w 761762"/>
              <a:gd name="csY56" fmla="*/ 459588 h 790491"/>
              <a:gd name="csX57" fmla="*/ 507307 w 761762"/>
              <a:gd name="csY57" fmla="*/ 440471 h 790491"/>
              <a:gd name="csX58" fmla="*/ 567102 w 761762"/>
              <a:gd name="csY58" fmla="*/ 425200 h 790491"/>
              <a:gd name="csX59" fmla="*/ 625925 w 761762"/>
              <a:gd name="csY59" fmla="*/ 418434 h 790491"/>
              <a:gd name="csX60" fmla="*/ 681095 w 761762"/>
              <a:gd name="csY60" fmla="*/ 415394 h 790491"/>
              <a:gd name="csX61" fmla="*/ 722547 w 761762"/>
              <a:gd name="csY61" fmla="*/ 414367 h 790491"/>
              <a:gd name="csX62" fmla="*/ 739696 w 761762"/>
              <a:gd name="csY62" fmla="*/ 414035 h 790491"/>
              <a:gd name="csX63" fmla="*/ 753773 w 761762"/>
              <a:gd name="csY63" fmla="*/ 413774 h 790491"/>
              <a:gd name="csX64" fmla="*/ 760838 w 761762"/>
              <a:gd name="csY64" fmla="*/ 406866 h 790491"/>
              <a:gd name="csX65" fmla="*/ 761756 w 761762"/>
              <a:gd name="csY65" fmla="*/ 384316 h 790491"/>
              <a:gd name="csX66" fmla="*/ 755055 w 761762"/>
              <a:gd name="csY66" fmla="*/ 376826 h 790491"/>
              <a:gd name="csX67" fmla="*/ 739207 w 761762"/>
              <a:gd name="csY67" fmla="*/ 376093 h 7904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761762" h="790491">
                <a:moveTo>
                  <a:pt x="739207" y="376093"/>
                </a:moveTo>
                <a:cubicBezTo>
                  <a:pt x="704945" y="375684"/>
                  <a:pt x="674676" y="374678"/>
                  <a:pt x="646673" y="373023"/>
                </a:cubicBezTo>
                <a:cubicBezTo>
                  <a:pt x="625353" y="371762"/>
                  <a:pt x="606530" y="370119"/>
                  <a:pt x="589127" y="367995"/>
                </a:cubicBezTo>
                <a:cubicBezTo>
                  <a:pt x="569892" y="365652"/>
                  <a:pt x="553090" y="362703"/>
                  <a:pt x="537754" y="358984"/>
                </a:cubicBezTo>
                <a:cubicBezTo>
                  <a:pt x="520611" y="354822"/>
                  <a:pt x="505838" y="349684"/>
                  <a:pt x="492599" y="343274"/>
                </a:cubicBezTo>
                <a:cubicBezTo>
                  <a:pt x="466697" y="330733"/>
                  <a:pt x="447779" y="312460"/>
                  <a:pt x="434766" y="287410"/>
                </a:cubicBezTo>
                <a:cubicBezTo>
                  <a:pt x="427704" y="273818"/>
                  <a:pt x="422043" y="258296"/>
                  <a:pt x="417457" y="239959"/>
                </a:cubicBezTo>
                <a:cubicBezTo>
                  <a:pt x="412169" y="218812"/>
                  <a:pt x="408398" y="195283"/>
                  <a:pt x="405936" y="168023"/>
                </a:cubicBezTo>
                <a:cubicBezTo>
                  <a:pt x="403922" y="145699"/>
                  <a:pt x="402731" y="128613"/>
                  <a:pt x="402082" y="112622"/>
                </a:cubicBezTo>
                <a:cubicBezTo>
                  <a:pt x="401223" y="91469"/>
                  <a:pt x="400723" y="69871"/>
                  <a:pt x="400237" y="48986"/>
                </a:cubicBezTo>
                <a:cubicBezTo>
                  <a:pt x="400068" y="41656"/>
                  <a:pt x="399896" y="34326"/>
                  <a:pt x="399713" y="27000"/>
                </a:cubicBezTo>
                <a:cubicBezTo>
                  <a:pt x="399559" y="20901"/>
                  <a:pt x="399487" y="14799"/>
                  <a:pt x="399413" y="8697"/>
                </a:cubicBezTo>
                <a:lnTo>
                  <a:pt x="399396" y="7277"/>
                </a:lnTo>
                <a:cubicBezTo>
                  <a:pt x="399345" y="3355"/>
                  <a:pt x="396173" y="193"/>
                  <a:pt x="392256" y="166"/>
                </a:cubicBezTo>
                <a:lnTo>
                  <a:pt x="370101" y="0"/>
                </a:lnTo>
                <a:cubicBezTo>
                  <a:pt x="366188" y="-29"/>
                  <a:pt x="362971" y="3053"/>
                  <a:pt x="362855" y="6968"/>
                </a:cubicBezTo>
                <a:cubicBezTo>
                  <a:pt x="362438" y="21381"/>
                  <a:pt x="362038" y="36515"/>
                  <a:pt x="361774" y="51498"/>
                </a:cubicBezTo>
                <a:cubicBezTo>
                  <a:pt x="361220" y="82988"/>
                  <a:pt x="360234" y="109204"/>
                  <a:pt x="358667" y="133999"/>
                </a:cubicBezTo>
                <a:cubicBezTo>
                  <a:pt x="357375" y="154437"/>
                  <a:pt x="355731" y="172454"/>
                  <a:pt x="353645" y="189077"/>
                </a:cubicBezTo>
                <a:cubicBezTo>
                  <a:pt x="351495" y="206211"/>
                  <a:pt x="348870" y="221318"/>
                  <a:pt x="345617" y="235260"/>
                </a:cubicBezTo>
                <a:cubicBezTo>
                  <a:pt x="340007" y="259325"/>
                  <a:pt x="332376" y="279306"/>
                  <a:pt x="322286" y="296341"/>
                </a:cubicBezTo>
                <a:cubicBezTo>
                  <a:pt x="312644" y="312623"/>
                  <a:pt x="298916" y="326387"/>
                  <a:pt x="282591" y="336137"/>
                </a:cubicBezTo>
                <a:cubicBezTo>
                  <a:pt x="267788" y="344980"/>
                  <a:pt x="251122" y="351826"/>
                  <a:pt x="231651" y="357067"/>
                </a:cubicBezTo>
                <a:cubicBezTo>
                  <a:pt x="216676" y="361099"/>
                  <a:pt x="199989" y="364344"/>
                  <a:pt x="180636" y="366996"/>
                </a:cubicBezTo>
                <a:cubicBezTo>
                  <a:pt x="166426" y="368944"/>
                  <a:pt x="151680" y="370499"/>
                  <a:pt x="136809" y="371617"/>
                </a:cubicBezTo>
                <a:cubicBezTo>
                  <a:pt x="122818" y="372670"/>
                  <a:pt x="108714" y="373471"/>
                  <a:pt x="94886" y="374002"/>
                </a:cubicBezTo>
                <a:cubicBezTo>
                  <a:pt x="73676" y="374815"/>
                  <a:pt x="52039" y="375372"/>
                  <a:pt x="31119" y="375912"/>
                </a:cubicBezTo>
                <a:lnTo>
                  <a:pt x="25861" y="376037"/>
                </a:lnTo>
                <a:cubicBezTo>
                  <a:pt x="19625" y="376176"/>
                  <a:pt x="13235" y="376319"/>
                  <a:pt x="6700" y="376805"/>
                </a:cubicBezTo>
                <a:cubicBezTo>
                  <a:pt x="2802" y="377096"/>
                  <a:pt x="-178" y="380436"/>
                  <a:pt x="8" y="384348"/>
                </a:cubicBezTo>
                <a:lnTo>
                  <a:pt x="1392" y="413649"/>
                </a:lnTo>
                <a:lnTo>
                  <a:pt x="5092" y="413741"/>
                </a:lnTo>
                <a:cubicBezTo>
                  <a:pt x="7817" y="413813"/>
                  <a:pt x="10539" y="413881"/>
                  <a:pt x="13265" y="413905"/>
                </a:cubicBezTo>
                <a:cubicBezTo>
                  <a:pt x="40817" y="414130"/>
                  <a:pt x="67926" y="414827"/>
                  <a:pt x="93834" y="415978"/>
                </a:cubicBezTo>
                <a:cubicBezTo>
                  <a:pt x="120362" y="417159"/>
                  <a:pt x="142366" y="418751"/>
                  <a:pt x="163085" y="420985"/>
                </a:cubicBezTo>
                <a:cubicBezTo>
                  <a:pt x="182440" y="423073"/>
                  <a:pt x="199385" y="425699"/>
                  <a:pt x="214890" y="429009"/>
                </a:cubicBezTo>
                <a:cubicBezTo>
                  <a:pt x="233395" y="432963"/>
                  <a:pt x="249342" y="437923"/>
                  <a:pt x="263632" y="444170"/>
                </a:cubicBezTo>
                <a:cubicBezTo>
                  <a:pt x="292817" y="456934"/>
                  <a:pt x="313755" y="476366"/>
                  <a:pt x="327645" y="503582"/>
                </a:cubicBezTo>
                <a:cubicBezTo>
                  <a:pt x="333724" y="515488"/>
                  <a:pt x="338683" y="528626"/>
                  <a:pt x="342803" y="543748"/>
                </a:cubicBezTo>
                <a:cubicBezTo>
                  <a:pt x="350716" y="572785"/>
                  <a:pt x="354229" y="602940"/>
                  <a:pt x="356403" y="625968"/>
                </a:cubicBezTo>
                <a:cubicBezTo>
                  <a:pt x="357911" y="641938"/>
                  <a:pt x="359010" y="658929"/>
                  <a:pt x="359961" y="681055"/>
                </a:cubicBezTo>
                <a:lnTo>
                  <a:pt x="360121" y="684748"/>
                </a:lnTo>
                <a:cubicBezTo>
                  <a:pt x="360361" y="690253"/>
                  <a:pt x="360604" y="695759"/>
                  <a:pt x="360761" y="701267"/>
                </a:cubicBezTo>
                <a:cubicBezTo>
                  <a:pt x="361339" y="721574"/>
                  <a:pt x="361854" y="741882"/>
                  <a:pt x="362349" y="762186"/>
                </a:cubicBezTo>
                <a:cubicBezTo>
                  <a:pt x="362503" y="768510"/>
                  <a:pt x="362609" y="774837"/>
                  <a:pt x="362716" y="781161"/>
                </a:cubicBezTo>
                <a:lnTo>
                  <a:pt x="362749" y="783054"/>
                </a:lnTo>
                <a:cubicBezTo>
                  <a:pt x="362817" y="786937"/>
                  <a:pt x="365945" y="790069"/>
                  <a:pt x="369826" y="790131"/>
                </a:cubicBezTo>
                <a:lnTo>
                  <a:pt x="392067" y="790490"/>
                </a:lnTo>
                <a:cubicBezTo>
                  <a:pt x="395998" y="790552"/>
                  <a:pt x="399262" y="787435"/>
                  <a:pt x="399378" y="783502"/>
                </a:cubicBezTo>
                <a:cubicBezTo>
                  <a:pt x="399478" y="780105"/>
                  <a:pt x="399538" y="776819"/>
                  <a:pt x="399588" y="773820"/>
                </a:cubicBezTo>
                <a:cubicBezTo>
                  <a:pt x="399659" y="769317"/>
                  <a:pt x="399713" y="764811"/>
                  <a:pt x="399769" y="760305"/>
                </a:cubicBezTo>
                <a:cubicBezTo>
                  <a:pt x="399884" y="750994"/>
                  <a:pt x="399994" y="741683"/>
                  <a:pt x="400272" y="732375"/>
                </a:cubicBezTo>
                <a:cubicBezTo>
                  <a:pt x="400874" y="712248"/>
                  <a:pt x="401647" y="690953"/>
                  <a:pt x="402574" y="669083"/>
                </a:cubicBezTo>
                <a:cubicBezTo>
                  <a:pt x="403569" y="645581"/>
                  <a:pt x="405593" y="621907"/>
                  <a:pt x="408585" y="598722"/>
                </a:cubicBezTo>
                <a:cubicBezTo>
                  <a:pt x="410759" y="581880"/>
                  <a:pt x="413422" y="566956"/>
                  <a:pt x="416728" y="553110"/>
                </a:cubicBezTo>
                <a:cubicBezTo>
                  <a:pt x="420917" y="535573"/>
                  <a:pt x="426051" y="520614"/>
                  <a:pt x="432423" y="507375"/>
                </a:cubicBezTo>
                <a:cubicBezTo>
                  <a:pt x="442109" y="487261"/>
                  <a:pt x="454827" y="471629"/>
                  <a:pt x="471303" y="459588"/>
                </a:cubicBezTo>
                <a:cubicBezTo>
                  <a:pt x="481627" y="452045"/>
                  <a:pt x="493405" y="445792"/>
                  <a:pt x="507307" y="440471"/>
                </a:cubicBezTo>
                <a:cubicBezTo>
                  <a:pt x="524071" y="434055"/>
                  <a:pt x="543071" y="429202"/>
                  <a:pt x="567102" y="425200"/>
                </a:cubicBezTo>
                <a:cubicBezTo>
                  <a:pt x="585193" y="422189"/>
                  <a:pt x="604436" y="419974"/>
                  <a:pt x="625925" y="418434"/>
                </a:cubicBezTo>
                <a:cubicBezTo>
                  <a:pt x="644623" y="417093"/>
                  <a:pt x="663182" y="416073"/>
                  <a:pt x="681095" y="415394"/>
                </a:cubicBezTo>
                <a:cubicBezTo>
                  <a:pt x="694846" y="414875"/>
                  <a:pt x="708929" y="414616"/>
                  <a:pt x="722547" y="414367"/>
                </a:cubicBezTo>
                <a:cubicBezTo>
                  <a:pt x="728264" y="414263"/>
                  <a:pt x="733981" y="414157"/>
                  <a:pt x="739696" y="414035"/>
                </a:cubicBezTo>
                <a:cubicBezTo>
                  <a:pt x="744388" y="413934"/>
                  <a:pt x="749080" y="413854"/>
                  <a:pt x="753773" y="413774"/>
                </a:cubicBezTo>
                <a:cubicBezTo>
                  <a:pt x="757582" y="413709"/>
                  <a:pt x="760684" y="410680"/>
                  <a:pt x="760838" y="406866"/>
                </a:cubicBezTo>
                <a:lnTo>
                  <a:pt x="761756" y="384316"/>
                </a:lnTo>
                <a:cubicBezTo>
                  <a:pt x="761916" y="380421"/>
                  <a:pt x="758936" y="377126"/>
                  <a:pt x="755055" y="376826"/>
                </a:cubicBezTo>
                <a:cubicBezTo>
                  <a:pt x="749510" y="376393"/>
                  <a:pt x="744278" y="376153"/>
                  <a:pt x="739207" y="376093"/>
                </a:cubicBezTo>
                <a:close/>
              </a:path>
            </a:pathLst>
          </a:custGeom>
          <a:solidFill>
            <a:schemeClr val="accent1"/>
          </a:solidFill>
          <a:ln w="2953" cap="flat">
            <a:noFill/>
            <a:prstDash val="solid"/>
            <a:miter/>
          </a:ln>
        </p:spPr>
      </p:sp>
      <p:sp>
        <p:nvSpPr>
          <p:cNvPr id="23" name="Graphic 20">
            <a:extLst>
              <a:ext uri="{FF2B5EF4-FFF2-40B4-BE49-F238E27FC236}">
                <a16:creationId xmlns:a16="http://schemas.microsoft.com/office/drawing/2014/main" id="{438F7CED-A876-4A10-F40F-1BE4E4DD795F}"/>
              </a:ext>
            </a:extLst>
          </p:cNvPr>
          <p:cNvSpPr/>
          <p:nvPr/>
        </p:nvSpPr>
        <p:spPr>
          <a:xfrm>
            <a:off x="6927614" y="3067979"/>
            <a:ext cx="484757" cy="503039"/>
          </a:xfrm>
          <a:custGeom>
            <a:avLst/>
            <a:gdLst>
              <a:gd name="csX0" fmla="*/ 470404 w 484757"/>
              <a:gd name="csY0" fmla="*/ 239332 h 503039"/>
              <a:gd name="csX1" fmla="*/ 411519 w 484757"/>
              <a:gd name="csY1" fmla="*/ 237378 h 503039"/>
              <a:gd name="csX2" fmla="*/ 374899 w 484757"/>
              <a:gd name="csY2" fmla="*/ 234179 h 503039"/>
              <a:gd name="csX3" fmla="*/ 342207 w 484757"/>
              <a:gd name="csY3" fmla="*/ 228444 h 503039"/>
              <a:gd name="csX4" fmla="*/ 313472 w 484757"/>
              <a:gd name="csY4" fmla="*/ 218447 h 503039"/>
              <a:gd name="csX5" fmla="*/ 276669 w 484757"/>
              <a:gd name="csY5" fmla="*/ 182897 h 503039"/>
              <a:gd name="csX6" fmla="*/ 265654 w 484757"/>
              <a:gd name="csY6" fmla="*/ 152701 h 503039"/>
              <a:gd name="csX7" fmla="*/ 258323 w 484757"/>
              <a:gd name="csY7" fmla="*/ 106924 h 503039"/>
              <a:gd name="csX8" fmla="*/ 255871 w 484757"/>
              <a:gd name="csY8" fmla="*/ 71668 h 503039"/>
              <a:gd name="csX9" fmla="*/ 254696 w 484757"/>
              <a:gd name="csY9" fmla="*/ 31173 h 503039"/>
              <a:gd name="csX10" fmla="*/ 254363 w 484757"/>
              <a:gd name="csY10" fmla="*/ 17182 h 503039"/>
              <a:gd name="csX11" fmla="*/ 254172 w 484757"/>
              <a:gd name="csY11" fmla="*/ 5535 h 503039"/>
              <a:gd name="csX12" fmla="*/ 254161 w 484757"/>
              <a:gd name="csY12" fmla="*/ 4631 h 503039"/>
              <a:gd name="csX13" fmla="*/ 249618 w 484757"/>
              <a:gd name="csY13" fmla="*/ 106 h 503039"/>
              <a:gd name="csX14" fmla="*/ 235519 w 484757"/>
              <a:gd name="csY14" fmla="*/ 0 h 503039"/>
              <a:gd name="csX15" fmla="*/ 230908 w 484757"/>
              <a:gd name="csY15" fmla="*/ 4434 h 503039"/>
              <a:gd name="csX16" fmla="*/ 230220 w 484757"/>
              <a:gd name="csY16" fmla="*/ 32771 h 503039"/>
              <a:gd name="csX17" fmla="*/ 228242 w 484757"/>
              <a:gd name="csY17" fmla="*/ 85272 h 503039"/>
              <a:gd name="csX18" fmla="*/ 225047 w 484757"/>
              <a:gd name="csY18" fmla="*/ 120322 h 503039"/>
              <a:gd name="csX19" fmla="*/ 219938 w 484757"/>
              <a:gd name="csY19" fmla="*/ 149711 h 503039"/>
              <a:gd name="csX20" fmla="*/ 205091 w 484757"/>
              <a:gd name="csY20" fmla="*/ 188581 h 503039"/>
              <a:gd name="csX21" fmla="*/ 179830 w 484757"/>
              <a:gd name="csY21" fmla="*/ 213906 h 503039"/>
              <a:gd name="csX22" fmla="*/ 147414 w 484757"/>
              <a:gd name="csY22" fmla="*/ 227225 h 503039"/>
              <a:gd name="csX23" fmla="*/ 114950 w 484757"/>
              <a:gd name="csY23" fmla="*/ 233543 h 503039"/>
              <a:gd name="csX24" fmla="*/ 87060 w 484757"/>
              <a:gd name="csY24" fmla="*/ 236484 h 503039"/>
              <a:gd name="csX25" fmla="*/ 60382 w 484757"/>
              <a:gd name="csY25" fmla="*/ 238001 h 503039"/>
              <a:gd name="csX26" fmla="*/ 19803 w 484757"/>
              <a:gd name="csY26" fmla="*/ 239217 h 503039"/>
              <a:gd name="csX27" fmla="*/ 16457 w 484757"/>
              <a:gd name="csY27" fmla="*/ 239296 h 503039"/>
              <a:gd name="csX28" fmla="*/ 4264 w 484757"/>
              <a:gd name="csY28" fmla="*/ 239785 h 503039"/>
              <a:gd name="csX29" fmla="*/ 5 w 484757"/>
              <a:gd name="csY29" fmla="*/ 244585 h 503039"/>
              <a:gd name="csX30" fmla="*/ 886 w 484757"/>
              <a:gd name="csY30" fmla="*/ 263231 h 503039"/>
              <a:gd name="csX31" fmla="*/ 3240 w 484757"/>
              <a:gd name="csY31" fmla="*/ 263290 h 503039"/>
              <a:gd name="csX32" fmla="*/ 8441 w 484757"/>
              <a:gd name="csY32" fmla="*/ 263394 h 503039"/>
              <a:gd name="csX33" fmla="*/ 59713 w 484757"/>
              <a:gd name="csY33" fmla="*/ 264713 h 503039"/>
              <a:gd name="csX34" fmla="*/ 103781 w 484757"/>
              <a:gd name="csY34" fmla="*/ 267900 h 503039"/>
              <a:gd name="csX35" fmla="*/ 136748 w 484757"/>
              <a:gd name="csY35" fmla="*/ 273006 h 503039"/>
              <a:gd name="csX36" fmla="*/ 167766 w 484757"/>
              <a:gd name="csY36" fmla="*/ 282653 h 503039"/>
              <a:gd name="csX37" fmla="*/ 208501 w 484757"/>
              <a:gd name="csY37" fmla="*/ 320461 h 503039"/>
              <a:gd name="csX38" fmla="*/ 218148 w 484757"/>
              <a:gd name="csY38" fmla="*/ 346022 h 503039"/>
              <a:gd name="csX39" fmla="*/ 226802 w 484757"/>
              <a:gd name="csY39" fmla="*/ 398343 h 503039"/>
              <a:gd name="csX40" fmla="*/ 229066 w 484757"/>
              <a:gd name="csY40" fmla="*/ 433399 h 503039"/>
              <a:gd name="csX41" fmla="*/ 229168 w 484757"/>
              <a:gd name="csY41" fmla="*/ 435749 h 503039"/>
              <a:gd name="csX42" fmla="*/ 229575 w 484757"/>
              <a:gd name="csY42" fmla="*/ 446261 h 503039"/>
              <a:gd name="csX43" fmla="*/ 230586 w 484757"/>
              <a:gd name="csY43" fmla="*/ 485027 h 503039"/>
              <a:gd name="csX44" fmla="*/ 230819 w 484757"/>
              <a:gd name="csY44" fmla="*/ 497103 h 503039"/>
              <a:gd name="csX45" fmla="*/ 230840 w 484757"/>
              <a:gd name="csY45" fmla="*/ 498307 h 503039"/>
              <a:gd name="csX46" fmla="*/ 235344 w 484757"/>
              <a:gd name="csY46" fmla="*/ 502811 h 503039"/>
              <a:gd name="csX47" fmla="*/ 249497 w 484757"/>
              <a:gd name="csY47" fmla="*/ 503039 h 503039"/>
              <a:gd name="csX48" fmla="*/ 254149 w 484757"/>
              <a:gd name="csY48" fmla="*/ 498592 h 503039"/>
              <a:gd name="csX49" fmla="*/ 254283 w 484757"/>
              <a:gd name="csY49" fmla="*/ 492431 h 503039"/>
              <a:gd name="csX50" fmla="*/ 254398 w 484757"/>
              <a:gd name="csY50" fmla="*/ 483831 h 503039"/>
              <a:gd name="csX51" fmla="*/ 254719 w 484757"/>
              <a:gd name="csY51" fmla="*/ 466057 h 503039"/>
              <a:gd name="csX52" fmla="*/ 256184 w 484757"/>
              <a:gd name="csY52" fmla="*/ 425780 h 503039"/>
              <a:gd name="csX53" fmla="*/ 260008 w 484757"/>
              <a:gd name="csY53" fmla="*/ 381005 h 503039"/>
              <a:gd name="csX54" fmla="*/ 265191 w 484757"/>
              <a:gd name="csY54" fmla="*/ 351979 h 503039"/>
              <a:gd name="csX55" fmla="*/ 275178 w 484757"/>
              <a:gd name="csY55" fmla="*/ 322875 h 503039"/>
              <a:gd name="csX56" fmla="*/ 299920 w 484757"/>
              <a:gd name="csY56" fmla="*/ 292465 h 503039"/>
              <a:gd name="csX57" fmla="*/ 322832 w 484757"/>
              <a:gd name="csY57" fmla="*/ 280300 h 503039"/>
              <a:gd name="csX58" fmla="*/ 360883 w 484757"/>
              <a:gd name="csY58" fmla="*/ 270582 h 503039"/>
              <a:gd name="csX59" fmla="*/ 398316 w 484757"/>
              <a:gd name="csY59" fmla="*/ 266276 h 503039"/>
              <a:gd name="csX60" fmla="*/ 433424 w 484757"/>
              <a:gd name="csY60" fmla="*/ 264341 h 503039"/>
              <a:gd name="csX61" fmla="*/ 459803 w 484757"/>
              <a:gd name="csY61" fmla="*/ 263688 h 503039"/>
              <a:gd name="csX62" fmla="*/ 470715 w 484757"/>
              <a:gd name="csY62" fmla="*/ 263477 h 503039"/>
              <a:gd name="csX63" fmla="*/ 479674 w 484757"/>
              <a:gd name="csY63" fmla="*/ 263311 h 503039"/>
              <a:gd name="csX64" fmla="*/ 484170 w 484757"/>
              <a:gd name="csY64" fmla="*/ 258914 h 503039"/>
              <a:gd name="csX65" fmla="*/ 484754 w 484757"/>
              <a:gd name="csY65" fmla="*/ 244565 h 503039"/>
              <a:gd name="csX66" fmla="*/ 480490 w 484757"/>
              <a:gd name="csY66" fmla="*/ 239798 h 503039"/>
              <a:gd name="csX67" fmla="*/ 470404 w 484757"/>
              <a:gd name="csY67" fmla="*/ 239332 h 5030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484757" h="503039">
                <a:moveTo>
                  <a:pt x="470404" y="239332"/>
                </a:moveTo>
                <a:cubicBezTo>
                  <a:pt x="448601" y="239072"/>
                  <a:pt x="429339" y="238432"/>
                  <a:pt x="411519" y="237378"/>
                </a:cubicBezTo>
                <a:cubicBezTo>
                  <a:pt x="397952" y="236576"/>
                  <a:pt x="385974" y="235530"/>
                  <a:pt x="374899" y="234179"/>
                </a:cubicBezTo>
                <a:cubicBezTo>
                  <a:pt x="362659" y="232688"/>
                  <a:pt x="351966" y="230811"/>
                  <a:pt x="342207" y="228444"/>
                </a:cubicBezTo>
                <a:cubicBezTo>
                  <a:pt x="331298" y="225796"/>
                  <a:pt x="321897" y="222526"/>
                  <a:pt x="313472" y="218447"/>
                </a:cubicBezTo>
                <a:cubicBezTo>
                  <a:pt x="296989" y="210466"/>
                  <a:pt x="284950" y="198838"/>
                  <a:pt x="276669" y="182897"/>
                </a:cubicBezTo>
                <a:cubicBezTo>
                  <a:pt x="272175" y="174248"/>
                  <a:pt x="268573" y="164370"/>
                  <a:pt x="265654" y="152701"/>
                </a:cubicBezTo>
                <a:cubicBezTo>
                  <a:pt x="262289" y="139244"/>
                  <a:pt x="259890" y="124271"/>
                  <a:pt x="258323" y="106924"/>
                </a:cubicBezTo>
                <a:cubicBezTo>
                  <a:pt x="257041" y="92717"/>
                  <a:pt x="256283" y="81845"/>
                  <a:pt x="255871" y="71668"/>
                </a:cubicBezTo>
                <a:cubicBezTo>
                  <a:pt x="255324" y="58207"/>
                  <a:pt x="255005" y="44464"/>
                  <a:pt x="254696" y="31173"/>
                </a:cubicBezTo>
                <a:cubicBezTo>
                  <a:pt x="254589" y="26508"/>
                  <a:pt x="254479" y="21844"/>
                  <a:pt x="254363" y="17182"/>
                </a:cubicBezTo>
                <a:cubicBezTo>
                  <a:pt x="254265" y="13301"/>
                  <a:pt x="254219" y="9418"/>
                  <a:pt x="254172" y="5535"/>
                </a:cubicBezTo>
                <a:lnTo>
                  <a:pt x="254161" y="4631"/>
                </a:lnTo>
                <a:cubicBezTo>
                  <a:pt x="254129" y="2135"/>
                  <a:pt x="252110" y="123"/>
                  <a:pt x="249618" y="106"/>
                </a:cubicBezTo>
                <a:lnTo>
                  <a:pt x="235519" y="0"/>
                </a:lnTo>
                <a:cubicBezTo>
                  <a:pt x="233029" y="-19"/>
                  <a:pt x="230981" y="1943"/>
                  <a:pt x="230908" y="4434"/>
                </a:cubicBezTo>
                <a:cubicBezTo>
                  <a:pt x="230642" y="13606"/>
                  <a:pt x="230388" y="23237"/>
                  <a:pt x="230220" y="32771"/>
                </a:cubicBezTo>
                <a:cubicBezTo>
                  <a:pt x="229867" y="52811"/>
                  <a:pt x="229240" y="69493"/>
                  <a:pt x="228242" y="85272"/>
                </a:cubicBezTo>
                <a:cubicBezTo>
                  <a:pt x="227420" y="98278"/>
                  <a:pt x="226374" y="109744"/>
                  <a:pt x="225047" y="120322"/>
                </a:cubicBezTo>
                <a:cubicBezTo>
                  <a:pt x="223678" y="131225"/>
                  <a:pt x="222008" y="140839"/>
                  <a:pt x="219938" y="149711"/>
                </a:cubicBezTo>
                <a:cubicBezTo>
                  <a:pt x="216368" y="165025"/>
                  <a:pt x="211512" y="177740"/>
                  <a:pt x="205091" y="188581"/>
                </a:cubicBezTo>
                <a:cubicBezTo>
                  <a:pt x="198955" y="198942"/>
                  <a:pt x="190220" y="207701"/>
                  <a:pt x="179830" y="213906"/>
                </a:cubicBezTo>
                <a:cubicBezTo>
                  <a:pt x="170411" y="219533"/>
                  <a:pt x="159805" y="223889"/>
                  <a:pt x="147414" y="227225"/>
                </a:cubicBezTo>
                <a:cubicBezTo>
                  <a:pt x="137885" y="229790"/>
                  <a:pt x="127266" y="231855"/>
                  <a:pt x="114950" y="233543"/>
                </a:cubicBezTo>
                <a:cubicBezTo>
                  <a:pt x="105907" y="234783"/>
                  <a:pt x="96523" y="235772"/>
                  <a:pt x="87060" y="236484"/>
                </a:cubicBezTo>
                <a:cubicBezTo>
                  <a:pt x="78157" y="237154"/>
                  <a:pt x="69182" y="237663"/>
                  <a:pt x="60382" y="238001"/>
                </a:cubicBezTo>
                <a:cubicBezTo>
                  <a:pt x="46885" y="238518"/>
                  <a:pt x="33116" y="238873"/>
                  <a:pt x="19803" y="239217"/>
                </a:cubicBezTo>
                <a:lnTo>
                  <a:pt x="16457" y="239296"/>
                </a:lnTo>
                <a:cubicBezTo>
                  <a:pt x="12489" y="239385"/>
                  <a:pt x="8422" y="239476"/>
                  <a:pt x="4264" y="239785"/>
                </a:cubicBezTo>
                <a:cubicBezTo>
                  <a:pt x="1783" y="239970"/>
                  <a:pt x="-113" y="242096"/>
                  <a:pt x="5" y="244585"/>
                </a:cubicBezTo>
                <a:lnTo>
                  <a:pt x="886" y="263231"/>
                </a:lnTo>
                <a:lnTo>
                  <a:pt x="3240" y="263290"/>
                </a:lnTo>
                <a:cubicBezTo>
                  <a:pt x="4975" y="263335"/>
                  <a:pt x="6707" y="263379"/>
                  <a:pt x="8441" y="263394"/>
                </a:cubicBezTo>
                <a:cubicBezTo>
                  <a:pt x="25975" y="263537"/>
                  <a:pt x="43225" y="263981"/>
                  <a:pt x="59713" y="264713"/>
                </a:cubicBezTo>
                <a:cubicBezTo>
                  <a:pt x="76594" y="265465"/>
                  <a:pt x="90597" y="266478"/>
                  <a:pt x="103781" y="267900"/>
                </a:cubicBezTo>
                <a:cubicBezTo>
                  <a:pt x="116098" y="269229"/>
                  <a:pt x="126881" y="270899"/>
                  <a:pt x="136748" y="273006"/>
                </a:cubicBezTo>
                <a:cubicBezTo>
                  <a:pt x="148524" y="275522"/>
                  <a:pt x="158672" y="278678"/>
                  <a:pt x="167766" y="282653"/>
                </a:cubicBezTo>
                <a:cubicBezTo>
                  <a:pt x="186338" y="290776"/>
                  <a:pt x="199662" y="303142"/>
                  <a:pt x="208501" y="320461"/>
                </a:cubicBezTo>
                <a:cubicBezTo>
                  <a:pt x="212370" y="328038"/>
                  <a:pt x="215525" y="336398"/>
                  <a:pt x="218148" y="346022"/>
                </a:cubicBezTo>
                <a:cubicBezTo>
                  <a:pt x="223183" y="364500"/>
                  <a:pt x="225418" y="383689"/>
                  <a:pt x="226802" y="398343"/>
                </a:cubicBezTo>
                <a:cubicBezTo>
                  <a:pt x="227762" y="408506"/>
                  <a:pt x="228461" y="419319"/>
                  <a:pt x="229066" y="433399"/>
                </a:cubicBezTo>
                <a:lnTo>
                  <a:pt x="229168" y="435749"/>
                </a:lnTo>
                <a:cubicBezTo>
                  <a:pt x="229321" y="439252"/>
                  <a:pt x="229475" y="442756"/>
                  <a:pt x="229575" y="446261"/>
                </a:cubicBezTo>
                <a:cubicBezTo>
                  <a:pt x="229943" y="459184"/>
                  <a:pt x="230271" y="472106"/>
                  <a:pt x="230586" y="485027"/>
                </a:cubicBezTo>
                <a:cubicBezTo>
                  <a:pt x="230684" y="489052"/>
                  <a:pt x="230751" y="493078"/>
                  <a:pt x="230819" y="497103"/>
                </a:cubicBezTo>
                <a:lnTo>
                  <a:pt x="230840" y="498307"/>
                </a:lnTo>
                <a:cubicBezTo>
                  <a:pt x="230883" y="500778"/>
                  <a:pt x="232874" y="502771"/>
                  <a:pt x="235344" y="502811"/>
                </a:cubicBezTo>
                <a:lnTo>
                  <a:pt x="249497" y="503039"/>
                </a:lnTo>
                <a:cubicBezTo>
                  <a:pt x="251999" y="503079"/>
                  <a:pt x="254076" y="501095"/>
                  <a:pt x="254149" y="498592"/>
                </a:cubicBezTo>
                <a:cubicBezTo>
                  <a:pt x="254214" y="496431"/>
                  <a:pt x="254251" y="494339"/>
                  <a:pt x="254283" y="492431"/>
                </a:cubicBezTo>
                <a:cubicBezTo>
                  <a:pt x="254329" y="489565"/>
                  <a:pt x="254363" y="486698"/>
                  <a:pt x="254398" y="483831"/>
                </a:cubicBezTo>
                <a:cubicBezTo>
                  <a:pt x="254472" y="477905"/>
                  <a:pt x="254542" y="471980"/>
                  <a:pt x="254719" y="466057"/>
                </a:cubicBezTo>
                <a:cubicBezTo>
                  <a:pt x="255101" y="453249"/>
                  <a:pt x="255594" y="439698"/>
                  <a:pt x="256184" y="425780"/>
                </a:cubicBezTo>
                <a:cubicBezTo>
                  <a:pt x="256817" y="410824"/>
                  <a:pt x="258104" y="395759"/>
                  <a:pt x="260008" y="381005"/>
                </a:cubicBezTo>
                <a:cubicBezTo>
                  <a:pt x="261392" y="370287"/>
                  <a:pt x="263087" y="360790"/>
                  <a:pt x="265191" y="351979"/>
                </a:cubicBezTo>
                <a:cubicBezTo>
                  <a:pt x="267856" y="340819"/>
                  <a:pt x="271123" y="331300"/>
                  <a:pt x="275178" y="322875"/>
                </a:cubicBezTo>
                <a:cubicBezTo>
                  <a:pt x="281342" y="310075"/>
                  <a:pt x="289435" y="300127"/>
                  <a:pt x="299920" y="292465"/>
                </a:cubicBezTo>
                <a:cubicBezTo>
                  <a:pt x="306490" y="287665"/>
                  <a:pt x="313985" y="283686"/>
                  <a:pt x="322832" y="280300"/>
                </a:cubicBezTo>
                <a:cubicBezTo>
                  <a:pt x="333500" y="276217"/>
                  <a:pt x="345591" y="273128"/>
                  <a:pt x="360883" y="270582"/>
                </a:cubicBezTo>
                <a:cubicBezTo>
                  <a:pt x="372395" y="268666"/>
                  <a:pt x="384641" y="267256"/>
                  <a:pt x="398316" y="266276"/>
                </a:cubicBezTo>
                <a:cubicBezTo>
                  <a:pt x="410215" y="265423"/>
                  <a:pt x="422025" y="264774"/>
                  <a:pt x="433424" y="264341"/>
                </a:cubicBezTo>
                <a:cubicBezTo>
                  <a:pt x="442175" y="264011"/>
                  <a:pt x="451137" y="263847"/>
                  <a:pt x="459803" y="263688"/>
                </a:cubicBezTo>
                <a:cubicBezTo>
                  <a:pt x="463441" y="263622"/>
                  <a:pt x="467079" y="263554"/>
                  <a:pt x="470715" y="263477"/>
                </a:cubicBezTo>
                <a:cubicBezTo>
                  <a:pt x="473701" y="263413"/>
                  <a:pt x="476687" y="263362"/>
                  <a:pt x="479674" y="263311"/>
                </a:cubicBezTo>
                <a:cubicBezTo>
                  <a:pt x="482098" y="263269"/>
                  <a:pt x="484072" y="261342"/>
                  <a:pt x="484170" y="258914"/>
                </a:cubicBezTo>
                <a:lnTo>
                  <a:pt x="484754" y="244565"/>
                </a:lnTo>
                <a:cubicBezTo>
                  <a:pt x="484856" y="242086"/>
                  <a:pt x="482959" y="239989"/>
                  <a:pt x="480490" y="239798"/>
                </a:cubicBezTo>
                <a:cubicBezTo>
                  <a:pt x="476961" y="239523"/>
                  <a:pt x="473632" y="239370"/>
                  <a:pt x="470404" y="239332"/>
                </a:cubicBezTo>
                <a:close/>
              </a:path>
            </a:pathLst>
          </a:custGeom>
          <a:solidFill>
            <a:schemeClr val="accent1"/>
          </a:solidFill>
          <a:ln w="1883" cap="flat">
            <a:noFill/>
            <a:prstDash val="solid"/>
            <a:miter/>
          </a:ln>
        </p:spPr>
      </p:sp>
      <p:sp>
        <p:nvSpPr>
          <p:cNvPr id="24" name="Accent line"/>
          <p:cNvSpPr/>
          <p:nvPr userDrawn="1"/>
        </p:nvSpPr>
        <p:spPr>
          <a:xfrm>
            <a:off x="419604" y="4897313"/>
            <a:ext cx="7200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Team Structure Overview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r>
              <a:t>Use a 4-column card grid for Product, Engineering, Design, and Growth leads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r>
              <a:rPr cap="all"/>
              <a:t>4-column card grid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6"/>
          </p:nvPr>
        </p:nvSpPr>
        <p:spPr/>
        <p:txBody>
          <a:bodyPr/>
          <a:lstStyle/>
          <a:p>
            <a:r>
              <a:t>Keep each card symmetrical with a rounded avatar cutout and a role-first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7"/>
          </p:nvPr>
        </p:nvSpPr>
        <p:spPr/>
        <p:txBody>
          <a:bodyPr/>
          <a:lstStyle/>
          <a:p>
            <a:r>
              <a:rPr cap="all"/>
              <a:t>Card symmetry &amp; layout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Highlight cross-functional impact by writing achievements in client-facing language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cap="all"/>
              <a:t>Client-facing achievements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Match card hierarchy: role name first, then bio, then the achievement tag last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cap="all"/>
              <a:t>Card content order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8"/>
          </p:nvPr>
        </p:nvSpPr>
        <p:spPr/>
        <p:txBody>
          <a:bodyPr/>
          <a:lstStyle/>
          <a:p>
            <a:r>
              <a:t>Pair each lead with a brief bio and a punchy single-line achievement tag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9"/>
          </p:nvPr>
        </p:nvSpPr>
        <p:spPr/>
        <p:txBody>
          <a:bodyPr/>
          <a:lstStyle/>
          <a:p>
            <a:r>
              <a:rPr cap="all"/>
              <a:t>Bio and achievement tag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Core Functional Leads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3" name="Group 2">
            <a:extLst>
              <a:ext uri="{FF2B5EF4-FFF2-40B4-BE49-F238E27FC236}">
                <a16:creationId xmlns:a16="http://schemas.microsoft.com/office/drawing/2014/main" id="{FD23D1AD-6D77-C1F9-5730-D81F68E87BAA}"/>
              </a:ext>
            </a:extLst>
          </p:cNvPr>
          <p:cNvGrpSpPr/>
          <p:nvPr userDrawn="1"/>
        </p:nvGrpSpPr>
        <p:grpSpPr>
          <a:xfrm>
            <a:off x="1" y="1"/>
            <a:ext cx="9144000" cy="5143500"/>
            <a:chOff x="0" y="0"/>
            <a:chExt cx="30502090" cy="15263745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7E62461F-D7D1-106E-9E79-94E5140C2BD2}"/>
                </a:ext>
              </a:extLst>
            </p:cNvPr>
            <p:cNvSpPr/>
            <p:nvPr/>
          </p:nvSpPr>
          <p:spPr>
            <a:xfrm>
              <a:off x="0" y="0"/>
              <a:ext cx="15263745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A32FD9D1-3C88-BB64-8229-0F25DC94463F}"/>
                </a:ext>
              </a:extLst>
            </p:cNvPr>
            <p:cNvSpPr/>
            <p:nvPr/>
          </p:nvSpPr>
          <p:spPr>
            <a:xfrm>
              <a:off x="15238346" y="0"/>
              <a:ext cx="15263744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</p:grpSp>
      <p:sp>
        <p:nvSpPr>
          <p:cNvPr id="16" name="Rectangle 8">
            <a:extLst>
              <a:ext uri="{FF2B5EF4-FFF2-40B4-BE49-F238E27FC236}">
                <a16:creationId xmlns:a16="http://schemas.microsoft.com/office/drawing/2014/main" id="{09E8F74C-0A1E-0D5D-DFAB-20F8A96A2B98}"/>
              </a:ext>
            </a:extLst>
          </p:cNvPr>
          <p:cNvSpPr/>
          <p:nvPr userDrawn="1"/>
        </p:nvSpPr>
        <p:spPr>
          <a:xfrm>
            <a:off x="-44450" y="-66675"/>
            <a:ext cx="461587" cy="1002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7" name="Graphic 11">
            <a:extLst>
              <a:ext uri="{FF2B5EF4-FFF2-40B4-BE49-F238E27FC236}">
                <a16:creationId xmlns:a16="http://schemas.microsoft.com/office/drawing/2014/main" id="{986FB555-84A6-B79A-74C5-32FF73A5B30E}"/>
              </a:ext>
            </a:extLst>
          </p:cNvPr>
          <p:cNvSpPr/>
          <p:nvPr/>
        </p:nvSpPr>
        <p:spPr>
          <a:xfrm rot="10800000">
            <a:off x="105969" y="252000"/>
            <a:ext cx="205198" cy="429417"/>
          </a:xfrm>
          <a:custGeom>
            <a:avLst/>
            <a:gdLst>
              <a:gd name="csX0" fmla="*/ 114313 w 205198"/>
              <a:gd name="csY0" fmla="*/ 424498 h 429417"/>
              <a:gd name="csX1" fmla="*/ 114329 w 205198"/>
              <a:gd name="csY1" fmla="*/ 424482 h 429417"/>
              <a:gd name="csX2" fmla="*/ 200380 w 205198"/>
              <a:gd name="csY2" fmla="*/ 336834 h 429417"/>
              <a:gd name="csX3" fmla="*/ 200324 w 205198"/>
              <a:gd name="csY3" fmla="*/ 313111 h 429417"/>
              <a:gd name="csX4" fmla="*/ 176922 w 205198"/>
              <a:gd name="csY4" fmla="*/ 313168 h 429417"/>
              <a:gd name="csX5" fmla="*/ 119148 w 205198"/>
              <a:gd name="csY5" fmla="*/ 372014 h 429417"/>
              <a:gd name="csX6" fmla="*/ 119148 w 205198"/>
              <a:gd name="csY6" fmla="*/ 16774 h 429417"/>
              <a:gd name="csX7" fmla="*/ 102600 w 205198"/>
              <a:gd name="csY7" fmla="*/ 0 h 429417"/>
              <a:gd name="csX8" fmla="*/ 86051 w 205198"/>
              <a:gd name="csY8" fmla="*/ 16774 h 429417"/>
              <a:gd name="csX9" fmla="*/ 86051 w 205198"/>
              <a:gd name="csY9" fmla="*/ 372014 h 429417"/>
              <a:gd name="csX10" fmla="*/ 28278 w 205198"/>
              <a:gd name="csY10" fmla="*/ 313169 h 429417"/>
              <a:gd name="csX11" fmla="*/ 4875 w 205198"/>
              <a:gd name="csY11" fmla="*/ 313112 h 429417"/>
              <a:gd name="csX12" fmla="*/ 4819 w 205198"/>
              <a:gd name="csY12" fmla="*/ 336835 h 429417"/>
              <a:gd name="csX13" fmla="*/ 90870 w 205198"/>
              <a:gd name="csY13" fmla="*/ 424483 h 429417"/>
              <a:gd name="csX14" fmla="*/ 90886 w 205198"/>
              <a:gd name="csY14" fmla="*/ 424498 h 429417"/>
              <a:gd name="csX15" fmla="*/ 114313 w 205198"/>
              <a:gd name="csY15" fmla="*/ 424498 h 4294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05198" h="429417">
                <a:moveTo>
                  <a:pt x="114313" y="424498"/>
                </a:moveTo>
                <a:cubicBezTo>
                  <a:pt x="114318" y="424493"/>
                  <a:pt x="114324" y="424488"/>
                  <a:pt x="114329" y="424482"/>
                </a:cubicBezTo>
                <a:lnTo>
                  <a:pt x="200380" y="336834"/>
                </a:lnTo>
                <a:cubicBezTo>
                  <a:pt x="206826" y="330268"/>
                  <a:pt x="206803" y="319647"/>
                  <a:pt x="200324" y="313111"/>
                </a:cubicBezTo>
                <a:cubicBezTo>
                  <a:pt x="193846" y="306576"/>
                  <a:pt x="183369" y="306602"/>
                  <a:pt x="176922" y="313168"/>
                </a:cubicBezTo>
                <a:lnTo>
                  <a:pt x="119148" y="372014"/>
                </a:lnTo>
                <a:lnTo>
                  <a:pt x="119148" y="16774"/>
                </a:lnTo>
                <a:cubicBezTo>
                  <a:pt x="119148" y="7510"/>
                  <a:pt x="111739" y="0"/>
                  <a:pt x="102600" y="0"/>
                </a:cubicBezTo>
                <a:cubicBezTo>
                  <a:pt x="93460" y="0"/>
                  <a:pt x="86051" y="7510"/>
                  <a:pt x="86051" y="16774"/>
                </a:cubicBezTo>
                <a:lnTo>
                  <a:pt x="86051" y="372014"/>
                </a:lnTo>
                <a:lnTo>
                  <a:pt x="28278" y="313169"/>
                </a:lnTo>
                <a:cubicBezTo>
                  <a:pt x="21830" y="306602"/>
                  <a:pt x="11353" y="306577"/>
                  <a:pt x="4875" y="313112"/>
                </a:cubicBezTo>
                <a:cubicBezTo>
                  <a:pt x="-1604" y="319648"/>
                  <a:pt x="-1627" y="330270"/>
                  <a:pt x="4819" y="336835"/>
                </a:cubicBezTo>
                <a:lnTo>
                  <a:pt x="90870" y="424483"/>
                </a:lnTo>
                <a:cubicBezTo>
                  <a:pt x="90875" y="424488"/>
                  <a:pt x="90880" y="424493"/>
                  <a:pt x="90886" y="424498"/>
                </a:cubicBezTo>
                <a:cubicBezTo>
                  <a:pt x="97354" y="431068"/>
                  <a:pt x="107866" y="431047"/>
                  <a:pt x="114313" y="424498"/>
                </a:cubicBezTo>
                <a:close/>
              </a:path>
            </a:pathLst>
          </a:custGeom>
          <a:solidFill>
            <a:srgbClr val="FFFFFF"/>
          </a:solidFill>
          <a:ln w="7693" cap="flat">
            <a:noFill/>
            <a:prstDash val="solid"/>
            <a:miter/>
          </a:ln>
        </p:spPr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D770667F-C00D-ECC6-35EA-EA448BEE84EC}"/>
              </a:ext>
            </a:extLst>
          </p:cNvPr>
          <p:cNvSpPr/>
          <p:nvPr userDrawn="1"/>
        </p:nvSpPr>
        <p:spPr>
          <a:xfrm>
            <a:off x="7481961" y="-106878"/>
            <a:ext cx="1757041" cy="53557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224A58A-0109-0860-0827-8153CC39503A}"/>
              </a:ext>
            </a:extLst>
          </p:cNvPr>
          <p:cNvSpPr/>
          <p:nvPr userDrawn="1"/>
        </p:nvSpPr>
        <p:spPr>
          <a:xfrm>
            <a:off x="415636" y="940156"/>
            <a:ext cx="8823366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grpSp>
        <p:nvGrpSpPr>
          <p:cNvPr id="20" name="Group 1">
            <a:extLst>
              <a:ext uri="{FF2B5EF4-FFF2-40B4-BE49-F238E27FC236}">
                <a16:creationId xmlns:a16="http://schemas.microsoft.com/office/drawing/2014/main" id="{4C889679-E80C-042B-657A-AB4DD0F318A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24380" y="1107168"/>
            <a:ext cx="4032000" cy="3417755"/>
            <a:chOff x="3913318" y="729491"/>
            <a:chExt cx="4440375" cy="3763920"/>
          </a:xfrm>
        </p:grpSpPr>
        <p:sp>
          <p:nvSpPr>
            <p:cNvPr id="21" name="Graphic 2">
              <a:extLst>
                <a:ext uri="{FF2B5EF4-FFF2-40B4-BE49-F238E27FC236}">
                  <a16:creationId xmlns:a16="http://schemas.microsoft.com/office/drawing/2014/main" id="{42181236-6B27-55FD-7C59-60CAA300E9C4}"/>
                </a:ext>
              </a:extLst>
            </p:cNvPr>
            <p:cNvSpPr/>
            <p:nvPr/>
          </p:nvSpPr>
          <p:spPr>
            <a:xfrm>
              <a:off x="3913321" y="729491"/>
              <a:ext cx="4440368" cy="530095"/>
            </a:xfrm>
            <a:custGeom>
              <a:avLst/>
              <a:gdLst>
                <a:gd name="csX0" fmla="*/ 2220192 w 4440368"/>
                <a:gd name="csY0" fmla="*/ 530095 h 530095"/>
                <a:gd name="csX1" fmla="*/ 4440368 w 4440368"/>
                <a:gd name="csY1" fmla="*/ 255466 h 530095"/>
                <a:gd name="csX2" fmla="*/ 2220192 w 4440368"/>
                <a:gd name="csY2" fmla="*/ 0 h 530095"/>
                <a:gd name="csX3" fmla="*/ 0 w 4440368"/>
                <a:gd name="csY3" fmla="*/ 255466 h 530095"/>
                <a:gd name="csX4" fmla="*/ 2220192 w 4440368"/>
                <a:gd name="csY4" fmla="*/ 530095 h 530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40368" h="530095">
                  <a:moveTo>
                    <a:pt x="2220192" y="530095"/>
                  </a:moveTo>
                  <a:cubicBezTo>
                    <a:pt x="3446371" y="530095"/>
                    <a:pt x="4440368" y="396557"/>
                    <a:pt x="4440368" y="255466"/>
                  </a:cubicBezTo>
                  <a:cubicBezTo>
                    <a:pt x="4440368" y="114376"/>
                    <a:pt x="3446371" y="0"/>
                    <a:pt x="2220192" y="0"/>
                  </a:cubicBezTo>
                  <a:cubicBezTo>
                    <a:pt x="994013" y="0"/>
                    <a:pt x="0" y="114376"/>
                    <a:pt x="0" y="255466"/>
                  </a:cubicBezTo>
                  <a:cubicBezTo>
                    <a:pt x="0" y="396557"/>
                    <a:pt x="994013" y="530095"/>
                    <a:pt x="2220192" y="530095"/>
                  </a:cubicBezTo>
                  <a:close/>
                </a:path>
              </a:pathLst>
            </a:custGeom>
            <a:solidFill>
              <a:schemeClr val="accent2"/>
            </a:solidFill>
            <a:ln w="3569" cap="flat">
              <a:noFill/>
              <a:prstDash val="solid"/>
              <a:miter/>
            </a:ln>
          </p:spPr>
        </p:sp>
        <p:sp>
          <p:nvSpPr>
            <p:cNvPr id="22" name="Graphic 4">
              <a:extLst>
                <a:ext uri="{FF2B5EF4-FFF2-40B4-BE49-F238E27FC236}">
                  <a16:creationId xmlns:a16="http://schemas.microsoft.com/office/drawing/2014/main" id="{0D71C3BD-C1B9-88EC-7E22-F90828CDF7C7}"/>
                </a:ext>
              </a:extLst>
            </p:cNvPr>
            <p:cNvSpPr/>
            <p:nvPr/>
          </p:nvSpPr>
          <p:spPr>
            <a:xfrm>
              <a:off x="4546487" y="2738276"/>
              <a:ext cx="3170652" cy="951278"/>
            </a:xfrm>
            <a:custGeom>
              <a:avLst/>
              <a:gdLst>
                <a:gd name="csX0" fmla="*/ 0 w 3170652"/>
                <a:gd name="csY0" fmla="*/ 0 h 951278"/>
                <a:gd name="csX1" fmla="*/ 255871 w 3170652"/>
                <a:gd name="csY1" fmla="*/ 637717 h 951278"/>
                <a:gd name="csX2" fmla="*/ 256745 w 3170652"/>
                <a:gd name="csY2" fmla="*/ 637717 h 951278"/>
                <a:gd name="csX3" fmla="*/ 257087 w 3170652"/>
                <a:gd name="csY3" fmla="*/ 640667 h 951278"/>
                <a:gd name="csX4" fmla="*/ 275849 w 3170652"/>
                <a:gd name="csY4" fmla="*/ 687465 h 951278"/>
                <a:gd name="csX5" fmla="*/ 1585326 w 3170652"/>
                <a:gd name="csY5" fmla="*/ 951278 h 951278"/>
                <a:gd name="csX6" fmla="*/ 2894800 w 3170652"/>
                <a:gd name="csY6" fmla="*/ 687465 h 951278"/>
                <a:gd name="csX7" fmla="*/ 2913602 w 3170652"/>
                <a:gd name="csY7" fmla="*/ 640667 h 951278"/>
                <a:gd name="csX8" fmla="*/ 2913907 w 3170652"/>
                <a:gd name="csY8" fmla="*/ 637717 h 951278"/>
                <a:gd name="csX9" fmla="*/ 2914780 w 3170652"/>
                <a:gd name="csY9" fmla="*/ 637717 h 951278"/>
                <a:gd name="csX10" fmla="*/ 3170653 w 3170652"/>
                <a:gd name="csY10" fmla="*/ 0 h 951278"/>
                <a:gd name="csX11" fmla="*/ 1585365 w 3170652"/>
                <a:gd name="csY11" fmla="*/ 231981 h 951278"/>
                <a:gd name="csX12" fmla="*/ 0 w 3170652"/>
                <a:gd name="csY12" fmla="*/ 0 h 951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70652" h="951278">
                  <a:moveTo>
                    <a:pt x="0" y="0"/>
                  </a:moveTo>
                  <a:lnTo>
                    <a:pt x="255871" y="637717"/>
                  </a:lnTo>
                  <a:lnTo>
                    <a:pt x="256745" y="637717"/>
                  </a:lnTo>
                  <a:cubicBezTo>
                    <a:pt x="256745" y="638685"/>
                    <a:pt x="257011" y="639699"/>
                    <a:pt x="257087" y="640667"/>
                  </a:cubicBezTo>
                  <a:lnTo>
                    <a:pt x="275849" y="687465"/>
                  </a:lnTo>
                  <a:cubicBezTo>
                    <a:pt x="376800" y="822621"/>
                    <a:pt x="877376" y="951278"/>
                    <a:pt x="1585326" y="951278"/>
                  </a:cubicBezTo>
                  <a:cubicBezTo>
                    <a:pt x="2293273" y="951278"/>
                    <a:pt x="2793851" y="822621"/>
                    <a:pt x="2894800" y="687465"/>
                  </a:cubicBezTo>
                  <a:lnTo>
                    <a:pt x="2913602" y="640667"/>
                  </a:lnTo>
                  <a:cubicBezTo>
                    <a:pt x="2913641" y="639699"/>
                    <a:pt x="2913907" y="638685"/>
                    <a:pt x="2913907" y="637717"/>
                  </a:cubicBezTo>
                  <a:lnTo>
                    <a:pt x="2914780" y="637717"/>
                  </a:lnTo>
                  <a:lnTo>
                    <a:pt x="3170653" y="0"/>
                  </a:lnTo>
                  <a:cubicBezTo>
                    <a:pt x="2925261" y="151460"/>
                    <a:pt x="2239038" y="231981"/>
                    <a:pt x="1585365" y="231981"/>
                  </a:cubicBezTo>
                  <a:cubicBezTo>
                    <a:pt x="931611" y="231981"/>
                    <a:pt x="245389" y="15141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3534" cap="flat">
              <a:noFill/>
              <a:prstDash val="solid"/>
              <a:miter/>
            </a:ln>
          </p:spPr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F08C4704-9B51-EB88-6EA3-9D10A26EB5E9}"/>
                </a:ext>
              </a:extLst>
            </p:cNvPr>
            <p:cNvSpPr/>
            <p:nvPr/>
          </p:nvSpPr>
          <p:spPr>
            <a:xfrm>
              <a:off x="3913318" y="1100778"/>
              <a:ext cx="4440375" cy="976989"/>
            </a:xfrm>
            <a:custGeom>
              <a:avLst/>
              <a:gdLst>
                <a:gd name="csX0" fmla="*/ 2218694 w 4440375"/>
                <a:gd name="csY0" fmla="*/ 251208 h 976989"/>
                <a:gd name="csX1" fmla="*/ 593521 w 4440375"/>
                <a:gd name="csY1" fmla="*/ 152166 h 976989"/>
                <a:gd name="csX2" fmla="*/ 0 w 4440375"/>
                <a:gd name="csY2" fmla="*/ 2184 h 976989"/>
                <a:gd name="csX3" fmla="*/ 283690 w 4440375"/>
                <a:gd name="csY3" fmla="*/ 710121 h 976989"/>
                <a:gd name="csX4" fmla="*/ 2219728 w 4440375"/>
                <a:gd name="csY4" fmla="*/ 976989 h 976989"/>
                <a:gd name="csX5" fmla="*/ 4155759 w 4440375"/>
                <a:gd name="csY5" fmla="*/ 710168 h 976989"/>
                <a:gd name="csX6" fmla="*/ 4440375 w 4440375"/>
                <a:gd name="csY6" fmla="*/ 0 h 976989"/>
                <a:gd name="csX7" fmla="*/ 2219728 w 4440375"/>
                <a:gd name="csY7" fmla="*/ 251254 h 976989"/>
                <a:gd name="csX8" fmla="*/ 2218694 w 4440375"/>
                <a:gd name="csY8" fmla="*/ 251208 h 976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40375" h="976989">
                  <a:moveTo>
                    <a:pt x="2218694" y="251208"/>
                  </a:moveTo>
                  <a:cubicBezTo>
                    <a:pt x="1604924" y="251208"/>
                    <a:pt x="1027821" y="216025"/>
                    <a:pt x="593521" y="152166"/>
                  </a:cubicBezTo>
                  <a:cubicBezTo>
                    <a:pt x="306310" y="109918"/>
                    <a:pt x="108011" y="59723"/>
                    <a:pt x="0" y="2184"/>
                  </a:cubicBezTo>
                  <a:lnTo>
                    <a:pt x="283690" y="710121"/>
                  </a:lnTo>
                  <a:cubicBezTo>
                    <a:pt x="436214" y="844765"/>
                    <a:pt x="1188539" y="976989"/>
                    <a:pt x="2219728" y="976989"/>
                  </a:cubicBezTo>
                  <a:cubicBezTo>
                    <a:pt x="3250881" y="976989"/>
                    <a:pt x="4003175" y="844765"/>
                    <a:pt x="4155759" y="710168"/>
                  </a:cubicBezTo>
                  <a:lnTo>
                    <a:pt x="4440375" y="0"/>
                  </a:lnTo>
                  <a:cubicBezTo>
                    <a:pt x="4136583" y="163831"/>
                    <a:pt x="3154085" y="251161"/>
                    <a:pt x="2219728" y="251254"/>
                  </a:cubicBezTo>
                  <a:cubicBezTo>
                    <a:pt x="2219461" y="251208"/>
                    <a:pt x="2219040" y="251208"/>
                    <a:pt x="2218694" y="251208"/>
                  </a:cubicBezTo>
                  <a:close/>
                </a:path>
              </a:pathLst>
            </a:custGeom>
            <a:solidFill>
              <a:schemeClr val="accent2"/>
            </a:solidFill>
            <a:ln w="3566" cap="flat">
              <a:noFill/>
              <a:prstDash val="solid"/>
              <a:miter/>
            </a:ln>
          </p:spPr>
        </p:sp>
        <p:sp>
          <p:nvSpPr>
            <p:cNvPr id="24" name="Graphic 8">
              <a:extLst>
                <a:ext uri="{FF2B5EF4-FFF2-40B4-BE49-F238E27FC236}">
                  <a16:creationId xmlns:a16="http://schemas.microsoft.com/office/drawing/2014/main" id="{2A1396CD-DF0A-3F47-90E5-3CB86C34B6A7}"/>
                </a:ext>
              </a:extLst>
            </p:cNvPr>
            <p:cNvSpPr/>
            <p:nvPr/>
          </p:nvSpPr>
          <p:spPr>
            <a:xfrm>
              <a:off x="4238544" y="1927867"/>
              <a:ext cx="3788686" cy="961594"/>
            </a:xfrm>
            <a:custGeom>
              <a:avLst/>
              <a:gdLst>
                <a:gd name="csX0" fmla="*/ 0 w 3788686"/>
                <a:gd name="csY0" fmla="*/ 0 h 961594"/>
                <a:gd name="csX1" fmla="*/ 278683 w 3788686"/>
                <a:gd name="csY1" fmla="*/ 695949 h 961594"/>
                <a:gd name="csX2" fmla="*/ 1894342 w 3788686"/>
                <a:gd name="csY2" fmla="*/ 961594 h 961594"/>
                <a:gd name="csX3" fmla="*/ 3510003 w 3788686"/>
                <a:gd name="csY3" fmla="*/ 695949 h 961594"/>
                <a:gd name="csX4" fmla="*/ 3788687 w 3788686"/>
                <a:gd name="csY4" fmla="*/ 0 h 961594"/>
                <a:gd name="csX5" fmla="*/ 1894342 w 3788686"/>
                <a:gd name="csY5" fmla="*/ 240952 h 961594"/>
                <a:gd name="csX6" fmla="*/ 0 w 3788686"/>
                <a:gd name="csY6" fmla="*/ 0 h 961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788686" h="961594">
                  <a:moveTo>
                    <a:pt x="0" y="0"/>
                  </a:moveTo>
                  <a:lnTo>
                    <a:pt x="278683" y="695949"/>
                  </a:lnTo>
                  <a:cubicBezTo>
                    <a:pt x="404426" y="829877"/>
                    <a:pt x="1032661" y="961594"/>
                    <a:pt x="1894342" y="961594"/>
                  </a:cubicBezTo>
                  <a:cubicBezTo>
                    <a:pt x="2756027" y="961594"/>
                    <a:pt x="3384257" y="829834"/>
                    <a:pt x="3510003" y="695949"/>
                  </a:cubicBezTo>
                  <a:lnTo>
                    <a:pt x="3788687" y="0"/>
                  </a:lnTo>
                  <a:cubicBezTo>
                    <a:pt x="3512584" y="157281"/>
                    <a:pt x="2683375" y="240952"/>
                    <a:pt x="1894342" y="240952"/>
                  </a:cubicBezTo>
                  <a:cubicBezTo>
                    <a:pt x="1105312" y="240998"/>
                    <a:pt x="276100" y="15728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3538" cap="flat">
              <a:noFill/>
              <a:prstDash val="solid"/>
              <a:miter/>
            </a:ln>
          </p:spPr>
        </p:sp>
        <p:sp>
          <p:nvSpPr>
            <p:cNvPr id="25" name="Graphic 10">
              <a:extLst>
                <a:ext uri="{FF2B5EF4-FFF2-40B4-BE49-F238E27FC236}">
                  <a16:creationId xmlns:a16="http://schemas.microsoft.com/office/drawing/2014/main" id="{CAF85240-6507-514F-079C-F62D6B6286D7}"/>
                </a:ext>
              </a:extLst>
            </p:cNvPr>
            <p:cNvSpPr/>
            <p:nvPr/>
          </p:nvSpPr>
          <p:spPr>
            <a:xfrm>
              <a:off x="4850691" y="3544749"/>
              <a:ext cx="2563376" cy="948662"/>
            </a:xfrm>
            <a:custGeom>
              <a:avLst/>
              <a:gdLst>
                <a:gd name="csX0" fmla="*/ 0 w 2563376"/>
                <a:gd name="csY0" fmla="*/ 0 h 948662"/>
                <a:gd name="csX1" fmla="*/ 253331 w 2563376"/>
                <a:gd name="csY1" fmla="*/ 632878 h 948662"/>
                <a:gd name="csX2" fmla="*/ 255315 w 2563376"/>
                <a:gd name="csY2" fmla="*/ 632878 h 948662"/>
                <a:gd name="csX3" fmla="*/ 255849 w 2563376"/>
                <a:gd name="csY3" fmla="*/ 639186 h 948662"/>
                <a:gd name="csX4" fmla="*/ 278703 w 2563376"/>
                <a:gd name="csY4" fmla="*/ 696329 h 948662"/>
                <a:gd name="csX5" fmla="*/ 1281686 w 2563376"/>
                <a:gd name="csY5" fmla="*/ 948663 h 948662"/>
                <a:gd name="csX6" fmla="*/ 2284636 w 2563376"/>
                <a:gd name="csY6" fmla="*/ 696423 h 948662"/>
                <a:gd name="csX7" fmla="*/ 2307527 w 2563376"/>
                <a:gd name="csY7" fmla="*/ 639186 h 948662"/>
                <a:gd name="csX8" fmla="*/ 2308059 w 2563376"/>
                <a:gd name="csY8" fmla="*/ 632921 h 948662"/>
                <a:gd name="csX9" fmla="*/ 2310045 w 2563376"/>
                <a:gd name="csY9" fmla="*/ 632921 h 948662"/>
                <a:gd name="csX10" fmla="*/ 2563377 w 2563376"/>
                <a:gd name="csY10" fmla="*/ 46 h 948662"/>
                <a:gd name="csX11" fmla="*/ 1281686 w 2563376"/>
                <a:gd name="csY11" fmla="*/ 224410 h 948662"/>
                <a:gd name="csX12" fmla="*/ 0 w 2563376"/>
                <a:gd name="csY12" fmla="*/ 0 h 948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563376" h="948662">
                  <a:moveTo>
                    <a:pt x="0" y="0"/>
                  </a:moveTo>
                  <a:lnTo>
                    <a:pt x="253331" y="632878"/>
                  </a:lnTo>
                  <a:lnTo>
                    <a:pt x="255315" y="632878"/>
                  </a:lnTo>
                  <a:cubicBezTo>
                    <a:pt x="255315" y="634964"/>
                    <a:pt x="255697" y="637096"/>
                    <a:pt x="255849" y="639186"/>
                  </a:cubicBezTo>
                  <a:lnTo>
                    <a:pt x="278703" y="696329"/>
                  </a:lnTo>
                  <a:cubicBezTo>
                    <a:pt x="373549" y="827415"/>
                    <a:pt x="752669" y="948663"/>
                    <a:pt x="1281686" y="948663"/>
                  </a:cubicBezTo>
                  <a:cubicBezTo>
                    <a:pt x="1810633" y="948663"/>
                    <a:pt x="2189751" y="827462"/>
                    <a:pt x="2284636" y="696423"/>
                  </a:cubicBezTo>
                  <a:lnTo>
                    <a:pt x="2307527" y="639186"/>
                  </a:lnTo>
                  <a:cubicBezTo>
                    <a:pt x="2307680" y="637096"/>
                    <a:pt x="2308059" y="635011"/>
                    <a:pt x="2308059" y="632921"/>
                  </a:cubicBezTo>
                  <a:lnTo>
                    <a:pt x="2310045" y="632921"/>
                  </a:lnTo>
                  <a:lnTo>
                    <a:pt x="2563377" y="46"/>
                  </a:lnTo>
                  <a:cubicBezTo>
                    <a:pt x="2350943" y="142680"/>
                    <a:pt x="1809258" y="224410"/>
                    <a:pt x="1281686" y="224410"/>
                  </a:cubicBezTo>
                  <a:cubicBezTo>
                    <a:pt x="754119" y="224410"/>
                    <a:pt x="212432" y="14263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 w="3548" cap="flat">
              <a:noFill/>
              <a:prstDash val="solid"/>
              <a:miter/>
            </a:ln>
          </p:spPr>
        </p:sp>
      </p:grpSp>
      <p:sp>
        <p:nvSpPr>
          <p:cNvPr id="26" name="Rectangle 19">
            <a:extLst>
              <a:ext uri="{FF2B5EF4-FFF2-40B4-BE49-F238E27FC236}">
                <a16:creationId xmlns:a16="http://schemas.microsoft.com/office/drawing/2014/main" id="{CC9CF638-48CB-C4A0-329A-BB2FE1BBAA4F}"/>
              </a:ext>
            </a:extLst>
          </p:cNvPr>
          <p:cNvSpPr/>
          <p:nvPr userDrawn="1"/>
        </p:nvSpPr>
        <p:spPr>
          <a:xfrm rot="10800000">
            <a:off x="-6042" y="940156"/>
            <a:ext cx="2561963" cy="420334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7" name="Google Shape;330;g3e4a1d512f3_0_1236">
            <a:extLst>
              <a:ext uri="{FF2B5EF4-FFF2-40B4-BE49-F238E27FC236}">
                <a16:creationId xmlns:a16="http://schemas.microsoft.com/office/drawing/2014/main" id="{7B1F7C1C-5805-1253-4C0B-B057E5042C7B}"/>
              </a:ext>
            </a:extLst>
          </p:cNvPr>
          <p:cNvSpPr/>
          <p:nvPr userDrawn="1"/>
        </p:nvSpPr>
        <p:spPr>
          <a:xfrm rot="5400000" flipV="1">
            <a:off x="-44881" y="2156873"/>
            <a:ext cx="410399" cy="5106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Google Shape;330;g3e4a1d512f3_0_1236">
            <a:extLst>
              <a:ext uri="{FF2B5EF4-FFF2-40B4-BE49-F238E27FC236}">
                <a16:creationId xmlns:a16="http://schemas.microsoft.com/office/drawing/2014/main" id="{57C62436-BDA0-5B4A-9FCC-BF8B32CDD866}"/>
              </a:ext>
            </a:extLst>
          </p:cNvPr>
          <p:cNvSpPr/>
          <p:nvPr userDrawn="1"/>
        </p:nvSpPr>
        <p:spPr>
          <a:xfrm rot="5400000" flipV="1">
            <a:off x="-44881" y="2792822"/>
            <a:ext cx="410399" cy="5106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Google Shape;330;g3e4a1d512f3_0_1236">
            <a:extLst>
              <a:ext uri="{FF2B5EF4-FFF2-40B4-BE49-F238E27FC236}">
                <a16:creationId xmlns:a16="http://schemas.microsoft.com/office/drawing/2014/main" id="{935AEA15-6B0A-4C9B-9321-E32744ABCE19}"/>
              </a:ext>
            </a:extLst>
          </p:cNvPr>
          <p:cNvSpPr/>
          <p:nvPr userDrawn="1"/>
        </p:nvSpPr>
        <p:spPr>
          <a:xfrm rot="5400000" flipV="1">
            <a:off x="-44881" y="1520925"/>
            <a:ext cx="410399" cy="510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Google Shape;330;g3e4a1d512f3_0_1236">
            <a:extLst>
              <a:ext uri="{FF2B5EF4-FFF2-40B4-BE49-F238E27FC236}">
                <a16:creationId xmlns:a16="http://schemas.microsoft.com/office/drawing/2014/main" id="{E7D28953-B37E-6386-DADB-2DB8ED887ADC}"/>
              </a:ext>
            </a:extLst>
          </p:cNvPr>
          <p:cNvSpPr/>
          <p:nvPr userDrawn="1"/>
        </p:nvSpPr>
        <p:spPr>
          <a:xfrm rot="5400000" flipV="1">
            <a:off x="-44882" y="3433580"/>
            <a:ext cx="410399" cy="5106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Accent line"/>
          <p:cNvSpPr/>
          <p:nvPr userDrawn="1"/>
        </p:nvSpPr>
        <p:spPr>
          <a:xfrm>
            <a:off x="419604" y="4897313"/>
            <a:ext cx="7200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Text Placeholder 1"/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pPr algn="l"/>
            <a:r>
              <a:t>Use a grid that scales from 6 to 14 contributors while staying visually balanced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2"/>
          </p:nvPr>
        </p:nvSpPr>
        <p:spPr/>
        <p:txBody>
          <a:bodyPr/>
          <a:lstStyle/>
          <a:p>
            <a:pPr algn="l"/>
            <a:r>
              <a:t>Add superpower tags to group skills without long bios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pPr algn="l"/>
            <a:r>
              <a:t>Show extended specialists with rounded avatar frames and clear names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t>Team Structure Overview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7"/>
          </p:nvPr>
        </p:nvSpPr>
        <p:spPr/>
        <p:txBody>
          <a:bodyPr/>
          <a:lstStyle/>
          <a:p>
            <a:pPr algn="ctr"/>
            <a:r>
              <a:rPr cap="all"/>
              <a:t>Consistent contributor cards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25"/>
          </p:nvPr>
        </p:nvSpPr>
        <p:spPr/>
        <p:txBody>
          <a:bodyPr/>
          <a:lstStyle/>
          <a:p>
            <a:pPr algn="ctr"/>
            <a:r>
              <a:rPr cap="all"/>
              <a:t>Scalable contributor grid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23"/>
          </p:nvPr>
        </p:nvSpPr>
        <p:spPr/>
        <p:txBody>
          <a:bodyPr/>
          <a:lstStyle/>
          <a:p>
            <a:pPr algn="ctr"/>
            <a:r>
              <a:rPr cap="all"/>
              <a:t>Superpower tags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pPr algn="ctr"/>
            <a:r>
              <a:rPr cap="all"/>
              <a:t>Extended specialists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26"/>
          </p:nvPr>
        </p:nvSpPr>
        <p:spPr/>
        <p:txBody>
          <a:bodyPr/>
          <a:lstStyle/>
          <a:p>
            <a:pPr algn="l"/>
            <a:r>
              <a:t>Keep each card consistent: avatar, name, superpower tag for fast scanning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Specialists &amp; Contributors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3" name="Group 2">
            <a:extLst>
              <a:ext uri="{FF2B5EF4-FFF2-40B4-BE49-F238E27FC236}">
                <a16:creationId xmlns:a16="http://schemas.microsoft.com/office/drawing/2014/main" id="{FD23D1AD-6D77-C1F9-5730-D81F68E87BAA}"/>
              </a:ext>
            </a:extLst>
          </p:cNvPr>
          <p:cNvGrpSpPr/>
          <p:nvPr userDrawn="1"/>
        </p:nvGrpSpPr>
        <p:grpSpPr>
          <a:xfrm>
            <a:off x="1" y="1"/>
            <a:ext cx="9144000" cy="5143500"/>
            <a:chOff x="0" y="0"/>
            <a:chExt cx="30502090" cy="15263745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7E62461F-D7D1-106E-9E79-94E5140C2BD2}"/>
                </a:ext>
              </a:extLst>
            </p:cNvPr>
            <p:cNvSpPr/>
            <p:nvPr/>
          </p:nvSpPr>
          <p:spPr>
            <a:xfrm>
              <a:off x="0" y="0"/>
              <a:ext cx="15263745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A32FD9D1-3C88-BB64-8229-0F25DC94463F}"/>
                </a:ext>
              </a:extLst>
            </p:cNvPr>
            <p:cNvSpPr/>
            <p:nvPr/>
          </p:nvSpPr>
          <p:spPr>
            <a:xfrm>
              <a:off x="15238346" y="0"/>
              <a:ext cx="15263744" cy="15263745"/>
            </a:xfrm>
            <a:custGeom>
              <a:avLst/>
              <a:gdLst/>
              <a:ahLst/>
              <a:cxnLst/>
              <a:rect l="l" t="t" r="r" b="b"/>
              <a:pathLst>
                <a:path w="15263745" h="15263745">
                  <a:moveTo>
                    <a:pt x="0" y="0"/>
                  </a:moveTo>
                  <a:lnTo>
                    <a:pt x="15263745" y="0"/>
                  </a:lnTo>
                  <a:lnTo>
                    <a:pt x="15263745" y="15263745"/>
                  </a:lnTo>
                  <a:lnTo>
                    <a:pt x="0" y="1526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ms-MY" dirty="0"/>
            </a:p>
          </p:txBody>
        </p:sp>
      </p:grpSp>
      <p:sp>
        <p:nvSpPr>
          <p:cNvPr id="16" name="Rectangle 8">
            <a:extLst>
              <a:ext uri="{FF2B5EF4-FFF2-40B4-BE49-F238E27FC236}">
                <a16:creationId xmlns:a16="http://schemas.microsoft.com/office/drawing/2014/main" id="{09E8F74C-0A1E-0D5D-DFAB-20F8A96A2B98}"/>
              </a:ext>
            </a:extLst>
          </p:cNvPr>
          <p:cNvSpPr/>
          <p:nvPr userDrawn="1"/>
        </p:nvSpPr>
        <p:spPr>
          <a:xfrm>
            <a:off x="-44450" y="-66675"/>
            <a:ext cx="461587" cy="10026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7" name="Graphic 11">
            <a:extLst>
              <a:ext uri="{FF2B5EF4-FFF2-40B4-BE49-F238E27FC236}">
                <a16:creationId xmlns:a16="http://schemas.microsoft.com/office/drawing/2014/main" id="{986FB555-84A6-B79A-74C5-32FF73A5B30E}"/>
              </a:ext>
            </a:extLst>
          </p:cNvPr>
          <p:cNvSpPr/>
          <p:nvPr/>
        </p:nvSpPr>
        <p:spPr>
          <a:xfrm rot="10800000">
            <a:off x="105969" y="252000"/>
            <a:ext cx="205198" cy="429417"/>
          </a:xfrm>
          <a:custGeom>
            <a:avLst/>
            <a:gdLst>
              <a:gd name="csX0" fmla="*/ 114313 w 205198"/>
              <a:gd name="csY0" fmla="*/ 424498 h 429417"/>
              <a:gd name="csX1" fmla="*/ 114329 w 205198"/>
              <a:gd name="csY1" fmla="*/ 424482 h 429417"/>
              <a:gd name="csX2" fmla="*/ 200380 w 205198"/>
              <a:gd name="csY2" fmla="*/ 336834 h 429417"/>
              <a:gd name="csX3" fmla="*/ 200324 w 205198"/>
              <a:gd name="csY3" fmla="*/ 313111 h 429417"/>
              <a:gd name="csX4" fmla="*/ 176922 w 205198"/>
              <a:gd name="csY4" fmla="*/ 313168 h 429417"/>
              <a:gd name="csX5" fmla="*/ 119148 w 205198"/>
              <a:gd name="csY5" fmla="*/ 372014 h 429417"/>
              <a:gd name="csX6" fmla="*/ 119148 w 205198"/>
              <a:gd name="csY6" fmla="*/ 16774 h 429417"/>
              <a:gd name="csX7" fmla="*/ 102600 w 205198"/>
              <a:gd name="csY7" fmla="*/ 0 h 429417"/>
              <a:gd name="csX8" fmla="*/ 86051 w 205198"/>
              <a:gd name="csY8" fmla="*/ 16774 h 429417"/>
              <a:gd name="csX9" fmla="*/ 86051 w 205198"/>
              <a:gd name="csY9" fmla="*/ 372014 h 429417"/>
              <a:gd name="csX10" fmla="*/ 28278 w 205198"/>
              <a:gd name="csY10" fmla="*/ 313169 h 429417"/>
              <a:gd name="csX11" fmla="*/ 4875 w 205198"/>
              <a:gd name="csY11" fmla="*/ 313112 h 429417"/>
              <a:gd name="csX12" fmla="*/ 4819 w 205198"/>
              <a:gd name="csY12" fmla="*/ 336835 h 429417"/>
              <a:gd name="csX13" fmla="*/ 90870 w 205198"/>
              <a:gd name="csY13" fmla="*/ 424483 h 429417"/>
              <a:gd name="csX14" fmla="*/ 90886 w 205198"/>
              <a:gd name="csY14" fmla="*/ 424498 h 429417"/>
              <a:gd name="csX15" fmla="*/ 114313 w 205198"/>
              <a:gd name="csY15" fmla="*/ 424498 h 4294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05198" h="429417">
                <a:moveTo>
                  <a:pt x="114313" y="424498"/>
                </a:moveTo>
                <a:cubicBezTo>
                  <a:pt x="114318" y="424493"/>
                  <a:pt x="114324" y="424488"/>
                  <a:pt x="114329" y="424482"/>
                </a:cubicBezTo>
                <a:lnTo>
                  <a:pt x="200380" y="336834"/>
                </a:lnTo>
                <a:cubicBezTo>
                  <a:pt x="206826" y="330268"/>
                  <a:pt x="206803" y="319647"/>
                  <a:pt x="200324" y="313111"/>
                </a:cubicBezTo>
                <a:cubicBezTo>
                  <a:pt x="193846" y="306576"/>
                  <a:pt x="183369" y="306602"/>
                  <a:pt x="176922" y="313168"/>
                </a:cubicBezTo>
                <a:lnTo>
                  <a:pt x="119148" y="372014"/>
                </a:lnTo>
                <a:lnTo>
                  <a:pt x="119148" y="16774"/>
                </a:lnTo>
                <a:cubicBezTo>
                  <a:pt x="119148" y="7510"/>
                  <a:pt x="111739" y="0"/>
                  <a:pt x="102600" y="0"/>
                </a:cubicBezTo>
                <a:cubicBezTo>
                  <a:pt x="93460" y="0"/>
                  <a:pt x="86051" y="7510"/>
                  <a:pt x="86051" y="16774"/>
                </a:cubicBezTo>
                <a:lnTo>
                  <a:pt x="86051" y="372014"/>
                </a:lnTo>
                <a:lnTo>
                  <a:pt x="28278" y="313169"/>
                </a:lnTo>
                <a:cubicBezTo>
                  <a:pt x="21830" y="306602"/>
                  <a:pt x="11353" y="306577"/>
                  <a:pt x="4875" y="313112"/>
                </a:cubicBezTo>
                <a:cubicBezTo>
                  <a:pt x="-1604" y="319648"/>
                  <a:pt x="-1627" y="330270"/>
                  <a:pt x="4819" y="336835"/>
                </a:cubicBezTo>
                <a:lnTo>
                  <a:pt x="90870" y="424483"/>
                </a:lnTo>
                <a:cubicBezTo>
                  <a:pt x="90875" y="424488"/>
                  <a:pt x="90880" y="424493"/>
                  <a:pt x="90886" y="424498"/>
                </a:cubicBezTo>
                <a:cubicBezTo>
                  <a:pt x="97354" y="431068"/>
                  <a:pt x="107866" y="431047"/>
                  <a:pt x="114313" y="424498"/>
                </a:cubicBezTo>
                <a:close/>
              </a:path>
            </a:pathLst>
          </a:custGeom>
          <a:solidFill>
            <a:srgbClr val="FFFFFF"/>
          </a:solidFill>
          <a:ln w="7693" cap="flat">
            <a:noFill/>
            <a:prstDash val="solid"/>
            <a:miter/>
          </a:ln>
        </p:spPr>
      </p:sp>
      <p:sp>
        <p:nvSpPr>
          <p:cNvPr id="18" name="Rectangle 37">
            <a:extLst>
              <a:ext uri="{FF2B5EF4-FFF2-40B4-BE49-F238E27FC236}">
                <a16:creationId xmlns:a16="http://schemas.microsoft.com/office/drawing/2014/main" id="{2ABA904E-7F37-ECA6-BDC5-B28753CD7067}"/>
              </a:ext>
            </a:extLst>
          </p:cNvPr>
          <p:cNvSpPr/>
          <p:nvPr userDrawn="1"/>
        </p:nvSpPr>
        <p:spPr>
          <a:xfrm>
            <a:off x="7481961" y="-106878"/>
            <a:ext cx="1757041" cy="53557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9" name="Rectangle 8">
            <a:extLst>
              <a:ext uri="{FF2B5EF4-FFF2-40B4-BE49-F238E27FC236}">
                <a16:creationId xmlns:a16="http://schemas.microsoft.com/office/drawing/2014/main" id="{C95F56F4-77E9-5F8A-DE44-9677E7D8FFE7}"/>
              </a:ext>
            </a:extLst>
          </p:cNvPr>
          <p:cNvSpPr/>
          <p:nvPr userDrawn="1"/>
        </p:nvSpPr>
        <p:spPr>
          <a:xfrm>
            <a:off x="414744" y="940157"/>
            <a:ext cx="8313621" cy="372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BCED6064-5A0D-23E2-6A1C-3274E0746678}"/>
              </a:ext>
            </a:extLst>
          </p:cNvPr>
          <p:cNvSpPr/>
          <p:nvPr userDrawn="1"/>
        </p:nvSpPr>
        <p:spPr>
          <a:xfrm>
            <a:off x="415635" y="940156"/>
            <a:ext cx="1980000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37C7C595-4C5A-FEC0-C2B5-71B61F2C6088}"/>
              </a:ext>
            </a:extLst>
          </p:cNvPr>
          <p:cNvSpPr/>
          <p:nvPr userDrawn="1"/>
        </p:nvSpPr>
        <p:spPr>
          <a:xfrm>
            <a:off x="2526842" y="940156"/>
            <a:ext cx="1980000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C1FD61C2-90B7-2381-892E-3FBC1A55F3DF}"/>
              </a:ext>
            </a:extLst>
          </p:cNvPr>
          <p:cNvSpPr/>
          <p:nvPr userDrawn="1"/>
        </p:nvSpPr>
        <p:spPr>
          <a:xfrm>
            <a:off x="4638049" y="940156"/>
            <a:ext cx="1980000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03F97EF8-7A41-627E-9F76-DADF4A139451}"/>
              </a:ext>
            </a:extLst>
          </p:cNvPr>
          <p:cNvSpPr/>
          <p:nvPr userDrawn="1"/>
        </p:nvSpPr>
        <p:spPr>
          <a:xfrm>
            <a:off x="6749256" y="940156"/>
            <a:ext cx="1980000" cy="373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2,2 cm</a:t>
            </a:r>
            <a:endParaRPr lang="en-UA" dirty="0"/>
          </a:p>
        </p:txBody>
      </p:sp>
      <p:grpSp>
        <p:nvGrpSpPr>
          <p:cNvPr id="24" name="Group 1">
            <a:extLst>
              <a:ext uri="{FF2B5EF4-FFF2-40B4-BE49-F238E27FC236}">
                <a16:creationId xmlns:a16="http://schemas.microsoft.com/office/drawing/2014/main" id="{35F28CCE-BFFA-2870-A585-EAC6141ABE76}"/>
              </a:ext>
            </a:extLst>
          </p:cNvPr>
          <p:cNvGrpSpPr/>
          <p:nvPr userDrawn="1"/>
        </p:nvGrpSpPr>
        <p:grpSpPr>
          <a:xfrm>
            <a:off x="3722755" y="940156"/>
            <a:ext cx="784086" cy="784071"/>
            <a:chOff x="3722755" y="940156"/>
            <a:chExt cx="784086" cy="784071"/>
          </a:xfrm>
        </p:grpSpPr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C65126BA-0BB4-F037-35D8-FB5A1866245D}"/>
                </a:ext>
              </a:extLst>
            </p:cNvPr>
            <p:cNvSpPr/>
            <p:nvPr/>
          </p:nvSpPr>
          <p:spPr>
            <a:xfrm rot="5400000">
              <a:off x="4114802" y="940113"/>
              <a:ext cx="391996" cy="392083"/>
            </a:xfrm>
            <a:custGeom>
              <a:avLst/>
              <a:gdLst>
                <a:gd name="csX0" fmla="*/ 391997 w 391996"/>
                <a:gd name="csY0" fmla="*/ 0 h 392083"/>
                <a:gd name="csX1" fmla="*/ 0 w 391996"/>
                <a:gd name="csY1" fmla="*/ 392084 h 392083"/>
                <a:gd name="csX2" fmla="*/ 0 w 391996"/>
                <a:gd name="csY2" fmla="*/ 0 h 392083"/>
                <a:gd name="csX3" fmla="*/ 391997 w 391996"/>
                <a:gd name="csY3" fmla="*/ 0 h 392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1996" h="392083">
                  <a:moveTo>
                    <a:pt x="391997" y="0"/>
                  </a:moveTo>
                  <a:lnTo>
                    <a:pt x="0" y="392084"/>
                  </a:lnTo>
                  <a:lnTo>
                    <a:pt x="0" y="0"/>
                  </a:lnTo>
                  <a:lnTo>
                    <a:pt x="391997" y="0"/>
                  </a:lnTo>
                  <a:close/>
                </a:path>
              </a:pathLst>
            </a:custGeom>
            <a:solidFill>
              <a:schemeClr val="accent1"/>
            </a:solidFill>
            <a:ln w="8688" cap="flat">
              <a:noFill/>
              <a:prstDash val="solid"/>
              <a:miter/>
            </a:ln>
          </p:spPr>
        </p: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B2A116E-1F33-C06C-0433-983F299C2A8C}"/>
                </a:ext>
              </a:extLst>
            </p:cNvPr>
            <p:cNvSpPr/>
            <p:nvPr/>
          </p:nvSpPr>
          <p:spPr>
            <a:xfrm rot="5400000">
              <a:off x="3722755" y="940156"/>
              <a:ext cx="391996" cy="391996"/>
            </a:xfrm>
            <a:custGeom>
              <a:avLst/>
              <a:gdLst>
                <a:gd name="csX0" fmla="*/ 391997 w 391996"/>
                <a:gd name="csY0" fmla="*/ 0 h 391996"/>
                <a:gd name="csX1" fmla="*/ 0 w 391996"/>
                <a:gd name="csY1" fmla="*/ 391996 h 391996"/>
                <a:gd name="csX2" fmla="*/ 0 w 391996"/>
                <a:gd name="csY2" fmla="*/ 0 h 391996"/>
                <a:gd name="csX3" fmla="*/ 391997 w 391996"/>
                <a:gd name="csY3" fmla="*/ 0 h 391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1996" h="391996">
                  <a:moveTo>
                    <a:pt x="391997" y="0"/>
                  </a:moveTo>
                  <a:lnTo>
                    <a:pt x="0" y="391996"/>
                  </a:lnTo>
                  <a:lnTo>
                    <a:pt x="0" y="0"/>
                  </a:lnTo>
                  <a:lnTo>
                    <a:pt x="391997" y="0"/>
                  </a:lnTo>
                  <a:close/>
                </a:path>
              </a:pathLst>
            </a:custGeom>
            <a:solidFill>
              <a:schemeClr val="accent1"/>
            </a:solidFill>
            <a:ln w="8688" cap="flat">
              <a:noFill/>
              <a:prstDash val="solid"/>
              <a:miter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43974182-384B-24E1-1559-9DFF6AA2B8B6}"/>
                </a:ext>
              </a:extLst>
            </p:cNvPr>
            <p:cNvSpPr/>
            <p:nvPr/>
          </p:nvSpPr>
          <p:spPr>
            <a:xfrm rot="5400000">
              <a:off x="4114758" y="1332144"/>
              <a:ext cx="392083" cy="392083"/>
            </a:xfrm>
            <a:custGeom>
              <a:avLst/>
              <a:gdLst>
                <a:gd name="csX0" fmla="*/ 392084 w 392083"/>
                <a:gd name="csY0" fmla="*/ 0 h 392083"/>
                <a:gd name="csX1" fmla="*/ 0 w 392083"/>
                <a:gd name="csY1" fmla="*/ 392084 h 392083"/>
                <a:gd name="csX2" fmla="*/ 0 w 392083"/>
                <a:gd name="csY2" fmla="*/ 0 h 392083"/>
                <a:gd name="csX3" fmla="*/ 392084 w 392083"/>
                <a:gd name="csY3" fmla="*/ 0 h 392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2083" h="392083">
                  <a:moveTo>
                    <a:pt x="392084" y="0"/>
                  </a:moveTo>
                  <a:lnTo>
                    <a:pt x="0" y="392084"/>
                  </a:lnTo>
                  <a:lnTo>
                    <a:pt x="0" y="0"/>
                  </a:lnTo>
                  <a:lnTo>
                    <a:pt x="392084" y="0"/>
                  </a:lnTo>
                  <a:close/>
                </a:path>
              </a:pathLst>
            </a:custGeom>
            <a:solidFill>
              <a:schemeClr val="accent1"/>
            </a:solidFill>
            <a:ln w="8688" cap="flat">
              <a:noFill/>
              <a:prstDash val="solid"/>
              <a:miter/>
            </a:ln>
          </p:spPr>
        </p:sp>
      </p:grpSp>
      <p:grpSp>
        <p:nvGrpSpPr>
          <p:cNvPr id="28" name="Group 3">
            <a:extLst>
              <a:ext uri="{FF2B5EF4-FFF2-40B4-BE49-F238E27FC236}">
                <a16:creationId xmlns:a16="http://schemas.microsoft.com/office/drawing/2014/main" id="{2FADC8FD-29D4-8D75-C741-C787E4DB2D52}"/>
              </a:ext>
            </a:extLst>
          </p:cNvPr>
          <p:cNvGrpSpPr/>
          <p:nvPr userDrawn="1"/>
        </p:nvGrpSpPr>
        <p:grpSpPr>
          <a:xfrm flipH="1">
            <a:off x="7957718" y="3891705"/>
            <a:ext cx="784086" cy="784072"/>
            <a:chOff x="415636" y="3891705"/>
            <a:chExt cx="784086" cy="784072"/>
          </a:xfrm>
        </p:grpSpPr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C0E0228D-2632-4CFC-496B-1AAABF299210}"/>
                </a:ext>
              </a:extLst>
            </p:cNvPr>
            <p:cNvSpPr/>
            <p:nvPr/>
          </p:nvSpPr>
          <p:spPr>
            <a:xfrm rot="16200000">
              <a:off x="415680" y="4283737"/>
              <a:ext cx="391996" cy="392083"/>
            </a:xfrm>
            <a:custGeom>
              <a:avLst/>
              <a:gdLst>
                <a:gd name="csX0" fmla="*/ 391997 w 391996"/>
                <a:gd name="csY0" fmla="*/ 0 h 392083"/>
                <a:gd name="csX1" fmla="*/ 0 w 391996"/>
                <a:gd name="csY1" fmla="*/ 392084 h 392083"/>
                <a:gd name="csX2" fmla="*/ 0 w 391996"/>
                <a:gd name="csY2" fmla="*/ 0 h 392083"/>
                <a:gd name="csX3" fmla="*/ 391997 w 391996"/>
                <a:gd name="csY3" fmla="*/ 0 h 392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1996" h="392083">
                  <a:moveTo>
                    <a:pt x="391997" y="0"/>
                  </a:moveTo>
                  <a:lnTo>
                    <a:pt x="0" y="392084"/>
                  </a:lnTo>
                  <a:lnTo>
                    <a:pt x="0" y="0"/>
                  </a:lnTo>
                  <a:lnTo>
                    <a:pt x="391997" y="0"/>
                  </a:lnTo>
                  <a:close/>
                </a:path>
              </a:pathLst>
            </a:custGeom>
            <a:solidFill>
              <a:schemeClr val="accent1"/>
            </a:solidFill>
            <a:ln w="8688" cap="flat">
              <a:noFill/>
              <a:prstDash val="solid"/>
              <a:miter/>
            </a:ln>
          </p:spPr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428DDB3D-5FBA-C545-7077-32B5A2DD0128}"/>
                </a:ext>
              </a:extLst>
            </p:cNvPr>
            <p:cNvSpPr/>
            <p:nvPr/>
          </p:nvSpPr>
          <p:spPr>
            <a:xfrm rot="16200000">
              <a:off x="807726" y="4283780"/>
              <a:ext cx="391996" cy="391996"/>
            </a:xfrm>
            <a:custGeom>
              <a:avLst/>
              <a:gdLst>
                <a:gd name="csX0" fmla="*/ 391997 w 391996"/>
                <a:gd name="csY0" fmla="*/ 0 h 391996"/>
                <a:gd name="csX1" fmla="*/ 0 w 391996"/>
                <a:gd name="csY1" fmla="*/ 391996 h 391996"/>
                <a:gd name="csX2" fmla="*/ 0 w 391996"/>
                <a:gd name="csY2" fmla="*/ 0 h 391996"/>
                <a:gd name="csX3" fmla="*/ 391997 w 391996"/>
                <a:gd name="csY3" fmla="*/ 0 h 391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1996" h="391996">
                  <a:moveTo>
                    <a:pt x="391997" y="0"/>
                  </a:moveTo>
                  <a:lnTo>
                    <a:pt x="0" y="391996"/>
                  </a:lnTo>
                  <a:lnTo>
                    <a:pt x="0" y="0"/>
                  </a:lnTo>
                  <a:lnTo>
                    <a:pt x="391997" y="0"/>
                  </a:lnTo>
                  <a:close/>
                </a:path>
              </a:pathLst>
            </a:custGeom>
            <a:solidFill>
              <a:schemeClr val="accent1"/>
            </a:solidFill>
            <a:ln w="8688" cap="flat">
              <a:noFill/>
              <a:prstDash val="solid"/>
              <a:miter/>
            </a:ln>
          </p:spPr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D2201430-194B-6CFD-1BA9-754F1D134380}"/>
                </a:ext>
              </a:extLst>
            </p:cNvPr>
            <p:cNvSpPr/>
            <p:nvPr/>
          </p:nvSpPr>
          <p:spPr>
            <a:xfrm rot="16200000">
              <a:off x="415636" y="3891705"/>
              <a:ext cx="392083" cy="392083"/>
            </a:xfrm>
            <a:custGeom>
              <a:avLst/>
              <a:gdLst>
                <a:gd name="csX0" fmla="*/ 392084 w 392083"/>
                <a:gd name="csY0" fmla="*/ 0 h 392083"/>
                <a:gd name="csX1" fmla="*/ 0 w 392083"/>
                <a:gd name="csY1" fmla="*/ 392084 h 392083"/>
                <a:gd name="csX2" fmla="*/ 0 w 392083"/>
                <a:gd name="csY2" fmla="*/ 0 h 392083"/>
                <a:gd name="csX3" fmla="*/ 392084 w 392083"/>
                <a:gd name="csY3" fmla="*/ 0 h 392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2083" h="392083">
                  <a:moveTo>
                    <a:pt x="392084" y="0"/>
                  </a:moveTo>
                  <a:lnTo>
                    <a:pt x="0" y="392084"/>
                  </a:lnTo>
                  <a:lnTo>
                    <a:pt x="0" y="0"/>
                  </a:lnTo>
                  <a:lnTo>
                    <a:pt x="392084" y="0"/>
                  </a:lnTo>
                  <a:close/>
                </a:path>
              </a:pathLst>
            </a:custGeom>
            <a:solidFill>
              <a:schemeClr val="accent1"/>
            </a:solidFill>
            <a:ln w="8688" cap="flat">
              <a:noFill/>
              <a:prstDash val="solid"/>
              <a:miter/>
            </a:ln>
          </p:spPr>
        </p:sp>
      </p:grpSp>
      <p:sp>
        <p:nvSpPr>
          <p:cNvPr id="32" name="Accent line"/>
          <p:cNvSpPr/>
          <p:nvPr userDrawn="1"/>
        </p:nvSpPr>
        <p:spPr>
          <a:xfrm>
            <a:off x="419604" y="4897313"/>
            <a:ext cx="720000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Team Structure Overview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r>
              <a:t>Feature diversity stats as a bold, credible highlight card in warm stone tones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r>
              <a:rPr cap="all"/>
              <a:t>Feature diversity stats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6"/>
          </p:nvPr>
        </p:nvSpPr>
        <p:spPr/>
        <p:txBody>
          <a:bodyPr/>
          <a:lstStyle/>
          <a:p>
            <a:r>
              <a:t>Working philosophy: how the team collaborates and delivers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7"/>
          </p:nvPr>
        </p:nvSpPr>
        <p:spPr/>
        <p:txBody>
          <a:bodyPr/>
          <a:lstStyle/>
          <a:p>
            <a:r>
              <a:rPr cap="all"/>
              <a:t>Working philosophy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8"/>
          </p:nvPr>
        </p:nvSpPr>
        <p:spPr/>
        <p:txBody>
          <a:bodyPr/>
          <a:lstStyle/>
          <a:p>
            <a:r>
              <a:t>Team awards as proof points with a clean, single-line recognition tag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9"/>
          </p:nvPr>
        </p:nvSpPr>
        <p:spPr/>
        <p:txBody>
          <a:bodyPr/>
          <a:lstStyle/>
          <a:p>
            <a:r>
              <a:rPr cap="all"/>
              <a:t>Team awards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Culture message that reinforces trust, craft, and client partnership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cap="all"/>
              <a:t>Trust, craft, and partnership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Culture &amp; Values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one [1790858063922]">
  <a:themeElements>
    <a:clrScheme name="Tamplate 6">
      <a:dk1>
        <a:srgbClr val="191919"/>
      </a:dk1>
      <a:lt1>
        <a:srgbClr val="FFFFFF"/>
      </a:lt1>
      <a:dk2>
        <a:srgbClr val="3A2CB6"/>
      </a:dk2>
      <a:lt2>
        <a:srgbClr val="FFBCA6"/>
      </a:lt2>
      <a:accent1>
        <a:srgbClr val="FFBCA6"/>
      </a:accent1>
      <a:accent2>
        <a:srgbClr val="4ECFB0"/>
      </a:accent2>
      <a:accent3>
        <a:srgbClr val="EF5D65"/>
      </a:accent3>
      <a:accent4>
        <a:srgbClr val="63B3F2"/>
      </a:accent4>
      <a:accent5>
        <a:srgbClr val="FFB454"/>
      </a:accent5>
      <a:accent6>
        <a:srgbClr val="9B7BF7"/>
      </a:accent6>
      <a:hlink>
        <a:srgbClr val="191919"/>
      </a:hlink>
      <a:folHlink>
        <a:srgbClr val="0097A7"/>
      </a:folHlink>
    </a:clrScheme>
    <a:fontScheme name="Georgia">
      <a:majorFont>
        <a:latin typeface="Arial Black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AA9F5AC-4925-DF47-9BFD-2AA6470762D5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b004846e-2a7f-42e1-9804-c8c5a5bd5fb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6522</TotalTime>
  <Words>0</Words>
  <Application>Microsoft Macintosh PowerPoint</Application>
  <PresentationFormat>On-screen Show (16:9)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Arial Black</vt:lpstr>
      <vt:lpstr>Dione [1790858063922]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Daria Shendorova</cp:lastModifiedBy>
  <cp:revision>306</cp:revision>
  <dcterms:modified xsi:type="dcterms:W3CDTF">2026-10-02T13:14:05Z</dcterms:modified>
  <dc:title>Team Structure Overview</dc:title>
</cp:coreProperties>
</file>