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tadata" ContentType="application/binary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4804" r:id="rId1"/>
    <p:sldMasterId id="2147484865" r:id="rId2"/>
  </p:sldMasterIdLst>
  <p:notesMasterIdLst>
    <p:notesMasterId r:id="rId63"/>
  </p:notesMasterIdLst>
  <p:sldIdLst>
    <p:sldId id="256" r:id="rId26"/>
    <p:sldId id="257" r:id="rId27"/>
    <p:sldId id="258" r:id="rId28"/>
    <p:sldId id="259" r:id="rId29"/>
    <p:sldId id="260" r:id="rId30"/>
    <p:sldId id="261" r:id="rId31"/>
    <p:sldId id="262" r:id="rId32"/>
    <p:sldId id="263" r:id="rId33"/>
    <p:sldId id="264" r:id="rId34"/>
    <p:sldId id="265" r:id="rId35"/>
  </p:sldIdLst>
  <p:sldSz cx="9144000" cy="5143500" type="screen16x9"/>
  <p:notesSz cx="6858000" cy="9144000"/>
  <p:embeddedFontLst>
    <p:embeddedFont>
      <p:font typeface="Arial Black" panose="020B0604020202020204" pitchFamily="34" charset="0"/>
      <p:bold r:id="rId64"/>
    </p:embeddedFont>
    <p:embeddedFont>
      <p:font typeface="Funnel Sans" pitchFamily="2" charset="0"/>
      <p:regular r:id="rId65"/>
      <p:bold r:id="rId66"/>
      <p:italic r:id="rId67"/>
      <p:boldItalic r:id="rId68"/>
    </p:embeddedFont>
    <p:embeddedFont>
      <p:font typeface="Geist" pitchFamily="2" charset="77"/>
      <p:regular r:id="rId69"/>
      <p:bold r:id="rId70"/>
      <p:italic r:id="rId71"/>
      <p:boldItalic r:id="rId72"/>
    </p:embeddedFont>
    <p:embeddedFont>
      <p:font typeface="IBM Plex Sans" panose="020B0503050203000203" pitchFamily="34" charset="0"/>
      <p:regular r:id="rId73"/>
      <p:bold r:id="rId74"/>
      <p:italic r:id="rId75"/>
      <p:boldItalic r:id="rId76"/>
    </p:embeddedFont>
    <p:embeddedFont>
      <p:font typeface="Open Sans" panose="020B0606030504020204" pitchFamily="34" charset="0"/>
      <p:regular r:id="rId77"/>
      <p:bold r:id="rId78"/>
      <p:italic r:id="rId79"/>
      <p:boldItalic r:id="rId8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1" roundtripDataSignature="AMtx7miEfnWiAfuaHh6KLS/AKlaDrw5w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D337F2-5EF9-4EC5-8057-203B44DC6CB3}">
  <a:tblStyle styleId="{0ED337F2-5EF9-4EC5-8057-203B44DC6C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61"/>
    <p:restoredTop sz="94720"/>
  </p:normalViewPr>
  <p:slideViewPr>
    <p:cSldViewPr snapToGrid="0">
      <p:cViewPr varScale="1">
        <p:scale>
          <a:sx n="102" d="100"/>
          <a:sy n="102" d="100"/>
        </p:scale>
        <p:origin x="192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26" Type="http://schemas.openxmlformats.org/officeDocument/2006/relationships/slide" Target="slides/slide1.xml"/><Relationship Id="rId27" Type="http://schemas.openxmlformats.org/officeDocument/2006/relationships/slide" Target="slides/slide2.xml"/><Relationship Id="rId28" Type="http://schemas.openxmlformats.org/officeDocument/2006/relationships/slide" Target="slides/slide3.xml"/><Relationship Id="rId29" Type="http://schemas.openxmlformats.org/officeDocument/2006/relationships/slide" Target="slides/slide4.xml"/><Relationship Id="rId30" Type="http://schemas.openxmlformats.org/officeDocument/2006/relationships/slide" Target="slides/slide5.xml"/><Relationship Id="rId31" Type="http://schemas.openxmlformats.org/officeDocument/2006/relationships/slide" Target="slides/slide6.xml"/><Relationship Id="rId32" Type="http://schemas.openxmlformats.org/officeDocument/2006/relationships/slide" Target="slides/slide7.xml"/><Relationship Id="rId33" Type="http://schemas.openxmlformats.org/officeDocument/2006/relationships/slide" Target="slides/slide8.xml"/><Relationship Id="rId34" Type="http://schemas.openxmlformats.org/officeDocument/2006/relationships/slide" Target="slides/slide9.xml"/><Relationship Id="rId35" Type="http://schemas.openxmlformats.org/officeDocument/2006/relationships/slide" Target="slides/slide10.xml"/><Relationship Id="rId63" Type="http://schemas.openxmlformats.org/officeDocument/2006/relationships/notesMaster" Target="notesMasters/notesMaster1.xml"/><Relationship Id="rId64" Type="http://schemas.openxmlformats.org/officeDocument/2006/relationships/font" Target="fonts/font1.fntdata"/><Relationship Id="rId65" Type="http://schemas.openxmlformats.org/officeDocument/2006/relationships/font" Target="fonts/font2.fntdata"/><Relationship Id="rId66" Type="http://schemas.openxmlformats.org/officeDocument/2006/relationships/font" Target="fonts/font3.fntdata"/><Relationship Id="rId67" Type="http://schemas.openxmlformats.org/officeDocument/2006/relationships/font" Target="fonts/font4.fntdata"/><Relationship Id="rId68" Type="http://schemas.openxmlformats.org/officeDocument/2006/relationships/font" Target="fonts/font5.fntdata"/><Relationship Id="rId69" Type="http://schemas.openxmlformats.org/officeDocument/2006/relationships/font" Target="fonts/font6.fntdata"/><Relationship Id="rId70" Type="http://schemas.openxmlformats.org/officeDocument/2006/relationships/font" Target="fonts/font7.fntdata"/><Relationship Id="rId71" Type="http://schemas.openxmlformats.org/officeDocument/2006/relationships/font" Target="fonts/font8.fntdata"/><Relationship Id="rId72" Type="http://schemas.openxmlformats.org/officeDocument/2006/relationships/font" Target="fonts/font9.fntdata"/><Relationship Id="rId73" Type="http://schemas.openxmlformats.org/officeDocument/2006/relationships/font" Target="fonts/font10.fntdata"/><Relationship Id="rId74" Type="http://schemas.openxmlformats.org/officeDocument/2006/relationships/font" Target="fonts/font11.fntdata"/><Relationship Id="rId75" Type="http://schemas.openxmlformats.org/officeDocument/2006/relationships/font" Target="fonts/font12.fntdata"/><Relationship Id="rId76" Type="http://schemas.openxmlformats.org/officeDocument/2006/relationships/font" Target="fonts/font13.fntdata"/><Relationship Id="rId77" Type="http://schemas.openxmlformats.org/officeDocument/2006/relationships/font" Target="fonts/font14.fntdata"/><Relationship Id="rId78" Type="http://schemas.openxmlformats.org/officeDocument/2006/relationships/font" Target="fonts/font15.fntdata"/><Relationship Id="rId79" Type="http://schemas.openxmlformats.org/officeDocument/2006/relationships/font" Target="fonts/font16.fntdata"/><Relationship Id="rId80" Type="http://schemas.openxmlformats.org/officeDocument/2006/relationships/font" Target="fonts/font17.fntdata"/><Relationship Id="rId81" Type="http://customschemas.google.com/relationships/presentationmetadata" Target="metadata"/><Relationship Id="rId82" Type="http://schemas.openxmlformats.org/officeDocument/2006/relationships/presProps" Target="presProps.xml"/><Relationship Id="rId83" Type="http://schemas.openxmlformats.org/officeDocument/2006/relationships/viewProps" Target="viewProps.xml"/><Relationship Id="rId84" Type="http://schemas.openxmlformats.org/officeDocument/2006/relationships/theme" Target="theme/theme1.xml"/><Relationship Id="rId8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/ Option A" userDrawn="1">
  <p:cSld name="Title / Option A">
    <p:bg>
      <p:bgPr>
        <a:solidFill>
          <a:schemeClr val="bg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2">
            <a:extLst>
              <a:ext uri="{FF2B5EF4-FFF2-40B4-BE49-F238E27FC236}">
                <a16:creationId xmlns:a16="http://schemas.microsoft.com/office/drawing/2014/main" id="{25E8385C-4DA5-2B3E-FD1A-D2D0ADA86A91}"/>
              </a:ext>
            </a:extLst>
          </p:cNvPr>
          <p:cNvSpPr/>
          <p:nvPr/>
        </p:nvSpPr>
        <p:spPr>
          <a:xfrm rot="1113210">
            <a:off x="-885871" y="-1230464"/>
            <a:ext cx="3094721" cy="3094721"/>
          </a:xfrm>
          <a:custGeom>
            <a:avLst/>
            <a:gdLst>
              <a:gd name="csX0" fmla="*/ 3094721 w 3094721"/>
              <a:gd name="csY0" fmla="*/ 1547361 h 3094721"/>
              <a:gd name="csX1" fmla="*/ 2321041 w 3094721"/>
              <a:gd name="csY1" fmla="*/ 1351500 h 3094721"/>
              <a:gd name="csX2" fmla="*/ 2277110 w 3094721"/>
              <a:gd name="csY2" fmla="*/ 1351828 h 3094721"/>
              <a:gd name="csX3" fmla="*/ 2315315 w 3094721"/>
              <a:gd name="csY3" fmla="*/ 1330144 h 3094721"/>
              <a:gd name="csX4" fmla="*/ 2887408 w 3094721"/>
              <a:gd name="csY4" fmla="*/ 773680 h 3094721"/>
              <a:gd name="csX5" fmla="*/ 2119454 w 3094721"/>
              <a:gd name="csY5" fmla="*/ 990897 h 3094721"/>
              <a:gd name="csX6" fmla="*/ 2081577 w 3094721"/>
              <a:gd name="csY6" fmla="*/ 1013144 h 3094721"/>
              <a:gd name="csX7" fmla="*/ 2103825 w 3094721"/>
              <a:gd name="csY7" fmla="*/ 975267 h 3094721"/>
              <a:gd name="csX8" fmla="*/ 2321041 w 3094721"/>
              <a:gd name="csY8" fmla="*/ 207313 h 3094721"/>
              <a:gd name="csX9" fmla="*/ 1764577 w 3094721"/>
              <a:gd name="csY9" fmla="*/ 779406 h 3094721"/>
              <a:gd name="csX10" fmla="*/ 1742893 w 3094721"/>
              <a:gd name="csY10" fmla="*/ 817612 h 3094721"/>
              <a:gd name="csX11" fmla="*/ 1743221 w 3094721"/>
              <a:gd name="csY11" fmla="*/ 773680 h 3094721"/>
              <a:gd name="csX12" fmla="*/ 1547361 w 3094721"/>
              <a:gd name="csY12" fmla="*/ 0 h 3094721"/>
              <a:gd name="csX13" fmla="*/ 1351500 w 3094721"/>
              <a:gd name="csY13" fmla="*/ 773680 h 3094721"/>
              <a:gd name="csX14" fmla="*/ 1351828 w 3094721"/>
              <a:gd name="csY14" fmla="*/ 817612 h 3094721"/>
              <a:gd name="csX15" fmla="*/ 1330144 w 3094721"/>
              <a:gd name="csY15" fmla="*/ 779406 h 3094721"/>
              <a:gd name="csX16" fmla="*/ 773680 w 3094721"/>
              <a:gd name="csY16" fmla="*/ 207313 h 3094721"/>
              <a:gd name="csX17" fmla="*/ 990897 w 3094721"/>
              <a:gd name="csY17" fmla="*/ 975267 h 3094721"/>
              <a:gd name="csX18" fmla="*/ 1013144 w 3094721"/>
              <a:gd name="csY18" fmla="*/ 1013144 h 3094721"/>
              <a:gd name="csX19" fmla="*/ 975267 w 3094721"/>
              <a:gd name="csY19" fmla="*/ 990897 h 3094721"/>
              <a:gd name="csX20" fmla="*/ 207312 w 3094721"/>
              <a:gd name="csY20" fmla="*/ 773680 h 3094721"/>
              <a:gd name="csX21" fmla="*/ 779406 w 3094721"/>
              <a:gd name="csY21" fmla="*/ 1330144 h 3094721"/>
              <a:gd name="csX22" fmla="*/ 817612 w 3094721"/>
              <a:gd name="csY22" fmla="*/ 1351828 h 3094721"/>
              <a:gd name="csX23" fmla="*/ 773680 w 3094721"/>
              <a:gd name="csY23" fmla="*/ 1351500 h 3094721"/>
              <a:gd name="csX24" fmla="*/ 0 w 3094721"/>
              <a:gd name="csY24" fmla="*/ 1547361 h 3094721"/>
              <a:gd name="csX25" fmla="*/ 773680 w 3094721"/>
              <a:gd name="csY25" fmla="*/ 1743221 h 3094721"/>
              <a:gd name="csX26" fmla="*/ 817612 w 3094721"/>
              <a:gd name="csY26" fmla="*/ 1742893 h 3094721"/>
              <a:gd name="csX27" fmla="*/ 779406 w 3094721"/>
              <a:gd name="csY27" fmla="*/ 1764577 h 3094721"/>
              <a:gd name="csX28" fmla="*/ 207312 w 3094721"/>
              <a:gd name="csY28" fmla="*/ 2321041 h 3094721"/>
              <a:gd name="csX29" fmla="*/ 975267 w 3094721"/>
              <a:gd name="csY29" fmla="*/ 2103825 h 3094721"/>
              <a:gd name="csX30" fmla="*/ 1013144 w 3094721"/>
              <a:gd name="csY30" fmla="*/ 2081577 h 3094721"/>
              <a:gd name="csX31" fmla="*/ 990897 w 3094721"/>
              <a:gd name="csY31" fmla="*/ 2119454 h 3094721"/>
              <a:gd name="csX32" fmla="*/ 773680 w 3094721"/>
              <a:gd name="csY32" fmla="*/ 2887408 h 3094721"/>
              <a:gd name="csX33" fmla="*/ 1330144 w 3094721"/>
              <a:gd name="csY33" fmla="*/ 2315315 h 3094721"/>
              <a:gd name="csX34" fmla="*/ 1351828 w 3094721"/>
              <a:gd name="csY34" fmla="*/ 2277110 h 3094721"/>
              <a:gd name="csX35" fmla="*/ 1351500 w 3094721"/>
              <a:gd name="csY35" fmla="*/ 2321041 h 3094721"/>
              <a:gd name="csX36" fmla="*/ 1547361 w 3094721"/>
              <a:gd name="csY36" fmla="*/ 3094721 h 3094721"/>
              <a:gd name="csX37" fmla="*/ 1743221 w 3094721"/>
              <a:gd name="csY37" fmla="*/ 2321041 h 3094721"/>
              <a:gd name="csX38" fmla="*/ 1742893 w 3094721"/>
              <a:gd name="csY38" fmla="*/ 2277110 h 3094721"/>
              <a:gd name="csX39" fmla="*/ 1764577 w 3094721"/>
              <a:gd name="csY39" fmla="*/ 2315315 h 3094721"/>
              <a:gd name="csX40" fmla="*/ 2321041 w 3094721"/>
              <a:gd name="csY40" fmla="*/ 2887408 h 3094721"/>
              <a:gd name="csX41" fmla="*/ 2103825 w 3094721"/>
              <a:gd name="csY41" fmla="*/ 2119454 h 3094721"/>
              <a:gd name="csX42" fmla="*/ 2081577 w 3094721"/>
              <a:gd name="csY42" fmla="*/ 2081577 h 3094721"/>
              <a:gd name="csX43" fmla="*/ 2119454 w 3094721"/>
              <a:gd name="csY43" fmla="*/ 2103825 h 3094721"/>
              <a:gd name="csX44" fmla="*/ 2887408 w 3094721"/>
              <a:gd name="csY44" fmla="*/ 2321041 h 3094721"/>
              <a:gd name="csX45" fmla="*/ 2315315 w 3094721"/>
              <a:gd name="csY45" fmla="*/ 1764577 h 3094721"/>
              <a:gd name="csX46" fmla="*/ 2277110 w 3094721"/>
              <a:gd name="csY46" fmla="*/ 1742893 h 3094721"/>
              <a:gd name="csX47" fmla="*/ 2321041 w 3094721"/>
              <a:gd name="csY47" fmla="*/ 1743221 h 3094721"/>
              <a:gd name="csX48" fmla="*/ 3094721 w 3094721"/>
              <a:gd name="csY48" fmla="*/ 1547361 h 30947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3094721" h="3094721">
                <a:moveTo>
                  <a:pt x="3094721" y="1547361"/>
                </a:moveTo>
                <a:cubicBezTo>
                  <a:pt x="3094721" y="1439175"/>
                  <a:pt x="2748339" y="1351500"/>
                  <a:pt x="2321041" y="1351500"/>
                </a:cubicBezTo>
                <a:cubicBezTo>
                  <a:pt x="2306303" y="1351500"/>
                  <a:pt x="2291660" y="1351641"/>
                  <a:pt x="2277110" y="1351828"/>
                </a:cubicBezTo>
                <a:cubicBezTo>
                  <a:pt x="2289829" y="1344741"/>
                  <a:pt x="2302548" y="1337513"/>
                  <a:pt x="2315315" y="1330144"/>
                </a:cubicBezTo>
                <a:cubicBezTo>
                  <a:pt x="2685352" y="1116495"/>
                  <a:pt x="2941478" y="867363"/>
                  <a:pt x="2887408" y="773680"/>
                </a:cubicBezTo>
                <a:cubicBezTo>
                  <a:pt x="2833339" y="679998"/>
                  <a:pt x="2489492" y="777247"/>
                  <a:pt x="2119454" y="990897"/>
                </a:cubicBezTo>
                <a:cubicBezTo>
                  <a:pt x="2106688" y="998265"/>
                  <a:pt x="2094062" y="1005681"/>
                  <a:pt x="2081577" y="1013144"/>
                </a:cubicBezTo>
                <a:cubicBezTo>
                  <a:pt x="2089040" y="1000659"/>
                  <a:pt x="2096456" y="988034"/>
                  <a:pt x="2103825" y="975267"/>
                </a:cubicBezTo>
                <a:cubicBezTo>
                  <a:pt x="2317474" y="605230"/>
                  <a:pt x="2414724" y="261430"/>
                  <a:pt x="2321041" y="207313"/>
                </a:cubicBezTo>
                <a:cubicBezTo>
                  <a:pt x="2227358" y="153244"/>
                  <a:pt x="1978226" y="409369"/>
                  <a:pt x="1764577" y="779406"/>
                </a:cubicBezTo>
                <a:cubicBezTo>
                  <a:pt x="1757208" y="792173"/>
                  <a:pt x="1749980" y="804939"/>
                  <a:pt x="1742893" y="817612"/>
                </a:cubicBezTo>
                <a:cubicBezTo>
                  <a:pt x="1743081" y="803062"/>
                  <a:pt x="1743221" y="788418"/>
                  <a:pt x="1743221" y="773680"/>
                </a:cubicBezTo>
                <a:cubicBezTo>
                  <a:pt x="1743221" y="346382"/>
                  <a:pt x="1655546" y="0"/>
                  <a:pt x="1547361" y="0"/>
                </a:cubicBezTo>
                <a:cubicBezTo>
                  <a:pt x="1439175" y="0"/>
                  <a:pt x="1351500" y="346382"/>
                  <a:pt x="1351500" y="773680"/>
                </a:cubicBezTo>
                <a:cubicBezTo>
                  <a:pt x="1351500" y="788418"/>
                  <a:pt x="1351641" y="803062"/>
                  <a:pt x="1351828" y="817612"/>
                </a:cubicBezTo>
                <a:cubicBezTo>
                  <a:pt x="1344741" y="804892"/>
                  <a:pt x="1337513" y="792173"/>
                  <a:pt x="1330144" y="779406"/>
                </a:cubicBezTo>
                <a:cubicBezTo>
                  <a:pt x="1116495" y="409369"/>
                  <a:pt x="867363" y="153244"/>
                  <a:pt x="773680" y="207313"/>
                </a:cubicBezTo>
                <a:cubicBezTo>
                  <a:pt x="679998" y="261383"/>
                  <a:pt x="777247" y="605230"/>
                  <a:pt x="990897" y="975267"/>
                </a:cubicBezTo>
                <a:cubicBezTo>
                  <a:pt x="998265" y="988034"/>
                  <a:pt x="1005681" y="1000659"/>
                  <a:pt x="1013144" y="1013144"/>
                </a:cubicBezTo>
                <a:cubicBezTo>
                  <a:pt x="1000659" y="1005681"/>
                  <a:pt x="988034" y="998265"/>
                  <a:pt x="975267" y="990897"/>
                </a:cubicBezTo>
                <a:cubicBezTo>
                  <a:pt x="605230" y="777247"/>
                  <a:pt x="261429" y="679998"/>
                  <a:pt x="207312" y="773680"/>
                </a:cubicBezTo>
                <a:cubicBezTo>
                  <a:pt x="153243" y="867363"/>
                  <a:pt x="409370" y="1116495"/>
                  <a:pt x="779406" y="1330144"/>
                </a:cubicBezTo>
                <a:cubicBezTo>
                  <a:pt x="792173" y="1337513"/>
                  <a:pt x="804939" y="1344741"/>
                  <a:pt x="817612" y="1351828"/>
                </a:cubicBezTo>
                <a:cubicBezTo>
                  <a:pt x="803062" y="1351641"/>
                  <a:pt x="788418" y="1351500"/>
                  <a:pt x="773680" y="1351500"/>
                </a:cubicBezTo>
                <a:cubicBezTo>
                  <a:pt x="346382" y="1351500"/>
                  <a:pt x="0" y="1439175"/>
                  <a:pt x="0" y="1547361"/>
                </a:cubicBezTo>
                <a:cubicBezTo>
                  <a:pt x="0" y="1655546"/>
                  <a:pt x="346382" y="1743221"/>
                  <a:pt x="773680" y="1743221"/>
                </a:cubicBezTo>
                <a:cubicBezTo>
                  <a:pt x="788418" y="1743221"/>
                  <a:pt x="803062" y="1743081"/>
                  <a:pt x="817612" y="1742893"/>
                </a:cubicBezTo>
                <a:cubicBezTo>
                  <a:pt x="804892" y="1749980"/>
                  <a:pt x="792173" y="1757208"/>
                  <a:pt x="779406" y="1764577"/>
                </a:cubicBezTo>
                <a:cubicBezTo>
                  <a:pt x="409370" y="1978226"/>
                  <a:pt x="153243" y="2227358"/>
                  <a:pt x="207312" y="2321041"/>
                </a:cubicBezTo>
                <a:cubicBezTo>
                  <a:pt x="261382" y="2414724"/>
                  <a:pt x="605230" y="2317474"/>
                  <a:pt x="975267" y="2103825"/>
                </a:cubicBezTo>
                <a:cubicBezTo>
                  <a:pt x="988034" y="2096456"/>
                  <a:pt x="1000659" y="2089040"/>
                  <a:pt x="1013144" y="2081577"/>
                </a:cubicBezTo>
                <a:cubicBezTo>
                  <a:pt x="1005681" y="2094062"/>
                  <a:pt x="998265" y="2106688"/>
                  <a:pt x="990897" y="2119454"/>
                </a:cubicBezTo>
                <a:cubicBezTo>
                  <a:pt x="777247" y="2489492"/>
                  <a:pt x="679998" y="2833292"/>
                  <a:pt x="773680" y="2887408"/>
                </a:cubicBezTo>
                <a:cubicBezTo>
                  <a:pt x="867363" y="2941478"/>
                  <a:pt x="1116495" y="2685352"/>
                  <a:pt x="1330144" y="2315315"/>
                </a:cubicBezTo>
                <a:cubicBezTo>
                  <a:pt x="1337513" y="2302548"/>
                  <a:pt x="1344741" y="2289782"/>
                  <a:pt x="1351828" y="2277110"/>
                </a:cubicBezTo>
                <a:cubicBezTo>
                  <a:pt x="1351641" y="2291660"/>
                  <a:pt x="1351500" y="2306303"/>
                  <a:pt x="1351500" y="2321041"/>
                </a:cubicBezTo>
                <a:cubicBezTo>
                  <a:pt x="1351500" y="2748339"/>
                  <a:pt x="1439175" y="3094721"/>
                  <a:pt x="1547361" y="3094721"/>
                </a:cubicBezTo>
                <a:cubicBezTo>
                  <a:pt x="1655546" y="3094721"/>
                  <a:pt x="1743221" y="2748339"/>
                  <a:pt x="1743221" y="2321041"/>
                </a:cubicBezTo>
                <a:cubicBezTo>
                  <a:pt x="1743221" y="2306303"/>
                  <a:pt x="1743081" y="2291660"/>
                  <a:pt x="1742893" y="2277110"/>
                </a:cubicBezTo>
                <a:cubicBezTo>
                  <a:pt x="1749980" y="2289829"/>
                  <a:pt x="1757208" y="2302548"/>
                  <a:pt x="1764577" y="2315315"/>
                </a:cubicBezTo>
                <a:cubicBezTo>
                  <a:pt x="1978226" y="2685352"/>
                  <a:pt x="2227358" y="2941478"/>
                  <a:pt x="2321041" y="2887408"/>
                </a:cubicBezTo>
                <a:cubicBezTo>
                  <a:pt x="2414724" y="2833339"/>
                  <a:pt x="2317474" y="2489492"/>
                  <a:pt x="2103825" y="2119454"/>
                </a:cubicBezTo>
                <a:cubicBezTo>
                  <a:pt x="2096456" y="2106688"/>
                  <a:pt x="2089040" y="2094062"/>
                  <a:pt x="2081577" y="2081577"/>
                </a:cubicBezTo>
                <a:cubicBezTo>
                  <a:pt x="2094062" y="2089040"/>
                  <a:pt x="2106688" y="2096456"/>
                  <a:pt x="2119454" y="2103825"/>
                </a:cubicBezTo>
                <a:cubicBezTo>
                  <a:pt x="2489492" y="2317474"/>
                  <a:pt x="2833292" y="2414724"/>
                  <a:pt x="2887408" y="2321041"/>
                </a:cubicBezTo>
                <a:cubicBezTo>
                  <a:pt x="2941478" y="2227358"/>
                  <a:pt x="2685352" y="1978226"/>
                  <a:pt x="2315315" y="1764577"/>
                </a:cubicBezTo>
                <a:cubicBezTo>
                  <a:pt x="2302548" y="1757208"/>
                  <a:pt x="2289782" y="1749980"/>
                  <a:pt x="2277110" y="1742893"/>
                </a:cubicBezTo>
                <a:cubicBezTo>
                  <a:pt x="2291660" y="1743081"/>
                  <a:pt x="2306303" y="1743221"/>
                  <a:pt x="2321041" y="1743221"/>
                </a:cubicBezTo>
                <a:cubicBezTo>
                  <a:pt x="2748339" y="1743221"/>
                  <a:pt x="3094721" y="1655499"/>
                  <a:pt x="3094721" y="1547361"/>
                </a:cubicBezTo>
                <a:close/>
              </a:path>
            </a:pathLst>
          </a:custGeom>
          <a:solidFill>
            <a:schemeClr val="accent1"/>
          </a:solidFill>
          <a:ln w="46903" cap="flat">
            <a:noFill/>
            <a:prstDash val="solid"/>
            <a:miter/>
          </a:ln>
        </p:spPr>
      </p:sp>
      <p:sp>
        <p:nvSpPr>
          <p:cNvPr id="2" name="Прямоугольник с двумя скругленными соседними углами 1">
            <a:extLst>
              <a:ext uri="{FF2B5EF4-FFF2-40B4-BE49-F238E27FC236}">
                <a16:creationId xmlns:a16="http://schemas.microsoft.com/office/drawing/2014/main" id="{9803F1C6-6636-FD58-F709-DA95C1E97D07}"/>
              </a:ext>
            </a:extLst>
          </p:cNvPr>
          <p:cNvSpPr/>
          <p:nvPr userDrawn="1"/>
        </p:nvSpPr>
        <p:spPr>
          <a:xfrm rot="10800000">
            <a:off x="4584440" y="-46302"/>
            <a:ext cx="4572000" cy="4411982"/>
          </a:xfrm>
          <a:prstGeom prst="round2SameRect">
            <a:avLst>
              <a:gd name="adj1" fmla="val 16181"/>
              <a:gd name="adj2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ln>
                <a:noFill/>
              </a:ln>
            </a:endParaRPr>
          </a:p>
        </p:txBody>
      </p:sp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F0A806B0-4135-1601-CB79-BA1AE3C677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24469" y="-46300"/>
            <a:ext cx="4095532" cy="4188176"/>
          </a:xfrm>
          <a:prstGeom prst="round2SameRect">
            <a:avLst>
              <a:gd name="adj1" fmla="val 0"/>
              <a:gd name="adj2" fmla="val 12481"/>
            </a:avLst>
          </a:prstGeom>
          <a:solidFill>
            <a:schemeClr val="tx2"/>
          </a:solidFill>
        </p:spPr>
        <p:txBody>
          <a:bodyPr/>
          <a:lstStyle/>
          <a:p>
            <a:endParaRPr lang="en-UA"/>
          </a:p>
        </p:txBody>
      </p:sp>
      <p:sp>
        <p:nvSpPr>
          <p:cNvPr id="11" name="Sub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250825" y="4034748"/>
            <a:ext cx="3779308" cy="42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lang="en-UA" b="0" i="0" u="none" strike="noStrike" smtClean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launch, organizing client requests, or tracking internal tasks, having</a:t>
            </a:r>
            <a:endParaRPr dirty="0"/>
          </a:p>
        </p:txBody>
      </p:sp>
      <p:sp>
        <p:nvSpPr>
          <p:cNvPr id="10" name="Slide title"/>
          <p:cNvSpPr txBox="1">
            <a:spLocks noGrp="1"/>
          </p:cNvSpPr>
          <p:nvPr>
            <p:ph type="ctrTitle" hasCustomPrompt="1"/>
          </p:nvPr>
        </p:nvSpPr>
        <p:spPr>
          <a:xfrm>
            <a:off x="250825" y="1884461"/>
            <a:ext cx="3779308" cy="183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IBM Plex Sans"/>
              <a:buNone/>
              <a:tabLst/>
              <a:defRPr sz="2800" b="1">
                <a:solidFill>
                  <a:schemeClr val="bg2"/>
                </a:solidFill>
                <a:latin typeface="+mj-lt"/>
                <a:ea typeface="FUTURA MEDIUM" panose="020B0602020204020303" pitchFamily="34" charset="-79"/>
                <a:cs typeface="FUTURA MEDIUM" panose="020B0602020204020303" pitchFamily="34" charset="-79"/>
                <a:sym typeface="IBM Plex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IBM Plex Sans"/>
              <a:buNone/>
              <a:tabLst/>
              <a:defRPr/>
            </a:pPr>
            <a:r>
              <a:rPr lang="en-GB" dirty="0"/>
              <a:t>Remove unnecessary steps, and design each</a:t>
            </a:r>
            <a:endParaRPr dirty="0"/>
          </a:p>
        </p:txBody>
      </p:sp>
      <p:sp>
        <p:nvSpPr>
          <p:cNvPr id="6" name="Рисунок 7">
            <a:extLst>
              <a:ext uri="{FF2B5EF4-FFF2-40B4-BE49-F238E27FC236}">
                <a16:creationId xmlns:a16="http://schemas.microsoft.com/office/drawing/2014/main" id="{68A0006C-4CA3-EB8B-55FA-04A8C5B61C76}"/>
              </a:ext>
            </a:extLst>
          </p:cNvPr>
          <p:cNvSpPr/>
          <p:nvPr/>
        </p:nvSpPr>
        <p:spPr>
          <a:xfrm>
            <a:off x="6928788" y="4092119"/>
            <a:ext cx="1606485" cy="3128183"/>
          </a:xfrm>
          <a:prstGeom prst="roundRect">
            <a:avLst>
              <a:gd name="adj" fmla="val 50000"/>
            </a:avLst>
          </a:prstGeom>
          <a:noFill/>
          <a:ln w="713424" cap="flat">
            <a:solidFill>
              <a:srgbClr val="96C623"/>
            </a:solidFill>
            <a:prstDash val="solid"/>
            <a:miter/>
          </a:ln>
        </p:spPr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 / Page 1 / Option A" userDrawn="1">
  <p:cSld name="TOC / Page 1 / Option A">
    <p:bg>
      <p:bgPr>
        <a:solidFill>
          <a:schemeClr val="bg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5"/>
          <p:cNvSpPr/>
          <p:nvPr/>
        </p:nvSpPr>
        <p:spPr>
          <a:xfrm rot="16200000">
            <a:off x="3456647" y="-648825"/>
            <a:ext cx="5220000" cy="6441150"/>
          </a:xfrm>
          <a:prstGeom prst="round2Same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8" name="Google Shape;28;p25"/>
          <p:cNvSpPr txBox="1"/>
          <p:nvPr/>
        </p:nvSpPr>
        <p:spPr>
          <a:xfrm>
            <a:off x="3687806" y="476442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01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9" name="Google Shape;29;p25"/>
          <p:cNvSpPr txBox="1"/>
          <p:nvPr/>
        </p:nvSpPr>
        <p:spPr>
          <a:xfrm>
            <a:off x="3687806" y="904560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02</a:t>
            </a:r>
            <a:endParaRPr sz="2000" b="1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0" name="Google Shape;30;p25"/>
          <p:cNvSpPr txBox="1"/>
          <p:nvPr/>
        </p:nvSpPr>
        <p:spPr>
          <a:xfrm>
            <a:off x="3687806" y="1332679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03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1" name="Google Shape;31;p25"/>
          <p:cNvSpPr txBox="1"/>
          <p:nvPr/>
        </p:nvSpPr>
        <p:spPr>
          <a:xfrm>
            <a:off x="3687806" y="1760797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04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2" name="Google Shape;32;p25"/>
          <p:cNvSpPr txBox="1"/>
          <p:nvPr/>
        </p:nvSpPr>
        <p:spPr>
          <a:xfrm>
            <a:off x="3687806" y="2188916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05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3" name="Google Shape;33;p25"/>
          <p:cNvSpPr txBox="1"/>
          <p:nvPr/>
        </p:nvSpPr>
        <p:spPr>
          <a:xfrm>
            <a:off x="3687806" y="2617034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06</a:t>
            </a:r>
            <a:endParaRPr sz="2000" b="1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4" name="Google Shape;34;p25"/>
          <p:cNvSpPr txBox="1"/>
          <p:nvPr/>
        </p:nvSpPr>
        <p:spPr>
          <a:xfrm>
            <a:off x="3687806" y="3045153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07</a:t>
            </a:r>
            <a:endParaRPr sz="2000" b="1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5" name="Google Shape;35;p25"/>
          <p:cNvSpPr txBox="1"/>
          <p:nvPr/>
        </p:nvSpPr>
        <p:spPr>
          <a:xfrm>
            <a:off x="3687806" y="3473271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08</a:t>
            </a:r>
            <a:endParaRPr sz="2000" b="1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6" name="Item 10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251304" y="4316583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7" name="Item 9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4251304" y="3890048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21" name="Item 8 / Title"/>
          <p:cNvSpPr txBox="1">
            <a:spLocks noGrp="1"/>
          </p:cNvSpPr>
          <p:nvPr>
            <p:ph type="subTitle" idx="4" hasCustomPrompt="1"/>
          </p:nvPr>
        </p:nvSpPr>
        <p:spPr>
          <a:xfrm>
            <a:off x="4251304" y="3463513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2" name="Item 7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4251304" y="3036978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</a:p>
        </p:txBody>
      </p:sp>
      <p:sp>
        <p:nvSpPr>
          <p:cNvPr id="24" name="Item 6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4251304" y="2610443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0" name="Item 5 / Title"/>
          <p:cNvSpPr txBox="1">
            <a:spLocks noGrp="1"/>
          </p:cNvSpPr>
          <p:nvPr>
            <p:ph type="subTitle" idx="3" hasCustomPrompt="1"/>
          </p:nvPr>
        </p:nvSpPr>
        <p:spPr>
          <a:xfrm>
            <a:off x="4251304" y="2183907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3" name="Item 4 / Title"/>
          <p:cNvSpPr txBox="1">
            <a:spLocks noGrp="1"/>
          </p:cNvSpPr>
          <p:nvPr>
            <p:ph type="subTitle" idx="6" hasCustomPrompt="1"/>
          </p:nvPr>
        </p:nvSpPr>
        <p:spPr>
          <a:xfrm>
            <a:off x="4251304" y="1757372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19" name="Item 3 / Title"/>
          <p:cNvSpPr txBox="1">
            <a:spLocks noGrp="1"/>
          </p:cNvSpPr>
          <p:nvPr>
            <p:ph type="subTitle" idx="2" hasCustomPrompt="1"/>
          </p:nvPr>
        </p:nvSpPr>
        <p:spPr>
          <a:xfrm>
            <a:off x="4251304" y="1330837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Clear notes, visible deadlines, and easy access</a:t>
            </a:r>
            <a:endParaRPr dirty="0"/>
          </a:p>
        </p:txBody>
      </p:sp>
      <p:sp>
        <p:nvSpPr>
          <p:cNvPr id="18" name="Item 2 / 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4252332" y="904302"/>
            <a:ext cx="464378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  <a:endParaRPr dirty="0"/>
          </a:p>
        </p:txBody>
      </p:sp>
      <p:sp>
        <p:nvSpPr>
          <p:cNvPr id="25" name="Item 1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4252332" y="478800"/>
            <a:ext cx="464378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4" name="Slide title">
            <a:extLst>
              <a:ext uri="{FF2B5EF4-FFF2-40B4-BE49-F238E27FC236}">
                <a16:creationId xmlns:a16="http://schemas.microsoft.com/office/drawing/2014/main" id="{C926CA19-F848-DE35-8505-6B28ECFE1A19}"/>
              </a:ext>
            </a:extLst>
          </p:cNvPr>
          <p:cNvSpPr txBox="1">
            <a:spLocks/>
          </p:cNvSpPr>
          <p:nvPr userDrawn="1"/>
        </p:nvSpPr>
        <p:spPr>
          <a:xfrm>
            <a:off x="250825" y="231775"/>
            <a:ext cx="2368362" cy="1188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lang="en-UA" sz="2000" b="1" i="0" u="none" strike="noStrike" cap="none" smtClean="0">
                <a:solidFill>
                  <a:schemeClr val="tx1"/>
                </a:solidFill>
                <a:effectLst/>
                <a:latin typeface="+mj-lt"/>
                <a:ea typeface="Geist"/>
                <a:cs typeface="Geist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Table 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of Contents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2" name="Graphic 2">
            <a:extLst>
              <a:ext uri="{FF2B5EF4-FFF2-40B4-BE49-F238E27FC236}">
                <a16:creationId xmlns:a16="http://schemas.microsoft.com/office/drawing/2014/main" id="{3C156C28-7C13-5AD2-6832-B6A0A5D1256D}"/>
              </a:ext>
            </a:extLst>
          </p:cNvPr>
          <p:cNvSpPr/>
          <p:nvPr/>
        </p:nvSpPr>
        <p:spPr>
          <a:xfrm rot="21090094">
            <a:off x="2202394" y="1932088"/>
            <a:ext cx="1278080" cy="1278080"/>
          </a:xfrm>
          <a:custGeom>
            <a:avLst/>
            <a:gdLst>
              <a:gd name="csX0" fmla="*/ 1278080 w 1278080"/>
              <a:gd name="csY0" fmla="*/ 639060 h 1278080"/>
              <a:gd name="csX1" fmla="*/ 895854 w 1278080"/>
              <a:gd name="csY1" fmla="*/ 639060 h 1278080"/>
              <a:gd name="csX2" fmla="*/ 1007291 w 1278080"/>
              <a:gd name="csY2" fmla="*/ 555439 h 1278080"/>
              <a:gd name="csX3" fmla="*/ 1090912 w 1278080"/>
              <a:gd name="csY3" fmla="*/ 187188 h 1278080"/>
              <a:gd name="csX4" fmla="*/ 820646 w 1278080"/>
              <a:gd name="csY4" fmla="*/ 457454 h 1278080"/>
              <a:gd name="csX5" fmla="*/ 840320 w 1278080"/>
              <a:gd name="csY5" fmla="*/ 319520 h 1278080"/>
              <a:gd name="csX6" fmla="*/ 639060 w 1278080"/>
              <a:gd name="csY6" fmla="*/ 0 h 1278080"/>
              <a:gd name="csX7" fmla="*/ 639060 w 1278080"/>
              <a:gd name="csY7" fmla="*/ 382226 h 1278080"/>
              <a:gd name="csX8" fmla="*/ 555439 w 1278080"/>
              <a:gd name="csY8" fmla="*/ 270790 h 1278080"/>
              <a:gd name="csX9" fmla="*/ 187188 w 1278080"/>
              <a:gd name="csY9" fmla="*/ 187169 h 1278080"/>
              <a:gd name="csX10" fmla="*/ 457454 w 1278080"/>
              <a:gd name="csY10" fmla="*/ 457435 h 1278080"/>
              <a:gd name="csX11" fmla="*/ 319520 w 1278080"/>
              <a:gd name="csY11" fmla="*/ 437760 h 1278080"/>
              <a:gd name="csX12" fmla="*/ 0 w 1278080"/>
              <a:gd name="csY12" fmla="*/ 639021 h 1278080"/>
              <a:gd name="csX13" fmla="*/ 382226 w 1278080"/>
              <a:gd name="csY13" fmla="*/ 639021 h 1278080"/>
              <a:gd name="csX14" fmla="*/ 270790 w 1278080"/>
              <a:gd name="csY14" fmla="*/ 722642 h 1278080"/>
              <a:gd name="csX15" fmla="*/ 187169 w 1278080"/>
              <a:gd name="csY15" fmla="*/ 1090893 h 1278080"/>
              <a:gd name="csX16" fmla="*/ 457435 w 1278080"/>
              <a:gd name="csY16" fmla="*/ 820626 h 1278080"/>
              <a:gd name="csX17" fmla="*/ 437760 w 1278080"/>
              <a:gd name="csY17" fmla="*/ 958560 h 1278080"/>
              <a:gd name="csX18" fmla="*/ 639021 w 1278080"/>
              <a:gd name="csY18" fmla="*/ 1278080 h 1278080"/>
              <a:gd name="csX19" fmla="*/ 639021 w 1278080"/>
              <a:gd name="csY19" fmla="*/ 895854 h 1278080"/>
              <a:gd name="csX20" fmla="*/ 722642 w 1278080"/>
              <a:gd name="csY20" fmla="*/ 1007291 h 1278080"/>
              <a:gd name="csX21" fmla="*/ 1090893 w 1278080"/>
              <a:gd name="csY21" fmla="*/ 1090912 h 1278080"/>
              <a:gd name="csX22" fmla="*/ 820626 w 1278080"/>
              <a:gd name="csY22" fmla="*/ 820646 h 1278080"/>
              <a:gd name="csX23" fmla="*/ 958560 w 1278080"/>
              <a:gd name="csY23" fmla="*/ 840320 h 1278080"/>
              <a:gd name="csX24" fmla="*/ 1278080 w 1278080"/>
              <a:gd name="csY24" fmla="*/ 639060 h 1278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278080" h="1278080">
                <a:moveTo>
                  <a:pt x="1278080" y="639060"/>
                </a:moveTo>
                <a:lnTo>
                  <a:pt x="895854" y="639060"/>
                </a:lnTo>
                <a:cubicBezTo>
                  <a:pt x="934292" y="618455"/>
                  <a:pt x="972362" y="590368"/>
                  <a:pt x="1007291" y="555439"/>
                </a:cubicBezTo>
                <a:cubicBezTo>
                  <a:pt x="1132063" y="430666"/>
                  <a:pt x="1169513" y="265789"/>
                  <a:pt x="1090912" y="187188"/>
                </a:cubicBezTo>
                <a:lnTo>
                  <a:pt x="820646" y="457454"/>
                </a:lnTo>
                <a:cubicBezTo>
                  <a:pt x="833264" y="415702"/>
                  <a:pt x="840320" y="368929"/>
                  <a:pt x="840320" y="319520"/>
                </a:cubicBezTo>
                <a:cubicBezTo>
                  <a:pt x="840320" y="143051"/>
                  <a:pt x="750205" y="0"/>
                  <a:pt x="639060" y="0"/>
                </a:cubicBezTo>
                <a:lnTo>
                  <a:pt x="639060" y="382226"/>
                </a:lnTo>
                <a:cubicBezTo>
                  <a:pt x="618455" y="343788"/>
                  <a:pt x="590368" y="305719"/>
                  <a:pt x="555439" y="270790"/>
                </a:cubicBezTo>
                <a:cubicBezTo>
                  <a:pt x="430666" y="146017"/>
                  <a:pt x="265789" y="108587"/>
                  <a:pt x="187188" y="187169"/>
                </a:cubicBezTo>
                <a:lnTo>
                  <a:pt x="457454" y="457435"/>
                </a:lnTo>
                <a:cubicBezTo>
                  <a:pt x="415702" y="444835"/>
                  <a:pt x="368929" y="437760"/>
                  <a:pt x="319520" y="437760"/>
                </a:cubicBezTo>
                <a:cubicBezTo>
                  <a:pt x="143052" y="437760"/>
                  <a:pt x="0" y="527875"/>
                  <a:pt x="0" y="639021"/>
                </a:cubicBezTo>
                <a:lnTo>
                  <a:pt x="382226" y="639021"/>
                </a:lnTo>
                <a:cubicBezTo>
                  <a:pt x="343788" y="659626"/>
                  <a:pt x="305719" y="687713"/>
                  <a:pt x="270790" y="722642"/>
                </a:cubicBezTo>
                <a:cubicBezTo>
                  <a:pt x="146018" y="847414"/>
                  <a:pt x="108587" y="1012292"/>
                  <a:pt x="187169" y="1090893"/>
                </a:cubicBezTo>
                <a:lnTo>
                  <a:pt x="457435" y="820626"/>
                </a:lnTo>
                <a:cubicBezTo>
                  <a:pt x="444835" y="862379"/>
                  <a:pt x="437760" y="909151"/>
                  <a:pt x="437760" y="958560"/>
                </a:cubicBezTo>
                <a:cubicBezTo>
                  <a:pt x="437760" y="1135029"/>
                  <a:pt x="527875" y="1278080"/>
                  <a:pt x="639021" y="1278080"/>
                </a:cubicBezTo>
                <a:lnTo>
                  <a:pt x="639021" y="895854"/>
                </a:lnTo>
                <a:cubicBezTo>
                  <a:pt x="659626" y="934292"/>
                  <a:pt x="687713" y="972362"/>
                  <a:pt x="722642" y="1007291"/>
                </a:cubicBezTo>
                <a:cubicBezTo>
                  <a:pt x="847414" y="1132063"/>
                  <a:pt x="1012292" y="1169513"/>
                  <a:pt x="1090893" y="1090912"/>
                </a:cubicBezTo>
                <a:lnTo>
                  <a:pt x="820626" y="820646"/>
                </a:lnTo>
                <a:cubicBezTo>
                  <a:pt x="862379" y="833245"/>
                  <a:pt x="909151" y="840320"/>
                  <a:pt x="958560" y="840320"/>
                </a:cubicBezTo>
                <a:cubicBezTo>
                  <a:pt x="1135029" y="840320"/>
                  <a:pt x="1278080" y="750205"/>
                  <a:pt x="1278080" y="639060"/>
                </a:cubicBezTo>
                <a:close/>
              </a:path>
            </a:pathLst>
          </a:custGeom>
          <a:solidFill>
            <a:schemeClr val="accent1"/>
          </a:solidFill>
          <a:ln w="19339" cap="flat">
            <a:noFill/>
            <a:prstDash val="solid"/>
            <a:miter/>
          </a:ln>
        </p:spPr>
        <p:txBody>
          <a:bodyPr/>
          <a:p/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/ Items / 5 Items / Option A">
  <p:cSld name="Content / Items / 5 Items / Option A">
    <p:bg>
      <p:bgPr>
        <a:solidFill>
          <a:schemeClr val="bg2"/>
        </a:solidFill>
        <a:effectLst/>
      </p:bgPr>
    </p:bg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1">
            <a:extLst>
              <a:ext uri="{FF2B5EF4-FFF2-40B4-BE49-F238E27FC236}">
                <a16:creationId xmlns:a16="http://schemas.microsoft.com/office/drawing/2014/main" id="{B1C28EAD-ECB2-60FC-9CB1-AA18376B7874}"/>
              </a:ext>
            </a:extLst>
          </p:cNvPr>
          <p:cNvSpPr/>
          <p:nvPr/>
        </p:nvSpPr>
        <p:spPr>
          <a:xfrm>
            <a:off x="-547151" y="-83127"/>
            <a:ext cx="2496787" cy="5320145"/>
          </a:xfrm>
          <a:custGeom>
            <a:avLst/>
            <a:gdLst>
              <a:gd name="csX0" fmla="*/ 2496788 w 2496787"/>
              <a:gd name="csY0" fmla="*/ 856819 h 5142104"/>
              <a:gd name="csX1" fmla="*/ 2099094 w 2496787"/>
              <a:gd name="csY1" fmla="*/ 428384 h 5142104"/>
              <a:gd name="csX2" fmla="*/ 2496788 w 2496787"/>
              <a:gd name="csY2" fmla="*/ 0 h 5142104"/>
              <a:gd name="csX3" fmla="*/ 1114989 w 2496787"/>
              <a:gd name="csY3" fmla="*/ 0 h 5142104"/>
              <a:gd name="csX4" fmla="*/ 0 w 2496787"/>
              <a:gd name="csY4" fmla="*/ 0 h 5142104"/>
              <a:gd name="csX5" fmla="*/ 397694 w 2496787"/>
              <a:gd name="csY5" fmla="*/ 428616 h 5142104"/>
              <a:gd name="csX6" fmla="*/ 0 w 2496787"/>
              <a:gd name="csY6" fmla="*/ 857233 h 5142104"/>
              <a:gd name="csX7" fmla="*/ 397694 w 2496787"/>
              <a:gd name="csY7" fmla="*/ 1285798 h 5142104"/>
              <a:gd name="csX8" fmla="*/ 0 w 2496787"/>
              <a:gd name="csY8" fmla="*/ 1714336 h 5142104"/>
              <a:gd name="csX9" fmla="*/ 397694 w 2496787"/>
              <a:gd name="csY9" fmla="*/ 2142875 h 5142104"/>
              <a:gd name="csX10" fmla="*/ 0 w 2496787"/>
              <a:gd name="csY10" fmla="*/ 2571414 h 5142104"/>
              <a:gd name="csX11" fmla="*/ 397694 w 2496787"/>
              <a:gd name="csY11" fmla="*/ 2999901 h 5142104"/>
              <a:gd name="csX12" fmla="*/ 0 w 2496787"/>
              <a:gd name="csY12" fmla="*/ 3428363 h 5142104"/>
              <a:gd name="csX13" fmla="*/ 397694 w 2496787"/>
              <a:gd name="csY13" fmla="*/ 3856798 h 5142104"/>
              <a:gd name="csX14" fmla="*/ 0 w 2496787"/>
              <a:gd name="csY14" fmla="*/ 4285285 h 5142104"/>
              <a:gd name="csX15" fmla="*/ 397694 w 2496787"/>
              <a:gd name="csY15" fmla="*/ 4713721 h 5142104"/>
              <a:gd name="csX16" fmla="*/ 0 w 2496787"/>
              <a:gd name="csY16" fmla="*/ 5142105 h 5142104"/>
              <a:gd name="csX17" fmla="*/ 1381799 w 2496787"/>
              <a:gd name="csY17" fmla="*/ 5142105 h 5142104"/>
              <a:gd name="csX18" fmla="*/ 2496788 w 2496787"/>
              <a:gd name="csY18" fmla="*/ 5142105 h 5142104"/>
              <a:gd name="csX19" fmla="*/ 2099094 w 2496787"/>
              <a:gd name="csY19" fmla="*/ 4713488 h 5142104"/>
              <a:gd name="csX20" fmla="*/ 2496788 w 2496787"/>
              <a:gd name="csY20" fmla="*/ 4284872 h 5142104"/>
              <a:gd name="csX21" fmla="*/ 2099094 w 2496787"/>
              <a:gd name="csY21" fmla="*/ 3856307 h 5142104"/>
              <a:gd name="csX22" fmla="*/ 2496788 w 2496787"/>
              <a:gd name="csY22" fmla="*/ 3427768 h 5142104"/>
              <a:gd name="csX23" fmla="*/ 2099094 w 2496787"/>
              <a:gd name="csY23" fmla="*/ 2999229 h 5142104"/>
              <a:gd name="csX24" fmla="*/ 2496788 w 2496787"/>
              <a:gd name="csY24" fmla="*/ 2570690 h 5142104"/>
              <a:gd name="csX25" fmla="*/ 2099094 w 2496787"/>
              <a:gd name="csY25" fmla="*/ 2142203 h 5142104"/>
              <a:gd name="csX26" fmla="*/ 2496788 w 2496787"/>
              <a:gd name="csY26" fmla="*/ 1713742 h 5142104"/>
              <a:gd name="csX27" fmla="*/ 2099094 w 2496787"/>
              <a:gd name="csY27" fmla="*/ 1285306 h 5142104"/>
              <a:gd name="csX28" fmla="*/ 2496788 w 2496787"/>
              <a:gd name="csY28" fmla="*/ 856819 h 5142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2496787" h="5142104">
                <a:moveTo>
                  <a:pt x="2496788" y="856819"/>
                </a:moveTo>
                <a:cubicBezTo>
                  <a:pt x="2496788" y="642602"/>
                  <a:pt x="2099094" y="642602"/>
                  <a:pt x="2099094" y="428384"/>
                </a:cubicBezTo>
                <a:cubicBezTo>
                  <a:pt x="2099094" y="214192"/>
                  <a:pt x="2496788" y="214192"/>
                  <a:pt x="2496788" y="0"/>
                </a:cubicBezTo>
                <a:lnTo>
                  <a:pt x="1114989" y="0"/>
                </a:lnTo>
                <a:lnTo>
                  <a:pt x="0" y="0"/>
                </a:lnTo>
                <a:cubicBezTo>
                  <a:pt x="0" y="214321"/>
                  <a:pt x="397694" y="214321"/>
                  <a:pt x="397694" y="428616"/>
                </a:cubicBezTo>
                <a:cubicBezTo>
                  <a:pt x="397694" y="642912"/>
                  <a:pt x="0" y="642912"/>
                  <a:pt x="0" y="857233"/>
                </a:cubicBezTo>
                <a:cubicBezTo>
                  <a:pt x="0" y="1071502"/>
                  <a:pt x="397694" y="1071502"/>
                  <a:pt x="397694" y="1285798"/>
                </a:cubicBezTo>
                <a:cubicBezTo>
                  <a:pt x="397694" y="1500067"/>
                  <a:pt x="0" y="1500067"/>
                  <a:pt x="0" y="1714336"/>
                </a:cubicBezTo>
                <a:cubicBezTo>
                  <a:pt x="0" y="1928606"/>
                  <a:pt x="397694" y="1928606"/>
                  <a:pt x="397694" y="2142875"/>
                </a:cubicBezTo>
                <a:cubicBezTo>
                  <a:pt x="397694" y="2357145"/>
                  <a:pt x="0" y="2357145"/>
                  <a:pt x="0" y="2571414"/>
                </a:cubicBezTo>
                <a:cubicBezTo>
                  <a:pt x="0" y="2785658"/>
                  <a:pt x="397694" y="2785658"/>
                  <a:pt x="397694" y="2999901"/>
                </a:cubicBezTo>
                <a:cubicBezTo>
                  <a:pt x="397694" y="3214145"/>
                  <a:pt x="0" y="3214145"/>
                  <a:pt x="0" y="3428363"/>
                </a:cubicBezTo>
                <a:cubicBezTo>
                  <a:pt x="0" y="3642580"/>
                  <a:pt x="397694" y="3642580"/>
                  <a:pt x="397694" y="3856798"/>
                </a:cubicBezTo>
                <a:cubicBezTo>
                  <a:pt x="397694" y="4071042"/>
                  <a:pt x="0" y="4071042"/>
                  <a:pt x="0" y="4285285"/>
                </a:cubicBezTo>
                <a:cubicBezTo>
                  <a:pt x="0" y="4499503"/>
                  <a:pt x="397694" y="4499503"/>
                  <a:pt x="397694" y="4713721"/>
                </a:cubicBezTo>
                <a:cubicBezTo>
                  <a:pt x="397694" y="4927913"/>
                  <a:pt x="0" y="4927913"/>
                  <a:pt x="0" y="5142105"/>
                </a:cubicBezTo>
                <a:lnTo>
                  <a:pt x="1381799" y="5142105"/>
                </a:lnTo>
                <a:lnTo>
                  <a:pt x="2496788" y="5142105"/>
                </a:lnTo>
                <a:cubicBezTo>
                  <a:pt x="2496788" y="4927784"/>
                  <a:pt x="2099094" y="4927784"/>
                  <a:pt x="2099094" y="4713488"/>
                </a:cubicBezTo>
                <a:cubicBezTo>
                  <a:pt x="2099094" y="4499167"/>
                  <a:pt x="2496788" y="4499167"/>
                  <a:pt x="2496788" y="4284872"/>
                </a:cubicBezTo>
                <a:cubicBezTo>
                  <a:pt x="2496788" y="4070602"/>
                  <a:pt x="2099094" y="4070602"/>
                  <a:pt x="2099094" y="3856307"/>
                </a:cubicBezTo>
                <a:cubicBezTo>
                  <a:pt x="2099094" y="3642037"/>
                  <a:pt x="2496788" y="3642037"/>
                  <a:pt x="2496788" y="3427768"/>
                </a:cubicBezTo>
                <a:cubicBezTo>
                  <a:pt x="2496788" y="3213499"/>
                  <a:pt x="2099094" y="3213499"/>
                  <a:pt x="2099094" y="2999229"/>
                </a:cubicBezTo>
                <a:cubicBezTo>
                  <a:pt x="2099094" y="2784960"/>
                  <a:pt x="2496788" y="2784960"/>
                  <a:pt x="2496788" y="2570690"/>
                </a:cubicBezTo>
                <a:cubicBezTo>
                  <a:pt x="2496788" y="2356447"/>
                  <a:pt x="2099094" y="2356447"/>
                  <a:pt x="2099094" y="2142203"/>
                </a:cubicBezTo>
                <a:cubicBezTo>
                  <a:pt x="2099094" y="1927960"/>
                  <a:pt x="2496788" y="1927960"/>
                  <a:pt x="2496788" y="1713742"/>
                </a:cubicBezTo>
                <a:cubicBezTo>
                  <a:pt x="2496788" y="1499524"/>
                  <a:pt x="2099094" y="1499524"/>
                  <a:pt x="2099094" y="1285306"/>
                </a:cubicBezTo>
                <a:cubicBezTo>
                  <a:pt x="2099094" y="1071063"/>
                  <a:pt x="2496788" y="1071063"/>
                  <a:pt x="2496788" y="856819"/>
                </a:cubicBezTo>
                <a:close/>
              </a:path>
            </a:pathLst>
          </a:custGeom>
          <a:solidFill>
            <a:schemeClr val="accent3"/>
          </a:solidFill>
          <a:ln w="18272" cap="flat">
            <a:noFill/>
            <a:prstDash val="solid"/>
            <a:miter/>
          </a:ln>
        </p:spPr>
      </p:sp>
      <p:sp>
        <p:nvSpPr>
          <p:cNvPr id="576" name="Google Shape;576;g3e478b0359b_0_37"/>
          <p:cNvSpPr/>
          <p:nvPr/>
        </p:nvSpPr>
        <p:spPr>
          <a:xfrm>
            <a:off x="237075" y="86999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7" name="Google Shape;577;g3e478b0359b_0_37"/>
          <p:cNvSpPr/>
          <p:nvPr/>
        </p:nvSpPr>
        <p:spPr>
          <a:xfrm>
            <a:off x="3180938" y="869995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8" name="Google Shape;578;g3e478b0359b_0_37"/>
          <p:cNvSpPr/>
          <p:nvPr/>
        </p:nvSpPr>
        <p:spPr>
          <a:xfrm>
            <a:off x="6161100" y="86999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5" name="Google Shape;585;g3e478b0359b_0_37"/>
          <p:cNvSpPr/>
          <p:nvPr/>
        </p:nvSpPr>
        <p:spPr>
          <a:xfrm>
            <a:off x="237088" y="2764820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6" name="Google Shape;586;g3e478b0359b_0_37"/>
          <p:cNvSpPr/>
          <p:nvPr/>
        </p:nvSpPr>
        <p:spPr>
          <a:xfrm>
            <a:off x="3180950" y="2764820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5" name="Page #"/>
          <p:cNvSpPr txBox="1">
            <a:spLocks noGrp="1"/>
          </p:cNvSpPr>
          <p:nvPr>
            <p:ph type="subTitle" idx="3"/>
          </p:nvPr>
        </p:nvSpPr>
        <p:spPr>
          <a:xfrm>
            <a:off x="6304775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2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50825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89" name="Item 5 / Text"/>
          <p:cNvSpPr txBox="1">
            <a:spLocks noGrp="1"/>
          </p:cNvSpPr>
          <p:nvPr>
            <p:ph type="subTitle" idx="15" hasCustomPrompt="1"/>
          </p:nvPr>
        </p:nvSpPr>
        <p:spPr>
          <a:xfrm>
            <a:off x="3316925" y="3429121"/>
            <a:ext cx="24894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90" name="Item 5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3316900" y="2900289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7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371075" y="3429120"/>
            <a:ext cx="24894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8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371050" y="2900289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3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6316775" y="1513220"/>
            <a:ext cx="24894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4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6316750" y="984295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1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3329725" y="1513208"/>
            <a:ext cx="24894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2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3329700" y="984298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79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83875" y="1513208"/>
            <a:ext cx="24894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0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83850" y="984298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9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0825" y="247142"/>
            <a:ext cx="7025700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>
                <a:solidFill>
                  <a:schemeClr val="bg1">
                    <a:alpha val="99000"/>
                  </a:schemeClr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3" name="Graphic 11">
            <a:extLst>
              <a:ext uri="{FF2B5EF4-FFF2-40B4-BE49-F238E27FC236}">
                <a16:creationId xmlns:a16="http://schemas.microsoft.com/office/drawing/2014/main" id="{EEA7ED75-DDF8-BC24-00ED-4E87D7A1BA46}"/>
              </a:ext>
            </a:extLst>
          </p:cNvPr>
          <p:cNvSpPr/>
          <p:nvPr/>
        </p:nvSpPr>
        <p:spPr>
          <a:xfrm>
            <a:off x="6347960" y="3544795"/>
            <a:ext cx="2420357" cy="806732"/>
          </a:xfrm>
          <a:custGeom>
            <a:avLst/>
            <a:gdLst>
              <a:gd name="csX0" fmla="*/ 2012533 w 2420357"/>
              <a:gd name="csY0" fmla="*/ 4 h 806732"/>
              <a:gd name="csX1" fmla="*/ 2420021 w 2420357"/>
              <a:gd name="csY1" fmla="*/ 419965 h 806732"/>
              <a:gd name="csX2" fmla="*/ 2035537 w 2420357"/>
              <a:gd name="csY2" fmla="*/ 806098 h 806732"/>
              <a:gd name="csX3" fmla="*/ 1667640 w 2420357"/>
              <a:gd name="csY3" fmla="*/ 618526 h 806732"/>
              <a:gd name="csX4" fmla="*/ 1554457 w 2420357"/>
              <a:gd name="csY4" fmla="*/ 619495 h 806732"/>
              <a:gd name="csX5" fmla="*/ 1210187 w 2420357"/>
              <a:gd name="csY5" fmla="*/ 806733 h 806732"/>
              <a:gd name="csX6" fmla="*/ 865933 w 2420357"/>
              <a:gd name="csY6" fmla="*/ 619522 h 806732"/>
              <a:gd name="csX7" fmla="*/ 752080 w 2420357"/>
              <a:gd name="csY7" fmla="*/ 619522 h 806732"/>
              <a:gd name="csX8" fmla="*/ 407824 w 2420357"/>
              <a:gd name="csY8" fmla="*/ 806720 h 806732"/>
              <a:gd name="csX9" fmla="*/ 337 w 2420357"/>
              <a:gd name="csY9" fmla="*/ 386746 h 806732"/>
              <a:gd name="csX10" fmla="*/ 384823 w 2420357"/>
              <a:gd name="csY10" fmla="*/ 625 h 806732"/>
              <a:gd name="csX11" fmla="*/ 752721 w 2420357"/>
              <a:gd name="csY11" fmla="*/ 188187 h 806732"/>
              <a:gd name="csX12" fmla="*/ 865906 w 2420357"/>
              <a:gd name="csY12" fmla="*/ 187242 h 806732"/>
              <a:gd name="csX13" fmla="*/ 1210187 w 2420357"/>
              <a:gd name="csY13" fmla="*/ 4 h 806732"/>
              <a:gd name="csX14" fmla="*/ 1554430 w 2420357"/>
              <a:gd name="csY14" fmla="*/ 187203 h 806732"/>
              <a:gd name="csX15" fmla="*/ 1668283 w 2420357"/>
              <a:gd name="csY15" fmla="*/ 187203 h 806732"/>
              <a:gd name="csX16" fmla="*/ 2012533 w 2420357"/>
              <a:gd name="csY16" fmla="*/ 4 h 806732"/>
              <a:gd name="csX17" fmla="*/ 432107 w 2420357"/>
              <a:gd name="csY17" fmla="*/ 249590 h 806732"/>
              <a:gd name="csX18" fmla="*/ 252129 w 2420357"/>
              <a:gd name="csY18" fmla="*/ 379318 h 806732"/>
              <a:gd name="csX19" fmla="*/ 383293 w 2420357"/>
              <a:gd name="csY19" fmla="*/ 557329 h 806732"/>
              <a:gd name="csX20" fmla="*/ 563271 w 2420357"/>
              <a:gd name="csY20" fmla="*/ 427600 h 806732"/>
              <a:gd name="csX21" fmla="*/ 432107 w 2420357"/>
              <a:gd name="csY21" fmla="*/ 249590 h 806732"/>
              <a:gd name="csX22" fmla="*/ 2012533 w 2420357"/>
              <a:gd name="csY22" fmla="*/ 247635 h 806732"/>
              <a:gd name="csX23" fmla="*/ 1855058 w 2420357"/>
              <a:gd name="csY23" fmla="*/ 403388 h 806732"/>
              <a:gd name="csX24" fmla="*/ 2012533 w 2420357"/>
              <a:gd name="csY24" fmla="*/ 559141 h 806732"/>
              <a:gd name="csX25" fmla="*/ 2170009 w 2420357"/>
              <a:gd name="csY25" fmla="*/ 403388 h 806732"/>
              <a:gd name="csX26" fmla="*/ 2012533 w 2420357"/>
              <a:gd name="csY26" fmla="*/ 247635 h 806732"/>
              <a:gd name="csX27" fmla="*/ 1271915 w 2420357"/>
              <a:gd name="csY27" fmla="*/ 259903 h 806732"/>
              <a:gd name="csX28" fmla="*/ 1065156 w 2420357"/>
              <a:gd name="csY28" fmla="*/ 341778 h 806732"/>
              <a:gd name="csX29" fmla="*/ 1147949 w 2420357"/>
              <a:gd name="csY29" fmla="*/ 546264 h 806732"/>
              <a:gd name="csX30" fmla="*/ 1354699 w 2420357"/>
              <a:gd name="csY30" fmla="*/ 464389 h 806732"/>
              <a:gd name="csX31" fmla="*/ 1271915 w 2420357"/>
              <a:gd name="csY31" fmla="*/ 259903 h 8067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2420357" h="806732">
                <a:moveTo>
                  <a:pt x="2012533" y="4"/>
                </a:moveTo>
                <a:cubicBezTo>
                  <a:pt x="2243347" y="4"/>
                  <a:pt x="2429359" y="189636"/>
                  <a:pt x="2420021" y="419965"/>
                </a:cubicBezTo>
                <a:cubicBezTo>
                  <a:pt x="2411647" y="626153"/>
                  <a:pt x="2243869" y="794782"/>
                  <a:pt x="2035537" y="806098"/>
                </a:cubicBezTo>
                <a:cubicBezTo>
                  <a:pt x="1880822" y="814497"/>
                  <a:pt x="1743644" y="737545"/>
                  <a:pt x="1667640" y="618526"/>
                </a:cubicBezTo>
                <a:cubicBezTo>
                  <a:pt x="1641260" y="577239"/>
                  <a:pt x="1580944" y="578274"/>
                  <a:pt x="1554457" y="619495"/>
                </a:cubicBezTo>
                <a:cubicBezTo>
                  <a:pt x="1482137" y="732045"/>
                  <a:pt x="1355007" y="806732"/>
                  <a:pt x="1210187" y="806733"/>
                </a:cubicBezTo>
                <a:cubicBezTo>
                  <a:pt x="1065376" y="806732"/>
                  <a:pt x="938253" y="732060"/>
                  <a:pt x="865933" y="619522"/>
                </a:cubicBezTo>
                <a:cubicBezTo>
                  <a:pt x="839163" y="577878"/>
                  <a:pt x="778847" y="577876"/>
                  <a:pt x="752080" y="619522"/>
                </a:cubicBezTo>
                <a:cubicBezTo>
                  <a:pt x="679745" y="732048"/>
                  <a:pt x="552624" y="806720"/>
                  <a:pt x="407824" y="806720"/>
                </a:cubicBezTo>
                <a:cubicBezTo>
                  <a:pt x="177015" y="806714"/>
                  <a:pt x="-9001" y="617075"/>
                  <a:pt x="337" y="386746"/>
                </a:cubicBezTo>
                <a:cubicBezTo>
                  <a:pt x="8712" y="180562"/>
                  <a:pt x="176496" y="11945"/>
                  <a:pt x="384823" y="625"/>
                </a:cubicBezTo>
                <a:cubicBezTo>
                  <a:pt x="539534" y="-7776"/>
                  <a:pt x="676715" y="69170"/>
                  <a:pt x="752721" y="188187"/>
                </a:cubicBezTo>
                <a:cubicBezTo>
                  <a:pt x="779100" y="229489"/>
                  <a:pt x="839419" y="228463"/>
                  <a:pt x="865906" y="187242"/>
                </a:cubicBezTo>
                <a:cubicBezTo>
                  <a:pt x="938226" y="74688"/>
                  <a:pt x="1065362" y="5"/>
                  <a:pt x="1210187" y="4"/>
                </a:cubicBezTo>
                <a:cubicBezTo>
                  <a:pt x="1354994" y="6"/>
                  <a:pt x="1482110" y="74677"/>
                  <a:pt x="1554430" y="187203"/>
                </a:cubicBezTo>
                <a:cubicBezTo>
                  <a:pt x="1581198" y="228848"/>
                  <a:pt x="1641514" y="228845"/>
                  <a:pt x="1668283" y="187203"/>
                </a:cubicBezTo>
                <a:cubicBezTo>
                  <a:pt x="1740616" y="74676"/>
                  <a:pt x="1867732" y="6"/>
                  <a:pt x="2012533" y="4"/>
                </a:cubicBezTo>
                <a:close/>
                <a:moveTo>
                  <a:pt x="432107" y="249590"/>
                </a:moveTo>
                <a:cubicBezTo>
                  <a:pt x="346190" y="236256"/>
                  <a:pt x="265610" y="294339"/>
                  <a:pt x="252129" y="379318"/>
                </a:cubicBezTo>
                <a:cubicBezTo>
                  <a:pt x="238653" y="464295"/>
                  <a:pt x="297376" y="543996"/>
                  <a:pt x="383293" y="557329"/>
                </a:cubicBezTo>
                <a:cubicBezTo>
                  <a:pt x="469210" y="570661"/>
                  <a:pt x="549789" y="512577"/>
                  <a:pt x="563271" y="427600"/>
                </a:cubicBezTo>
                <a:cubicBezTo>
                  <a:pt x="576751" y="342619"/>
                  <a:pt x="518026" y="262923"/>
                  <a:pt x="432107" y="249590"/>
                </a:cubicBezTo>
                <a:close/>
                <a:moveTo>
                  <a:pt x="2012533" y="247635"/>
                </a:moveTo>
                <a:cubicBezTo>
                  <a:pt x="1925570" y="247635"/>
                  <a:pt x="1855058" y="317368"/>
                  <a:pt x="1855058" y="403388"/>
                </a:cubicBezTo>
                <a:cubicBezTo>
                  <a:pt x="1855058" y="489409"/>
                  <a:pt x="1925570" y="559141"/>
                  <a:pt x="2012533" y="559141"/>
                </a:cubicBezTo>
                <a:cubicBezTo>
                  <a:pt x="2099510" y="559138"/>
                  <a:pt x="2170009" y="489406"/>
                  <a:pt x="2170009" y="403388"/>
                </a:cubicBezTo>
                <a:cubicBezTo>
                  <a:pt x="2170009" y="317369"/>
                  <a:pt x="2099510" y="247638"/>
                  <a:pt x="2012533" y="247635"/>
                </a:cubicBezTo>
                <a:close/>
                <a:moveTo>
                  <a:pt x="1271915" y="259903"/>
                </a:moveTo>
                <a:cubicBezTo>
                  <a:pt x="1191964" y="226045"/>
                  <a:pt x="1099388" y="262699"/>
                  <a:pt x="1065156" y="341778"/>
                </a:cubicBezTo>
                <a:cubicBezTo>
                  <a:pt x="1030924" y="420857"/>
                  <a:pt x="1067996" y="512408"/>
                  <a:pt x="1147949" y="546264"/>
                </a:cubicBezTo>
                <a:cubicBezTo>
                  <a:pt x="1227902" y="580122"/>
                  <a:pt x="1320464" y="543468"/>
                  <a:pt x="1354699" y="464389"/>
                </a:cubicBezTo>
                <a:cubicBezTo>
                  <a:pt x="1388930" y="385313"/>
                  <a:pt x="1351859" y="293762"/>
                  <a:pt x="1271915" y="259903"/>
                </a:cubicBezTo>
                <a:close/>
              </a:path>
            </a:pathLst>
          </a:custGeom>
          <a:solidFill>
            <a:schemeClr val="accent2"/>
          </a:solidFill>
          <a:ln w="13367" cap="flat">
            <a:noFill/>
            <a:prstDash val="solid"/>
            <a:miter/>
          </a:ln>
        </p:spPr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Steps / 4 Items / Option A">
  <p:cSld name="Process / Steps / 4 Items / Option A">
    <p:bg>
      <p:bgPr>
        <a:solidFill>
          <a:schemeClr val="bg2"/>
        </a:solid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Infographics">
            <a:extLst>
              <a:ext uri="{FF2B5EF4-FFF2-40B4-BE49-F238E27FC236}">
                <a16:creationId xmlns:a16="http://schemas.microsoft.com/office/drawing/2014/main" id="{72B38095-6ADA-4C6B-230A-FDE54D256BFC}"/>
              </a:ext>
            </a:extLst>
          </p:cNvPr>
          <p:cNvGrpSpPr/>
          <p:nvPr userDrawn="1"/>
        </p:nvGrpSpPr>
        <p:grpSpPr>
          <a:xfrm>
            <a:off x="238891" y="1239106"/>
            <a:ext cx="8686229" cy="3394729"/>
            <a:chOff x="238891" y="902165"/>
            <a:chExt cx="8686229" cy="3394729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892A7DD8-F56D-E57E-4B22-C39A27AAABC9}"/>
                </a:ext>
              </a:extLst>
            </p:cNvPr>
            <p:cNvSpPr/>
            <p:nvPr/>
          </p:nvSpPr>
          <p:spPr>
            <a:xfrm>
              <a:off x="6798913" y="902170"/>
              <a:ext cx="2126207" cy="3391678"/>
            </a:xfrm>
            <a:custGeom>
              <a:avLst/>
              <a:gdLst>
                <a:gd name="csX0" fmla="*/ 2045080 w 2126207"/>
                <a:gd name="csY0" fmla="*/ 3391678 h 3391678"/>
                <a:gd name="csX1" fmla="*/ 2126207 w 2126207"/>
                <a:gd name="csY1" fmla="*/ 3310442 h 3391678"/>
                <a:gd name="csX2" fmla="*/ 2126207 w 2126207"/>
                <a:gd name="csY2" fmla="*/ 802821 h 3391678"/>
                <a:gd name="csX3" fmla="*/ 2126207 w 2126207"/>
                <a:gd name="csY3" fmla="*/ 746620 h 3391678"/>
                <a:gd name="csX4" fmla="*/ 2126207 w 2126207"/>
                <a:gd name="csY4" fmla="*/ 631544 h 3391678"/>
                <a:gd name="csX5" fmla="*/ 2126207 w 2126207"/>
                <a:gd name="csY5" fmla="*/ 579084 h 3391678"/>
                <a:gd name="csX6" fmla="*/ 2126207 w 2126207"/>
                <a:gd name="csY6" fmla="*/ 480931 h 3391678"/>
                <a:gd name="csX7" fmla="*/ 2126207 w 2126207"/>
                <a:gd name="csY7" fmla="*/ 438079 h 3391678"/>
                <a:gd name="csX8" fmla="*/ 2126207 w 2126207"/>
                <a:gd name="csY8" fmla="*/ 81551 h 3391678"/>
                <a:gd name="csX9" fmla="*/ 2045080 w 2126207"/>
                <a:gd name="csY9" fmla="*/ 321 h 3391678"/>
                <a:gd name="csX10" fmla="*/ 81127 w 2126207"/>
                <a:gd name="csY10" fmla="*/ 0 h 3391678"/>
                <a:gd name="csX11" fmla="*/ 0 w 2126207"/>
                <a:gd name="csY11" fmla="*/ 81230 h 3391678"/>
                <a:gd name="csX12" fmla="*/ 0 w 2126207"/>
                <a:gd name="csY12" fmla="*/ 418215 h 3391678"/>
                <a:gd name="csX13" fmla="*/ 13364 w 2126207"/>
                <a:gd name="csY13" fmla="*/ 448348 h 3391678"/>
                <a:gd name="csX14" fmla="*/ 135764 w 2126207"/>
                <a:gd name="csY14" fmla="*/ 559115 h 3391678"/>
                <a:gd name="csX15" fmla="*/ 135760 w 2126207"/>
                <a:gd name="csY15" fmla="*/ 679639 h 3391678"/>
                <a:gd name="csX16" fmla="*/ 13364 w 2126207"/>
                <a:gd name="csY16" fmla="*/ 790406 h 3391678"/>
                <a:gd name="csX17" fmla="*/ 0 w 2126207"/>
                <a:gd name="csY17" fmla="*/ 820535 h 3391678"/>
                <a:gd name="csX18" fmla="*/ 0 w 2126207"/>
                <a:gd name="csY18" fmla="*/ 3310117 h 3391678"/>
                <a:gd name="csX19" fmla="*/ 81128 w 2126207"/>
                <a:gd name="csY19" fmla="*/ 3391340 h 3391678"/>
                <a:gd name="csX20" fmla="*/ 2045080 w 2126207"/>
                <a:gd name="csY20" fmla="*/ 3391678 h 339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126207" h="3391678">
                  <a:moveTo>
                    <a:pt x="2045080" y="3391678"/>
                  </a:moveTo>
                  <a:cubicBezTo>
                    <a:pt x="2089886" y="3391678"/>
                    <a:pt x="2126207" y="3355301"/>
                    <a:pt x="2126207" y="3310442"/>
                  </a:cubicBezTo>
                  <a:lnTo>
                    <a:pt x="2126207" y="802821"/>
                  </a:lnTo>
                  <a:cubicBezTo>
                    <a:pt x="2126207" y="787509"/>
                    <a:pt x="2126207" y="760158"/>
                    <a:pt x="2126207" y="746620"/>
                  </a:cubicBezTo>
                  <a:lnTo>
                    <a:pt x="2126207" y="631544"/>
                  </a:lnTo>
                  <a:cubicBezTo>
                    <a:pt x="2126207" y="616314"/>
                    <a:pt x="2126207" y="594314"/>
                    <a:pt x="2126207" y="579084"/>
                  </a:cubicBezTo>
                  <a:lnTo>
                    <a:pt x="2126207" y="480931"/>
                  </a:lnTo>
                  <a:cubicBezTo>
                    <a:pt x="2126207" y="465700"/>
                    <a:pt x="2126207" y="452433"/>
                    <a:pt x="2126207" y="438079"/>
                  </a:cubicBezTo>
                  <a:lnTo>
                    <a:pt x="2126207" y="81551"/>
                  </a:lnTo>
                  <a:cubicBezTo>
                    <a:pt x="2126207" y="36688"/>
                    <a:pt x="2089886" y="321"/>
                    <a:pt x="2045080" y="321"/>
                  </a:cubicBezTo>
                  <a:lnTo>
                    <a:pt x="81127" y="0"/>
                  </a:lnTo>
                  <a:cubicBezTo>
                    <a:pt x="36322" y="0"/>
                    <a:pt x="0" y="36368"/>
                    <a:pt x="0" y="81230"/>
                  </a:cubicBezTo>
                  <a:lnTo>
                    <a:pt x="0" y="418215"/>
                  </a:lnTo>
                  <a:cubicBezTo>
                    <a:pt x="0" y="429699"/>
                    <a:pt x="4855" y="440648"/>
                    <a:pt x="13364" y="448348"/>
                  </a:cubicBezTo>
                  <a:lnTo>
                    <a:pt x="135764" y="559115"/>
                  </a:lnTo>
                  <a:cubicBezTo>
                    <a:pt x="171399" y="591366"/>
                    <a:pt x="171396" y="647388"/>
                    <a:pt x="135760" y="679639"/>
                  </a:cubicBezTo>
                  <a:lnTo>
                    <a:pt x="13364" y="790406"/>
                  </a:lnTo>
                  <a:cubicBezTo>
                    <a:pt x="4855" y="798106"/>
                    <a:pt x="0" y="809052"/>
                    <a:pt x="0" y="820535"/>
                  </a:cubicBezTo>
                  <a:lnTo>
                    <a:pt x="0" y="3310117"/>
                  </a:lnTo>
                  <a:cubicBezTo>
                    <a:pt x="0" y="3354980"/>
                    <a:pt x="36322" y="3391340"/>
                    <a:pt x="81128" y="3391340"/>
                  </a:cubicBezTo>
                  <a:lnTo>
                    <a:pt x="2045080" y="3391678"/>
                  </a:lnTo>
                  <a:close/>
                </a:path>
              </a:pathLst>
            </a:custGeom>
            <a:solidFill>
              <a:schemeClr val="bg1"/>
            </a:solidFill>
            <a:ln w="3377" cap="flat">
              <a:noFill/>
              <a:prstDash val="solid"/>
              <a:miter/>
            </a:ln>
          </p:spPr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67B7608-8543-FDA2-1712-516A3BE4D677}"/>
                </a:ext>
              </a:extLst>
            </p:cNvPr>
            <p:cNvSpPr/>
            <p:nvPr/>
          </p:nvSpPr>
          <p:spPr>
            <a:xfrm>
              <a:off x="6798913" y="902170"/>
              <a:ext cx="2126207" cy="3391678"/>
            </a:xfrm>
            <a:custGeom>
              <a:avLst/>
              <a:gdLst>
                <a:gd name="csX0" fmla="*/ 2045080 w 2126207"/>
                <a:gd name="csY0" fmla="*/ 3391678 h 3391678"/>
                <a:gd name="csX1" fmla="*/ 2126207 w 2126207"/>
                <a:gd name="csY1" fmla="*/ 3310442 h 3391678"/>
                <a:gd name="csX2" fmla="*/ 2126207 w 2126207"/>
                <a:gd name="csY2" fmla="*/ 802821 h 3391678"/>
                <a:gd name="csX3" fmla="*/ 2126207 w 2126207"/>
                <a:gd name="csY3" fmla="*/ 746620 h 3391678"/>
                <a:gd name="csX4" fmla="*/ 2126207 w 2126207"/>
                <a:gd name="csY4" fmla="*/ 631544 h 3391678"/>
                <a:gd name="csX5" fmla="*/ 2126207 w 2126207"/>
                <a:gd name="csY5" fmla="*/ 579084 h 3391678"/>
                <a:gd name="csX6" fmla="*/ 2126207 w 2126207"/>
                <a:gd name="csY6" fmla="*/ 480931 h 3391678"/>
                <a:gd name="csX7" fmla="*/ 2126207 w 2126207"/>
                <a:gd name="csY7" fmla="*/ 438079 h 3391678"/>
                <a:gd name="csX8" fmla="*/ 2126207 w 2126207"/>
                <a:gd name="csY8" fmla="*/ 81551 h 3391678"/>
                <a:gd name="csX9" fmla="*/ 2045080 w 2126207"/>
                <a:gd name="csY9" fmla="*/ 321 h 3391678"/>
                <a:gd name="csX10" fmla="*/ 81127 w 2126207"/>
                <a:gd name="csY10" fmla="*/ 0 h 3391678"/>
                <a:gd name="csX11" fmla="*/ 0 w 2126207"/>
                <a:gd name="csY11" fmla="*/ 81230 h 3391678"/>
                <a:gd name="csX12" fmla="*/ 0 w 2126207"/>
                <a:gd name="csY12" fmla="*/ 418215 h 3391678"/>
                <a:gd name="csX13" fmla="*/ 13364 w 2126207"/>
                <a:gd name="csY13" fmla="*/ 448348 h 3391678"/>
                <a:gd name="csX14" fmla="*/ 135764 w 2126207"/>
                <a:gd name="csY14" fmla="*/ 559115 h 3391678"/>
                <a:gd name="csX15" fmla="*/ 135760 w 2126207"/>
                <a:gd name="csY15" fmla="*/ 679639 h 3391678"/>
                <a:gd name="csX16" fmla="*/ 13364 w 2126207"/>
                <a:gd name="csY16" fmla="*/ 790406 h 3391678"/>
                <a:gd name="csX17" fmla="*/ 0 w 2126207"/>
                <a:gd name="csY17" fmla="*/ 820535 h 3391678"/>
                <a:gd name="csX18" fmla="*/ 0 w 2126207"/>
                <a:gd name="csY18" fmla="*/ 3310117 h 3391678"/>
                <a:gd name="csX19" fmla="*/ 81128 w 2126207"/>
                <a:gd name="csY19" fmla="*/ 3391340 h 3391678"/>
                <a:gd name="csX20" fmla="*/ 2045080 w 2126207"/>
                <a:gd name="csY20" fmla="*/ 3391678 h 339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126207" h="3391678">
                  <a:moveTo>
                    <a:pt x="2045080" y="3391678"/>
                  </a:moveTo>
                  <a:cubicBezTo>
                    <a:pt x="2089886" y="3391678"/>
                    <a:pt x="2126207" y="3355301"/>
                    <a:pt x="2126207" y="3310442"/>
                  </a:cubicBezTo>
                  <a:lnTo>
                    <a:pt x="2126207" y="802821"/>
                  </a:lnTo>
                  <a:cubicBezTo>
                    <a:pt x="2126207" y="787509"/>
                    <a:pt x="2126207" y="760158"/>
                    <a:pt x="2126207" y="746620"/>
                  </a:cubicBezTo>
                  <a:lnTo>
                    <a:pt x="2126207" y="631544"/>
                  </a:lnTo>
                  <a:cubicBezTo>
                    <a:pt x="2126207" y="616314"/>
                    <a:pt x="2126207" y="594314"/>
                    <a:pt x="2126207" y="579084"/>
                  </a:cubicBezTo>
                  <a:lnTo>
                    <a:pt x="2126207" y="480931"/>
                  </a:lnTo>
                  <a:cubicBezTo>
                    <a:pt x="2126207" y="465700"/>
                    <a:pt x="2126207" y="452433"/>
                    <a:pt x="2126207" y="438079"/>
                  </a:cubicBezTo>
                  <a:lnTo>
                    <a:pt x="2126207" y="81551"/>
                  </a:lnTo>
                  <a:cubicBezTo>
                    <a:pt x="2126207" y="36688"/>
                    <a:pt x="2089886" y="321"/>
                    <a:pt x="2045080" y="321"/>
                  </a:cubicBezTo>
                  <a:lnTo>
                    <a:pt x="81127" y="0"/>
                  </a:lnTo>
                  <a:cubicBezTo>
                    <a:pt x="36322" y="0"/>
                    <a:pt x="0" y="36368"/>
                    <a:pt x="0" y="81230"/>
                  </a:cubicBezTo>
                  <a:lnTo>
                    <a:pt x="0" y="418215"/>
                  </a:lnTo>
                  <a:cubicBezTo>
                    <a:pt x="0" y="429699"/>
                    <a:pt x="4855" y="440648"/>
                    <a:pt x="13364" y="448348"/>
                  </a:cubicBezTo>
                  <a:lnTo>
                    <a:pt x="135764" y="559115"/>
                  </a:lnTo>
                  <a:cubicBezTo>
                    <a:pt x="171399" y="591366"/>
                    <a:pt x="171396" y="647388"/>
                    <a:pt x="135760" y="679639"/>
                  </a:cubicBezTo>
                  <a:lnTo>
                    <a:pt x="13364" y="790406"/>
                  </a:lnTo>
                  <a:cubicBezTo>
                    <a:pt x="4855" y="798106"/>
                    <a:pt x="0" y="809052"/>
                    <a:pt x="0" y="820535"/>
                  </a:cubicBezTo>
                  <a:lnTo>
                    <a:pt x="0" y="3310117"/>
                  </a:lnTo>
                  <a:cubicBezTo>
                    <a:pt x="0" y="3354980"/>
                    <a:pt x="36322" y="3391340"/>
                    <a:pt x="81128" y="3391340"/>
                  </a:cubicBezTo>
                  <a:lnTo>
                    <a:pt x="2045080" y="3391678"/>
                  </a:lnTo>
                  <a:close/>
                </a:path>
              </a:pathLst>
            </a:custGeom>
            <a:solidFill>
              <a:schemeClr val="bg1"/>
            </a:solidFill>
            <a:ln w="3377" cap="flat">
              <a:noFill/>
              <a:prstDash val="solid"/>
              <a:miter/>
            </a:ln>
          </p:spPr>
        </p:sp>
        <p:sp>
          <p:nvSpPr>
            <p:cNvPr id="11" name="Item 3">
              <a:extLst>
                <a:ext uri="{FF2B5EF4-FFF2-40B4-BE49-F238E27FC236}">
                  <a16:creationId xmlns:a16="http://schemas.microsoft.com/office/drawing/2014/main" id="{61705E5C-37BD-4F29-387F-086F8AD49E35}"/>
                </a:ext>
              </a:extLst>
            </p:cNvPr>
            <p:cNvSpPr/>
            <p:nvPr/>
          </p:nvSpPr>
          <p:spPr>
            <a:xfrm>
              <a:off x="4603977" y="902165"/>
              <a:ext cx="2297164" cy="3394729"/>
            </a:xfrm>
            <a:custGeom>
              <a:avLst/>
              <a:gdLst>
                <a:gd name="csX0" fmla="*/ 2052295 w 2297164"/>
                <a:gd name="csY0" fmla="*/ 3394729 h 3394729"/>
                <a:gd name="csX1" fmla="*/ 2133688 w 2297164"/>
                <a:gd name="csY1" fmla="*/ 3313344 h 3394729"/>
                <a:gd name="csX2" fmla="*/ 2134142 w 2297164"/>
                <a:gd name="csY2" fmla="*/ 807495 h 3394729"/>
                <a:gd name="csX3" fmla="*/ 2152022 w 2297164"/>
                <a:gd name="csY3" fmla="*/ 767240 h 3394729"/>
                <a:gd name="csX4" fmla="*/ 2288227 w 2297164"/>
                <a:gd name="csY4" fmla="*/ 644131 h 3394729"/>
                <a:gd name="csX5" fmla="*/ 2288227 w 2297164"/>
                <a:gd name="csY5" fmla="*/ 603879 h 3394729"/>
                <a:gd name="csX6" fmla="*/ 2150906 w 2297164"/>
                <a:gd name="csY6" fmla="*/ 479760 h 3394729"/>
                <a:gd name="csX7" fmla="*/ 2134142 w 2297164"/>
                <a:gd name="csY7" fmla="*/ 442021 h 3394729"/>
                <a:gd name="csX8" fmla="*/ 2134142 w 2297164"/>
                <a:gd name="csY8" fmla="*/ 81392 h 3394729"/>
                <a:gd name="csX9" fmla="*/ 2052749 w 2297164"/>
                <a:gd name="csY9" fmla="*/ 0 h 3394729"/>
                <a:gd name="csX10" fmla="*/ 81847 w 2297164"/>
                <a:gd name="csY10" fmla="*/ 11 h 3394729"/>
                <a:gd name="csX11" fmla="*/ 454 w 2297164"/>
                <a:gd name="csY11" fmla="*/ 81403 h 3394729"/>
                <a:gd name="csX12" fmla="*/ 454 w 2297164"/>
                <a:gd name="csY12" fmla="*/ 422453 h 3394729"/>
                <a:gd name="csX13" fmla="*/ 13862 w 2297164"/>
                <a:gd name="csY13" fmla="*/ 452646 h 3394729"/>
                <a:gd name="csX14" fmla="*/ 136662 w 2297164"/>
                <a:gd name="csY14" fmla="*/ 563635 h 3394729"/>
                <a:gd name="csX15" fmla="*/ 136659 w 2297164"/>
                <a:gd name="csY15" fmla="*/ 684396 h 3394729"/>
                <a:gd name="csX16" fmla="*/ 13859 w 2297164"/>
                <a:gd name="csY16" fmla="*/ 795391 h 3394729"/>
                <a:gd name="csX17" fmla="*/ 451 w 2297164"/>
                <a:gd name="csY17" fmla="*/ 825574 h 3394729"/>
                <a:gd name="csX18" fmla="*/ 0 w 2297164"/>
                <a:gd name="csY18" fmla="*/ 3313351 h 3394729"/>
                <a:gd name="csX19" fmla="*/ 81393 w 2297164"/>
                <a:gd name="csY19" fmla="*/ 3394729 h 3394729"/>
                <a:gd name="csX20" fmla="*/ 2052295 w 2297164"/>
                <a:gd name="csY20" fmla="*/ 3394729 h 33947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97164" h="3394729">
                  <a:moveTo>
                    <a:pt x="2052295" y="3394729"/>
                  </a:moveTo>
                  <a:cubicBezTo>
                    <a:pt x="2097247" y="3394729"/>
                    <a:pt x="2133688" y="3358296"/>
                    <a:pt x="2133688" y="3313344"/>
                  </a:cubicBezTo>
                  <a:lnTo>
                    <a:pt x="2134142" y="807495"/>
                  </a:lnTo>
                  <a:cubicBezTo>
                    <a:pt x="2134142" y="792153"/>
                    <a:pt x="2140640" y="777526"/>
                    <a:pt x="2152022" y="767240"/>
                  </a:cubicBezTo>
                  <a:lnTo>
                    <a:pt x="2288227" y="644131"/>
                  </a:lnTo>
                  <a:cubicBezTo>
                    <a:pt x="2300144" y="633360"/>
                    <a:pt x="2300144" y="614650"/>
                    <a:pt x="2288227" y="603879"/>
                  </a:cubicBezTo>
                  <a:lnTo>
                    <a:pt x="2150906" y="479760"/>
                  </a:lnTo>
                  <a:cubicBezTo>
                    <a:pt x="2140233" y="470115"/>
                    <a:pt x="2134142" y="456404"/>
                    <a:pt x="2134142" y="442021"/>
                  </a:cubicBezTo>
                  <a:lnTo>
                    <a:pt x="2134142" y="81392"/>
                  </a:lnTo>
                  <a:cubicBezTo>
                    <a:pt x="2134142" y="36440"/>
                    <a:pt x="2097702" y="0"/>
                    <a:pt x="2052749" y="0"/>
                  </a:cubicBezTo>
                  <a:lnTo>
                    <a:pt x="81847" y="11"/>
                  </a:lnTo>
                  <a:cubicBezTo>
                    <a:pt x="36895" y="11"/>
                    <a:pt x="454" y="36451"/>
                    <a:pt x="454" y="81403"/>
                  </a:cubicBezTo>
                  <a:lnTo>
                    <a:pt x="454" y="422453"/>
                  </a:lnTo>
                  <a:cubicBezTo>
                    <a:pt x="454" y="433960"/>
                    <a:pt x="5325" y="444928"/>
                    <a:pt x="13862" y="452646"/>
                  </a:cubicBezTo>
                  <a:lnTo>
                    <a:pt x="136662" y="563635"/>
                  </a:lnTo>
                  <a:cubicBezTo>
                    <a:pt x="172414" y="595950"/>
                    <a:pt x="172411" y="652080"/>
                    <a:pt x="136659" y="684396"/>
                  </a:cubicBezTo>
                  <a:lnTo>
                    <a:pt x="13859" y="795391"/>
                  </a:lnTo>
                  <a:cubicBezTo>
                    <a:pt x="5324" y="803103"/>
                    <a:pt x="453" y="814071"/>
                    <a:pt x="451" y="825574"/>
                  </a:cubicBezTo>
                  <a:lnTo>
                    <a:pt x="0" y="3313351"/>
                  </a:lnTo>
                  <a:cubicBezTo>
                    <a:pt x="0" y="3358303"/>
                    <a:pt x="36441" y="3394729"/>
                    <a:pt x="81393" y="3394729"/>
                  </a:cubicBezTo>
                  <a:lnTo>
                    <a:pt x="2052295" y="3394729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  <p:sp>
          <p:nvSpPr>
            <p:cNvPr id="14" name="Item 2">
              <a:extLst>
                <a:ext uri="{FF2B5EF4-FFF2-40B4-BE49-F238E27FC236}">
                  <a16:creationId xmlns:a16="http://schemas.microsoft.com/office/drawing/2014/main" id="{3ACD69F4-CE4F-A6AA-E87C-96F94EFA7C8D}"/>
                </a:ext>
              </a:extLst>
            </p:cNvPr>
            <p:cNvSpPr/>
            <p:nvPr/>
          </p:nvSpPr>
          <p:spPr>
            <a:xfrm>
              <a:off x="2421434" y="902165"/>
              <a:ext cx="2294050" cy="3394729"/>
            </a:xfrm>
            <a:custGeom>
              <a:avLst/>
              <a:gdLst>
                <a:gd name="csX0" fmla="*/ 2049507 w 2294050"/>
                <a:gd name="csY0" fmla="*/ 3394730 h 3394729"/>
                <a:gd name="csX1" fmla="*/ 2130792 w 2294050"/>
                <a:gd name="csY1" fmla="*/ 3313419 h 3394729"/>
                <a:gd name="csX2" fmla="*/ 2131246 w 2294050"/>
                <a:gd name="csY2" fmla="*/ 803302 h 3394729"/>
                <a:gd name="csX3" fmla="*/ 2149101 w 2294050"/>
                <a:gd name="csY3" fmla="*/ 763087 h 3394729"/>
                <a:gd name="csX4" fmla="*/ 2285125 w 2294050"/>
                <a:gd name="csY4" fmla="*/ 640101 h 3394729"/>
                <a:gd name="csX5" fmla="*/ 2285125 w 2294050"/>
                <a:gd name="csY5" fmla="*/ 599889 h 3394729"/>
                <a:gd name="csX6" fmla="*/ 2147984 w 2294050"/>
                <a:gd name="csY6" fmla="*/ 475894 h 3394729"/>
                <a:gd name="csX7" fmla="*/ 2131246 w 2294050"/>
                <a:gd name="csY7" fmla="*/ 438193 h 3394729"/>
                <a:gd name="csX8" fmla="*/ 2131246 w 2294050"/>
                <a:gd name="csY8" fmla="*/ 81311 h 3394729"/>
                <a:gd name="csX9" fmla="*/ 2049961 w 2294050"/>
                <a:gd name="csY9" fmla="*/ 0 h 3394729"/>
                <a:gd name="csX10" fmla="*/ 81738 w 2294050"/>
                <a:gd name="csY10" fmla="*/ 0 h 3394729"/>
                <a:gd name="csX11" fmla="*/ 453 w 2294050"/>
                <a:gd name="csY11" fmla="*/ 81311 h 3394729"/>
                <a:gd name="csX12" fmla="*/ 453 w 2294050"/>
                <a:gd name="csY12" fmla="*/ 418634 h 3394729"/>
                <a:gd name="csX13" fmla="*/ 13844 w 2294050"/>
                <a:gd name="csY13" fmla="*/ 448794 h 3394729"/>
                <a:gd name="csX14" fmla="*/ 136481 w 2294050"/>
                <a:gd name="csY14" fmla="*/ 559674 h 3394729"/>
                <a:gd name="csX15" fmla="*/ 136477 w 2294050"/>
                <a:gd name="csY15" fmla="*/ 680316 h 3394729"/>
                <a:gd name="csX16" fmla="*/ 13840 w 2294050"/>
                <a:gd name="csY16" fmla="*/ 791197 h 3394729"/>
                <a:gd name="csX17" fmla="*/ 450 w 2294050"/>
                <a:gd name="csY17" fmla="*/ 821353 h 3394729"/>
                <a:gd name="csX18" fmla="*/ 0 w 2294050"/>
                <a:gd name="csY18" fmla="*/ 3313419 h 3394729"/>
                <a:gd name="csX19" fmla="*/ 81285 w 2294050"/>
                <a:gd name="csY19" fmla="*/ 3394730 h 3394729"/>
                <a:gd name="csX20" fmla="*/ 2049507 w 2294050"/>
                <a:gd name="csY20" fmla="*/ 3394730 h 33947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94050" h="3394729">
                  <a:moveTo>
                    <a:pt x="2049507" y="3394730"/>
                  </a:moveTo>
                  <a:cubicBezTo>
                    <a:pt x="2094400" y="3394730"/>
                    <a:pt x="2130792" y="3358326"/>
                    <a:pt x="2130792" y="3313419"/>
                  </a:cubicBezTo>
                  <a:lnTo>
                    <a:pt x="2131246" y="803302"/>
                  </a:lnTo>
                  <a:cubicBezTo>
                    <a:pt x="2131246" y="787975"/>
                    <a:pt x="2137732" y="773363"/>
                    <a:pt x="2149101" y="763087"/>
                  </a:cubicBezTo>
                  <a:lnTo>
                    <a:pt x="2285125" y="640101"/>
                  </a:lnTo>
                  <a:cubicBezTo>
                    <a:pt x="2297027" y="629341"/>
                    <a:pt x="2297027" y="610650"/>
                    <a:pt x="2285125" y="599889"/>
                  </a:cubicBezTo>
                  <a:lnTo>
                    <a:pt x="2147984" y="475894"/>
                  </a:lnTo>
                  <a:cubicBezTo>
                    <a:pt x="2137329" y="466259"/>
                    <a:pt x="2131246" y="452561"/>
                    <a:pt x="2131246" y="438193"/>
                  </a:cubicBezTo>
                  <a:lnTo>
                    <a:pt x="2131246" y="81311"/>
                  </a:lnTo>
                  <a:cubicBezTo>
                    <a:pt x="2131246" y="36404"/>
                    <a:pt x="2094854" y="0"/>
                    <a:pt x="2049961" y="0"/>
                  </a:cubicBezTo>
                  <a:lnTo>
                    <a:pt x="81738" y="0"/>
                  </a:lnTo>
                  <a:cubicBezTo>
                    <a:pt x="36846" y="0"/>
                    <a:pt x="453" y="36404"/>
                    <a:pt x="453" y="81311"/>
                  </a:cubicBezTo>
                  <a:lnTo>
                    <a:pt x="453" y="418634"/>
                  </a:lnTo>
                  <a:cubicBezTo>
                    <a:pt x="453" y="430130"/>
                    <a:pt x="5318" y="441086"/>
                    <a:pt x="13844" y="448794"/>
                  </a:cubicBezTo>
                  <a:lnTo>
                    <a:pt x="136481" y="559674"/>
                  </a:lnTo>
                  <a:cubicBezTo>
                    <a:pt x="172185" y="591958"/>
                    <a:pt x="172181" y="648032"/>
                    <a:pt x="136477" y="680316"/>
                  </a:cubicBezTo>
                  <a:lnTo>
                    <a:pt x="13840" y="791197"/>
                  </a:lnTo>
                  <a:cubicBezTo>
                    <a:pt x="5317" y="798904"/>
                    <a:pt x="452" y="809858"/>
                    <a:pt x="450" y="821353"/>
                  </a:cubicBezTo>
                  <a:lnTo>
                    <a:pt x="0" y="3313419"/>
                  </a:lnTo>
                  <a:cubicBezTo>
                    <a:pt x="0" y="3358326"/>
                    <a:pt x="36392" y="3394730"/>
                    <a:pt x="81285" y="3394730"/>
                  </a:cubicBezTo>
                  <a:lnTo>
                    <a:pt x="2049507" y="3394730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  <p:sp>
          <p:nvSpPr>
            <p:cNvPr id="15" name="Item 1">
              <a:extLst>
                <a:ext uri="{FF2B5EF4-FFF2-40B4-BE49-F238E27FC236}">
                  <a16:creationId xmlns:a16="http://schemas.microsoft.com/office/drawing/2014/main" id="{FC488A31-AF16-87BB-6C76-D413D631A375}"/>
                </a:ext>
              </a:extLst>
            </p:cNvPr>
            <p:cNvSpPr/>
            <p:nvPr/>
          </p:nvSpPr>
          <p:spPr>
            <a:xfrm>
              <a:off x="238891" y="902170"/>
              <a:ext cx="2293139" cy="3394724"/>
            </a:xfrm>
            <a:custGeom>
              <a:avLst/>
              <a:gdLst>
                <a:gd name="csX0" fmla="*/ 2049050 w 2293139"/>
                <a:gd name="csY0" fmla="*/ 3394725 h 3394724"/>
                <a:gd name="csX1" fmla="*/ 2130335 w 2293139"/>
                <a:gd name="csY1" fmla="*/ 3313414 h 3394724"/>
                <a:gd name="csX2" fmla="*/ 2130335 w 2293139"/>
                <a:gd name="csY2" fmla="*/ 803300 h 3394724"/>
                <a:gd name="csX3" fmla="*/ 2148191 w 2293139"/>
                <a:gd name="csY3" fmla="*/ 763085 h 3394724"/>
                <a:gd name="csX4" fmla="*/ 2284214 w 2293139"/>
                <a:gd name="csY4" fmla="*/ 640099 h 3394724"/>
                <a:gd name="csX5" fmla="*/ 2284214 w 2293139"/>
                <a:gd name="csY5" fmla="*/ 599888 h 3394724"/>
                <a:gd name="csX6" fmla="*/ 2147073 w 2293139"/>
                <a:gd name="csY6" fmla="*/ 475896 h 3394724"/>
                <a:gd name="csX7" fmla="*/ 2130335 w 2293139"/>
                <a:gd name="csY7" fmla="*/ 438195 h 3394724"/>
                <a:gd name="csX8" fmla="*/ 2130335 w 2293139"/>
                <a:gd name="csY8" fmla="*/ 81311 h 3394724"/>
                <a:gd name="csX9" fmla="*/ 2049050 w 2293139"/>
                <a:gd name="csY9" fmla="*/ 0 h 3394724"/>
                <a:gd name="csX10" fmla="*/ 81285 w 2293139"/>
                <a:gd name="csY10" fmla="*/ 1 h 3394724"/>
                <a:gd name="csX11" fmla="*/ 0 w 2293139"/>
                <a:gd name="csY11" fmla="*/ 81312 h 3394724"/>
                <a:gd name="csX12" fmla="*/ 0 w 2293139"/>
                <a:gd name="csY12" fmla="*/ 436690 h 3394724"/>
                <a:gd name="csX13" fmla="*/ 0 w 2293139"/>
                <a:gd name="csY13" fmla="*/ 560706 h 3394724"/>
                <a:gd name="csX14" fmla="*/ 0 w 2293139"/>
                <a:gd name="csY14" fmla="*/ 640103 h 3394724"/>
                <a:gd name="csX15" fmla="*/ 0 w 2293139"/>
                <a:gd name="csY15" fmla="*/ 803300 h 3394724"/>
                <a:gd name="csX16" fmla="*/ 0 w 2293139"/>
                <a:gd name="csY16" fmla="*/ 3313414 h 3394724"/>
                <a:gd name="csX17" fmla="*/ 81285 w 2293139"/>
                <a:gd name="csY17" fmla="*/ 3394725 h 3394724"/>
                <a:gd name="csX18" fmla="*/ 2049050 w 2293139"/>
                <a:gd name="csY18" fmla="*/ 3394725 h 3394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293139" h="3394724">
                  <a:moveTo>
                    <a:pt x="2049050" y="3394725"/>
                  </a:moveTo>
                  <a:cubicBezTo>
                    <a:pt x="2093943" y="3394725"/>
                    <a:pt x="2130335" y="3358321"/>
                    <a:pt x="2130335" y="3313414"/>
                  </a:cubicBezTo>
                  <a:lnTo>
                    <a:pt x="2130335" y="803300"/>
                  </a:lnTo>
                  <a:cubicBezTo>
                    <a:pt x="2130335" y="787973"/>
                    <a:pt x="2136821" y="773364"/>
                    <a:pt x="2148191" y="763085"/>
                  </a:cubicBezTo>
                  <a:lnTo>
                    <a:pt x="2284214" y="640099"/>
                  </a:lnTo>
                  <a:cubicBezTo>
                    <a:pt x="2296115" y="629339"/>
                    <a:pt x="2296115" y="610648"/>
                    <a:pt x="2284214" y="599888"/>
                  </a:cubicBezTo>
                  <a:lnTo>
                    <a:pt x="2147073" y="475896"/>
                  </a:lnTo>
                  <a:cubicBezTo>
                    <a:pt x="2136418" y="466260"/>
                    <a:pt x="2130335" y="452563"/>
                    <a:pt x="2130335" y="438195"/>
                  </a:cubicBezTo>
                  <a:lnTo>
                    <a:pt x="2130335" y="81311"/>
                  </a:lnTo>
                  <a:cubicBezTo>
                    <a:pt x="2130335" y="36404"/>
                    <a:pt x="2093943" y="0"/>
                    <a:pt x="2049050" y="0"/>
                  </a:cubicBezTo>
                  <a:lnTo>
                    <a:pt x="81285" y="1"/>
                  </a:lnTo>
                  <a:cubicBezTo>
                    <a:pt x="36392" y="1"/>
                    <a:pt x="0" y="36405"/>
                    <a:pt x="0" y="81312"/>
                  </a:cubicBezTo>
                  <a:lnTo>
                    <a:pt x="0" y="436690"/>
                  </a:lnTo>
                  <a:lnTo>
                    <a:pt x="0" y="560706"/>
                  </a:lnTo>
                  <a:cubicBezTo>
                    <a:pt x="0" y="591198"/>
                    <a:pt x="0" y="603056"/>
                    <a:pt x="0" y="640103"/>
                  </a:cubicBezTo>
                  <a:lnTo>
                    <a:pt x="0" y="803300"/>
                  </a:lnTo>
                  <a:lnTo>
                    <a:pt x="0" y="3313414"/>
                  </a:lnTo>
                  <a:cubicBezTo>
                    <a:pt x="0" y="3358321"/>
                    <a:pt x="36393" y="3394725"/>
                    <a:pt x="81285" y="3394725"/>
                  </a:cubicBezTo>
                  <a:lnTo>
                    <a:pt x="2049050" y="3394725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</p:grpSp>
      <p:sp>
        <p:nvSpPr>
          <p:cNvPr id="2" name="Graphic 22">
            <a:extLst>
              <a:ext uri="{FF2B5EF4-FFF2-40B4-BE49-F238E27FC236}">
                <a16:creationId xmlns:a16="http://schemas.microsoft.com/office/drawing/2014/main" id="{C9B53A7F-48CC-7728-2047-54F4AEB0B833}"/>
              </a:ext>
            </a:extLst>
          </p:cNvPr>
          <p:cNvSpPr/>
          <p:nvPr/>
        </p:nvSpPr>
        <p:spPr>
          <a:xfrm rot="1902887">
            <a:off x="7141066" y="-1020516"/>
            <a:ext cx="2574980" cy="2574980"/>
          </a:xfrm>
          <a:custGeom>
            <a:avLst/>
            <a:gdLst>
              <a:gd name="csX0" fmla="*/ 2574981 w 2574980"/>
              <a:gd name="csY0" fmla="*/ 1287490 h 2574980"/>
              <a:gd name="csX1" fmla="*/ 1931236 w 2574980"/>
              <a:gd name="csY1" fmla="*/ 1124523 h 2574980"/>
              <a:gd name="csX2" fmla="*/ 1894682 w 2574980"/>
              <a:gd name="csY2" fmla="*/ 1124797 h 2574980"/>
              <a:gd name="csX3" fmla="*/ 1926471 w 2574980"/>
              <a:gd name="csY3" fmla="*/ 1106754 h 2574980"/>
              <a:gd name="csX4" fmla="*/ 2402485 w 2574980"/>
              <a:gd name="csY4" fmla="*/ 643745 h 2574980"/>
              <a:gd name="csX5" fmla="*/ 1763504 w 2574980"/>
              <a:gd name="csY5" fmla="*/ 824481 h 2574980"/>
              <a:gd name="csX6" fmla="*/ 1731988 w 2574980"/>
              <a:gd name="csY6" fmla="*/ 842992 h 2574980"/>
              <a:gd name="csX7" fmla="*/ 1750500 w 2574980"/>
              <a:gd name="csY7" fmla="*/ 811477 h 2574980"/>
              <a:gd name="csX8" fmla="*/ 1931236 w 2574980"/>
              <a:gd name="csY8" fmla="*/ 172496 h 2574980"/>
              <a:gd name="csX9" fmla="*/ 1468226 w 2574980"/>
              <a:gd name="csY9" fmla="*/ 648510 h 2574980"/>
              <a:gd name="csX10" fmla="*/ 1450184 w 2574980"/>
              <a:gd name="csY10" fmla="*/ 680299 h 2574980"/>
              <a:gd name="csX11" fmla="*/ 1450457 w 2574980"/>
              <a:gd name="csY11" fmla="*/ 643745 h 2574980"/>
              <a:gd name="csX12" fmla="*/ 1287490 w 2574980"/>
              <a:gd name="csY12" fmla="*/ 0 h 2574980"/>
              <a:gd name="csX13" fmla="*/ 1124523 w 2574980"/>
              <a:gd name="csY13" fmla="*/ 643745 h 2574980"/>
              <a:gd name="csX14" fmla="*/ 1124797 w 2574980"/>
              <a:gd name="csY14" fmla="*/ 680299 h 2574980"/>
              <a:gd name="csX15" fmla="*/ 1106754 w 2574980"/>
              <a:gd name="csY15" fmla="*/ 648510 h 2574980"/>
              <a:gd name="csX16" fmla="*/ 643745 w 2574980"/>
              <a:gd name="csY16" fmla="*/ 172496 h 2574980"/>
              <a:gd name="csX17" fmla="*/ 824481 w 2574980"/>
              <a:gd name="csY17" fmla="*/ 811477 h 2574980"/>
              <a:gd name="csX18" fmla="*/ 842992 w 2574980"/>
              <a:gd name="csY18" fmla="*/ 842992 h 2574980"/>
              <a:gd name="csX19" fmla="*/ 811477 w 2574980"/>
              <a:gd name="csY19" fmla="*/ 824481 h 2574980"/>
              <a:gd name="csX20" fmla="*/ 172496 w 2574980"/>
              <a:gd name="csY20" fmla="*/ 643745 h 2574980"/>
              <a:gd name="csX21" fmla="*/ 648510 w 2574980"/>
              <a:gd name="csY21" fmla="*/ 1106754 h 2574980"/>
              <a:gd name="csX22" fmla="*/ 680299 w 2574980"/>
              <a:gd name="csY22" fmla="*/ 1124797 h 2574980"/>
              <a:gd name="csX23" fmla="*/ 643745 w 2574980"/>
              <a:gd name="csY23" fmla="*/ 1124523 h 2574980"/>
              <a:gd name="csX24" fmla="*/ 0 w 2574980"/>
              <a:gd name="csY24" fmla="*/ 1287490 h 2574980"/>
              <a:gd name="csX25" fmla="*/ 643745 w 2574980"/>
              <a:gd name="csY25" fmla="*/ 1450457 h 2574980"/>
              <a:gd name="csX26" fmla="*/ 680299 w 2574980"/>
              <a:gd name="csY26" fmla="*/ 1450184 h 2574980"/>
              <a:gd name="csX27" fmla="*/ 648510 w 2574980"/>
              <a:gd name="csY27" fmla="*/ 1468226 h 2574980"/>
              <a:gd name="csX28" fmla="*/ 172496 w 2574980"/>
              <a:gd name="csY28" fmla="*/ 1931236 h 2574980"/>
              <a:gd name="csX29" fmla="*/ 811477 w 2574980"/>
              <a:gd name="csY29" fmla="*/ 1750500 h 2574980"/>
              <a:gd name="csX30" fmla="*/ 842992 w 2574980"/>
              <a:gd name="csY30" fmla="*/ 1731988 h 2574980"/>
              <a:gd name="csX31" fmla="*/ 824481 w 2574980"/>
              <a:gd name="csY31" fmla="*/ 1763504 h 2574980"/>
              <a:gd name="csX32" fmla="*/ 643745 w 2574980"/>
              <a:gd name="csY32" fmla="*/ 2402485 h 2574980"/>
              <a:gd name="csX33" fmla="*/ 1106754 w 2574980"/>
              <a:gd name="csY33" fmla="*/ 1926471 h 2574980"/>
              <a:gd name="csX34" fmla="*/ 1124797 w 2574980"/>
              <a:gd name="csY34" fmla="*/ 1894682 h 2574980"/>
              <a:gd name="csX35" fmla="*/ 1124523 w 2574980"/>
              <a:gd name="csY35" fmla="*/ 1931236 h 2574980"/>
              <a:gd name="csX36" fmla="*/ 1287490 w 2574980"/>
              <a:gd name="csY36" fmla="*/ 2574981 h 2574980"/>
              <a:gd name="csX37" fmla="*/ 1450457 w 2574980"/>
              <a:gd name="csY37" fmla="*/ 1931236 h 2574980"/>
              <a:gd name="csX38" fmla="*/ 1450184 w 2574980"/>
              <a:gd name="csY38" fmla="*/ 1894682 h 2574980"/>
              <a:gd name="csX39" fmla="*/ 1468226 w 2574980"/>
              <a:gd name="csY39" fmla="*/ 1926471 h 2574980"/>
              <a:gd name="csX40" fmla="*/ 1931236 w 2574980"/>
              <a:gd name="csY40" fmla="*/ 2402485 h 2574980"/>
              <a:gd name="csX41" fmla="*/ 1750500 w 2574980"/>
              <a:gd name="csY41" fmla="*/ 1763504 h 2574980"/>
              <a:gd name="csX42" fmla="*/ 1731988 w 2574980"/>
              <a:gd name="csY42" fmla="*/ 1731988 h 2574980"/>
              <a:gd name="csX43" fmla="*/ 1763504 w 2574980"/>
              <a:gd name="csY43" fmla="*/ 1750500 h 2574980"/>
              <a:gd name="csX44" fmla="*/ 2402485 w 2574980"/>
              <a:gd name="csY44" fmla="*/ 1931236 h 2574980"/>
              <a:gd name="csX45" fmla="*/ 1926471 w 2574980"/>
              <a:gd name="csY45" fmla="*/ 1468226 h 2574980"/>
              <a:gd name="csX46" fmla="*/ 1894682 w 2574980"/>
              <a:gd name="csY46" fmla="*/ 1450184 h 2574980"/>
              <a:gd name="csX47" fmla="*/ 1931236 w 2574980"/>
              <a:gd name="csY47" fmla="*/ 1450457 h 2574980"/>
              <a:gd name="csX48" fmla="*/ 2574981 w 2574980"/>
              <a:gd name="csY48" fmla="*/ 1287490 h 25749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2574980" h="2574980">
                <a:moveTo>
                  <a:pt x="2574981" y="1287490"/>
                </a:moveTo>
                <a:cubicBezTo>
                  <a:pt x="2574981" y="1197474"/>
                  <a:pt x="2286772" y="1124523"/>
                  <a:pt x="1931236" y="1124523"/>
                </a:cubicBezTo>
                <a:cubicBezTo>
                  <a:pt x="1918973" y="1124523"/>
                  <a:pt x="1906789" y="1124641"/>
                  <a:pt x="1894682" y="1124797"/>
                </a:cubicBezTo>
                <a:cubicBezTo>
                  <a:pt x="1905265" y="1118900"/>
                  <a:pt x="1915849" y="1112886"/>
                  <a:pt x="1926471" y="1106754"/>
                </a:cubicBezTo>
                <a:cubicBezTo>
                  <a:pt x="2234363" y="928986"/>
                  <a:pt x="2447474" y="721694"/>
                  <a:pt x="2402485" y="643745"/>
                </a:cubicBezTo>
                <a:cubicBezTo>
                  <a:pt x="2357496" y="565796"/>
                  <a:pt x="2071396" y="646713"/>
                  <a:pt x="1763504" y="824481"/>
                </a:cubicBezTo>
                <a:cubicBezTo>
                  <a:pt x="1752882" y="830612"/>
                  <a:pt x="1742377" y="836783"/>
                  <a:pt x="1731988" y="842992"/>
                </a:cubicBezTo>
                <a:cubicBezTo>
                  <a:pt x="1738198" y="832604"/>
                  <a:pt x="1744368" y="822099"/>
                  <a:pt x="1750500" y="811477"/>
                </a:cubicBezTo>
                <a:cubicBezTo>
                  <a:pt x="1928268" y="503585"/>
                  <a:pt x="2009185" y="217524"/>
                  <a:pt x="1931236" y="172496"/>
                </a:cubicBezTo>
                <a:cubicBezTo>
                  <a:pt x="1853286" y="127508"/>
                  <a:pt x="1645994" y="340618"/>
                  <a:pt x="1468226" y="648510"/>
                </a:cubicBezTo>
                <a:cubicBezTo>
                  <a:pt x="1462095" y="659132"/>
                  <a:pt x="1456081" y="669754"/>
                  <a:pt x="1450184" y="680299"/>
                </a:cubicBezTo>
                <a:cubicBezTo>
                  <a:pt x="1450340" y="668192"/>
                  <a:pt x="1450457" y="656008"/>
                  <a:pt x="1450457" y="643745"/>
                </a:cubicBezTo>
                <a:cubicBezTo>
                  <a:pt x="1450457" y="288209"/>
                  <a:pt x="1377507" y="0"/>
                  <a:pt x="1287490" y="0"/>
                </a:cubicBezTo>
                <a:cubicBezTo>
                  <a:pt x="1197474" y="0"/>
                  <a:pt x="1124523" y="288209"/>
                  <a:pt x="1124523" y="643745"/>
                </a:cubicBezTo>
                <a:cubicBezTo>
                  <a:pt x="1124523" y="656008"/>
                  <a:pt x="1124641" y="668192"/>
                  <a:pt x="1124797" y="680299"/>
                </a:cubicBezTo>
                <a:cubicBezTo>
                  <a:pt x="1118900" y="669715"/>
                  <a:pt x="1112886" y="659132"/>
                  <a:pt x="1106754" y="648510"/>
                </a:cubicBezTo>
                <a:cubicBezTo>
                  <a:pt x="928986" y="340618"/>
                  <a:pt x="721694" y="127508"/>
                  <a:pt x="643745" y="172496"/>
                </a:cubicBezTo>
                <a:cubicBezTo>
                  <a:pt x="565796" y="217485"/>
                  <a:pt x="646713" y="503585"/>
                  <a:pt x="824481" y="811477"/>
                </a:cubicBezTo>
                <a:cubicBezTo>
                  <a:pt x="830612" y="822099"/>
                  <a:pt x="836783" y="832604"/>
                  <a:pt x="842992" y="842992"/>
                </a:cubicBezTo>
                <a:cubicBezTo>
                  <a:pt x="832604" y="836783"/>
                  <a:pt x="822099" y="830612"/>
                  <a:pt x="811477" y="824481"/>
                </a:cubicBezTo>
                <a:cubicBezTo>
                  <a:pt x="503585" y="646713"/>
                  <a:pt x="217523" y="565796"/>
                  <a:pt x="172496" y="643745"/>
                </a:cubicBezTo>
                <a:cubicBezTo>
                  <a:pt x="127507" y="721694"/>
                  <a:pt x="340619" y="928986"/>
                  <a:pt x="648510" y="1106754"/>
                </a:cubicBezTo>
                <a:cubicBezTo>
                  <a:pt x="659132" y="1112886"/>
                  <a:pt x="669754" y="1118900"/>
                  <a:pt x="680299" y="1124797"/>
                </a:cubicBezTo>
                <a:cubicBezTo>
                  <a:pt x="668192" y="1124641"/>
                  <a:pt x="656008" y="1124523"/>
                  <a:pt x="643745" y="1124523"/>
                </a:cubicBezTo>
                <a:cubicBezTo>
                  <a:pt x="288210" y="1124523"/>
                  <a:pt x="0" y="1197474"/>
                  <a:pt x="0" y="1287490"/>
                </a:cubicBezTo>
                <a:cubicBezTo>
                  <a:pt x="0" y="1377507"/>
                  <a:pt x="288210" y="1450457"/>
                  <a:pt x="643745" y="1450457"/>
                </a:cubicBezTo>
                <a:cubicBezTo>
                  <a:pt x="656008" y="1450457"/>
                  <a:pt x="668192" y="1450340"/>
                  <a:pt x="680299" y="1450184"/>
                </a:cubicBezTo>
                <a:cubicBezTo>
                  <a:pt x="669715" y="1456081"/>
                  <a:pt x="659132" y="1462095"/>
                  <a:pt x="648510" y="1468226"/>
                </a:cubicBezTo>
                <a:cubicBezTo>
                  <a:pt x="340619" y="1645994"/>
                  <a:pt x="127507" y="1853286"/>
                  <a:pt x="172496" y="1931236"/>
                </a:cubicBezTo>
                <a:cubicBezTo>
                  <a:pt x="217484" y="2009185"/>
                  <a:pt x="503585" y="1928268"/>
                  <a:pt x="811477" y="1750500"/>
                </a:cubicBezTo>
                <a:cubicBezTo>
                  <a:pt x="822099" y="1744368"/>
                  <a:pt x="832604" y="1738198"/>
                  <a:pt x="842992" y="1731988"/>
                </a:cubicBezTo>
                <a:cubicBezTo>
                  <a:pt x="836783" y="1742377"/>
                  <a:pt x="830612" y="1752882"/>
                  <a:pt x="824481" y="1763504"/>
                </a:cubicBezTo>
                <a:cubicBezTo>
                  <a:pt x="646713" y="2071396"/>
                  <a:pt x="565796" y="2357457"/>
                  <a:pt x="643745" y="2402485"/>
                </a:cubicBezTo>
                <a:cubicBezTo>
                  <a:pt x="721694" y="2447474"/>
                  <a:pt x="928986" y="2234363"/>
                  <a:pt x="1106754" y="1926471"/>
                </a:cubicBezTo>
                <a:cubicBezTo>
                  <a:pt x="1112886" y="1915849"/>
                  <a:pt x="1118900" y="1905226"/>
                  <a:pt x="1124797" y="1894682"/>
                </a:cubicBezTo>
                <a:cubicBezTo>
                  <a:pt x="1124641" y="1906789"/>
                  <a:pt x="1124523" y="1918973"/>
                  <a:pt x="1124523" y="1931236"/>
                </a:cubicBezTo>
                <a:cubicBezTo>
                  <a:pt x="1124523" y="2286772"/>
                  <a:pt x="1197474" y="2574981"/>
                  <a:pt x="1287490" y="2574981"/>
                </a:cubicBezTo>
                <a:cubicBezTo>
                  <a:pt x="1377507" y="2574981"/>
                  <a:pt x="1450457" y="2286772"/>
                  <a:pt x="1450457" y="1931236"/>
                </a:cubicBezTo>
                <a:cubicBezTo>
                  <a:pt x="1450457" y="1918973"/>
                  <a:pt x="1450340" y="1906789"/>
                  <a:pt x="1450184" y="1894682"/>
                </a:cubicBezTo>
                <a:cubicBezTo>
                  <a:pt x="1456081" y="1905265"/>
                  <a:pt x="1462095" y="1915849"/>
                  <a:pt x="1468226" y="1926471"/>
                </a:cubicBezTo>
                <a:cubicBezTo>
                  <a:pt x="1645994" y="2234363"/>
                  <a:pt x="1853286" y="2447474"/>
                  <a:pt x="1931236" y="2402485"/>
                </a:cubicBezTo>
                <a:cubicBezTo>
                  <a:pt x="2009185" y="2357496"/>
                  <a:pt x="1928268" y="2071396"/>
                  <a:pt x="1750500" y="1763504"/>
                </a:cubicBezTo>
                <a:cubicBezTo>
                  <a:pt x="1744368" y="1752882"/>
                  <a:pt x="1738198" y="1742377"/>
                  <a:pt x="1731988" y="1731988"/>
                </a:cubicBezTo>
                <a:cubicBezTo>
                  <a:pt x="1742377" y="1738198"/>
                  <a:pt x="1752882" y="1744368"/>
                  <a:pt x="1763504" y="1750500"/>
                </a:cubicBezTo>
                <a:cubicBezTo>
                  <a:pt x="2071396" y="1928268"/>
                  <a:pt x="2357457" y="2009185"/>
                  <a:pt x="2402485" y="1931236"/>
                </a:cubicBezTo>
                <a:cubicBezTo>
                  <a:pt x="2447474" y="1853286"/>
                  <a:pt x="2234363" y="1645994"/>
                  <a:pt x="1926471" y="1468226"/>
                </a:cubicBezTo>
                <a:cubicBezTo>
                  <a:pt x="1915849" y="1462095"/>
                  <a:pt x="1905226" y="1456081"/>
                  <a:pt x="1894682" y="1450184"/>
                </a:cubicBezTo>
                <a:cubicBezTo>
                  <a:pt x="1906789" y="1450340"/>
                  <a:pt x="1918973" y="1450457"/>
                  <a:pt x="1931236" y="1450457"/>
                </a:cubicBezTo>
                <a:cubicBezTo>
                  <a:pt x="2286772" y="1450457"/>
                  <a:pt x="2574981" y="1377468"/>
                  <a:pt x="2574981" y="1287490"/>
                </a:cubicBezTo>
                <a:close/>
              </a:path>
            </a:pathLst>
          </a:custGeom>
          <a:solidFill>
            <a:schemeClr val="accent3"/>
          </a:solidFill>
          <a:ln w="38966" cap="flat">
            <a:noFill/>
            <a:prstDash val="solid"/>
            <a:miter/>
          </a:ln>
        </p:spPr>
      </p:sp>
      <p:sp>
        <p:nvSpPr>
          <p:cNvPr id="12" name="Google Shape;377;g3e4a1d512f3_0_994">
            <a:extLst>
              <a:ext uri="{FF2B5EF4-FFF2-40B4-BE49-F238E27FC236}">
                <a16:creationId xmlns:a16="http://schemas.microsoft.com/office/drawing/2014/main" id="{0B3EDF83-633D-AB52-B574-F594A38183D3}"/>
              </a:ext>
            </a:extLst>
          </p:cNvPr>
          <p:cNvSpPr txBox="1"/>
          <p:nvPr userDrawn="1"/>
        </p:nvSpPr>
        <p:spPr>
          <a:xfrm>
            <a:off x="403985" y="1349035"/>
            <a:ext cx="13821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3"/>
                </a:solidFill>
                <a:latin typeface="+mj-lt"/>
                <a:ea typeface="Arial"/>
                <a:cs typeface="Arial"/>
                <a:sym typeface="Arial"/>
              </a:rPr>
              <a:t>01</a:t>
            </a:r>
            <a:endParaRPr sz="2200" b="1" dirty="0">
              <a:solidFill>
                <a:schemeClr val="accent3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3" name="Google Shape;378;g3e4a1d512f3_0_994">
            <a:extLst>
              <a:ext uri="{FF2B5EF4-FFF2-40B4-BE49-F238E27FC236}">
                <a16:creationId xmlns:a16="http://schemas.microsoft.com/office/drawing/2014/main" id="{D0B70CBF-B451-E10D-56CF-ABA4AE7596AC}"/>
              </a:ext>
            </a:extLst>
          </p:cNvPr>
          <p:cNvSpPr txBox="1"/>
          <p:nvPr userDrawn="1"/>
        </p:nvSpPr>
        <p:spPr>
          <a:xfrm>
            <a:off x="2564910" y="134903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1"/>
                </a:solidFill>
                <a:latin typeface="+mj-lt"/>
                <a:ea typeface="Arial"/>
                <a:cs typeface="Arial"/>
                <a:sym typeface="Arial"/>
              </a:rPr>
              <a:t>02</a:t>
            </a:r>
            <a:endParaRPr sz="2200" b="1" dirty="0">
              <a:solidFill>
                <a:schemeClr val="accent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79;g3e4a1d512f3_0_994">
            <a:extLst>
              <a:ext uri="{FF2B5EF4-FFF2-40B4-BE49-F238E27FC236}">
                <a16:creationId xmlns:a16="http://schemas.microsoft.com/office/drawing/2014/main" id="{2AE8AEA8-D49F-ED8B-D2B9-D552E71E52DC}"/>
              </a:ext>
            </a:extLst>
          </p:cNvPr>
          <p:cNvSpPr txBox="1"/>
          <p:nvPr userDrawn="1"/>
        </p:nvSpPr>
        <p:spPr>
          <a:xfrm>
            <a:off x="4768435" y="134903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5"/>
                </a:solidFill>
                <a:latin typeface="+mj-lt"/>
                <a:ea typeface="Arial"/>
                <a:cs typeface="Arial"/>
                <a:sym typeface="Arial"/>
              </a:rPr>
              <a:t>03</a:t>
            </a:r>
            <a:endParaRPr sz="2200" b="1" dirty="0">
              <a:solidFill>
                <a:schemeClr val="accent5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8" name="Google Shape;382;g3e4a1d512f3_0_994">
            <a:extLst>
              <a:ext uri="{FF2B5EF4-FFF2-40B4-BE49-F238E27FC236}">
                <a16:creationId xmlns:a16="http://schemas.microsoft.com/office/drawing/2014/main" id="{7616A6FB-0128-4496-EA0B-6439A11CF255}"/>
              </a:ext>
            </a:extLst>
          </p:cNvPr>
          <p:cNvSpPr txBox="1"/>
          <p:nvPr userDrawn="1"/>
        </p:nvSpPr>
        <p:spPr>
          <a:xfrm>
            <a:off x="6971961" y="134903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6"/>
                </a:solidFill>
                <a:latin typeface="+mj-lt"/>
                <a:ea typeface="Arial"/>
                <a:cs typeface="Arial"/>
                <a:sym typeface="Arial"/>
              </a:rPr>
              <a:t>04</a:t>
            </a:r>
            <a:endParaRPr sz="2200" b="1" dirty="0">
              <a:solidFill>
                <a:schemeClr val="accent6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374" name="Page #"/>
          <p:cNvSpPr txBox="1">
            <a:spLocks noGrp="1"/>
          </p:cNvSpPr>
          <p:nvPr>
            <p:ph type="subTitle" idx="3"/>
          </p:nvPr>
        </p:nvSpPr>
        <p:spPr>
          <a:xfrm>
            <a:off x="6304775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71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50825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7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6959679" y="2669525"/>
            <a:ext cx="180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05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8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6959679" y="2039492"/>
            <a:ext cx="180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5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774447" y="2672979"/>
            <a:ext cx="180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05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6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774447" y="2042947"/>
            <a:ext cx="180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5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3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2589216" y="2672979"/>
            <a:ext cx="180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05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4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2589216" y="2042947"/>
            <a:ext cx="180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1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75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403985" y="2673447"/>
            <a:ext cx="180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05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76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403985" y="2043415"/>
            <a:ext cx="180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3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0825" y="227600"/>
            <a:ext cx="54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ta &amp; Charts / Table / Option A" userDrawn="1">
  <p:cSld name="Data &amp; Charts / Table / Option A">
    <p:bg>
      <p:bgPr>
        <a:solidFill>
          <a:schemeClr val="bg2"/>
        </a:soli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age #"/>
          <p:cNvSpPr txBox="1">
            <a:spLocks noGrp="1"/>
          </p:cNvSpPr>
          <p:nvPr>
            <p:ph type="subTitle" idx="3"/>
          </p:nvPr>
        </p:nvSpPr>
        <p:spPr>
          <a:xfrm>
            <a:off x="6304775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17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50825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2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0825" y="274189"/>
            <a:ext cx="7337169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469019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ameworks / Pyramid / 3 Items / Option A">
  <p:cSld name="Frameworks / Pyramid / 3 Items / Option A">
    <p:bg>
      <p:bgPr>
        <a:solidFill>
          <a:schemeClr val="tx2"/>
        </a:solid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21">
            <a:extLst>
              <a:ext uri="{FF2B5EF4-FFF2-40B4-BE49-F238E27FC236}">
                <a16:creationId xmlns:a16="http://schemas.microsoft.com/office/drawing/2014/main" id="{A4113755-9DF7-092C-A00E-754ABF78C54D}"/>
              </a:ext>
            </a:extLst>
          </p:cNvPr>
          <p:cNvSpPr/>
          <p:nvPr userDrawn="1"/>
        </p:nvSpPr>
        <p:spPr>
          <a:xfrm rot="1117805">
            <a:off x="7948380" y="313728"/>
            <a:ext cx="1892718" cy="939249"/>
          </a:xfrm>
          <a:custGeom>
            <a:avLst/>
            <a:gdLst>
              <a:gd name="connsiteX0" fmla="*/ 1244 w 3841888"/>
              <a:gd name="connsiteY0" fmla="*/ 0 h 1906512"/>
              <a:gd name="connsiteX1" fmla="*/ 3841888 w 3841888"/>
              <a:gd name="connsiteY1" fmla="*/ 0 h 1906512"/>
              <a:gd name="connsiteX2" fmla="*/ 3782748 w 3841888"/>
              <a:gd name="connsiteY2" fmla="*/ 333166 h 1906512"/>
              <a:gd name="connsiteX3" fmla="*/ 1572683 w 3841888"/>
              <a:gd name="connsiteY3" fmla="*/ 1876903 h 1906512"/>
              <a:gd name="connsiteX4" fmla="*/ 0 w 3841888"/>
              <a:gd name="connsiteY4" fmla="*/ 51707 h 1906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1888" h="1906512">
                <a:moveTo>
                  <a:pt x="1244" y="0"/>
                </a:moveTo>
                <a:lnTo>
                  <a:pt x="3841888" y="0"/>
                </a:lnTo>
                <a:lnTo>
                  <a:pt x="3782748" y="333166"/>
                </a:lnTo>
                <a:cubicBezTo>
                  <a:pt x="3598891" y="1368928"/>
                  <a:pt x="2608696" y="2060804"/>
                  <a:pt x="1572683" y="1876903"/>
                </a:cubicBezTo>
                <a:cubicBezTo>
                  <a:pt x="666394" y="1716029"/>
                  <a:pt x="23391" y="937799"/>
                  <a:pt x="0" y="517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sp>
        <p:nvSpPr>
          <p:cNvPr id="230" name="Page #"/>
          <p:cNvSpPr txBox="1">
            <a:spLocks noGrp="1"/>
          </p:cNvSpPr>
          <p:nvPr>
            <p:ph type="subTitle" idx="3"/>
          </p:nvPr>
        </p:nvSpPr>
        <p:spPr>
          <a:xfrm>
            <a:off x="6304775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27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50825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33" name="Item 3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4034947" y="1503264"/>
            <a:ext cx="4858227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34" name="Item 3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4034947" y="1287874"/>
            <a:ext cx="4858227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35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4034947" y="2720112"/>
            <a:ext cx="4858227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36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4034947" y="2504722"/>
            <a:ext cx="4858227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37" name="Item 1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034947" y="4014856"/>
            <a:ext cx="4858227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38" name="Item 1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034947" y="3799466"/>
            <a:ext cx="4858227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grpSp>
        <p:nvGrpSpPr>
          <p:cNvPr id="8" name="Infographics">
            <a:extLst>
              <a:ext uri="{FF2B5EF4-FFF2-40B4-BE49-F238E27FC236}">
                <a16:creationId xmlns:a16="http://schemas.microsoft.com/office/drawing/2014/main" id="{03BC0758-3301-6100-4E06-066AFE3069C2}"/>
              </a:ext>
            </a:extLst>
          </p:cNvPr>
          <p:cNvGrpSpPr/>
          <p:nvPr userDrawn="1"/>
        </p:nvGrpSpPr>
        <p:grpSpPr>
          <a:xfrm>
            <a:off x="218752" y="944528"/>
            <a:ext cx="3377904" cy="3663299"/>
            <a:chOff x="218752" y="756873"/>
            <a:chExt cx="3377904" cy="3663299"/>
          </a:xfrm>
        </p:grpSpPr>
        <p:sp>
          <p:nvSpPr>
            <p:cNvPr id="2" name="Item 1">
              <a:extLst>
                <a:ext uri="{FF2B5EF4-FFF2-40B4-BE49-F238E27FC236}">
                  <a16:creationId xmlns:a16="http://schemas.microsoft.com/office/drawing/2014/main" id="{610D338D-3A4A-CACC-4913-46AC9337BCBF}"/>
                </a:ext>
              </a:extLst>
            </p:cNvPr>
            <p:cNvSpPr/>
            <p:nvPr/>
          </p:nvSpPr>
          <p:spPr>
            <a:xfrm>
              <a:off x="218752" y="3245950"/>
              <a:ext cx="3377904" cy="1174222"/>
            </a:xfrm>
            <a:custGeom>
              <a:avLst/>
              <a:gdLst>
                <a:gd name="csX0" fmla="*/ 3377904 w 3377904"/>
                <a:gd name="csY0" fmla="*/ 1174223 h 1174222"/>
                <a:gd name="csX1" fmla="*/ 0 w 3377904"/>
                <a:gd name="csY1" fmla="*/ 1174223 h 1174222"/>
                <a:gd name="csX2" fmla="*/ 530523 w 3377904"/>
                <a:gd name="csY2" fmla="*/ 0 h 1174222"/>
                <a:gd name="csX3" fmla="*/ 2847382 w 3377904"/>
                <a:gd name="csY3" fmla="*/ 0 h 1174222"/>
                <a:gd name="csX4" fmla="*/ 3377904 w 3377904"/>
                <a:gd name="csY4" fmla="*/ 1174223 h 11742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77904" h="1174222">
                  <a:moveTo>
                    <a:pt x="3377904" y="1174223"/>
                  </a:moveTo>
                  <a:lnTo>
                    <a:pt x="0" y="1174223"/>
                  </a:lnTo>
                  <a:lnTo>
                    <a:pt x="530523" y="0"/>
                  </a:lnTo>
                  <a:lnTo>
                    <a:pt x="2847382" y="0"/>
                  </a:lnTo>
                  <a:lnTo>
                    <a:pt x="3377904" y="1174223"/>
                  </a:lnTo>
                  <a:close/>
                </a:path>
              </a:pathLst>
            </a:custGeom>
            <a:solidFill>
              <a:schemeClr val="accent1"/>
            </a:solidFill>
            <a:ln w="3806" cap="flat">
              <a:noFill/>
              <a:prstDash val="solid"/>
              <a:miter/>
            </a:ln>
          </p:spPr>
        </p:sp>
        <p:sp>
          <p:nvSpPr>
            <p:cNvPr id="6" name="Item 2">
              <a:extLst>
                <a:ext uri="{FF2B5EF4-FFF2-40B4-BE49-F238E27FC236}">
                  <a16:creationId xmlns:a16="http://schemas.microsoft.com/office/drawing/2014/main" id="{DED118FB-3427-46CC-FCA7-B53748FA93D6}"/>
                </a:ext>
              </a:extLst>
            </p:cNvPr>
            <p:cNvSpPr/>
            <p:nvPr/>
          </p:nvSpPr>
          <p:spPr>
            <a:xfrm>
              <a:off x="796152" y="1969365"/>
              <a:ext cx="2222838" cy="1174226"/>
            </a:xfrm>
            <a:custGeom>
              <a:avLst/>
              <a:gdLst>
                <a:gd name="csX0" fmla="*/ 2222838 w 2222838"/>
                <a:gd name="csY0" fmla="*/ 1174227 h 1174226"/>
                <a:gd name="csX1" fmla="*/ 0 w 2222838"/>
                <a:gd name="csY1" fmla="*/ 1174227 h 1174226"/>
                <a:gd name="csX2" fmla="*/ 530626 w 2222838"/>
                <a:gd name="csY2" fmla="*/ 0 h 1174226"/>
                <a:gd name="csX3" fmla="*/ 1692209 w 2222838"/>
                <a:gd name="csY3" fmla="*/ 0 h 1174226"/>
                <a:gd name="csX4" fmla="*/ 2222838 w 2222838"/>
                <a:gd name="csY4" fmla="*/ 1174227 h 11742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22838" h="1174226">
                  <a:moveTo>
                    <a:pt x="2222838" y="1174227"/>
                  </a:moveTo>
                  <a:lnTo>
                    <a:pt x="0" y="1174227"/>
                  </a:lnTo>
                  <a:lnTo>
                    <a:pt x="530626" y="0"/>
                  </a:lnTo>
                  <a:lnTo>
                    <a:pt x="1692209" y="0"/>
                  </a:lnTo>
                  <a:lnTo>
                    <a:pt x="2222838" y="1174227"/>
                  </a:lnTo>
                  <a:close/>
                </a:path>
              </a:pathLst>
            </a:custGeom>
            <a:solidFill>
              <a:schemeClr val="accent3"/>
            </a:solidFill>
            <a:ln w="3807" cap="flat">
              <a:noFill/>
              <a:prstDash val="solid"/>
              <a:miter/>
            </a:ln>
          </p:spPr>
        </p:sp>
        <p:sp>
          <p:nvSpPr>
            <p:cNvPr id="9" name="Item 3">
              <a:extLst>
                <a:ext uri="{FF2B5EF4-FFF2-40B4-BE49-F238E27FC236}">
                  <a16:creationId xmlns:a16="http://schemas.microsoft.com/office/drawing/2014/main" id="{03B9DDA0-35F9-88A2-DFBC-0D11C2E24169}"/>
                </a:ext>
              </a:extLst>
            </p:cNvPr>
            <p:cNvSpPr/>
            <p:nvPr/>
          </p:nvSpPr>
          <p:spPr>
            <a:xfrm>
              <a:off x="1367613" y="756873"/>
              <a:ext cx="1079626" cy="1109254"/>
            </a:xfrm>
            <a:custGeom>
              <a:avLst/>
              <a:gdLst>
                <a:gd name="csX0" fmla="*/ 483539 w 1079626"/>
                <a:gd name="csY0" fmla="*/ 36363 h 1109254"/>
                <a:gd name="csX1" fmla="*/ 596087 w 1079626"/>
                <a:gd name="csY1" fmla="*/ 36363 h 1109254"/>
                <a:gd name="csX2" fmla="*/ 1079627 w 1079626"/>
                <a:gd name="csY2" fmla="*/ 1109254 h 1109254"/>
                <a:gd name="csX3" fmla="*/ 0 w 1079626"/>
                <a:gd name="csY3" fmla="*/ 1109254 h 1109254"/>
                <a:gd name="csX4" fmla="*/ 483539 w 1079626"/>
                <a:gd name="csY4" fmla="*/ 36363 h 1109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79626" h="1109254">
                  <a:moveTo>
                    <a:pt x="483539" y="36363"/>
                  </a:moveTo>
                  <a:cubicBezTo>
                    <a:pt x="505390" y="-12121"/>
                    <a:pt x="574233" y="-12121"/>
                    <a:pt x="596087" y="36363"/>
                  </a:cubicBezTo>
                  <a:lnTo>
                    <a:pt x="1079627" y="1109254"/>
                  </a:lnTo>
                  <a:lnTo>
                    <a:pt x="0" y="1109254"/>
                  </a:lnTo>
                  <a:lnTo>
                    <a:pt x="483539" y="36363"/>
                  </a:lnTo>
                  <a:close/>
                </a:path>
              </a:pathLst>
            </a:custGeom>
            <a:solidFill>
              <a:schemeClr val="accent2"/>
            </a:solidFill>
            <a:ln w="3844" cap="flat">
              <a:noFill/>
              <a:prstDash val="solid"/>
              <a:miter/>
            </a:ln>
          </p:spPr>
        </p:sp>
      </p:grpSp>
      <p:sp>
        <p:nvSpPr>
          <p:cNvPr id="23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0825" y="227600"/>
            <a:ext cx="7400929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>
                <a:solidFill>
                  <a:schemeClr val="bg2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204A3ADC-09AD-C405-7E85-BA67B6D9AC86}"/>
              </a:ext>
            </a:extLst>
          </p:cNvPr>
          <p:cNvCxnSpPr>
            <a:cxnSpLocks/>
          </p:cNvCxnSpPr>
          <p:nvPr userDrawn="1"/>
        </p:nvCxnSpPr>
        <p:spPr>
          <a:xfrm flipH="1">
            <a:off x="1874236" y="1396793"/>
            <a:ext cx="2016000" cy="0"/>
          </a:xfrm>
          <a:prstGeom prst="line">
            <a:avLst/>
          </a:prstGeom>
          <a:ln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BF3C157E-0228-DA2F-61CB-FE888FDA4A81}"/>
              </a:ext>
            </a:extLst>
          </p:cNvPr>
          <p:cNvCxnSpPr>
            <a:cxnSpLocks/>
          </p:cNvCxnSpPr>
          <p:nvPr userDrawn="1"/>
        </p:nvCxnSpPr>
        <p:spPr>
          <a:xfrm flipH="1">
            <a:off x="1874236" y="2608077"/>
            <a:ext cx="2016000" cy="0"/>
          </a:xfrm>
          <a:prstGeom prst="line">
            <a:avLst/>
          </a:prstGeom>
          <a:ln>
            <a:solidFill>
              <a:schemeClr val="accent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85A53AE-EB6C-0B7C-F3AD-051311349029}"/>
              </a:ext>
            </a:extLst>
          </p:cNvPr>
          <p:cNvCxnSpPr>
            <a:cxnSpLocks/>
          </p:cNvCxnSpPr>
          <p:nvPr userDrawn="1"/>
        </p:nvCxnSpPr>
        <p:spPr>
          <a:xfrm flipH="1">
            <a:off x="1874236" y="3921585"/>
            <a:ext cx="2016000" cy="0"/>
          </a:xfrm>
          <a:prstGeom prst="line">
            <a:avLst/>
          </a:prstGeom>
          <a:ln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/ Summary / 4 Items / Option A">
  <p:cSld name="Closing / Summary / 4 Items / Option A">
    <p:bg>
      <p:bgPr>
        <a:solidFill>
          <a:schemeClr val="accent2"/>
        </a:solidFill>
        <a:effectLst/>
      </p:bgPr>
    </p:bg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DAFC34D-3690-BFE6-1D82-A8078367F874}"/>
              </a:ext>
            </a:extLst>
          </p:cNvPr>
          <p:cNvGrpSpPr/>
          <p:nvPr userDrawn="1"/>
        </p:nvGrpSpPr>
        <p:grpSpPr>
          <a:xfrm>
            <a:off x="-65988" y="-483716"/>
            <a:ext cx="9294829" cy="2255592"/>
            <a:chOff x="-570111" y="3576938"/>
            <a:chExt cx="10275071" cy="2493469"/>
          </a:xfrm>
          <a:solidFill>
            <a:schemeClr val="bg1"/>
          </a:solidFill>
        </p:grpSpPr>
        <p:sp>
          <p:nvSpPr>
            <p:cNvPr id="11" name="Graphic 17">
              <a:extLst>
                <a:ext uri="{FF2B5EF4-FFF2-40B4-BE49-F238E27FC236}">
                  <a16:creationId xmlns:a16="http://schemas.microsoft.com/office/drawing/2014/main" id="{E664AB8B-AC7E-C967-D178-940AEEA0B34A}"/>
                </a:ext>
              </a:extLst>
            </p:cNvPr>
            <p:cNvSpPr/>
            <p:nvPr/>
          </p:nvSpPr>
          <p:spPr>
            <a:xfrm rot="5400000">
              <a:off x="754210" y="2252617"/>
              <a:ext cx="2493469" cy="5142111"/>
            </a:xfrm>
            <a:custGeom>
              <a:avLst/>
              <a:gdLst>
                <a:gd name="csX0" fmla="*/ 2493470 w 2493469"/>
                <a:gd name="csY0" fmla="*/ 856821 h 5142111"/>
                <a:gd name="csX1" fmla="*/ 2096304 w 2493469"/>
                <a:gd name="csY1" fmla="*/ 428384 h 5142111"/>
                <a:gd name="csX2" fmla="*/ 2493470 w 2493469"/>
                <a:gd name="csY2" fmla="*/ 0 h 5142111"/>
                <a:gd name="csX3" fmla="*/ 1113508 w 2493469"/>
                <a:gd name="csY3" fmla="*/ 0 h 5142111"/>
                <a:gd name="csX4" fmla="*/ 0 w 2493469"/>
                <a:gd name="csY4" fmla="*/ 0 h 5142111"/>
                <a:gd name="csX5" fmla="*/ 397166 w 2493469"/>
                <a:gd name="csY5" fmla="*/ 428617 h 5142111"/>
                <a:gd name="csX6" fmla="*/ 0 w 2493469"/>
                <a:gd name="csY6" fmla="*/ 857234 h 5142111"/>
                <a:gd name="csX7" fmla="*/ 397166 w 2493469"/>
                <a:gd name="csY7" fmla="*/ 1285799 h 5142111"/>
                <a:gd name="csX8" fmla="*/ 0 w 2493469"/>
                <a:gd name="csY8" fmla="*/ 1714339 h 5142111"/>
                <a:gd name="csX9" fmla="*/ 397166 w 2493469"/>
                <a:gd name="csY9" fmla="*/ 2142878 h 5142111"/>
                <a:gd name="csX10" fmla="*/ 0 w 2493469"/>
                <a:gd name="csY10" fmla="*/ 2571418 h 5142111"/>
                <a:gd name="csX11" fmla="*/ 397166 w 2493469"/>
                <a:gd name="csY11" fmla="*/ 2999906 h 5142111"/>
                <a:gd name="csX12" fmla="*/ 0 w 2493469"/>
                <a:gd name="csY12" fmla="*/ 3428367 h 5142111"/>
                <a:gd name="csX13" fmla="*/ 397166 w 2493469"/>
                <a:gd name="csY13" fmla="*/ 3856804 h 5142111"/>
                <a:gd name="csX14" fmla="*/ 0 w 2493469"/>
                <a:gd name="csY14" fmla="*/ 4285292 h 5142111"/>
                <a:gd name="csX15" fmla="*/ 397166 w 2493469"/>
                <a:gd name="csY15" fmla="*/ 4713727 h 5142111"/>
                <a:gd name="csX16" fmla="*/ 0 w 2493469"/>
                <a:gd name="csY16" fmla="*/ 5142112 h 5142111"/>
                <a:gd name="csX17" fmla="*/ 1379962 w 2493469"/>
                <a:gd name="csY17" fmla="*/ 5142112 h 5142111"/>
                <a:gd name="csX18" fmla="*/ 2493470 w 2493469"/>
                <a:gd name="csY18" fmla="*/ 5142112 h 5142111"/>
                <a:gd name="csX19" fmla="*/ 2096304 w 2493469"/>
                <a:gd name="csY19" fmla="*/ 4713495 h 5142111"/>
                <a:gd name="csX20" fmla="*/ 2493470 w 2493469"/>
                <a:gd name="csY20" fmla="*/ 4284878 h 5142111"/>
                <a:gd name="csX21" fmla="*/ 2096304 w 2493469"/>
                <a:gd name="csY21" fmla="*/ 3856313 h 5142111"/>
                <a:gd name="csX22" fmla="*/ 2493470 w 2493469"/>
                <a:gd name="csY22" fmla="*/ 3427773 h 5142111"/>
                <a:gd name="csX23" fmla="*/ 2096304 w 2493469"/>
                <a:gd name="csY23" fmla="*/ 2999234 h 5142111"/>
                <a:gd name="csX24" fmla="*/ 2493470 w 2493469"/>
                <a:gd name="csY24" fmla="*/ 2570694 h 5142111"/>
                <a:gd name="csX25" fmla="*/ 2096304 w 2493469"/>
                <a:gd name="csY25" fmla="*/ 2142206 h 5142111"/>
                <a:gd name="csX26" fmla="*/ 2493470 w 2493469"/>
                <a:gd name="csY26" fmla="*/ 1713744 h 5142111"/>
                <a:gd name="csX27" fmla="*/ 2096304 w 2493469"/>
                <a:gd name="csY27" fmla="*/ 1285308 h 5142111"/>
                <a:gd name="csX28" fmla="*/ 2493470 w 2493469"/>
                <a:gd name="csY28" fmla="*/ 856821 h 5142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493469" h="5142111">
                  <a:moveTo>
                    <a:pt x="2493470" y="856821"/>
                  </a:moveTo>
                  <a:cubicBezTo>
                    <a:pt x="2493470" y="642602"/>
                    <a:pt x="2096304" y="642602"/>
                    <a:pt x="2096304" y="428384"/>
                  </a:cubicBezTo>
                  <a:cubicBezTo>
                    <a:pt x="2096304" y="214192"/>
                    <a:pt x="2493470" y="214192"/>
                    <a:pt x="2493470" y="0"/>
                  </a:cubicBezTo>
                  <a:lnTo>
                    <a:pt x="1113508" y="0"/>
                  </a:lnTo>
                  <a:lnTo>
                    <a:pt x="0" y="0"/>
                  </a:lnTo>
                  <a:cubicBezTo>
                    <a:pt x="0" y="214321"/>
                    <a:pt x="397166" y="214322"/>
                    <a:pt x="397166" y="428617"/>
                  </a:cubicBezTo>
                  <a:cubicBezTo>
                    <a:pt x="397166" y="642913"/>
                    <a:pt x="0" y="642913"/>
                    <a:pt x="0" y="857234"/>
                  </a:cubicBezTo>
                  <a:cubicBezTo>
                    <a:pt x="0" y="1071504"/>
                    <a:pt x="397166" y="1071504"/>
                    <a:pt x="397166" y="1285799"/>
                  </a:cubicBezTo>
                  <a:cubicBezTo>
                    <a:pt x="397166" y="1500069"/>
                    <a:pt x="0" y="1500069"/>
                    <a:pt x="0" y="1714339"/>
                  </a:cubicBezTo>
                  <a:cubicBezTo>
                    <a:pt x="0" y="1928608"/>
                    <a:pt x="397166" y="1928608"/>
                    <a:pt x="397166" y="2142878"/>
                  </a:cubicBezTo>
                  <a:cubicBezTo>
                    <a:pt x="397166" y="2357148"/>
                    <a:pt x="0" y="2357148"/>
                    <a:pt x="0" y="2571418"/>
                  </a:cubicBezTo>
                  <a:cubicBezTo>
                    <a:pt x="0" y="2785662"/>
                    <a:pt x="397166" y="2785662"/>
                    <a:pt x="397166" y="2999906"/>
                  </a:cubicBezTo>
                  <a:cubicBezTo>
                    <a:pt x="397166" y="3214149"/>
                    <a:pt x="0" y="3214149"/>
                    <a:pt x="0" y="3428367"/>
                  </a:cubicBezTo>
                  <a:cubicBezTo>
                    <a:pt x="0" y="3642585"/>
                    <a:pt x="397166" y="3642585"/>
                    <a:pt x="397166" y="3856804"/>
                  </a:cubicBezTo>
                  <a:cubicBezTo>
                    <a:pt x="397166" y="4071048"/>
                    <a:pt x="0" y="4071048"/>
                    <a:pt x="0" y="4285292"/>
                  </a:cubicBezTo>
                  <a:cubicBezTo>
                    <a:pt x="0" y="4499509"/>
                    <a:pt x="397166" y="4499509"/>
                    <a:pt x="397166" y="4713727"/>
                  </a:cubicBezTo>
                  <a:cubicBezTo>
                    <a:pt x="397166" y="4927920"/>
                    <a:pt x="0" y="4927920"/>
                    <a:pt x="0" y="5142112"/>
                  </a:cubicBezTo>
                  <a:lnTo>
                    <a:pt x="1379962" y="5142112"/>
                  </a:lnTo>
                  <a:lnTo>
                    <a:pt x="2493470" y="5142112"/>
                  </a:lnTo>
                  <a:cubicBezTo>
                    <a:pt x="2493470" y="4927791"/>
                    <a:pt x="2096304" y="4927791"/>
                    <a:pt x="2096304" y="4713495"/>
                  </a:cubicBezTo>
                  <a:cubicBezTo>
                    <a:pt x="2096304" y="4499173"/>
                    <a:pt x="2493470" y="4499173"/>
                    <a:pt x="2493470" y="4284878"/>
                  </a:cubicBezTo>
                  <a:cubicBezTo>
                    <a:pt x="2493470" y="4070608"/>
                    <a:pt x="2096304" y="4070608"/>
                    <a:pt x="2096304" y="3856313"/>
                  </a:cubicBezTo>
                  <a:cubicBezTo>
                    <a:pt x="2096304" y="3642043"/>
                    <a:pt x="2493470" y="3642043"/>
                    <a:pt x="2493470" y="3427773"/>
                  </a:cubicBezTo>
                  <a:cubicBezTo>
                    <a:pt x="2493470" y="3213503"/>
                    <a:pt x="2096304" y="3213503"/>
                    <a:pt x="2096304" y="2999234"/>
                  </a:cubicBezTo>
                  <a:cubicBezTo>
                    <a:pt x="2096304" y="2784964"/>
                    <a:pt x="2493470" y="2784964"/>
                    <a:pt x="2493470" y="2570694"/>
                  </a:cubicBezTo>
                  <a:cubicBezTo>
                    <a:pt x="2493470" y="2356450"/>
                    <a:pt x="2096304" y="2356450"/>
                    <a:pt x="2096304" y="2142206"/>
                  </a:cubicBezTo>
                  <a:cubicBezTo>
                    <a:pt x="2096304" y="1927962"/>
                    <a:pt x="2493470" y="1927962"/>
                    <a:pt x="2493470" y="1713744"/>
                  </a:cubicBezTo>
                  <a:cubicBezTo>
                    <a:pt x="2493470" y="1499526"/>
                    <a:pt x="2096304" y="1499526"/>
                    <a:pt x="2096304" y="1285308"/>
                  </a:cubicBezTo>
                  <a:cubicBezTo>
                    <a:pt x="2096304" y="1071064"/>
                    <a:pt x="2493470" y="1071064"/>
                    <a:pt x="2493470" y="856821"/>
                  </a:cubicBezTo>
                  <a:close/>
                </a:path>
              </a:pathLst>
            </a:custGeom>
            <a:grpFill/>
            <a:ln w="11372" cap="flat">
              <a:noFill/>
              <a:prstDash val="solid"/>
              <a:miter/>
            </a:ln>
          </p:spPr>
        </p:sp>
        <p:sp>
          <p:nvSpPr>
            <p:cNvPr id="12" name="Graphic 17">
              <a:extLst>
                <a:ext uri="{FF2B5EF4-FFF2-40B4-BE49-F238E27FC236}">
                  <a16:creationId xmlns:a16="http://schemas.microsoft.com/office/drawing/2014/main" id="{96B22A53-0B27-F00A-9F42-FFB01CF55CB5}"/>
                </a:ext>
              </a:extLst>
            </p:cNvPr>
            <p:cNvSpPr/>
            <p:nvPr/>
          </p:nvSpPr>
          <p:spPr>
            <a:xfrm rot="5400000">
              <a:off x="5887173" y="2252621"/>
              <a:ext cx="2493469" cy="5142104"/>
            </a:xfrm>
            <a:custGeom>
              <a:avLst/>
              <a:gdLst>
                <a:gd name="csX0" fmla="*/ 2493470 w 2493469"/>
                <a:gd name="csY0" fmla="*/ 856819 h 5142104"/>
                <a:gd name="csX1" fmla="*/ 2096304 w 2493469"/>
                <a:gd name="csY1" fmla="*/ 428384 h 5142104"/>
                <a:gd name="csX2" fmla="*/ 2493470 w 2493469"/>
                <a:gd name="csY2" fmla="*/ 0 h 5142104"/>
                <a:gd name="csX3" fmla="*/ 1113508 w 2493469"/>
                <a:gd name="csY3" fmla="*/ 0 h 5142104"/>
                <a:gd name="csX4" fmla="*/ 0 w 2493469"/>
                <a:gd name="csY4" fmla="*/ 0 h 5142104"/>
                <a:gd name="csX5" fmla="*/ 397166 w 2493469"/>
                <a:gd name="csY5" fmla="*/ 428616 h 5142104"/>
                <a:gd name="csX6" fmla="*/ 0 w 2493469"/>
                <a:gd name="csY6" fmla="*/ 857233 h 5142104"/>
                <a:gd name="csX7" fmla="*/ 397166 w 2493469"/>
                <a:gd name="csY7" fmla="*/ 1285798 h 5142104"/>
                <a:gd name="csX8" fmla="*/ 0 w 2493469"/>
                <a:gd name="csY8" fmla="*/ 1714336 h 5142104"/>
                <a:gd name="csX9" fmla="*/ 397166 w 2493469"/>
                <a:gd name="csY9" fmla="*/ 2142875 h 5142104"/>
                <a:gd name="csX10" fmla="*/ 0 w 2493469"/>
                <a:gd name="csY10" fmla="*/ 2571414 h 5142104"/>
                <a:gd name="csX11" fmla="*/ 397166 w 2493469"/>
                <a:gd name="csY11" fmla="*/ 2999901 h 5142104"/>
                <a:gd name="csX12" fmla="*/ 0 w 2493469"/>
                <a:gd name="csY12" fmla="*/ 3428363 h 5142104"/>
                <a:gd name="csX13" fmla="*/ 397166 w 2493469"/>
                <a:gd name="csY13" fmla="*/ 3856798 h 5142104"/>
                <a:gd name="csX14" fmla="*/ 0 w 2493469"/>
                <a:gd name="csY14" fmla="*/ 4285285 h 5142104"/>
                <a:gd name="csX15" fmla="*/ 397166 w 2493469"/>
                <a:gd name="csY15" fmla="*/ 4713721 h 5142104"/>
                <a:gd name="csX16" fmla="*/ 0 w 2493469"/>
                <a:gd name="csY16" fmla="*/ 5142105 h 5142104"/>
                <a:gd name="csX17" fmla="*/ 1379962 w 2493469"/>
                <a:gd name="csY17" fmla="*/ 5142105 h 5142104"/>
                <a:gd name="csX18" fmla="*/ 2493470 w 2493469"/>
                <a:gd name="csY18" fmla="*/ 5142105 h 5142104"/>
                <a:gd name="csX19" fmla="*/ 2096304 w 2493469"/>
                <a:gd name="csY19" fmla="*/ 4713488 h 5142104"/>
                <a:gd name="csX20" fmla="*/ 2493470 w 2493469"/>
                <a:gd name="csY20" fmla="*/ 4284872 h 5142104"/>
                <a:gd name="csX21" fmla="*/ 2096304 w 2493469"/>
                <a:gd name="csY21" fmla="*/ 3856307 h 5142104"/>
                <a:gd name="csX22" fmla="*/ 2493470 w 2493469"/>
                <a:gd name="csY22" fmla="*/ 3427768 h 5142104"/>
                <a:gd name="csX23" fmla="*/ 2096304 w 2493469"/>
                <a:gd name="csY23" fmla="*/ 2999229 h 5142104"/>
                <a:gd name="csX24" fmla="*/ 2493470 w 2493469"/>
                <a:gd name="csY24" fmla="*/ 2570690 h 5142104"/>
                <a:gd name="csX25" fmla="*/ 2096304 w 2493469"/>
                <a:gd name="csY25" fmla="*/ 2142203 h 5142104"/>
                <a:gd name="csX26" fmla="*/ 2493470 w 2493469"/>
                <a:gd name="csY26" fmla="*/ 1713742 h 5142104"/>
                <a:gd name="csX27" fmla="*/ 2096304 w 2493469"/>
                <a:gd name="csY27" fmla="*/ 1285306 h 5142104"/>
                <a:gd name="csX28" fmla="*/ 2493470 w 2493469"/>
                <a:gd name="csY28" fmla="*/ 856819 h 51421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493469" h="5142104">
                  <a:moveTo>
                    <a:pt x="2493470" y="856819"/>
                  </a:moveTo>
                  <a:cubicBezTo>
                    <a:pt x="2493470" y="642602"/>
                    <a:pt x="2096304" y="642602"/>
                    <a:pt x="2096304" y="428384"/>
                  </a:cubicBezTo>
                  <a:cubicBezTo>
                    <a:pt x="2096304" y="214192"/>
                    <a:pt x="2493470" y="214192"/>
                    <a:pt x="2493470" y="0"/>
                  </a:cubicBezTo>
                  <a:lnTo>
                    <a:pt x="1113508" y="0"/>
                  </a:lnTo>
                  <a:lnTo>
                    <a:pt x="0" y="0"/>
                  </a:lnTo>
                  <a:cubicBezTo>
                    <a:pt x="0" y="214321"/>
                    <a:pt x="397166" y="214321"/>
                    <a:pt x="397166" y="428616"/>
                  </a:cubicBezTo>
                  <a:cubicBezTo>
                    <a:pt x="397166" y="642912"/>
                    <a:pt x="0" y="642912"/>
                    <a:pt x="0" y="857233"/>
                  </a:cubicBezTo>
                  <a:cubicBezTo>
                    <a:pt x="0" y="1071502"/>
                    <a:pt x="397166" y="1071502"/>
                    <a:pt x="397166" y="1285798"/>
                  </a:cubicBezTo>
                  <a:cubicBezTo>
                    <a:pt x="397166" y="1500067"/>
                    <a:pt x="0" y="1500067"/>
                    <a:pt x="0" y="1714336"/>
                  </a:cubicBezTo>
                  <a:cubicBezTo>
                    <a:pt x="0" y="1928606"/>
                    <a:pt x="397166" y="1928606"/>
                    <a:pt x="397166" y="2142875"/>
                  </a:cubicBezTo>
                  <a:cubicBezTo>
                    <a:pt x="397166" y="2357145"/>
                    <a:pt x="0" y="2357145"/>
                    <a:pt x="0" y="2571414"/>
                  </a:cubicBezTo>
                  <a:cubicBezTo>
                    <a:pt x="0" y="2785658"/>
                    <a:pt x="397166" y="2785658"/>
                    <a:pt x="397166" y="2999901"/>
                  </a:cubicBezTo>
                  <a:cubicBezTo>
                    <a:pt x="397166" y="3214145"/>
                    <a:pt x="0" y="3214145"/>
                    <a:pt x="0" y="3428363"/>
                  </a:cubicBezTo>
                  <a:cubicBezTo>
                    <a:pt x="0" y="3642580"/>
                    <a:pt x="397166" y="3642580"/>
                    <a:pt x="397166" y="3856798"/>
                  </a:cubicBezTo>
                  <a:cubicBezTo>
                    <a:pt x="397166" y="4071042"/>
                    <a:pt x="0" y="4071042"/>
                    <a:pt x="0" y="4285285"/>
                  </a:cubicBezTo>
                  <a:cubicBezTo>
                    <a:pt x="0" y="4499503"/>
                    <a:pt x="397166" y="4499503"/>
                    <a:pt x="397166" y="4713721"/>
                  </a:cubicBezTo>
                  <a:cubicBezTo>
                    <a:pt x="397166" y="4927913"/>
                    <a:pt x="0" y="4927913"/>
                    <a:pt x="0" y="5142105"/>
                  </a:cubicBezTo>
                  <a:lnTo>
                    <a:pt x="1379962" y="5142105"/>
                  </a:lnTo>
                  <a:lnTo>
                    <a:pt x="2493470" y="5142105"/>
                  </a:lnTo>
                  <a:cubicBezTo>
                    <a:pt x="2493470" y="4927784"/>
                    <a:pt x="2096304" y="4927784"/>
                    <a:pt x="2096304" y="4713488"/>
                  </a:cubicBezTo>
                  <a:cubicBezTo>
                    <a:pt x="2096304" y="4499167"/>
                    <a:pt x="2493470" y="4499167"/>
                    <a:pt x="2493470" y="4284872"/>
                  </a:cubicBezTo>
                  <a:cubicBezTo>
                    <a:pt x="2493470" y="4070602"/>
                    <a:pt x="2096304" y="4070602"/>
                    <a:pt x="2096304" y="3856307"/>
                  </a:cubicBezTo>
                  <a:cubicBezTo>
                    <a:pt x="2096304" y="3642037"/>
                    <a:pt x="2493470" y="3642037"/>
                    <a:pt x="2493470" y="3427768"/>
                  </a:cubicBezTo>
                  <a:cubicBezTo>
                    <a:pt x="2493470" y="3213499"/>
                    <a:pt x="2096304" y="3213499"/>
                    <a:pt x="2096304" y="2999229"/>
                  </a:cubicBezTo>
                  <a:cubicBezTo>
                    <a:pt x="2096304" y="2784960"/>
                    <a:pt x="2493470" y="2784960"/>
                    <a:pt x="2493470" y="2570690"/>
                  </a:cubicBezTo>
                  <a:cubicBezTo>
                    <a:pt x="2493470" y="2356447"/>
                    <a:pt x="2096304" y="2356447"/>
                    <a:pt x="2096304" y="2142203"/>
                  </a:cubicBezTo>
                  <a:cubicBezTo>
                    <a:pt x="2096304" y="1927960"/>
                    <a:pt x="2493470" y="1927960"/>
                    <a:pt x="2493470" y="1713742"/>
                  </a:cubicBezTo>
                  <a:cubicBezTo>
                    <a:pt x="2493470" y="1499524"/>
                    <a:pt x="2096304" y="1499524"/>
                    <a:pt x="2096304" y="1285306"/>
                  </a:cubicBezTo>
                  <a:cubicBezTo>
                    <a:pt x="2096304" y="1071063"/>
                    <a:pt x="2493470" y="1071063"/>
                    <a:pt x="2493470" y="856819"/>
                  </a:cubicBezTo>
                  <a:close/>
                </a:path>
              </a:pathLst>
            </a:custGeom>
            <a:grpFill/>
            <a:ln w="11372" cap="flat">
              <a:noFill/>
              <a:prstDash val="solid"/>
              <a:miter/>
            </a:ln>
          </p:spPr>
        </p:sp>
      </p:grpSp>
      <p:sp>
        <p:nvSpPr>
          <p:cNvPr id="15" name="Graphic 8">
            <a:extLst>
              <a:ext uri="{FF2B5EF4-FFF2-40B4-BE49-F238E27FC236}">
                <a16:creationId xmlns:a16="http://schemas.microsoft.com/office/drawing/2014/main" id="{F97F027D-D651-2876-8832-19CE8DA39F9A}"/>
              </a:ext>
            </a:extLst>
          </p:cNvPr>
          <p:cNvSpPr/>
          <p:nvPr/>
        </p:nvSpPr>
        <p:spPr>
          <a:xfrm rot="2277209">
            <a:off x="7307976" y="3344337"/>
            <a:ext cx="2863617" cy="2863617"/>
          </a:xfrm>
          <a:custGeom>
            <a:avLst/>
            <a:gdLst>
              <a:gd name="csX0" fmla="*/ 2863617 w 2863617"/>
              <a:gd name="csY0" fmla="*/ 1431809 h 2863617"/>
              <a:gd name="csX1" fmla="*/ 2147713 w 2863617"/>
              <a:gd name="csY1" fmla="*/ 1250574 h 2863617"/>
              <a:gd name="csX2" fmla="*/ 2107062 w 2863617"/>
              <a:gd name="csY2" fmla="*/ 1250878 h 2863617"/>
              <a:gd name="csX3" fmla="*/ 2142415 w 2863617"/>
              <a:gd name="csY3" fmla="*/ 1230814 h 2863617"/>
              <a:gd name="csX4" fmla="*/ 2671786 w 2863617"/>
              <a:gd name="csY4" fmla="*/ 715904 h 2863617"/>
              <a:gd name="csX5" fmla="*/ 1961180 w 2863617"/>
              <a:gd name="csY5" fmla="*/ 916900 h 2863617"/>
              <a:gd name="csX6" fmla="*/ 1926132 w 2863617"/>
              <a:gd name="csY6" fmla="*/ 937486 h 2863617"/>
              <a:gd name="csX7" fmla="*/ 1946718 w 2863617"/>
              <a:gd name="csY7" fmla="*/ 902437 h 2863617"/>
              <a:gd name="csX8" fmla="*/ 2147713 w 2863617"/>
              <a:gd name="csY8" fmla="*/ 191832 h 2863617"/>
              <a:gd name="csX9" fmla="*/ 1632804 w 2863617"/>
              <a:gd name="csY9" fmla="*/ 721203 h 2863617"/>
              <a:gd name="csX10" fmla="*/ 1612739 w 2863617"/>
              <a:gd name="csY10" fmla="*/ 756555 h 2863617"/>
              <a:gd name="csX11" fmla="*/ 1613043 w 2863617"/>
              <a:gd name="csY11" fmla="*/ 715904 h 2863617"/>
              <a:gd name="csX12" fmla="*/ 1431809 w 2863617"/>
              <a:gd name="csY12" fmla="*/ 0 h 2863617"/>
              <a:gd name="csX13" fmla="*/ 1250574 w 2863617"/>
              <a:gd name="csY13" fmla="*/ 715904 h 2863617"/>
              <a:gd name="csX14" fmla="*/ 1250878 w 2863617"/>
              <a:gd name="csY14" fmla="*/ 756555 h 2863617"/>
              <a:gd name="csX15" fmla="*/ 1230814 w 2863617"/>
              <a:gd name="csY15" fmla="*/ 721203 h 2863617"/>
              <a:gd name="csX16" fmla="*/ 715904 w 2863617"/>
              <a:gd name="csY16" fmla="*/ 191832 h 2863617"/>
              <a:gd name="csX17" fmla="*/ 916900 w 2863617"/>
              <a:gd name="csY17" fmla="*/ 902437 h 2863617"/>
              <a:gd name="csX18" fmla="*/ 937486 w 2863617"/>
              <a:gd name="csY18" fmla="*/ 937486 h 2863617"/>
              <a:gd name="csX19" fmla="*/ 902437 w 2863617"/>
              <a:gd name="csY19" fmla="*/ 916900 h 2863617"/>
              <a:gd name="csX20" fmla="*/ 191831 w 2863617"/>
              <a:gd name="csY20" fmla="*/ 715904 h 2863617"/>
              <a:gd name="csX21" fmla="*/ 721203 w 2863617"/>
              <a:gd name="csY21" fmla="*/ 1230814 h 2863617"/>
              <a:gd name="csX22" fmla="*/ 756555 w 2863617"/>
              <a:gd name="csY22" fmla="*/ 1250878 h 2863617"/>
              <a:gd name="csX23" fmla="*/ 715904 w 2863617"/>
              <a:gd name="csY23" fmla="*/ 1250574 h 2863617"/>
              <a:gd name="csX24" fmla="*/ 0 w 2863617"/>
              <a:gd name="csY24" fmla="*/ 1431809 h 2863617"/>
              <a:gd name="csX25" fmla="*/ 715904 w 2863617"/>
              <a:gd name="csY25" fmla="*/ 1613043 h 2863617"/>
              <a:gd name="csX26" fmla="*/ 756555 w 2863617"/>
              <a:gd name="csY26" fmla="*/ 1612739 h 2863617"/>
              <a:gd name="csX27" fmla="*/ 721203 w 2863617"/>
              <a:gd name="csY27" fmla="*/ 1632804 h 2863617"/>
              <a:gd name="csX28" fmla="*/ 191831 w 2863617"/>
              <a:gd name="csY28" fmla="*/ 2147713 h 2863617"/>
              <a:gd name="csX29" fmla="*/ 902437 w 2863617"/>
              <a:gd name="csY29" fmla="*/ 1946718 h 2863617"/>
              <a:gd name="csX30" fmla="*/ 937486 w 2863617"/>
              <a:gd name="csY30" fmla="*/ 1926132 h 2863617"/>
              <a:gd name="csX31" fmla="*/ 916900 w 2863617"/>
              <a:gd name="csY31" fmla="*/ 1961180 h 2863617"/>
              <a:gd name="csX32" fmla="*/ 715904 w 2863617"/>
              <a:gd name="csY32" fmla="*/ 2671786 h 2863617"/>
              <a:gd name="csX33" fmla="*/ 1230814 w 2863617"/>
              <a:gd name="csY33" fmla="*/ 2142415 h 2863617"/>
              <a:gd name="csX34" fmla="*/ 1250878 w 2863617"/>
              <a:gd name="csY34" fmla="*/ 2107062 h 2863617"/>
              <a:gd name="csX35" fmla="*/ 1250574 w 2863617"/>
              <a:gd name="csY35" fmla="*/ 2147713 h 2863617"/>
              <a:gd name="csX36" fmla="*/ 1431809 w 2863617"/>
              <a:gd name="csY36" fmla="*/ 2863617 h 2863617"/>
              <a:gd name="csX37" fmla="*/ 1613043 w 2863617"/>
              <a:gd name="csY37" fmla="*/ 2147713 h 2863617"/>
              <a:gd name="csX38" fmla="*/ 1612739 w 2863617"/>
              <a:gd name="csY38" fmla="*/ 2107062 h 2863617"/>
              <a:gd name="csX39" fmla="*/ 1632804 w 2863617"/>
              <a:gd name="csY39" fmla="*/ 2142415 h 2863617"/>
              <a:gd name="csX40" fmla="*/ 2147713 w 2863617"/>
              <a:gd name="csY40" fmla="*/ 2671786 h 2863617"/>
              <a:gd name="csX41" fmla="*/ 1946718 w 2863617"/>
              <a:gd name="csY41" fmla="*/ 1961180 h 2863617"/>
              <a:gd name="csX42" fmla="*/ 1926132 w 2863617"/>
              <a:gd name="csY42" fmla="*/ 1926132 h 2863617"/>
              <a:gd name="csX43" fmla="*/ 1961180 w 2863617"/>
              <a:gd name="csY43" fmla="*/ 1946718 h 2863617"/>
              <a:gd name="csX44" fmla="*/ 2671786 w 2863617"/>
              <a:gd name="csY44" fmla="*/ 2147713 h 2863617"/>
              <a:gd name="csX45" fmla="*/ 2142415 w 2863617"/>
              <a:gd name="csY45" fmla="*/ 1632804 h 2863617"/>
              <a:gd name="csX46" fmla="*/ 2107062 w 2863617"/>
              <a:gd name="csY46" fmla="*/ 1612739 h 2863617"/>
              <a:gd name="csX47" fmla="*/ 2147713 w 2863617"/>
              <a:gd name="csY47" fmla="*/ 1613043 h 2863617"/>
              <a:gd name="csX48" fmla="*/ 2863617 w 2863617"/>
              <a:gd name="csY48" fmla="*/ 1431809 h 28636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2863617" h="2863617">
                <a:moveTo>
                  <a:pt x="2863617" y="1431809"/>
                </a:moveTo>
                <a:cubicBezTo>
                  <a:pt x="2863617" y="1331702"/>
                  <a:pt x="2543102" y="1250574"/>
                  <a:pt x="2147713" y="1250574"/>
                </a:cubicBezTo>
                <a:cubicBezTo>
                  <a:pt x="2134076" y="1250574"/>
                  <a:pt x="2120526" y="1250705"/>
                  <a:pt x="2107062" y="1250878"/>
                </a:cubicBezTo>
                <a:cubicBezTo>
                  <a:pt x="2118832" y="1244320"/>
                  <a:pt x="2130602" y="1237632"/>
                  <a:pt x="2142415" y="1230814"/>
                </a:cubicBezTo>
                <a:cubicBezTo>
                  <a:pt x="2484819" y="1033119"/>
                  <a:pt x="2721818" y="802591"/>
                  <a:pt x="2671786" y="715904"/>
                </a:cubicBezTo>
                <a:cubicBezTo>
                  <a:pt x="2621755" y="629218"/>
                  <a:pt x="2303584" y="719205"/>
                  <a:pt x="1961180" y="916900"/>
                </a:cubicBezTo>
                <a:cubicBezTo>
                  <a:pt x="1949367" y="923718"/>
                  <a:pt x="1937684" y="930580"/>
                  <a:pt x="1926132" y="937486"/>
                </a:cubicBezTo>
                <a:cubicBezTo>
                  <a:pt x="1933037" y="925933"/>
                  <a:pt x="1939899" y="914250"/>
                  <a:pt x="1946718" y="902437"/>
                </a:cubicBezTo>
                <a:cubicBezTo>
                  <a:pt x="2144412" y="560033"/>
                  <a:pt x="2234400" y="241907"/>
                  <a:pt x="2147713" y="191832"/>
                </a:cubicBezTo>
                <a:cubicBezTo>
                  <a:pt x="2061026" y="141800"/>
                  <a:pt x="1830499" y="378799"/>
                  <a:pt x="1632804" y="721203"/>
                </a:cubicBezTo>
                <a:cubicBezTo>
                  <a:pt x="1625985" y="733016"/>
                  <a:pt x="1619297" y="744829"/>
                  <a:pt x="1612739" y="756555"/>
                </a:cubicBezTo>
                <a:cubicBezTo>
                  <a:pt x="1612913" y="743092"/>
                  <a:pt x="1613043" y="729542"/>
                  <a:pt x="1613043" y="715904"/>
                </a:cubicBezTo>
                <a:cubicBezTo>
                  <a:pt x="1613043" y="320515"/>
                  <a:pt x="1531915" y="0"/>
                  <a:pt x="1431809" y="0"/>
                </a:cubicBezTo>
                <a:cubicBezTo>
                  <a:pt x="1331702" y="0"/>
                  <a:pt x="1250574" y="320515"/>
                  <a:pt x="1250574" y="715904"/>
                </a:cubicBezTo>
                <a:cubicBezTo>
                  <a:pt x="1250574" y="729542"/>
                  <a:pt x="1250705" y="743092"/>
                  <a:pt x="1250878" y="756555"/>
                </a:cubicBezTo>
                <a:cubicBezTo>
                  <a:pt x="1244320" y="744786"/>
                  <a:pt x="1237632" y="733016"/>
                  <a:pt x="1230814" y="721203"/>
                </a:cubicBezTo>
                <a:cubicBezTo>
                  <a:pt x="1033119" y="378799"/>
                  <a:pt x="802591" y="141800"/>
                  <a:pt x="715904" y="191832"/>
                </a:cubicBezTo>
                <a:cubicBezTo>
                  <a:pt x="629218" y="241864"/>
                  <a:pt x="719205" y="560033"/>
                  <a:pt x="916900" y="902437"/>
                </a:cubicBezTo>
                <a:cubicBezTo>
                  <a:pt x="923718" y="914250"/>
                  <a:pt x="930580" y="925933"/>
                  <a:pt x="937486" y="937486"/>
                </a:cubicBezTo>
                <a:cubicBezTo>
                  <a:pt x="925933" y="930580"/>
                  <a:pt x="914250" y="923718"/>
                  <a:pt x="902437" y="916900"/>
                </a:cubicBezTo>
                <a:cubicBezTo>
                  <a:pt x="560033" y="719205"/>
                  <a:pt x="241906" y="629218"/>
                  <a:pt x="191831" y="715904"/>
                </a:cubicBezTo>
                <a:cubicBezTo>
                  <a:pt x="141799" y="802591"/>
                  <a:pt x="378800" y="1033119"/>
                  <a:pt x="721203" y="1230814"/>
                </a:cubicBezTo>
                <a:cubicBezTo>
                  <a:pt x="733016" y="1237632"/>
                  <a:pt x="744829" y="1244320"/>
                  <a:pt x="756555" y="1250878"/>
                </a:cubicBezTo>
                <a:cubicBezTo>
                  <a:pt x="743092" y="1250705"/>
                  <a:pt x="729542" y="1250574"/>
                  <a:pt x="715904" y="1250574"/>
                </a:cubicBezTo>
                <a:cubicBezTo>
                  <a:pt x="320516" y="1250574"/>
                  <a:pt x="0" y="1331702"/>
                  <a:pt x="0" y="1431809"/>
                </a:cubicBezTo>
                <a:cubicBezTo>
                  <a:pt x="0" y="1531915"/>
                  <a:pt x="320516" y="1613043"/>
                  <a:pt x="715904" y="1613043"/>
                </a:cubicBezTo>
                <a:cubicBezTo>
                  <a:pt x="729542" y="1613043"/>
                  <a:pt x="743092" y="1612913"/>
                  <a:pt x="756555" y="1612739"/>
                </a:cubicBezTo>
                <a:cubicBezTo>
                  <a:pt x="744786" y="1619297"/>
                  <a:pt x="733016" y="1625985"/>
                  <a:pt x="721203" y="1632804"/>
                </a:cubicBezTo>
                <a:cubicBezTo>
                  <a:pt x="378800" y="1830499"/>
                  <a:pt x="141799" y="2061026"/>
                  <a:pt x="191831" y="2147713"/>
                </a:cubicBezTo>
                <a:cubicBezTo>
                  <a:pt x="241863" y="2234400"/>
                  <a:pt x="560033" y="2144412"/>
                  <a:pt x="902437" y="1946718"/>
                </a:cubicBezTo>
                <a:cubicBezTo>
                  <a:pt x="914250" y="1939899"/>
                  <a:pt x="925933" y="1933037"/>
                  <a:pt x="937486" y="1926132"/>
                </a:cubicBezTo>
                <a:cubicBezTo>
                  <a:pt x="930580" y="1937684"/>
                  <a:pt x="923718" y="1949367"/>
                  <a:pt x="916900" y="1961180"/>
                </a:cubicBezTo>
                <a:cubicBezTo>
                  <a:pt x="719205" y="2303584"/>
                  <a:pt x="629218" y="2621711"/>
                  <a:pt x="715904" y="2671786"/>
                </a:cubicBezTo>
                <a:cubicBezTo>
                  <a:pt x="802591" y="2721818"/>
                  <a:pt x="1033119" y="2484819"/>
                  <a:pt x="1230814" y="2142415"/>
                </a:cubicBezTo>
                <a:cubicBezTo>
                  <a:pt x="1237632" y="2130602"/>
                  <a:pt x="1244320" y="2118789"/>
                  <a:pt x="1250878" y="2107062"/>
                </a:cubicBezTo>
                <a:cubicBezTo>
                  <a:pt x="1250705" y="2120526"/>
                  <a:pt x="1250574" y="2134076"/>
                  <a:pt x="1250574" y="2147713"/>
                </a:cubicBezTo>
                <a:cubicBezTo>
                  <a:pt x="1250574" y="2543102"/>
                  <a:pt x="1331702" y="2863617"/>
                  <a:pt x="1431809" y="2863617"/>
                </a:cubicBezTo>
                <a:cubicBezTo>
                  <a:pt x="1531915" y="2863617"/>
                  <a:pt x="1613043" y="2543102"/>
                  <a:pt x="1613043" y="2147713"/>
                </a:cubicBezTo>
                <a:cubicBezTo>
                  <a:pt x="1613043" y="2134076"/>
                  <a:pt x="1612913" y="2120526"/>
                  <a:pt x="1612739" y="2107062"/>
                </a:cubicBezTo>
                <a:cubicBezTo>
                  <a:pt x="1619297" y="2118832"/>
                  <a:pt x="1625985" y="2130602"/>
                  <a:pt x="1632804" y="2142415"/>
                </a:cubicBezTo>
                <a:cubicBezTo>
                  <a:pt x="1830499" y="2484819"/>
                  <a:pt x="2061026" y="2721818"/>
                  <a:pt x="2147713" y="2671786"/>
                </a:cubicBezTo>
                <a:cubicBezTo>
                  <a:pt x="2234400" y="2621755"/>
                  <a:pt x="2144412" y="2303584"/>
                  <a:pt x="1946718" y="1961180"/>
                </a:cubicBezTo>
                <a:cubicBezTo>
                  <a:pt x="1939899" y="1949367"/>
                  <a:pt x="1933037" y="1937684"/>
                  <a:pt x="1926132" y="1926132"/>
                </a:cubicBezTo>
                <a:cubicBezTo>
                  <a:pt x="1937684" y="1933037"/>
                  <a:pt x="1949367" y="1939899"/>
                  <a:pt x="1961180" y="1946718"/>
                </a:cubicBezTo>
                <a:cubicBezTo>
                  <a:pt x="2303584" y="2144412"/>
                  <a:pt x="2621711" y="2234400"/>
                  <a:pt x="2671786" y="2147713"/>
                </a:cubicBezTo>
                <a:cubicBezTo>
                  <a:pt x="2721818" y="2061026"/>
                  <a:pt x="2484819" y="1830499"/>
                  <a:pt x="2142415" y="1632804"/>
                </a:cubicBezTo>
                <a:cubicBezTo>
                  <a:pt x="2130602" y="1625985"/>
                  <a:pt x="2118789" y="1619297"/>
                  <a:pt x="2107062" y="1612739"/>
                </a:cubicBezTo>
                <a:cubicBezTo>
                  <a:pt x="2120526" y="1612913"/>
                  <a:pt x="2134076" y="1613043"/>
                  <a:pt x="2147713" y="1613043"/>
                </a:cubicBezTo>
                <a:cubicBezTo>
                  <a:pt x="2543102" y="1613043"/>
                  <a:pt x="2863617" y="1531872"/>
                  <a:pt x="2863617" y="1431809"/>
                </a:cubicBezTo>
                <a:close/>
              </a:path>
            </a:pathLst>
          </a:custGeom>
          <a:solidFill>
            <a:schemeClr val="accent1"/>
          </a:solidFill>
          <a:ln w="43295" cap="flat">
            <a:noFill/>
            <a:prstDash val="solid"/>
            <a:miter/>
          </a:ln>
        </p:spPr>
      </p:sp>
      <p:sp>
        <p:nvSpPr>
          <p:cNvPr id="725" name="Google Shape;725;g3e4eb65d001_0_303"/>
          <p:cNvSpPr/>
          <p:nvPr/>
        </p:nvSpPr>
        <p:spPr>
          <a:xfrm>
            <a:off x="237075" y="2103249"/>
            <a:ext cx="2058000" cy="2605534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26" name="Google Shape;726;g3e4eb65d001_0_303"/>
          <p:cNvSpPr/>
          <p:nvPr/>
        </p:nvSpPr>
        <p:spPr>
          <a:xfrm>
            <a:off x="2447934" y="2103249"/>
            <a:ext cx="2058000" cy="2605534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27" name="Google Shape;727;g3e4eb65d001_0_303"/>
          <p:cNvSpPr/>
          <p:nvPr/>
        </p:nvSpPr>
        <p:spPr>
          <a:xfrm>
            <a:off x="4658792" y="2103249"/>
            <a:ext cx="2058000" cy="2605534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28" name="Google Shape;728;g3e4eb65d001_0_303"/>
          <p:cNvSpPr/>
          <p:nvPr/>
        </p:nvSpPr>
        <p:spPr>
          <a:xfrm>
            <a:off x="6869650" y="2103249"/>
            <a:ext cx="2058000" cy="2605534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23" name="Page #"/>
          <p:cNvSpPr txBox="1">
            <a:spLocks noGrp="1"/>
          </p:cNvSpPr>
          <p:nvPr>
            <p:ph type="subTitle" idx="3"/>
          </p:nvPr>
        </p:nvSpPr>
        <p:spPr>
          <a:xfrm>
            <a:off x="6304775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20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50825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735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7034525" y="2870905"/>
            <a:ext cx="1728300" cy="16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736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7034500" y="2240128"/>
            <a:ext cx="17283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5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733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823650" y="2870905"/>
            <a:ext cx="1728300" cy="16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734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823625" y="2240128"/>
            <a:ext cx="17283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5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731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2612800" y="2870905"/>
            <a:ext cx="1728300" cy="16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732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2612775" y="2240128"/>
            <a:ext cx="17283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5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729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99375" y="2870905"/>
            <a:ext cx="1728300" cy="16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730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99350" y="2240128"/>
            <a:ext cx="17283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lang="en-UA" sz="1050" b="1" i="0" u="none" strike="noStrike" smtClean="0">
                <a:solidFill>
                  <a:schemeClr val="bg2"/>
                </a:solidFill>
                <a:effectLst/>
                <a:latin typeface="+mj-l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Remove unnecessary steps, and design each</a:t>
            </a:r>
            <a:endParaRPr dirty="0"/>
          </a:p>
        </p:txBody>
      </p:sp>
      <p:sp>
        <p:nvSpPr>
          <p:cNvPr id="74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0825" y="227600"/>
            <a:ext cx="5226431" cy="77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sz="2000" b="1">
                <a:solidFill>
                  <a:schemeClr val="bg2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14" name="Graphic 9">
            <a:extLst>
              <a:ext uri="{FF2B5EF4-FFF2-40B4-BE49-F238E27FC236}">
                <a16:creationId xmlns:a16="http://schemas.microsoft.com/office/drawing/2014/main" id="{BBB3E48D-084D-A315-1B68-E6A5263B2B3D}"/>
              </a:ext>
            </a:extLst>
          </p:cNvPr>
          <p:cNvSpPr/>
          <p:nvPr/>
        </p:nvSpPr>
        <p:spPr>
          <a:xfrm flipH="1">
            <a:off x="5786081" y="-39032"/>
            <a:ext cx="1766252" cy="734400"/>
          </a:xfrm>
          <a:custGeom>
            <a:avLst/>
            <a:gdLst>
              <a:gd name="csX0" fmla="*/ 1766253 w 1766252"/>
              <a:gd name="csY0" fmla="*/ 734401 h 734400"/>
              <a:gd name="csX1" fmla="*/ 752761 w 1766252"/>
              <a:gd name="csY1" fmla="*/ 734401 h 734400"/>
              <a:gd name="csX2" fmla="*/ 0 w 1766252"/>
              <a:gd name="csY2" fmla="*/ 0 h 734400"/>
              <a:gd name="csX3" fmla="*/ 1013492 w 1766252"/>
              <a:gd name="csY3" fmla="*/ 0 h 734400"/>
              <a:gd name="csX4" fmla="*/ 1766253 w 1766252"/>
              <a:gd name="csY4" fmla="*/ 734401 h 73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766252" h="734400">
                <a:moveTo>
                  <a:pt x="1766253" y="734401"/>
                </a:moveTo>
                <a:lnTo>
                  <a:pt x="752761" y="734401"/>
                </a:lnTo>
                <a:cubicBezTo>
                  <a:pt x="337035" y="734401"/>
                  <a:pt x="0" y="405604"/>
                  <a:pt x="0" y="0"/>
                </a:cubicBezTo>
                <a:lnTo>
                  <a:pt x="1013492" y="0"/>
                </a:lnTo>
                <a:cubicBezTo>
                  <a:pt x="1429217" y="0"/>
                  <a:pt x="1766253" y="328815"/>
                  <a:pt x="1766253" y="734401"/>
                </a:cubicBezTo>
                <a:close/>
              </a:path>
            </a:pathLst>
          </a:custGeom>
          <a:solidFill>
            <a:schemeClr val="accent5"/>
          </a:solidFill>
          <a:ln w="18455" cap="flat">
            <a:noFill/>
            <a:prstDash val="solid"/>
            <a:miter/>
          </a:ln>
        </p:spPr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59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5.xml"/><Relationship Id="rId43" Type="http://schemas.openxmlformats.org/officeDocument/2006/relationships/slideLayout" Target="../slideLayouts/slideLayout101.xml"/><Relationship Id="rId44" Type="http://schemas.openxmlformats.org/officeDocument/2006/relationships/slideLayout" Target="../slideLayouts/slideLayout102.xml"/><Relationship Id="rId57" Type="http://schemas.openxmlformats.org/officeDocument/2006/relationships/slideLayout" Target="../slideLayouts/slideLayout115.xml"/><Relationship Id="rId6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endParaRPr dirty="0"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228600" y="9360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/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endParaRPr dirty="0"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228600" y="9360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4866" r:id="rId1"/>
    <p:sldLayoutId id="2147484867" r:id="rId2"/>
    <p:sldLayoutId id="2147484878" r:id="rId13"/>
    <p:sldLayoutId id="2147484882" r:id="rId17"/>
    <p:sldLayoutId id="2147484908" r:id="rId43"/>
    <p:sldLayoutId id="2147484909" r:id="rId44"/>
    <p:sldLayoutId id="2147484922" r:id="rId5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5" name="Graphic 2">
            <a:extLst>
              <a:ext uri="{FF2B5EF4-FFF2-40B4-BE49-F238E27FC236}">
                <a16:creationId xmlns:a16="http://schemas.microsoft.com/office/drawing/2014/main" id="{25E8385C-4DA5-2B3E-FD1A-D2D0ADA86A91}"/>
              </a:ext>
            </a:extLst>
          </p:cNvPr>
          <p:cNvSpPr/>
          <p:nvPr/>
        </p:nvSpPr>
        <p:spPr>
          <a:xfrm rot="1113210">
            <a:off x="-885871" y="-1230464"/>
            <a:ext cx="3094721" cy="3094721"/>
          </a:xfrm>
          <a:custGeom>
            <a:avLst/>
            <a:gdLst>
              <a:gd name="csX0" fmla="*/ 3094721 w 3094721"/>
              <a:gd name="csY0" fmla="*/ 1547361 h 3094721"/>
              <a:gd name="csX1" fmla="*/ 2321041 w 3094721"/>
              <a:gd name="csY1" fmla="*/ 1351500 h 3094721"/>
              <a:gd name="csX2" fmla="*/ 2277110 w 3094721"/>
              <a:gd name="csY2" fmla="*/ 1351828 h 3094721"/>
              <a:gd name="csX3" fmla="*/ 2315315 w 3094721"/>
              <a:gd name="csY3" fmla="*/ 1330144 h 3094721"/>
              <a:gd name="csX4" fmla="*/ 2887408 w 3094721"/>
              <a:gd name="csY4" fmla="*/ 773680 h 3094721"/>
              <a:gd name="csX5" fmla="*/ 2119454 w 3094721"/>
              <a:gd name="csY5" fmla="*/ 990897 h 3094721"/>
              <a:gd name="csX6" fmla="*/ 2081577 w 3094721"/>
              <a:gd name="csY6" fmla="*/ 1013144 h 3094721"/>
              <a:gd name="csX7" fmla="*/ 2103825 w 3094721"/>
              <a:gd name="csY7" fmla="*/ 975267 h 3094721"/>
              <a:gd name="csX8" fmla="*/ 2321041 w 3094721"/>
              <a:gd name="csY8" fmla="*/ 207313 h 3094721"/>
              <a:gd name="csX9" fmla="*/ 1764577 w 3094721"/>
              <a:gd name="csY9" fmla="*/ 779406 h 3094721"/>
              <a:gd name="csX10" fmla="*/ 1742893 w 3094721"/>
              <a:gd name="csY10" fmla="*/ 817612 h 3094721"/>
              <a:gd name="csX11" fmla="*/ 1743221 w 3094721"/>
              <a:gd name="csY11" fmla="*/ 773680 h 3094721"/>
              <a:gd name="csX12" fmla="*/ 1547361 w 3094721"/>
              <a:gd name="csY12" fmla="*/ 0 h 3094721"/>
              <a:gd name="csX13" fmla="*/ 1351500 w 3094721"/>
              <a:gd name="csY13" fmla="*/ 773680 h 3094721"/>
              <a:gd name="csX14" fmla="*/ 1351828 w 3094721"/>
              <a:gd name="csY14" fmla="*/ 817612 h 3094721"/>
              <a:gd name="csX15" fmla="*/ 1330144 w 3094721"/>
              <a:gd name="csY15" fmla="*/ 779406 h 3094721"/>
              <a:gd name="csX16" fmla="*/ 773680 w 3094721"/>
              <a:gd name="csY16" fmla="*/ 207313 h 3094721"/>
              <a:gd name="csX17" fmla="*/ 990897 w 3094721"/>
              <a:gd name="csY17" fmla="*/ 975267 h 3094721"/>
              <a:gd name="csX18" fmla="*/ 1013144 w 3094721"/>
              <a:gd name="csY18" fmla="*/ 1013144 h 3094721"/>
              <a:gd name="csX19" fmla="*/ 975267 w 3094721"/>
              <a:gd name="csY19" fmla="*/ 990897 h 3094721"/>
              <a:gd name="csX20" fmla="*/ 207312 w 3094721"/>
              <a:gd name="csY20" fmla="*/ 773680 h 3094721"/>
              <a:gd name="csX21" fmla="*/ 779406 w 3094721"/>
              <a:gd name="csY21" fmla="*/ 1330144 h 3094721"/>
              <a:gd name="csX22" fmla="*/ 817612 w 3094721"/>
              <a:gd name="csY22" fmla="*/ 1351828 h 3094721"/>
              <a:gd name="csX23" fmla="*/ 773680 w 3094721"/>
              <a:gd name="csY23" fmla="*/ 1351500 h 3094721"/>
              <a:gd name="csX24" fmla="*/ 0 w 3094721"/>
              <a:gd name="csY24" fmla="*/ 1547361 h 3094721"/>
              <a:gd name="csX25" fmla="*/ 773680 w 3094721"/>
              <a:gd name="csY25" fmla="*/ 1743221 h 3094721"/>
              <a:gd name="csX26" fmla="*/ 817612 w 3094721"/>
              <a:gd name="csY26" fmla="*/ 1742893 h 3094721"/>
              <a:gd name="csX27" fmla="*/ 779406 w 3094721"/>
              <a:gd name="csY27" fmla="*/ 1764577 h 3094721"/>
              <a:gd name="csX28" fmla="*/ 207312 w 3094721"/>
              <a:gd name="csY28" fmla="*/ 2321041 h 3094721"/>
              <a:gd name="csX29" fmla="*/ 975267 w 3094721"/>
              <a:gd name="csY29" fmla="*/ 2103825 h 3094721"/>
              <a:gd name="csX30" fmla="*/ 1013144 w 3094721"/>
              <a:gd name="csY30" fmla="*/ 2081577 h 3094721"/>
              <a:gd name="csX31" fmla="*/ 990897 w 3094721"/>
              <a:gd name="csY31" fmla="*/ 2119454 h 3094721"/>
              <a:gd name="csX32" fmla="*/ 773680 w 3094721"/>
              <a:gd name="csY32" fmla="*/ 2887408 h 3094721"/>
              <a:gd name="csX33" fmla="*/ 1330144 w 3094721"/>
              <a:gd name="csY33" fmla="*/ 2315315 h 3094721"/>
              <a:gd name="csX34" fmla="*/ 1351828 w 3094721"/>
              <a:gd name="csY34" fmla="*/ 2277110 h 3094721"/>
              <a:gd name="csX35" fmla="*/ 1351500 w 3094721"/>
              <a:gd name="csY35" fmla="*/ 2321041 h 3094721"/>
              <a:gd name="csX36" fmla="*/ 1547361 w 3094721"/>
              <a:gd name="csY36" fmla="*/ 3094721 h 3094721"/>
              <a:gd name="csX37" fmla="*/ 1743221 w 3094721"/>
              <a:gd name="csY37" fmla="*/ 2321041 h 3094721"/>
              <a:gd name="csX38" fmla="*/ 1742893 w 3094721"/>
              <a:gd name="csY38" fmla="*/ 2277110 h 3094721"/>
              <a:gd name="csX39" fmla="*/ 1764577 w 3094721"/>
              <a:gd name="csY39" fmla="*/ 2315315 h 3094721"/>
              <a:gd name="csX40" fmla="*/ 2321041 w 3094721"/>
              <a:gd name="csY40" fmla="*/ 2887408 h 3094721"/>
              <a:gd name="csX41" fmla="*/ 2103825 w 3094721"/>
              <a:gd name="csY41" fmla="*/ 2119454 h 3094721"/>
              <a:gd name="csX42" fmla="*/ 2081577 w 3094721"/>
              <a:gd name="csY42" fmla="*/ 2081577 h 3094721"/>
              <a:gd name="csX43" fmla="*/ 2119454 w 3094721"/>
              <a:gd name="csY43" fmla="*/ 2103825 h 3094721"/>
              <a:gd name="csX44" fmla="*/ 2887408 w 3094721"/>
              <a:gd name="csY44" fmla="*/ 2321041 h 3094721"/>
              <a:gd name="csX45" fmla="*/ 2315315 w 3094721"/>
              <a:gd name="csY45" fmla="*/ 1764577 h 3094721"/>
              <a:gd name="csX46" fmla="*/ 2277110 w 3094721"/>
              <a:gd name="csY46" fmla="*/ 1742893 h 3094721"/>
              <a:gd name="csX47" fmla="*/ 2321041 w 3094721"/>
              <a:gd name="csY47" fmla="*/ 1743221 h 3094721"/>
              <a:gd name="csX48" fmla="*/ 3094721 w 3094721"/>
              <a:gd name="csY48" fmla="*/ 1547361 h 30947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3094721" h="3094721">
                <a:moveTo>
                  <a:pt x="3094721" y="1547361"/>
                </a:moveTo>
                <a:cubicBezTo>
                  <a:pt x="3094721" y="1439175"/>
                  <a:pt x="2748339" y="1351500"/>
                  <a:pt x="2321041" y="1351500"/>
                </a:cubicBezTo>
                <a:cubicBezTo>
                  <a:pt x="2306303" y="1351500"/>
                  <a:pt x="2291660" y="1351641"/>
                  <a:pt x="2277110" y="1351828"/>
                </a:cubicBezTo>
                <a:cubicBezTo>
                  <a:pt x="2289829" y="1344741"/>
                  <a:pt x="2302548" y="1337513"/>
                  <a:pt x="2315315" y="1330144"/>
                </a:cubicBezTo>
                <a:cubicBezTo>
                  <a:pt x="2685352" y="1116495"/>
                  <a:pt x="2941478" y="867363"/>
                  <a:pt x="2887408" y="773680"/>
                </a:cubicBezTo>
                <a:cubicBezTo>
                  <a:pt x="2833339" y="679998"/>
                  <a:pt x="2489492" y="777247"/>
                  <a:pt x="2119454" y="990897"/>
                </a:cubicBezTo>
                <a:cubicBezTo>
                  <a:pt x="2106688" y="998265"/>
                  <a:pt x="2094062" y="1005681"/>
                  <a:pt x="2081577" y="1013144"/>
                </a:cubicBezTo>
                <a:cubicBezTo>
                  <a:pt x="2089040" y="1000659"/>
                  <a:pt x="2096456" y="988034"/>
                  <a:pt x="2103825" y="975267"/>
                </a:cubicBezTo>
                <a:cubicBezTo>
                  <a:pt x="2317474" y="605230"/>
                  <a:pt x="2414724" y="261430"/>
                  <a:pt x="2321041" y="207313"/>
                </a:cubicBezTo>
                <a:cubicBezTo>
                  <a:pt x="2227358" y="153244"/>
                  <a:pt x="1978226" y="409369"/>
                  <a:pt x="1764577" y="779406"/>
                </a:cubicBezTo>
                <a:cubicBezTo>
                  <a:pt x="1757208" y="792173"/>
                  <a:pt x="1749980" y="804939"/>
                  <a:pt x="1742893" y="817612"/>
                </a:cubicBezTo>
                <a:cubicBezTo>
                  <a:pt x="1743081" y="803062"/>
                  <a:pt x="1743221" y="788418"/>
                  <a:pt x="1743221" y="773680"/>
                </a:cubicBezTo>
                <a:cubicBezTo>
                  <a:pt x="1743221" y="346382"/>
                  <a:pt x="1655546" y="0"/>
                  <a:pt x="1547361" y="0"/>
                </a:cubicBezTo>
                <a:cubicBezTo>
                  <a:pt x="1439175" y="0"/>
                  <a:pt x="1351500" y="346382"/>
                  <a:pt x="1351500" y="773680"/>
                </a:cubicBezTo>
                <a:cubicBezTo>
                  <a:pt x="1351500" y="788418"/>
                  <a:pt x="1351641" y="803062"/>
                  <a:pt x="1351828" y="817612"/>
                </a:cubicBezTo>
                <a:cubicBezTo>
                  <a:pt x="1344741" y="804892"/>
                  <a:pt x="1337513" y="792173"/>
                  <a:pt x="1330144" y="779406"/>
                </a:cubicBezTo>
                <a:cubicBezTo>
                  <a:pt x="1116495" y="409369"/>
                  <a:pt x="867363" y="153244"/>
                  <a:pt x="773680" y="207313"/>
                </a:cubicBezTo>
                <a:cubicBezTo>
                  <a:pt x="679998" y="261383"/>
                  <a:pt x="777247" y="605230"/>
                  <a:pt x="990897" y="975267"/>
                </a:cubicBezTo>
                <a:cubicBezTo>
                  <a:pt x="998265" y="988034"/>
                  <a:pt x="1005681" y="1000659"/>
                  <a:pt x="1013144" y="1013144"/>
                </a:cubicBezTo>
                <a:cubicBezTo>
                  <a:pt x="1000659" y="1005681"/>
                  <a:pt x="988034" y="998265"/>
                  <a:pt x="975267" y="990897"/>
                </a:cubicBezTo>
                <a:cubicBezTo>
                  <a:pt x="605230" y="777247"/>
                  <a:pt x="261429" y="679998"/>
                  <a:pt x="207312" y="773680"/>
                </a:cubicBezTo>
                <a:cubicBezTo>
                  <a:pt x="153243" y="867363"/>
                  <a:pt x="409370" y="1116495"/>
                  <a:pt x="779406" y="1330144"/>
                </a:cubicBezTo>
                <a:cubicBezTo>
                  <a:pt x="792173" y="1337513"/>
                  <a:pt x="804939" y="1344741"/>
                  <a:pt x="817612" y="1351828"/>
                </a:cubicBezTo>
                <a:cubicBezTo>
                  <a:pt x="803062" y="1351641"/>
                  <a:pt x="788418" y="1351500"/>
                  <a:pt x="773680" y="1351500"/>
                </a:cubicBezTo>
                <a:cubicBezTo>
                  <a:pt x="346382" y="1351500"/>
                  <a:pt x="0" y="1439175"/>
                  <a:pt x="0" y="1547361"/>
                </a:cubicBezTo>
                <a:cubicBezTo>
                  <a:pt x="0" y="1655546"/>
                  <a:pt x="346382" y="1743221"/>
                  <a:pt x="773680" y="1743221"/>
                </a:cubicBezTo>
                <a:cubicBezTo>
                  <a:pt x="788418" y="1743221"/>
                  <a:pt x="803062" y="1743081"/>
                  <a:pt x="817612" y="1742893"/>
                </a:cubicBezTo>
                <a:cubicBezTo>
                  <a:pt x="804892" y="1749980"/>
                  <a:pt x="792173" y="1757208"/>
                  <a:pt x="779406" y="1764577"/>
                </a:cubicBezTo>
                <a:cubicBezTo>
                  <a:pt x="409370" y="1978226"/>
                  <a:pt x="153243" y="2227358"/>
                  <a:pt x="207312" y="2321041"/>
                </a:cubicBezTo>
                <a:cubicBezTo>
                  <a:pt x="261382" y="2414724"/>
                  <a:pt x="605230" y="2317474"/>
                  <a:pt x="975267" y="2103825"/>
                </a:cubicBezTo>
                <a:cubicBezTo>
                  <a:pt x="988034" y="2096456"/>
                  <a:pt x="1000659" y="2089040"/>
                  <a:pt x="1013144" y="2081577"/>
                </a:cubicBezTo>
                <a:cubicBezTo>
                  <a:pt x="1005681" y="2094062"/>
                  <a:pt x="998265" y="2106688"/>
                  <a:pt x="990897" y="2119454"/>
                </a:cubicBezTo>
                <a:cubicBezTo>
                  <a:pt x="777247" y="2489492"/>
                  <a:pt x="679998" y="2833292"/>
                  <a:pt x="773680" y="2887408"/>
                </a:cubicBezTo>
                <a:cubicBezTo>
                  <a:pt x="867363" y="2941478"/>
                  <a:pt x="1116495" y="2685352"/>
                  <a:pt x="1330144" y="2315315"/>
                </a:cubicBezTo>
                <a:cubicBezTo>
                  <a:pt x="1337513" y="2302548"/>
                  <a:pt x="1344741" y="2289782"/>
                  <a:pt x="1351828" y="2277110"/>
                </a:cubicBezTo>
                <a:cubicBezTo>
                  <a:pt x="1351641" y="2291660"/>
                  <a:pt x="1351500" y="2306303"/>
                  <a:pt x="1351500" y="2321041"/>
                </a:cubicBezTo>
                <a:cubicBezTo>
                  <a:pt x="1351500" y="2748339"/>
                  <a:pt x="1439175" y="3094721"/>
                  <a:pt x="1547361" y="3094721"/>
                </a:cubicBezTo>
                <a:cubicBezTo>
                  <a:pt x="1655546" y="3094721"/>
                  <a:pt x="1743221" y="2748339"/>
                  <a:pt x="1743221" y="2321041"/>
                </a:cubicBezTo>
                <a:cubicBezTo>
                  <a:pt x="1743221" y="2306303"/>
                  <a:pt x="1743081" y="2291660"/>
                  <a:pt x="1742893" y="2277110"/>
                </a:cubicBezTo>
                <a:cubicBezTo>
                  <a:pt x="1749980" y="2289829"/>
                  <a:pt x="1757208" y="2302548"/>
                  <a:pt x="1764577" y="2315315"/>
                </a:cubicBezTo>
                <a:cubicBezTo>
                  <a:pt x="1978226" y="2685352"/>
                  <a:pt x="2227358" y="2941478"/>
                  <a:pt x="2321041" y="2887408"/>
                </a:cubicBezTo>
                <a:cubicBezTo>
                  <a:pt x="2414724" y="2833339"/>
                  <a:pt x="2317474" y="2489492"/>
                  <a:pt x="2103825" y="2119454"/>
                </a:cubicBezTo>
                <a:cubicBezTo>
                  <a:pt x="2096456" y="2106688"/>
                  <a:pt x="2089040" y="2094062"/>
                  <a:pt x="2081577" y="2081577"/>
                </a:cubicBezTo>
                <a:cubicBezTo>
                  <a:pt x="2094062" y="2089040"/>
                  <a:pt x="2106688" y="2096456"/>
                  <a:pt x="2119454" y="2103825"/>
                </a:cubicBezTo>
                <a:cubicBezTo>
                  <a:pt x="2489492" y="2317474"/>
                  <a:pt x="2833292" y="2414724"/>
                  <a:pt x="2887408" y="2321041"/>
                </a:cubicBezTo>
                <a:cubicBezTo>
                  <a:pt x="2941478" y="2227358"/>
                  <a:pt x="2685352" y="1978226"/>
                  <a:pt x="2315315" y="1764577"/>
                </a:cubicBezTo>
                <a:cubicBezTo>
                  <a:pt x="2302548" y="1757208"/>
                  <a:pt x="2289782" y="1749980"/>
                  <a:pt x="2277110" y="1742893"/>
                </a:cubicBezTo>
                <a:cubicBezTo>
                  <a:pt x="2291660" y="1743081"/>
                  <a:pt x="2306303" y="1743221"/>
                  <a:pt x="2321041" y="1743221"/>
                </a:cubicBezTo>
                <a:cubicBezTo>
                  <a:pt x="2748339" y="1743221"/>
                  <a:pt x="3094721" y="1655499"/>
                  <a:pt x="3094721" y="1547361"/>
                </a:cubicBezTo>
                <a:close/>
              </a:path>
            </a:pathLst>
          </a:custGeom>
          <a:solidFill>
            <a:schemeClr val="accent1"/>
          </a:solidFill>
          <a:ln w="46903" cap="flat">
            <a:noFill/>
            <a:prstDash val="solid"/>
            <a:miter/>
          </a:ln>
        </p:spPr>
      </p:sp>
      <p:sp>
        <p:nvSpPr>
          <p:cNvPr id="6" name="Прямоугольник с двумя скругленными соседними углами 1">
            <a:extLst>
              <a:ext uri="{FF2B5EF4-FFF2-40B4-BE49-F238E27FC236}">
                <a16:creationId xmlns:a16="http://schemas.microsoft.com/office/drawing/2014/main" id="{9803F1C6-6636-FD58-F709-DA95C1E97D07}"/>
              </a:ext>
            </a:extLst>
          </p:cNvPr>
          <p:cNvSpPr/>
          <p:nvPr userDrawn="1"/>
        </p:nvSpPr>
        <p:spPr>
          <a:xfrm rot="10800000">
            <a:off x="4584440" y="-46302"/>
            <a:ext cx="4572000" cy="4411982"/>
          </a:xfrm>
          <a:prstGeom prst="round2SameRect">
            <a:avLst>
              <a:gd name="adj1" fmla="val 16181"/>
              <a:gd name="adj2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ln>
                <a:noFill/>
              </a:ln>
            </a:endParaRPr>
          </a:p>
        </p:txBody>
      </p:sp>
      <p:sp>
        <p:nvSpPr>
          <p:cNvPr id="7" name="Рисунок 7">
            <a:extLst>
              <a:ext uri="{FF2B5EF4-FFF2-40B4-BE49-F238E27FC236}">
                <a16:creationId xmlns:a16="http://schemas.microsoft.com/office/drawing/2014/main" id="{68A0006C-4CA3-EB8B-55FA-04A8C5B61C76}"/>
              </a:ext>
            </a:extLst>
          </p:cNvPr>
          <p:cNvSpPr/>
          <p:nvPr/>
        </p:nvSpPr>
        <p:spPr>
          <a:xfrm>
            <a:off x="6928788" y="4092119"/>
            <a:ext cx="1606485" cy="3128183"/>
          </a:xfrm>
          <a:prstGeom prst="roundRect">
            <a:avLst>
              <a:gd name="adj" fmla="val 50000"/>
            </a:avLst>
          </a:prstGeom>
          <a:noFill/>
          <a:ln w="713424" cap="flat">
            <a:solidFill>
              <a:srgbClr val="96C623"/>
            </a:solidFill>
            <a:prstDash val="solid"/>
            <a:miter/>
          </a:ln>
        </p:spPr>
      </p:sp>
      <p:pic>
        <p:nvPicPr>
          <p:cNvPr id="2" name="Picture Placeholder 1" descr="image.jpg"/>
          <p:cNvPicPr>
            <a:picLocks noGrp="1" noChangeAspect="1"/>
          </p:cNvPicPr>
          <p:nvPr>
            <p:ph type="pic" idx="10" sz="quarter"/>
          </p:nvPr>
        </p:nvPicPr>
        <p:blipFill>
          <a:blip r:embed="rId2"/>
          <a:srcRect l="22484" r="22484"/>
          <a:stretch>
            <a:fillRect/>
          </a:stretch>
        </p:blipFill>
        <p:spPr/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 reusable template for stating proofs, visualizing results, and sharing findings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t>Applied Math Theorem Framework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2" name="Google Shape;17;p25"/>
          <p:cNvSpPr/>
          <p:nvPr/>
        </p:nvSpPr>
        <p:spPr>
          <a:xfrm rot="16200000">
            <a:off x="3456647" y="-648825"/>
            <a:ext cx="5220000" cy="6441150"/>
          </a:xfrm>
          <a:prstGeom prst="round2Same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13" name="Google Shape;28;p25"/>
          <p:cNvSpPr txBox="1"/>
          <p:nvPr/>
        </p:nvSpPr>
        <p:spPr>
          <a:xfrm>
            <a:off x="3687806" y="476442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01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4" name="Google Shape;29;p25"/>
          <p:cNvSpPr txBox="1"/>
          <p:nvPr/>
        </p:nvSpPr>
        <p:spPr>
          <a:xfrm>
            <a:off x="3687806" y="904560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02</a:t>
            </a:r>
            <a:endParaRPr sz="2000" b="1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5" name="Google Shape;30;p25"/>
          <p:cNvSpPr txBox="1"/>
          <p:nvPr/>
        </p:nvSpPr>
        <p:spPr>
          <a:xfrm>
            <a:off x="3687806" y="1332679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03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6" name="Google Shape;31;p25"/>
          <p:cNvSpPr txBox="1"/>
          <p:nvPr/>
        </p:nvSpPr>
        <p:spPr>
          <a:xfrm>
            <a:off x="3687806" y="1760797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04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" name="Google Shape;32;p25"/>
          <p:cNvSpPr txBox="1"/>
          <p:nvPr/>
        </p:nvSpPr>
        <p:spPr>
          <a:xfrm>
            <a:off x="3687806" y="2188916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05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" name="Google Shape;33;p25"/>
          <p:cNvSpPr txBox="1"/>
          <p:nvPr/>
        </p:nvSpPr>
        <p:spPr>
          <a:xfrm>
            <a:off x="3687806" y="2617034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06</a:t>
            </a:r>
            <a:endParaRPr sz="2000" b="1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9" name="Google Shape;34;p25"/>
          <p:cNvSpPr txBox="1"/>
          <p:nvPr/>
        </p:nvSpPr>
        <p:spPr>
          <a:xfrm>
            <a:off x="3687806" y="3045153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07</a:t>
            </a:r>
            <a:endParaRPr sz="2000" b="1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0" name="Google Shape;35;p25"/>
          <p:cNvSpPr txBox="1"/>
          <p:nvPr/>
        </p:nvSpPr>
        <p:spPr>
          <a:xfrm>
            <a:off x="3687806" y="3473271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08</a:t>
            </a:r>
            <a:endParaRPr sz="2000" b="1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1" name="Slide title">
            <a:extLst>
              <a:ext uri="{FF2B5EF4-FFF2-40B4-BE49-F238E27FC236}">
                <a16:creationId xmlns:a16="http://schemas.microsoft.com/office/drawing/2014/main" id="{C926CA19-F848-DE35-8505-6B28ECFE1A19}"/>
              </a:ext>
            </a:extLst>
          </p:cNvPr>
          <p:cNvSpPr txBox="1">
            <a:spLocks/>
          </p:cNvSpPr>
          <p:nvPr userDrawn="1"/>
        </p:nvSpPr>
        <p:spPr>
          <a:xfrm>
            <a:off x="250825" y="231775"/>
            <a:ext cx="2368362" cy="1188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lang="en-UA" sz="2000" b="1" i="0" u="none" strike="noStrike" cap="none" smtClean="0">
                <a:solidFill>
                  <a:schemeClr val="tx1"/>
                </a:solidFill>
                <a:effectLst/>
                <a:latin typeface="+mj-lt"/>
                <a:ea typeface="Geist"/>
                <a:cs typeface="Geist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Table 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of Contents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22" name="Graphic 2">
            <a:extLst>
              <a:ext uri="{FF2B5EF4-FFF2-40B4-BE49-F238E27FC236}">
                <a16:creationId xmlns:a16="http://schemas.microsoft.com/office/drawing/2014/main" id="{3C156C28-7C13-5AD2-6832-B6A0A5D1256D}"/>
              </a:ext>
            </a:extLst>
          </p:cNvPr>
          <p:cNvSpPr/>
          <p:nvPr/>
        </p:nvSpPr>
        <p:spPr>
          <a:xfrm rot="21090094">
            <a:off x="2202394" y="1932088"/>
            <a:ext cx="1278080" cy="1278080"/>
          </a:xfrm>
          <a:custGeom>
            <a:avLst/>
            <a:gdLst>
              <a:gd name="csX0" fmla="*/ 1278080 w 1278080"/>
              <a:gd name="csY0" fmla="*/ 639060 h 1278080"/>
              <a:gd name="csX1" fmla="*/ 895854 w 1278080"/>
              <a:gd name="csY1" fmla="*/ 639060 h 1278080"/>
              <a:gd name="csX2" fmla="*/ 1007291 w 1278080"/>
              <a:gd name="csY2" fmla="*/ 555439 h 1278080"/>
              <a:gd name="csX3" fmla="*/ 1090912 w 1278080"/>
              <a:gd name="csY3" fmla="*/ 187188 h 1278080"/>
              <a:gd name="csX4" fmla="*/ 820646 w 1278080"/>
              <a:gd name="csY4" fmla="*/ 457454 h 1278080"/>
              <a:gd name="csX5" fmla="*/ 840320 w 1278080"/>
              <a:gd name="csY5" fmla="*/ 319520 h 1278080"/>
              <a:gd name="csX6" fmla="*/ 639060 w 1278080"/>
              <a:gd name="csY6" fmla="*/ 0 h 1278080"/>
              <a:gd name="csX7" fmla="*/ 639060 w 1278080"/>
              <a:gd name="csY7" fmla="*/ 382226 h 1278080"/>
              <a:gd name="csX8" fmla="*/ 555439 w 1278080"/>
              <a:gd name="csY8" fmla="*/ 270790 h 1278080"/>
              <a:gd name="csX9" fmla="*/ 187188 w 1278080"/>
              <a:gd name="csY9" fmla="*/ 187169 h 1278080"/>
              <a:gd name="csX10" fmla="*/ 457454 w 1278080"/>
              <a:gd name="csY10" fmla="*/ 457435 h 1278080"/>
              <a:gd name="csX11" fmla="*/ 319520 w 1278080"/>
              <a:gd name="csY11" fmla="*/ 437760 h 1278080"/>
              <a:gd name="csX12" fmla="*/ 0 w 1278080"/>
              <a:gd name="csY12" fmla="*/ 639021 h 1278080"/>
              <a:gd name="csX13" fmla="*/ 382226 w 1278080"/>
              <a:gd name="csY13" fmla="*/ 639021 h 1278080"/>
              <a:gd name="csX14" fmla="*/ 270790 w 1278080"/>
              <a:gd name="csY14" fmla="*/ 722642 h 1278080"/>
              <a:gd name="csX15" fmla="*/ 187169 w 1278080"/>
              <a:gd name="csY15" fmla="*/ 1090893 h 1278080"/>
              <a:gd name="csX16" fmla="*/ 457435 w 1278080"/>
              <a:gd name="csY16" fmla="*/ 820626 h 1278080"/>
              <a:gd name="csX17" fmla="*/ 437760 w 1278080"/>
              <a:gd name="csY17" fmla="*/ 958560 h 1278080"/>
              <a:gd name="csX18" fmla="*/ 639021 w 1278080"/>
              <a:gd name="csY18" fmla="*/ 1278080 h 1278080"/>
              <a:gd name="csX19" fmla="*/ 639021 w 1278080"/>
              <a:gd name="csY19" fmla="*/ 895854 h 1278080"/>
              <a:gd name="csX20" fmla="*/ 722642 w 1278080"/>
              <a:gd name="csY20" fmla="*/ 1007291 h 1278080"/>
              <a:gd name="csX21" fmla="*/ 1090893 w 1278080"/>
              <a:gd name="csY21" fmla="*/ 1090912 h 1278080"/>
              <a:gd name="csX22" fmla="*/ 820626 w 1278080"/>
              <a:gd name="csY22" fmla="*/ 820646 h 1278080"/>
              <a:gd name="csX23" fmla="*/ 958560 w 1278080"/>
              <a:gd name="csY23" fmla="*/ 840320 h 1278080"/>
              <a:gd name="csX24" fmla="*/ 1278080 w 1278080"/>
              <a:gd name="csY24" fmla="*/ 639060 h 1278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278080" h="1278080">
                <a:moveTo>
                  <a:pt x="1278080" y="639060"/>
                </a:moveTo>
                <a:lnTo>
                  <a:pt x="895854" y="639060"/>
                </a:lnTo>
                <a:cubicBezTo>
                  <a:pt x="934292" y="618455"/>
                  <a:pt x="972362" y="590368"/>
                  <a:pt x="1007291" y="555439"/>
                </a:cubicBezTo>
                <a:cubicBezTo>
                  <a:pt x="1132063" y="430666"/>
                  <a:pt x="1169513" y="265789"/>
                  <a:pt x="1090912" y="187188"/>
                </a:cubicBezTo>
                <a:lnTo>
                  <a:pt x="820646" y="457454"/>
                </a:lnTo>
                <a:cubicBezTo>
                  <a:pt x="833264" y="415702"/>
                  <a:pt x="840320" y="368929"/>
                  <a:pt x="840320" y="319520"/>
                </a:cubicBezTo>
                <a:cubicBezTo>
                  <a:pt x="840320" y="143051"/>
                  <a:pt x="750205" y="0"/>
                  <a:pt x="639060" y="0"/>
                </a:cubicBezTo>
                <a:lnTo>
                  <a:pt x="639060" y="382226"/>
                </a:lnTo>
                <a:cubicBezTo>
                  <a:pt x="618455" y="343788"/>
                  <a:pt x="590368" y="305719"/>
                  <a:pt x="555439" y="270790"/>
                </a:cubicBezTo>
                <a:cubicBezTo>
                  <a:pt x="430666" y="146017"/>
                  <a:pt x="265789" y="108587"/>
                  <a:pt x="187188" y="187169"/>
                </a:cubicBezTo>
                <a:lnTo>
                  <a:pt x="457454" y="457435"/>
                </a:lnTo>
                <a:cubicBezTo>
                  <a:pt x="415702" y="444835"/>
                  <a:pt x="368929" y="437760"/>
                  <a:pt x="319520" y="437760"/>
                </a:cubicBezTo>
                <a:cubicBezTo>
                  <a:pt x="143052" y="437760"/>
                  <a:pt x="0" y="527875"/>
                  <a:pt x="0" y="639021"/>
                </a:cubicBezTo>
                <a:lnTo>
                  <a:pt x="382226" y="639021"/>
                </a:lnTo>
                <a:cubicBezTo>
                  <a:pt x="343788" y="659626"/>
                  <a:pt x="305719" y="687713"/>
                  <a:pt x="270790" y="722642"/>
                </a:cubicBezTo>
                <a:cubicBezTo>
                  <a:pt x="146018" y="847414"/>
                  <a:pt x="108587" y="1012292"/>
                  <a:pt x="187169" y="1090893"/>
                </a:cubicBezTo>
                <a:lnTo>
                  <a:pt x="457435" y="820626"/>
                </a:lnTo>
                <a:cubicBezTo>
                  <a:pt x="444835" y="862379"/>
                  <a:pt x="437760" y="909151"/>
                  <a:pt x="437760" y="958560"/>
                </a:cubicBezTo>
                <a:cubicBezTo>
                  <a:pt x="437760" y="1135029"/>
                  <a:pt x="527875" y="1278080"/>
                  <a:pt x="639021" y="1278080"/>
                </a:cubicBezTo>
                <a:lnTo>
                  <a:pt x="639021" y="895854"/>
                </a:lnTo>
                <a:cubicBezTo>
                  <a:pt x="659626" y="934292"/>
                  <a:pt x="687713" y="972362"/>
                  <a:pt x="722642" y="1007291"/>
                </a:cubicBezTo>
                <a:cubicBezTo>
                  <a:pt x="847414" y="1132063"/>
                  <a:pt x="1012292" y="1169513"/>
                  <a:pt x="1090893" y="1090912"/>
                </a:cubicBezTo>
                <a:lnTo>
                  <a:pt x="820626" y="820646"/>
                </a:lnTo>
                <a:cubicBezTo>
                  <a:pt x="862379" y="833245"/>
                  <a:pt x="909151" y="840320"/>
                  <a:pt x="958560" y="840320"/>
                </a:cubicBezTo>
                <a:cubicBezTo>
                  <a:pt x="1135029" y="840320"/>
                  <a:pt x="1278080" y="750205"/>
                  <a:pt x="1278080" y="639060"/>
                </a:cubicBezTo>
                <a:close/>
              </a:path>
            </a:pathLst>
          </a:custGeom>
          <a:solidFill>
            <a:schemeClr val="accent1"/>
          </a:solidFill>
          <a:ln w="19339" cap="flat">
            <a:noFill/>
            <a:prstDash val="solid"/>
            <a:miter/>
          </a:ln>
        </p:spPr>
        <p:txBody>
          <a:bodyPr/>
          <a:p/>
        </p:txBody>
      </p:sp>
      <p:sp>
        <p:nvSpPr>
          <p:cNvPr id="4" name="Subtitle 3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Open Problems and Q&amp;A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r>
              <a:t>Algorithmic Simulation and Numerical Results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Geometric or Functional Visualization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pPr algn="l"/>
            <a:r>
              <a:t>Proof Architecture with Lemma Chain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Core Theorem Statement Card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t>Definitions, Variables, and Axioms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Abstract and Problem Formulation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Theorem Template for Applied Math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Graphic 1">
            <a:extLst>
              <a:ext uri="{FF2B5EF4-FFF2-40B4-BE49-F238E27FC236}">
                <a16:creationId xmlns:a16="http://schemas.microsoft.com/office/drawing/2014/main" id="{B1C28EAD-ECB2-60FC-9CB1-AA18376B7874}"/>
              </a:ext>
            </a:extLst>
          </p:cNvPr>
          <p:cNvSpPr/>
          <p:nvPr/>
        </p:nvSpPr>
        <p:spPr>
          <a:xfrm>
            <a:off x="-547151" y="-83127"/>
            <a:ext cx="2496787" cy="5320145"/>
          </a:xfrm>
          <a:custGeom>
            <a:avLst/>
            <a:gdLst>
              <a:gd name="csX0" fmla="*/ 2496788 w 2496787"/>
              <a:gd name="csY0" fmla="*/ 856819 h 5142104"/>
              <a:gd name="csX1" fmla="*/ 2099094 w 2496787"/>
              <a:gd name="csY1" fmla="*/ 428384 h 5142104"/>
              <a:gd name="csX2" fmla="*/ 2496788 w 2496787"/>
              <a:gd name="csY2" fmla="*/ 0 h 5142104"/>
              <a:gd name="csX3" fmla="*/ 1114989 w 2496787"/>
              <a:gd name="csY3" fmla="*/ 0 h 5142104"/>
              <a:gd name="csX4" fmla="*/ 0 w 2496787"/>
              <a:gd name="csY4" fmla="*/ 0 h 5142104"/>
              <a:gd name="csX5" fmla="*/ 397694 w 2496787"/>
              <a:gd name="csY5" fmla="*/ 428616 h 5142104"/>
              <a:gd name="csX6" fmla="*/ 0 w 2496787"/>
              <a:gd name="csY6" fmla="*/ 857233 h 5142104"/>
              <a:gd name="csX7" fmla="*/ 397694 w 2496787"/>
              <a:gd name="csY7" fmla="*/ 1285798 h 5142104"/>
              <a:gd name="csX8" fmla="*/ 0 w 2496787"/>
              <a:gd name="csY8" fmla="*/ 1714336 h 5142104"/>
              <a:gd name="csX9" fmla="*/ 397694 w 2496787"/>
              <a:gd name="csY9" fmla="*/ 2142875 h 5142104"/>
              <a:gd name="csX10" fmla="*/ 0 w 2496787"/>
              <a:gd name="csY10" fmla="*/ 2571414 h 5142104"/>
              <a:gd name="csX11" fmla="*/ 397694 w 2496787"/>
              <a:gd name="csY11" fmla="*/ 2999901 h 5142104"/>
              <a:gd name="csX12" fmla="*/ 0 w 2496787"/>
              <a:gd name="csY12" fmla="*/ 3428363 h 5142104"/>
              <a:gd name="csX13" fmla="*/ 397694 w 2496787"/>
              <a:gd name="csY13" fmla="*/ 3856798 h 5142104"/>
              <a:gd name="csX14" fmla="*/ 0 w 2496787"/>
              <a:gd name="csY14" fmla="*/ 4285285 h 5142104"/>
              <a:gd name="csX15" fmla="*/ 397694 w 2496787"/>
              <a:gd name="csY15" fmla="*/ 4713721 h 5142104"/>
              <a:gd name="csX16" fmla="*/ 0 w 2496787"/>
              <a:gd name="csY16" fmla="*/ 5142105 h 5142104"/>
              <a:gd name="csX17" fmla="*/ 1381799 w 2496787"/>
              <a:gd name="csY17" fmla="*/ 5142105 h 5142104"/>
              <a:gd name="csX18" fmla="*/ 2496788 w 2496787"/>
              <a:gd name="csY18" fmla="*/ 5142105 h 5142104"/>
              <a:gd name="csX19" fmla="*/ 2099094 w 2496787"/>
              <a:gd name="csY19" fmla="*/ 4713488 h 5142104"/>
              <a:gd name="csX20" fmla="*/ 2496788 w 2496787"/>
              <a:gd name="csY20" fmla="*/ 4284872 h 5142104"/>
              <a:gd name="csX21" fmla="*/ 2099094 w 2496787"/>
              <a:gd name="csY21" fmla="*/ 3856307 h 5142104"/>
              <a:gd name="csX22" fmla="*/ 2496788 w 2496787"/>
              <a:gd name="csY22" fmla="*/ 3427768 h 5142104"/>
              <a:gd name="csX23" fmla="*/ 2099094 w 2496787"/>
              <a:gd name="csY23" fmla="*/ 2999229 h 5142104"/>
              <a:gd name="csX24" fmla="*/ 2496788 w 2496787"/>
              <a:gd name="csY24" fmla="*/ 2570690 h 5142104"/>
              <a:gd name="csX25" fmla="*/ 2099094 w 2496787"/>
              <a:gd name="csY25" fmla="*/ 2142203 h 5142104"/>
              <a:gd name="csX26" fmla="*/ 2496788 w 2496787"/>
              <a:gd name="csY26" fmla="*/ 1713742 h 5142104"/>
              <a:gd name="csX27" fmla="*/ 2099094 w 2496787"/>
              <a:gd name="csY27" fmla="*/ 1285306 h 5142104"/>
              <a:gd name="csX28" fmla="*/ 2496788 w 2496787"/>
              <a:gd name="csY28" fmla="*/ 856819 h 5142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2496787" h="5142104">
                <a:moveTo>
                  <a:pt x="2496788" y="856819"/>
                </a:moveTo>
                <a:cubicBezTo>
                  <a:pt x="2496788" y="642602"/>
                  <a:pt x="2099094" y="642602"/>
                  <a:pt x="2099094" y="428384"/>
                </a:cubicBezTo>
                <a:cubicBezTo>
                  <a:pt x="2099094" y="214192"/>
                  <a:pt x="2496788" y="214192"/>
                  <a:pt x="2496788" y="0"/>
                </a:cubicBezTo>
                <a:lnTo>
                  <a:pt x="1114989" y="0"/>
                </a:lnTo>
                <a:lnTo>
                  <a:pt x="0" y="0"/>
                </a:lnTo>
                <a:cubicBezTo>
                  <a:pt x="0" y="214321"/>
                  <a:pt x="397694" y="214321"/>
                  <a:pt x="397694" y="428616"/>
                </a:cubicBezTo>
                <a:cubicBezTo>
                  <a:pt x="397694" y="642912"/>
                  <a:pt x="0" y="642912"/>
                  <a:pt x="0" y="857233"/>
                </a:cubicBezTo>
                <a:cubicBezTo>
                  <a:pt x="0" y="1071502"/>
                  <a:pt x="397694" y="1071502"/>
                  <a:pt x="397694" y="1285798"/>
                </a:cubicBezTo>
                <a:cubicBezTo>
                  <a:pt x="397694" y="1500067"/>
                  <a:pt x="0" y="1500067"/>
                  <a:pt x="0" y="1714336"/>
                </a:cubicBezTo>
                <a:cubicBezTo>
                  <a:pt x="0" y="1928606"/>
                  <a:pt x="397694" y="1928606"/>
                  <a:pt x="397694" y="2142875"/>
                </a:cubicBezTo>
                <a:cubicBezTo>
                  <a:pt x="397694" y="2357145"/>
                  <a:pt x="0" y="2357145"/>
                  <a:pt x="0" y="2571414"/>
                </a:cubicBezTo>
                <a:cubicBezTo>
                  <a:pt x="0" y="2785658"/>
                  <a:pt x="397694" y="2785658"/>
                  <a:pt x="397694" y="2999901"/>
                </a:cubicBezTo>
                <a:cubicBezTo>
                  <a:pt x="397694" y="3214145"/>
                  <a:pt x="0" y="3214145"/>
                  <a:pt x="0" y="3428363"/>
                </a:cubicBezTo>
                <a:cubicBezTo>
                  <a:pt x="0" y="3642580"/>
                  <a:pt x="397694" y="3642580"/>
                  <a:pt x="397694" y="3856798"/>
                </a:cubicBezTo>
                <a:cubicBezTo>
                  <a:pt x="397694" y="4071042"/>
                  <a:pt x="0" y="4071042"/>
                  <a:pt x="0" y="4285285"/>
                </a:cubicBezTo>
                <a:cubicBezTo>
                  <a:pt x="0" y="4499503"/>
                  <a:pt x="397694" y="4499503"/>
                  <a:pt x="397694" y="4713721"/>
                </a:cubicBezTo>
                <a:cubicBezTo>
                  <a:pt x="397694" y="4927913"/>
                  <a:pt x="0" y="4927913"/>
                  <a:pt x="0" y="5142105"/>
                </a:cubicBezTo>
                <a:lnTo>
                  <a:pt x="1381799" y="5142105"/>
                </a:lnTo>
                <a:lnTo>
                  <a:pt x="2496788" y="5142105"/>
                </a:lnTo>
                <a:cubicBezTo>
                  <a:pt x="2496788" y="4927784"/>
                  <a:pt x="2099094" y="4927784"/>
                  <a:pt x="2099094" y="4713488"/>
                </a:cubicBezTo>
                <a:cubicBezTo>
                  <a:pt x="2099094" y="4499167"/>
                  <a:pt x="2496788" y="4499167"/>
                  <a:pt x="2496788" y="4284872"/>
                </a:cubicBezTo>
                <a:cubicBezTo>
                  <a:pt x="2496788" y="4070602"/>
                  <a:pt x="2099094" y="4070602"/>
                  <a:pt x="2099094" y="3856307"/>
                </a:cubicBezTo>
                <a:cubicBezTo>
                  <a:pt x="2099094" y="3642037"/>
                  <a:pt x="2496788" y="3642037"/>
                  <a:pt x="2496788" y="3427768"/>
                </a:cubicBezTo>
                <a:cubicBezTo>
                  <a:pt x="2496788" y="3213499"/>
                  <a:pt x="2099094" y="3213499"/>
                  <a:pt x="2099094" y="2999229"/>
                </a:cubicBezTo>
                <a:cubicBezTo>
                  <a:pt x="2099094" y="2784960"/>
                  <a:pt x="2496788" y="2784960"/>
                  <a:pt x="2496788" y="2570690"/>
                </a:cubicBezTo>
                <a:cubicBezTo>
                  <a:pt x="2496788" y="2356447"/>
                  <a:pt x="2099094" y="2356447"/>
                  <a:pt x="2099094" y="2142203"/>
                </a:cubicBezTo>
                <a:cubicBezTo>
                  <a:pt x="2099094" y="1927960"/>
                  <a:pt x="2496788" y="1927960"/>
                  <a:pt x="2496788" y="1713742"/>
                </a:cubicBezTo>
                <a:cubicBezTo>
                  <a:pt x="2496788" y="1499524"/>
                  <a:pt x="2099094" y="1499524"/>
                  <a:pt x="2099094" y="1285306"/>
                </a:cubicBezTo>
                <a:cubicBezTo>
                  <a:pt x="2099094" y="1071063"/>
                  <a:pt x="2496788" y="1071063"/>
                  <a:pt x="2496788" y="856819"/>
                </a:cubicBezTo>
                <a:close/>
              </a:path>
            </a:pathLst>
          </a:custGeom>
          <a:solidFill>
            <a:schemeClr val="accent3"/>
          </a:solidFill>
          <a:ln w="18272" cap="flat">
            <a:noFill/>
            <a:prstDash val="solid"/>
            <a:miter/>
          </a:ln>
        </p:spPr>
      </p:sp>
      <p:sp>
        <p:nvSpPr>
          <p:cNvPr id="16" name="Google Shape;576;g3e478b0359b_0_37"/>
          <p:cNvSpPr/>
          <p:nvPr/>
        </p:nvSpPr>
        <p:spPr>
          <a:xfrm>
            <a:off x="237075" y="86999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Google Shape;577;g3e478b0359b_0_37"/>
          <p:cNvSpPr/>
          <p:nvPr/>
        </p:nvSpPr>
        <p:spPr>
          <a:xfrm>
            <a:off x="3180938" y="869995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Google Shape;578;g3e478b0359b_0_37"/>
          <p:cNvSpPr/>
          <p:nvPr/>
        </p:nvSpPr>
        <p:spPr>
          <a:xfrm>
            <a:off x="6161100" y="86999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Google Shape;585;g3e478b0359b_0_37"/>
          <p:cNvSpPr/>
          <p:nvPr/>
        </p:nvSpPr>
        <p:spPr>
          <a:xfrm>
            <a:off x="237088" y="2764820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Google Shape;586;g3e478b0359b_0_37"/>
          <p:cNvSpPr/>
          <p:nvPr/>
        </p:nvSpPr>
        <p:spPr>
          <a:xfrm>
            <a:off x="3180950" y="2764820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" name="Graphic 11">
            <a:extLst>
              <a:ext uri="{FF2B5EF4-FFF2-40B4-BE49-F238E27FC236}">
                <a16:creationId xmlns:a16="http://schemas.microsoft.com/office/drawing/2014/main" id="{EEA7ED75-DDF8-BC24-00ED-4E87D7A1BA46}"/>
              </a:ext>
            </a:extLst>
          </p:cNvPr>
          <p:cNvSpPr/>
          <p:nvPr/>
        </p:nvSpPr>
        <p:spPr>
          <a:xfrm>
            <a:off x="6347960" y="3544795"/>
            <a:ext cx="2420357" cy="806732"/>
          </a:xfrm>
          <a:custGeom>
            <a:avLst/>
            <a:gdLst>
              <a:gd name="csX0" fmla="*/ 2012533 w 2420357"/>
              <a:gd name="csY0" fmla="*/ 4 h 806732"/>
              <a:gd name="csX1" fmla="*/ 2420021 w 2420357"/>
              <a:gd name="csY1" fmla="*/ 419965 h 806732"/>
              <a:gd name="csX2" fmla="*/ 2035537 w 2420357"/>
              <a:gd name="csY2" fmla="*/ 806098 h 806732"/>
              <a:gd name="csX3" fmla="*/ 1667640 w 2420357"/>
              <a:gd name="csY3" fmla="*/ 618526 h 806732"/>
              <a:gd name="csX4" fmla="*/ 1554457 w 2420357"/>
              <a:gd name="csY4" fmla="*/ 619495 h 806732"/>
              <a:gd name="csX5" fmla="*/ 1210187 w 2420357"/>
              <a:gd name="csY5" fmla="*/ 806733 h 806732"/>
              <a:gd name="csX6" fmla="*/ 865933 w 2420357"/>
              <a:gd name="csY6" fmla="*/ 619522 h 806732"/>
              <a:gd name="csX7" fmla="*/ 752080 w 2420357"/>
              <a:gd name="csY7" fmla="*/ 619522 h 806732"/>
              <a:gd name="csX8" fmla="*/ 407824 w 2420357"/>
              <a:gd name="csY8" fmla="*/ 806720 h 806732"/>
              <a:gd name="csX9" fmla="*/ 337 w 2420357"/>
              <a:gd name="csY9" fmla="*/ 386746 h 806732"/>
              <a:gd name="csX10" fmla="*/ 384823 w 2420357"/>
              <a:gd name="csY10" fmla="*/ 625 h 806732"/>
              <a:gd name="csX11" fmla="*/ 752721 w 2420357"/>
              <a:gd name="csY11" fmla="*/ 188187 h 806732"/>
              <a:gd name="csX12" fmla="*/ 865906 w 2420357"/>
              <a:gd name="csY12" fmla="*/ 187242 h 806732"/>
              <a:gd name="csX13" fmla="*/ 1210187 w 2420357"/>
              <a:gd name="csY13" fmla="*/ 4 h 806732"/>
              <a:gd name="csX14" fmla="*/ 1554430 w 2420357"/>
              <a:gd name="csY14" fmla="*/ 187203 h 806732"/>
              <a:gd name="csX15" fmla="*/ 1668283 w 2420357"/>
              <a:gd name="csY15" fmla="*/ 187203 h 806732"/>
              <a:gd name="csX16" fmla="*/ 2012533 w 2420357"/>
              <a:gd name="csY16" fmla="*/ 4 h 806732"/>
              <a:gd name="csX17" fmla="*/ 432107 w 2420357"/>
              <a:gd name="csY17" fmla="*/ 249590 h 806732"/>
              <a:gd name="csX18" fmla="*/ 252129 w 2420357"/>
              <a:gd name="csY18" fmla="*/ 379318 h 806732"/>
              <a:gd name="csX19" fmla="*/ 383293 w 2420357"/>
              <a:gd name="csY19" fmla="*/ 557329 h 806732"/>
              <a:gd name="csX20" fmla="*/ 563271 w 2420357"/>
              <a:gd name="csY20" fmla="*/ 427600 h 806732"/>
              <a:gd name="csX21" fmla="*/ 432107 w 2420357"/>
              <a:gd name="csY21" fmla="*/ 249590 h 806732"/>
              <a:gd name="csX22" fmla="*/ 2012533 w 2420357"/>
              <a:gd name="csY22" fmla="*/ 247635 h 806732"/>
              <a:gd name="csX23" fmla="*/ 1855058 w 2420357"/>
              <a:gd name="csY23" fmla="*/ 403388 h 806732"/>
              <a:gd name="csX24" fmla="*/ 2012533 w 2420357"/>
              <a:gd name="csY24" fmla="*/ 559141 h 806732"/>
              <a:gd name="csX25" fmla="*/ 2170009 w 2420357"/>
              <a:gd name="csY25" fmla="*/ 403388 h 806732"/>
              <a:gd name="csX26" fmla="*/ 2012533 w 2420357"/>
              <a:gd name="csY26" fmla="*/ 247635 h 806732"/>
              <a:gd name="csX27" fmla="*/ 1271915 w 2420357"/>
              <a:gd name="csY27" fmla="*/ 259903 h 806732"/>
              <a:gd name="csX28" fmla="*/ 1065156 w 2420357"/>
              <a:gd name="csY28" fmla="*/ 341778 h 806732"/>
              <a:gd name="csX29" fmla="*/ 1147949 w 2420357"/>
              <a:gd name="csY29" fmla="*/ 546264 h 806732"/>
              <a:gd name="csX30" fmla="*/ 1354699 w 2420357"/>
              <a:gd name="csY30" fmla="*/ 464389 h 806732"/>
              <a:gd name="csX31" fmla="*/ 1271915 w 2420357"/>
              <a:gd name="csY31" fmla="*/ 259903 h 8067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2420357" h="806732">
                <a:moveTo>
                  <a:pt x="2012533" y="4"/>
                </a:moveTo>
                <a:cubicBezTo>
                  <a:pt x="2243347" y="4"/>
                  <a:pt x="2429359" y="189636"/>
                  <a:pt x="2420021" y="419965"/>
                </a:cubicBezTo>
                <a:cubicBezTo>
                  <a:pt x="2411647" y="626153"/>
                  <a:pt x="2243869" y="794782"/>
                  <a:pt x="2035537" y="806098"/>
                </a:cubicBezTo>
                <a:cubicBezTo>
                  <a:pt x="1880822" y="814497"/>
                  <a:pt x="1743644" y="737545"/>
                  <a:pt x="1667640" y="618526"/>
                </a:cubicBezTo>
                <a:cubicBezTo>
                  <a:pt x="1641260" y="577239"/>
                  <a:pt x="1580944" y="578274"/>
                  <a:pt x="1554457" y="619495"/>
                </a:cubicBezTo>
                <a:cubicBezTo>
                  <a:pt x="1482137" y="732045"/>
                  <a:pt x="1355007" y="806732"/>
                  <a:pt x="1210187" y="806733"/>
                </a:cubicBezTo>
                <a:cubicBezTo>
                  <a:pt x="1065376" y="806732"/>
                  <a:pt x="938253" y="732060"/>
                  <a:pt x="865933" y="619522"/>
                </a:cubicBezTo>
                <a:cubicBezTo>
                  <a:pt x="839163" y="577878"/>
                  <a:pt x="778847" y="577876"/>
                  <a:pt x="752080" y="619522"/>
                </a:cubicBezTo>
                <a:cubicBezTo>
                  <a:pt x="679745" y="732048"/>
                  <a:pt x="552624" y="806720"/>
                  <a:pt x="407824" y="806720"/>
                </a:cubicBezTo>
                <a:cubicBezTo>
                  <a:pt x="177015" y="806714"/>
                  <a:pt x="-9001" y="617075"/>
                  <a:pt x="337" y="386746"/>
                </a:cubicBezTo>
                <a:cubicBezTo>
                  <a:pt x="8712" y="180562"/>
                  <a:pt x="176496" y="11945"/>
                  <a:pt x="384823" y="625"/>
                </a:cubicBezTo>
                <a:cubicBezTo>
                  <a:pt x="539534" y="-7776"/>
                  <a:pt x="676715" y="69170"/>
                  <a:pt x="752721" y="188187"/>
                </a:cubicBezTo>
                <a:cubicBezTo>
                  <a:pt x="779100" y="229489"/>
                  <a:pt x="839419" y="228463"/>
                  <a:pt x="865906" y="187242"/>
                </a:cubicBezTo>
                <a:cubicBezTo>
                  <a:pt x="938226" y="74688"/>
                  <a:pt x="1065362" y="5"/>
                  <a:pt x="1210187" y="4"/>
                </a:cubicBezTo>
                <a:cubicBezTo>
                  <a:pt x="1354994" y="6"/>
                  <a:pt x="1482110" y="74677"/>
                  <a:pt x="1554430" y="187203"/>
                </a:cubicBezTo>
                <a:cubicBezTo>
                  <a:pt x="1581198" y="228848"/>
                  <a:pt x="1641514" y="228845"/>
                  <a:pt x="1668283" y="187203"/>
                </a:cubicBezTo>
                <a:cubicBezTo>
                  <a:pt x="1740616" y="74676"/>
                  <a:pt x="1867732" y="6"/>
                  <a:pt x="2012533" y="4"/>
                </a:cubicBezTo>
                <a:close/>
                <a:moveTo>
                  <a:pt x="432107" y="249590"/>
                </a:moveTo>
                <a:cubicBezTo>
                  <a:pt x="346190" y="236256"/>
                  <a:pt x="265610" y="294339"/>
                  <a:pt x="252129" y="379318"/>
                </a:cubicBezTo>
                <a:cubicBezTo>
                  <a:pt x="238653" y="464295"/>
                  <a:pt x="297376" y="543996"/>
                  <a:pt x="383293" y="557329"/>
                </a:cubicBezTo>
                <a:cubicBezTo>
                  <a:pt x="469210" y="570661"/>
                  <a:pt x="549789" y="512577"/>
                  <a:pt x="563271" y="427600"/>
                </a:cubicBezTo>
                <a:cubicBezTo>
                  <a:pt x="576751" y="342619"/>
                  <a:pt x="518026" y="262923"/>
                  <a:pt x="432107" y="249590"/>
                </a:cubicBezTo>
                <a:close/>
                <a:moveTo>
                  <a:pt x="2012533" y="247635"/>
                </a:moveTo>
                <a:cubicBezTo>
                  <a:pt x="1925570" y="247635"/>
                  <a:pt x="1855058" y="317368"/>
                  <a:pt x="1855058" y="403388"/>
                </a:cubicBezTo>
                <a:cubicBezTo>
                  <a:pt x="1855058" y="489409"/>
                  <a:pt x="1925570" y="559141"/>
                  <a:pt x="2012533" y="559141"/>
                </a:cubicBezTo>
                <a:cubicBezTo>
                  <a:pt x="2099510" y="559138"/>
                  <a:pt x="2170009" y="489406"/>
                  <a:pt x="2170009" y="403388"/>
                </a:cubicBezTo>
                <a:cubicBezTo>
                  <a:pt x="2170009" y="317369"/>
                  <a:pt x="2099510" y="247638"/>
                  <a:pt x="2012533" y="247635"/>
                </a:cubicBezTo>
                <a:close/>
                <a:moveTo>
                  <a:pt x="1271915" y="259903"/>
                </a:moveTo>
                <a:cubicBezTo>
                  <a:pt x="1191964" y="226045"/>
                  <a:pt x="1099388" y="262699"/>
                  <a:pt x="1065156" y="341778"/>
                </a:cubicBezTo>
                <a:cubicBezTo>
                  <a:pt x="1030924" y="420857"/>
                  <a:pt x="1067996" y="512408"/>
                  <a:pt x="1147949" y="546264"/>
                </a:cubicBezTo>
                <a:cubicBezTo>
                  <a:pt x="1227902" y="580122"/>
                  <a:pt x="1320464" y="543468"/>
                  <a:pt x="1354699" y="464389"/>
                </a:cubicBezTo>
                <a:cubicBezTo>
                  <a:pt x="1388930" y="385313"/>
                  <a:pt x="1351859" y="293762"/>
                  <a:pt x="1271915" y="259903"/>
                </a:cubicBezTo>
                <a:close/>
              </a:path>
            </a:pathLst>
          </a:custGeom>
          <a:solidFill>
            <a:schemeClr val="accent2"/>
          </a:solidFill>
          <a:ln w="13367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Applied Math Theorem Framework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Chalkboard gray background, chalk-white text, goldenrod and cyan annotations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Visual Styling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Proof-ready structure with theorem, lemmas, and numerical evidence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Template Intent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Date placeholder for versioning and citation context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Version Date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Presenter name and institution placeholders for author attribution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Author Attribution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Theorem or model name plus mathematical field (e.g., stochastic optimization, PDEs, statistical inference)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Theorem Name &amp; Field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Theorem Template for Applied Math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Graphic 1">
            <a:extLst>
              <a:ext uri="{FF2B5EF4-FFF2-40B4-BE49-F238E27FC236}">
                <a16:creationId xmlns:a16="http://schemas.microsoft.com/office/drawing/2014/main" id="{B1C28EAD-ECB2-60FC-9CB1-AA18376B7874}"/>
              </a:ext>
            </a:extLst>
          </p:cNvPr>
          <p:cNvSpPr/>
          <p:nvPr/>
        </p:nvSpPr>
        <p:spPr>
          <a:xfrm>
            <a:off x="-547151" y="-83127"/>
            <a:ext cx="2496787" cy="5320145"/>
          </a:xfrm>
          <a:custGeom>
            <a:avLst/>
            <a:gdLst>
              <a:gd name="csX0" fmla="*/ 2496788 w 2496787"/>
              <a:gd name="csY0" fmla="*/ 856819 h 5142104"/>
              <a:gd name="csX1" fmla="*/ 2099094 w 2496787"/>
              <a:gd name="csY1" fmla="*/ 428384 h 5142104"/>
              <a:gd name="csX2" fmla="*/ 2496788 w 2496787"/>
              <a:gd name="csY2" fmla="*/ 0 h 5142104"/>
              <a:gd name="csX3" fmla="*/ 1114989 w 2496787"/>
              <a:gd name="csY3" fmla="*/ 0 h 5142104"/>
              <a:gd name="csX4" fmla="*/ 0 w 2496787"/>
              <a:gd name="csY4" fmla="*/ 0 h 5142104"/>
              <a:gd name="csX5" fmla="*/ 397694 w 2496787"/>
              <a:gd name="csY5" fmla="*/ 428616 h 5142104"/>
              <a:gd name="csX6" fmla="*/ 0 w 2496787"/>
              <a:gd name="csY6" fmla="*/ 857233 h 5142104"/>
              <a:gd name="csX7" fmla="*/ 397694 w 2496787"/>
              <a:gd name="csY7" fmla="*/ 1285798 h 5142104"/>
              <a:gd name="csX8" fmla="*/ 0 w 2496787"/>
              <a:gd name="csY8" fmla="*/ 1714336 h 5142104"/>
              <a:gd name="csX9" fmla="*/ 397694 w 2496787"/>
              <a:gd name="csY9" fmla="*/ 2142875 h 5142104"/>
              <a:gd name="csX10" fmla="*/ 0 w 2496787"/>
              <a:gd name="csY10" fmla="*/ 2571414 h 5142104"/>
              <a:gd name="csX11" fmla="*/ 397694 w 2496787"/>
              <a:gd name="csY11" fmla="*/ 2999901 h 5142104"/>
              <a:gd name="csX12" fmla="*/ 0 w 2496787"/>
              <a:gd name="csY12" fmla="*/ 3428363 h 5142104"/>
              <a:gd name="csX13" fmla="*/ 397694 w 2496787"/>
              <a:gd name="csY13" fmla="*/ 3856798 h 5142104"/>
              <a:gd name="csX14" fmla="*/ 0 w 2496787"/>
              <a:gd name="csY14" fmla="*/ 4285285 h 5142104"/>
              <a:gd name="csX15" fmla="*/ 397694 w 2496787"/>
              <a:gd name="csY15" fmla="*/ 4713721 h 5142104"/>
              <a:gd name="csX16" fmla="*/ 0 w 2496787"/>
              <a:gd name="csY16" fmla="*/ 5142105 h 5142104"/>
              <a:gd name="csX17" fmla="*/ 1381799 w 2496787"/>
              <a:gd name="csY17" fmla="*/ 5142105 h 5142104"/>
              <a:gd name="csX18" fmla="*/ 2496788 w 2496787"/>
              <a:gd name="csY18" fmla="*/ 5142105 h 5142104"/>
              <a:gd name="csX19" fmla="*/ 2099094 w 2496787"/>
              <a:gd name="csY19" fmla="*/ 4713488 h 5142104"/>
              <a:gd name="csX20" fmla="*/ 2496788 w 2496787"/>
              <a:gd name="csY20" fmla="*/ 4284872 h 5142104"/>
              <a:gd name="csX21" fmla="*/ 2099094 w 2496787"/>
              <a:gd name="csY21" fmla="*/ 3856307 h 5142104"/>
              <a:gd name="csX22" fmla="*/ 2496788 w 2496787"/>
              <a:gd name="csY22" fmla="*/ 3427768 h 5142104"/>
              <a:gd name="csX23" fmla="*/ 2099094 w 2496787"/>
              <a:gd name="csY23" fmla="*/ 2999229 h 5142104"/>
              <a:gd name="csX24" fmla="*/ 2496788 w 2496787"/>
              <a:gd name="csY24" fmla="*/ 2570690 h 5142104"/>
              <a:gd name="csX25" fmla="*/ 2099094 w 2496787"/>
              <a:gd name="csY25" fmla="*/ 2142203 h 5142104"/>
              <a:gd name="csX26" fmla="*/ 2496788 w 2496787"/>
              <a:gd name="csY26" fmla="*/ 1713742 h 5142104"/>
              <a:gd name="csX27" fmla="*/ 2099094 w 2496787"/>
              <a:gd name="csY27" fmla="*/ 1285306 h 5142104"/>
              <a:gd name="csX28" fmla="*/ 2496788 w 2496787"/>
              <a:gd name="csY28" fmla="*/ 856819 h 5142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2496787" h="5142104">
                <a:moveTo>
                  <a:pt x="2496788" y="856819"/>
                </a:moveTo>
                <a:cubicBezTo>
                  <a:pt x="2496788" y="642602"/>
                  <a:pt x="2099094" y="642602"/>
                  <a:pt x="2099094" y="428384"/>
                </a:cubicBezTo>
                <a:cubicBezTo>
                  <a:pt x="2099094" y="214192"/>
                  <a:pt x="2496788" y="214192"/>
                  <a:pt x="2496788" y="0"/>
                </a:cubicBezTo>
                <a:lnTo>
                  <a:pt x="1114989" y="0"/>
                </a:lnTo>
                <a:lnTo>
                  <a:pt x="0" y="0"/>
                </a:lnTo>
                <a:cubicBezTo>
                  <a:pt x="0" y="214321"/>
                  <a:pt x="397694" y="214321"/>
                  <a:pt x="397694" y="428616"/>
                </a:cubicBezTo>
                <a:cubicBezTo>
                  <a:pt x="397694" y="642912"/>
                  <a:pt x="0" y="642912"/>
                  <a:pt x="0" y="857233"/>
                </a:cubicBezTo>
                <a:cubicBezTo>
                  <a:pt x="0" y="1071502"/>
                  <a:pt x="397694" y="1071502"/>
                  <a:pt x="397694" y="1285798"/>
                </a:cubicBezTo>
                <a:cubicBezTo>
                  <a:pt x="397694" y="1500067"/>
                  <a:pt x="0" y="1500067"/>
                  <a:pt x="0" y="1714336"/>
                </a:cubicBezTo>
                <a:cubicBezTo>
                  <a:pt x="0" y="1928606"/>
                  <a:pt x="397694" y="1928606"/>
                  <a:pt x="397694" y="2142875"/>
                </a:cubicBezTo>
                <a:cubicBezTo>
                  <a:pt x="397694" y="2357145"/>
                  <a:pt x="0" y="2357145"/>
                  <a:pt x="0" y="2571414"/>
                </a:cubicBezTo>
                <a:cubicBezTo>
                  <a:pt x="0" y="2785658"/>
                  <a:pt x="397694" y="2785658"/>
                  <a:pt x="397694" y="2999901"/>
                </a:cubicBezTo>
                <a:cubicBezTo>
                  <a:pt x="397694" y="3214145"/>
                  <a:pt x="0" y="3214145"/>
                  <a:pt x="0" y="3428363"/>
                </a:cubicBezTo>
                <a:cubicBezTo>
                  <a:pt x="0" y="3642580"/>
                  <a:pt x="397694" y="3642580"/>
                  <a:pt x="397694" y="3856798"/>
                </a:cubicBezTo>
                <a:cubicBezTo>
                  <a:pt x="397694" y="4071042"/>
                  <a:pt x="0" y="4071042"/>
                  <a:pt x="0" y="4285285"/>
                </a:cubicBezTo>
                <a:cubicBezTo>
                  <a:pt x="0" y="4499503"/>
                  <a:pt x="397694" y="4499503"/>
                  <a:pt x="397694" y="4713721"/>
                </a:cubicBezTo>
                <a:cubicBezTo>
                  <a:pt x="397694" y="4927913"/>
                  <a:pt x="0" y="4927913"/>
                  <a:pt x="0" y="5142105"/>
                </a:cubicBezTo>
                <a:lnTo>
                  <a:pt x="1381799" y="5142105"/>
                </a:lnTo>
                <a:lnTo>
                  <a:pt x="2496788" y="5142105"/>
                </a:lnTo>
                <a:cubicBezTo>
                  <a:pt x="2496788" y="4927784"/>
                  <a:pt x="2099094" y="4927784"/>
                  <a:pt x="2099094" y="4713488"/>
                </a:cubicBezTo>
                <a:cubicBezTo>
                  <a:pt x="2099094" y="4499167"/>
                  <a:pt x="2496788" y="4499167"/>
                  <a:pt x="2496788" y="4284872"/>
                </a:cubicBezTo>
                <a:cubicBezTo>
                  <a:pt x="2496788" y="4070602"/>
                  <a:pt x="2099094" y="4070602"/>
                  <a:pt x="2099094" y="3856307"/>
                </a:cubicBezTo>
                <a:cubicBezTo>
                  <a:pt x="2099094" y="3642037"/>
                  <a:pt x="2496788" y="3642037"/>
                  <a:pt x="2496788" y="3427768"/>
                </a:cubicBezTo>
                <a:cubicBezTo>
                  <a:pt x="2496788" y="3213499"/>
                  <a:pt x="2099094" y="3213499"/>
                  <a:pt x="2099094" y="2999229"/>
                </a:cubicBezTo>
                <a:cubicBezTo>
                  <a:pt x="2099094" y="2784960"/>
                  <a:pt x="2496788" y="2784960"/>
                  <a:pt x="2496788" y="2570690"/>
                </a:cubicBezTo>
                <a:cubicBezTo>
                  <a:pt x="2496788" y="2356447"/>
                  <a:pt x="2099094" y="2356447"/>
                  <a:pt x="2099094" y="2142203"/>
                </a:cubicBezTo>
                <a:cubicBezTo>
                  <a:pt x="2099094" y="1927960"/>
                  <a:pt x="2496788" y="1927960"/>
                  <a:pt x="2496788" y="1713742"/>
                </a:cubicBezTo>
                <a:cubicBezTo>
                  <a:pt x="2496788" y="1499524"/>
                  <a:pt x="2099094" y="1499524"/>
                  <a:pt x="2099094" y="1285306"/>
                </a:cubicBezTo>
                <a:cubicBezTo>
                  <a:pt x="2099094" y="1071063"/>
                  <a:pt x="2496788" y="1071063"/>
                  <a:pt x="2496788" y="856819"/>
                </a:cubicBezTo>
                <a:close/>
              </a:path>
            </a:pathLst>
          </a:custGeom>
          <a:solidFill>
            <a:schemeClr val="accent3"/>
          </a:solidFill>
          <a:ln w="18272" cap="flat">
            <a:noFill/>
            <a:prstDash val="solid"/>
            <a:miter/>
          </a:ln>
        </p:spPr>
      </p:sp>
      <p:sp>
        <p:nvSpPr>
          <p:cNvPr id="16" name="Google Shape;576;g3e478b0359b_0_37"/>
          <p:cNvSpPr/>
          <p:nvPr/>
        </p:nvSpPr>
        <p:spPr>
          <a:xfrm>
            <a:off x="237075" y="86999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Google Shape;577;g3e478b0359b_0_37"/>
          <p:cNvSpPr/>
          <p:nvPr/>
        </p:nvSpPr>
        <p:spPr>
          <a:xfrm>
            <a:off x="3180938" y="869995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Google Shape;578;g3e478b0359b_0_37"/>
          <p:cNvSpPr/>
          <p:nvPr/>
        </p:nvSpPr>
        <p:spPr>
          <a:xfrm>
            <a:off x="6161100" y="86999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Google Shape;585;g3e478b0359b_0_37"/>
          <p:cNvSpPr/>
          <p:nvPr/>
        </p:nvSpPr>
        <p:spPr>
          <a:xfrm>
            <a:off x="237088" y="2764820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Google Shape;586;g3e478b0359b_0_37"/>
          <p:cNvSpPr/>
          <p:nvPr/>
        </p:nvSpPr>
        <p:spPr>
          <a:xfrm>
            <a:off x="3180950" y="2764820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" name="Graphic 11">
            <a:extLst>
              <a:ext uri="{FF2B5EF4-FFF2-40B4-BE49-F238E27FC236}">
                <a16:creationId xmlns:a16="http://schemas.microsoft.com/office/drawing/2014/main" id="{EEA7ED75-DDF8-BC24-00ED-4E87D7A1BA46}"/>
              </a:ext>
            </a:extLst>
          </p:cNvPr>
          <p:cNvSpPr/>
          <p:nvPr/>
        </p:nvSpPr>
        <p:spPr>
          <a:xfrm>
            <a:off x="6347960" y="3544795"/>
            <a:ext cx="2420357" cy="806732"/>
          </a:xfrm>
          <a:custGeom>
            <a:avLst/>
            <a:gdLst>
              <a:gd name="csX0" fmla="*/ 2012533 w 2420357"/>
              <a:gd name="csY0" fmla="*/ 4 h 806732"/>
              <a:gd name="csX1" fmla="*/ 2420021 w 2420357"/>
              <a:gd name="csY1" fmla="*/ 419965 h 806732"/>
              <a:gd name="csX2" fmla="*/ 2035537 w 2420357"/>
              <a:gd name="csY2" fmla="*/ 806098 h 806732"/>
              <a:gd name="csX3" fmla="*/ 1667640 w 2420357"/>
              <a:gd name="csY3" fmla="*/ 618526 h 806732"/>
              <a:gd name="csX4" fmla="*/ 1554457 w 2420357"/>
              <a:gd name="csY4" fmla="*/ 619495 h 806732"/>
              <a:gd name="csX5" fmla="*/ 1210187 w 2420357"/>
              <a:gd name="csY5" fmla="*/ 806733 h 806732"/>
              <a:gd name="csX6" fmla="*/ 865933 w 2420357"/>
              <a:gd name="csY6" fmla="*/ 619522 h 806732"/>
              <a:gd name="csX7" fmla="*/ 752080 w 2420357"/>
              <a:gd name="csY7" fmla="*/ 619522 h 806732"/>
              <a:gd name="csX8" fmla="*/ 407824 w 2420357"/>
              <a:gd name="csY8" fmla="*/ 806720 h 806732"/>
              <a:gd name="csX9" fmla="*/ 337 w 2420357"/>
              <a:gd name="csY9" fmla="*/ 386746 h 806732"/>
              <a:gd name="csX10" fmla="*/ 384823 w 2420357"/>
              <a:gd name="csY10" fmla="*/ 625 h 806732"/>
              <a:gd name="csX11" fmla="*/ 752721 w 2420357"/>
              <a:gd name="csY11" fmla="*/ 188187 h 806732"/>
              <a:gd name="csX12" fmla="*/ 865906 w 2420357"/>
              <a:gd name="csY12" fmla="*/ 187242 h 806732"/>
              <a:gd name="csX13" fmla="*/ 1210187 w 2420357"/>
              <a:gd name="csY13" fmla="*/ 4 h 806732"/>
              <a:gd name="csX14" fmla="*/ 1554430 w 2420357"/>
              <a:gd name="csY14" fmla="*/ 187203 h 806732"/>
              <a:gd name="csX15" fmla="*/ 1668283 w 2420357"/>
              <a:gd name="csY15" fmla="*/ 187203 h 806732"/>
              <a:gd name="csX16" fmla="*/ 2012533 w 2420357"/>
              <a:gd name="csY16" fmla="*/ 4 h 806732"/>
              <a:gd name="csX17" fmla="*/ 432107 w 2420357"/>
              <a:gd name="csY17" fmla="*/ 249590 h 806732"/>
              <a:gd name="csX18" fmla="*/ 252129 w 2420357"/>
              <a:gd name="csY18" fmla="*/ 379318 h 806732"/>
              <a:gd name="csX19" fmla="*/ 383293 w 2420357"/>
              <a:gd name="csY19" fmla="*/ 557329 h 806732"/>
              <a:gd name="csX20" fmla="*/ 563271 w 2420357"/>
              <a:gd name="csY20" fmla="*/ 427600 h 806732"/>
              <a:gd name="csX21" fmla="*/ 432107 w 2420357"/>
              <a:gd name="csY21" fmla="*/ 249590 h 806732"/>
              <a:gd name="csX22" fmla="*/ 2012533 w 2420357"/>
              <a:gd name="csY22" fmla="*/ 247635 h 806732"/>
              <a:gd name="csX23" fmla="*/ 1855058 w 2420357"/>
              <a:gd name="csY23" fmla="*/ 403388 h 806732"/>
              <a:gd name="csX24" fmla="*/ 2012533 w 2420357"/>
              <a:gd name="csY24" fmla="*/ 559141 h 806732"/>
              <a:gd name="csX25" fmla="*/ 2170009 w 2420357"/>
              <a:gd name="csY25" fmla="*/ 403388 h 806732"/>
              <a:gd name="csX26" fmla="*/ 2012533 w 2420357"/>
              <a:gd name="csY26" fmla="*/ 247635 h 806732"/>
              <a:gd name="csX27" fmla="*/ 1271915 w 2420357"/>
              <a:gd name="csY27" fmla="*/ 259903 h 806732"/>
              <a:gd name="csX28" fmla="*/ 1065156 w 2420357"/>
              <a:gd name="csY28" fmla="*/ 341778 h 806732"/>
              <a:gd name="csX29" fmla="*/ 1147949 w 2420357"/>
              <a:gd name="csY29" fmla="*/ 546264 h 806732"/>
              <a:gd name="csX30" fmla="*/ 1354699 w 2420357"/>
              <a:gd name="csY30" fmla="*/ 464389 h 806732"/>
              <a:gd name="csX31" fmla="*/ 1271915 w 2420357"/>
              <a:gd name="csY31" fmla="*/ 259903 h 8067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2420357" h="806732">
                <a:moveTo>
                  <a:pt x="2012533" y="4"/>
                </a:moveTo>
                <a:cubicBezTo>
                  <a:pt x="2243347" y="4"/>
                  <a:pt x="2429359" y="189636"/>
                  <a:pt x="2420021" y="419965"/>
                </a:cubicBezTo>
                <a:cubicBezTo>
                  <a:pt x="2411647" y="626153"/>
                  <a:pt x="2243869" y="794782"/>
                  <a:pt x="2035537" y="806098"/>
                </a:cubicBezTo>
                <a:cubicBezTo>
                  <a:pt x="1880822" y="814497"/>
                  <a:pt x="1743644" y="737545"/>
                  <a:pt x="1667640" y="618526"/>
                </a:cubicBezTo>
                <a:cubicBezTo>
                  <a:pt x="1641260" y="577239"/>
                  <a:pt x="1580944" y="578274"/>
                  <a:pt x="1554457" y="619495"/>
                </a:cubicBezTo>
                <a:cubicBezTo>
                  <a:pt x="1482137" y="732045"/>
                  <a:pt x="1355007" y="806732"/>
                  <a:pt x="1210187" y="806733"/>
                </a:cubicBezTo>
                <a:cubicBezTo>
                  <a:pt x="1065376" y="806732"/>
                  <a:pt x="938253" y="732060"/>
                  <a:pt x="865933" y="619522"/>
                </a:cubicBezTo>
                <a:cubicBezTo>
                  <a:pt x="839163" y="577878"/>
                  <a:pt x="778847" y="577876"/>
                  <a:pt x="752080" y="619522"/>
                </a:cubicBezTo>
                <a:cubicBezTo>
                  <a:pt x="679745" y="732048"/>
                  <a:pt x="552624" y="806720"/>
                  <a:pt x="407824" y="806720"/>
                </a:cubicBezTo>
                <a:cubicBezTo>
                  <a:pt x="177015" y="806714"/>
                  <a:pt x="-9001" y="617075"/>
                  <a:pt x="337" y="386746"/>
                </a:cubicBezTo>
                <a:cubicBezTo>
                  <a:pt x="8712" y="180562"/>
                  <a:pt x="176496" y="11945"/>
                  <a:pt x="384823" y="625"/>
                </a:cubicBezTo>
                <a:cubicBezTo>
                  <a:pt x="539534" y="-7776"/>
                  <a:pt x="676715" y="69170"/>
                  <a:pt x="752721" y="188187"/>
                </a:cubicBezTo>
                <a:cubicBezTo>
                  <a:pt x="779100" y="229489"/>
                  <a:pt x="839419" y="228463"/>
                  <a:pt x="865906" y="187242"/>
                </a:cubicBezTo>
                <a:cubicBezTo>
                  <a:pt x="938226" y="74688"/>
                  <a:pt x="1065362" y="5"/>
                  <a:pt x="1210187" y="4"/>
                </a:cubicBezTo>
                <a:cubicBezTo>
                  <a:pt x="1354994" y="6"/>
                  <a:pt x="1482110" y="74677"/>
                  <a:pt x="1554430" y="187203"/>
                </a:cubicBezTo>
                <a:cubicBezTo>
                  <a:pt x="1581198" y="228848"/>
                  <a:pt x="1641514" y="228845"/>
                  <a:pt x="1668283" y="187203"/>
                </a:cubicBezTo>
                <a:cubicBezTo>
                  <a:pt x="1740616" y="74676"/>
                  <a:pt x="1867732" y="6"/>
                  <a:pt x="2012533" y="4"/>
                </a:cubicBezTo>
                <a:close/>
                <a:moveTo>
                  <a:pt x="432107" y="249590"/>
                </a:moveTo>
                <a:cubicBezTo>
                  <a:pt x="346190" y="236256"/>
                  <a:pt x="265610" y="294339"/>
                  <a:pt x="252129" y="379318"/>
                </a:cubicBezTo>
                <a:cubicBezTo>
                  <a:pt x="238653" y="464295"/>
                  <a:pt x="297376" y="543996"/>
                  <a:pt x="383293" y="557329"/>
                </a:cubicBezTo>
                <a:cubicBezTo>
                  <a:pt x="469210" y="570661"/>
                  <a:pt x="549789" y="512577"/>
                  <a:pt x="563271" y="427600"/>
                </a:cubicBezTo>
                <a:cubicBezTo>
                  <a:pt x="576751" y="342619"/>
                  <a:pt x="518026" y="262923"/>
                  <a:pt x="432107" y="249590"/>
                </a:cubicBezTo>
                <a:close/>
                <a:moveTo>
                  <a:pt x="2012533" y="247635"/>
                </a:moveTo>
                <a:cubicBezTo>
                  <a:pt x="1925570" y="247635"/>
                  <a:pt x="1855058" y="317368"/>
                  <a:pt x="1855058" y="403388"/>
                </a:cubicBezTo>
                <a:cubicBezTo>
                  <a:pt x="1855058" y="489409"/>
                  <a:pt x="1925570" y="559141"/>
                  <a:pt x="2012533" y="559141"/>
                </a:cubicBezTo>
                <a:cubicBezTo>
                  <a:pt x="2099510" y="559138"/>
                  <a:pt x="2170009" y="489406"/>
                  <a:pt x="2170009" y="403388"/>
                </a:cubicBezTo>
                <a:cubicBezTo>
                  <a:pt x="2170009" y="317369"/>
                  <a:pt x="2099510" y="247638"/>
                  <a:pt x="2012533" y="247635"/>
                </a:cubicBezTo>
                <a:close/>
                <a:moveTo>
                  <a:pt x="1271915" y="259903"/>
                </a:moveTo>
                <a:cubicBezTo>
                  <a:pt x="1191964" y="226045"/>
                  <a:pt x="1099388" y="262699"/>
                  <a:pt x="1065156" y="341778"/>
                </a:cubicBezTo>
                <a:cubicBezTo>
                  <a:pt x="1030924" y="420857"/>
                  <a:pt x="1067996" y="512408"/>
                  <a:pt x="1147949" y="546264"/>
                </a:cubicBezTo>
                <a:cubicBezTo>
                  <a:pt x="1227902" y="580122"/>
                  <a:pt x="1320464" y="543468"/>
                  <a:pt x="1354699" y="464389"/>
                </a:cubicBezTo>
                <a:cubicBezTo>
                  <a:pt x="1388930" y="385313"/>
                  <a:pt x="1351859" y="293762"/>
                  <a:pt x="1271915" y="259903"/>
                </a:cubicBezTo>
                <a:close/>
              </a:path>
            </a:pathLst>
          </a:custGeom>
          <a:solidFill>
            <a:schemeClr val="accent2"/>
          </a:solidFill>
          <a:ln w="13367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Applied Math Theorem Framework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Outcome preview: describe the expected theorem conclusion and what the numerical section will validate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Expected conclusion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Notation preview: define the main objects (variables, operators, parameters) used throughout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Key notation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Assumptions overview: list regularity, distributional, or boundary-condition requirements at a high level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Model assumptions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Baseline question: state what is to be proven or computed, including the target quantity or property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Target property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Motivating application: specify the real-world system or theoretical setting and the measurable objective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Application context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Abstract and Problem Formulation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1" name="Freeform: Shape 21">
            <a:extLst>
              <a:ext uri="{FF2B5EF4-FFF2-40B4-BE49-F238E27FC236}">
                <a16:creationId xmlns:a16="http://schemas.microsoft.com/office/drawing/2014/main" id="{A4113755-9DF7-092C-A00E-754ABF78C54D}"/>
              </a:ext>
            </a:extLst>
          </p:cNvPr>
          <p:cNvSpPr/>
          <p:nvPr userDrawn="1"/>
        </p:nvSpPr>
        <p:spPr>
          <a:xfrm rot="1117805">
            <a:off x="7948380" y="313728"/>
            <a:ext cx="1892718" cy="939249"/>
          </a:xfrm>
          <a:custGeom>
            <a:avLst/>
            <a:gdLst>
              <a:gd name="connsiteX0" fmla="*/ 1244 w 3841888"/>
              <a:gd name="connsiteY0" fmla="*/ 0 h 1906512"/>
              <a:gd name="connsiteX1" fmla="*/ 3841888 w 3841888"/>
              <a:gd name="connsiteY1" fmla="*/ 0 h 1906512"/>
              <a:gd name="connsiteX2" fmla="*/ 3782748 w 3841888"/>
              <a:gd name="connsiteY2" fmla="*/ 333166 h 1906512"/>
              <a:gd name="connsiteX3" fmla="*/ 1572683 w 3841888"/>
              <a:gd name="connsiteY3" fmla="*/ 1876903 h 1906512"/>
              <a:gd name="connsiteX4" fmla="*/ 0 w 3841888"/>
              <a:gd name="connsiteY4" fmla="*/ 51707 h 1906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1888" h="1906512">
                <a:moveTo>
                  <a:pt x="1244" y="0"/>
                </a:moveTo>
                <a:lnTo>
                  <a:pt x="3841888" y="0"/>
                </a:lnTo>
                <a:lnTo>
                  <a:pt x="3782748" y="333166"/>
                </a:lnTo>
                <a:cubicBezTo>
                  <a:pt x="3598891" y="1368928"/>
                  <a:pt x="2608696" y="2060804"/>
                  <a:pt x="1572683" y="1876903"/>
                </a:cubicBezTo>
                <a:cubicBezTo>
                  <a:pt x="666394" y="1716029"/>
                  <a:pt x="23391" y="937799"/>
                  <a:pt x="0" y="517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grpSp>
        <p:nvGrpSpPr>
          <p:cNvPr id="12" name="Infographics">
            <a:extLst>
              <a:ext uri="{FF2B5EF4-FFF2-40B4-BE49-F238E27FC236}">
                <a16:creationId xmlns:a16="http://schemas.microsoft.com/office/drawing/2014/main" id="{03BC0758-3301-6100-4E06-066AFE3069C2}"/>
              </a:ext>
            </a:extLst>
          </p:cNvPr>
          <p:cNvGrpSpPr/>
          <p:nvPr userDrawn="1"/>
        </p:nvGrpSpPr>
        <p:grpSpPr>
          <a:xfrm>
            <a:off x="218752" y="944528"/>
            <a:ext cx="3377904" cy="3663299"/>
            <a:chOff x="218752" y="756873"/>
            <a:chExt cx="3377904" cy="3663299"/>
          </a:xfrm>
        </p:grpSpPr>
        <p:sp>
          <p:nvSpPr>
            <p:cNvPr id="13" name="Item 1">
              <a:extLst>
                <a:ext uri="{FF2B5EF4-FFF2-40B4-BE49-F238E27FC236}">
                  <a16:creationId xmlns:a16="http://schemas.microsoft.com/office/drawing/2014/main" id="{610D338D-3A4A-CACC-4913-46AC9337BCBF}"/>
                </a:ext>
              </a:extLst>
            </p:cNvPr>
            <p:cNvSpPr/>
            <p:nvPr/>
          </p:nvSpPr>
          <p:spPr>
            <a:xfrm>
              <a:off x="218752" y="3245950"/>
              <a:ext cx="3377904" cy="1174222"/>
            </a:xfrm>
            <a:custGeom>
              <a:avLst/>
              <a:gdLst>
                <a:gd name="csX0" fmla="*/ 3377904 w 3377904"/>
                <a:gd name="csY0" fmla="*/ 1174223 h 1174222"/>
                <a:gd name="csX1" fmla="*/ 0 w 3377904"/>
                <a:gd name="csY1" fmla="*/ 1174223 h 1174222"/>
                <a:gd name="csX2" fmla="*/ 530523 w 3377904"/>
                <a:gd name="csY2" fmla="*/ 0 h 1174222"/>
                <a:gd name="csX3" fmla="*/ 2847382 w 3377904"/>
                <a:gd name="csY3" fmla="*/ 0 h 1174222"/>
                <a:gd name="csX4" fmla="*/ 3377904 w 3377904"/>
                <a:gd name="csY4" fmla="*/ 1174223 h 11742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77904" h="1174222">
                  <a:moveTo>
                    <a:pt x="3377904" y="1174223"/>
                  </a:moveTo>
                  <a:lnTo>
                    <a:pt x="0" y="1174223"/>
                  </a:lnTo>
                  <a:lnTo>
                    <a:pt x="530523" y="0"/>
                  </a:lnTo>
                  <a:lnTo>
                    <a:pt x="2847382" y="0"/>
                  </a:lnTo>
                  <a:lnTo>
                    <a:pt x="3377904" y="1174223"/>
                  </a:lnTo>
                  <a:close/>
                </a:path>
              </a:pathLst>
            </a:custGeom>
            <a:solidFill>
              <a:schemeClr val="accent1"/>
            </a:solidFill>
            <a:ln w="3806" cap="flat">
              <a:noFill/>
              <a:prstDash val="solid"/>
              <a:miter/>
            </a:ln>
          </p:spPr>
        </p:sp>
        <p:sp>
          <p:nvSpPr>
            <p:cNvPr id="14" name="Item 2">
              <a:extLst>
                <a:ext uri="{FF2B5EF4-FFF2-40B4-BE49-F238E27FC236}">
                  <a16:creationId xmlns:a16="http://schemas.microsoft.com/office/drawing/2014/main" id="{DED118FB-3427-46CC-FCA7-B53748FA93D6}"/>
                </a:ext>
              </a:extLst>
            </p:cNvPr>
            <p:cNvSpPr/>
            <p:nvPr/>
          </p:nvSpPr>
          <p:spPr>
            <a:xfrm>
              <a:off x="796152" y="1969365"/>
              <a:ext cx="2222838" cy="1174226"/>
            </a:xfrm>
            <a:custGeom>
              <a:avLst/>
              <a:gdLst>
                <a:gd name="csX0" fmla="*/ 2222838 w 2222838"/>
                <a:gd name="csY0" fmla="*/ 1174227 h 1174226"/>
                <a:gd name="csX1" fmla="*/ 0 w 2222838"/>
                <a:gd name="csY1" fmla="*/ 1174227 h 1174226"/>
                <a:gd name="csX2" fmla="*/ 530626 w 2222838"/>
                <a:gd name="csY2" fmla="*/ 0 h 1174226"/>
                <a:gd name="csX3" fmla="*/ 1692209 w 2222838"/>
                <a:gd name="csY3" fmla="*/ 0 h 1174226"/>
                <a:gd name="csX4" fmla="*/ 2222838 w 2222838"/>
                <a:gd name="csY4" fmla="*/ 1174227 h 11742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22838" h="1174226">
                  <a:moveTo>
                    <a:pt x="2222838" y="1174227"/>
                  </a:moveTo>
                  <a:lnTo>
                    <a:pt x="0" y="1174227"/>
                  </a:lnTo>
                  <a:lnTo>
                    <a:pt x="530626" y="0"/>
                  </a:lnTo>
                  <a:lnTo>
                    <a:pt x="1692209" y="0"/>
                  </a:lnTo>
                  <a:lnTo>
                    <a:pt x="2222838" y="1174227"/>
                  </a:lnTo>
                  <a:close/>
                </a:path>
              </a:pathLst>
            </a:custGeom>
            <a:solidFill>
              <a:schemeClr val="accent3"/>
            </a:solidFill>
            <a:ln w="3807" cap="flat">
              <a:noFill/>
              <a:prstDash val="solid"/>
              <a:miter/>
            </a:ln>
          </p:spPr>
        </p:sp>
        <p:sp>
          <p:nvSpPr>
            <p:cNvPr id="15" name="Item 3">
              <a:extLst>
                <a:ext uri="{FF2B5EF4-FFF2-40B4-BE49-F238E27FC236}">
                  <a16:creationId xmlns:a16="http://schemas.microsoft.com/office/drawing/2014/main" id="{03B9DDA0-35F9-88A2-DFBC-0D11C2E24169}"/>
                </a:ext>
              </a:extLst>
            </p:cNvPr>
            <p:cNvSpPr/>
            <p:nvPr/>
          </p:nvSpPr>
          <p:spPr>
            <a:xfrm>
              <a:off x="1367613" y="756873"/>
              <a:ext cx="1079626" cy="1109254"/>
            </a:xfrm>
            <a:custGeom>
              <a:avLst/>
              <a:gdLst>
                <a:gd name="csX0" fmla="*/ 483539 w 1079626"/>
                <a:gd name="csY0" fmla="*/ 36363 h 1109254"/>
                <a:gd name="csX1" fmla="*/ 596087 w 1079626"/>
                <a:gd name="csY1" fmla="*/ 36363 h 1109254"/>
                <a:gd name="csX2" fmla="*/ 1079627 w 1079626"/>
                <a:gd name="csY2" fmla="*/ 1109254 h 1109254"/>
                <a:gd name="csX3" fmla="*/ 0 w 1079626"/>
                <a:gd name="csY3" fmla="*/ 1109254 h 1109254"/>
                <a:gd name="csX4" fmla="*/ 483539 w 1079626"/>
                <a:gd name="csY4" fmla="*/ 36363 h 1109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79626" h="1109254">
                  <a:moveTo>
                    <a:pt x="483539" y="36363"/>
                  </a:moveTo>
                  <a:cubicBezTo>
                    <a:pt x="505390" y="-12121"/>
                    <a:pt x="574233" y="-12121"/>
                    <a:pt x="596087" y="36363"/>
                  </a:cubicBezTo>
                  <a:lnTo>
                    <a:pt x="1079627" y="1109254"/>
                  </a:lnTo>
                  <a:lnTo>
                    <a:pt x="0" y="1109254"/>
                  </a:lnTo>
                  <a:lnTo>
                    <a:pt x="483539" y="36363"/>
                  </a:lnTo>
                  <a:close/>
                </a:path>
              </a:pathLst>
            </a:custGeom>
            <a:solidFill>
              <a:schemeClr val="accent2"/>
            </a:solidFill>
            <a:ln w="3844" cap="flat">
              <a:noFill/>
              <a:prstDash val="solid"/>
              <a:miter/>
            </a:ln>
          </p:spPr>
        </p:sp>
      </p:grpSp>
      <p:cxnSp>
        <p:nvCxnSpPr>
          <p:cNvPr id="16" name="Прямая соединительная линия 3">
            <a:extLst>
              <a:ext uri="{FF2B5EF4-FFF2-40B4-BE49-F238E27FC236}">
                <a16:creationId xmlns:a16="http://schemas.microsoft.com/office/drawing/2014/main" id="{204A3ADC-09AD-C405-7E85-BA67B6D9AC86}"/>
              </a:ext>
            </a:extLst>
          </p:cNvPr>
          <p:cNvCxnSpPr>
            <a:cxnSpLocks/>
          </p:cNvCxnSpPr>
          <p:nvPr userDrawn="1"/>
        </p:nvCxnSpPr>
        <p:spPr>
          <a:xfrm flipH="1">
            <a:off x="1874236" y="1396793"/>
            <a:ext cx="2016000" cy="0"/>
          </a:xfrm>
          <a:prstGeom prst="line">
            <a:avLst/>
          </a:prstGeom>
          <a:ln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3">
            <a:extLst>
              <a:ext uri="{FF2B5EF4-FFF2-40B4-BE49-F238E27FC236}">
                <a16:creationId xmlns:a16="http://schemas.microsoft.com/office/drawing/2014/main" id="{BF3C157E-0228-DA2F-61CB-FE888FDA4A81}"/>
              </a:ext>
            </a:extLst>
          </p:cNvPr>
          <p:cNvCxnSpPr>
            <a:cxnSpLocks/>
          </p:cNvCxnSpPr>
          <p:nvPr userDrawn="1"/>
        </p:nvCxnSpPr>
        <p:spPr>
          <a:xfrm flipH="1">
            <a:off x="1874236" y="2608077"/>
            <a:ext cx="2016000" cy="0"/>
          </a:xfrm>
          <a:prstGeom prst="line">
            <a:avLst/>
          </a:prstGeom>
          <a:ln>
            <a:solidFill>
              <a:schemeClr val="accent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5">
            <a:extLst>
              <a:ext uri="{FF2B5EF4-FFF2-40B4-BE49-F238E27FC236}">
                <a16:creationId xmlns:a16="http://schemas.microsoft.com/office/drawing/2014/main" id="{B85A53AE-EB6C-0B7C-F3AD-051311349029}"/>
              </a:ext>
            </a:extLst>
          </p:cNvPr>
          <p:cNvCxnSpPr>
            <a:cxnSpLocks/>
          </p:cNvCxnSpPr>
          <p:nvPr userDrawn="1"/>
        </p:nvCxnSpPr>
        <p:spPr>
          <a:xfrm flipH="1">
            <a:off x="1874236" y="3921585"/>
            <a:ext cx="2016000" cy="0"/>
          </a:xfrm>
          <a:prstGeom prst="line">
            <a:avLst/>
          </a:prstGeom>
          <a:ln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Applied Math Theorem Framework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Derived quantities (risk/energy functional, estimators, residuals, norms, metrics)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Derived quantities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Axioms or governing properties (assumptions on operators, smoothness, identifiability)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Governing properties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Domain objects and spaces (state space, parameter set, function classes, sigma-algebras)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Domain objects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Definitions, Variables, and Axioms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Graphic 1">
            <a:extLst>
              <a:ext uri="{FF2B5EF4-FFF2-40B4-BE49-F238E27FC236}">
                <a16:creationId xmlns:a16="http://schemas.microsoft.com/office/drawing/2014/main" id="{B1C28EAD-ECB2-60FC-9CB1-AA18376B7874}"/>
              </a:ext>
            </a:extLst>
          </p:cNvPr>
          <p:cNvSpPr/>
          <p:nvPr/>
        </p:nvSpPr>
        <p:spPr>
          <a:xfrm>
            <a:off x="-547151" y="-83127"/>
            <a:ext cx="2496787" cy="5320145"/>
          </a:xfrm>
          <a:custGeom>
            <a:avLst/>
            <a:gdLst>
              <a:gd name="csX0" fmla="*/ 2496788 w 2496787"/>
              <a:gd name="csY0" fmla="*/ 856819 h 5142104"/>
              <a:gd name="csX1" fmla="*/ 2099094 w 2496787"/>
              <a:gd name="csY1" fmla="*/ 428384 h 5142104"/>
              <a:gd name="csX2" fmla="*/ 2496788 w 2496787"/>
              <a:gd name="csY2" fmla="*/ 0 h 5142104"/>
              <a:gd name="csX3" fmla="*/ 1114989 w 2496787"/>
              <a:gd name="csY3" fmla="*/ 0 h 5142104"/>
              <a:gd name="csX4" fmla="*/ 0 w 2496787"/>
              <a:gd name="csY4" fmla="*/ 0 h 5142104"/>
              <a:gd name="csX5" fmla="*/ 397694 w 2496787"/>
              <a:gd name="csY5" fmla="*/ 428616 h 5142104"/>
              <a:gd name="csX6" fmla="*/ 0 w 2496787"/>
              <a:gd name="csY6" fmla="*/ 857233 h 5142104"/>
              <a:gd name="csX7" fmla="*/ 397694 w 2496787"/>
              <a:gd name="csY7" fmla="*/ 1285798 h 5142104"/>
              <a:gd name="csX8" fmla="*/ 0 w 2496787"/>
              <a:gd name="csY8" fmla="*/ 1714336 h 5142104"/>
              <a:gd name="csX9" fmla="*/ 397694 w 2496787"/>
              <a:gd name="csY9" fmla="*/ 2142875 h 5142104"/>
              <a:gd name="csX10" fmla="*/ 0 w 2496787"/>
              <a:gd name="csY10" fmla="*/ 2571414 h 5142104"/>
              <a:gd name="csX11" fmla="*/ 397694 w 2496787"/>
              <a:gd name="csY11" fmla="*/ 2999901 h 5142104"/>
              <a:gd name="csX12" fmla="*/ 0 w 2496787"/>
              <a:gd name="csY12" fmla="*/ 3428363 h 5142104"/>
              <a:gd name="csX13" fmla="*/ 397694 w 2496787"/>
              <a:gd name="csY13" fmla="*/ 3856798 h 5142104"/>
              <a:gd name="csX14" fmla="*/ 0 w 2496787"/>
              <a:gd name="csY14" fmla="*/ 4285285 h 5142104"/>
              <a:gd name="csX15" fmla="*/ 397694 w 2496787"/>
              <a:gd name="csY15" fmla="*/ 4713721 h 5142104"/>
              <a:gd name="csX16" fmla="*/ 0 w 2496787"/>
              <a:gd name="csY16" fmla="*/ 5142105 h 5142104"/>
              <a:gd name="csX17" fmla="*/ 1381799 w 2496787"/>
              <a:gd name="csY17" fmla="*/ 5142105 h 5142104"/>
              <a:gd name="csX18" fmla="*/ 2496788 w 2496787"/>
              <a:gd name="csY18" fmla="*/ 5142105 h 5142104"/>
              <a:gd name="csX19" fmla="*/ 2099094 w 2496787"/>
              <a:gd name="csY19" fmla="*/ 4713488 h 5142104"/>
              <a:gd name="csX20" fmla="*/ 2496788 w 2496787"/>
              <a:gd name="csY20" fmla="*/ 4284872 h 5142104"/>
              <a:gd name="csX21" fmla="*/ 2099094 w 2496787"/>
              <a:gd name="csY21" fmla="*/ 3856307 h 5142104"/>
              <a:gd name="csX22" fmla="*/ 2496788 w 2496787"/>
              <a:gd name="csY22" fmla="*/ 3427768 h 5142104"/>
              <a:gd name="csX23" fmla="*/ 2099094 w 2496787"/>
              <a:gd name="csY23" fmla="*/ 2999229 h 5142104"/>
              <a:gd name="csX24" fmla="*/ 2496788 w 2496787"/>
              <a:gd name="csY24" fmla="*/ 2570690 h 5142104"/>
              <a:gd name="csX25" fmla="*/ 2099094 w 2496787"/>
              <a:gd name="csY25" fmla="*/ 2142203 h 5142104"/>
              <a:gd name="csX26" fmla="*/ 2496788 w 2496787"/>
              <a:gd name="csY26" fmla="*/ 1713742 h 5142104"/>
              <a:gd name="csX27" fmla="*/ 2099094 w 2496787"/>
              <a:gd name="csY27" fmla="*/ 1285306 h 5142104"/>
              <a:gd name="csX28" fmla="*/ 2496788 w 2496787"/>
              <a:gd name="csY28" fmla="*/ 856819 h 5142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2496787" h="5142104">
                <a:moveTo>
                  <a:pt x="2496788" y="856819"/>
                </a:moveTo>
                <a:cubicBezTo>
                  <a:pt x="2496788" y="642602"/>
                  <a:pt x="2099094" y="642602"/>
                  <a:pt x="2099094" y="428384"/>
                </a:cubicBezTo>
                <a:cubicBezTo>
                  <a:pt x="2099094" y="214192"/>
                  <a:pt x="2496788" y="214192"/>
                  <a:pt x="2496788" y="0"/>
                </a:cubicBezTo>
                <a:lnTo>
                  <a:pt x="1114989" y="0"/>
                </a:lnTo>
                <a:lnTo>
                  <a:pt x="0" y="0"/>
                </a:lnTo>
                <a:cubicBezTo>
                  <a:pt x="0" y="214321"/>
                  <a:pt x="397694" y="214321"/>
                  <a:pt x="397694" y="428616"/>
                </a:cubicBezTo>
                <a:cubicBezTo>
                  <a:pt x="397694" y="642912"/>
                  <a:pt x="0" y="642912"/>
                  <a:pt x="0" y="857233"/>
                </a:cubicBezTo>
                <a:cubicBezTo>
                  <a:pt x="0" y="1071502"/>
                  <a:pt x="397694" y="1071502"/>
                  <a:pt x="397694" y="1285798"/>
                </a:cubicBezTo>
                <a:cubicBezTo>
                  <a:pt x="397694" y="1500067"/>
                  <a:pt x="0" y="1500067"/>
                  <a:pt x="0" y="1714336"/>
                </a:cubicBezTo>
                <a:cubicBezTo>
                  <a:pt x="0" y="1928606"/>
                  <a:pt x="397694" y="1928606"/>
                  <a:pt x="397694" y="2142875"/>
                </a:cubicBezTo>
                <a:cubicBezTo>
                  <a:pt x="397694" y="2357145"/>
                  <a:pt x="0" y="2357145"/>
                  <a:pt x="0" y="2571414"/>
                </a:cubicBezTo>
                <a:cubicBezTo>
                  <a:pt x="0" y="2785658"/>
                  <a:pt x="397694" y="2785658"/>
                  <a:pt x="397694" y="2999901"/>
                </a:cubicBezTo>
                <a:cubicBezTo>
                  <a:pt x="397694" y="3214145"/>
                  <a:pt x="0" y="3214145"/>
                  <a:pt x="0" y="3428363"/>
                </a:cubicBezTo>
                <a:cubicBezTo>
                  <a:pt x="0" y="3642580"/>
                  <a:pt x="397694" y="3642580"/>
                  <a:pt x="397694" y="3856798"/>
                </a:cubicBezTo>
                <a:cubicBezTo>
                  <a:pt x="397694" y="4071042"/>
                  <a:pt x="0" y="4071042"/>
                  <a:pt x="0" y="4285285"/>
                </a:cubicBezTo>
                <a:cubicBezTo>
                  <a:pt x="0" y="4499503"/>
                  <a:pt x="397694" y="4499503"/>
                  <a:pt x="397694" y="4713721"/>
                </a:cubicBezTo>
                <a:cubicBezTo>
                  <a:pt x="397694" y="4927913"/>
                  <a:pt x="0" y="4927913"/>
                  <a:pt x="0" y="5142105"/>
                </a:cubicBezTo>
                <a:lnTo>
                  <a:pt x="1381799" y="5142105"/>
                </a:lnTo>
                <a:lnTo>
                  <a:pt x="2496788" y="5142105"/>
                </a:lnTo>
                <a:cubicBezTo>
                  <a:pt x="2496788" y="4927784"/>
                  <a:pt x="2099094" y="4927784"/>
                  <a:pt x="2099094" y="4713488"/>
                </a:cubicBezTo>
                <a:cubicBezTo>
                  <a:pt x="2099094" y="4499167"/>
                  <a:pt x="2496788" y="4499167"/>
                  <a:pt x="2496788" y="4284872"/>
                </a:cubicBezTo>
                <a:cubicBezTo>
                  <a:pt x="2496788" y="4070602"/>
                  <a:pt x="2099094" y="4070602"/>
                  <a:pt x="2099094" y="3856307"/>
                </a:cubicBezTo>
                <a:cubicBezTo>
                  <a:pt x="2099094" y="3642037"/>
                  <a:pt x="2496788" y="3642037"/>
                  <a:pt x="2496788" y="3427768"/>
                </a:cubicBezTo>
                <a:cubicBezTo>
                  <a:pt x="2496788" y="3213499"/>
                  <a:pt x="2099094" y="3213499"/>
                  <a:pt x="2099094" y="2999229"/>
                </a:cubicBezTo>
                <a:cubicBezTo>
                  <a:pt x="2099094" y="2784960"/>
                  <a:pt x="2496788" y="2784960"/>
                  <a:pt x="2496788" y="2570690"/>
                </a:cubicBezTo>
                <a:cubicBezTo>
                  <a:pt x="2496788" y="2356447"/>
                  <a:pt x="2099094" y="2356447"/>
                  <a:pt x="2099094" y="2142203"/>
                </a:cubicBezTo>
                <a:cubicBezTo>
                  <a:pt x="2099094" y="1927960"/>
                  <a:pt x="2496788" y="1927960"/>
                  <a:pt x="2496788" y="1713742"/>
                </a:cubicBezTo>
                <a:cubicBezTo>
                  <a:pt x="2496788" y="1499524"/>
                  <a:pt x="2099094" y="1499524"/>
                  <a:pt x="2099094" y="1285306"/>
                </a:cubicBezTo>
                <a:cubicBezTo>
                  <a:pt x="2099094" y="1071063"/>
                  <a:pt x="2496788" y="1071063"/>
                  <a:pt x="2496788" y="856819"/>
                </a:cubicBezTo>
                <a:close/>
              </a:path>
            </a:pathLst>
          </a:custGeom>
          <a:solidFill>
            <a:schemeClr val="accent3"/>
          </a:solidFill>
          <a:ln w="18272" cap="flat">
            <a:noFill/>
            <a:prstDash val="solid"/>
            <a:miter/>
          </a:ln>
        </p:spPr>
      </p:sp>
      <p:sp>
        <p:nvSpPr>
          <p:cNvPr id="16" name="Google Shape;576;g3e478b0359b_0_37"/>
          <p:cNvSpPr/>
          <p:nvPr/>
        </p:nvSpPr>
        <p:spPr>
          <a:xfrm>
            <a:off x="237075" y="86999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Google Shape;577;g3e478b0359b_0_37"/>
          <p:cNvSpPr/>
          <p:nvPr/>
        </p:nvSpPr>
        <p:spPr>
          <a:xfrm>
            <a:off x="3180938" y="869995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Google Shape;578;g3e478b0359b_0_37"/>
          <p:cNvSpPr/>
          <p:nvPr/>
        </p:nvSpPr>
        <p:spPr>
          <a:xfrm>
            <a:off x="6161100" y="86999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Google Shape;585;g3e478b0359b_0_37"/>
          <p:cNvSpPr/>
          <p:nvPr/>
        </p:nvSpPr>
        <p:spPr>
          <a:xfrm>
            <a:off x="237088" y="2764820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Google Shape;586;g3e478b0359b_0_37"/>
          <p:cNvSpPr/>
          <p:nvPr/>
        </p:nvSpPr>
        <p:spPr>
          <a:xfrm>
            <a:off x="3180950" y="2764820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" name="Graphic 11">
            <a:extLst>
              <a:ext uri="{FF2B5EF4-FFF2-40B4-BE49-F238E27FC236}">
                <a16:creationId xmlns:a16="http://schemas.microsoft.com/office/drawing/2014/main" id="{EEA7ED75-DDF8-BC24-00ED-4E87D7A1BA46}"/>
              </a:ext>
            </a:extLst>
          </p:cNvPr>
          <p:cNvSpPr/>
          <p:nvPr/>
        </p:nvSpPr>
        <p:spPr>
          <a:xfrm>
            <a:off x="6347960" y="3544795"/>
            <a:ext cx="2420357" cy="806732"/>
          </a:xfrm>
          <a:custGeom>
            <a:avLst/>
            <a:gdLst>
              <a:gd name="csX0" fmla="*/ 2012533 w 2420357"/>
              <a:gd name="csY0" fmla="*/ 4 h 806732"/>
              <a:gd name="csX1" fmla="*/ 2420021 w 2420357"/>
              <a:gd name="csY1" fmla="*/ 419965 h 806732"/>
              <a:gd name="csX2" fmla="*/ 2035537 w 2420357"/>
              <a:gd name="csY2" fmla="*/ 806098 h 806732"/>
              <a:gd name="csX3" fmla="*/ 1667640 w 2420357"/>
              <a:gd name="csY3" fmla="*/ 618526 h 806732"/>
              <a:gd name="csX4" fmla="*/ 1554457 w 2420357"/>
              <a:gd name="csY4" fmla="*/ 619495 h 806732"/>
              <a:gd name="csX5" fmla="*/ 1210187 w 2420357"/>
              <a:gd name="csY5" fmla="*/ 806733 h 806732"/>
              <a:gd name="csX6" fmla="*/ 865933 w 2420357"/>
              <a:gd name="csY6" fmla="*/ 619522 h 806732"/>
              <a:gd name="csX7" fmla="*/ 752080 w 2420357"/>
              <a:gd name="csY7" fmla="*/ 619522 h 806732"/>
              <a:gd name="csX8" fmla="*/ 407824 w 2420357"/>
              <a:gd name="csY8" fmla="*/ 806720 h 806732"/>
              <a:gd name="csX9" fmla="*/ 337 w 2420357"/>
              <a:gd name="csY9" fmla="*/ 386746 h 806732"/>
              <a:gd name="csX10" fmla="*/ 384823 w 2420357"/>
              <a:gd name="csY10" fmla="*/ 625 h 806732"/>
              <a:gd name="csX11" fmla="*/ 752721 w 2420357"/>
              <a:gd name="csY11" fmla="*/ 188187 h 806732"/>
              <a:gd name="csX12" fmla="*/ 865906 w 2420357"/>
              <a:gd name="csY12" fmla="*/ 187242 h 806732"/>
              <a:gd name="csX13" fmla="*/ 1210187 w 2420357"/>
              <a:gd name="csY13" fmla="*/ 4 h 806732"/>
              <a:gd name="csX14" fmla="*/ 1554430 w 2420357"/>
              <a:gd name="csY14" fmla="*/ 187203 h 806732"/>
              <a:gd name="csX15" fmla="*/ 1668283 w 2420357"/>
              <a:gd name="csY15" fmla="*/ 187203 h 806732"/>
              <a:gd name="csX16" fmla="*/ 2012533 w 2420357"/>
              <a:gd name="csY16" fmla="*/ 4 h 806732"/>
              <a:gd name="csX17" fmla="*/ 432107 w 2420357"/>
              <a:gd name="csY17" fmla="*/ 249590 h 806732"/>
              <a:gd name="csX18" fmla="*/ 252129 w 2420357"/>
              <a:gd name="csY18" fmla="*/ 379318 h 806732"/>
              <a:gd name="csX19" fmla="*/ 383293 w 2420357"/>
              <a:gd name="csY19" fmla="*/ 557329 h 806732"/>
              <a:gd name="csX20" fmla="*/ 563271 w 2420357"/>
              <a:gd name="csY20" fmla="*/ 427600 h 806732"/>
              <a:gd name="csX21" fmla="*/ 432107 w 2420357"/>
              <a:gd name="csY21" fmla="*/ 249590 h 806732"/>
              <a:gd name="csX22" fmla="*/ 2012533 w 2420357"/>
              <a:gd name="csY22" fmla="*/ 247635 h 806732"/>
              <a:gd name="csX23" fmla="*/ 1855058 w 2420357"/>
              <a:gd name="csY23" fmla="*/ 403388 h 806732"/>
              <a:gd name="csX24" fmla="*/ 2012533 w 2420357"/>
              <a:gd name="csY24" fmla="*/ 559141 h 806732"/>
              <a:gd name="csX25" fmla="*/ 2170009 w 2420357"/>
              <a:gd name="csY25" fmla="*/ 403388 h 806732"/>
              <a:gd name="csX26" fmla="*/ 2012533 w 2420357"/>
              <a:gd name="csY26" fmla="*/ 247635 h 806732"/>
              <a:gd name="csX27" fmla="*/ 1271915 w 2420357"/>
              <a:gd name="csY27" fmla="*/ 259903 h 806732"/>
              <a:gd name="csX28" fmla="*/ 1065156 w 2420357"/>
              <a:gd name="csY28" fmla="*/ 341778 h 806732"/>
              <a:gd name="csX29" fmla="*/ 1147949 w 2420357"/>
              <a:gd name="csY29" fmla="*/ 546264 h 806732"/>
              <a:gd name="csX30" fmla="*/ 1354699 w 2420357"/>
              <a:gd name="csY30" fmla="*/ 464389 h 806732"/>
              <a:gd name="csX31" fmla="*/ 1271915 w 2420357"/>
              <a:gd name="csY31" fmla="*/ 259903 h 8067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2420357" h="806732">
                <a:moveTo>
                  <a:pt x="2012533" y="4"/>
                </a:moveTo>
                <a:cubicBezTo>
                  <a:pt x="2243347" y="4"/>
                  <a:pt x="2429359" y="189636"/>
                  <a:pt x="2420021" y="419965"/>
                </a:cubicBezTo>
                <a:cubicBezTo>
                  <a:pt x="2411647" y="626153"/>
                  <a:pt x="2243869" y="794782"/>
                  <a:pt x="2035537" y="806098"/>
                </a:cubicBezTo>
                <a:cubicBezTo>
                  <a:pt x="1880822" y="814497"/>
                  <a:pt x="1743644" y="737545"/>
                  <a:pt x="1667640" y="618526"/>
                </a:cubicBezTo>
                <a:cubicBezTo>
                  <a:pt x="1641260" y="577239"/>
                  <a:pt x="1580944" y="578274"/>
                  <a:pt x="1554457" y="619495"/>
                </a:cubicBezTo>
                <a:cubicBezTo>
                  <a:pt x="1482137" y="732045"/>
                  <a:pt x="1355007" y="806732"/>
                  <a:pt x="1210187" y="806733"/>
                </a:cubicBezTo>
                <a:cubicBezTo>
                  <a:pt x="1065376" y="806732"/>
                  <a:pt x="938253" y="732060"/>
                  <a:pt x="865933" y="619522"/>
                </a:cubicBezTo>
                <a:cubicBezTo>
                  <a:pt x="839163" y="577878"/>
                  <a:pt x="778847" y="577876"/>
                  <a:pt x="752080" y="619522"/>
                </a:cubicBezTo>
                <a:cubicBezTo>
                  <a:pt x="679745" y="732048"/>
                  <a:pt x="552624" y="806720"/>
                  <a:pt x="407824" y="806720"/>
                </a:cubicBezTo>
                <a:cubicBezTo>
                  <a:pt x="177015" y="806714"/>
                  <a:pt x="-9001" y="617075"/>
                  <a:pt x="337" y="386746"/>
                </a:cubicBezTo>
                <a:cubicBezTo>
                  <a:pt x="8712" y="180562"/>
                  <a:pt x="176496" y="11945"/>
                  <a:pt x="384823" y="625"/>
                </a:cubicBezTo>
                <a:cubicBezTo>
                  <a:pt x="539534" y="-7776"/>
                  <a:pt x="676715" y="69170"/>
                  <a:pt x="752721" y="188187"/>
                </a:cubicBezTo>
                <a:cubicBezTo>
                  <a:pt x="779100" y="229489"/>
                  <a:pt x="839419" y="228463"/>
                  <a:pt x="865906" y="187242"/>
                </a:cubicBezTo>
                <a:cubicBezTo>
                  <a:pt x="938226" y="74688"/>
                  <a:pt x="1065362" y="5"/>
                  <a:pt x="1210187" y="4"/>
                </a:cubicBezTo>
                <a:cubicBezTo>
                  <a:pt x="1354994" y="6"/>
                  <a:pt x="1482110" y="74677"/>
                  <a:pt x="1554430" y="187203"/>
                </a:cubicBezTo>
                <a:cubicBezTo>
                  <a:pt x="1581198" y="228848"/>
                  <a:pt x="1641514" y="228845"/>
                  <a:pt x="1668283" y="187203"/>
                </a:cubicBezTo>
                <a:cubicBezTo>
                  <a:pt x="1740616" y="74676"/>
                  <a:pt x="1867732" y="6"/>
                  <a:pt x="2012533" y="4"/>
                </a:cubicBezTo>
                <a:close/>
                <a:moveTo>
                  <a:pt x="432107" y="249590"/>
                </a:moveTo>
                <a:cubicBezTo>
                  <a:pt x="346190" y="236256"/>
                  <a:pt x="265610" y="294339"/>
                  <a:pt x="252129" y="379318"/>
                </a:cubicBezTo>
                <a:cubicBezTo>
                  <a:pt x="238653" y="464295"/>
                  <a:pt x="297376" y="543996"/>
                  <a:pt x="383293" y="557329"/>
                </a:cubicBezTo>
                <a:cubicBezTo>
                  <a:pt x="469210" y="570661"/>
                  <a:pt x="549789" y="512577"/>
                  <a:pt x="563271" y="427600"/>
                </a:cubicBezTo>
                <a:cubicBezTo>
                  <a:pt x="576751" y="342619"/>
                  <a:pt x="518026" y="262923"/>
                  <a:pt x="432107" y="249590"/>
                </a:cubicBezTo>
                <a:close/>
                <a:moveTo>
                  <a:pt x="2012533" y="247635"/>
                </a:moveTo>
                <a:cubicBezTo>
                  <a:pt x="1925570" y="247635"/>
                  <a:pt x="1855058" y="317368"/>
                  <a:pt x="1855058" y="403388"/>
                </a:cubicBezTo>
                <a:cubicBezTo>
                  <a:pt x="1855058" y="489409"/>
                  <a:pt x="1925570" y="559141"/>
                  <a:pt x="2012533" y="559141"/>
                </a:cubicBezTo>
                <a:cubicBezTo>
                  <a:pt x="2099510" y="559138"/>
                  <a:pt x="2170009" y="489406"/>
                  <a:pt x="2170009" y="403388"/>
                </a:cubicBezTo>
                <a:cubicBezTo>
                  <a:pt x="2170009" y="317369"/>
                  <a:pt x="2099510" y="247638"/>
                  <a:pt x="2012533" y="247635"/>
                </a:cubicBezTo>
                <a:close/>
                <a:moveTo>
                  <a:pt x="1271915" y="259903"/>
                </a:moveTo>
                <a:cubicBezTo>
                  <a:pt x="1191964" y="226045"/>
                  <a:pt x="1099388" y="262699"/>
                  <a:pt x="1065156" y="341778"/>
                </a:cubicBezTo>
                <a:cubicBezTo>
                  <a:pt x="1030924" y="420857"/>
                  <a:pt x="1067996" y="512408"/>
                  <a:pt x="1147949" y="546264"/>
                </a:cubicBezTo>
                <a:cubicBezTo>
                  <a:pt x="1227902" y="580122"/>
                  <a:pt x="1320464" y="543468"/>
                  <a:pt x="1354699" y="464389"/>
                </a:cubicBezTo>
                <a:cubicBezTo>
                  <a:pt x="1388930" y="385313"/>
                  <a:pt x="1351859" y="293762"/>
                  <a:pt x="1271915" y="259903"/>
                </a:cubicBezTo>
                <a:close/>
              </a:path>
            </a:pathLst>
          </a:custGeom>
          <a:solidFill>
            <a:schemeClr val="accent2"/>
          </a:solidFill>
          <a:ln w="13367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Applied Math Theorem Framework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Add a short roadmap linking theorem components to later lemmas and derivation steps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Proof pointer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State how constants depend on problem data and which terms are universal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Parameter dependencies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Separate main result, corollary-style refinement, and edge-condition notes if needed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Conclusion formatting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Highlight regularity, boundedness, convexity, or moment assumptions as theorem constraints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Emphasized conditions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Formal claim with explicit hypotheses and a precise conclusion in LaTeX-ready form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Theorem header card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Core Theorem Statement Card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13" name="Infographics">
            <a:extLst>
              <a:ext uri="{FF2B5EF4-FFF2-40B4-BE49-F238E27FC236}">
                <a16:creationId xmlns:a16="http://schemas.microsoft.com/office/drawing/2014/main" id="{72B38095-6ADA-4C6B-230A-FDE54D256BFC}"/>
              </a:ext>
            </a:extLst>
          </p:cNvPr>
          <p:cNvGrpSpPr/>
          <p:nvPr userDrawn="1"/>
        </p:nvGrpSpPr>
        <p:grpSpPr>
          <a:xfrm>
            <a:off x="238891" y="1239106"/>
            <a:ext cx="8686229" cy="3394729"/>
            <a:chOff x="238891" y="902165"/>
            <a:chExt cx="8686229" cy="3394729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892A7DD8-F56D-E57E-4B22-C39A27AAABC9}"/>
                </a:ext>
              </a:extLst>
            </p:cNvPr>
            <p:cNvSpPr/>
            <p:nvPr/>
          </p:nvSpPr>
          <p:spPr>
            <a:xfrm>
              <a:off x="6798913" y="902170"/>
              <a:ext cx="2126207" cy="3391678"/>
            </a:xfrm>
            <a:custGeom>
              <a:avLst/>
              <a:gdLst>
                <a:gd name="csX0" fmla="*/ 2045080 w 2126207"/>
                <a:gd name="csY0" fmla="*/ 3391678 h 3391678"/>
                <a:gd name="csX1" fmla="*/ 2126207 w 2126207"/>
                <a:gd name="csY1" fmla="*/ 3310442 h 3391678"/>
                <a:gd name="csX2" fmla="*/ 2126207 w 2126207"/>
                <a:gd name="csY2" fmla="*/ 802821 h 3391678"/>
                <a:gd name="csX3" fmla="*/ 2126207 w 2126207"/>
                <a:gd name="csY3" fmla="*/ 746620 h 3391678"/>
                <a:gd name="csX4" fmla="*/ 2126207 w 2126207"/>
                <a:gd name="csY4" fmla="*/ 631544 h 3391678"/>
                <a:gd name="csX5" fmla="*/ 2126207 w 2126207"/>
                <a:gd name="csY5" fmla="*/ 579084 h 3391678"/>
                <a:gd name="csX6" fmla="*/ 2126207 w 2126207"/>
                <a:gd name="csY6" fmla="*/ 480931 h 3391678"/>
                <a:gd name="csX7" fmla="*/ 2126207 w 2126207"/>
                <a:gd name="csY7" fmla="*/ 438079 h 3391678"/>
                <a:gd name="csX8" fmla="*/ 2126207 w 2126207"/>
                <a:gd name="csY8" fmla="*/ 81551 h 3391678"/>
                <a:gd name="csX9" fmla="*/ 2045080 w 2126207"/>
                <a:gd name="csY9" fmla="*/ 321 h 3391678"/>
                <a:gd name="csX10" fmla="*/ 81127 w 2126207"/>
                <a:gd name="csY10" fmla="*/ 0 h 3391678"/>
                <a:gd name="csX11" fmla="*/ 0 w 2126207"/>
                <a:gd name="csY11" fmla="*/ 81230 h 3391678"/>
                <a:gd name="csX12" fmla="*/ 0 w 2126207"/>
                <a:gd name="csY12" fmla="*/ 418215 h 3391678"/>
                <a:gd name="csX13" fmla="*/ 13364 w 2126207"/>
                <a:gd name="csY13" fmla="*/ 448348 h 3391678"/>
                <a:gd name="csX14" fmla="*/ 135764 w 2126207"/>
                <a:gd name="csY14" fmla="*/ 559115 h 3391678"/>
                <a:gd name="csX15" fmla="*/ 135760 w 2126207"/>
                <a:gd name="csY15" fmla="*/ 679639 h 3391678"/>
                <a:gd name="csX16" fmla="*/ 13364 w 2126207"/>
                <a:gd name="csY16" fmla="*/ 790406 h 3391678"/>
                <a:gd name="csX17" fmla="*/ 0 w 2126207"/>
                <a:gd name="csY17" fmla="*/ 820535 h 3391678"/>
                <a:gd name="csX18" fmla="*/ 0 w 2126207"/>
                <a:gd name="csY18" fmla="*/ 3310117 h 3391678"/>
                <a:gd name="csX19" fmla="*/ 81128 w 2126207"/>
                <a:gd name="csY19" fmla="*/ 3391340 h 3391678"/>
                <a:gd name="csX20" fmla="*/ 2045080 w 2126207"/>
                <a:gd name="csY20" fmla="*/ 3391678 h 339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126207" h="3391678">
                  <a:moveTo>
                    <a:pt x="2045080" y="3391678"/>
                  </a:moveTo>
                  <a:cubicBezTo>
                    <a:pt x="2089886" y="3391678"/>
                    <a:pt x="2126207" y="3355301"/>
                    <a:pt x="2126207" y="3310442"/>
                  </a:cubicBezTo>
                  <a:lnTo>
                    <a:pt x="2126207" y="802821"/>
                  </a:lnTo>
                  <a:cubicBezTo>
                    <a:pt x="2126207" y="787509"/>
                    <a:pt x="2126207" y="760158"/>
                    <a:pt x="2126207" y="746620"/>
                  </a:cubicBezTo>
                  <a:lnTo>
                    <a:pt x="2126207" y="631544"/>
                  </a:lnTo>
                  <a:cubicBezTo>
                    <a:pt x="2126207" y="616314"/>
                    <a:pt x="2126207" y="594314"/>
                    <a:pt x="2126207" y="579084"/>
                  </a:cubicBezTo>
                  <a:lnTo>
                    <a:pt x="2126207" y="480931"/>
                  </a:lnTo>
                  <a:cubicBezTo>
                    <a:pt x="2126207" y="465700"/>
                    <a:pt x="2126207" y="452433"/>
                    <a:pt x="2126207" y="438079"/>
                  </a:cubicBezTo>
                  <a:lnTo>
                    <a:pt x="2126207" y="81551"/>
                  </a:lnTo>
                  <a:cubicBezTo>
                    <a:pt x="2126207" y="36688"/>
                    <a:pt x="2089886" y="321"/>
                    <a:pt x="2045080" y="321"/>
                  </a:cubicBezTo>
                  <a:lnTo>
                    <a:pt x="81127" y="0"/>
                  </a:lnTo>
                  <a:cubicBezTo>
                    <a:pt x="36322" y="0"/>
                    <a:pt x="0" y="36368"/>
                    <a:pt x="0" y="81230"/>
                  </a:cubicBezTo>
                  <a:lnTo>
                    <a:pt x="0" y="418215"/>
                  </a:lnTo>
                  <a:cubicBezTo>
                    <a:pt x="0" y="429699"/>
                    <a:pt x="4855" y="440648"/>
                    <a:pt x="13364" y="448348"/>
                  </a:cubicBezTo>
                  <a:lnTo>
                    <a:pt x="135764" y="559115"/>
                  </a:lnTo>
                  <a:cubicBezTo>
                    <a:pt x="171399" y="591366"/>
                    <a:pt x="171396" y="647388"/>
                    <a:pt x="135760" y="679639"/>
                  </a:cubicBezTo>
                  <a:lnTo>
                    <a:pt x="13364" y="790406"/>
                  </a:lnTo>
                  <a:cubicBezTo>
                    <a:pt x="4855" y="798106"/>
                    <a:pt x="0" y="809052"/>
                    <a:pt x="0" y="820535"/>
                  </a:cubicBezTo>
                  <a:lnTo>
                    <a:pt x="0" y="3310117"/>
                  </a:lnTo>
                  <a:cubicBezTo>
                    <a:pt x="0" y="3354980"/>
                    <a:pt x="36322" y="3391340"/>
                    <a:pt x="81128" y="3391340"/>
                  </a:cubicBezTo>
                  <a:lnTo>
                    <a:pt x="2045080" y="3391678"/>
                  </a:lnTo>
                  <a:close/>
                </a:path>
              </a:pathLst>
            </a:custGeom>
            <a:solidFill>
              <a:schemeClr val="bg1"/>
            </a:solidFill>
            <a:ln w="3377" cap="flat">
              <a:noFill/>
              <a:prstDash val="solid"/>
              <a:miter/>
            </a:ln>
          </p:spPr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367B7608-8543-FDA2-1712-516A3BE4D677}"/>
                </a:ext>
              </a:extLst>
            </p:cNvPr>
            <p:cNvSpPr/>
            <p:nvPr/>
          </p:nvSpPr>
          <p:spPr>
            <a:xfrm>
              <a:off x="6798913" y="902170"/>
              <a:ext cx="2126207" cy="3391678"/>
            </a:xfrm>
            <a:custGeom>
              <a:avLst/>
              <a:gdLst>
                <a:gd name="csX0" fmla="*/ 2045080 w 2126207"/>
                <a:gd name="csY0" fmla="*/ 3391678 h 3391678"/>
                <a:gd name="csX1" fmla="*/ 2126207 w 2126207"/>
                <a:gd name="csY1" fmla="*/ 3310442 h 3391678"/>
                <a:gd name="csX2" fmla="*/ 2126207 w 2126207"/>
                <a:gd name="csY2" fmla="*/ 802821 h 3391678"/>
                <a:gd name="csX3" fmla="*/ 2126207 w 2126207"/>
                <a:gd name="csY3" fmla="*/ 746620 h 3391678"/>
                <a:gd name="csX4" fmla="*/ 2126207 w 2126207"/>
                <a:gd name="csY4" fmla="*/ 631544 h 3391678"/>
                <a:gd name="csX5" fmla="*/ 2126207 w 2126207"/>
                <a:gd name="csY5" fmla="*/ 579084 h 3391678"/>
                <a:gd name="csX6" fmla="*/ 2126207 w 2126207"/>
                <a:gd name="csY6" fmla="*/ 480931 h 3391678"/>
                <a:gd name="csX7" fmla="*/ 2126207 w 2126207"/>
                <a:gd name="csY7" fmla="*/ 438079 h 3391678"/>
                <a:gd name="csX8" fmla="*/ 2126207 w 2126207"/>
                <a:gd name="csY8" fmla="*/ 81551 h 3391678"/>
                <a:gd name="csX9" fmla="*/ 2045080 w 2126207"/>
                <a:gd name="csY9" fmla="*/ 321 h 3391678"/>
                <a:gd name="csX10" fmla="*/ 81127 w 2126207"/>
                <a:gd name="csY10" fmla="*/ 0 h 3391678"/>
                <a:gd name="csX11" fmla="*/ 0 w 2126207"/>
                <a:gd name="csY11" fmla="*/ 81230 h 3391678"/>
                <a:gd name="csX12" fmla="*/ 0 w 2126207"/>
                <a:gd name="csY12" fmla="*/ 418215 h 3391678"/>
                <a:gd name="csX13" fmla="*/ 13364 w 2126207"/>
                <a:gd name="csY13" fmla="*/ 448348 h 3391678"/>
                <a:gd name="csX14" fmla="*/ 135764 w 2126207"/>
                <a:gd name="csY14" fmla="*/ 559115 h 3391678"/>
                <a:gd name="csX15" fmla="*/ 135760 w 2126207"/>
                <a:gd name="csY15" fmla="*/ 679639 h 3391678"/>
                <a:gd name="csX16" fmla="*/ 13364 w 2126207"/>
                <a:gd name="csY16" fmla="*/ 790406 h 3391678"/>
                <a:gd name="csX17" fmla="*/ 0 w 2126207"/>
                <a:gd name="csY17" fmla="*/ 820535 h 3391678"/>
                <a:gd name="csX18" fmla="*/ 0 w 2126207"/>
                <a:gd name="csY18" fmla="*/ 3310117 h 3391678"/>
                <a:gd name="csX19" fmla="*/ 81128 w 2126207"/>
                <a:gd name="csY19" fmla="*/ 3391340 h 3391678"/>
                <a:gd name="csX20" fmla="*/ 2045080 w 2126207"/>
                <a:gd name="csY20" fmla="*/ 3391678 h 339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126207" h="3391678">
                  <a:moveTo>
                    <a:pt x="2045080" y="3391678"/>
                  </a:moveTo>
                  <a:cubicBezTo>
                    <a:pt x="2089886" y="3391678"/>
                    <a:pt x="2126207" y="3355301"/>
                    <a:pt x="2126207" y="3310442"/>
                  </a:cubicBezTo>
                  <a:lnTo>
                    <a:pt x="2126207" y="802821"/>
                  </a:lnTo>
                  <a:cubicBezTo>
                    <a:pt x="2126207" y="787509"/>
                    <a:pt x="2126207" y="760158"/>
                    <a:pt x="2126207" y="746620"/>
                  </a:cubicBezTo>
                  <a:lnTo>
                    <a:pt x="2126207" y="631544"/>
                  </a:lnTo>
                  <a:cubicBezTo>
                    <a:pt x="2126207" y="616314"/>
                    <a:pt x="2126207" y="594314"/>
                    <a:pt x="2126207" y="579084"/>
                  </a:cubicBezTo>
                  <a:lnTo>
                    <a:pt x="2126207" y="480931"/>
                  </a:lnTo>
                  <a:cubicBezTo>
                    <a:pt x="2126207" y="465700"/>
                    <a:pt x="2126207" y="452433"/>
                    <a:pt x="2126207" y="438079"/>
                  </a:cubicBezTo>
                  <a:lnTo>
                    <a:pt x="2126207" y="81551"/>
                  </a:lnTo>
                  <a:cubicBezTo>
                    <a:pt x="2126207" y="36688"/>
                    <a:pt x="2089886" y="321"/>
                    <a:pt x="2045080" y="321"/>
                  </a:cubicBezTo>
                  <a:lnTo>
                    <a:pt x="81127" y="0"/>
                  </a:lnTo>
                  <a:cubicBezTo>
                    <a:pt x="36322" y="0"/>
                    <a:pt x="0" y="36368"/>
                    <a:pt x="0" y="81230"/>
                  </a:cubicBezTo>
                  <a:lnTo>
                    <a:pt x="0" y="418215"/>
                  </a:lnTo>
                  <a:cubicBezTo>
                    <a:pt x="0" y="429699"/>
                    <a:pt x="4855" y="440648"/>
                    <a:pt x="13364" y="448348"/>
                  </a:cubicBezTo>
                  <a:lnTo>
                    <a:pt x="135764" y="559115"/>
                  </a:lnTo>
                  <a:cubicBezTo>
                    <a:pt x="171399" y="591366"/>
                    <a:pt x="171396" y="647388"/>
                    <a:pt x="135760" y="679639"/>
                  </a:cubicBezTo>
                  <a:lnTo>
                    <a:pt x="13364" y="790406"/>
                  </a:lnTo>
                  <a:cubicBezTo>
                    <a:pt x="4855" y="798106"/>
                    <a:pt x="0" y="809052"/>
                    <a:pt x="0" y="820535"/>
                  </a:cubicBezTo>
                  <a:lnTo>
                    <a:pt x="0" y="3310117"/>
                  </a:lnTo>
                  <a:cubicBezTo>
                    <a:pt x="0" y="3354980"/>
                    <a:pt x="36322" y="3391340"/>
                    <a:pt x="81128" y="3391340"/>
                  </a:cubicBezTo>
                  <a:lnTo>
                    <a:pt x="2045080" y="3391678"/>
                  </a:lnTo>
                  <a:close/>
                </a:path>
              </a:pathLst>
            </a:custGeom>
            <a:solidFill>
              <a:schemeClr val="bg1"/>
            </a:solidFill>
            <a:ln w="3377" cap="flat">
              <a:noFill/>
              <a:prstDash val="solid"/>
              <a:miter/>
            </a:ln>
          </p:spPr>
        </p:sp>
        <p:sp>
          <p:nvSpPr>
            <p:cNvPr id="16" name="Item 3">
              <a:extLst>
                <a:ext uri="{FF2B5EF4-FFF2-40B4-BE49-F238E27FC236}">
                  <a16:creationId xmlns:a16="http://schemas.microsoft.com/office/drawing/2014/main" id="{61705E5C-37BD-4F29-387F-086F8AD49E35}"/>
                </a:ext>
              </a:extLst>
            </p:cNvPr>
            <p:cNvSpPr/>
            <p:nvPr/>
          </p:nvSpPr>
          <p:spPr>
            <a:xfrm>
              <a:off x="4603977" y="902165"/>
              <a:ext cx="2297164" cy="3394729"/>
            </a:xfrm>
            <a:custGeom>
              <a:avLst/>
              <a:gdLst>
                <a:gd name="csX0" fmla="*/ 2052295 w 2297164"/>
                <a:gd name="csY0" fmla="*/ 3394729 h 3394729"/>
                <a:gd name="csX1" fmla="*/ 2133688 w 2297164"/>
                <a:gd name="csY1" fmla="*/ 3313344 h 3394729"/>
                <a:gd name="csX2" fmla="*/ 2134142 w 2297164"/>
                <a:gd name="csY2" fmla="*/ 807495 h 3394729"/>
                <a:gd name="csX3" fmla="*/ 2152022 w 2297164"/>
                <a:gd name="csY3" fmla="*/ 767240 h 3394729"/>
                <a:gd name="csX4" fmla="*/ 2288227 w 2297164"/>
                <a:gd name="csY4" fmla="*/ 644131 h 3394729"/>
                <a:gd name="csX5" fmla="*/ 2288227 w 2297164"/>
                <a:gd name="csY5" fmla="*/ 603879 h 3394729"/>
                <a:gd name="csX6" fmla="*/ 2150906 w 2297164"/>
                <a:gd name="csY6" fmla="*/ 479760 h 3394729"/>
                <a:gd name="csX7" fmla="*/ 2134142 w 2297164"/>
                <a:gd name="csY7" fmla="*/ 442021 h 3394729"/>
                <a:gd name="csX8" fmla="*/ 2134142 w 2297164"/>
                <a:gd name="csY8" fmla="*/ 81392 h 3394729"/>
                <a:gd name="csX9" fmla="*/ 2052749 w 2297164"/>
                <a:gd name="csY9" fmla="*/ 0 h 3394729"/>
                <a:gd name="csX10" fmla="*/ 81847 w 2297164"/>
                <a:gd name="csY10" fmla="*/ 11 h 3394729"/>
                <a:gd name="csX11" fmla="*/ 454 w 2297164"/>
                <a:gd name="csY11" fmla="*/ 81403 h 3394729"/>
                <a:gd name="csX12" fmla="*/ 454 w 2297164"/>
                <a:gd name="csY12" fmla="*/ 422453 h 3394729"/>
                <a:gd name="csX13" fmla="*/ 13862 w 2297164"/>
                <a:gd name="csY13" fmla="*/ 452646 h 3394729"/>
                <a:gd name="csX14" fmla="*/ 136662 w 2297164"/>
                <a:gd name="csY14" fmla="*/ 563635 h 3394729"/>
                <a:gd name="csX15" fmla="*/ 136659 w 2297164"/>
                <a:gd name="csY15" fmla="*/ 684396 h 3394729"/>
                <a:gd name="csX16" fmla="*/ 13859 w 2297164"/>
                <a:gd name="csY16" fmla="*/ 795391 h 3394729"/>
                <a:gd name="csX17" fmla="*/ 451 w 2297164"/>
                <a:gd name="csY17" fmla="*/ 825574 h 3394729"/>
                <a:gd name="csX18" fmla="*/ 0 w 2297164"/>
                <a:gd name="csY18" fmla="*/ 3313351 h 3394729"/>
                <a:gd name="csX19" fmla="*/ 81393 w 2297164"/>
                <a:gd name="csY19" fmla="*/ 3394729 h 3394729"/>
                <a:gd name="csX20" fmla="*/ 2052295 w 2297164"/>
                <a:gd name="csY20" fmla="*/ 3394729 h 33947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97164" h="3394729">
                  <a:moveTo>
                    <a:pt x="2052295" y="3394729"/>
                  </a:moveTo>
                  <a:cubicBezTo>
                    <a:pt x="2097247" y="3394729"/>
                    <a:pt x="2133688" y="3358296"/>
                    <a:pt x="2133688" y="3313344"/>
                  </a:cubicBezTo>
                  <a:lnTo>
                    <a:pt x="2134142" y="807495"/>
                  </a:lnTo>
                  <a:cubicBezTo>
                    <a:pt x="2134142" y="792153"/>
                    <a:pt x="2140640" y="777526"/>
                    <a:pt x="2152022" y="767240"/>
                  </a:cubicBezTo>
                  <a:lnTo>
                    <a:pt x="2288227" y="644131"/>
                  </a:lnTo>
                  <a:cubicBezTo>
                    <a:pt x="2300144" y="633360"/>
                    <a:pt x="2300144" y="614650"/>
                    <a:pt x="2288227" y="603879"/>
                  </a:cubicBezTo>
                  <a:lnTo>
                    <a:pt x="2150906" y="479760"/>
                  </a:lnTo>
                  <a:cubicBezTo>
                    <a:pt x="2140233" y="470115"/>
                    <a:pt x="2134142" y="456404"/>
                    <a:pt x="2134142" y="442021"/>
                  </a:cubicBezTo>
                  <a:lnTo>
                    <a:pt x="2134142" y="81392"/>
                  </a:lnTo>
                  <a:cubicBezTo>
                    <a:pt x="2134142" y="36440"/>
                    <a:pt x="2097702" y="0"/>
                    <a:pt x="2052749" y="0"/>
                  </a:cubicBezTo>
                  <a:lnTo>
                    <a:pt x="81847" y="11"/>
                  </a:lnTo>
                  <a:cubicBezTo>
                    <a:pt x="36895" y="11"/>
                    <a:pt x="454" y="36451"/>
                    <a:pt x="454" y="81403"/>
                  </a:cubicBezTo>
                  <a:lnTo>
                    <a:pt x="454" y="422453"/>
                  </a:lnTo>
                  <a:cubicBezTo>
                    <a:pt x="454" y="433960"/>
                    <a:pt x="5325" y="444928"/>
                    <a:pt x="13862" y="452646"/>
                  </a:cubicBezTo>
                  <a:lnTo>
                    <a:pt x="136662" y="563635"/>
                  </a:lnTo>
                  <a:cubicBezTo>
                    <a:pt x="172414" y="595950"/>
                    <a:pt x="172411" y="652080"/>
                    <a:pt x="136659" y="684396"/>
                  </a:cubicBezTo>
                  <a:lnTo>
                    <a:pt x="13859" y="795391"/>
                  </a:lnTo>
                  <a:cubicBezTo>
                    <a:pt x="5324" y="803103"/>
                    <a:pt x="453" y="814071"/>
                    <a:pt x="451" y="825574"/>
                  </a:cubicBezTo>
                  <a:lnTo>
                    <a:pt x="0" y="3313351"/>
                  </a:lnTo>
                  <a:cubicBezTo>
                    <a:pt x="0" y="3358303"/>
                    <a:pt x="36441" y="3394729"/>
                    <a:pt x="81393" y="3394729"/>
                  </a:cubicBezTo>
                  <a:lnTo>
                    <a:pt x="2052295" y="3394729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  <p:sp>
          <p:nvSpPr>
            <p:cNvPr id="17" name="Item 2">
              <a:extLst>
                <a:ext uri="{FF2B5EF4-FFF2-40B4-BE49-F238E27FC236}">
                  <a16:creationId xmlns:a16="http://schemas.microsoft.com/office/drawing/2014/main" id="{3ACD69F4-CE4F-A6AA-E87C-96F94EFA7C8D}"/>
                </a:ext>
              </a:extLst>
            </p:cNvPr>
            <p:cNvSpPr/>
            <p:nvPr/>
          </p:nvSpPr>
          <p:spPr>
            <a:xfrm>
              <a:off x="2421434" y="902165"/>
              <a:ext cx="2294050" cy="3394729"/>
            </a:xfrm>
            <a:custGeom>
              <a:avLst/>
              <a:gdLst>
                <a:gd name="csX0" fmla="*/ 2049507 w 2294050"/>
                <a:gd name="csY0" fmla="*/ 3394730 h 3394729"/>
                <a:gd name="csX1" fmla="*/ 2130792 w 2294050"/>
                <a:gd name="csY1" fmla="*/ 3313419 h 3394729"/>
                <a:gd name="csX2" fmla="*/ 2131246 w 2294050"/>
                <a:gd name="csY2" fmla="*/ 803302 h 3394729"/>
                <a:gd name="csX3" fmla="*/ 2149101 w 2294050"/>
                <a:gd name="csY3" fmla="*/ 763087 h 3394729"/>
                <a:gd name="csX4" fmla="*/ 2285125 w 2294050"/>
                <a:gd name="csY4" fmla="*/ 640101 h 3394729"/>
                <a:gd name="csX5" fmla="*/ 2285125 w 2294050"/>
                <a:gd name="csY5" fmla="*/ 599889 h 3394729"/>
                <a:gd name="csX6" fmla="*/ 2147984 w 2294050"/>
                <a:gd name="csY6" fmla="*/ 475894 h 3394729"/>
                <a:gd name="csX7" fmla="*/ 2131246 w 2294050"/>
                <a:gd name="csY7" fmla="*/ 438193 h 3394729"/>
                <a:gd name="csX8" fmla="*/ 2131246 w 2294050"/>
                <a:gd name="csY8" fmla="*/ 81311 h 3394729"/>
                <a:gd name="csX9" fmla="*/ 2049961 w 2294050"/>
                <a:gd name="csY9" fmla="*/ 0 h 3394729"/>
                <a:gd name="csX10" fmla="*/ 81738 w 2294050"/>
                <a:gd name="csY10" fmla="*/ 0 h 3394729"/>
                <a:gd name="csX11" fmla="*/ 453 w 2294050"/>
                <a:gd name="csY11" fmla="*/ 81311 h 3394729"/>
                <a:gd name="csX12" fmla="*/ 453 w 2294050"/>
                <a:gd name="csY12" fmla="*/ 418634 h 3394729"/>
                <a:gd name="csX13" fmla="*/ 13844 w 2294050"/>
                <a:gd name="csY13" fmla="*/ 448794 h 3394729"/>
                <a:gd name="csX14" fmla="*/ 136481 w 2294050"/>
                <a:gd name="csY14" fmla="*/ 559674 h 3394729"/>
                <a:gd name="csX15" fmla="*/ 136477 w 2294050"/>
                <a:gd name="csY15" fmla="*/ 680316 h 3394729"/>
                <a:gd name="csX16" fmla="*/ 13840 w 2294050"/>
                <a:gd name="csY16" fmla="*/ 791197 h 3394729"/>
                <a:gd name="csX17" fmla="*/ 450 w 2294050"/>
                <a:gd name="csY17" fmla="*/ 821353 h 3394729"/>
                <a:gd name="csX18" fmla="*/ 0 w 2294050"/>
                <a:gd name="csY18" fmla="*/ 3313419 h 3394729"/>
                <a:gd name="csX19" fmla="*/ 81285 w 2294050"/>
                <a:gd name="csY19" fmla="*/ 3394730 h 3394729"/>
                <a:gd name="csX20" fmla="*/ 2049507 w 2294050"/>
                <a:gd name="csY20" fmla="*/ 3394730 h 33947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94050" h="3394729">
                  <a:moveTo>
                    <a:pt x="2049507" y="3394730"/>
                  </a:moveTo>
                  <a:cubicBezTo>
                    <a:pt x="2094400" y="3394730"/>
                    <a:pt x="2130792" y="3358326"/>
                    <a:pt x="2130792" y="3313419"/>
                  </a:cubicBezTo>
                  <a:lnTo>
                    <a:pt x="2131246" y="803302"/>
                  </a:lnTo>
                  <a:cubicBezTo>
                    <a:pt x="2131246" y="787975"/>
                    <a:pt x="2137732" y="773363"/>
                    <a:pt x="2149101" y="763087"/>
                  </a:cubicBezTo>
                  <a:lnTo>
                    <a:pt x="2285125" y="640101"/>
                  </a:lnTo>
                  <a:cubicBezTo>
                    <a:pt x="2297027" y="629341"/>
                    <a:pt x="2297027" y="610650"/>
                    <a:pt x="2285125" y="599889"/>
                  </a:cubicBezTo>
                  <a:lnTo>
                    <a:pt x="2147984" y="475894"/>
                  </a:lnTo>
                  <a:cubicBezTo>
                    <a:pt x="2137329" y="466259"/>
                    <a:pt x="2131246" y="452561"/>
                    <a:pt x="2131246" y="438193"/>
                  </a:cubicBezTo>
                  <a:lnTo>
                    <a:pt x="2131246" y="81311"/>
                  </a:lnTo>
                  <a:cubicBezTo>
                    <a:pt x="2131246" y="36404"/>
                    <a:pt x="2094854" y="0"/>
                    <a:pt x="2049961" y="0"/>
                  </a:cubicBezTo>
                  <a:lnTo>
                    <a:pt x="81738" y="0"/>
                  </a:lnTo>
                  <a:cubicBezTo>
                    <a:pt x="36846" y="0"/>
                    <a:pt x="453" y="36404"/>
                    <a:pt x="453" y="81311"/>
                  </a:cubicBezTo>
                  <a:lnTo>
                    <a:pt x="453" y="418634"/>
                  </a:lnTo>
                  <a:cubicBezTo>
                    <a:pt x="453" y="430130"/>
                    <a:pt x="5318" y="441086"/>
                    <a:pt x="13844" y="448794"/>
                  </a:cubicBezTo>
                  <a:lnTo>
                    <a:pt x="136481" y="559674"/>
                  </a:lnTo>
                  <a:cubicBezTo>
                    <a:pt x="172185" y="591958"/>
                    <a:pt x="172181" y="648032"/>
                    <a:pt x="136477" y="680316"/>
                  </a:cubicBezTo>
                  <a:lnTo>
                    <a:pt x="13840" y="791197"/>
                  </a:lnTo>
                  <a:cubicBezTo>
                    <a:pt x="5317" y="798904"/>
                    <a:pt x="452" y="809858"/>
                    <a:pt x="450" y="821353"/>
                  </a:cubicBezTo>
                  <a:lnTo>
                    <a:pt x="0" y="3313419"/>
                  </a:lnTo>
                  <a:cubicBezTo>
                    <a:pt x="0" y="3358326"/>
                    <a:pt x="36392" y="3394730"/>
                    <a:pt x="81285" y="3394730"/>
                  </a:cubicBezTo>
                  <a:lnTo>
                    <a:pt x="2049507" y="3394730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  <p:sp>
          <p:nvSpPr>
            <p:cNvPr id="18" name="Item 1">
              <a:extLst>
                <a:ext uri="{FF2B5EF4-FFF2-40B4-BE49-F238E27FC236}">
                  <a16:creationId xmlns:a16="http://schemas.microsoft.com/office/drawing/2014/main" id="{FC488A31-AF16-87BB-6C76-D413D631A375}"/>
                </a:ext>
              </a:extLst>
            </p:cNvPr>
            <p:cNvSpPr/>
            <p:nvPr/>
          </p:nvSpPr>
          <p:spPr>
            <a:xfrm>
              <a:off x="238891" y="902170"/>
              <a:ext cx="2293139" cy="3394724"/>
            </a:xfrm>
            <a:custGeom>
              <a:avLst/>
              <a:gdLst>
                <a:gd name="csX0" fmla="*/ 2049050 w 2293139"/>
                <a:gd name="csY0" fmla="*/ 3394725 h 3394724"/>
                <a:gd name="csX1" fmla="*/ 2130335 w 2293139"/>
                <a:gd name="csY1" fmla="*/ 3313414 h 3394724"/>
                <a:gd name="csX2" fmla="*/ 2130335 w 2293139"/>
                <a:gd name="csY2" fmla="*/ 803300 h 3394724"/>
                <a:gd name="csX3" fmla="*/ 2148191 w 2293139"/>
                <a:gd name="csY3" fmla="*/ 763085 h 3394724"/>
                <a:gd name="csX4" fmla="*/ 2284214 w 2293139"/>
                <a:gd name="csY4" fmla="*/ 640099 h 3394724"/>
                <a:gd name="csX5" fmla="*/ 2284214 w 2293139"/>
                <a:gd name="csY5" fmla="*/ 599888 h 3394724"/>
                <a:gd name="csX6" fmla="*/ 2147073 w 2293139"/>
                <a:gd name="csY6" fmla="*/ 475896 h 3394724"/>
                <a:gd name="csX7" fmla="*/ 2130335 w 2293139"/>
                <a:gd name="csY7" fmla="*/ 438195 h 3394724"/>
                <a:gd name="csX8" fmla="*/ 2130335 w 2293139"/>
                <a:gd name="csY8" fmla="*/ 81311 h 3394724"/>
                <a:gd name="csX9" fmla="*/ 2049050 w 2293139"/>
                <a:gd name="csY9" fmla="*/ 0 h 3394724"/>
                <a:gd name="csX10" fmla="*/ 81285 w 2293139"/>
                <a:gd name="csY10" fmla="*/ 1 h 3394724"/>
                <a:gd name="csX11" fmla="*/ 0 w 2293139"/>
                <a:gd name="csY11" fmla="*/ 81312 h 3394724"/>
                <a:gd name="csX12" fmla="*/ 0 w 2293139"/>
                <a:gd name="csY12" fmla="*/ 436690 h 3394724"/>
                <a:gd name="csX13" fmla="*/ 0 w 2293139"/>
                <a:gd name="csY13" fmla="*/ 560706 h 3394724"/>
                <a:gd name="csX14" fmla="*/ 0 w 2293139"/>
                <a:gd name="csY14" fmla="*/ 640103 h 3394724"/>
                <a:gd name="csX15" fmla="*/ 0 w 2293139"/>
                <a:gd name="csY15" fmla="*/ 803300 h 3394724"/>
                <a:gd name="csX16" fmla="*/ 0 w 2293139"/>
                <a:gd name="csY16" fmla="*/ 3313414 h 3394724"/>
                <a:gd name="csX17" fmla="*/ 81285 w 2293139"/>
                <a:gd name="csY17" fmla="*/ 3394725 h 3394724"/>
                <a:gd name="csX18" fmla="*/ 2049050 w 2293139"/>
                <a:gd name="csY18" fmla="*/ 3394725 h 3394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293139" h="3394724">
                  <a:moveTo>
                    <a:pt x="2049050" y="3394725"/>
                  </a:moveTo>
                  <a:cubicBezTo>
                    <a:pt x="2093943" y="3394725"/>
                    <a:pt x="2130335" y="3358321"/>
                    <a:pt x="2130335" y="3313414"/>
                  </a:cubicBezTo>
                  <a:lnTo>
                    <a:pt x="2130335" y="803300"/>
                  </a:lnTo>
                  <a:cubicBezTo>
                    <a:pt x="2130335" y="787973"/>
                    <a:pt x="2136821" y="773364"/>
                    <a:pt x="2148191" y="763085"/>
                  </a:cubicBezTo>
                  <a:lnTo>
                    <a:pt x="2284214" y="640099"/>
                  </a:lnTo>
                  <a:cubicBezTo>
                    <a:pt x="2296115" y="629339"/>
                    <a:pt x="2296115" y="610648"/>
                    <a:pt x="2284214" y="599888"/>
                  </a:cubicBezTo>
                  <a:lnTo>
                    <a:pt x="2147073" y="475896"/>
                  </a:lnTo>
                  <a:cubicBezTo>
                    <a:pt x="2136418" y="466260"/>
                    <a:pt x="2130335" y="452563"/>
                    <a:pt x="2130335" y="438195"/>
                  </a:cubicBezTo>
                  <a:lnTo>
                    <a:pt x="2130335" y="81311"/>
                  </a:lnTo>
                  <a:cubicBezTo>
                    <a:pt x="2130335" y="36404"/>
                    <a:pt x="2093943" y="0"/>
                    <a:pt x="2049050" y="0"/>
                  </a:cubicBezTo>
                  <a:lnTo>
                    <a:pt x="81285" y="1"/>
                  </a:lnTo>
                  <a:cubicBezTo>
                    <a:pt x="36392" y="1"/>
                    <a:pt x="0" y="36405"/>
                    <a:pt x="0" y="81312"/>
                  </a:cubicBezTo>
                  <a:lnTo>
                    <a:pt x="0" y="436690"/>
                  </a:lnTo>
                  <a:lnTo>
                    <a:pt x="0" y="560706"/>
                  </a:lnTo>
                  <a:cubicBezTo>
                    <a:pt x="0" y="591198"/>
                    <a:pt x="0" y="603056"/>
                    <a:pt x="0" y="640103"/>
                  </a:cubicBezTo>
                  <a:lnTo>
                    <a:pt x="0" y="803300"/>
                  </a:lnTo>
                  <a:lnTo>
                    <a:pt x="0" y="3313414"/>
                  </a:lnTo>
                  <a:cubicBezTo>
                    <a:pt x="0" y="3358321"/>
                    <a:pt x="36393" y="3394725"/>
                    <a:pt x="81285" y="3394725"/>
                  </a:cubicBezTo>
                  <a:lnTo>
                    <a:pt x="2049050" y="3394725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</p:grpSp>
      <p:sp>
        <p:nvSpPr>
          <p:cNvPr id="19" name="Graphic 22">
            <a:extLst>
              <a:ext uri="{FF2B5EF4-FFF2-40B4-BE49-F238E27FC236}">
                <a16:creationId xmlns:a16="http://schemas.microsoft.com/office/drawing/2014/main" id="{C9B53A7F-48CC-7728-2047-54F4AEB0B833}"/>
              </a:ext>
            </a:extLst>
          </p:cNvPr>
          <p:cNvSpPr/>
          <p:nvPr/>
        </p:nvSpPr>
        <p:spPr>
          <a:xfrm rot="1902887">
            <a:off x="7141066" y="-1020516"/>
            <a:ext cx="2574980" cy="2574980"/>
          </a:xfrm>
          <a:custGeom>
            <a:avLst/>
            <a:gdLst>
              <a:gd name="csX0" fmla="*/ 2574981 w 2574980"/>
              <a:gd name="csY0" fmla="*/ 1287490 h 2574980"/>
              <a:gd name="csX1" fmla="*/ 1931236 w 2574980"/>
              <a:gd name="csY1" fmla="*/ 1124523 h 2574980"/>
              <a:gd name="csX2" fmla="*/ 1894682 w 2574980"/>
              <a:gd name="csY2" fmla="*/ 1124797 h 2574980"/>
              <a:gd name="csX3" fmla="*/ 1926471 w 2574980"/>
              <a:gd name="csY3" fmla="*/ 1106754 h 2574980"/>
              <a:gd name="csX4" fmla="*/ 2402485 w 2574980"/>
              <a:gd name="csY4" fmla="*/ 643745 h 2574980"/>
              <a:gd name="csX5" fmla="*/ 1763504 w 2574980"/>
              <a:gd name="csY5" fmla="*/ 824481 h 2574980"/>
              <a:gd name="csX6" fmla="*/ 1731988 w 2574980"/>
              <a:gd name="csY6" fmla="*/ 842992 h 2574980"/>
              <a:gd name="csX7" fmla="*/ 1750500 w 2574980"/>
              <a:gd name="csY7" fmla="*/ 811477 h 2574980"/>
              <a:gd name="csX8" fmla="*/ 1931236 w 2574980"/>
              <a:gd name="csY8" fmla="*/ 172496 h 2574980"/>
              <a:gd name="csX9" fmla="*/ 1468226 w 2574980"/>
              <a:gd name="csY9" fmla="*/ 648510 h 2574980"/>
              <a:gd name="csX10" fmla="*/ 1450184 w 2574980"/>
              <a:gd name="csY10" fmla="*/ 680299 h 2574980"/>
              <a:gd name="csX11" fmla="*/ 1450457 w 2574980"/>
              <a:gd name="csY11" fmla="*/ 643745 h 2574980"/>
              <a:gd name="csX12" fmla="*/ 1287490 w 2574980"/>
              <a:gd name="csY12" fmla="*/ 0 h 2574980"/>
              <a:gd name="csX13" fmla="*/ 1124523 w 2574980"/>
              <a:gd name="csY13" fmla="*/ 643745 h 2574980"/>
              <a:gd name="csX14" fmla="*/ 1124797 w 2574980"/>
              <a:gd name="csY14" fmla="*/ 680299 h 2574980"/>
              <a:gd name="csX15" fmla="*/ 1106754 w 2574980"/>
              <a:gd name="csY15" fmla="*/ 648510 h 2574980"/>
              <a:gd name="csX16" fmla="*/ 643745 w 2574980"/>
              <a:gd name="csY16" fmla="*/ 172496 h 2574980"/>
              <a:gd name="csX17" fmla="*/ 824481 w 2574980"/>
              <a:gd name="csY17" fmla="*/ 811477 h 2574980"/>
              <a:gd name="csX18" fmla="*/ 842992 w 2574980"/>
              <a:gd name="csY18" fmla="*/ 842992 h 2574980"/>
              <a:gd name="csX19" fmla="*/ 811477 w 2574980"/>
              <a:gd name="csY19" fmla="*/ 824481 h 2574980"/>
              <a:gd name="csX20" fmla="*/ 172496 w 2574980"/>
              <a:gd name="csY20" fmla="*/ 643745 h 2574980"/>
              <a:gd name="csX21" fmla="*/ 648510 w 2574980"/>
              <a:gd name="csY21" fmla="*/ 1106754 h 2574980"/>
              <a:gd name="csX22" fmla="*/ 680299 w 2574980"/>
              <a:gd name="csY22" fmla="*/ 1124797 h 2574980"/>
              <a:gd name="csX23" fmla="*/ 643745 w 2574980"/>
              <a:gd name="csY23" fmla="*/ 1124523 h 2574980"/>
              <a:gd name="csX24" fmla="*/ 0 w 2574980"/>
              <a:gd name="csY24" fmla="*/ 1287490 h 2574980"/>
              <a:gd name="csX25" fmla="*/ 643745 w 2574980"/>
              <a:gd name="csY25" fmla="*/ 1450457 h 2574980"/>
              <a:gd name="csX26" fmla="*/ 680299 w 2574980"/>
              <a:gd name="csY26" fmla="*/ 1450184 h 2574980"/>
              <a:gd name="csX27" fmla="*/ 648510 w 2574980"/>
              <a:gd name="csY27" fmla="*/ 1468226 h 2574980"/>
              <a:gd name="csX28" fmla="*/ 172496 w 2574980"/>
              <a:gd name="csY28" fmla="*/ 1931236 h 2574980"/>
              <a:gd name="csX29" fmla="*/ 811477 w 2574980"/>
              <a:gd name="csY29" fmla="*/ 1750500 h 2574980"/>
              <a:gd name="csX30" fmla="*/ 842992 w 2574980"/>
              <a:gd name="csY30" fmla="*/ 1731988 h 2574980"/>
              <a:gd name="csX31" fmla="*/ 824481 w 2574980"/>
              <a:gd name="csY31" fmla="*/ 1763504 h 2574980"/>
              <a:gd name="csX32" fmla="*/ 643745 w 2574980"/>
              <a:gd name="csY32" fmla="*/ 2402485 h 2574980"/>
              <a:gd name="csX33" fmla="*/ 1106754 w 2574980"/>
              <a:gd name="csY33" fmla="*/ 1926471 h 2574980"/>
              <a:gd name="csX34" fmla="*/ 1124797 w 2574980"/>
              <a:gd name="csY34" fmla="*/ 1894682 h 2574980"/>
              <a:gd name="csX35" fmla="*/ 1124523 w 2574980"/>
              <a:gd name="csY35" fmla="*/ 1931236 h 2574980"/>
              <a:gd name="csX36" fmla="*/ 1287490 w 2574980"/>
              <a:gd name="csY36" fmla="*/ 2574981 h 2574980"/>
              <a:gd name="csX37" fmla="*/ 1450457 w 2574980"/>
              <a:gd name="csY37" fmla="*/ 1931236 h 2574980"/>
              <a:gd name="csX38" fmla="*/ 1450184 w 2574980"/>
              <a:gd name="csY38" fmla="*/ 1894682 h 2574980"/>
              <a:gd name="csX39" fmla="*/ 1468226 w 2574980"/>
              <a:gd name="csY39" fmla="*/ 1926471 h 2574980"/>
              <a:gd name="csX40" fmla="*/ 1931236 w 2574980"/>
              <a:gd name="csY40" fmla="*/ 2402485 h 2574980"/>
              <a:gd name="csX41" fmla="*/ 1750500 w 2574980"/>
              <a:gd name="csY41" fmla="*/ 1763504 h 2574980"/>
              <a:gd name="csX42" fmla="*/ 1731988 w 2574980"/>
              <a:gd name="csY42" fmla="*/ 1731988 h 2574980"/>
              <a:gd name="csX43" fmla="*/ 1763504 w 2574980"/>
              <a:gd name="csY43" fmla="*/ 1750500 h 2574980"/>
              <a:gd name="csX44" fmla="*/ 2402485 w 2574980"/>
              <a:gd name="csY44" fmla="*/ 1931236 h 2574980"/>
              <a:gd name="csX45" fmla="*/ 1926471 w 2574980"/>
              <a:gd name="csY45" fmla="*/ 1468226 h 2574980"/>
              <a:gd name="csX46" fmla="*/ 1894682 w 2574980"/>
              <a:gd name="csY46" fmla="*/ 1450184 h 2574980"/>
              <a:gd name="csX47" fmla="*/ 1931236 w 2574980"/>
              <a:gd name="csY47" fmla="*/ 1450457 h 2574980"/>
              <a:gd name="csX48" fmla="*/ 2574981 w 2574980"/>
              <a:gd name="csY48" fmla="*/ 1287490 h 25749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2574980" h="2574980">
                <a:moveTo>
                  <a:pt x="2574981" y="1287490"/>
                </a:moveTo>
                <a:cubicBezTo>
                  <a:pt x="2574981" y="1197474"/>
                  <a:pt x="2286772" y="1124523"/>
                  <a:pt x="1931236" y="1124523"/>
                </a:cubicBezTo>
                <a:cubicBezTo>
                  <a:pt x="1918973" y="1124523"/>
                  <a:pt x="1906789" y="1124641"/>
                  <a:pt x="1894682" y="1124797"/>
                </a:cubicBezTo>
                <a:cubicBezTo>
                  <a:pt x="1905265" y="1118900"/>
                  <a:pt x="1915849" y="1112886"/>
                  <a:pt x="1926471" y="1106754"/>
                </a:cubicBezTo>
                <a:cubicBezTo>
                  <a:pt x="2234363" y="928986"/>
                  <a:pt x="2447474" y="721694"/>
                  <a:pt x="2402485" y="643745"/>
                </a:cubicBezTo>
                <a:cubicBezTo>
                  <a:pt x="2357496" y="565796"/>
                  <a:pt x="2071396" y="646713"/>
                  <a:pt x="1763504" y="824481"/>
                </a:cubicBezTo>
                <a:cubicBezTo>
                  <a:pt x="1752882" y="830612"/>
                  <a:pt x="1742377" y="836783"/>
                  <a:pt x="1731988" y="842992"/>
                </a:cubicBezTo>
                <a:cubicBezTo>
                  <a:pt x="1738198" y="832604"/>
                  <a:pt x="1744368" y="822099"/>
                  <a:pt x="1750500" y="811477"/>
                </a:cubicBezTo>
                <a:cubicBezTo>
                  <a:pt x="1928268" y="503585"/>
                  <a:pt x="2009185" y="217524"/>
                  <a:pt x="1931236" y="172496"/>
                </a:cubicBezTo>
                <a:cubicBezTo>
                  <a:pt x="1853286" y="127508"/>
                  <a:pt x="1645994" y="340618"/>
                  <a:pt x="1468226" y="648510"/>
                </a:cubicBezTo>
                <a:cubicBezTo>
                  <a:pt x="1462095" y="659132"/>
                  <a:pt x="1456081" y="669754"/>
                  <a:pt x="1450184" y="680299"/>
                </a:cubicBezTo>
                <a:cubicBezTo>
                  <a:pt x="1450340" y="668192"/>
                  <a:pt x="1450457" y="656008"/>
                  <a:pt x="1450457" y="643745"/>
                </a:cubicBezTo>
                <a:cubicBezTo>
                  <a:pt x="1450457" y="288209"/>
                  <a:pt x="1377507" y="0"/>
                  <a:pt x="1287490" y="0"/>
                </a:cubicBezTo>
                <a:cubicBezTo>
                  <a:pt x="1197474" y="0"/>
                  <a:pt x="1124523" y="288209"/>
                  <a:pt x="1124523" y="643745"/>
                </a:cubicBezTo>
                <a:cubicBezTo>
                  <a:pt x="1124523" y="656008"/>
                  <a:pt x="1124641" y="668192"/>
                  <a:pt x="1124797" y="680299"/>
                </a:cubicBezTo>
                <a:cubicBezTo>
                  <a:pt x="1118900" y="669715"/>
                  <a:pt x="1112886" y="659132"/>
                  <a:pt x="1106754" y="648510"/>
                </a:cubicBezTo>
                <a:cubicBezTo>
                  <a:pt x="928986" y="340618"/>
                  <a:pt x="721694" y="127508"/>
                  <a:pt x="643745" y="172496"/>
                </a:cubicBezTo>
                <a:cubicBezTo>
                  <a:pt x="565796" y="217485"/>
                  <a:pt x="646713" y="503585"/>
                  <a:pt x="824481" y="811477"/>
                </a:cubicBezTo>
                <a:cubicBezTo>
                  <a:pt x="830612" y="822099"/>
                  <a:pt x="836783" y="832604"/>
                  <a:pt x="842992" y="842992"/>
                </a:cubicBezTo>
                <a:cubicBezTo>
                  <a:pt x="832604" y="836783"/>
                  <a:pt x="822099" y="830612"/>
                  <a:pt x="811477" y="824481"/>
                </a:cubicBezTo>
                <a:cubicBezTo>
                  <a:pt x="503585" y="646713"/>
                  <a:pt x="217523" y="565796"/>
                  <a:pt x="172496" y="643745"/>
                </a:cubicBezTo>
                <a:cubicBezTo>
                  <a:pt x="127507" y="721694"/>
                  <a:pt x="340619" y="928986"/>
                  <a:pt x="648510" y="1106754"/>
                </a:cubicBezTo>
                <a:cubicBezTo>
                  <a:pt x="659132" y="1112886"/>
                  <a:pt x="669754" y="1118900"/>
                  <a:pt x="680299" y="1124797"/>
                </a:cubicBezTo>
                <a:cubicBezTo>
                  <a:pt x="668192" y="1124641"/>
                  <a:pt x="656008" y="1124523"/>
                  <a:pt x="643745" y="1124523"/>
                </a:cubicBezTo>
                <a:cubicBezTo>
                  <a:pt x="288210" y="1124523"/>
                  <a:pt x="0" y="1197474"/>
                  <a:pt x="0" y="1287490"/>
                </a:cubicBezTo>
                <a:cubicBezTo>
                  <a:pt x="0" y="1377507"/>
                  <a:pt x="288210" y="1450457"/>
                  <a:pt x="643745" y="1450457"/>
                </a:cubicBezTo>
                <a:cubicBezTo>
                  <a:pt x="656008" y="1450457"/>
                  <a:pt x="668192" y="1450340"/>
                  <a:pt x="680299" y="1450184"/>
                </a:cubicBezTo>
                <a:cubicBezTo>
                  <a:pt x="669715" y="1456081"/>
                  <a:pt x="659132" y="1462095"/>
                  <a:pt x="648510" y="1468226"/>
                </a:cubicBezTo>
                <a:cubicBezTo>
                  <a:pt x="340619" y="1645994"/>
                  <a:pt x="127507" y="1853286"/>
                  <a:pt x="172496" y="1931236"/>
                </a:cubicBezTo>
                <a:cubicBezTo>
                  <a:pt x="217484" y="2009185"/>
                  <a:pt x="503585" y="1928268"/>
                  <a:pt x="811477" y="1750500"/>
                </a:cubicBezTo>
                <a:cubicBezTo>
                  <a:pt x="822099" y="1744368"/>
                  <a:pt x="832604" y="1738198"/>
                  <a:pt x="842992" y="1731988"/>
                </a:cubicBezTo>
                <a:cubicBezTo>
                  <a:pt x="836783" y="1742377"/>
                  <a:pt x="830612" y="1752882"/>
                  <a:pt x="824481" y="1763504"/>
                </a:cubicBezTo>
                <a:cubicBezTo>
                  <a:pt x="646713" y="2071396"/>
                  <a:pt x="565796" y="2357457"/>
                  <a:pt x="643745" y="2402485"/>
                </a:cubicBezTo>
                <a:cubicBezTo>
                  <a:pt x="721694" y="2447474"/>
                  <a:pt x="928986" y="2234363"/>
                  <a:pt x="1106754" y="1926471"/>
                </a:cubicBezTo>
                <a:cubicBezTo>
                  <a:pt x="1112886" y="1915849"/>
                  <a:pt x="1118900" y="1905226"/>
                  <a:pt x="1124797" y="1894682"/>
                </a:cubicBezTo>
                <a:cubicBezTo>
                  <a:pt x="1124641" y="1906789"/>
                  <a:pt x="1124523" y="1918973"/>
                  <a:pt x="1124523" y="1931236"/>
                </a:cubicBezTo>
                <a:cubicBezTo>
                  <a:pt x="1124523" y="2286772"/>
                  <a:pt x="1197474" y="2574981"/>
                  <a:pt x="1287490" y="2574981"/>
                </a:cubicBezTo>
                <a:cubicBezTo>
                  <a:pt x="1377507" y="2574981"/>
                  <a:pt x="1450457" y="2286772"/>
                  <a:pt x="1450457" y="1931236"/>
                </a:cubicBezTo>
                <a:cubicBezTo>
                  <a:pt x="1450457" y="1918973"/>
                  <a:pt x="1450340" y="1906789"/>
                  <a:pt x="1450184" y="1894682"/>
                </a:cubicBezTo>
                <a:cubicBezTo>
                  <a:pt x="1456081" y="1905265"/>
                  <a:pt x="1462095" y="1915849"/>
                  <a:pt x="1468226" y="1926471"/>
                </a:cubicBezTo>
                <a:cubicBezTo>
                  <a:pt x="1645994" y="2234363"/>
                  <a:pt x="1853286" y="2447474"/>
                  <a:pt x="1931236" y="2402485"/>
                </a:cubicBezTo>
                <a:cubicBezTo>
                  <a:pt x="2009185" y="2357496"/>
                  <a:pt x="1928268" y="2071396"/>
                  <a:pt x="1750500" y="1763504"/>
                </a:cubicBezTo>
                <a:cubicBezTo>
                  <a:pt x="1744368" y="1752882"/>
                  <a:pt x="1738198" y="1742377"/>
                  <a:pt x="1731988" y="1731988"/>
                </a:cubicBezTo>
                <a:cubicBezTo>
                  <a:pt x="1742377" y="1738198"/>
                  <a:pt x="1752882" y="1744368"/>
                  <a:pt x="1763504" y="1750500"/>
                </a:cubicBezTo>
                <a:cubicBezTo>
                  <a:pt x="2071396" y="1928268"/>
                  <a:pt x="2357457" y="2009185"/>
                  <a:pt x="2402485" y="1931236"/>
                </a:cubicBezTo>
                <a:cubicBezTo>
                  <a:pt x="2447474" y="1853286"/>
                  <a:pt x="2234363" y="1645994"/>
                  <a:pt x="1926471" y="1468226"/>
                </a:cubicBezTo>
                <a:cubicBezTo>
                  <a:pt x="1915849" y="1462095"/>
                  <a:pt x="1905226" y="1456081"/>
                  <a:pt x="1894682" y="1450184"/>
                </a:cubicBezTo>
                <a:cubicBezTo>
                  <a:pt x="1906789" y="1450340"/>
                  <a:pt x="1918973" y="1450457"/>
                  <a:pt x="1931236" y="1450457"/>
                </a:cubicBezTo>
                <a:cubicBezTo>
                  <a:pt x="2286772" y="1450457"/>
                  <a:pt x="2574981" y="1377468"/>
                  <a:pt x="2574981" y="1287490"/>
                </a:cubicBezTo>
                <a:close/>
              </a:path>
            </a:pathLst>
          </a:custGeom>
          <a:solidFill>
            <a:schemeClr val="accent3"/>
          </a:solidFill>
          <a:ln w="38966" cap="flat">
            <a:noFill/>
            <a:prstDash val="solid"/>
            <a:miter/>
          </a:ln>
        </p:spPr>
      </p:sp>
      <p:sp>
        <p:nvSpPr>
          <p:cNvPr id="20" name="Google Shape;377;g3e4a1d512f3_0_994">
            <a:extLst>
              <a:ext uri="{FF2B5EF4-FFF2-40B4-BE49-F238E27FC236}">
                <a16:creationId xmlns:a16="http://schemas.microsoft.com/office/drawing/2014/main" id="{0B3EDF83-633D-AB52-B574-F594A38183D3}"/>
              </a:ext>
            </a:extLst>
          </p:cNvPr>
          <p:cNvSpPr txBox="1"/>
          <p:nvPr userDrawn="1"/>
        </p:nvSpPr>
        <p:spPr>
          <a:xfrm>
            <a:off x="403985" y="1349035"/>
            <a:ext cx="13821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3"/>
                </a:solidFill>
                <a:latin typeface="+mj-lt"/>
                <a:ea typeface="Arial"/>
                <a:cs typeface="Arial"/>
                <a:sym typeface="Arial"/>
              </a:rPr>
              <a:t>01</a:t>
            </a:r>
            <a:endParaRPr sz="2200" b="1" dirty="0">
              <a:solidFill>
                <a:schemeClr val="accent3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21" name="Google Shape;378;g3e4a1d512f3_0_994">
            <a:extLst>
              <a:ext uri="{FF2B5EF4-FFF2-40B4-BE49-F238E27FC236}">
                <a16:creationId xmlns:a16="http://schemas.microsoft.com/office/drawing/2014/main" id="{D0B70CBF-B451-E10D-56CF-ABA4AE7596AC}"/>
              </a:ext>
            </a:extLst>
          </p:cNvPr>
          <p:cNvSpPr txBox="1"/>
          <p:nvPr userDrawn="1"/>
        </p:nvSpPr>
        <p:spPr>
          <a:xfrm>
            <a:off x="2564910" y="134903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1"/>
                </a:solidFill>
                <a:latin typeface="+mj-lt"/>
                <a:ea typeface="Arial"/>
                <a:cs typeface="Arial"/>
                <a:sym typeface="Arial"/>
              </a:rPr>
              <a:t>02</a:t>
            </a:r>
            <a:endParaRPr sz="2200" b="1" dirty="0">
              <a:solidFill>
                <a:schemeClr val="accent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79;g3e4a1d512f3_0_994">
            <a:extLst>
              <a:ext uri="{FF2B5EF4-FFF2-40B4-BE49-F238E27FC236}">
                <a16:creationId xmlns:a16="http://schemas.microsoft.com/office/drawing/2014/main" id="{2AE8AEA8-D49F-ED8B-D2B9-D552E71E52DC}"/>
              </a:ext>
            </a:extLst>
          </p:cNvPr>
          <p:cNvSpPr txBox="1"/>
          <p:nvPr userDrawn="1"/>
        </p:nvSpPr>
        <p:spPr>
          <a:xfrm>
            <a:off x="4768435" y="134903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5"/>
                </a:solidFill>
                <a:latin typeface="+mj-lt"/>
                <a:ea typeface="Arial"/>
                <a:cs typeface="Arial"/>
                <a:sym typeface="Arial"/>
              </a:rPr>
              <a:t>03</a:t>
            </a:r>
            <a:endParaRPr sz="2200" b="1" dirty="0">
              <a:solidFill>
                <a:schemeClr val="accent5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23" name="Google Shape;382;g3e4a1d512f3_0_994">
            <a:extLst>
              <a:ext uri="{FF2B5EF4-FFF2-40B4-BE49-F238E27FC236}">
                <a16:creationId xmlns:a16="http://schemas.microsoft.com/office/drawing/2014/main" id="{7616A6FB-0128-4496-EA0B-6439A11CF255}"/>
              </a:ext>
            </a:extLst>
          </p:cNvPr>
          <p:cNvSpPr txBox="1"/>
          <p:nvPr userDrawn="1"/>
        </p:nvSpPr>
        <p:spPr>
          <a:xfrm>
            <a:off x="6971961" y="134903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6"/>
                </a:solidFill>
                <a:latin typeface="+mj-lt"/>
                <a:ea typeface="Arial"/>
                <a:cs typeface="Arial"/>
                <a:sym typeface="Arial"/>
              </a:rPr>
              <a:t>04</a:t>
            </a:r>
            <a:endParaRPr sz="2200" b="1" dirty="0">
              <a:solidFill>
                <a:schemeClr val="accent6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Applied Math Theorem Framework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Conclude with the requested rate, convergence, or characterization and check all conditions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Final verification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Combine lemmas to obtain the theorem inequality or identity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Core derivation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Prove the supporting estimate, stability claim, or decomposition result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Lemma 2 role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Establish the key intermediate bound or structural property used downstream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Lemma 1 role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Proof Architecture with Lemma Chain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Graphic 1">
            <a:extLst>
              <a:ext uri="{FF2B5EF4-FFF2-40B4-BE49-F238E27FC236}">
                <a16:creationId xmlns:a16="http://schemas.microsoft.com/office/drawing/2014/main" id="{B1C28EAD-ECB2-60FC-9CB1-AA18376B7874}"/>
              </a:ext>
            </a:extLst>
          </p:cNvPr>
          <p:cNvSpPr/>
          <p:nvPr/>
        </p:nvSpPr>
        <p:spPr>
          <a:xfrm>
            <a:off x="-547151" y="-83127"/>
            <a:ext cx="2496787" cy="5320145"/>
          </a:xfrm>
          <a:custGeom>
            <a:avLst/>
            <a:gdLst>
              <a:gd name="csX0" fmla="*/ 2496788 w 2496787"/>
              <a:gd name="csY0" fmla="*/ 856819 h 5142104"/>
              <a:gd name="csX1" fmla="*/ 2099094 w 2496787"/>
              <a:gd name="csY1" fmla="*/ 428384 h 5142104"/>
              <a:gd name="csX2" fmla="*/ 2496788 w 2496787"/>
              <a:gd name="csY2" fmla="*/ 0 h 5142104"/>
              <a:gd name="csX3" fmla="*/ 1114989 w 2496787"/>
              <a:gd name="csY3" fmla="*/ 0 h 5142104"/>
              <a:gd name="csX4" fmla="*/ 0 w 2496787"/>
              <a:gd name="csY4" fmla="*/ 0 h 5142104"/>
              <a:gd name="csX5" fmla="*/ 397694 w 2496787"/>
              <a:gd name="csY5" fmla="*/ 428616 h 5142104"/>
              <a:gd name="csX6" fmla="*/ 0 w 2496787"/>
              <a:gd name="csY6" fmla="*/ 857233 h 5142104"/>
              <a:gd name="csX7" fmla="*/ 397694 w 2496787"/>
              <a:gd name="csY7" fmla="*/ 1285798 h 5142104"/>
              <a:gd name="csX8" fmla="*/ 0 w 2496787"/>
              <a:gd name="csY8" fmla="*/ 1714336 h 5142104"/>
              <a:gd name="csX9" fmla="*/ 397694 w 2496787"/>
              <a:gd name="csY9" fmla="*/ 2142875 h 5142104"/>
              <a:gd name="csX10" fmla="*/ 0 w 2496787"/>
              <a:gd name="csY10" fmla="*/ 2571414 h 5142104"/>
              <a:gd name="csX11" fmla="*/ 397694 w 2496787"/>
              <a:gd name="csY11" fmla="*/ 2999901 h 5142104"/>
              <a:gd name="csX12" fmla="*/ 0 w 2496787"/>
              <a:gd name="csY12" fmla="*/ 3428363 h 5142104"/>
              <a:gd name="csX13" fmla="*/ 397694 w 2496787"/>
              <a:gd name="csY13" fmla="*/ 3856798 h 5142104"/>
              <a:gd name="csX14" fmla="*/ 0 w 2496787"/>
              <a:gd name="csY14" fmla="*/ 4285285 h 5142104"/>
              <a:gd name="csX15" fmla="*/ 397694 w 2496787"/>
              <a:gd name="csY15" fmla="*/ 4713721 h 5142104"/>
              <a:gd name="csX16" fmla="*/ 0 w 2496787"/>
              <a:gd name="csY16" fmla="*/ 5142105 h 5142104"/>
              <a:gd name="csX17" fmla="*/ 1381799 w 2496787"/>
              <a:gd name="csY17" fmla="*/ 5142105 h 5142104"/>
              <a:gd name="csX18" fmla="*/ 2496788 w 2496787"/>
              <a:gd name="csY18" fmla="*/ 5142105 h 5142104"/>
              <a:gd name="csX19" fmla="*/ 2099094 w 2496787"/>
              <a:gd name="csY19" fmla="*/ 4713488 h 5142104"/>
              <a:gd name="csX20" fmla="*/ 2496788 w 2496787"/>
              <a:gd name="csY20" fmla="*/ 4284872 h 5142104"/>
              <a:gd name="csX21" fmla="*/ 2099094 w 2496787"/>
              <a:gd name="csY21" fmla="*/ 3856307 h 5142104"/>
              <a:gd name="csX22" fmla="*/ 2496788 w 2496787"/>
              <a:gd name="csY22" fmla="*/ 3427768 h 5142104"/>
              <a:gd name="csX23" fmla="*/ 2099094 w 2496787"/>
              <a:gd name="csY23" fmla="*/ 2999229 h 5142104"/>
              <a:gd name="csX24" fmla="*/ 2496788 w 2496787"/>
              <a:gd name="csY24" fmla="*/ 2570690 h 5142104"/>
              <a:gd name="csX25" fmla="*/ 2099094 w 2496787"/>
              <a:gd name="csY25" fmla="*/ 2142203 h 5142104"/>
              <a:gd name="csX26" fmla="*/ 2496788 w 2496787"/>
              <a:gd name="csY26" fmla="*/ 1713742 h 5142104"/>
              <a:gd name="csX27" fmla="*/ 2099094 w 2496787"/>
              <a:gd name="csY27" fmla="*/ 1285306 h 5142104"/>
              <a:gd name="csX28" fmla="*/ 2496788 w 2496787"/>
              <a:gd name="csY28" fmla="*/ 856819 h 5142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2496787" h="5142104">
                <a:moveTo>
                  <a:pt x="2496788" y="856819"/>
                </a:moveTo>
                <a:cubicBezTo>
                  <a:pt x="2496788" y="642602"/>
                  <a:pt x="2099094" y="642602"/>
                  <a:pt x="2099094" y="428384"/>
                </a:cubicBezTo>
                <a:cubicBezTo>
                  <a:pt x="2099094" y="214192"/>
                  <a:pt x="2496788" y="214192"/>
                  <a:pt x="2496788" y="0"/>
                </a:cubicBezTo>
                <a:lnTo>
                  <a:pt x="1114989" y="0"/>
                </a:lnTo>
                <a:lnTo>
                  <a:pt x="0" y="0"/>
                </a:lnTo>
                <a:cubicBezTo>
                  <a:pt x="0" y="214321"/>
                  <a:pt x="397694" y="214321"/>
                  <a:pt x="397694" y="428616"/>
                </a:cubicBezTo>
                <a:cubicBezTo>
                  <a:pt x="397694" y="642912"/>
                  <a:pt x="0" y="642912"/>
                  <a:pt x="0" y="857233"/>
                </a:cubicBezTo>
                <a:cubicBezTo>
                  <a:pt x="0" y="1071502"/>
                  <a:pt x="397694" y="1071502"/>
                  <a:pt x="397694" y="1285798"/>
                </a:cubicBezTo>
                <a:cubicBezTo>
                  <a:pt x="397694" y="1500067"/>
                  <a:pt x="0" y="1500067"/>
                  <a:pt x="0" y="1714336"/>
                </a:cubicBezTo>
                <a:cubicBezTo>
                  <a:pt x="0" y="1928606"/>
                  <a:pt x="397694" y="1928606"/>
                  <a:pt x="397694" y="2142875"/>
                </a:cubicBezTo>
                <a:cubicBezTo>
                  <a:pt x="397694" y="2357145"/>
                  <a:pt x="0" y="2357145"/>
                  <a:pt x="0" y="2571414"/>
                </a:cubicBezTo>
                <a:cubicBezTo>
                  <a:pt x="0" y="2785658"/>
                  <a:pt x="397694" y="2785658"/>
                  <a:pt x="397694" y="2999901"/>
                </a:cubicBezTo>
                <a:cubicBezTo>
                  <a:pt x="397694" y="3214145"/>
                  <a:pt x="0" y="3214145"/>
                  <a:pt x="0" y="3428363"/>
                </a:cubicBezTo>
                <a:cubicBezTo>
                  <a:pt x="0" y="3642580"/>
                  <a:pt x="397694" y="3642580"/>
                  <a:pt x="397694" y="3856798"/>
                </a:cubicBezTo>
                <a:cubicBezTo>
                  <a:pt x="397694" y="4071042"/>
                  <a:pt x="0" y="4071042"/>
                  <a:pt x="0" y="4285285"/>
                </a:cubicBezTo>
                <a:cubicBezTo>
                  <a:pt x="0" y="4499503"/>
                  <a:pt x="397694" y="4499503"/>
                  <a:pt x="397694" y="4713721"/>
                </a:cubicBezTo>
                <a:cubicBezTo>
                  <a:pt x="397694" y="4927913"/>
                  <a:pt x="0" y="4927913"/>
                  <a:pt x="0" y="5142105"/>
                </a:cubicBezTo>
                <a:lnTo>
                  <a:pt x="1381799" y="5142105"/>
                </a:lnTo>
                <a:lnTo>
                  <a:pt x="2496788" y="5142105"/>
                </a:lnTo>
                <a:cubicBezTo>
                  <a:pt x="2496788" y="4927784"/>
                  <a:pt x="2099094" y="4927784"/>
                  <a:pt x="2099094" y="4713488"/>
                </a:cubicBezTo>
                <a:cubicBezTo>
                  <a:pt x="2099094" y="4499167"/>
                  <a:pt x="2496788" y="4499167"/>
                  <a:pt x="2496788" y="4284872"/>
                </a:cubicBezTo>
                <a:cubicBezTo>
                  <a:pt x="2496788" y="4070602"/>
                  <a:pt x="2099094" y="4070602"/>
                  <a:pt x="2099094" y="3856307"/>
                </a:cubicBezTo>
                <a:cubicBezTo>
                  <a:pt x="2099094" y="3642037"/>
                  <a:pt x="2496788" y="3642037"/>
                  <a:pt x="2496788" y="3427768"/>
                </a:cubicBezTo>
                <a:cubicBezTo>
                  <a:pt x="2496788" y="3213499"/>
                  <a:pt x="2099094" y="3213499"/>
                  <a:pt x="2099094" y="2999229"/>
                </a:cubicBezTo>
                <a:cubicBezTo>
                  <a:pt x="2099094" y="2784960"/>
                  <a:pt x="2496788" y="2784960"/>
                  <a:pt x="2496788" y="2570690"/>
                </a:cubicBezTo>
                <a:cubicBezTo>
                  <a:pt x="2496788" y="2356447"/>
                  <a:pt x="2099094" y="2356447"/>
                  <a:pt x="2099094" y="2142203"/>
                </a:cubicBezTo>
                <a:cubicBezTo>
                  <a:pt x="2099094" y="1927960"/>
                  <a:pt x="2496788" y="1927960"/>
                  <a:pt x="2496788" y="1713742"/>
                </a:cubicBezTo>
                <a:cubicBezTo>
                  <a:pt x="2496788" y="1499524"/>
                  <a:pt x="2099094" y="1499524"/>
                  <a:pt x="2099094" y="1285306"/>
                </a:cubicBezTo>
                <a:cubicBezTo>
                  <a:pt x="2099094" y="1071063"/>
                  <a:pt x="2496788" y="1071063"/>
                  <a:pt x="2496788" y="856819"/>
                </a:cubicBezTo>
                <a:close/>
              </a:path>
            </a:pathLst>
          </a:custGeom>
          <a:solidFill>
            <a:schemeClr val="accent3"/>
          </a:solidFill>
          <a:ln w="18272" cap="flat">
            <a:noFill/>
            <a:prstDash val="solid"/>
            <a:miter/>
          </a:ln>
        </p:spPr>
      </p:sp>
      <p:sp>
        <p:nvSpPr>
          <p:cNvPr id="16" name="Google Shape;576;g3e478b0359b_0_37"/>
          <p:cNvSpPr/>
          <p:nvPr/>
        </p:nvSpPr>
        <p:spPr>
          <a:xfrm>
            <a:off x="237075" y="86999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Google Shape;577;g3e478b0359b_0_37"/>
          <p:cNvSpPr/>
          <p:nvPr/>
        </p:nvSpPr>
        <p:spPr>
          <a:xfrm>
            <a:off x="3180938" y="869995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Google Shape;578;g3e478b0359b_0_37"/>
          <p:cNvSpPr/>
          <p:nvPr/>
        </p:nvSpPr>
        <p:spPr>
          <a:xfrm>
            <a:off x="6161100" y="86999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Google Shape;585;g3e478b0359b_0_37"/>
          <p:cNvSpPr/>
          <p:nvPr/>
        </p:nvSpPr>
        <p:spPr>
          <a:xfrm>
            <a:off x="237088" y="2764820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Google Shape;586;g3e478b0359b_0_37"/>
          <p:cNvSpPr/>
          <p:nvPr/>
        </p:nvSpPr>
        <p:spPr>
          <a:xfrm>
            <a:off x="3180950" y="2764820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" name="Graphic 11">
            <a:extLst>
              <a:ext uri="{FF2B5EF4-FFF2-40B4-BE49-F238E27FC236}">
                <a16:creationId xmlns:a16="http://schemas.microsoft.com/office/drawing/2014/main" id="{EEA7ED75-DDF8-BC24-00ED-4E87D7A1BA46}"/>
              </a:ext>
            </a:extLst>
          </p:cNvPr>
          <p:cNvSpPr/>
          <p:nvPr/>
        </p:nvSpPr>
        <p:spPr>
          <a:xfrm>
            <a:off x="6347960" y="3544795"/>
            <a:ext cx="2420357" cy="806732"/>
          </a:xfrm>
          <a:custGeom>
            <a:avLst/>
            <a:gdLst>
              <a:gd name="csX0" fmla="*/ 2012533 w 2420357"/>
              <a:gd name="csY0" fmla="*/ 4 h 806732"/>
              <a:gd name="csX1" fmla="*/ 2420021 w 2420357"/>
              <a:gd name="csY1" fmla="*/ 419965 h 806732"/>
              <a:gd name="csX2" fmla="*/ 2035537 w 2420357"/>
              <a:gd name="csY2" fmla="*/ 806098 h 806732"/>
              <a:gd name="csX3" fmla="*/ 1667640 w 2420357"/>
              <a:gd name="csY3" fmla="*/ 618526 h 806732"/>
              <a:gd name="csX4" fmla="*/ 1554457 w 2420357"/>
              <a:gd name="csY4" fmla="*/ 619495 h 806732"/>
              <a:gd name="csX5" fmla="*/ 1210187 w 2420357"/>
              <a:gd name="csY5" fmla="*/ 806733 h 806732"/>
              <a:gd name="csX6" fmla="*/ 865933 w 2420357"/>
              <a:gd name="csY6" fmla="*/ 619522 h 806732"/>
              <a:gd name="csX7" fmla="*/ 752080 w 2420357"/>
              <a:gd name="csY7" fmla="*/ 619522 h 806732"/>
              <a:gd name="csX8" fmla="*/ 407824 w 2420357"/>
              <a:gd name="csY8" fmla="*/ 806720 h 806732"/>
              <a:gd name="csX9" fmla="*/ 337 w 2420357"/>
              <a:gd name="csY9" fmla="*/ 386746 h 806732"/>
              <a:gd name="csX10" fmla="*/ 384823 w 2420357"/>
              <a:gd name="csY10" fmla="*/ 625 h 806732"/>
              <a:gd name="csX11" fmla="*/ 752721 w 2420357"/>
              <a:gd name="csY11" fmla="*/ 188187 h 806732"/>
              <a:gd name="csX12" fmla="*/ 865906 w 2420357"/>
              <a:gd name="csY12" fmla="*/ 187242 h 806732"/>
              <a:gd name="csX13" fmla="*/ 1210187 w 2420357"/>
              <a:gd name="csY13" fmla="*/ 4 h 806732"/>
              <a:gd name="csX14" fmla="*/ 1554430 w 2420357"/>
              <a:gd name="csY14" fmla="*/ 187203 h 806732"/>
              <a:gd name="csX15" fmla="*/ 1668283 w 2420357"/>
              <a:gd name="csY15" fmla="*/ 187203 h 806732"/>
              <a:gd name="csX16" fmla="*/ 2012533 w 2420357"/>
              <a:gd name="csY16" fmla="*/ 4 h 806732"/>
              <a:gd name="csX17" fmla="*/ 432107 w 2420357"/>
              <a:gd name="csY17" fmla="*/ 249590 h 806732"/>
              <a:gd name="csX18" fmla="*/ 252129 w 2420357"/>
              <a:gd name="csY18" fmla="*/ 379318 h 806732"/>
              <a:gd name="csX19" fmla="*/ 383293 w 2420357"/>
              <a:gd name="csY19" fmla="*/ 557329 h 806732"/>
              <a:gd name="csX20" fmla="*/ 563271 w 2420357"/>
              <a:gd name="csY20" fmla="*/ 427600 h 806732"/>
              <a:gd name="csX21" fmla="*/ 432107 w 2420357"/>
              <a:gd name="csY21" fmla="*/ 249590 h 806732"/>
              <a:gd name="csX22" fmla="*/ 2012533 w 2420357"/>
              <a:gd name="csY22" fmla="*/ 247635 h 806732"/>
              <a:gd name="csX23" fmla="*/ 1855058 w 2420357"/>
              <a:gd name="csY23" fmla="*/ 403388 h 806732"/>
              <a:gd name="csX24" fmla="*/ 2012533 w 2420357"/>
              <a:gd name="csY24" fmla="*/ 559141 h 806732"/>
              <a:gd name="csX25" fmla="*/ 2170009 w 2420357"/>
              <a:gd name="csY25" fmla="*/ 403388 h 806732"/>
              <a:gd name="csX26" fmla="*/ 2012533 w 2420357"/>
              <a:gd name="csY26" fmla="*/ 247635 h 806732"/>
              <a:gd name="csX27" fmla="*/ 1271915 w 2420357"/>
              <a:gd name="csY27" fmla="*/ 259903 h 806732"/>
              <a:gd name="csX28" fmla="*/ 1065156 w 2420357"/>
              <a:gd name="csY28" fmla="*/ 341778 h 806732"/>
              <a:gd name="csX29" fmla="*/ 1147949 w 2420357"/>
              <a:gd name="csY29" fmla="*/ 546264 h 806732"/>
              <a:gd name="csX30" fmla="*/ 1354699 w 2420357"/>
              <a:gd name="csY30" fmla="*/ 464389 h 806732"/>
              <a:gd name="csX31" fmla="*/ 1271915 w 2420357"/>
              <a:gd name="csY31" fmla="*/ 259903 h 8067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2420357" h="806732">
                <a:moveTo>
                  <a:pt x="2012533" y="4"/>
                </a:moveTo>
                <a:cubicBezTo>
                  <a:pt x="2243347" y="4"/>
                  <a:pt x="2429359" y="189636"/>
                  <a:pt x="2420021" y="419965"/>
                </a:cubicBezTo>
                <a:cubicBezTo>
                  <a:pt x="2411647" y="626153"/>
                  <a:pt x="2243869" y="794782"/>
                  <a:pt x="2035537" y="806098"/>
                </a:cubicBezTo>
                <a:cubicBezTo>
                  <a:pt x="1880822" y="814497"/>
                  <a:pt x="1743644" y="737545"/>
                  <a:pt x="1667640" y="618526"/>
                </a:cubicBezTo>
                <a:cubicBezTo>
                  <a:pt x="1641260" y="577239"/>
                  <a:pt x="1580944" y="578274"/>
                  <a:pt x="1554457" y="619495"/>
                </a:cubicBezTo>
                <a:cubicBezTo>
                  <a:pt x="1482137" y="732045"/>
                  <a:pt x="1355007" y="806732"/>
                  <a:pt x="1210187" y="806733"/>
                </a:cubicBezTo>
                <a:cubicBezTo>
                  <a:pt x="1065376" y="806732"/>
                  <a:pt x="938253" y="732060"/>
                  <a:pt x="865933" y="619522"/>
                </a:cubicBezTo>
                <a:cubicBezTo>
                  <a:pt x="839163" y="577878"/>
                  <a:pt x="778847" y="577876"/>
                  <a:pt x="752080" y="619522"/>
                </a:cubicBezTo>
                <a:cubicBezTo>
                  <a:pt x="679745" y="732048"/>
                  <a:pt x="552624" y="806720"/>
                  <a:pt x="407824" y="806720"/>
                </a:cubicBezTo>
                <a:cubicBezTo>
                  <a:pt x="177015" y="806714"/>
                  <a:pt x="-9001" y="617075"/>
                  <a:pt x="337" y="386746"/>
                </a:cubicBezTo>
                <a:cubicBezTo>
                  <a:pt x="8712" y="180562"/>
                  <a:pt x="176496" y="11945"/>
                  <a:pt x="384823" y="625"/>
                </a:cubicBezTo>
                <a:cubicBezTo>
                  <a:pt x="539534" y="-7776"/>
                  <a:pt x="676715" y="69170"/>
                  <a:pt x="752721" y="188187"/>
                </a:cubicBezTo>
                <a:cubicBezTo>
                  <a:pt x="779100" y="229489"/>
                  <a:pt x="839419" y="228463"/>
                  <a:pt x="865906" y="187242"/>
                </a:cubicBezTo>
                <a:cubicBezTo>
                  <a:pt x="938226" y="74688"/>
                  <a:pt x="1065362" y="5"/>
                  <a:pt x="1210187" y="4"/>
                </a:cubicBezTo>
                <a:cubicBezTo>
                  <a:pt x="1354994" y="6"/>
                  <a:pt x="1482110" y="74677"/>
                  <a:pt x="1554430" y="187203"/>
                </a:cubicBezTo>
                <a:cubicBezTo>
                  <a:pt x="1581198" y="228848"/>
                  <a:pt x="1641514" y="228845"/>
                  <a:pt x="1668283" y="187203"/>
                </a:cubicBezTo>
                <a:cubicBezTo>
                  <a:pt x="1740616" y="74676"/>
                  <a:pt x="1867732" y="6"/>
                  <a:pt x="2012533" y="4"/>
                </a:cubicBezTo>
                <a:close/>
                <a:moveTo>
                  <a:pt x="432107" y="249590"/>
                </a:moveTo>
                <a:cubicBezTo>
                  <a:pt x="346190" y="236256"/>
                  <a:pt x="265610" y="294339"/>
                  <a:pt x="252129" y="379318"/>
                </a:cubicBezTo>
                <a:cubicBezTo>
                  <a:pt x="238653" y="464295"/>
                  <a:pt x="297376" y="543996"/>
                  <a:pt x="383293" y="557329"/>
                </a:cubicBezTo>
                <a:cubicBezTo>
                  <a:pt x="469210" y="570661"/>
                  <a:pt x="549789" y="512577"/>
                  <a:pt x="563271" y="427600"/>
                </a:cubicBezTo>
                <a:cubicBezTo>
                  <a:pt x="576751" y="342619"/>
                  <a:pt x="518026" y="262923"/>
                  <a:pt x="432107" y="249590"/>
                </a:cubicBezTo>
                <a:close/>
                <a:moveTo>
                  <a:pt x="2012533" y="247635"/>
                </a:moveTo>
                <a:cubicBezTo>
                  <a:pt x="1925570" y="247635"/>
                  <a:pt x="1855058" y="317368"/>
                  <a:pt x="1855058" y="403388"/>
                </a:cubicBezTo>
                <a:cubicBezTo>
                  <a:pt x="1855058" y="489409"/>
                  <a:pt x="1925570" y="559141"/>
                  <a:pt x="2012533" y="559141"/>
                </a:cubicBezTo>
                <a:cubicBezTo>
                  <a:pt x="2099510" y="559138"/>
                  <a:pt x="2170009" y="489406"/>
                  <a:pt x="2170009" y="403388"/>
                </a:cubicBezTo>
                <a:cubicBezTo>
                  <a:pt x="2170009" y="317369"/>
                  <a:pt x="2099510" y="247638"/>
                  <a:pt x="2012533" y="247635"/>
                </a:cubicBezTo>
                <a:close/>
                <a:moveTo>
                  <a:pt x="1271915" y="259903"/>
                </a:moveTo>
                <a:cubicBezTo>
                  <a:pt x="1191964" y="226045"/>
                  <a:pt x="1099388" y="262699"/>
                  <a:pt x="1065156" y="341778"/>
                </a:cubicBezTo>
                <a:cubicBezTo>
                  <a:pt x="1030924" y="420857"/>
                  <a:pt x="1067996" y="512408"/>
                  <a:pt x="1147949" y="546264"/>
                </a:cubicBezTo>
                <a:cubicBezTo>
                  <a:pt x="1227902" y="580122"/>
                  <a:pt x="1320464" y="543468"/>
                  <a:pt x="1354699" y="464389"/>
                </a:cubicBezTo>
                <a:cubicBezTo>
                  <a:pt x="1388930" y="385313"/>
                  <a:pt x="1351859" y="293762"/>
                  <a:pt x="1271915" y="259903"/>
                </a:cubicBezTo>
                <a:close/>
              </a:path>
            </a:pathLst>
          </a:custGeom>
          <a:solidFill>
            <a:schemeClr val="accent2"/>
          </a:solidFill>
          <a:ln w="13367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Applied Math Theorem Framework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LaTeX compatibility: keep labels math-ready and consistent with notation from earlier slides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LaTeX-ready notation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Link to theorem: visually indicate which region corresponds to hypotheses and where the conclusion applies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Hypotheses-to-conclusion link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Mark critical points: fixed points, decision boundaries, singularities, or minimizers with consistent symbols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Critical points mapping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Annotate coordinates and parameters: label axes, constraint sets, and key regions supporting the proof intuition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Coordinate and parameter annotations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Choose a placeholder: coordinate plane for trajectories, manifold sketch for topology, or graph for functions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Visualization placeholder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Geometric or Functional Visualization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Applied Math Theorem Framework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Algorithmic Simulation and Numerical Results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40732" y="989191"/>
          <a:ext cx="8684396" cy="2042104"/>
        </p:xfrm>
        <a:graphic>
          <a:graphicData uri="http://schemas.openxmlformats.org/drawingml/2006/table">
            <a:tbl>
              <a:tblPr firstRow="1" bandRow="1">
                <a:tableStyleId>{0ED337F2-5EF9-4EC5-8057-203B44DC6CB3}</a:tableStyleId>
              </a:tblPr>
              <a:tblGrid>
                <a:gridCol w="2171099"/>
                <a:gridCol w="2171099"/>
                <a:gridCol w="2171099"/>
                <a:gridCol w="2171099"/>
              </a:tblGrid>
              <a:tr h="510526">
                <a:tc>
                  <a:txBody>
                    <a:bodyPr/>
                    <a:lstStyle/>
                    <a:p>
                      <a:pPr algn="l"/>
                      <a:r>
                        <a:rPr lang="en-UA" sz="1000" b="1" dirty="0">
                          <a:solidFill>
                            <a:schemeClr val="bg2"/>
                          </a:solidFill>
                        </a:rPr>
                        <a:t>Experiment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bg2"/>
                          </a:solidFill>
                        </a:rPr>
                        <a:t>Metric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bg2"/>
                          </a:solidFill>
                        </a:rPr>
                        <a:t>Result summary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bg2"/>
                          </a:solidFill>
                        </a:rPr>
                        <a:t>Complexity note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510526"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2"/>
                          </a:solidFill>
                          <a:latin typeface="+mn-lt"/>
                        </a:rPr>
                        <a:t>Convergence test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2"/>
                          </a:solidFill>
                          <a:latin typeface="+mn-lt"/>
                        </a:rPr>
                        <a:t>Error vs iterations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2"/>
                          </a:solidFill>
                          <a:latin typeface="+mn-lt"/>
                        </a:rPr>
                        <a:t>Observed decay rate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2"/>
                          </a:solidFill>
                          <a:latin typeface="+mn-lt"/>
                        </a:rPr>
                        <a:t>Empirical scaling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5105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Robustness check</a:t>
                      </a:r>
                    </a:p>
                  </a:txBody>
                  <a:tcPr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2"/>
                          </a:solidFill>
                          <a:latin typeface="+mn-lt"/>
                        </a:rPr>
                        <a:t>Worst-case or variance</a:t>
                      </a:r>
                    </a:p>
                  </a:txBody>
                  <a:tcPr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Stability under noise</a:t>
                      </a:r>
                    </a:p>
                  </a:txBody>
                  <a:tcPr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Sensitivity summary</a:t>
                      </a:r>
                    </a:p>
                  </a:txBody>
                  <a:tcPr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5105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Runtime benchmark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2"/>
                          </a:solidFill>
                          <a:latin typeface="+mn-lt"/>
                        </a:rPr>
                        <a:t>Wall-clock time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Breakdown by component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Asymptotic class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13" name="Group 2">
            <a:extLst>
              <a:ext uri="{FF2B5EF4-FFF2-40B4-BE49-F238E27FC236}">
                <a16:creationId xmlns:a16="http://schemas.microsoft.com/office/drawing/2014/main" id="{4DAFC34D-3690-BFE6-1D82-A8078367F874}"/>
              </a:ext>
            </a:extLst>
          </p:cNvPr>
          <p:cNvGrpSpPr/>
          <p:nvPr userDrawn="1"/>
        </p:nvGrpSpPr>
        <p:grpSpPr>
          <a:xfrm>
            <a:off x="-65988" y="-483716"/>
            <a:ext cx="9294829" cy="2255592"/>
            <a:chOff x="-570111" y="3576938"/>
            <a:chExt cx="10275071" cy="2493469"/>
          </a:xfrm>
          <a:solidFill>
            <a:schemeClr val="bg1"/>
          </a:solidFill>
        </p:grpSpPr>
        <p:sp>
          <p:nvSpPr>
            <p:cNvPr id="14" name="Graphic 17">
              <a:extLst>
                <a:ext uri="{FF2B5EF4-FFF2-40B4-BE49-F238E27FC236}">
                  <a16:creationId xmlns:a16="http://schemas.microsoft.com/office/drawing/2014/main" id="{E664AB8B-AC7E-C967-D178-940AEEA0B34A}"/>
                </a:ext>
              </a:extLst>
            </p:cNvPr>
            <p:cNvSpPr/>
            <p:nvPr/>
          </p:nvSpPr>
          <p:spPr>
            <a:xfrm rot="5400000">
              <a:off x="754210" y="2252617"/>
              <a:ext cx="2493469" cy="5142111"/>
            </a:xfrm>
            <a:custGeom>
              <a:avLst/>
              <a:gdLst>
                <a:gd name="csX0" fmla="*/ 2493470 w 2493469"/>
                <a:gd name="csY0" fmla="*/ 856821 h 5142111"/>
                <a:gd name="csX1" fmla="*/ 2096304 w 2493469"/>
                <a:gd name="csY1" fmla="*/ 428384 h 5142111"/>
                <a:gd name="csX2" fmla="*/ 2493470 w 2493469"/>
                <a:gd name="csY2" fmla="*/ 0 h 5142111"/>
                <a:gd name="csX3" fmla="*/ 1113508 w 2493469"/>
                <a:gd name="csY3" fmla="*/ 0 h 5142111"/>
                <a:gd name="csX4" fmla="*/ 0 w 2493469"/>
                <a:gd name="csY4" fmla="*/ 0 h 5142111"/>
                <a:gd name="csX5" fmla="*/ 397166 w 2493469"/>
                <a:gd name="csY5" fmla="*/ 428617 h 5142111"/>
                <a:gd name="csX6" fmla="*/ 0 w 2493469"/>
                <a:gd name="csY6" fmla="*/ 857234 h 5142111"/>
                <a:gd name="csX7" fmla="*/ 397166 w 2493469"/>
                <a:gd name="csY7" fmla="*/ 1285799 h 5142111"/>
                <a:gd name="csX8" fmla="*/ 0 w 2493469"/>
                <a:gd name="csY8" fmla="*/ 1714339 h 5142111"/>
                <a:gd name="csX9" fmla="*/ 397166 w 2493469"/>
                <a:gd name="csY9" fmla="*/ 2142878 h 5142111"/>
                <a:gd name="csX10" fmla="*/ 0 w 2493469"/>
                <a:gd name="csY10" fmla="*/ 2571418 h 5142111"/>
                <a:gd name="csX11" fmla="*/ 397166 w 2493469"/>
                <a:gd name="csY11" fmla="*/ 2999906 h 5142111"/>
                <a:gd name="csX12" fmla="*/ 0 w 2493469"/>
                <a:gd name="csY12" fmla="*/ 3428367 h 5142111"/>
                <a:gd name="csX13" fmla="*/ 397166 w 2493469"/>
                <a:gd name="csY13" fmla="*/ 3856804 h 5142111"/>
                <a:gd name="csX14" fmla="*/ 0 w 2493469"/>
                <a:gd name="csY14" fmla="*/ 4285292 h 5142111"/>
                <a:gd name="csX15" fmla="*/ 397166 w 2493469"/>
                <a:gd name="csY15" fmla="*/ 4713727 h 5142111"/>
                <a:gd name="csX16" fmla="*/ 0 w 2493469"/>
                <a:gd name="csY16" fmla="*/ 5142112 h 5142111"/>
                <a:gd name="csX17" fmla="*/ 1379962 w 2493469"/>
                <a:gd name="csY17" fmla="*/ 5142112 h 5142111"/>
                <a:gd name="csX18" fmla="*/ 2493470 w 2493469"/>
                <a:gd name="csY18" fmla="*/ 5142112 h 5142111"/>
                <a:gd name="csX19" fmla="*/ 2096304 w 2493469"/>
                <a:gd name="csY19" fmla="*/ 4713495 h 5142111"/>
                <a:gd name="csX20" fmla="*/ 2493470 w 2493469"/>
                <a:gd name="csY20" fmla="*/ 4284878 h 5142111"/>
                <a:gd name="csX21" fmla="*/ 2096304 w 2493469"/>
                <a:gd name="csY21" fmla="*/ 3856313 h 5142111"/>
                <a:gd name="csX22" fmla="*/ 2493470 w 2493469"/>
                <a:gd name="csY22" fmla="*/ 3427773 h 5142111"/>
                <a:gd name="csX23" fmla="*/ 2096304 w 2493469"/>
                <a:gd name="csY23" fmla="*/ 2999234 h 5142111"/>
                <a:gd name="csX24" fmla="*/ 2493470 w 2493469"/>
                <a:gd name="csY24" fmla="*/ 2570694 h 5142111"/>
                <a:gd name="csX25" fmla="*/ 2096304 w 2493469"/>
                <a:gd name="csY25" fmla="*/ 2142206 h 5142111"/>
                <a:gd name="csX26" fmla="*/ 2493470 w 2493469"/>
                <a:gd name="csY26" fmla="*/ 1713744 h 5142111"/>
                <a:gd name="csX27" fmla="*/ 2096304 w 2493469"/>
                <a:gd name="csY27" fmla="*/ 1285308 h 5142111"/>
                <a:gd name="csX28" fmla="*/ 2493470 w 2493469"/>
                <a:gd name="csY28" fmla="*/ 856821 h 5142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493469" h="5142111">
                  <a:moveTo>
                    <a:pt x="2493470" y="856821"/>
                  </a:moveTo>
                  <a:cubicBezTo>
                    <a:pt x="2493470" y="642602"/>
                    <a:pt x="2096304" y="642602"/>
                    <a:pt x="2096304" y="428384"/>
                  </a:cubicBezTo>
                  <a:cubicBezTo>
                    <a:pt x="2096304" y="214192"/>
                    <a:pt x="2493470" y="214192"/>
                    <a:pt x="2493470" y="0"/>
                  </a:cubicBezTo>
                  <a:lnTo>
                    <a:pt x="1113508" y="0"/>
                  </a:lnTo>
                  <a:lnTo>
                    <a:pt x="0" y="0"/>
                  </a:lnTo>
                  <a:cubicBezTo>
                    <a:pt x="0" y="214321"/>
                    <a:pt x="397166" y="214322"/>
                    <a:pt x="397166" y="428617"/>
                  </a:cubicBezTo>
                  <a:cubicBezTo>
                    <a:pt x="397166" y="642913"/>
                    <a:pt x="0" y="642913"/>
                    <a:pt x="0" y="857234"/>
                  </a:cubicBezTo>
                  <a:cubicBezTo>
                    <a:pt x="0" y="1071504"/>
                    <a:pt x="397166" y="1071504"/>
                    <a:pt x="397166" y="1285799"/>
                  </a:cubicBezTo>
                  <a:cubicBezTo>
                    <a:pt x="397166" y="1500069"/>
                    <a:pt x="0" y="1500069"/>
                    <a:pt x="0" y="1714339"/>
                  </a:cubicBezTo>
                  <a:cubicBezTo>
                    <a:pt x="0" y="1928608"/>
                    <a:pt x="397166" y="1928608"/>
                    <a:pt x="397166" y="2142878"/>
                  </a:cubicBezTo>
                  <a:cubicBezTo>
                    <a:pt x="397166" y="2357148"/>
                    <a:pt x="0" y="2357148"/>
                    <a:pt x="0" y="2571418"/>
                  </a:cubicBezTo>
                  <a:cubicBezTo>
                    <a:pt x="0" y="2785662"/>
                    <a:pt x="397166" y="2785662"/>
                    <a:pt x="397166" y="2999906"/>
                  </a:cubicBezTo>
                  <a:cubicBezTo>
                    <a:pt x="397166" y="3214149"/>
                    <a:pt x="0" y="3214149"/>
                    <a:pt x="0" y="3428367"/>
                  </a:cubicBezTo>
                  <a:cubicBezTo>
                    <a:pt x="0" y="3642585"/>
                    <a:pt x="397166" y="3642585"/>
                    <a:pt x="397166" y="3856804"/>
                  </a:cubicBezTo>
                  <a:cubicBezTo>
                    <a:pt x="397166" y="4071048"/>
                    <a:pt x="0" y="4071048"/>
                    <a:pt x="0" y="4285292"/>
                  </a:cubicBezTo>
                  <a:cubicBezTo>
                    <a:pt x="0" y="4499509"/>
                    <a:pt x="397166" y="4499509"/>
                    <a:pt x="397166" y="4713727"/>
                  </a:cubicBezTo>
                  <a:cubicBezTo>
                    <a:pt x="397166" y="4927920"/>
                    <a:pt x="0" y="4927920"/>
                    <a:pt x="0" y="5142112"/>
                  </a:cubicBezTo>
                  <a:lnTo>
                    <a:pt x="1379962" y="5142112"/>
                  </a:lnTo>
                  <a:lnTo>
                    <a:pt x="2493470" y="5142112"/>
                  </a:lnTo>
                  <a:cubicBezTo>
                    <a:pt x="2493470" y="4927791"/>
                    <a:pt x="2096304" y="4927791"/>
                    <a:pt x="2096304" y="4713495"/>
                  </a:cubicBezTo>
                  <a:cubicBezTo>
                    <a:pt x="2096304" y="4499173"/>
                    <a:pt x="2493470" y="4499173"/>
                    <a:pt x="2493470" y="4284878"/>
                  </a:cubicBezTo>
                  <a:cubicBezTo>
                    <a:pt x="2493470" y="4070608"/>
                    <a:pt x="2096304" y="4070608"/>
                    <a:pt x="2096304" y="3856313"/>
                  </a:cubicBezTo>
                  <a:cubicBezTo>
                    <a:pt x="2096304" y="3642043"/>
                    <a:pt x="2493470" y="3642043"/>
                    <a:pt x="2493470" y="3427773"/>
                  </a:cubicBezTo>
                  <a:cubicBezTo>
                    <a:pt x="2493470" y="3213503"/>
                    <a:pt x="2096304" y="3213503"/>
                    <a:pt x="2096304" y="2999234"/>
                  </a:cubicBezTo>
                  <a:cubicBezTo>
                    <a:pt x="2096304" y="2784964"/>
                    <a:pt x="2493470" y="2784964"/>
                    <a:pt x="2493470" y="2570694"/>
                  </a:cubicBezTo>
                  <a:cubicBezTo>
                    <a:pt x="2493470" y="2356450"/>
                    <a:pt x="2096304" y="2356450"/>
                    <a:pt x="2096304" y="2142206"/>
                  </a:cubicBezTo>
                  <a:cubicBezTo>
                    <a:pt x="2096304" y="1927962"/>
                    <a:pt x="2493470" y="1927962"/>
                    <a:pt x="2493470" y="1713744"/>
                  </a:cubicBezTo>
                  <a:cubicBezTo>
                    <a:pt x="2493470" y="1499526"/>
                    <a:pt x="2096304" y="1499526"/>
                    <a:pt x="2096304" y="1285308"/>
                  </a:cubicBezTo>
                  <a:cubicBezTo>
                    <a:pt x="2096304" y="1071064"/>
                    <a:pt x="2493470" y="1071064"/>
                    <a:pt x="2493470" y="856821"/>
                  </a:cubicBezTo>
                  <a:close/>
                </a:path>
              </a:pathLst>
            </a:custGeom>
            <a:grpFill/>
            <a:ln w="11372" cap="flat">
              <a:noFill/>
              <a:prstDash val="solid"/>
              <a:miter/>
            </a:ln>
          </p:spPr>
        </p:sp>
        <p:sp>
          <p:nvSpPr>
            <p:cNvPr id="15" name="Graphic 17">
              <a:extLst>
                <a:ext uri="{FF2B5EF4-FFF2-40B4-BE49-F238E27FC236}">
                  <a16:creationId xmlns:a16="http://schemas.microsoft.com/office/drawing/2014/main" id="{96B22A53-0B27-F00A-9F42-FFB01CF55CB5}"/>
                </a:ext>
              </a:extLst>
            </p:cNvPr>
            <p:cNvSpPr/>
            <p:nvPr/>
          </p:nvSpPr>
          <p:spPr>
            <a:xfrm rot="5400000">
              <a:off x="5887173" y="2252621"/>
              <a:ext cx="2493469" cy="5142104"/>
            </a:xfrm>
            <a:custGeom>
              <a:avLst/>
              <a:gdLst>
                <a:gd name="csX0" fmla="*/ 2493470 w 2493469"/>
                <a:gd name="csY0" fmla="*/ 856819 h 5142104"/>
                <a:gd name="csX1" fmla="*/ 2096304 w 2493469"/>
                <a:gd name="csY1" fmla="*/ 428384 h 5142104"/>
                <a:gd name="csX2" fmla="*/ 2493470 w 2493469"/>
                <a:gd name="csY2" fmla="*/ 0 h 5142104"/>
                <a:gd name="csX3" fmla="*/ 1113508 w 2493469"/>
                <a:gd name="csY3" fmla="*/ 0 h 5142104"/>
                <a:gd name="csX4" fmla="*/ 0 w 2493469"/>
                <a:gd name="csY4" fmla="*/ 0 h 5142104"/>
                <a:gd name="csX5" fmla="*/ 397166 w 2493469"/>
                <a:gd name="csY5" fmla="*/ 428616 h 5142104"/>
                <a:gd name="csX6" fmla="*/ 0 w 2493469"/>
                <a:gd name="csY6" fmla="*/ 857233 h 5142104"/>
                <a:gd name="csX7" fmla="*/ 397166 w 2493469"/>
                <a:gd name="csY7" fmla="*/ 1285798 h 5142104"/>
                <a:gd name="csX8" fmla="*/ 0 w 2493469"/>
                <a:gd name="csY8" fmla="*/ 1714336 h 5142104"/>
                <a:gd name="csX9" fmla="*/ 397166 w 2493469"/>
                <a:gd name="csY9" fmla="*/ 2142875 h 5142104"/>
                <a:gd name="csX10" fmla="*/ 0 w 2493469"/>
                <a:gd name="csY10" fmla="*/ 2571414 h 5142104"/>
                <a:gd name="csX11" fmla="*/ 397166 w 2493469"/>
                <a:gd name="csY11" fmla="*/ 2999901 h 5142104"/>
                <a:gd name="csX12" fmla="*/ 0 w 2493469"/>
                <a:gd name="csY12" fmla="*/ 3428363 h 5142104"/>
                <a:gd name="csX13" fmla="*/ 397166 w 2493469"/>
                <a:gd name="csY13" fmla="*/ 3856798 h 5142104"/>
                <a:gd name="csX14" fmla="*/ 0 w 2493469"/>
                <a:gd name="csY14" fmla="*/ 4285285 h 5142104"/>
                <a:gd name="csX15" fmla="*/ 397166 w 2493469"/>
                <a:gd name="csY15" fmla="*/ 4713721 h 5142104"/>
                <a:gd name="csX16" fmla="*/ 0 w 2493469"/>
                <a:gd name="csY16" fmla="*/ 5142105 h 5142104"/>
                <a:gd name="csX17" fmla="*/ 1379962 w 2493469"/>
                <a:gd name="csY17" fmla="*/ 5142105 h 5142104"/>
                <a:gd name="csX18" fmla="*/ 2493470 w 2493469"/>
                <a:gd name="csY18" fmla="*/ 5142105 h 5142104"/>
                <a:gd name="csX19" fmla="*/ 2096304 w 2493469"/>
                <a:gd name="csY19" fmla="*/ 4713488 h 5142104"/>
                <a:gd name="csX20" fmla="*/ 2493470 w 2493469"/>
                <a:gd name="csY20" fmla="*/ 4284872 h 5142104"/>
                <a:gd name="csX21" fmla="*/ 2096304 w 2493469"/>
                <a:gd name="csY21" fmla="*/ 3856307 h 5142104"/>
                <a:gd name="csX22" fmla="*/ 2493470 w 2493469"/>
                <a:gd name="csY22" fmla="*/ 3427768 h 5142104"/>
                <a:gd name="csX23" fmla="*/ 2096304 w 2493469"/>
                <a:gd name="csY23" fmla="*/ 2999229 h 5142104"/>
                <a:gd name="csX24" fmla="*/ 2493470 w 2493469"/>
                <a:gd name="csY24" fmla="*/ 2570690 h 5142104"/>
                <a:gd name="csX25" fmla="*/ 2096304 w 2493469"/>
                <a:gd name="csY25" fmla="*/ 2142203 h 5142104"/>
                <a:gd name="csX26" fmla="*/ 2493470 w 2493469"/>
                <a:gd name="csY26" fmla="*/ 1713742 h 5142104"/>
                <a:gd name="csX27" fmla="*/ 2096304 w 2493469"/>
                <a:gd name="csY27" fmla="*/ 1285306 h 5142104"/>
                <a:gd name="csX28" fmla="*/ 2493470 w 2493469"/>
                <a:gd name="csY28" fmla="*/ 856819 h 51421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493469" h="5142104">
                  <a:moveTo>
                    <a:pt x="2493470" y="856819"/>
                  </a:moveTo>
                  <a:cubicBezTo>
                    <a:pt x="2493470" y="642602"/>
                    <a:pt x="2096304" y="642602"/>
                    <a:pt x="2096304" y="428384"/>
                  </a:cubicBezTo>
                  <a:cubicBezTo>
                    <a:pt x="2096304" y="214192"/>
                    <a:pt x="2493470" y="214192"/>
                    <a:pt x="2493470" y="0"/>
                  </a:cubicBezTo>
                  <a:lnTo>
                    <a:pt x="1113508" y="0"/>
                  </a:lnTo>
                  <a:lnTo>
                    <a:pt x="0" y="0"/>
                  </a:lnTo>
                  <a:cubicBezTo>
                    <a:pt x="0" y="214321"/>
                    <a:pt x="397166" y="214321"/>
                    <a:pt x="397166" y="428616"/>
                  </a:cubicBezTo>
                  <a:cubicBezTo>
                    <a:pt x="397166" y="642912"/>
                    <a:pt x="0" y="642912"/>
                    <a:pt x="0" y="857233"/>
                  </a:cubicBezTo>
                  <a:cubicBezTo>
                    <a:pt x="0" y="1071502"/>
                    <a:pt x="397166" y="1071502"/>
                    <a:pt x="397166" y="1285798"/>
                  </a:cubicBezTo>
                  <a:cubicBezTo>
                    <a:pt x="397166" y="1500067"/>
                    <a:pt x="0" y="1500067"/>
                    <a:pt x="0" y="1714336"/>
                  </a:cubicBezTo>
                  <a:cubicBezTo>
                    <a:pt x="0" y="1928606"/>
                    <a:pt x="397166" y="1928606"/>
                    <a:pt x="397166" y="2142875"/>
                  </a:cubicBezTo>
                  <a:cubicBezTo>
                    <a:pt x="397166" y="2357145"/>
                    <a:pt x="0" y="2357145"/>
                    <a:pt x="0" y="2571414"/>
                  </a:cubicBezTo>
                  <a:cubicBezTo>
                    <a:pt x="0" y="2785658"/>
                    <a:pt x="397166" y="2785658"/>
                    <a:pt x="397166" y="2999901"/>
                  </a:cubicBezTo>
                  <a:cubicBezTo>
                    <a:pt x="397166" y="3214145"/>
                    <a:pt x="0" y="3214145"/>
                    <a:pt x="0" y="3428363"/>
                  </a:cubicBezTo>
                  <a:cubicBezTo>
                    <a:pt x="0" y="3642580"/>
                    <a:pt x="397166" y="3642580"/>
                    <a:pt x="397166" y="3856798"/>
                  </a:cubicBezTo>
                  <a:cubicBezTo>
                    <a:pt x="397166" y="4071042"/>
                    <a:pt x="0" y="4071042"/>
                    <a:pt x="0" y="4285285"/>
                  </a:cubicBezTo>
                  <a:cubicBezTo>
                    <a:pt x="0" y="4499503"/>
                    <a:pt x="397166" y="4499503"/>
                    <a:pt x="397166" y="4713721"/>
                  </a:cubicBezTo>
                  <a:cubicBezTo>
                    <a:pt x="397166" y="4927913"/>
                    <a:pt x="0" y="4927913"/>
                    <a:pt x="0" y="5142105"/>
                  </a:cubicBezTo>
                  <a:lnTo>
                    <a:pt x="1379962" y="5142105"/>
                  </a:lnTo>
                  <a:lnTo>
                    <a:pt x="2493470" y="5142105"/>
                  </a:lnTo>
                  <a:cubicBezTo>
                    <a:pt x="2493470" y="4927784"/>
                    <a:pt x="2096304" y="4927784"/>
                    <a:pt x="2096304" y="4713488"/>
                  </a:cubicBezTo>
                  <a:cubicBezTo>
                    <a:pt x="2096304" y="4499167"/>
                    <a:pt x="2493470" y="4499167"/>
                    <a:pt x="2493470" y="4284872"/>
                  </a:cubicBezTo>
                  <a:cubicBezTo>
                    <a:pt x="2493470" y="4070602"/>
                    <a:pt x="2096304" y="4070602"/>
                    <a:pt x="2096304" y="3856307"/>
                  </a:cubicBezTo>
                  <a:cubicBezTo>
                    <a:pt x="2096304" y="3642037"/>
                    <a:pt x="2493470" y="3642037"/>
                    <a:pt x="2493470" y="3427768"/>
                  </a:cubicBezTo>
                  <a:cubicBezTo>
                    <a:pt x="2493470" y="3213499"/>
                    <a:pt x="2096304" y="3213499"/>
                    <a:pt x="2096304" y="2999229"/>
                  </a:cubicBezTo>
                  <a:cubicBezTo>
                    <a:pt x="2096304" y="2784960"/>
                    <a:pt x="2493470" y="2784960"/>
                    <a:pt x="2493470" y="2570690"/>
                  </a:cubicBezTo>
                  <a:cubicBezTo>
                    <a:pt x="2493470" y="2356447"/>
                    <a:pt x="2096304" y="2356447"/>
                    <a:pt x="2096304" y="2142203"/>
                  </a:cubicBezTo>
                  <a:cubicBezTo>
                    <a:pt x="2096304" y="1927960"/>
                    <a:pt x="2493470" y="1927960"/>
                    <a:pt x="2493470" y="1713742"/>
                  </a:cubicBezTo>
                  <a:cubicBezTo>
                    <a:pt x="2493470" y="1499524"/>
                    <a:pt x="2096304" y="1499524"/>
                    <a:pt x="2096304" y="1285306"/>
                  </a:cubicBezTo>
                  <a:cubicBezTo>
                    <a:pt x="2096304" y="1071063"/>
                    <a:pt x="2493470" y="1071063"/>
                    <a:pt x="2493470" y="856819"/>
                  </a:cubicBezTo>
                  <a:close/>
                </a:path>
              </a:pathLst>
            </a:custGeom>
            <a:grpFill/>
            <a:ln w="11372" cap="flat">
              <a:noFill/>
              <a:prstDash val="solid"/>
              <a:miter/>
            </a:ln>
          </p:spPr>
        </p:sp>
      </p:grpSp>
      <p:sp>
        <p:nvSpPr>
          <p:cNvPr id="16" name="Graphic 8">
            <a:extLst>
              <a:ext uri="{FF2B5EF4-FFF2-40B4-BE49-F238E27FC236}">
                <a16:creationId xmlns:a16="http://schemas.microsoft.com/office/drawing/2014/main" id="{F97F027D-D651-2876-8832-19CE8DA39F9A}"/>
              </a:ext>
            </a:extLst>
          </p:cNvPr>
          <p:cNvSpPr/>
          <p:nvPr/>
        </p:nvSpPr>
        <p:spPr>
          <a:xfrm rot="2277209">
            <a:off x="7307976" y="3344337"/>
            <a:ext cx="2863617" cy="2863617"/>
          </a:xfrm>
          <a:custGeom>
            <a:avLst/>
            <a:gdLst>
              <a:gd name="csX0" fmla="*/ 2863617 w 2863617"/>
              <a:gd name="csY0" fmla="*/ 1431809 h 2863617"/>
              <a:gd name="csX1" fmla="*/ 2147713 w 2863617"/>
              <a:gd name="csY1" fmla="*/ 1250574 h 2863617"/>
              <a:gd name="csX2" fmla="*/ 2107062 w 2863617"/>
              <a:gd name="csY2" fmla="*/ 1250878 h 2863617"/>
              <a:gd name="csX3" fmla="*/ 2142415 w 2863617"/>
              <a:gd name="csY3" fmla="*/ 1230814 h 2863617"/>
              <a:gd name="csX4" fmla="*/ 2671786 w 2863617"/>
              <a:gd name="csY4" fmla="*/ 715904 h 2863617"/>
              <a:gd name="csX5" fmla="*/ 1961180 w 2863617"/>
              <a:gd name="csY5" fmla="*/ 916900 h 2863617"/>
              <a:gd name="csX6" fmla="*/ 1926132 w 2863617"/>
              <a:gd name="csY6" fmla="*/ 937486 h 2863617"/>
              <a:gd name="csX7" fmla="*/ 1946718 w 2863617"/>
              <a:gd name="csY7" fmla="*/ 902437 h 2863617"/>
              <a:gd name="csX8" fmla="*/ 2147713 w 2863617"/>
              <a:gd name="csY8" fmla="*/ 191832 h 2863617"/>
              <a:gd name="csX9" fmla="*/ 1632804 w 2863617"/>
              <a:gd name="csY9" fmla="*/ 721203 h 2863617"/>
              <a:gd name="csX10" fmla="*/ 1612739 w 2863617"/>
              <a:gd name="csY10" fmla="*/ 756555 h 2863617"/>
              <a:gd name="csX11" fmla="*/ 1613043 w 2863617"/>
              <a:gd name="csY11" fmla="*/ 715904 h 2863617"/>
              <a:gd name="csX12" fmla="*/ 1431809 w 2863617"/>
              <a:gd name="csY12" fmla="*/ 0 h 2863617"/>
              <a:gd name="csX13" fmla="*/ 1250574 w 2863617"/>
              <a:gd name="csY13" fmla="*/ 715904 h 2863617"/>
              <a:gd name="csX14" fmla="*/ 1250878 w 2863617"/>
              <a:gd name="csY14" fmla="*/ 756555 h 2863617"/>
              <a:gd name="csX15" fmla="*/ 1230814 w 2863617"/>
              <a:gd name="csY15" fmla="*/ 721203 h 2863617"/>
              <a:gd name="csX16" fmla="*/ 715904 w 2863617"/>
              <a:gd name="csY16" fmla="*/ 191832 h 2863617"/>
              <a:gd name="csX17" fmla="*/ 916900 w 2863617"/>
              <a:gd name="csY17" fmla="*/ 902437 h 2863617"/>
              <a:gd name="csX18" fmla="*/ 937486 w 2863617"/>
              <a:gd name="csY18" fmla="*/ 937486 h 2863617"/>
              <a:gd name="csX19" fmla="*/ 902437 w 2863617"/>
              <a:gd name="csY19" fmla="*/ 916900 h 2863617"/>
              <a:gd name="csX20" fmla="*/ 191831 w 2863617"/>
              <a:gd name="csY20" fmla="*/ 715904 h 2863617"/>
              <a:gd name="csX21" fmla="*/ 721203 w 2863617"/>
              <a:gd name="csY21" fmla="*/ 1230814 h 2863617"/>
              <a:gd name="csX22" fmla="*/ 756555 w 2863617"/>
              <a:gd name="csY22" fmla="*/ 1250878 h 2863617"/>
              <a:gd name="csX23" fmla="*/ 715904 w 2863617"/>
              <a:gd name="csY23" fmla="*/ 1250574 h 2863617"/>
              <a:gd name="csX24" fmla="*/ 0 w 2863617"/>
              <a:gd name="csY24" fmla="*/ 1431809 h 2863617"/>
              <a:gd name="csX25" fmla="*/ 715904 w 2863617"/>
              <a:gd name="csY25" fmla="*/ 1613043 h 2863617"/>
              <a:gd name="csX26" fmla="*/ 756555 w 2863617"/>
              <a:gd name="csY26" fmla="*/ 1612739 h 2863617"/>
              <a:gd name="csX27" fmla="*/ 721203 w 2863617"/>
              <a:gd name="csY27" fmla="*/ 1632804 h 2863617"/>
              <a:gd name="csX28" fmla="*/ 191831 w 2863617"/>
              <a:gd name="csY28" fmla="*/ 2147713 h 2863617"/>
              <a:gd name="csX29" fmla="*/ 902437 w 2863617"/>
              <a:gd name="csY29" fmla="*/ 1946718 h 2863617"/>
              <a:gd name="csX30" fmla="*/ 937486 w 2863617"/>
              <a:gd name="csY30" fmla="*/ 1926132 h 2863617"/>
              <a:gd name="csX31" fmla="*/ 916900 w 2863617"/>
              <a:gd name="csY31" fmla="*/ 1961180 h 2863617"/>
              <a:gd name="csX32" fmla="*/ 715904 w 2863617"/>
              <a:gd name="csY32" fmla="*/ 2671786 h 2863617"/>
              <a:gd name="csX33" fmla="*/ 1230814 w 2863617"/>
              <a:gd name="csY33" fmla="*/ 2142415 h 2863617"/>
              <a:gd name="csX34" fmla="*/ 1250878 w 2863617"/>
              <a:gd name="csY34" fmla="*/ 2107062 h 2863617"/>
              <a:gd name="csX35" fmla="*/ 1250574 w 2863617"/>
              <a:gd name="csY35" fmla="*/ 2147713 h 2863617"/>
              <a:gd name="csX36" fmla="*/ 1431809 w 2863617"/>
              <a:gd name="csY36" fmla="*/ 2863617 h 2863617"/>
              <a:gd name="csX37" fmla="*/ 1613043 w 2863617"/>
              <a:gd name="csY37" fmla="*/ 2147713 h 2863617"/>
              <a:gd name="csX38" fmla="*/ 1612739 w 2863617"/>
              <a:gd name="csY38" fmla="*/ 2107062 h 2863617"/>
              <a:gd name="csX39" fmla="*/ 1632804 w 2863617"/>
              <a:gd name="csY39" fmla="*/ 2142415 h 2863617"/>
              <a:gd name="csX40" fmla="*/ 2147713 w 2863617"/>
              <a:gd name="csY40" fmla="*/ 2671786 h 2863617"/>
              <a:gd name="csX41" fmla="*/ 1946718 w 2863617"/>
              <a:gd name="csY41" fmla="*/ 1961180 h 2863617"/>
              <a:gd name="csX42" fmla="*/ 1926132 w 2863617"/>
              <a:gd name="csY42" fmla="*/ 1926132 h 2863617"/>
              <a:gd name="csX43" fmla="*/ 1961180 w 2863617"/>
              <a:gd name="csY43" fmla="*/ 1946718 h 2863617"/>
              <a:gd name="csX44" fmla="*/ 2671786 w 2863617"/>
              <a:gd name="csY44" fmla="*/ 2147713 h 2863617"/>
              <a:gd name="csX45" fmla="*/ 2142415 w 2863617"/>
              <a:gd name="csY45" fmla="*/ 1632804 h 2863617"/>
              <a:gd name="csX46" fmla="*/ 2107062 w 2863617"/>
              <a:gd name="csY46" fmla="*/ 1612739 h 2863617"/>
              <a:gd name="csX47" fmla="*/ 2147713 w 2863617"/>
              <a:gd name="csY47" fmla="*/ 1613043 h 2863617"/>
              <a:gd name="csX48" fmla="*/ 2863617 w 2863617"/>
              <a:gd name="csY48" fmla="*/ 1431809 h 28636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2863617" h="2863617">
                <a:moveTo>
                  <a:pt x="2863617" y="1431809"/>
                </a:moveTo>
                <a:cubicBezTo>
                  <a:pt x="2863617" y="1331702"/>
                  <a:pt x="2543102" y="1250574"/>
                  <a:pt x="2147713" y="1250574"/>
                </a:cubicBezTo>
                <a:cubicBezTo>
                  <a:pt x="2134076" y="1250574"/>
                  <a:pt x="2120526" y="1250705"/>
                  <a:pt x="2107062" y="1250878"/>
                </a:cubicBezTo>
                <a:cubicBezTo>
                  <a:pt x="2118832" y="1244320"/>
                  <a:pt x="2130602" y="1237632"/>
                  <a:pt x="2142415" y="1230814"/>
                </a:cubicBezTo>
                <a:cubicBezTo>
                  <a:pt x="2484819" y="1033119"/>
                  <a:pt x="2721818" y="802591"/>
                  <a:pt x="2671786" y="715904"/>
                </a:cubicBezTo>
                <a:cubicBezTo>
                  <a:pt x="2621755" y="629218"/>
                  <a:pt x="2303584" y="719205"/>
                  <a:pt x="1961180" y="916900"/>
                </a:cubicBezTo>
                <a:cubicBezTo>
                  <a:pt x="1949367" y="923718"/>
                  <a:pt x="1937684" y="930580"/>
                  <a:pt x="1926132" y="937486"/>
                </a:cubicBezTo>
                <a:cubicBezTo>
                  <a:pt x="1933037" y="925933"/>
                  <a:pt x="1939899" y="914250"/>
                  <a:pt x="1946718" y="902437"/>
                </a:cubicBezTo>
                <a:cubicBezTo>
                  <a:pt x="2144412" y="560033"/>
                  <a:pt x="2234400" y="241907"/>
                  <a:pt x="2147713" y="191832"/>
                </a:cubicBezTo>
                <a:cubicBezTo>
                  <a:pt x="2061026" y="141800"/>
                  <a:pt x="1830499" y="378799"/>
                  <a:pt x="1632804" y="721203"/>
                </a:cubicBezTo>
                <a:cubicBezTo>
                  <a:pt x="1625985" y="733016"/>
                  <a:pt x="1619297" y="744829"/>
                  <a:pt x="1612739" y="756555"/>
                </a:cubicBezTo>
                <a:cubicBezTo>
                  <a:pt x="1612913" y="743092"/>
                  <a:pt x="1613043" y="729542"/>
                  <a:pt x="1613043" y="715904"/>
                </a:cubicBezTo>
                <a:cubicBezTo>
                  <a:pt x="1613043" y="320515"/>
                  <a:pt x="1531915" y="0"/>
                  <a:pt x="1431809" y="0"/>
                </a:cubicBezTo>
                <a:cubicBezTo>
                  <a:pt x="1331702" y="0"/>
                  <a:pt x="1250574" y="320515"/>
                  <a:pt x="1250574" y="715904"/>
                </a:cubicBezTo>
                <a:cubicBezTo>
                  <a:pt x="1250574" y="729542"/>
                  <a:pt x="1250705" y="743092"/>
                  <a:pt x="1250878" y="756555"/>
                </a:cubicBezTo>
                <a:cubicBezTo>
                  <a:pt x="1244320" y="744786"/>
                  <a:pt x="1237632" y="733016"/>
                  <a:pt x="1230814" y="721203"/>
                </a:cubicBezTo>
                <a:cubicBezTo>
                  <a:pt x="1033119" y="378799"/>
                  <a:pt x="802591" y="141800"/>
                  <a:pt x="715904" y="191832"/>
                </a:cubicBezTo>
                <a:cubicBezTo>
                  <a:pt x="629218" y="241864"/>
                  <a:pt x="719205" y="560033"/>
                  <a:pt x="916900" y="902437"/>
                </a:cubicBezTo>
                <a:cubicBezTo>
                  <a:pt x="923718" y="914250"/>
                  <a:pt x="930580" y="925933"/>
                  <a:pt x="937486" y="937486"/>
                </a:cubicBezTo>
                <a:cubicBezTo>
                  <a:pt x="925933" y="930580"/>
                  <a:pt x="914250" y="923718"/>
                  <a:pt x="902437" y="916900"/>
                </a:cubicBezTo>
                <a:cubicBezTo>
                  <a:pt x="560033" y="719205"/>
                  <a:pt x="241906" y="629218"/>
                  <a:pt x="191831" y="715904"/>
                </a:cubicBezTo>
                <a:cubicBezTo>
                  <a:pt x="141799" y="802591"/>
                  <a:pt x="378800" y="1033119"/>
                  <a:pt x="721203" y="1230814"/>
                </a:cubicBezTo>
                <a:cubicBezTo>
                  <a:pt x="733016" y="1237632"/>
                  <a:pt x="744829" y="1244320"/>
                  <a:pt x="756555" y="1250878"/>
                </a:cubicBezTo>
                <a:cubicBezTo>
                  <a:pt x="743092" y="1250705"/>
                  <a:pt x="729542" y="1250574"/>
                  <a:pt x="715904" y="1250574"/>
                </a:cubicBezTo>
                <a:cubicBezTo>
                  <a:pt x="320516" y="1250574"/>
                  <a:pt x="0" y="1331702"/>
                  <a:pt x="0" y="1431809"/>
                </a:cubicBezTo>
                <a:cubicBezTo>
                  <a:pt x="0" y="1531915"/>
                  <a:pt x="320516" y="1613043"/>
                  <a:pt x="715904" y="1613043"/>
                </a:cubicBezTo>
                <a:cubicBezTo>
                  <a:pt x="729542" y="1613043"/>
                  <a:pt x="743092" y="1612913"/>
                  <a:pt x="756555" y="1612739"/>
                </a:cubicBezTo>
                <a:cubicBezTo>
                  <a:pt x="744786" y="1619297"/>
                  <a:pt x="733016" y="1625985"/>
                  <a:pt x="721203" y="1632804"/>
                </a:cubicBezTo>
                <a:cubicBezTo>
                  <a:pt x="378800" y="1830499"/>
                  <a:pt x="141799" y="2061026"/>
                  <a:pt x="191831" y="2147713"/>
                </a:cubicBezTo>
                <a:cubicBezTo>
                  <a:pt x="241863" y="2234400"/>
                  <a:pt x="560033" y="2144412"/>
                  <a:pt x="902437" y="1946718"/>
                </a:cubicBezTo>
                <a:cubicBezTo>
                  <a:pt x="914250" y="1939899"/>
                  <a:pt x="925933" y="1933037"/>
                  <a:pt x="937486" y="1926132"/>
                </a:cubicBezTo>
                <a:cubicBezTo>
                  <a:pt x="930580" y="1937684"/>
                  <a:pt x="923718" y="1949367"/>
                  <a:pt x="916900" y="1961180"/>
                </a:cubicBezTo>
                <a:cubicBezTo>
                  <a:pt x="719205" y="2303584"/>
                  <a:pt x="629218" y="2621711"/>
                  <a:pt x="715904" y="2671786"/>
                </a:cubicBezTo>
                <a:cubicBezTo>
                  <a:pt x="802591" y="2721818"/>
                  <a:pt x="1033119" y="2484819"/>
                  <a:pt x="1230814" y="2142415"/>
                </a:cubicBezTo>
                <a:cubicBezTo>
                  <a:pt x="1237632" y="2130602"/>
                  <a:pt x="1244320" y="2118789"/>
                  <a:pt x="1250878" y="2107062"/>
                </a:cubicBezTo>
                <a:cubicBezTo>
                  <a:pt x="1250705" y="2120526"/>
                  <a:pt x="1250574" y="2134076"/>
                  <a:pt x="1250574" y="2147713"/>
                </a:cubicBezTo>
                <a:cubicBezTo>
                  <a:pt x="1250574" y="2543102"/>
                  <a:pt x="1331702" y="2863617"/>
                  <a:pt x="1431809" y="2863617"/>
                </a:cubicBezTo>
                <a:cubicBezTo>
                  <a:pt x="1531915" y="2863617"/>
                  <a:pt x="1613043" y="2543102"/>
                  <a:pt x="1613043" y="2147713"/>
                </a:cubicBezTo>
                <a:cubicBezTo>
                  <a:pt x="1613043" y="2134076"/>
                  <a:pt x="1612913" y="2120526"/>
                  <a:pt x="1612739" y="2107062"/>
                </a:cubicBezTo>
                <a:cubicBezTo>
                  <a:pt x="1619297" y="2118832"/>
                  <a:pt x="1625985" y="2130602"/>
                  <a:pt x="1632804" y="2142415"/>
                </a:cubicBezTo>
                <a:cubicBezTo>
                  <a:pt x="1830499" y="2484819"/>
                  <a:pt x="2061026" y="2721818"/>
                  <a:pt x="2147713" y="2671786"/>
                </a:cubicBezTo>
                <a:cubicBezTo>
                  <a:pt x="2234400" y="2621755"/>
                  <a:pt x="2144412" y="2303584"/>
                  <a:pt x="1946718" y="1961180"/>
                </a:cubicBezTo>
                <a:cubicBezTo>
                  <a:pt x="1939899" y="1949367"/>
                  <a:pt x="1933037" y="1937684"/>
                  <a:pt x="1926132" y="1926132"/>
                </a:cubicBezTo>
                <a:cubicBezTo>
                  <a:pt x="1937684" y="1933037"/>
                  <a:pt x="1949367" y="1939899"/>
                  <a:pt x="1961180" y="1946718"/>
                </a:cubicBezTo>
                <a:cubicBezTo>
                  <a:pt x="2303584" y="2144412"/>
                  <a:pt x="2621711" y="2234400"/>
                  <a:pt x="2671786" y="2147713"/>
                </a:cubicBezTo>
                <a:cubicBezTo>
                  <a:pt x="2721818" y="2061026"/>
                  <a:pt x="2484819" y="1830499"/>
                  <a:pt x="2142415" y="1632804"/>
                </a:cubicBezTo>
                <a:cubicBezTo>
                  <a:pt x="2130602" y="1625985"/>
                  <a:pt x="2118789" y="1619297"/>
                  <a:pt x="2107062" y="1612739"/>
                </a:cubicBezTo>
                <a:cubicBezTo>
                  <a:pt x="2120526" y="1612913"/>
                  <a:pt x="2134076" y="1613043"/>
                  <a:pt x="2147713" y="1613043"/>
                </a:cubicBezTo>
                <a:cubicBezTo>
                  <a:pt x="2543102" y="1613043"/>
                  <a:pt x="2863617" y="1531872"/>
                  <a:pt x="2863617" y="1431809"/>
                </a:cubicBezTo>
                <a:close/>
              </a:path>
            </a:pathLst>
          </a:custGeom>
          <a:solidFill>
            <a:schemeClr val="accent1"/>
          </a:solidFill>
          <a:ln w="43295" cap="flat">
            <a:noFill/>
            <a:prstDash val="solid"/>
            <a:miter/>
          </a:ln>
        </p:spPr>
      </p:sp>
      <p:sp>
        <p:nvSpPr>
          <p:cNvPr id="17" name="Google Shape;725;g3e4eb65d001_0_303"/>
          <p:cNvSpPr/>
          <p:nvPr/>
        </p:nvSpPr>
        <p:spPr>
          <a:xfrm>
            <a:off x="237075" y="2103249"/>
            <a:ext cx="2058000" cy="2605534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Google Shape;726;g3e4eb65d001_0_303"/>
          <p:cNvSpPr/>
          <p:nvPr/>
        </p:nvSpPr>
        <p:spPr>
          <a:xfrm>
            <a:off x="2447934" y="2103249"/>
            <a:ext cx="2058000" cy="2605534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Google Shape;727;g3e4eb65d001_0_303"/>
          <p:cNvSpPr/>
          <p:nvPr/>
        </p:nvSpPr>
        <p:spPr>
          <a:xfrm>
            <a:off x="4658792" y="2103249"/>
            <a:ext cx="2058000" cy="2605534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Google Shape;728;g3e4eb65d001_0_303"/>
          <p:cNvSpPr/>
          <p:nvPr/>
        </p:nvSpPr>
        <p:spPr>
          <a:xfrm>
            <a:off x="6869650" y="2103249"/>
            <a:ext cx="2058000" cy="2605534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" name="Graphic 9">
            <a:extLst>
              <a:ext uri="{FF2B5EF4-FFF2-40B4-BE49-F238E27FC236}">
                <a16:creationId xmlns:a16="http://schemas.microsoft.com/office/drawing/2014/main" id="{BBB3E48D-084D-A315-1B68-E6A5263B2B3D}"/>
              </a:ext>
            </a:extLst>
          </p:cNvPr>
          <p:cNvSpPr/>
          <p:nvPr/>
        </p:nvSpPr>
        <p:spPr>
          <a:xfrm flipH="1">
            <a:off x="5786081" y="-39032"/>
            <a:ext cx="1766252" cy="734400"/>
          </a:xfrm>
          <a:custGeom>
            <a:avLst/>
            <a:gdLst>
              <a:gd name="csX0" fmla="*/ 1766253 w 1766252"/>
              <a:gd name="csY0" fmla="*/ 734401 h 734400"/>
              <a:gd name="csX1" fmla="*/ 752761 w 1766252"/>
              <a:gd name="csY1" fmla="*/ 734401 h 734400"/>
              <a:gd name="csX2" fmla="*/ 0 w 1766252"/>
              <a:gd name="csY2" fmla="*/ 0 h 734400"/>
              <a:gd name="csX3" fmla="*/ 1013492 w 1766252"/>
              <a:gd name="csY3" fmla="*/ 0 h 734400"/>
              <a:gd name="csX4" fmla="*/ 1766253 w 1766252"/>
              <a:gd name="csY4" fmla="*/ 734401 h 73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766252" h="734400">
                <a:moveTo>
                  <a:pt x="1766253" y="734401"/>
                </a:moveTo>
                <a:lnTo>
                  <a:pt x="752761" y="734401"/>
                </a:lnTo>
                <a:cubicBezTo>
                  <a:pt x="337035" y="734401"/>
                  <a:pt x="0" y="405604"/>
                  <a:pt x="0" y="0"/>
                </a:cubicBezTo>
                <a:lnTo>
                  <a:pt x="1013492" y="0"/>
                </a:lnTo>
                <a:cubicBezTo>
                  <a:pt x="1429217" y="0"/>
                  <a:pt x="1766253" y="328815"/>
                  <a:pt x="1766253" y="734401"/>
                </a:cubicBezTo>
                <a:close/>
              </a:path>
            </a:pathLst>
          </a:custGeom>
          <a:solidFill>
            <a:schemeClr val="accent5"/>
          </a:solidFill>
          <a:ln w="18455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Applied Math Theorem Framework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List formal sources supporting theorem tools and numerical baselines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Citations and references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Propose generalizations to broader operators, distributions, or constraints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Future extensions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Discuss scalability bottlenecks, conditioning issues, or discretization artifacts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Computational implications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Specify which assumptions may be relaxed and where counterexamples could arise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r>
              <a:t>Edge-case assumptions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Open Problems and Q&amp;A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llatrix [1790860672373]">
  <a:themeElements>
    <a:clrScheme name="Templite 2 ">
      <a:dk1>
        <a:srgbClr val="191919"/>
      </a:dk1>
      <a:lt1>
        <a:srgbClr val="FEFFFF"/>
      </a:lt1>
      <a:dk2>
        <a:srgbClr val="0F1C6E"/>
      </a:dk2>
      <a:lt2>
        <a:srgbClr val="F3F6FF"/>
      </a:lt2>
      <a:accent1>
        <a:srgbClr val="EA5B91"/>
      </a:accent1>
      <a:accent2>
        <a:srgbClr val="F3C624"/>
      </a:accent2>
      <a:accent3>
        <a:srgbClr val="96C623"/>
      </a:accent3>
      <a:accent4>
        <a:srgbClr val="E68B16"/>
      </a:accent4>
      <a:accent5>
        <a:srgbClr val="3FA0DE"/>
      </a:accent5>
      <a:accent6>
        <a:srgbClr val="5C50DF"/>
      </a:accent6>
      <a:hlink>
        <a:srgbClr val="191919"/>
      </a:hlink>
      <a:folHlink>
        <a:srgbClr val="0097A7"/>
      </a:folHlink>
    </a:clrScheme>
    <a:fontScheme name="Arial Black/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llatrix [1790946650964]">
  <a:themeElements>
    <a:clrScheme name="Templite 2 ">
      <a:dk1>
        <a:srgbClr val="191919"/>
      </a:dk1>
      <a:lt1>
        <a:srgbClr val="FEFFFF"/>
      </a:lt1>
      <a:dk2>
        <a:srgbClr val="0F1C6E"/>
      </a:dk2>
      <a:lt2>
        <a:srgbClr val="F3F6FF"/>
      </a:lt2>
      <a:accent1>
        <a:srgbClr val="EA5B91"/>
      </a:accent1>
      <a:accent2>
        <a:srgbClr val="F3C624"/>
      </a:accent2>
      <a:accent3>
        <a:srgbClr val="96C623"/>
      </a:accent3>
      <a:accent4>
        <a:srgbClr val="E68B16"/>
      </a:accent4>
      <a:accent5>
        <a:srgbClr val="3FA0DE"/>
      </a:accent5>
      <a:accent6>
        <a:srgbClr val="5C50DF"/>
      </a:accent6>
      <a:hlink>
        <a:srgbClr val="191919"/>
      </a:hlink>
      <a:folHlink>
        <a:srgbClr val="0097A7"/>
      </a:folHlink>
    </a:clrScheme>
    <a:fontScheme name="Arial Black/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Relationship Id="rId2" Type="http://schemas.microsoft.com/office/2011/relationships/webextension" Target="webextension2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98EA1C1E-B309-A54B-97D4-3EA9B84A1358}">
  <we:reference id="wa200010725" version="1.0.0.1" store="ru-RU" storeType="OMEX"/>
  <we:alternateReferences>
    <we:reference id="wa200010725" version="1.0.0.1" store="wa200010725" storeType="OMEX"/>
  </we:alternateReferences>
  <we:properties>
    <we:property name="claude.fileId" value="&quot;315bcc80-f768-4d20-bd0c-88d49a855039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E3D7C47D-E610-C440-8172-58EAD9538A7E}">
  <we:reference id="wa200010001" version="1.0.0.1" store="en-GB" storeType="OMEX"/>
  <we:alternateReferences>
    <we:reference id="wa200010001" version="1.0.0.1" store="wa200010001" storeType="OMEX"/>
  </we:alternateReferences>
  <we:properties>
    <we:property name="claude.fileId" value="&quot;4e69fb39-6ea0-46f1-8640-4a4ce279eaa9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10284</TotalTime>
  <Words>0</Words>
  <Application>Microsoft Macintosh PowerPoint</Application>
  <PresentationFormat>On-screen Show (16:9)</PresentationFormat>
  <Paragraphs>0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60</vt:i4>
      </vt:variant>
    </vt:vector>
  </HeadingPairs>
  <TitlesOfParts>
    <vt:vector size="68" baseType="lpstr">
      <vt:lpstr>Geist</vt:lpstr>
      <vt:lpstr>Open Sans</vt:lpstr>
      <vt:lpstr>Arial</vt:lpstr>
      <vt:lpstr>Arial Black</vt:lpstr>
      <vt:lpstr>Funnel Sans</vt:lpstr>
      <vt:lpstr>IBM Plex Sans</vt:lpstr>
      <vt:lpstr>Bellatrix [1790860672373]</vt:lpstr>
      <vt:lpstr>Bellatrix [1790946650964]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Daria Shendorova</cp:lastModifiedBy>
  <cp:revision>155</cp:revision>
  <dcterms:modified xsi:type="dcterms:W3CDTF">2026-10-02T13:11:39Z</dcterms:modified>
  <dc:title>Applied Math Theorem Framework</dc:title>
</cp:coreProperties>
</file>